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25"/>
  </p:notesMasterIdLst>
  <p:sldIdLst>
    <p:sldId id="256" r:id="rId2"/>
    <p:sldId id="257" r:id="rId3"/>
    <p:sldId id="273" r:id="rId4"/>
    <p:sldId id="260" r:id="rId5"/>
    <p:sldId id="261" r:id="rId6"/>
    <p:sldId id="262" r:id="rId7"/>
    <p:sldId id="263" r:id="rId8"/>
    <p:sldId id="264" r:id="rId9"/>
    <p:sldId id="272" r:id="rId10"/>
    <p:sldId id="279" r:id="rId11"/>
    <p:sldId id="281" r:id="rId12"/>
    <p:sldId id="259" r:id="rId13"/>
    <p:sldId id="280" r:id="rId14"/>
    <p:sldId id="277" r:id="rId15"/>
    <p:sldId id="265" r:id="rId16"/>
    <p:sldId id="267" r:id="rId17"/>
    <p:sldId id="268" r:id="rId18"/>
    <p:sldId id="269" r:id="rId19"/>
    <p:sldId id="284" r:id="rId20"/>
    <p:sldId id="282" r:id="rId21"/>
    <p:sldId id="271" r:id="rId22"/>
    <p:sldId id="283" r:id="rId23"/>
    <p:sldId id="275" r:id="rId24"/>
  </p:sldIdLst>
  <p:sldSz cx="9144000" cy="5143500" type="screen16x9"/>
  <p:notesSz cx="6858000" cy="9144000"/>
  <p:embeddedFontLst>
    <p:embeddedFont>
      <p:font typeface="Barlow Condensed" panose="00000506000000000000" pitchFamily="2" charset="0"/>
      <p:regular r:id="rId26"/>
      <p:bold r:id="rId27"/>
      <p:italic r:id="rId28"/>
      <p:boldItalic r:id="rId29"/>
    </p:embeddedFont>
    <p:embeddedFont>
      <p:font typeface="Brush Script MT" panose="03060802040406070304" pitchFamily="66" charset="0"/>
      <p:italic r:id="rId30"/>
    </p:embeddedFont>
    <p:embeddedFont>
      <p:font typeface="Calibri" panose="020F0502020204030204" pitchFamily="34" charset="0"/>
      <p:regular r:id="rId31"/>
      <p:bold r:id="rId32"/>
    </p:embeddedFont>
    <p:embeddedFont>
      <p:font typeface="Gochi Hand" panose="020B0604020202020204" charset="0"/>
      <p:regular r:id="rId33"/>
    </p:embeddedFont>
    <p:embeddedFont>
      <p:font typeface="Montserrat Alternates" panose="020B060402020202020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3F1"/>
    <a:srgbClr val="9FC1FE"/>
    <a:srgbClr val="B14341"/>
    <a:srgbClr val="518DC6"/>
    <a:srgbClr val="FAD865"/>
    <a:srgbClr val="741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22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نى الثبيتي" userId="cb151b56e55a1c37" providerId="LiveId" clId="{892ACFA2-256D-4AFF-BF85-9CC644EF55EE}"/>
    <pc:docChg chg="custSel addSld modSld">
      <pc:chgData name="منى الثبيتي" userId="cb151b56e55a1c37" providerId="LiveId" clId="{892ACFA2-256D-4AFF-BF85-9CC644EF55EE}" dt="2021-10-15T15:50:54.508" v="157" actId="1076"/>
      <pc:docMkLst>
        <pc:docMk/>
      </pc:docMkLst>
      <pc:sldChg chg="mod modShow">
        <pc:chgData name="منى الثبيتي" userId="cb151b56e55a1c37" providerId="LiveId" clId="{892ACFA2-256D-4AFF-BF85-9CC644EF55EE}" dt="2021-10-13T13:57:46.797" v="142" actId="729"/>
        <pc:sldMkLst>
          <pc:docMk/>
          <pc:sldMk cId="0" sldId="257"/>
        </pc:sldMkLst>
      </pc:sldChg>
      <pc:sldChg chg="modSp mod modShow">
        <pc:chgData name="منى الثبيتي" userId="cb151b56e55a1c37" providerId="LiveId" clId="{892ACFA2-256D-4AFF-BF85-9CC644EF55EE}" dt="2021-10-13T13:58:18.110" v="152" actId="729"/>
        <pc:sldMkLst>
          <pc:docMk/>
          <pc:sldMk cId="0" sldId="259"/>
        </pc:sldMkLst>
        <pc:spChg chg="mod">
          <ac:chgData name="منى الثبيتي" userId="cb151b56e55a1c37" providerId="LiveId" clId="{892ACFA2-256D-4AFF-BF85-9CC644EF55EE}" dt="2021-10-12T21:05:18.834" v="1" actId="20577"/>
          <ac:spMkLst>
            <pc:docMk/>
            <pc:sldMk cId="0" sldId="259"/>
            <ac:spMk id="478" creationId="{0673B351-D299-4556-BD15-4F7593BB4CD4}"/>
          </ac:spMkLst>
        </pc:spChg>
        <pc:spChg chg="mod">
          <ac:chgData name="منى الثبيتي" userId="cb151b56e55a1c37" providerId="LiveId" clId="{892ACFA2-256D-4AFF-BF85-9CC644EF55EE}" dt="2021-10-12T21:05:27.179" v="2" actId="20577"/>
          <ac:spMkLst>
            <pc:docMk/>
            <pc:sldMk cId="0" sldId="259"/>
            <ac:spMk id="479" creationId="{208896EE-293A-46AC-865A-9762993B2827}"/>
          </ac:spMkLst>
        </pc:spChg>
      </pc:sldChg>
      <pc:sldChg chg="mod modShow">
        <pc:chgData name="منى الثبيتي" userId="cb151b56e55a1c37" providerId="LiveId" clId="{892ACFA2-256D-4AFF-BF85-9CC644EF55EE}" dt="2021-10-13T13:57:52.770" v="144" actId="729"/>
        <pc:sldMkLst>
          <pc:docMk/>
          <pc:sldMk cId="0" sldId="260"/>
        </pc:sldMkLst>
      </pc:sldChg>
      <pc:sldChg chg="mod modShow">
        <pc:chgData name="منى الثبيتي" userId="cb151b56e55a1c37" providerId="LiveId" clId="{892ACFA2-256D-4AFF-BF85-9CC644EF55EE}" dt="2021-10-13T13:57:55.741" v="145" actId="729"/>
        <pc:sldMkLst>
          <pc:docMk/>
          <pc:sldMk cId="0" sldId="261"/>
        </pc:sldMkLst>
      </pc:sldChg>
      <pc:sldChg chg="mod modShow">
        <pc:chgData name="منى الثبيتي" userId="cb151b56e55a1c37" providerId="LiveId" clId="{892ACFA2-256D-4AFF-BF85-9CC644EF55EE}" dt="2021-10-13T13:57:59.004" v="146" actId="729"/>
        <pc:sldMkLst>
          <pc:docMk/>
          <pc:sldMk cId="0" sldId="262"/>
        </pc:sldMkLst>
      </pc:sldChg>
      <pc:sldChg chg="mod modShow">
        <pc:chgData name="منى الثبيتي" userId="cb151b56e55a1c37" providerId="LiveId" clId="{892ACFA2-256D-4AFF-BF85-9CC644EF55EE}" dt="2021-10-13T13:58:03.441" v="147" actId="729"/>
        <pc:sldMkLst>
          <pc:docMk/>
          <pc:sldMk cId="0" sldId="263"/>
        </pc:sldMkLst>
      </pc:sldChg>
      <pc:sldChg chg="mod modShow">
        <pc:chgData name="منى الثبيتي" userId="cb151b56e55a1c37" providerId="LiveId" clId="{892ACFA2-256D-4AFF-BF85-9CC644EF55EE}" dt="2021-10-13T13:58:05.730" v="148" actId="729"/>
        <pc:sldMkLst>
          <pc:docMk/>
          <pc:sldMk cId="0" sldId="264"/>
        </pc:sldMkLst>
      </pc:sldChg>
      <pc:sldChg chg="mod modShow">
        <pc:chgData name="منى الثبيتي" userId="cb151b56e55a1c37" providerId="LiveId" clId="{892ACFA2-256D-4AFF-BF85-9CC644EF55EE}" dt="2021-10-12T21:17:14.336" v="96" actId="729"/>
        <pc:sldMkLst>
          <pc:docMk/>
          <pc:sldMk cId="0" sldId="265"/>
        </pc:sldMkLst>
      </pc:sldChg>
      <pc:sldChg chg="addSp modSp mod modShow">
        <pc:chgData name="منى الثبيتي" userId="cb151b56e55a1c37" providerId="LiveId" clId="{892ACFA2-256D-4AFF-BF85-9CC644EF55EE}" dt="2021-10-13T13:51:38.623" v="141" actId="1076"/>
        <pc:sldMkLst>
          <pc:docMk/>
          <pc:sldMk cId="0" sldId="267"/>
        </pc:sldMkLst>
        <pc:picChg chg="add mod">
          <ac:chgData name="منى الثبيتي" userId="cb151b56e55a1c37" providerId="LiveId" clId="{892ACFA2-256D-4AFF-BF85-9CC644EF55EE}" dt="2021-10-13T13:51:38.623" v="141" actId="1076"/>
          <ac:picMkLst>
            <pc:docMk/>
            <pc:sldMk cId="0" sldId="267"/>
            <ac:picMk id="41" creationId="{D9D35EC7-5699-4AEA-BA9F-3F569609DFE0}"/>
          </ac:picMkLst>
        </pc:picChg>
      </pc:sldChg>
      <pc:sldChg chg="mod modShow">
        <pc:chgData name="منى الثبيتي" userId="cb151b56e55a1c37" providerId="LiveId" clId="{892ACFA2-256D-4AFF-BF85-9CC644EF55EE}" dt="2021-10-12T21:17:03.090" v="94" actId="729"/>
        <pc:sldMkLst>
          <pc:docMk/>
          <pc:sldMk cId="0" sldId="268"/>
        </pc:sldMkLst>
      </pc:sldChg>
      <pc:sldChg chg="mod modShow">
        <pc:chgData name="منى الثبيتي" userId="cb151b56e55a1c37" providerId="LiveId" clId="{892ACFA2-256D-4AFF-BF85-9CC644EF55EE}" dt="2021-10-12T21:16:58.623" v="93" actId="729"/>
        <pc:sldMkLst>
          <pc:docMk/>
          <pc:sldMk cId="0" sldId="269"/>
        </pc:sldMkLst>
      </pc:sldChg>
      <pc:sldChg chg="mod modShow">
        <pc:chgData name="منى الثبيتي" userId="cb151b56e55a1c37" providerId="LiveId" clId="{892ACFA2-256D-4AFF-BF85-9CC644EF55EE}" dt="2021-10-12T21:16:46.696" v="92" actId="729"/>
        <pc:sldMkLst>
          <pc:docMk/>
          <pc:sldMk cId="0" sldId="271"/>
        </pc:sldMkLst>
      </pc:sldChg>
      <pc:sldChg chg="mod modShow">
        <pc:chgData name="منى الثبيتي" userId="cb151b56e55a1c37" providerId="LiveId" clId="{892ACFA2-256D-4AFF-BF85-9CC644EF55EE}" dt="2021-10-13T13:58:08.345" v="149" actId="729"/>
        <pc:sldMkLst>
          <pc:docMk/>
          <pc:sldMk cId="0" sldId="272"/>
        </pc:sldMkLst>
      </pc:sldChg>
      <pc:sldChg chg="mod modShow">
        <pc:chgData name="منى الثبيتي" userId="cb151b56e55a1c37" providerId="LiveId" clId="{892ACFA2-256D-4AFF-BF85-9CC644EF55EE}" dt="2021-10-13T13:57:49.834" v="143" actId="729"/>
        <pc:sldMkLst>
          <pc:docMk/>
          <pc:sldMk cId="0" sldId="273"/>
        </pc:sldMkLst>
      </pc:sldChg>
      <pc:sldChg chg="modSp mod modShow">
        <pc:chgData name="منى الثبيتي" userId="cb151b56e55a1c37" providerId="LiveId" clId="{892ACFA2-256D-4AFF-BF85-9CC644EF55EE}" dt="2021-10-12T21:16:44.248" v="91" actId="729"/>
        <pc:sldMkLst>
          <pc:docMk/>
          <pc:sldMk cId="0" sldId="275"/>
        </pc:sldMkLst>
        <pc:spChg chg="mod">
          <ac:chgData name="منى الثبيتي" userId="cb151b56e55a1c37" providerId="LiveId" clId="{892ACFA2-256D-4AFF-BF85-9CC644EF55EE}" dt="2021-10-12T21:16:21.273" v="90" actId="20577"/>
          <ac:spMkLst>
            <pc:docMk/>
            <pc:sldMk cId="0" sldId="275"/>
            <ac:spMk id="9" creationId="{5713EEB9-3D69-4C1F-8DAB-81FDBA786922}"/>
          </ac:spMkLst>
        </pc:spChg>
        <pc:picChg chg="mod">
          <ac:chgData name="منى الثبيتي" userId="cb151b56e55a1c37" providerId="LiveId" clId="{892ACFA2-256D-4AFF-BF85-9CC644EF55EE}" dt="2021-10-12T21:15:12.398" v="69" actId="1076"/>
          <ac:picMkLst>
            <pc:docMk/>
            <pc:sldMk cId="0" sldId="275"/>
            <ac:picMk id="8" creationId="{B25FBB8E-BC1F-4DF8-A9EA-7D025AF52076}"/>
          </ac:picMkLst>
        </pc:picChg>
      </pc:sldChg>
      <pc:sldChg chg="modSp mod modShow">
        <pc:chgData name="منى الثبيتي" userId="cb151b56e55a1c37" providerId="LiveId" clId="{892ACFA2-256D-4AFF-BF85-9CC644EF55EE}" dt="2021-10-15T15:50:54.508" v="157" actId="1076"/>
        <pc:sldMkLst>
          <pc:docMk/>
          <pc:sldMk cId="562682011" sldId="276"/>
        </pc:sldMkLst>
        <pc:picChg chg="mod">
          <ac:chgData name="منى الثبيتي" userId="cb151b56e55a1c37" providerId="LiveId" clId="{892ACFA2-256D-4AFF-BF85-9CC644EF55EE}" dt="2021-10-15T15:50:54.508" v="157" actId="1076"/>
          <ac:picMkLst>
            <pc:docMk/>
            <pc:sldMk cId="562682011" sldId="276"/>
            <ac:picMk id="3" creationId="{42BB8168-4EB3-4685-9BEB-B259409CB88E}"/>
          </ac:picMkLst>
        </pc:picChg>
      </pc:sldChg>
      <pc:sldChg chg="modSp mod modShow">
        <pc:chgData name="منى الثبيتي" userId="cb151b56e55a1c37" providerId="LiveId" clId="{892ACFA2-256D-4AFF-BF85-9CC644EF55EE}" dt="2021-10-13T13:51:19.681" v="139" actId="20577"/>
        <pc:sldMkLst>
          <pc:docMk/>
          <pc:sldMk cId="3433278866" sldId="277"/>
        </pc:sldMkLst>
        <pc:spChg chg="mod">
          <ac:chgData name="منى الثبيتي" userId="cb151b56e55a1c37" providerId="LiveId" clId="{892ACFA2-256D-4AFF-BF85-9CC644EF55EE}" dt="2021-10-13T13:51:19.681" v="139" actId="20577"/>
          <ac:spMkLst>
            <pc:docMk/>
            <pc:sldMk cId="3433278866" sldId="277"/>
            <ac:spMk id="3" creationId="{230D0307-286F-4172-899D-28404C06A9B7}"/>
          </ac:spMkLst>
        </pc:spChg>
      </pc:sldChg>
      <pc:sldChg chg="mod modShow">
        <pc:chgData name="منى الثبيتي" userId="cb151b56e55a1c37" providerId="LiveId" clId="{892ACFA2-256D-4AFF-BF85-9CC644EF55EE}" dt="2021-10-13T13:58:13.061" v="150" actId="729"/>
        <pc:sldMkLst>
          <pc:docMk/>
          <pc:sldMk cId="655865259" sldId="279"/>
        </pc:sldMkLst>
      </pc:sldChg>
      <pc:sldChg chg="mod modShow">
        <pc:chgData name="منى الثبيتي" userId="cb151b56e55a1c37" providerId="LiveId" clId="{892ACFA2-256D-4AFF-BF85-9CC644EF55EE}" dt="2021-10-13T13:58:22.093" v="153" actId="729"/>
        <pc:sldMkLst>
          <pc:docMk/>
          <pc:sldMk cId="44626203" sldId="280"/>
        </pc:sldMkLst>
      </pc:sldChg>
      <pc:sldChg chg="mod modShow">
        <pc:chgData name="منى الثبيتي" userId="cb151b56e55a1c37" providerId="LiveId" clId="{892ACFA2-256D-4AFF-BF85-9CC644EF55EE}" dt="2021-10-13T13:58:15.497" v="151" actId="729"/>
        <pc:sldMkLst>
          <pc:docMk/>
          <pc:sldMk cId="2293183650" sldId="281"/>
        </pc:sldMkLst>
      </pc:sldChg>
      <pc:sldChg chg="addSp modSp mod">
        <pc:chgData name="منى الثبيتي" userId="cb151b56e55a1c37" providerId="LiveId" clId="{892ACFA2-256D-4AFF-BF85-9CC644EF55EE}" dt="2021-10-12T21:08:14.940" v="23" actId="207"/>
        <pc:sldMkLst>
          <pc:docMk/>
          <pc:sldMk cId="3380516867" sldId="282"/>
        </pc:sldMkLst>
        <pc:spChg chg="add mod">
          <ac:chgData name="منى الثبيتي" userId="cb151b56e55a1c37" providerId="LiveId" clId="{892ACFA2-256D-4AFF-BF85-9CC644EF55EE}" dt="2021-10-12T21:08:14.940" v="23" actId="207"/>
          <ac:spMkLst>
            <pc:docMk/>
            <pc:sldMk cId="3380516867" sldId="282"/>
            <ac:spMk id="2" creationId="{5AD2D7AE-4547-4FAF-93AB-BC7175C3272C}"/>
          </ac:spMkLst>
        </pc:spChg>
      </pc:sldChg>
      <pc:sldChg chg="addSp delSp modSp add mod delAnim">
        <pc:chgData name="منى الثبيتي" userId="cb151b56e55a1c37" providerId="LiveId" clId="{892ACFA2-256D-4AFF-BF85-9CC644EF55EE}" dt="2021-10-12T21:32:43.831" v="130" actId="14100"/>
        <pc:sldMkLst>
          <pc:docMk/>
          <pc:sldMk cId="2542469545" sldId="283"/>
        </pc:sldMkLst>
        <pc:picChg chg="add mod">
          <ac:chgData name="منى الثبيتي" userId="cb151b56e55a1c37" providerId="LiveId" clId="{892ACFA2-256D-4AFF-BF85-9CC644EF55EE}" dt="2021-10-12T21:32:43.831" v="130" actId="14100"/>
          <ac:picMkLst>
            <pc:docMk/>
            <pc:sldMk cId="2542469545" sldId="283"/>
            <ac:picMk id="4" creationId="{BC15DAD4-A036-4DBB-8504-139333D6841C}"/>
          </ac:picMkLst>
        </pc:picChg>
        <pc:picChg chg="del">
          <ac:chgData name="منى الثبيتي" userId="cb151b56e55a1c37" providerId="LiveId" clId="{892ACFA2-256D-4AFF-BF85-9CC644EF55EE}" dt="2021-10-12T21:26:07.568" v="112" actId="478"/>
          <ac:picMkLst>
            <pc:docMk/>
            <pc:sldMk cId="2542469545" sldId="283"/>
            <ac:picMk id="5" creationId="{AF2D5A71-A000-431A-B1CB-40CCCBC47559}"/>
          </ac:picMkLst>
        </pc:picChg>
      </pc:sldChg>
      <pc:sldChg chg="addSp delSp modSp add mod">
        <pc:chgData name="منى الثبيتي" userId="cb151b56e55a1c37" providerId="LiveId" clId="{892ACFA2-256D-4AFF-BF85-9CC644EF55EE}" dt="2021-10-12T21:31:53.613" v="126" actId="14100"/>
        <pc:sldMkLst>
          <pc:docMk/>
          <pc:sldMk cId="177405167" sldId="284"/>
        </pc:sldMkLst>
        <pc:spChg chg="mod">
          <ac:chgData name="منى الثبيتي" userId="cb151b56e55a1c37" providerId="LiveId" clId="{892ACFA2-256D-4AFF-BF85-9CC644EF55EE}" dt="2021-10-12T21:31:02.719" v="117" actId="20577"/>
          <ac:spMkLst>
            <pc:docMk/>
            <pc:sldMk cId="177405167" sldId="284"/>
            <ac:spMk id="67" creationId="{174E8C76-E5E7-49F1-B724-9C0FF84BBD5A}"/>
          </ac:spMkLst>
        </pc:spChg>
        <pc:picChg chg="del">
          <ac:chgData name="منى الثبيتي" userId="cb151b56e55a1c37" providerId="LiveId" clId="{892ACFA2-256D-4AFF-BF85-9CC644EF55EE}" dt="2021-10-12T21:30:58.425" v="115" actId="478"/>
          <ac:picMkLst>
            <pc:docMk/>
            <pc:sldMk cId="177405167" sldId="284"/>
            <ac:picMk id="3" creationId="{9AA23AB7-F328-46CF-B859-D4710BB5FE2C}"/>
          </ac:picMkLst>
        </pc:picChg>
        <pc:picChg chg="add mod">
          <ac:chgData name="منى الثبيتي" userId="cb151b56e55a1c37" providerId="LiveId" clId="{892ACFA2-256D-4AFF-BF85-9CC644EF55EE}" dt="2021-10-12T21:31:27.056" v="123" actId="1076"/>
          <ac:picMkLst>
            <pc:docMk/>
            <pc:sldMk cId="177405167" sldId="284"/>
            <ac:picMk id="4" creationId="{E261DBB3-ACAF-4842-A9D6-4B389DFA7658}"/>
          </ac:picMkLst>
        </pc:picChg>
        <pc:picChg chg="del">
          <ac:chgData name="منى الثبيتي" userId="cb151b56e55a1c37" providerId="LiveId" clId="{892ACFA2-256D-4AFF-BF85-9CC644EF55EE}" dt="2021-10-12T21:30:56.190" v="114" actId="478"/>
          <ac:picMkLst>
            <pc:docMk/>
            <pc:sldMk cId="177405167" sldId="284"/>
            <ac:picMk id="5" creationId="{87431F2B-E985-4F25-A374-8DD54CD1A4F0}"/>
          </ac:picMkLst>
        </pc:picChg>
        <pc:picChg chg="add mod">
          <ac:chgData name="منى الثبيتي" userId="cb151b56e55a1c37" providerId="LiveId" clId="{892ACFA2-256D-4AFF-BF85-9CC644EF55EE}" dt="2021-10-12T21:31:53.613" v="126" actId="14100"/>
          <ac:picMkLst>
            <pc:docMk/>
            <pc:sldMk cId="177405167" sldId="284"/>
            <ac:picMk id="8" creationId="{1EF74AE3-DE1C-450F-B4DC-B73B58EC5713}"/>
          </ac:picMkLst>
        </pc:picChg>
        <pc:picChg chg="mod">
          <ac:chgData name="منى الثبيتي" userId="cb151b56e55a1c37" providerId="LiveId" clId="{892ACFA2-256D-4AFF-BF85-9CC644EF55EE}" dt="2021-10-12T21:31:25.131" v="122" actId="1076"/>
          <ac:picMkLst>
            <pc:docMk/>
            <pc:sldMk cId="177405167" sldId="284"/>
            <ac:picMk id="17" creationId="{D512DEA7-B08F-4B79-A11A-87C95E9136F3}"/>
          </ac:picMkLst>
        </pc:picChg>
      </pc:sldChg>
    </pc:docChg>
  </pc:docChgLst>
  <pc:docChgLst>
    <pc:chgData name="منى الثبيتي" userId="cb151b56e55a1c37" providerId="LiveId" clId="{AF81837E-E754-4E39-BCFB-24C4F36F9321}"/>
    <pc:docChg chg="undo custSel addSld delSld modSld sldOrd">
      <pc:chgData name="منى الثبيتي" userId="cb151b56e55a1c37" providerId="LiveId" clId="{AF81837E-E754-4E39-BCFB-24C4F36F9321}" dt="2021-10-12T01:48:16.395" v="2010"/>
      <pc:docMkLst>
        <pc:docMk/>
      </pc:docMkLst>
      <pc:sldChg chg="addSp delSp modSp mod">
        <pc:chgData name="منى الثبيتي" userId="cb151b56e55a1c37" providerId="LiveId" clId="{AF81837E-E754-4E39-BCFB-24C4F36F9321}" dt="2021-10-10T23:22:15.137" v="250" actId="1076"/>
        <pc:sldMkLst>
          <pc:docMk/>
          <pc:sldMk cId="0" sldId="256"/>
        </pc:sldMkLst>
        <pc:picChg chg="del">
          <ac:chgData name="منى الثبيتي" userId="cb151b56e55a1c37" providerId="LiveId" clId="{AF81837E-E754-4E39-BCFB-24C4F36F9321}" dt="2021-10-10T22:17:37.575" v="0" actId="478"/>
          <ac:picMkLst>
            <pc:docMk/>
            <pc:sldMk cId="0" sldId="256"/>
            <ac:picMk id="3" creationId="{6DDEF3BB-0B26-417A-8962-94D20DDF8CE0}"/>
          </ac:picMkLst>
        </pc:picChg>
        <pc:picChg chg="add mod">
          <ac:chgData name="منى الثبيتي" userId="cb151b56e55a1c37" providerId="LiveId" clId="{AF81837E-E754-4E39-BCFB-24C4F36F9321}" dt="2021-10-10T23:22:15.137" v="250" actId="1076"/>
          <ac:picMkLst>
            <pc:docMk/>
            <pc:sldMk cId="0" sldId="256"/>
            <ac:picMk id="7" creationId="{E909CDD3-13B9-452E-A9F1-F7FFCC2133E0}"/>
          </ac:picMkLst>
        </pc:picChg>
      </pc:sldChg>
      <pc:sldChg chg="addSp delSp modSp mod">
        <pc:chgData name="منى الثبيتي" userId="cb151b56e55a1c37" providerId="LiveId" clId="{AF81837E-E754-4E39-BCFB-24C4F36F9321}" dt="2021-10-11T21:36:24.322" v="1224" actId="14100"/>
        <pc:sldMkLst>
          <pc:docMk/>
          <pc:sldMk cId="0" sldId="257"/>
        </pc:sldMkLst>
        <pc:spChg chg="del">
          <ac:chgData name="منى الثبيتي" userId="cb151b56e55a1c37" providerId="LiveId" clId="{AF81837E-E754-4E39-BCFB-24C4F36F9321}" dt="2021-10-10T22:25:04.033" v="5" actId="478"/>
          <ac:spMkLst>
            <pc:docMk/>
            <pc:sldMk cId="0" sldId="257"/>
            <ac:spMk id="2" creationId="{C49E1A60-61E2-408C-86E1-61E1EEA74AF0}"/>
          </ac:spMkLst>
        </pc:spChg>
        <pc:spChg chg="mod">
          <ac:chgData name="منى الثبيتي" userId="cb151b56e55a1c37" providerId="LiveId" clId="{AF81837E-E754-4E39-BCFB-24C4F36F9321}" dt="2021-10-10T22:25:57.995" v="15" actId="20577"/>
          <ac:spMkLst>
            <pc:docMk/>
            <pc:sldMk cId="0" sldId="257"/>
            <ac:spMk id="3" creationId="{F4965747-BFB2-4C06-8773-762F750DA334}"/>
          </ac:spMkLst>
        </pc:spChg>
        <pc:spChg chg="del">
          <ac:chgData name="منى الثبيتي" userId="cb151b56e55a1c37" providerId="LiveId" clId="{AF81837E-E754-4E39-BCFB-24C4F36F9321}" dt="2021-10-10T22:27:46.993" v="35" actId="478"/>
          <ac:spMkLst>
            <pc:docMk/>
            <pc:sldMk cId="0" sldId="257"/>
            <ac:spMk id="7" creationId="{91809069-8B83-49EA-97E8-6124D872C7D2}"/>
          </ac:spMkLst>
        </pc:spChg>
        <pc:spChg chg="del mod">
          <ac:chgData name="منى الثبيتي" userId="cb151b56e55a1c37" providerId="LiveId" clId="{AF81837E-E754-4E39-BCFB-24C4F36F9321}" dt="2021-10-10T22:26:26.732" v="18" actId="478"/>
          <ac:spMkLst>
            <pc:docMk/>
            <pc:sldMk cId="0" sldId="257"/>
            <ac:spMk id="8" creationId="{F5617FDC-0C72-4EE1-9F83-B4A98D31A45B}"/>
          </ac:spMkLst>
        </pc:spChg>
        <pc:spChg chg="add mod">
          <ac:chgData name="منى الثبيتي" userId="cb151b56e55a1c37" providerId="LiveId" clId="{AF81837E-E754-4E39-BCFB-24C4F36F9321}" dt="2021-10-10T22:27:31.725" v="32" actId="1076"/>
          <ac:spMkLst>
            <pc:docMk/>
            <pc:sldMk cId="0" sldId="257"/>
            <ac:spMk id="247" creationId="{5749F3FD-FDEA-4FDF-86A1-49262F3D92FA}"/>
          </ac:spMkLst>
        </pc:spChg>
        <pc:grpChg chg="mod">
          <ac:chgData name="منى الثبيتي" userId="cb151b56e55a1c37" providerId="LiveId" clId="{AF81837E-E754-4E39-BCFB-24C4F36F9321}" dt="2021-10-10T22:27:20.001" v="30" actId="1076"/>
          <ac:grpSpMkLst>
            <pc:docMk/>
            <pc:sldMk cId="0" sldId="257"/>
            <ac:grpSpMk id="459" creationId="{00000000-0000-0000-0000-000000000000}"/>
          </ac:grpSpMkLst>
        </pc:grpChg>
        <pc:picChg chg="add mod">
          <ac:chgData name="منى الثبيتي" userId="cb151b56e55a1c37" providerId="LiveId" clId="{AF81837E-E754-4E39-BCFB-24C4F36F9321}" dt="2021-10-11T21:34:14.283" v="1212"/>
          <ac:picMkLst>
            <pc:docMk/>
            <pc:sldMk cId="0" sldId="257"/>
            <ac:picMk id="4" creationId="{547B8228-F064-4DEB-8C42-3720880F453F}"/>
          </ac:picMkLst>
        </pc:picChg>
        <pc:picChg chg="add mod">
          <ac:chgData name="منى الثبيتي" userId="cb151b56e55a1c37" providerId="LiveId" clId="{AF81837E-E754-4E39-BCFB-24C4F36F9321}" dt="2021-10-11T21:34:38.223" v="1217"/>
          <ac:picMkLst>
            <pc:docMk/>
            <pc:sldMk cId="0" sldId="257"/>
            <ac:picMk id="6" creationId="{3399B77E-CCEC-43B7-B754-6BE8D655E998}"/>
          </ac:picMkLst>
        </pc:picChg>
        <pc:picChg chg="del">
          <ac:chgData name="منى الثبيتي" userId="cb151b56e55a1c37" providerId="LiveId" clId="{AF81837E-E754-4E39-BCFB-24C4F36F9321}" dt="2021-10-10T22:24:12.381" v="1" actId="478"/>
          <ac:picMkLst>
            <pc:docMk/>
            <pc:sldMk cId="0" sldId="257"/>
            <ac:picMk id="6" creationId="{5E78D4CE-0AF0-458D-BB94-915704D13265}"/>
          </ac:picMkLst>
        </pc:picChg>
        <pc:picChg chg="add mod">
          <ac:chgData name="منى الثبيتي" userId="cb151b56e55a1c37" providerId="LiveId" clId="{AF81837E-E754-4E39-BCFB-24C4F36F9321}" dt="2021-10-11T21:36:24.322" v="1224" actId="14100"/>
          <ac:picMkLst>
            <pc:docMk/>
            <pc:sldMk cId="0" sldId="257"/>
            <ac:picMk id="8" creationId="{857127DA-9E19-43FA-A981-E7AE02420C4B}"/>
          </ac:picMkLst>
        </pc:picChg>
        <pc:picChg chg="mod">
          <ac:chgData name="منى الثبيتي" userId="cb151b56e55a1c37" providerId="LiveId" clId="{AF81837E-E754-4E39-BCFB-24C4F36F9321}" dt="2021-10-10T22:26:48.591" v="23" actId="1076"/>
          <ac:picMkLst>
            <pc:docMk/>
            <pc:sldMk cId="0" sldId="257"/>
            <ac:picMk id="246" creationId="{0252B0E8-E7AD-4142-B5BE-931B7E6028BE}"/>
          </ac:picMkLst>
        </pc:picChg>
        <pc:picChg chg="add del mod">
          <ac:chgData name="منى الثبيتي" userId="cb151b56e55a1c37" providerId="LiveId" clId="{AF81837E-E754-4E39-BCFB-24C4F36F9321}" dt="2021-10-11T21:24:39.096" v="1205" actId="478"/>
          <ac:picMkLst>
            <pc:docMk/>
            <pc:sldMk cId="0" sldId="257"/>
            <ac:picMk id="248" creationId="{CE5E0C34-84E3-44EC-9BF9-160197E05F77}"/>
          </ac:picMkLst>
        </pc:picChg>
        <pc:picChg chg="add del mod">
          <ac:chgData name="منى الثبيتي" userId="cb151b56e55a1c37" providerId="LiveId" clId="{AF81837E-E754-4E39-BCFB-24C4F36F9321}" dt="2021-10-11T21:24:41.083" v="1206" actId="478"/>
          <ac:picMkLst>
            <pc:docMk/>
            <pc:sldMk cId="0" sldId="257"/>
            <ac:picMk id="249" creationId="{94C8BB04-B718-4732-88FE-7E7DF794D9D3}"/>
          </ac:picMkLst>
        </pc:picChg>
      </pc:sldChg>
      <pc:sldChg chg="del">
        <pc:chgData name="منى الثبيتي" userId="cb151b56e55a1c37" providerId="LiveId" clId="{AF81837E-E754-4E39-BCFB-24C4F36F9321}" dt="2021-10-10T22:41:12.928" v="80" actId="2696"/>
        <pc:sldMkLst>
          <pc:docMk/>
          <pc:sldMk cId="0" sldId="258"/>
        </pc:sldMkLst>
      </pc:sldChg>
      <pc:sldChg chg="addSp delSp modSp mod modClrScheme modAnim chgLayout">
        <pc:chgData name="منى الثبيتي" userId="cb151b56e55a1c37" providerId="LiveId" clId="{AF81837E-E754-4E39-BCFB-24C4F36F9321}" dt="2021-10-11T23:52:34.607" v="1671" actId="1076"/>
        <pc:sldMkLst>
          <pc:docMk/>
          <pc:sldMk cId="0" sldId="259"/>
        </pc:sldMkLst>
        <pc:spChg chg="add del">
          <ac:chgData name="منى الثبيتي" userId="cb151b56e55a1c37" providerId="LiveId" clId="{AF81837E-E754-4E39-BCFB-24C4F36F9321}" dt="2021-10-11T04:15:30.008" v="1195"/>
          <ac:spMkLst>
            <pc:docMk/>
            <pc:sldMk cId="0" sldId="259"/>
            <ac:spMk id="2" creationId="{2A61AFAC-EEC8-46EE-9374-FF730E435172}"/>
          </ac:spMkLst>
        </pc:spChg>
        <pc:spChg chg="add del mod ord">
          <ac:chgData name="منى الثبيتي" userId="cb151b56e55a1c37" providerId="LiveId" clId="{AF81837E-E754-4E39-BCFB-24C4F36F9321}" dt="2021-10-11T00:18:44.158" v="538" actId="700"/>
          <ac:spMkLst>
            <pc:docMk/>
            <pc:sldMk cId="0" sldId="259"/>
            <ac:spMk id="2" creationId="{762F781A-3690-46BC-8573-EEE2E6485522}"/>
          </ac:spMkLst>
        </pc:spChg>
        <pc:spChg chg="add mod ord">
          <ac:chgData name="منى الثبيتي" userId="cb151b56e55a1c37" providerId="LiveId" clId="{AF81837E-E754-4E39-BCFB-24C4F36F9321}" dt="2021-10-11T23:51:51.030" v="1669" actId="164"/>
          <ac:spMkLst>
            <pc:docMk/>
            <pc:sldMk cId="0" sldId="259"/>
            <ac:spMk id="2" creationId="{9576ABEB-2141-4115-8167-06354838ECF4}"/>
          </ac:spMkLst>
        </pc:spChg>
        <pc:spChg chg="del">
          <ac:chgData name="منى الثبيتي" userId="cb151b56e55a1c37" providerId="LiveId" clId="{AF81837E-E754-4E39-BCFB-24C4F36F9321}" dt="2021-10-11T00:46:44.583" v="610" actId="478"/>
          <ac:spMkLst>
            <pc:docMk/>
            <pc:sldMk cId="0" sldId="259"/>
            <ac:spMk id="5" creationId="{B049CBCC-5AFB-4368-A75E-F1AEC45889EA}"/>
          </ac:spMkLst>
        </pc:spChg>
        <pc:spChg chg="add mod">
          <ac:chgData name="منى الثبيتي" userId="cb151b56e55a1c37" providerId="LiveId" clId="{AF81837E-E754-4E39-BCFB-24C4F36F9321}" dt="2021-10-11T23:41:44.661" v="1665" actId="1076"/>
          <ac:spMkLst>
            <pc:docMk/>
            <pc:sldMk cId="0" sldId="259"/>
            <ac:spMk id="6" creationId="{E76E2189-B280-4576-82FF-7E7024D97529}"/>
          </ac:spMkLst>
        </pc:spChg>
        <pc:spChg chg="del mod">
          <ac:chgData name="منى الثبيتي" userId="cb151b56e55a1c37" providerId="LiveId" clId="{AF81837E-E754-4E39-BCFB-24C4F36F9321}" dt="2021-10-11T23:35:29.537" v="1580" actId="478"/>
          <ac:spMkLst>
            <pc:docMk/>
            <pc:sldMk cId="0" sldId="259"/>
            <ac:spMk id="476" creationId="{1838FA8C-AE23-4854-82F5-56BC63E53149}"/>
          </ac:spMkLst>
        </pc:spChg>
        <pc:spChg chg="mod ord">
          <ac:chgData name="منى الثبيتي" userId="cb151b56e55a1c37" providerId="LiveId" clId="{AF81837E-E754-4E39-BCFB-24C4F36F9321}" dt="2021-10-11T23:39:06.866" v="1620" actId="166"/>
          <ac:spMkLst>
            <pc:docMk/>
            <pc:sldMk cId="0" sldId="259"/>
            <ac:spMk id="477" creationId="{A9D06FB7-1213-4D01-AC95-7A7705E07440}"/>
          </ac:spMkLst>
        </pc:spChg>
        <pc:spChg chg="mod">
          <ac:chgData name="منى الثبيتي" userId="cb151b56e55a1c37" providerId="LiveId" clId="{AF81837E-E754-4E39-BCFB-24C4F36F9321}" dt="2021-10-11T23:16:43.501" v="1508" actId="20577"/>
          <ac:spMkLst>
            <pc:docMk/>
            <pc:sldMk cId="0" sldId="259"/>
            <ac:spMk id="478" creationId="{0673B351-D299-4556-BD15-4F7593BB4CD4}"/>
          </ac:spMkLst>
        </pc:spChg>
        <pc:spChg chg="mod">
          <ac:chgData name="منى الثبيتي" userId="cb151b56e55a1c37" providerId="LiveId" clId="{AF81837E-E754-4E39-BCFB-24C4F36F9321}" dt="2021-10-11T23:38:43.944" v="1616" actId="1076"/>
          <ac:spMkLst>
            <pc:docMk/>
            <pc:sldMk cId="0" sldId="259"/>
            <ac:spMk id="479" creationId="{208896EE-293A-46AC-865A-9762993B2827}"/>
          </ac:spMkLst>
        </pc:spChg>
        <pc:spChg chg="mod ord">
          <ac:chgData name="منى الثبيتي" userId="cb151b56e55a1c37" providerId="LiveId" clId="{AF81837E-E754-4E39-BCFB-24C4F36F9321}" dt="2021-10-11T23:52:34.607" v="1671" actId="1076"/>
          <ac:spMkLst>
            <pc:docMk/>
            <pc:sldMk cId="0" sldId="259"/>
            <ac:spMk id="480" creationId="{5EF3C765-09DF-4F76-8B91-8E705A865444}"/>
          </ac:spMkLst>
        </pc:spChg>
        <pc:spChg chg="mod">
          <ac:chgData name="منى الثبيتي" userId="cb151b56e55a1c37" providerId="LiveId" clId="{AF81837E-E754-4E39-BCFB-24C4F36F9321}" dt="2021-10-11T01:01:02.273" v="805"/>
          <ac:spMkLst>
            <pc:docMk/>
            <pc:sldMk cId="0" sldId="259"/>
            <ac:spMk id="507" creationId="{5BFB2089-0F43-4D7C-BACA-67ED4A190CE4}"/>
          </ac:spMkLst>
        </pc:spChg>
        <pc:grpChg chg="add mod">
          <ac:chgData name="منى الثبيتي" userId="cb151b56e55a1c37" providerId="LiveId" clId="{AF81837E-E754-4E39-BCFB-24C4F36F9321}" dt="2021-10-11T23:52:27.046" v="1670" actId="167"/>
          <ac:grpSpMkLst>
            <pc:docMk/>
            <pc:sldMk cId="0" sldId="259"/>
            <ac:grpSpMk id="7" creationId="{BBBD737A-1307-4EE8-B245-D67D3C78116A}"/>
          </ac:grpSpMkLst>
        </pc:grpChg>
        <pc:grpChg chg="add del mod">
          <ac:chgData name="منى الثبيتي" userId="cb151b56e55a1c37" providerId="LiveId" clId="{AF81837E-E754-4E39-BCFB-24C4F36F9321}" dt="2021-10-11T23:13:12.607" v="1480" actId="478"/>
          <ac:grpSpMkLst>
            <pc:docMk/>
            <pc:sldMk cId="0" sldId="259"/>
            <ac:grpSpMk id="506" creationId="{A153E71F-297B-45FF-AE67-1D19A2AAF10D}"/>
          </ac:grpSpMkLst>
        </pc:grpChg>
        <pc:grpChg chg="mod">
          <ac:chgData name="منى الثبيتي" userId="cb151b56e55a1c37" providerId="LiveId" clId="{AF81837E-E754-4E39-BCFB-24C4F36F9321}" dt="2021-10-11T00:47:18.993" v="615" actId="14100"/>
          <ac:grpSpMkLst>
            <pc:docMk/>
            <pc:sldMk cId="0" sldId="259"/>
            <ac:grpSpMk id="731" creationId="{00000000-0000-0000-0000-000000000000}"/>
          </ac:grpSpMkLst>
        </pc:grpChg>
        <pc:grpChg chg="del">
          <ac:chgData name="منى الثبيتي" userId="cb151b56e55a1c37" providerId="LiveId" clId="{AF81837E-E754-4E39-BCFB-24C4F36F9321}" dt="2021-10-11T00:46:34.146" v="608" actId="478"/>
          <ac:grpSpMkLst>
            <pc:docMk/>
            <pc:sldMk cId="0" sldId="259"/>
            <ac:grpSpMk id="882" creationId="{00000000-0000-0000-0000-000000000000}"/>
          </ac:grpSpMkLst>
        </pc:grpChg>
        <pc:grpChg chg="del">
          <ac:chgData name="منى الثبيتي" userId="cb151b56e55a1c37" providerId="LiveId" clId="{AF81837E-E754-4E39-BCFB-24C4F36F9321}" dt="2021-10-11T00:46:31.782" v="607" actId="478"/>
          <ac:grpSpMkLst>
            <pc:docMk/>
            <pc:sldMk cId="0" sldId="259"/>
            <ac:grpSpMk id="1028" creationId="{00000000-0000-0000-0000-000000000000}"/>
          </ac:grpSpMkLst>
        </pc:grpChg>
        <pc:picChg chg="add del mod ord">
          <ac:chgData name="منى الثبيتي" userId="cb151b56e55a1c37" providerId="LiveId" clId="{AF81837E-E754-4E39-BCFB-24C4F36F9321}" dt="2021-10-11T23:35:33.148" v="1581" actId="478"/>
          <ac:picMkLst>
            <pc:docMk/>
            <pc:sldMk cId="0" sldId="259"/>
            <ac:picMk id="3" creationId="{0EF726F8-3CAB-473F-926E-11580C9C8841}"/>
          </ac:picMkLst>
        </pc:picChg>
        <pc:picChg chg="del mod">
          <ac:chgData name="منى الثبيتي" userId="cb151b56e55a1c37" providerId="LiveId" clId="{AF81837E-E754-4E39-BCFB-24C4F36F9321}" dt="2021-10-11T01:01:19.862" v="810" actId="478"/>
          <ac:picMkLst>
            <pc:docMk/>
            <pc:sldMk cId="0" sldId="259"/>
            <ac:picMk id="3" creationId="{82BEF8D7-E18C-4738-9AE8-D5533CCA7FB4}"/>
          </ac:picMkLst>
        </pc:picChg>
        <pc:picChg chg="del">
          <ac:chgData name="منى الثبيتي" userId="cb151b56e55a1c37" providerId="LiveId" clId="{AF81837E-E754-4E39-BCFB-24C4F36F9321}" dt="2021-10-11T00:49:21.065" v="639" actId="478"/>
          <ac:picMkLst>
            <pc:docMk/>
            <pc:sldMk cId="0" sldId="259"/>
            <ac:picMk id="4" creationId="{F67BC243-BD11-49E8-8B2C-C70A1E06213E}"/>
          </ac:picMkLst>
        </pc:picChg>
        <pc:picChg chg="add mod">
          <ac:chgData name="منى الثبيتي" userId="cb151b56e55a1c37" providerId="LiveId" clId="{AF81837E-E754-4E39-BCFB-24C4F36F9321}" dt="2021-10-11T23:40:09.618" v="1629" actId="1076"/>
          <ac:picMkLst>
            <pc:docMk/>
            <pc:sldMk cId="0" sldId="259"/>
            <ac:picMk id="5" creationId="{AB392A39-DCF8-4FB1-B271-DE879986AA70}"/>
          </ac:picMkLst>
        </pc:picChg>
        <pc:picChg chg="del">
          <ac:chgData name="منى الثبيتي" userId="cb151b56e55a1c37" providerId="LiveId" clId="{AF81837E-E754-4E39-BCFB-24C4F36F9321}" dt="2021-10-11T00:45:43.221" v="598" actId="478"/>
          <ac:picMkLst>
            <pc:docMk/>
            <pc:sldMk cId="0" sldId="259"/>
            <ac:picMk id="6" creationId="{3026B2E1-B23B-4A3C-B75B-97A69AAB6C84}"/>
          </ac:picMkLst>
        </pc:picChg>
        <pc:picChg chg="del">
          <ac:chgData name="منى الثبيتي" userId="cb151b56e55a1c37" providerId="LiveId" clId="{AF81837E-E754-4E39-BCFB-24C4F36F9321}" dt="2021-10-11T00:45:46.054" v="599" actId="478"/>
          <ac:picMkLst>
            <pc:docMk/>
            <pc:sldMk cId="0" sldId="259"/>
            <ac:picMk id="8" creationId="{759B111A-5299-4ACB-8911-21BF6B2418FF}"/>
          </ac:picMkLst>
        </pc:picChg>
        <pc:picChg chg="add del mod">
          <ac:chgData name="منى الثبيتي" userId="cb151b56e55a1c37" providerId="LiveId" clId="{AF81837E-E754-4E39-BCFB-24C4F36F9321}" dt="2021-10-11T23:18:19.767" v="1550" actId="478"/>
          <ac:picMkLst>
            <pc:docMk/>
            <pc:sldMk cId="0" sldId="259"/>
            <ac:picMk id="9" creationId="{4199E712-A7CB-4CEF-8D22-AC8DD09F1FD8}"/>
          </ac:picMkLst>
        </pc:picChg>
        <pc:picChg chg="add mod">
          <ac:chgData name="منى الثبيتي" userId="cb151b56e55a1c37" providerId="LiveId" clId="{AF81837E-E754-4E39-BCFB-24C4F36F9321}" dt="2021-10-11T23:40:17.693" v="1631" actId="1076"/>
          <ac:picMkLst>
            <pc:docMk/>
            <pc:sldMk cId="0" sldId="259"/>
            <ac:picMk id="11" creationId="{42AF1B91-2067-4C79-A6DD-C8A21D40D5C4}"/>
          </ac:picMkLst>
        </pc:picChg>
        <pc:picChg chg="add mod">
          <ac:chgData name="منى الثبيتي" userId="cb151b56e55a1c37" providerId="LiveId" clId="{AF81837E-E754-4E39-BCFB-24C4F36F9321}" dt="2021-10-11T23:40:37.225" v="1633" actId="1076"/>
          <ac:picMkLst>
            <pc:docMk/>
            <pc:sldMk cId="0" sldId="259"/>
            <ac:picMk id="192" creationId="{E9A755B5-0F12-456F-83E5-8D114EC38C27}"/>
          </ac:picMkLst>
        </pc:picChg>
        <pc:picChg chg="del">
          <ac:chgData name="منى الثبيتي" userId="cb151b56e55a1c37" providerId="LiveId" clId="{AF81837E-E754-4E39-BCFB-24C4F36F9321}" dt="2021-10-11T00:46:37.882" v="609" actId="478"/>
          <ac:picMkLst>
            <pc:docMk/>
            <pc:sldMk cId="0" sldId="259"/>
            <ac:picMk id="481" creationId="{8097B13C-807D-42B0-9BAA-E93E902DE9E3}"/>
          </ac:picMkLst>
        </pc:picChg>
        <pc:picChg chg="add mod">
          <ac:chgData name="منى الثبيتي" userId="cb151b56e55a1c37" providerId="LiveId" clId="{AF81837E-E754-4E39-BCFB-24C4F36F9321}" dt="2021-10-11T00:48:05.496" v="616"/>
          <ac:picMkLst>
            <pc:docMk/>
            <pc:sldMk cId="0" sldId="259"/>
            <ac:picMk id="505" creationId="{9BEB398E-5CE1-45AA-96DE-9A424C9ED8FE}"/>
          </ac:picMkLst>
        </pc:picChg>
        <pc:picChg chg="mod">
          <ac:chgData name="منى الثبيتي" userId="cb151b56e55a1c37" providerId="LiveId" clId="{AF81837E-E754-4E39-BCFB-24C4F36F9321}" dt="2021-10-11T01:01:02.273" v="805"/>
          <ac:picMkLst>
            <pc:docMk/>
            <pc:sldMk cId="0" sldId="259"/>
            <ac:picMk id="508" creationId="{19AE42C8-47E1-4947-B5B8-F9856CC11B0B}"/>
          </ac:picMkLst>
        </pc:picChg>
        <pc:picChg chg="add mod">
          <ac:chgData name="منى الثبيتي" userId="cb151b56e55a1c37" providerId="LiveId" clId="{AF81837E-E754-4E39-BCFB-24C4F36F9321}" dt="2021-10-11T23:51:51.030" v="1669" actId="164"/>
          <ac:picMkLst>
            <pc:docMk/>
            <pc:sldMk cId="0" sldId="259"/>
            <ac:picMk id="2050" creationId="{BD933320-E751-4450-A0D6-C4351AA76F0B}"/>
          </ac:picMkLst>
        </pc:picChg>
      </pc:sldChg>
      <pc:sldChg chg="addSp delSp modSp mod delAnim modAnim">
        <pc:chgData name="منى الثبيتي" userId="cb151b56e55a1c37" providerId="LiveId" clId="{AF81837E-E754-4E39-BCFB-24C4F36F9321}" dt="2021-10-12T01:08:00.378" v="1976" actId="1076"/>
        <pc:sldMkLst>
          <pc:docMk/>
          <pc:sldMk cId="0" sldId="260"/>
        </pc:sldMkLst>
        <pc:spChg chg="del">
          <ac:chgData name="منى الثبيتي" userId="cb151b56e55a1c37" providerId="LiveId" clId="{AF81837E-E754-4E39-BCFB-24C4F36F9321}" dt="2021-10-10T22:41:30.110" v="83" actId="478"/>
          <ac:spMkLst>
            <pc:docMk/>
            <pc:sldMk cId="0" sldId="260"/>
            <ac:spMk id="12" creationId="{D9E31309-A309-4411-AA8E-3BAF4ECC6C14}"/>
          </ac:spMkLst>
        </pc:spChg>
        <pc:spChg chg="add del mod ord">
          <ac:chgData name="منى الثبيتي" userId="cb151b56e55a1c37" providerId="LiveId" clId="{AF81837E-E754-4E39-BCFB-24C4F36F9321}" dt="2021-10-10T23:10:09.009" v="160" actId="478"/>
          <ac:spMkLst>
            <pc:docMk/>
            <pc:sldMk cId="0" sldId="260"/>
            <ac:spMk id="18" creationId="{0342E9F8-18AD-4BE6-9E4E-DFAC99065338}"/>
          </ac:spMkLst>
        </pc:spChg>
        <pc:spChg chg="add mod">
          <ac:chgData name="منى الثبيتي" userId="cb151b56e55a1c37" providerId="LiveId" clId="{AF81837E-E754-4E39-BCFB-24C4F36F9321}" dt="2021-10-10T23:13:42.901" v="167" actId="164"/>
          <ac:spMkLst>
            <pc:docMk/>
            <pc:sldMk cId="0" sldId="260"/>
            <ac:spMk id="19" creationId="{FAA9F53C-F6CE-4019-87EB-C8B22C4104AA}"/>
          </ac:spMkLst>
        </pc:spChg>
        <pc:spChg chg="del">
          <ac:chgData name="منى الثبيتي" userId="cb151b56e55a1c37" providerId="LiveId" clId="{AF81837E-E754-4E39-BCFB-24C4F36F9321}" dt="2021-10-10T22:41:33.977" v="84" actId="478"/>
          <ac:spMkLst>
            <pc:docMk/>
            <pc:sldMk cId="0" sldId="260"/>
            <ac:spMk id="493" creationId="{EBE26BDF-94F5-4F6F-9851-92BD81173CBC}"/>
          </ac:spMkLst>
        </pc:spChg>
        <pc:spChg chg="mod">
          <ac:chgData name="منى الثبيتي" userId="cb151b56e55a1c37" providerId="LiveId" clId="{AF81837E-E754-4E39-BCFB-24C4F36F9321}" dt="2021-10-10T22:45:43.902" v="123" actId="1076"/>
          <ac:spMkLst>
            <pc:docMk/>
            <pc:sldMk cId="0" sldId="260"/>
            <ac:spMk id="494" creationId="{C0E81E40-6F0B-4E0C-9772-BD63E3A1CF26}"/>
          </ac:spMkLst>
        </pc:spChg>
        <pc:spChg chg="del">
          <ac:chgData name="منى الثبيتي" userId="cb151b56e55a1c37" providerId="LiveId" clId="{AF81837E-E754-4E39-BCFB-24C4F36F9321}" dt="2021-10-10T22:41:45.524" v="87" actId="478"/>
          <ac:spMkLst>
            <pc:docMk/>
            <pc:sldMk cId="0" sldId="260"/>
            <ac:spMk id="497" creationId="{6494FF1E-8746-4A00-9A3E-D92307BC1239}"/>
          </ac:spMkLst>
        </pc:spChg>
        <pc:grpChg chg="add mod ord">
          <ac:chgData name="منى الثبيتي" userId="cb151b56e55a1c37" providerId="LiveId" clId="{AF81837E-E754-4E39-BCFB-24C4F36F9321}" dt="2021-10-10T22:45:05.642" v="116" actId="166"/>
          <ac:grpSpMkLst>
            <pc:docMk/>
            <pc:sldMk cId="0" sldId="260"/>
            <ac:grpSpMk id="6" creationId="{33467587-5FF9-4DC1-A791-CFDBDDE695CF}"/>
          </ac:grpSpMkLst>
        </pc:grpChg>
        <pc:grpChg chg="add del mod">
          <ac:chgData name="منى الثبيتي" userId="cb151b56e55a1c37" providerId="LiveId" clId="{AF81837E-E754-4E39-BCFB-24C4F36F9321}" dt="2021-10-12T01:07:26.580" v="1972" actId="478"/>
          <ac:grpSpMkLst>
            <pc:docMk/>
            <pc:sldMk cId="0" sldId="260"/>
            <ac:grpSpMk id="20" creationId="{821D0F32-BC3D-43D1-946A-6B4B71DDDAF6}"/>
          </ac:grpSpMkLst>
        </pc:grpChg>
        <pc:grpChg chg="mod">
          <ac:chgData name="منى الثبيتي" userId="cb151b56e55a1c37" providerId="LiveId" clId="{AF81837E-E754-4E39-BCFB-24C4F36F9321}" dt="2021-10-10T22:44:03.564" v="107" actId="1076"/>
          <ac:grpSpMkLst>
            <pc:docMk/>
            <pc:sldMk cId="0" sldId="260"/>
            <ac:grpSpMk id="474" creationId="{A392BD28-F0AB-4EDC-BB60-206F3EF2D844}"/>
          </ac:grpSpMkLst>
        </pc:grpChg>
        <pc:grpChg chg="mod">
          <ac:chgData name="منى الثبيتي" userId="cb151b56e55a1c37" providerId="LiveId" clId="{AF81837E-E754-4E39-BCFB-24C4F36F9321}" dt="2021-10-10T22:43:50.847" v="106" actId="14100"/>
          <ac:grpSpMkLst>
            <pc:docMk/>
            <pc:sldMk cId="0" sldId="260"/>
            <ac:grpSpMk id="1180" creationId="{00000000-0000-0000-0000-000000000000}"/>
          </ac:grpSpMkLst>
        </pc:grpChg>
        <pc:grpChg chg="ord">
          <ac:chgData name="منى الثبيتي" userId="cb151b56e55a1c37" providerId="LiveId" clId="{AF81837E-E754-4E39-BCFB-24C4F36F9321}" dt="2021-10-10T22:45:10.898" v="117" actId="166"/>
          <ac:grpSpMkLst>
            <pc:docMk/>
            <pc:sldMk cId="0" sldId="260"/>
            <ac:grpSpMk id="1495" creationId="{00000000-0000-0000-0000-000000000000}"/>
          </ac:grpSpMkLst>
        </pc:grpChg>
        <pc:grpChg chg="mod ord">
          <ac:chgData name="منى الثبيتي" userId="cb151b56e55a1c37" providerId="LiveId" clId="{AF81837E-E754-4E39-BCFB-24C4F36F9321}" dt="2021-10-10T22:44:38.308" v="112" actId="164"/>
          <ac:grpSpMkLst>
            <pc:docMk/>
            <pc:sldMk cId="0" sldId="260"/>
            <ac:grpSpMk id="1524" creationId="{00000000-0000-0000-0000-000000000000}"/>
          </ac:grpSpMkLst>
        </pc:grpChg>
        <pc:picChg chg="add mod">
          <ac:chgData name="منى الثبيتي" userId="cb151b56e55a1c37" providerId="LiveId" clId="{AF81837E-E754-4E39-BCFB-24C4F36F9321}" dt="2021-10-10T22:45:28.529" v="120" actId="1076"/>
          <ac:picMkLst>
            <pc:docMk/>
            <pc:sldMk cId="0" sldId="260"/>
            <ac:picMk id="3" creationId="{2A9E7940-F4D5-4AF6-8AF6-45FDE51D4A74}"/>
          </ac:picMkLst>
        </pc:picChg>
        <pc:picChg chg="add mod">
          <ac:chgData name="منى الثبيتي" userId="cb151b56e55a1c37" providerId="LiveId" clId="{AF81837E-E754-4E39-BCFB-24C4F36F9321}" dt="2021-10-10T22:45:34.778" v="122" actId="14100"/>
          <ac:picMkLst>
            <pc:docMk/>
            <pc:sldMk cId="0" sldId="260"/>
            <ac:picMk id="5" creationId="{3AA05B92-4D49-464B-81F2-9C6A6DFA020D}"/>
          </ac:picMkLst>
        </pc:picChg>
        <pc:picChg chg="add mod">
          <ac:chgData name="منى الثبيتي" userId="cb151b56e55a1c37" providerId="LiveId" clId="{AF81837E-E754-4E39-BCFB-24C4F36F9321}" dt="2021-10-10T22:46:21.519" v="127" actId="1076"/>
          <ac:picMkLst>
            <pc:docMk/>
            <pc:sldMk cId="0" sldId="260"/>
            <ac:picMk id="8" creationId="{58FD5839-F6B6-4AD3-972A-4773AECF5004}"/>
          </ac:picMkLst>
        </pc:picChg>
        <pc:picChg chg="add mod">
          <ac:chgData name="منى الثبيتي" userId="cb151b56e55a1c37" providerId="LiveId" clId="{AF81837E-E754-4E39-BCFB-24C4F36F9321}" dt="2021-10-10T22:46:57.577" v="131" actId="1076"/>
          <ac:picMkLst>
            <pc:docMk/>
            <pc:sldMk cId="0" sldId="260"/>
            <ac:picMk id="10" creationId="{F2557E6B-A8A3-4B95-AEB1-7EAD56DB8E8A}"/>
          </ac:picMkLst>
        </pc:picChg>
        <pc:picChg chg="add del mod">
          <ac:chgData name="منى الثبيتي" userId="cb151b56e55a1c37" providerId="LiveId" clId="{AF81837E-E754-4E39-BCFB-24C4F36F9321}" dt="2021-10-10T22:45:16.659" v="118" actId="14100"/>
          <ac:picMkLst>
            <pc:docMk/>
            <pc:sldMk cId="0" sldId="260"/>
            <ac:picMk id="11" creationId="{A39901A6-FCCB-49A1-A85D-2698D2FA1978}"/>
          </ac:picMkLst>
        </pc:picChg>
        <pc:picChg chg="mod">
          <ac:chgData name="منى الثبيتي" userId="cb151b56e55a1c37" providerId="LiveId" clId="{AF81837E-E754-4E39-BCFB-24C4F36F9321}" dt="2021-10-10T22:44:38.308" v="112" actId="164"/>
          <ac:picMkLst>
            <pc:docMk/>
            <pc:sldMk cId="0" sldId="260"/>
            <ac:picMk id="14" creationId="{4863803D-31D6-4C00-B104-F1010D58CE05}"/>
          </ac:picMkLst>
        </pc:picChg>
        <pc:picChg chg="add mod">
          <ac:chgData name="منى الثبيتي" userId="cb151b56e55a1c37" providerId="LiveId" clId="{AF81837E-E754-4E39-BCFB-24C4F36F9321}" dt="2021-10-10T22:47:25.507" v="135" actId="1076"/>
          <ac:picMkLst>
            <pc:docMk/>
            <pc:sldMk cId="0" sldId="260"/>
            <ac:picMk id="15" creationId="{A031893D-06F7-42A5-857C-B4A14183C7EA}"/>
          </ac:picMkLst>
        </pc:picChg>
        <pc:picChg chg="add mod ord">
          <ac:chgData name="منى الثبيتي" userId="cb151b56e55a1c37" providerId="LiveId" clId="{AF81837E-E754-4E39-BCFB-24C4F36F9321}" dt="2021-10-10T23:13:42.901" v="167" actId="164"/>
          <ac:picMkLst>
            <pc:docMk/>
            <pc:sldMk cId="0" sldId="260"/>
            <ac:picMk id="17" creationId="{98AED8C2-D875-498F-A6ED-33DB71F5DDF7}"/>
          </ac:picMkLst>
        </pc:picChg>
        <pc:picChg chg="add mod">
          <ac:chgData name="منى الثبيتي" userId="cb151b56e55a1c37" providerId="LiveId" clId="{AF81837E-E754-4E39-BCFB-24C4F36F9321}" dt="2021-10-11T05:46:28.086" v="1204" actId="14100"/>
          <ac:picMkLst>
            <pc:docMk/>
            <pc:sldMk cId="0" sldId="260"/>
            <ac:picMk id="22" creationId="{CAC6F4C1-1569-4D36-A99A-752D239CFF24}"/>
          </ac:picMkLst>
        </pc:picChg>
        <pc:picChg chg="add mod">
          <ac:chgData name="منى الثبيتي" userId="cb151b56e55a1c37" providerId="LiveId" clId="{AF81837E-E754-4E39-BCFB-24C4F36F9321}" dt="2021-10-11T01:29:10.133" v="1002"/>
          <ac:picMkLst>
            <pc:docMk/>
            <pc:sldMk cId="0" sldId="260"/>
            <ac:picMk id="24" creationId="{25C4CCD1-4011-4F5A-9AC6-417AA8414766}"/>
          </ac:picMkLst>
        </pc:picChg>
        <pc:picChg chg="add mod">
          <ac:chgData name="منى الثبيتي" userId="cb151b56e55a1c37" providerId="LiveId" clId="{AF81837E-E754-4E39-BCFB-24C4F36F9321}" dt="2021-10-12T01:08:00.378" v="1976" actId="1076"/>
          <ac:picMkLst>
            <pc:docMk/>
            <pc:sldMk cId="0" sldId="260"/>
            <ac:picMk id="485" creationId="{68198744-9927-43DC-9BCF-B718057F3F0F}"/>
          </ac:picMkLst>
        </pc:picChg>
        <pc:picChg chg="add del mod">
          <ac:chgData name="منى الثبيتي" userId="cb151b56e55a1c37" providerId="LiveId" clId="{AF81837E-E754-4E39-BCFB-24C4F36F9321}" dt="2021-10-10T22:50:45.459" v="145" actId="478"/>
          <ac:picMkLst>
            <pc:docMk/>
            <pc:sldMk cId="0" sldId="260"/>
            <ac:picMk id="488" creationId="{BA9EE0AB-886A-4426-8AD9-E5D1C7940C2B}"/>
          </ac:picMkLst>
        </pc:picChg>
      </pc:sldChg>
      <pc:sldChg chg="addSp delSp modSp mod modAnim">
        <pc:chgData name="منى الثبيتي" userId="cb151b56e55a1c37" providerId="LiveId" clId="{AF81837E-E754-4E39-BCFB-24C4F36F9321}" dt="2021-10-11T21:37:53.609" v="1235" actId="14100"/>
        <pc:sldMkLst>
          <pc:docMk/>
          <pc:sldMk cId="0" sldId="261"/>
        </pc:sldMkLst>
        <pc:spChg chg="mod">
          <ac:chgData name="منى الثبيتي" userId="cb151b56e55a1c37" providerId="LiveId" clId="{AF81837E-E754-4E39-BCFB-24C4F36F9321}" dt="2021-10-10T23:15:50.229" v="183" actId="20577"/>
          <ac:spMkLst>
            <pc:docMk/>
            <pc:sldMk cId="0" sldId="261"/>
            <ac:spMk id="11" creationId="{3932BBA5-448A-46BB-92BC-7C971DBC77AD}"/>
          </ac:spMkLst>
        </pc:spChg>
        <pc:grpChg chg="mod">
          <ac:chgData name="منى الثبيتي" userId="cb151b56e55a1c37" providerId="LiveId" clId="{AF81837E-E754-4E39-BCFB-24C4F36F9321}" dt="2021-10-10T23:20:08.925" v="237" actId="1076"/>
          <ac:grpSpMkLst>
            <pc:docMk/>
            <pc:sldMk cId="0" sldId="261"/>
            <ac:grpSpMk id="1651" creationId="{00000000-0000-0000-0000-000000000000}"/>
          </ac:grpSpMkLst>
        </pc:grpChg>
        <pc:grpChg chg="mod">
          <ac:chgData name="منى الثبيتي" userId="cb151b56e55a1c37" providerId="LiveId" clId="{AF81837E-E754-4E39-BCFB-24C4F36F9321}" dt="2021-10-10T23:19:57.311" v="235" actId="1076"/>
          <ac:grpSpMkLst>
            <pc:docMk/>
            <pc:sldMk cId="0" sldId="261"/>
            <ac:grpSpMk id="1655" creationId="{00000000-0000-0000-0000-000000000000}"/>
          </ac:grpSpMkLst>
        </pc:grpChg>
        <pc:grpChg chg="del mod">
          <ac:chgData name="منى الثبيتي" userId="cb151b56e55a1c37" providerId="LiveId" clId="{AF81837E-E754-4E39-BCFB-24C4F36F9321}" dt="2021-10-10T23:19:46.106" v="232" actId="478"/>
          <ac:grpSpMkLst>
            <pc:docMk/>
            <pc:sldMk cId="0" sldId="261"/>
            <ac:grpSpMk id="1714" creationId="{00000000-0000-0000-0000-000000000000}"/>
          </ac:grpSpMkLst>
        </pc:grpChg>
        <pc:grpChg chg="del">
          <ac:chgData name="منى الثبيتي" userId="cb151b56e55a1c37" providerId="LiveId" clId="{AF81837E-E754-4E39-BCFB-24C4F36F9321}" dt="2021-10-10T23:19:50.296" v="233" actId="478"/>
          <ac:grpSpMkLst>
            <pc:docMk/>
            <pc:sldMk cId="0" sldId="261"/>
            <ac:grpSpMk id="1844" creationId="{00000000-0000-0000-0000-000000000000}"/>
          </ac:grpSpMkLst>
        </pc:grpChg>
        <pc:grpChg chg="mod ord">
          <ac:chgData name="منى الثبيتي" userId="cb151b56e55a1c37" providerId="LiveId" clId="{AF81837E-E754-4E39-BCFB-24C4F36F9321}" dt="2021-10-10T23:21:50.779" v="245" actId="166"/>
          <ac:grpSpMkLst>
            <pc:docMk/>
            <pc:sldMk cId="0" sldId="261"/>
            <ac:grpSpMk id="1945" creationId="{00000000-0000-0000-0000-000000000000}"/>
          </ac:grpSpMkLst>
        </pc:grpChg>
        <pc:grpChg chg="del">
          <ac:chgData name="منى الثبيتي" userId="cb151b56e55a1c37" providerId="LiveId" clId="{AF81837E-E754-4E39-BCFB-24C4F36F9321}" dt="2021-10-10T23:20:00.521" v="236" actId="478"/>
          <ac:grpSpMkLst>
            <pc:docMk/>
            <pc:sldMk cId="0" sldId="261"/>
            <ac:grpSpMk id="1960" creationId="{00000000-0000-0000-0000-000000000000}"/>
          </ac:grpSpMkLst>
        </pc:grpChg>
        <pc:grpChg chg="del">
          <ac:chgData name="منى الثبيتي" userId="cb151b56e55a1c37" providerId="LiveId" clId="{AF81837E-E754-4E39-BCFB-24C4F36F9321}" dt="2021-10-10T23:19:52.879" v="234" actId="478"/>
          <ac:grpSpMkLst>
            <pc:docMk/>
            <pc:sldMk cId="0" sldId="261"/>
            <ac:grpSpMk id="2103" creationId="{00000000-0000-0000-0000-000000000000}"/>
          </ac:grpSpMkLst>
        </pc:grpChg>
        <pc:grpChg chg="mod">
          <ac:chgData name="منى الثبيتي" userId="cb151b56e55a1c37" providerId="LiveId" clId="{AF81837E-E754-4E39-BCFB-24C4F36F9321}" dt="2021-10-10T23:20:14.030" v="238" actId="14100"/>
          <ac:grpSpMkLst>
            <pc:docMk/>
            <pc:sldMk cId="0" sldId="261"/>
            <ac:grpSpMk id="2176" creationId="{00000000-0000-0000-0000-000000000000}"/>
          </ac:grpSpMkLst>
        </pc:grpChg>
        <pc:grpChg chg="del">
          <ac:chgData name="منى الثبيتي" userId="cb151b56e55a1c37" providerId="LiveId" clId="{AF81837E-E754-4E39-BCFB-24C4F36F9321}" dt="2021-10-10T23:19:20.738" v="229" actId="478"/>
          <ac:grpSpMkLst>
            <pc:docMk/>
            <pc:sldMk cId="0" sldId="261"/>
            <ac:grpSpMk id="2246" creationId="{00000000-0000-0000-0000-000000000000}"/>
          </ac:grpSpMkLst>
        </pc:grpChg>
        <pc:picChg chg="add mod">
          <ac:chgData name="منى الثبيتي" userId="cb151b56e55a1c37" providerId="LiveId" clId="{AF81837E-E754-4E39-BCFB-24C4F36F9321}" dt="2021-10-10T23:15:24.276" v="178" actId="1076"/>
          <ac:picMkLst>
            <pc:docMk/>
            <pc:sldMk cId="0" sldId="261"/>
            <ac:picMk id="3" creationId="{026630F8-23FF-4FA9-A822-FE7E1BD5FC4C}"/>
          </ac:picMkLst>
        </pc:picChg>
        <pc:picChg chg="del">
          <ac:chgData name="منى الثبيتي" userId="cb151b56e55a1c37" providerId="LiveId" clId="{AF81837E-E754-4E39-BCFB-24C4F36F9321}" dt="2021-10-10T23:14:54.114" v="170" actId="478"/>
          <ac:picMkLst>
            <pc:docMk/>
            <pc:sldMk cId="0" sldId="261"/>
            <ac:picMk id="5" creationId="{FE8E7A5F-4537-453C-A569-930C29B1C795}"/>
          </ac:picMkLst>
        </pc:picChg>
        <pc:picChg chg="add mod">
          <ac:chgData name="منى الثبيتي" userId="cb151b56e55a1c37" providerId="LiveId" clId="{AF81837E-E754-4E39-BCFB-24C4F36F9321}" dt="2021-10-11T21:37:53.609" v="1235" actId="14100"/>
          <ac:picMkLst>
            <pc:docMk/>
            <pc:sldMk cId="0" sldId="261"/>
            <ac:picMk id="6" creationId="{0EEAABD1-94AD-4019-91B2-F2457236B968}"/>
          </ac:picMkLst>
        </pc:picChg>
        <pc:picChg chg="del">
          <ac:chgData name="منى الثبيتي" userId="cb151b56e55a1c37" providerId="LiveId" clId="{AF81837E-E754-4E39-BCFB-24C4F36F9321}" dt="2021-10-10T23:14:56.051" v="171" actId="478"/>
          <ac:picMkLst>
            <pc:docMk/>
            <pc:sldMk cId="0" sldId="261"/>
            <ac:picMk id="7" creationId="{7D28A725-4876-4D54-B002-CBD902F0FB0C}"/>
          </ac:picMkLst>
        </pc:picChg>
        <pc:picChg chg="del">
          <ac:chgData name="منى الثبيتي" userId="cb151b56e55a1c37" providerId="LiveId" clId="{AF81837E-E754-4E39-BCFB-24C4F36F9321}" dt="2021-10-10T23:15:01.898" v="173" actId="478"/>
          <ac:picMkLst>
            <pc:docMk/>
            <pc:sldMk cId="0" sldId="261"/>
            <ac:picMk id="9" creationId="{15D9FFC1-C3BE-47AF-AB17-F909A7C734B2}"/>
          </ac:picMkLst>
        </pc:picChg>
        <pc:picChg chg="add mod">
          <ac:chgData name="منى الثبيتي" userId="cb151b56e55a1c37" providerId="LiveId" clId="{AF81837E-E754-4E39-BCFB-24C4F36F9321}" dt="2021-10-11T21:37:49.089" v="1234" actId="14100"/>
          <ac:picMkLst>
            <pc:docMk/>
            <pc:sldMk cId="0" sldId="261"/>
            <ac:picMk id="10" creationId="{78413972-1995-45BA-83E7-14519C0FC7FC}"/>
          </ac:picMkLst>
        </pc:picChg>
        <pc:picChg chg="del">
          <ac:chgData name="منى الثبيتي" userId="cb151b56e55a1c37" providerId="LiveId" clId="{AF81837E-E754-4E39-BCFB-24C4F36F9321}" dt="2021-10-10T23:14:59.498" v="172" actId="478"/>
          <ac:picMkLst>
            <pc:docMk/>
            <pc:sldMk cId="0" sldId="261"/>
            <ac:picMk id="13" creationId="{B5DFE6D4-B90E-4665-8D4C-FE3659785E87}"/>
          </ac:picMkLst>
        </pc:picChg>
        <pc:picChg chg="del">
          <ac:chgData name="منى الثبيتي" userId="cb151b56e55a1c37" providerId="LiveId" clId="{AF81837E-E754-4E39-BCFB-24C4F36F9321}" dt="2021-10-10T23:14:47.970" v="169" actId="478"/>
          <ac:picMkLst>
            <pc:docMk/>
            <pc:sldMk cId="0" sldId="261"/>
            <ac:picMk id="755" creationId="{7E1841E5-DBF6-4649-BE47-8BCB96E54611}"/>
          </ac:picMkLst>
        </pc:picChg>
        <pc:picChg chg="add mod">
          <ac:chgData name="منى الثبيتي" userId="cb151b56e55a1c37" providerId="LiveId" clId="{AF81837E-E754-4E39-BCFB-24C4F36F9321}" dt="2021-10-10T23:21:44.411" v="243" actId="1076"/>
          <ac:picMkLst>
            <pc:docMk/>
            <pc:sldMk cId="0" sldId="261"/>
            <ac:picMk id="757" creationId="{0353D381-4C78-4A66-AF71-11D19894F5E6}"/>
          </ac:picMkLst>
        </pc:picChg>
      </pc:sldChg>
      <pc:sldChg chg="addSp delSp modSp mod modAnim">
        <pc:chgData name="منى الثبيتي" userId="cb151b56e55a1c37" providerId="LiveId" clId="{AF81837E-E754-4E39-BCFB-24C4F36F9321}" dt="2021-10-11T21:38:24.867" v="1236" actId="14100"/>
        <pc:sldMkLst>
          <pc:docMk/>
          <pc:sldMk cId="0" sldId="262"/>
        </pc:sldMkLst>
        <pc:spChg chg="mod">
          <ac:chgData name="منى الثبيتي" userId="cb151b56e55a1c37" providerId="LiveId" clId="{AF81837E-E754-4E39-BCFB-24C4F36F9321}" dt="2021-10-10T23:22:58.892" v="257" actId="20577"/>
          <ac:spMkLst>
            <pc:docMk/>
            <pc:sldMk cId="0" sldId="262"/>
            <ac:spMk id="215" creationId="{256088EA-0594-41AF-84D6-D24FD39A43F0}"/>
          </ac:spMkLst>
        </pc:spChg>
        <pc:spChg chg="mod">
          <ac:chgData name="منى الثبيتي" userId="cb151b56e55a1c37" providerId="LiveId" clId="{AF81837E-E754-4E39-BCFB-24C4F36F9321}" dt="2021-10-10T23:25:17.021" v="264"/>
          <ac:spMkLst>
            <pc:docMk/>
            <pc:sldMk cId="0" sldId="262"/>
            <ac:spMk id="221" creationId="{EA3DF183-3D17-4507-AE92-9AA3C3DA25D3}"/>
          </ac:spMkLst>
        </pc:spChg>
        <pc:grpChg chg="add mod">
          <ac:chgData name="منى الثبيتي" userId="cb151b56e55a1c37" providerId="LiveId" clId="{AF81837E-E754-4E39-BCFB-24C4F36F9321}" dt="2021-10-10T23:26:29.324" v="279" actId="1076"/>
          <ac:grpSpMkLst>
            <pc:docMk/>
            <pc:sldMk cId="0" sldId="262"/>
            <ac:grpSpMk id="220" creationId="{BB4420A9-9511-41B8-BCBB-9781A56BF680}"/>
          </ac:grpSpMkLst>
        </pc:grpChg>
        <pc:grpChg chg="mod">
          <ac:chgData name="منى الثبيتي" userId="cb151b56e55a1c37" providerId="LiveId" clId="{AF81837E-E754-4E39-BCFB-24C4F36F9321}" dt="2021-10-10T23:23:23.889" v="263" actId="1076"/>
          <ac:grpSpMkLst>
            <pc:docMk/>
            <pc:sldMk cId="0" sldId="262"/>
            <ac:grpSpMk id="2396" creationId="{00000000-0000-0000-0000-000000000000}"/>
          </ac:grpSpMkLst>
        </pc:grpChg>
        <pc:picChg chg="add mod">
          <ac:chgData name="منى الثبيتي" userId="cb151b56e55a1c37" providerId="LiveId" clId="{AF81837E-E754-4E39-BCFB-24C4F36F9321}" dt="2021-10-10T23:26:24.160" v="278" actId="1076"/>
          <ac:picMkLst>
            <pc:docMk/>
            <pc:sldMk cId="0" sldId="262"/>
            <ac:picMk id="3" creationId="{04A28866-E03A-496D-A4DF-54BEE364845E}"/>
          </ac:picMkLst>
        </pc:picChg>
        <pc:picChg chg="del">
          <ac:chgData name="منى الثبيتي" userId="cb151b56e55a1c37" providerId="LiveId" clId="{AF81837E-E754-4E39-BCFB-24C4F36F9321}" dt="2021-10-10T23:23:01.344" v="258" actId="478"/>
          <ac:picMkLst>
            <pc:docMk/>
            <pc:sldMk cId="0" sldId="262"/>
            <ac:picMk id="5" creationId="{3D55C7F3-4C3F-4DCC-A108-6C2A67D00EE5}"/>
          </ac:picMkLst>
        </pc:picChg>
        <pc:picChg chg="add mod">
          <ac:chgData name="منى الثبيتي" userId="cb151b56e55a1c37" providerId="LiveId" clId="{AF81837E-E754-4E39-BCFB-24C4F36F9321}" dt="2021-10-10T23:27:52.879" v="284" actId="1076"/>
          <ac:picMkLst>
            <pc:docMk/>
            <pc:sldMk cId="0" sldId="262"/>
            <ac:picMk id="6" creationId="{A1E3E0A2-D169-4FA9-9456-3967172E1E9A}"/>
          </ac:picMkLst>
        </pc:picChg>
        <pc:picChg chg="add mod">
          <ac:chgData name="منى الثبيتي" userId="cb151b56e55a1c37" providerId="LiveId" clId="{AF81837E-E754-4E39-BCFB-24C4F36F9321}" dt="2021-10-10T23:28:56.490" v="290" actId="1076"/>
          <ac:picMkLst>
            <pc:docMk/>
            <pc:sldMk cId="0" sldId="262"/>
            <ac:picMk id="8" creationId="{A8AD39ED-B610-43AF-9537-5CE85DB7BF06}"/>
          </ac:picMkLst>
        </pc:picChg>
        <pc:picChg chg="add mod">
          <ac:chgData name="منى الثبيتي" userId="cb151b56e55a1c37" providerId="LiveId" clId="{AF81837E-E754-4E39-BCFB-24C4F36F9321}" dt="2021-10-10T23:29:48.911" v="295" actId="1076"/>
          <ac:picMkLst>
            <pc:docMk/>
            <pc:sldMk cId="0" sldId="262"/>
            <ac:picMk id="10" creationId="{14BB6F3C-55E7-4994-893E-E73443AB691A}"/>
          </ac:picMkLst>
        </pc:picChg>
        <pc:picChg chg="add mod">
          <ac:chgData name="منى الثبيتي" userId="cb151b56e55a1c37" providerId="LiveId" clId="{AF81837E-E754-4E39-BCFB-24C4F36F9321}" dt="2021-10-10T23:30:50.945" v="299" actId="1076"/>
          <ac:picMkLst>
            <pc:docMk/>
            <pc:sldMk cId="0" sldId="262"/>
            <ac:picMk id="12" creationId="{98109063-6474-4D86-9D10-841E9D78EB28}"/>
          </ac:picMkLst>
        </pc:picChg>
        <pc:picChg chg="add mod">
          <ac:chgData name="منى الثبيتي" userId="cb151b56e55a1c37" providerId="LiveId" clId="{AF81837E-E754-4E39-BCFB-24C4F36F9321}" dt="2021-10-11T21:38:24.867" v="1236" actId="14100"/>
          <ac:picMkLst>
            <pc:docMk/>
            <pc:sldMk cId="0" sldId="262"/>
            <ac:picMk id="14" creationId="{DEB2ECD2-E3E3-47DC-B9AF-59ED7EBFA669}"/>
          </ac:picMkLst>
        </pc:picChg>
        <pc:picChg chg="del">
          <ac:chgData name="منى الثبيتي" userId="cb151b56e55a1c37" providerId="LiveId" clId="{AF81837E-E754-4E39-BCFB-24C4F36F9321}" dt="2021-10-10T23:23:03.999" v="259" actId="478"/>
          <ac:picMkLst>
            <pc:docMk/>
            <pc:sldMk cId="0" sldId="262"/>
            <ac:picMk id="212" creationId="{D1CBBB42-63C3-40D3-87A2-F735A47935BB}"/>
          </ac:picMkLst>
        </pc:picChg>
        <pc:picChg chg="del">
          <ac:chgData name="منى الثبيتي" userId="cb151b56e55a1c37" providerId="LiveId" clId="{AF81837E-E754-4E39-BCFB-24C4F36F9321}" dt="2021-10-10T23:22:37.188" v="251" actId="478"/>
          <ac:picMkLst>
            <pc:docMk/>
            <pc:sldMk cId="0" sldId="262"/>
            <ac:picMk id="216" creationId="{1A4D563B-968C-40A8-A964-83A842E5B7C3}"/>
          </ac:picMkLst>
        </pc:picChg>
        <pc:picChg chg="add mod">
          <ac:chgData name="منى الثبيتي" userId="cb151b56e55a1c37" providerId="LiveId" clId="{AF81837E-E754-4E39-BCFB-24C4F36F9321}" dt="2021-10-10T23:22:42.650" v="253" actId="1076"/>
          <ac:picMkLst>
            <pc:docMk/>
            <pc:sldMk cId="0" sldId="262"/>
            <ac:picMk id="218" creationId="{A5B0C5D2-CE8D-4C81-82CA-0E8A9D55B9C3}"/>
          </ac:picMkLst>
        </pc:picChg>
        <pc:picChg chg="add mod ord">
          <ac:chgData name="منى الثبيتي" userId="cb151b56e55a1c37" providerId="LiveId" clId="{AF81837E-E754-4E39-BCFB-24C4F36F9321}" dt="2021-10-10T23:23:20.469" v="262" actId="167"/>
          <ac:picMkLst>
            <pc:docMk/>
            <pc:sldMk cId="0" sldId="262"/>
            <ac:picMk id="219" creationId="{5F775288-8309-40B5-8C56-10E8510A9913}"/>
          </ac:picMkLst>
        </pc:picChg>
        <pc:picChg chg="mod">
          <ac:chgData name="منى الثبيتي" userId="cb151b56e55a1c37" providerId="LiveId" clId="{AF81837E-E754-4E39-BCFB-24C4F36F9321}" dt="2021-10-10T23:25:17.021" v="264"/>
          <ac:picMkLst>
            <pc:docMk/>
            <pc:sldMk cId="0" sldId="262"/>
            <ac:picMk id="222" creationId="{292C81F4-AA1F-482A-AD80-53F9DFF3C7B4}"/>
          </ac:picMkLst>
        </pc:picChg>
      </pc:sldChg>
      <pc:sldChg chg="addSp delSp modSp mod modAnim">
        <pc:chgData name="منى الثبيتي" userId="cb151b56e55a1c37" providerId="LiveId" clId="{AF81837E-E754-4E39-BCFB-24C4F36F9321}" dt="2021-10-11T21:39:25.592" v="1244"/>
        <pc:sldMkLst>
          <pc:docMk/>
          <pc:sldMk cId="0" sldId="263"/>
        </pc:sldMkLst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08" creationId="{6ABCA2C6-7E07-4198-A3BB-30A29BA757C7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10" creationId="{33C91D11-1478-4C96-8A6B-217549534EE8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11" creationId="{EC862CCD-7FB6-41CF-9EDB-C9F0923C616E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12" creationId="{7C50AA8A-3C70-49C9-A254-194329446ADE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13" creationId="{CF31F638-5981-4620-9126-ADA60CAC2028}"/>
          </ac:spMkLst>
        </pc:spChg>
        <pc:spChg chg="mod">
          <ac:chgData name="منى الثبيتي" userId="cb151b56e55a1c37" providerId="LiveId" clId="{AF81837E-E754-4E39-BCFB-24C4F36F9321}" dt="2021-10-10T23:32:54.474" v="321" actId="1076"/>
          <ac:spMkLst>
            <pc:docMk/>
            <pc:sldMk cId="0" sldId="263"/>
            <ac:spMk id="314" creationId="{9488F671-0A7B-4382-ABAB-AE9A96BE3ABC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15" creationId="{22813B7E-8B30-4654-88E3-2AAD34A1546B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16" creationId="{3DBF3BAF-FA22-45CB-8582-75B56323DAD1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17" creationId="{C05C0B0E-8846-405A-9E38-30CA187C67F8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18" creationId="{A4C62C9C-1257-48C3-BA88-8C8D539A384D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19" creationId="{87C5B7C3-9C6E-4C44-A2FC-0BBEA4BB7D9F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20" creationId="{1F92DF5D-5EC0-486F-897D-7929027DFB85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21" creationId="{B7FD912B-8FE0-4E63-BA94-DFF157E6055D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22" creationId="{E8A8520C-5D8B-4D42-8ED6-6B7091FCB4D9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23" creationId="{2F8898A3-5E5C-4349-AB93-921EF7791205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24" creationId="{6E07C160-1056-42C4-AA29-577F72D12169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25" creationId="{0CB7DA02-67E2-49E2-9999-5BC0896AABFD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26" creationId="{28789165-7CDA-4245-8A2D-AA0D527FADC0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27" creationId="{A81CC2AB-26BB-43BA-8A4D-90FAC7628B96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28" creationId="{48DC10E2-5477-4BD7-A5D4-47E04CECA324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29" creationId="{4AB44FA3-2389-4793-BB15-FA2522475943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30" creationId="{9BFE3961-F530-4C5F-AF32-E482DA1E4C00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31" creationId="{CCEC1514-B9DB-42C0-A6A3-EBE9BE943798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32" creationId="{782D77AE-B86A-4A25-83F1-04053BEB2A9C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33" creationId="{4C613B4B-5D41-46E4-86F9-6E19C7825D2A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34" creationId="{C6D8A8AF-E9DF-405C-8AF8-BBBC583F2A21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35" creationId="{DC51F472-4824-4A66-B86C-D5B630750EB5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36" creationId="{301A0DA0-3776-4F6C-A71C-2D5F0C2473D2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37" creationId="{C0793AA6-F7E2-465A-AB4E-51947EFA3146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38" creationId="{752C7879-4AEB-4590-A52F-51ED08560517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39" creationId="{3CD03FAD-F169-464A-B681-1E02D7485BBD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40" creationId="{36BD8EC7-0D04-47FA-9B8E-A9BBE0D1C925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41" creationId="{F6D093CA-CEE5-4B1B-AB6A-89EDB2A8E4B8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42" creationId="{D0735DA5-CF24-43F7-8659-3D5246D01084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43" creationId="{CC52786C-BDAE-4E16-A9E2-840EEDBB6B3A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44" creationId="{5B513D4E-9987-4E35-9A45-0FDA248E523A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45" creationId="{9768929D-3C04-41DC-A383-725C32A6BDF2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46" creationId="{BCFA6055-76F2-4AC9-A9E7-883AF6BF05AF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47" creationId="{8939561E-49FC-4773-BF83-682E15B9B8D8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48" creationId="{CCFC5F64-400A-4F28-A438-DB5833E6C50A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49" creationId="{28791BC8-564C-4B58-812D-415CF26D31DA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50" creationId="{8D69F999-B67A-4EE1-8693-6981CDC7B3B4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51" creationId="{D8243B4B-6CF7-4A53-8BFD-DDF0714CB966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52" creationId="{43BB0034-4C39-4F12-80FB-72C149247F89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53" creationId="{401542DF-D41E-478D-AAB6-8724B6F56692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54" creationId="{4E113862-B9F9-4F43-876A-4918B9ACA5F7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55" creationId="{23C5B64F-D405-4AFA-A3D0-830E4DF38075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56" creationId="{5DC5741B-EA98-496B-8D5E-2D5BB6D847D8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57" creationId="{9895E630-2237-4253-85F0-3FC0D7CBF043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58" creationId="{65F70DDE-92A4-4F31-BBC6-665405402171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59" creationId="{48A788A4-4EFD-41F5-AA7C-957F244837DB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60" creationId="{F694C5FC-8867-46F6-959F-1DC617BADA56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61" creationId="{CA9FAD14-627A-430C-B5FF-6579176835FD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62" creationId="{A5EFFE86-FFBF-48D2-B260-2F7780A5E633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63" creationId="{15733E9E-E19E-4CBA-8772-A1B5C00386E0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64" creationId="{AFB96819-1B52-45B9-9827-4D3D17931171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65" creationId="{F6E44683-ECDC-444C-A115-FA0C08EF3AB4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66" creationId="{07C3BC86-384A-46C2-BBDB-C3350EE8A427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67" creationId="{18F7C64A-9294-4D74-ADC5-EDA35EAAC009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68" creationId="{9F6F1CAD-CB74-4E64-94AA-463AC0924CAA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69" creationId="{1E32C22E-4A68-4CB5-99FB-4BE698FAB4A3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70" creationId="{2A5686F9-9678-4F20-A174-25332EBF7B93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71" creationId="{F2466B19-7262-42BD-BAA8-70F831FB02AD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72" creationId="{C750AB74-CA0C-479B-AA7C-8CB5B19A8D2C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73" creationId="{53DB8E43-2F4E-4CB0-BB0B-CF2608C2EE33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74" creationId="{E86AD8BD-4E04-49FA-BC71-C08C447211F3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75" creationId="{31209B88-6C3B-43BD-8C9F-C1FCC3ABDEE9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76" creationId="{4E676051-5D65-41FA-B6D2-2EECECC36917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77" creationId="{29B9073B-2B60-46DF-A02D-755091445AD1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78" creationId="{229E9840-E30F-4047-98E6-A75079BA2261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79" creationId="{5474856E-1422-48D1-8342-027366D85562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80" creationId="{6FCC922C-282E-4F02-A039-ED030F5E43ED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81" creationId="{BA350C2E-FC19-45DD-88CE-7E5D3548E660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82" creationId="{6BF35DAD-63DC-41AC-807D-013B74F841BE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83" creationId="{950AA79B-FB1F-43B1-A8FA-8AA498A27FAD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84" creationId="{38F41477-6A71-4F8D-8980-2C29BEA145A3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85" creationId="{BD86CB78-DD3E-4181-A36D-F40286CA5E20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86" creationId="{C604390A-AF7A-4676-9543-91CE4FEEE367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87" creationId="{6940B97C-5AD9-49CC-8521-E75198B3C4B2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88" creationId="{E940509F-730D-469C-9164-FBD604506195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89" creationId="{AEE6E540-7055-49F7-935E-01BA5CE59BD2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90" creationId="{9568A312-5641-4275-A2EA-583248BB05F1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91" creationId="{A74F5117-D897-45D2-B657-07F827A37B33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92" creationId="{43D62741-063F-4D4D-94D0-1A57CF47012E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93" creationId="{BCE18DE2-D7FD-453C-BD5F-FAA88E09986A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94" creationId="{A661AF55-0351-4758-9704-D53CD14F9C86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95" creationId="{FEE19F4F-23B9-4B35-8B99-15388B24A9B1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96" creationId="{0314AD8D-66EE-4761-A440-2481CD76D982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97" creationId="{45F50219-8400-484B-AF06-768B4D8F6366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98" creationId="{BCD1834F-C0E5-4E70-805B-F0AC0022F619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399" creationId="{B2EF6BED-A10E-4CAC-BB34-BBDA6AACBF17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00" creationId="{1E06095D-93AA-4ED3-8D5B-A2629D5E1C76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01" creationId="{9BFFBCB5-7282-4306-94B6-0C62B951142D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02" creationId="{57E96DC1-C25F-4215-8656-9D3E26DCBB0F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03" creationId="{EB2C4ED6-498B-49AB-B78C-A0D29B89ECB8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04" creationId="{EECC0AE4-B191-4A33-8F5B-88F9E2EB6C69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05" creationId="{3015B039-49F8-42DB-B72F-087BC54E4EA4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06" creationId="{1315BC12-CDF2-47B4-8FC8-B1A243806361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07" creationId="{B171FE8B-9CA2-42AF-91A3-BEF840A4600A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08" creationId="{A3FC64A1-7901-4DCD-B7B5-5FF05FEB4815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09" creationId="{B1580787-3902-46A1-ADA4-88CE6A28AAE8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10" creationId="{F0FE1F65-B0E8-4AC3-9C4F-8C189EB57110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11" creationId="{F6A07A7C-6BE5-4D2D-AB11-2321A4927455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12" creationId="{0B170F79-B0F3-4D73-B034-74D23D13E425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13" creationId="{1175CE13-2A61-469A-ADEA-80ED73042064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14" creationId="{2885D94C-9B65-44E5-A2A4-34518EB9E0AF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15" creationId="{EB717354-350B-4E11-BDDC-A7DD6DB21171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16" creationId="{38396B9A-4E48-43E1-9CCD-491FE075D77C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17" creationId="{934A192B-5D49-4D3B-9DAB-25B296496B49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18" creationId="{8DD0D03B-C029-4E0E-82C2-7959B5EE6E43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19" creationId="{77322724-CC0D-477A-A438-8E26030BB44D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20" creationId="{76EBBF24-8BE6-4D39-9938-75908524C627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21" creationId="{B5245BB8-B68C-465D-A14C-8ED3048144CD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22" creationId="{4E3052B1-FEC9-4039-839A-CF54252F526B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23" creationId="{291C8492-1EE7-4F3F-B38C-59B8C7E4FBC5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24" creationId="{4543AAA9-7BFC-485E-953C-BDBF4F40D1F6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25" creationId="{EFA57745-CBBF-443C-B3E2-F445F3A0A6C0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26" creationId="{FD35DCF0-06D9-40D5-B516-3D07EFB6D947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27" creationId="{FE70CC09-759C-4106-B5A9-F7E043D747D0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28" creationId="{6F731376-1810-49B2-9650-EC9AB886E5F9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29" creationId="{4C162561-5AB8-4625-A901-CFB2F04EE7DC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30" creationId="{3885146A-A60E-4C33-B46D-5D76E04E6C00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31" creationId="{ED39A115-DC3B-41D2-A4D3-00D9406FE0DB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32" creationId="{34E7FA44-7A43-44F3-B90A-51D63CA3A94E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33" creationId="{C5A4208D-A254-47C2-AEE7-C50204B73288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34" creationId="{818B14A8-1EF6-4C86-B7BF-5997D2DFDE1E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35" creationId="{EF2C25B1-69B9-4DD5-85DA-BD4D3C8D9AC0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36" creationId="{DF379516-C16D-474A-A034-94211285AD63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37" creationId="{4B31F863-0E89-4EB8-A69D-C12E92D2931A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38" creationId="{C1CAB15A-57F6-4669-AEC5-EE9D9862981D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39" creationId="{AAAED961-1F2D-45D8-9F9D-8D51420C010A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40" creationId="{05595280-11EE-482F-98C3-CB4869B35C07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41" creationId="{2A84D063-0FE7-46EC-8991-3F3C52927F3B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42" creationId="{33DF4656-80AE-4F83-8D00-1A3E54DF4418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43" creationId="{152D370B-CAA1-460B-9CEE-99E18453E19C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44" creationId="{7288238D-7ED6-4214-A981-2AFC97C30E98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45" creationId="{E7DCF9F1-E466-4746-911A-D2885E2DE35E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46" creationId="{9B2B7BA6-BAA4-42CC-BFD9-FD6B09B327C3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47" creationId="{2ED7C717-8355-4F46-B8C7-54969658B823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48" creationId="{BB0479E3-4771-4701-9C94-9010D4F204F8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49" creationId="{D08B1C2E-F3C6-4EEB-A2DE-61799B34ABA2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50" creationId="{124221EC-4139-423B-BBA3-D0CB6E65CE4F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51" creationId="{EDDE0761-9220-4893-871B-872D19D5CCD4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52" creationId="{D2252751-0A8C-4C34-BBD7-35885230711E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53" creationId="{941714B3-A8A1-4395-A53D-EB04960E9989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54" creationId="{9D9EBA8A-A330-494E-B70F-DBE1A90CB2BB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55" creationId="{FF15E9E9-33EF-4134-AF89-8844C177A212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56" creationId="{47DDC200-0578-4ABF-A315-966E27D3FF6D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57" creationId="{5379868B-658F-461A-9C5C-588C51A0AAC1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58" creationId="{E09F6F66-0038-46FA-8975-57B96F9E8FFD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59" creationId="{ADB434F7-B2DA-49BC-9500-FC8B3E7AC6EF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60" creationId="{FADEAF63-BDFA-47CF-9579-268446177CF2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61" creationId="{39AE25E5-87C4-4101-9D17-437F02ED5F64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62" creationId="{2FC94A9F-CF53-4B0A-89CD-B3A9B3DBE9E6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63" creationId="{3FEDAA17-8AD1-4EF2-9639-4C2BAE4087E5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64" creationId="{5F00D928-CD47-4819-8802-58D556CD4C97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65" creationId="{EA7BE529-B961-4250-A384-77BA41A2FFFD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66" creationId="{41F6DE82-C027-4EE6-8CD0-C7BA026C2CD2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67" creationId="{FB845F80-D5A7-44F9-9B5D-4C3D11E213BA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68" creationId="{96CDB799-7B9A-4050-811D-841D17F397CC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69" creationId="{4B433EDA-FD4A-49D1-95E7-3EE346F6F659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70" creationId="{E90A1EED-1DF8-4141-8B82-411AE5432BF9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71" creationId="{7817D904-DC92-443D-B6AB-59236B4DD860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72" creationId="{63418E86-DA06-427B-B798-8F9375813725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73" creationId="{070C1569-8DB8-4334-974F-B174C1FE714D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74" creationId="{7B412AEF-6672-4BC5-A585-3001A0F8AD25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75" creationId="{19D9280E-7192-444D-B51F-4C98E3A78987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76" creationId="{63590C2E-46D9-480D-8D05-099E048E7D86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77" creationId="{A2B48A2B-91AF-4B11-82E2-7489CF4F8750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78" creationId="{6025096B-A1E2-4824-914C-A2C2D05E7FEB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79" creationId="{66727117-BBBD-43A7-833C-BED1F37CF167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80" creationId="{A9E3F473-58C5-4190-A0E8-3DF7194D3D33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81" creationId="{8D726B2C-B12A-4D9D-80C1-C04858ACC825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82" creationId="{D24FA863-711E-40D5-A761-C7B213CC0F37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83" creationId="{200EAA18-B504-4179-A02E-A6BD3C707F46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84" creationId="{D029CB64-DA4A-4158-A9F0-F5780C691E3A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85" creationId="{F70699C5-E777-4ABF-AE99-879DBA6EE519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86" creationId="{055A6D49-3611-486D-9BBF-0ADF95704F17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87" creationId="{A3E0647C-1FA2-42EF-8232-2C1C4646D1B3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88" creationId="{EBA9955C-B499-46F7-8545-A8260C62E656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89" creationId="{44E1A10F-153D-4816-9F87-C9222F0FF381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90" creationId="{E17C9732-F8C5-412E-8E5D-7DE58EA4D8B8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91" creationId="{7121612D-59A5-4928-A434-EB8AAD1CB155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92" creationId="{1991EBFC-19B9-4D4E-8624-9509A94DBFA4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93" creationId="{4BD0F2A5-5DE4-4202-8EAB-E8E2D0501F2B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94" creationId="{793D070A-DA2C-4CC4-9FCA-451031ADB3CA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95" creationId="{B8088491-BBBA-470F-9F28-B2B4AF7E03CD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96" creationId="{4B16E2BC-FBD1-45C3-8345-32307BA34F8E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97" creationId="{FBD8751A-EC36-490E-B159-5A2FA3783421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98" creationId="{8EE8B041-1142-4E16-ADB7-70C107489592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499" creationId="{81AB0304-1C08-4968-8138-EAE61EE39186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500" creationId="{91661D0C-10B1-42E9-9B4C-E6632C6A676F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501" creationId="{241A59E0-C9B6-43A0-8479-208E47D64491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502" creationId="{C1A46234-FA23-49EC-96C9-EE61B3FF8489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503" creationId="{1B5308DE-E21B-4F79-9A0B-614F6D1F8325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504" creationId="{13E82359-E18C-4B0F-8004-9314203D3926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505" creationId="{7AB32B70-2814-4734-9E8E-F3709184EF25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506" creationId="{C3A7B317-854C-4AD1-934D-97A04DDBEC1D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507" creationId="{56986E68-1E17-4006-9D7D-393EC82F7AF5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508" creationId="{7D46B0E6-64B4-41FB-8650-373C638FF622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509" creationId="{C9014ABB-D191-40F1-AFA7-5C47A9789E28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510" creationId="{C06BAEBE-927D-4E93-A413-3285625259B7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511" creationId="{B02DFE2A-110E-4C1A-839E-206F6ACC8111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512" creationId="{5AA3AD42-21C2-446A-8935-7960C8BE1ECC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513" creationId="{F533F9DF-B6AB-463D-95A9-85D80E4A2877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514" creationId="{621F9DCB-5E22-4B37-BC91-C269535E4A80}"/>
          </ac:spMkLst>
        </pc:spChg>
        <pc:spChg chg="mod">
          <ac:chgData name="منى الثبيتي" userId="cb151b56e55a1c37" providerId="LiveId" clId="{AF81837E-E754-4E39-BCFB-24C4F36F9321}" dt="2021-10-10T23:33:13.905" v="324"/>
          <ac:spMkLst>
            <pc:docMk/>
            <pc:sldMk cId="0" sldId="263"/>
            <ac:spMk id="515" creationId="{19FCD2C5-73A1-497A-BF4D-9B7D0F64B93A}"/>
          </ac:spMkLst>
        </pc:spChg>
        <pc:grpChg chg="add mod">
          <ac:chgData name="منى الثبيتي" userId="cb151b56e55a1c37" providerId="LiveId" clId="{AF81837E-E754-4E39-BCFB-24C4F36F9321}" dt="2021-10-10T23:33:23.615" v="325" actId="1076"/>
          <ac:grpSpMkLst>
            <pc:docMk/>
            <pc:sldMk cId="0" sldId="263"/>
            <ac:grpSpMk id="307" creationId="{42E991F4-F486-437B-9B35-59977C31C174}"/>
          </ac:grpSpMkLst>
        </pc:grpChg>
        <pc:grpChg chg="mod">
          <ac:chgData name="منى الثبيتي" userId="cb151b56e55a1c37" providerId="LiveId" clId="{AF81837E-E754-4E39-BCFB-24C4F36F9321}" dt="2021-10-10T23:33:02.514" v="323" actId="1076"/>
          <ac:grpSpMkLst>
            <pc:docMk/>
            <pc:sldMk cId="0" sldId="263"/>
            <ac:grpSpMk id="2655" creationId="{00000000-0000-0000-0000-000000000000}"/>
          </ac:grpSpMkLst>
        </pc:grpChg>
        <pc:picChg chg="add mod">
          <ac:chgData name="منى الثبيتي" userId="cb151b56e55a1c37" providerId="LiveId" clId="{AF81837E-E754-4E39-BCFB-24C4F36F9321}" dt="2021-10-10T23:36:02.453" v="329"/>
          <ac:picMkLst>
            <pc:docMk/>
            <pc:sldMk cId="0" sldId="263"/>
            <ac:picMk id="3" creationId="{52ED4E2C-9360-422A-9464-BCFD4D6EA629}"/>
          </ac:picMkLst>
        </pc:picChg>
        <pc:picChg chg="add mod">
          <ac:chgData name="منى الثبيتي" userId="cb151b56e55a1c37" providerId="LiveId" clId="{AF81837E-E754-4E39-BCFB-24C4F36F9321}" dt="2021-10-10T23:36:31.665" v="334" actId="1076"/>
          <ac:picMkLst>
            <pc:docMk/>
            <pc:sldMk cId="0" sldId="263"/>
            <ac:picMk id="5" creationId="{215CEE1A-0D31-4BE9-ADE7-9FACF056AB2B}"/>
          </ac:picMkLst>
        </pc:picChg>
        <pc:picChg chg="add mod">
          <ac:chgData name="منى الثبيتي" userId="cb151b56e55a1c37" providerId="LiveId" clId="{AF81837E-E754-4E39-BCFB-24C4F36F9321}" dt="2021-10-11T21:38:55.608" v="1238" actId="14100"/>
          <ac:picMkLst>
            <pc:docMk/>
            <pc:sldMk cId="0" sldId="263"/>
            <ac:picMk id="7" creationId="{5CE2E5AF-8BAD-42F0-88D3-BB174D1D3A95}"/>
          </ac:picMkLst>
        </pc:picChg>
        <pc:picChg chg="del">
          <ac:chgData name="منى الثبيتي" userId="cb151b56e55a1c37" providerId="LiveId" clId="{AF81837E-E754-4E39-BCFB-24C4F36F9321}" dt="2021-10-10T23:32:26.009" v="311" actId="478"/>
          <ac:picMkLst>
            <pc:docMk/>
            <pc:sldMk cId="0" sldId="263"/>
            <ac:picMk id="9" creationId="{7DFAE64A-3F0D-4DB1-BA61-99486C7DF8AB}"/>
          </ac:picMkLst>
        </pc:picChg>
        <pc:picChg chg="add mod">
          <ac:chgData name="منى الثبيتي" userId="cb151b56e55a1c37" providerId="LiveId" clId="{AF81837E-E754-4E39-BCFB-24C4F36F9321}" dt="2021-10-10T23:37:29.479" v="341"/>
          <ac:picMkLst>
            <pc:docMk/>
            <pc:sldMk cId="0" sldId="263"/>
            <ac:picMk id="10" creationId="{E13DFE9F-0C46-4698-A724-2D5A16D36711}"/>
          </ac:picMkLst>
        </pc:picChg>
        <pc:picChg chg="del">
          <ac:chgData name="منى الثبيتي" userId="cb151b56e55a1c37" providerId="LiveId" clId="{AF81837E-E754-4E39-BCFB-24C4F36F9321}" dt="2021-10-10T23:32:23.990" v="310" actId="478"/>
          <ac:picMkLst>
            <pc:docMk/>
            <pc:sldMk cId="0" sldId="263"/>
            <ac:picMk id="11" creationId="{32BF78A8-0472-4C7F-A4FC-774AB85C1769}"/>
          </ac:picMkLst>
        </pc:picChg>
        <pc:picChg chg="del">
          <ac:chgData name="منى الثبيتي" userId="cb151b56e55a1c37" providerId="LiveId" clId="{AF81837E-E754-4E39-BCFB-24C4F36F9321}" dt="2021-10-10T23:32:28.148" v="312" actId="478"/>
          <ac:picMkLst>
            <pc:docMk/>
            <pc:sldMk cId="0" sldId="263"/>
            <ac:picMk id="13" creationId="{C08706AA-3F94-434E-A838-66B8FBA953D6}"/>
          </ac:picMkLst>
        </pc:picChg>
        <pc:picChg chg="add mod">
          <ac:chgData name="منى الثبيتي" userId="cb151b56e55a1c37" providerId="LiveId" clId="{AF81837E-E754-4E39-BCFB-24C4F36F9321}" dt="2021-10-11T21:39:21.865" v="1243" actId="1076"/>
          <ac:picMkLst>
            <pc:docMk/>
            <pc:sldMk cId="0" sldId="263"/>
            <ac:picMk id="14" creationId="{7EA8E639-1B7E-4022-B755-36058FC8EA7E}"/>
          </ac:picMkLst>
        </pc:picChg>
        <pc:picChg chg="add mod">
          <ac:chgData name="منى الثبيتي" userId="cb151b56e55a1c37" providerId="LiveId" clId="{AF81837E-E754-4E39-BCFB-24C4F36F9321}" dt="2021-10-10T23:33:23.615" v="325" actId="1076"/>
          <ac:picMkLst>
            <pc:docMk/>
            <pc:sldMk cId="0" sldId="263"/>
            <ac:picMk id="306" creationId="{DEE6854A-D728-44A4-8F46-BB32EC391DD1}"/>
          </ac:picMkLst>
        </pc:picChg>
        <pc:picChg chg="del">
          <ac:chgData name="منى الثبيتي" userId="cb151b56e55a1c37" providerId="LiveId" clId="{AF81837E-E754-4E39-BCFB-24C4F36F9321}" dt="2021-10-10T23:32:21.949" v="309" actId="478"/>
          <ac:picMkLst>
            <pc:docMk/>
            <pc:sldMk cId="0" sldId="263"/>
            <ac:picMk id="309" creationId="{1A9B298D-DF73-4EC8-ADEC-6C0CE81AF985}"/>
          </ac:picMkLst>
        </pc:picChg>
        <pc:picChg chg="add mod">
          <ac:chgData name="منى الثبيتي" userId="cb151b56e55a1c37" providerId="LiveId" clId="{AF81837E-E754-4E39-BCFB-24C4F36F9321}" dt="2021-10-10T23:33:13.905" v="324"/>
          <ac:picMkLst>
            <pc:docMk/>
            <pc:sldMk cId="0" sldId="263"/>
            <ac:picMk id="516" creationId="{2E771A04-B3CE-4966-83A1-02031D868CEC}"/>
          </ac:picMkLst>
        </pc:picChg>
      </pc:sldChg>
      <pc:sldChg chg="addSp delSp modSp mod delAnim modAnim">
        <pc:chgData name="منى الثبيتي" userId="cb151b56e55a1c37" providerId="LiveId" clId="{AF81837E-E754-4E39-BCFB-24C4F36F9321}" dt="2021-10-12T01:48:16.395" v="2010"/>
        <pc:sldMkLst>
          <pc:docMk/>
          <pc:sldMk cId="0" sldId="264"/>
        </pc:sldMkLst>
        <pc:spChg chg="mod">
          <ac:chgData name="منى الثبيتي" userId="cb151b56e55a1c37" providerId="LiveId" clId="{AF81837E-E754-4E39-BCFB-24C4F36F9321}" dt="2021-10-11T22:05:27.877" v="1379" actId="1076"/>
          <ac:spMkLst>
            <pc:docMk/>
            <pc:sldMk cId="0" sldId="264"/>
            <ac:spMk id="350" creationId="{AB08992E-0E17-4636-8563-227826145F3F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54" creationId="{C7DAD83A-416B-473E-A3E5-51BC1BE8DA47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55" creationId="{F66D28D5-FCF7-4AEF-B381-E547C4CA346C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56" creationId="{F5C212FE-D659-4016-BAB3-08A71DEFC443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57" creationId="{C15045B8-1941-415A-8F28-C5A1817F6F77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58" creationId="{7041D509-2214-4876-9D36-648B9A84E706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59" creationId="{4F641A6E-929D-44E5-83E4-E4D446FD11C2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60" creationId="{C3C3248C-AE51-4509-8A6B-F2A879CBBD2E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61" creationId="{A092DBBF-8C3A-49B7-B8B9-F268CB0F9291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63" creationId="{0C40E050-71EF-434A-A8B8-146FCB283ECA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64" creationId="{B12C6945-7727-4915-941B-62D37C0D333F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66" creationId="{C7A7B83B-5559-4C7F-B34C-1418E677970F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67" creationId="{7EA4BE68-154F-4B95-92AE-FAD5FB90A3BC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68" creationId="{54C54B12-47AB-4D9B-9C05-51D2A2EFA48E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69" creationId="{BF448358-8EF8-43AF-806C-14D375B54EDB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70" creationId="{9291440C-5A93-4A82-8DF0-F8ACF6FEB130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71" creationId="{DD9C76B8-E9CA-4AEA-AADF-0A0BD06BCC3B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72" creationId="{1A364C84-6EDE-4A6D-B1C4-742A943F0E90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73" creationId="{AF2BE1EB-62D9-4ECC-B984-A7657936C007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74" creationId="{4299D52F-8B88-43F2-9C1F-91F7E3A2428B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75" creationId="{21ED2562-E78D-4DC8-A627-4F908A472886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76" creationId="{D22F000C-1D37-42C3-B7DA-EC394586CCE3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77" creationId="{1176D591-1E21-46CE-820D-D69B68A369CE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78" creationId="{6A8879EB-48E8-4734-97A7-53D5A9297FFC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79" creationId="{BE629A43-44D6-471D-BDBD-F869CE9A02C9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80" creationId="{C31E5E98-7F47-4A7A-B87B-D50B215F4DDB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81" creationId="{DC8EDB3D-648C-4BAA-9DBC-84B1973AF2CB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82" creationId="{16385F98-951B-4A5D-84B3-222C7B41C9FB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83" creationId="{B2DFE089-4038-4A6E-AF7A-47825F279E9B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84" creationId="{A7BAEF87-8101-4C7F-8E6A-8E7C2F8E24C0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85" creationId="{EA746710-51D5-4A87-922D-0032998DE072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86" creationId="{3E449E10-B1C2-482C-AC69-5441B541DFCC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87" creationId="{24221FD2-9644-484F-B9EE-4B732BD23CFE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88" creationId="{1424A945-A7F6-4725-8CED-F58C5A488D81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89" creationId="{0C27306F-2EB3-4A4F-AA0E-E572ADBF874F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90" creationId="{D5603621-874D-4B33-B3ED-55CB1919BE8D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91" creationId="{DA521F0C-4979-458A-A78E-E825F28E26A9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92" creationId="{9ADDEBB1-D731-4660-9037-BFC2C2012F66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93" creationId="{1B3F8AAB-528C-46BB-8425-0347A429530A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94" creationId="{5C667FEB-25BC-4CBF-ACFB-68FE732DF6D7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95" creationId="{5F7E4008-30DC-47B6-9CFE-0F87B1E76B51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96" creationId="{7DEDF8B4-FCEB-4149-882E-92E189F81638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97" creationId="{AC5DE7ED-36BC-408A-B4C1-CFA53FB22652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98" creationId="{28B26004-B135-47CE-83DC-FB8329DE085B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399" creationId="{600921DA-A475-47E2-9471-C108BA094CE6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00" creationId="{9389D02A-2700-48B9-B774-A9964B74505D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01" creationId="{3716D6AC-FCE2-4020-82D6-70FEF310E18E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02" creationId="{D0BFAEB1-532D-4C5D-BBF6-E25CB0B1D978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03" creationId="{FBC6975F-8D1A-4807-BFD3-28319E7A36F5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04" creationId="{BA04E514-57D7-4693-B139-0E45C39A1963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05" creationId="{E73CD996-1C52-41DB-8987-7E13C33DC65C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06" creationId="{B9EFAF30-B9C0-44E2-8027-5044B5FADF67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07" creationId="{A8D06552-C666-4CF0-873C-34A071B8CA42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08" creationId="{19639CC7-DC77-4895-A2E2-BCDB622370C9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09" creationId="{D3F9CF8E-D195-46DC-9B23-23BF94B689E2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10" creationId="{3C72E911-66BC-42E8-A7C0-DF241E2B91A8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11" creationId="{524D7DF8-6A6F-4E99-B75A-BA448C9B769A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12" creationId="{4BB5450D-A45F-45ED-B9AB-6D676D6C3E77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13" creationId="{D8D17810-D278-4533-8555-78B5C9314608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14" creationId="{A9D12EEB-7900-46E2-9D96-E7F51D0D3430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15" creationId="{012B4EB8-9349-40DA-A427-8706F2592219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16" creationId="{5E1ACAC2-8F6B-4E18-A58E-E5732E73362C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17" creationId="{B468F6E9-02EC-417F-A84F-3812751BA4BF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18" creationId="{AFDE22F0-E4DF-4F40-99D3-BCB5A01D283A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19" creationId="{842E1197-13D8-4A64-A507-3036600C8127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20" creationId="{9A62151F-137C-48A4-A6AC-9EAA2DD82357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21" creationId="{7C7AC6FA-1DCB-4508-9F2C-A982816AF0D5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22" creationId="{6E8ACF7D-059B-4E98-BF67-DFD3355B953E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23" creationId="{057330EA-22EC-4903-B93A-BDEC03FF742B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24" creationId="{07720E62-AF8D-4F75-9BAF-D8F5903701C8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25" creationId="{800B9718-E2CE-4B96-81FB-6FBC360E4646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26" creationId="{1D4A9B9E-457B-4272-AE11-3B9E60A19058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27" creationId="{89F425F7-1131-4EF4-A704-1CC4DF6ABE91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28" creationId="{DCFE40E9-F931-4908-B4DB-74AA48DC470B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29" creationId="{7A482AD4-5DF4-4FEE-8A22-7DA7D4EAFCD0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30" creationId="{B8C1D11A-A32C-455A-BCFB-866808CB2D2D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31" creationId="{2D647AD5-3C14-43BB-924E-6969B18BAEB8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32" creationId="{53CB1FD3-10C7-46ED-812E-D4F096AC47BE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33" creationId="{F17BF325-1053-40CB-ACF5-9E60627F2A94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34" creationId="{6165474E-9C67-4FFD-8BCA-2B06F42129DF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35" creationId="{211CC5A4-47B3-4ACD-BFE4-B444CA3247A8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36" creationId="{C31765F0-97BA-475B-AA4F-4527D0A325D9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37" creationId="{04BF6FB2-0E4E-4E32-B744-D6FF7B493109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38" creationId="{6D223AFC-D4DA-4526-A997-9A2DD25AFAAC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39" creationId="{AE99C53A-E5AE-4FC2-9990-BDC8AA5C02FC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40" creationId="{0B453E20-9210-4576-87F5-9FE7706B3570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41" creationId="{C4B3FC8F-B76F-4AE5-B876-E16FE75F93B1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42" creationId="{2616AF90-13C7-492F-9B4D-4A716C29963A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43" creationId="{189ACC3C-770F-4123-8E75-E97AD9458D01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44" creationId="{67250AA0-C9EB-4887-B5DC-701EF8D5679D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45" creationId="{4AA8B674-9525-4246-A44D-EFE2E2E0CB7B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46" creationId="{F3379D90-959D-4CEB-ABE7-B10B667FB2F7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47" creationId="{5C71D958-FC73-4AF9-BBC3-C1A280EE7837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48" creationId="{EB5E66AA-D446-4F49-A04E-E81C7C1022D7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49" creationId="{FF9CF7C6-3CD8-4FF7-B103-34BC5520A46A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50" creationId="{A5F2F207-5D54-448D-9042-A175736B5504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51" creationId="{80E67E95-7FAD-4142-8E1B-0C39DFB6EF51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52" creationId="{71D89A21-0D06-4C7B-8606-E9C00A7E8D1C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53" creationId="{D15B7FE0-A606-4AF8-8F18-9E0BC5264096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54" creationId="{4921CB0F-1B97-4310-80DA-D0B1A5FE2B30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55" creationId="{ACF251DE-94E0-4ADC-866C-9C1D73A79107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56" creationId="{3151BB64-0EE7-4A6F-80BC-EE216FBDAF96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57" creationId="{FF553CCC-4C28-48AD-BFEA-CC921D8F9315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58" creationId="{64FA58E2-C855-4FA8-BE5F-C42A13F99C41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59" creationId="{99AFEAA4-0BC8-4E65-AABE-DE9B5D912D33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60" creationId="{D84640B6-8FC3-4090-A024-05871FF87DEC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61" creationId="{DD18C976-692F-4AE6-A29C-29B565DC6750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62" creationId="{AA6BCAA6-54B6-41D7-ADFC-53C6F0EF0A31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63" creationId="{734AE432-170B-4041-8E9A-DEA0498CBAB1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64" creationId="{3D4EF167-FBF2-4EE4-ACB2-7D283FC2B7FE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65" creationId="{38F4BE06-3047-4017-8FD2-2134F0AC3F2C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66" creationId="{75F2B050-6930-479A-9C6B-BFE8CB33AB77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67" creationId="{FF9FEB61-70F1-44E5-A7BA-4576E143DEC4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68" creationId="{6E38EE82-B797-4025-A455-67CA8075D34E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69" creationId="{EF69F20D-42C4-4E21-B891-810A2C8C6773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70" creationId="{DBFAD968-A6CB-474D-BB34-7C1AB12796BF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71" creationId="{5BD8D6CE-9E6A-4D01-B2D5-ACEC07A28917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72" creationId="{7E290447-F664-43AA-AE6C-01FDC0E721A2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73" creationId="{3BEAC2C1-42B3-444A-BD58-74AFA3B2D0B1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74" creationId="{2C70FE3E-8F29-4A47-926B-EA2428C075E1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75" creationId="{BAFAEB3F-F68C-4585-8DB7-EF6C1F1AFBAA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76" creationId="{FE9E8F4F-10AE-4832-ACFA-18DC642516D6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77" creationId="{3B1B2707-769A-476C-80B0-8D32843EEB77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78" creationId="{02AF22BA-5550-4D6A-98AF-E40D465C6CB7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79" creationId="{41241A74-A823-4636-ADD8-A5AE5177B607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80" creationId="{A9D42989-84A7-4A5E-8AED-B1FC521D9570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81" creationId="{393B6458-3836-4F40-A6B0-5E32C7D0D78B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82" creationId="{C41BDE02-7B1A-4505-A551-7A16F88F9DDB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83" creationId="{EEFFFC02-E48B-4416-BFB2-E55E975795F0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84" creationId="{F0CFEB79-0D95-4BED-B71C-F071D55DD744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85" creationId="{CA1D379E-B474-4E65-8A47-28BF408DF67B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86" creationId="{0B659347-0F28-4C25-9A73-BD541896FA67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87" creationId="{A2AEB11B-5EE8-4B39-86CD-7E84810108BA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88" creationId="{1EDF0A87-EDFD-463A-8F45-9368FA599FB2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89" creationId="{B18D27E3-972E-4110-8775-E701EB3D9670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90" creationId="{9BDE68FE-33AB-4FD9-850F-3BA6720D51A9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91" creationId="{CDA70AF7-6D18-4669-A0C6-38C78059279C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92" creationId="{B86572D1-90EE-45E1-9937-E01304832238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93" creationId="{FCDBEB3B-DFCB-4234-8F69-42DF21A170B4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94" creationId="{354D1EF7-51BF-4ACA-A63E-5E539FF0DADE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95" creationId="{A8D70D8E-64B3-49C8-B7B4-3F4B8CDC5989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96" creationId="{A7F0701E-4CC9-4B0E-83AE-F7D912A546B0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97" creationId="{D0AA3635-5EA9-4327-82C0-8603A7D6326C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98" creationId="{C4C206BD-8CCC-4382-9D99-68525DF09475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499" creationId="{FDA0441E-6505-48F0-BBC3-D9E0203DD6F5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00" creationId="{0F5EB8E7-2008-4D5D-87F3-7115950FFBE8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01" creationId="{C806ECFC-4380-4CBD-8602-DA1CF6D1B245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02" creationId="{E8C654DE-C525-46CF-8DF9-EA3E23182CE6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03" creationId="{40A5D417-C68F-4B38-A03F-BEAA048C2E6F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04" creationId="{617E9D3F-C895-4E2F-A816-8A170203614C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05" creationId="{E0026B5F-5C74-4AE3-97AA-E4CC7E61B52D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06" creationId="{5C31A407-6BBC-4671-85A6-BAE201E18D17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07" creationId="{DFEEC7CC-F7C8-47DC-AB0D-B6DC20DBDF35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08" creationId="{452E13ED-2C01-43AB-9E29-4D46B86E283E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09" creationId="{78B73BA7-2E5C-4B21-94EE-4D3A55D8BE8E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10" creationId="{DC29CDA0-076E-4753-96B6-F3F65096971F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11" creationId="{3FA43D13-E60B-4021-AD1B-4ACE800FD429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12" creationId="{B21D3001-DA7E-46CE-8E61-3DCBAD25337B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13" creationId="{4F5DDBFF-1861-4DEE-B6D0-CC1309BEA6CE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14" creationId="{882C2EAF-C9D2-49D0-B31F-D0F9817CAA73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15" creationId="{57875F52-1EEF-4CF7-867E-7A47E75EE20E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16" creationId="{8A00BE64-E82A-49C9-8802-36E00C6630C8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17" creationId="{D1FC4738-CE90-4CEB-84D8-7A0E99C39EB3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18" creationId="{F9FACF27-9776-47D6-9C30-96ADEC9EA4A3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19" creationId="{F6D60F49-3CB6-48D0-84A1-F240C609674B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20" creationId="{9C935614-63CF-464B-AD31-8A374EF45402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21" creationId="{B5FFEEF4-6DC6-4E39-85DC-F03BDCE8FFA9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22" creationId="{529FF510-3D6F-4577-BAAB-EC2E071FE69E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23" creationId="{63D87E8B-6F4E-4C04-A7EE-C907992E6190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24" creationId="{6D9FCE7E-D412-4A69-A280-891CBE5AF7E8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25" creationId="{82BCB50D-2199-4436-BC31-5875E4B8B399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26" creationId="{3663034B-0001-4C3B-AC9A-1146BB22D096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27" creationId="{F2A2A4D9-FEA6-4C18-96A4-18D6BB4D0417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28" creationId="{2BAA951D-2F0E-4C94-BD56-F6E7A814E67A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29" creationId="{B7A5DDCC-48D5-4630-9B1F-FB648BCC210D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30" creationId="{0008B570-2BAC-49BA-AB0C-83D10A5BA07A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31" creationId="{4B163961-9DA4-4E1A-AD8F-766C35B9AC33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32" creationId="{E965B08A-42BC-4708-82B7-ED33F2236092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33" creationId="{42DD09B7-016A-4A5F-A535-6534542DDCF4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34" creationId="{ADCBE225-A7C2-4183-95C1-0CD3C5DF101D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35" creationId="{14E291DD-98C9-4B12-850C-9B874A55D8C7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36" creationId="{5EEBE3F9-BC84-4065-B35E-6838B6876CEF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37" creationId="{F25D0A7B-C838-408A-8867-849CC59461C0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38" creationId="{38299119-3F57-4900-AD3A-0B198CF07A53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39" creationId="{4F0F0902-BCCB-4E7C-9A66-845891111A56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40" creationId="{4F926EA4-787A-4E39-B836-2F8587DCD41B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41" creationId="{D38311FC-A37F-4F9B-A2ED-0D3E8169D504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42" creationId="{BBBA71DA-6FA2-48CF-9559-0A02E8168855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43" creationId="{283E89CF-4390-4D49-82D1-5E797AF36038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44" creationId="{5C43CDB2-8399-4576-AB85-200D5C9B4E83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45" creationId="{88C913F1-0792-40A2-A768-4A874254A580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46" creationId="{EF9E7353-DE8D-446E-9F89-45725C4ED85C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47" creationId="{47089BDB-A889-4867-9007-76B1C37F0120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48" creationId="{3A461EB0-9C6D-4994-AEBA-10BD96596388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49" creationId="{87CE5499-146C-44EE-929E-18AE6CD87FD3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50" creationId="{D3B420D7-0104-42E5-B4DD-1255E3AABDAB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51" creationId="{97505BF0-865A-4038-B25D-307850E03EFF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52" creationId="{F481CFE4-4AA9-482B-B9D8-C6B279DC294D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53" creationId="{3E7E14FD-9F1D-4B14-935C-D5F89916C469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54" creationId="{22D1CF72-80CC-49B0-9676-C273F4D0090C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55" creationId="{86C7736B-52A0-49D6-A726-84E404827980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56" creationId="{45DD4F5B-8A5E-48E5-8FD1-A52B36F42D34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57" creationId="{E7B1B8BB-56D6-4467-89CA-8910876F2DBF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58" creationId="{D29BB82A-974A-4CF1-B64A-321BBC6DF3A7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59" creationId="{8A8236C2-623B-4F90-A563-01346BB4EFA1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60" creationId="{9D227959-0995-43CC-952D-72FE57FC5D21}"/>
          </ac:spMkLst>
        </pc:spChg>
        <pc:spChg chg="mod">
          <ac:chgData name="منى الثبيتي" userId="cb151b56e55a1c37" providerId="LiveId" clId="{AF81837E-E754-4E39-BCFB-24C4F36F9321}" dt="2021-10-10T23:46:42.027" v="366"/>
          <ac:spMkLst>
            <pc:docMk/>
            <pc:sldMk cId="0" sldId="264"/>
            <ac:spMk id="561" creationId="{CA721648-5B40-4B4C-8109-B57443F9604C}"/>
          </ac:spMkLst>
        </pc:spChg>
        <pc:grpChg chg="add mod">
          <ac:chgData name="منى الثبيتي" userId="cb151b56e55a1c37" providerId="LiveId" clId="{AF81837E-E754-4E39-BCFB-24C4F36F9321}" dt="2021-10-10T23:46:45.187" v="367" actId="1076"/>
          <ac:grpSpMkLst>
            <pc:docMk/>
            <pc:sldMk cId="0" sldId="264"/>
            <ac:grpSpMk id="353" creationId="{0E594218-1874-4352-B7C6-0B5D4E78461F}"/>
          </ac:grpSpMkLst>
        </pc:grpChg>
        <pc:picChg chg="add mod">
          <ac:chgData name="منى الثبيتي" userId="cb151b56e55a1c37" providerId="LiveId" clId="{AF81837E-E754-4E39-BCFB-24C4F36F9321}" dt="2021-10-10T23:47:34.433" v="372" actId="1076"/>
          <ac:picMkLst>
            <pc:docMk/>
            <pc:sldMk cId="0" sldId="264"/>
            <ac:picMk id="3" creationId="{604B8330-7D57-4968-B472-61A3684339AA}"/>
          </ac:picMkLst>
        </pc:picChg>
        <pc:picChg chg="add mod">
          <ac:chgData name="منى الثبيتي" userId="cb151b56e55a1c37" providerId="LiveId" clId="{AF81837E-E754-4E39-BCFB-24C4F36F9321}" dt="2021-10-11T21:40:02.979" v="1249" actId="1076"/>
          <ac:picMkLst>
            <pc:docMk/>
            <pc:sldMk cId="0" sldId="264"/>
            <ac:picMk id="5" creationId="{0F03DE76-6545-4111-B2C5-F99A8EA81CE7}"/>
          </ac:picMkLst>
        </pc:picChg>
        <pc:picChg chg="mod">
          <ac:chgData name="منى الثبيتي" userId="cb151b56e55a1c37" providerId="LiveId" clId="{AF81837E-E754-4E39-BCFB-24C4F36F9321}" dt="2021-10-10T23:46:19.938" v="361" actId="688"/>
          <ac:picMkLst>
            <pc:docMk/>
            <pc:sldMk cId="0" sldId="264"/>
            <ac:picMk id="11" creationId="{D9078FC1-F90A-4C17-B37B-072D25C6E9EB}"/>
          </ac:picMkLst>
        </pc:picChg>
        <pc:picChg chg="del">
          <ac:chgData name="منى الثبيتي" userId="cb151b56e55a1c37" providerId="LiveId" clId="{AF81837E-E754-4E39-BCFB-24C4F36F9321}" dt="2021-10-10T23:45:28.647" v="349" actId="478"/>
          <ac:picMkLst>
            <pc:docMk/>
            <pc:sldMk cId="0" sldId="264"/>
            <ac:picMk id="13" creationId="{13224050-65A7-47B8-B0A5-DDBDA9A488ED}"/>
          </ac:picMkLst>
        </pc:picChg>
        <pc:picChg chg="del">
          <ac:chgData name="منى الثبيتي" userId="cb151b56e55a1c37" providerId="LiveId" clId="{AF81837E-E754-4E39-BCFB-24C4F36F9321}" dt="2021-10-10T23:45:26.474" v="348" actId="478"/>
          <ac:picMkLst>
            <pc:docMk/>
            <pc:sldMk cId="0" sldId="264"/>
            <ac:picMk id="18" creationId="{335DBDB9-05D5-4711-81A8-93AB7FC41789}"/>
          </ac:picMkLst>
        </pc:picChg>
        <pc:picChg chg="del">
          <ac:chgData name="منى الثبيتي" userId="cb151b56e55a1c37" providerId="LiveId" clId="{AF81837E-E754-4E39-BCFB-24C4F36F9321}" dt="2021-10-10T23:45:30.638" v="350" actId="478"/>
          <ac:picMkLst>
            <pc:docMk/>
            <pc:sldMk cId="0" sldId="264"/>
            <ac:picMk id="20" creationId="{2D3D586B-9E7D-4700-8C8B-BE1BE8C32085}"/>
          </ac:picMkLst>
        </pc:picChg>
        <pc:picChg chg="del">
          <ac:chgData name="منى الثبيتي" userId="cb151b56e55a1c37" providerId="LiveId" clId="{AF81837E-E754-4E39-BCFB-24C4F36F9321}" dt="2021-10-10T23:45:24.250" v="347" actId="478"/>
          <ac:picMkLst>
            <pc:docMk/>
            <pc:sldMk cId="0" sldId="264"/>
            <ac:picMk id="349" creationId="{D3B5FB66-310C-4070-9E88-A93030A0F882}"/>
          </ac:picMkLst>
        </pc:picChg>
        <pc:picChg chg="add mod">
          <ac:chgData name="منى الثبيتي" userId="cb151b56e55a1c37" providerId="LiveId" clId="{AF81837E-E754-4E39-BCFB-24C4F36F9321}" dt="2021-10-10T23:46:30.982" v="365" actId="14100"/>
          <ac:picMkLst>
            <pc:docMk/>
            <pc:sldMk cId="0" sldId="264"/>
            <ac:picMk id="351" creationId="{E10DA9A3-5E9C-43EC-8A45-9B34F81B2FFD}"/>
          </ac:picMkLst>
        </pc:picChg>
        <pc:picChg chg="add mod">
          <ac:chgData name="منى الثبيتي" userId="cb151b56e55a1c37" providerId="LiveId" clId="{AF81837E-E754-4E39-BCFB-24C4F36F9321}" dt="2021-10-10T23:46:45.187" v="367" actId="1076"/>
          <ac:picMkLst>
            <pc:docMk/>
            <pc:sldMk cId="0" sldId="264"/>
            <ac:picMk id="352" creationId="{EAA9443C-6580-471F-A8DB-D06F9A306024}"/>
          </ac:picMkLst>
        </pc:picChg>
        <pc:picChg chg="mod">
          <ac:chgData name="منى الثبيتي" userId="cb151b56e55a1c37" providerId="LiveId" clId="{AF81837E-E754-4E39-BCFB-24C4F36F9321}" dt="2021-10-11T00:13:58.720" v="477" actId="1076"/>
          <ac:picMkLst>
            <pc:docMk/>
            <pc:sldMk cId="0" sldId="264"/>
            <ac:picMk id="365" creationId="{1933C5B3-82E3-4B27-82BD-7D163F04EA89}"/>
          </ac:picMkLst>
        </pc:picChg>
        <pc:picChg chg="add del mod">
          <ac:chgData name="منى الثبيتي" userId="cb151b56e55a1c37" providerId="LiveId" clId="{AF81837E-E754-4E39-BCFB-24C4F36F9321}" dt="2021-10-12T01:07:14.934" v="1971" actId="478"/>
          <ac:picMkLst>
            <pc:docMk/>
            <pc:sldMk cId="0" sldId="264"/>
            <ac:picMk id="562" creationId="{DA9180F4-CED1-40F3-9F06-E8C5012005AB}"/>
          </ac:picMkLst>
        </pc:picChg>
        <pc:picChg chg="add mod">
          <ac:chgData name="منى الثبيتي" userId="cb151b56e55a1c37" providerId="LiveId" clId="{AF81837E-E754-4E39-BCFB-24C4F36F9321}" dt="2021-10-12T01:47:37.958" v="2008" actId="1076"/>
          <ac:picMkLst>
            <pc:docMk/>
            <pc:sldMk cId="0" sldId="264"/>
            <ac:picMk id="563" creationId="{FD1AF8BD-4BF4-4708-B5D5-EDD89F5916CD}"/>
          </ac:picMkLst>
        </pc:picChg>
        <pc:cxnChg chg="del">
          <ac:chgData name="منى الثبيتي" userId="cb151b56e55a1c37" providerId="LiveId" clId="{AF81837E-E754-4E39-BCFB-24C4F36F9321}" dt="2021-10-10T23:46:12.408" v="357" actId="478"/>
          <ac:cxnSpMkLst>
            <pc:docMk/>
            <pc:sldMk cId="0" sldId="264"/>
            <ac:cxnSpMk id="15" creationId="{E94C3806-3A4C-47EC-B568-F1A254BBCF32}"/>
          </ac:cxnSpMkLst>
        </pc:cxnChg>
        <pc:cxnChg chg="del">
          <ac:chgData name="منى الثبيتي" userId="cb151b56e55a1c37" providerId="LiveId" clId="{AF81837E-E754-4E39-BCFB-24C4F36F9321}" dt="2021-10-10T23:46:15.113" v="358" actId="478"/>
          <ac:cxnSpMkLst>
            <pc:docMk/>
            <pc:sldMk cId="0" sldId="264"/>
            <ac:cxnSpMk id="362" creationId="{E580ED5A-CEC5-498F-8DCD-5D83EFCB1341}"/>
          </ac:cxnSpMkLst>
        </pc:cxnChg>
      </pc:sldChg>
      <pc:sldChg chg="addSp delSp modSp mod modShow">
        <pc:chgData name="منى الثبيتي" userId="cb151b56e55a1c37" providerId="LiveId" clId="{AF81837E-E754-4E39-BCFB-24C4F36F9321}" dt="2021-10-12T00:30:49.018" v="1840" actId="1076"/>
        <pc:sldMkLst>
          <pc:docMk/>
          <pc:sldMk cId="0" sldId="265"/>
        </pc:sldMkLst>
        <pc:spChg chg="mod">
          <ac:chgData name="منى الثبيتي" userId="cb151b56e55a1c37" providerId="LiveId" clId="{AF81837E-E754-4E39-BCFB-24C4F36F9321}" dt="2021-10-12T00:23:20.330" v="1785" actId="1076"/>
          <ac:spMkLst>
            <pc:docMk/>
            <pc:sldMk cId="0" sldId="265"/>
            <ac:spMk id="19" creationId="{0D6D5716-6105-4A07-AC7C-016E6291A081}"/>
          </ac:spMkLst>
        </pc:spChg>
        <pc:picChg chg="add mod">
          <ac:chgData name="منى الثبيتي" userId="cb151b56e55a1c37" providerId="LiveId" clId="{AF81837E-E754-4E39-BCFB-24C4F36F9321}" dt="2021-10-12T00:23:30.597" v="1786"/>
          <ac:picMkLst>
            <pc:docMk/>
            <pc:sldMk cId="0" sldId="265"/>
            <ac:picMk id="3" creationId="{B1C88DAC-908F-4C17-ACDC-8A7FC9D92A1C}"/>
          </ac:picMkLst>
        </pc:picChg>
        <pc:picChg chg="add mod">
          <ac:chgData name="منى الثبيتي" userId="cb151b56e55a1c37" providerId="LiveId" clId="{AF81837E-E754-4E39-BCFB-24C4F36F9321}" dt="2021-10-12T00:24:02.221" v="1790"/>
          <ac:picMkLst>
            <pc:docMk/>
            <pc:sldMk cId="0" sldId="265"/>
            <ac:picMk id="5" creationId="{96085C47-F805-43BC-99F7-2047D5334BDA}"/>
          </ac:picMkLst>
        </pc:picChg>
        <pc:picChg chg="del">
          <ac:chgData name="منى الثبيتي" userId="cb151b56e55a1c37" providerId="LiveId" clId="{AF81837E-E754-4E39-BCFB-24C4F36F9321}" dt="2021-10-12T00:13:42.574" v="1736" actId="478"/>
          <ac:picMkLst>
            <pc:docMk/>
            <pc:sldMk cId="0" sldId="265"/>
            <ac:picMk id="7" creationId="{97B3907D-6FDF-46C7-9829-BEFB18744B95}"/>
          </ac:picMkLst>
        </pc:picChg>
        <pc:picChg chg="add mod">
          <ac:chgData name="منى الثبيتي" userId="cb151b56e55a1c37" providerId="LiveId" clId="{AF81837E-E754-4E39-BCFB-24C4F36F9321}" dt="2021-10-12T00:24:42.221" v="1795" actId="1076"/>
          <ac:picMkLst>
            <pc:docMk/>
            <pc:sldMk cId="0" sldId="265"/>
            <ac:picMk id="8" creationId="{E09F9E54-A35F-433D-9FC7-E01F7B6CC671}"/>
          </ac:picMkLst>
        </pc:picChg>
        <pc:picChg chg="del">
          <ac:chgData name="منى الثبيتي" userId="cb151b56e55a1c37" providerId="LiveId" clId="{AF81837E-E754-4E39-BCFB-24C4F36F9321}" dt="2021-10-12T00:13:40.797" v="1735" actId="478"/>
          <ac:picMkLst>
            <pc:docMk/>
            <pc:sldMk cId="0" sldId="265"/>
            <ac:picMk id="9" creationId="{F49BDAAE-E296-4452-9EC5-F2FCFFCD4CC2}"/>
          </ac:picMkLst>
        </pc:picChg>
        <pc:picChg chg="del">
          <ac:chgData name="منى الثبيتي" userId="cb151b56e55a1c37" providerId="LiveId" clId="{AF81837E-E754-4E39-BCFB-24C4F36F9321}" dt="2021-10-12T00:13:39.169" v="1734" actId="478"/>
          <ac:picMkLst>
            <pc:docMk/>
            <pc:sldMk cId="0" sldId="265"/>
            <ac:picMk id="11" creationId="{A4DAD0E9-C418-47A5-8AA9-0CBDDA9400ED}"/>
          </ac:picMkLst>
        </pc:picChg>
        <pc:picChg chg="del">
          <ac:chgData name="منى الثبيتي" userId="cb151b56e55a1c37" providerId="LiveId" clId="{AF81837E-E754-4E39-BCFB-24C4F36F9321}" dt="2021-10-12T00:13:44.555" v="1737" actId="478"/>
          <ac:picMkLst>
            <pc:docMk/>
            <pc:sldMk cId="0" sldId="265"/>
            <ac:picMk id="12" creationId="{6D186EEE-75CB-4880-A34A-05681C2C6407}"/>
          </ac:picMkLst>
        </pc:picChg>
        <pc:picChg chg="del">
          <ac:chgData name="منى الثبيتي" userId="cb151b56e55a1c37" providerId="LiveId" clId="{AF81837E-E754-4E39-BCFB-24C4F36F9321}" dt="2021-10-12T00:13:25.559" v="1731" actId="478"/>
          <ac:picMkLst>
            <pc:docMk/>
            <pc:sldMk cId="0" sldId="265"/>
            <ac:picMk id="13" creationId="{6B47EFA6-2806-4EFC-B1A5-EDE0EC6121EB}"/>
          </ac:picMkLst>
        </pc:picChg>
        <pc:picChg chg="add mod">
          <ac:chgData name="منى الثبيتي" userId="cb151b56e55a1c37" providerId="LiveId" clId="{AF81837E-E754-4E39-BCFB-24C4F36F9321}" dt="2021-10-12T00:14:08.433" v="1764" actId="1038"/>
          <ac:picMkLst>
            <pc:docMk/>
            <pc:sldMk cId="0" sldId="265"/>
            <ac:picMk id="16" creationId="{EFCC67A9-CF4E-4A1C-A094-252512D7F6CD}"/>
          </ac:picMkLst>
        </pc:picChg>
        <pc:picChg chg="add del mod">
          <ac:chgData name="منى الثبيتي" userId="cb151b56e55a1c37" providerId="LiveId" clId="{AF81837E-E754-4E39-BCFB-24C4F36F9321}" dt="2021-10-12T00:27:33.701" v="1815" actId="21"/>
          <ac:picMkLst>
            <pc:docMk/>
            <pc:sldMk cId="0" sldId="265"/>
            <ac:picMk id="17" creationId="{0D825DC5-8C4B-4255-A5C5-BD7E7AB0EBCA}"/>
          </ac:picMkLst>
        </pc:picChg>
        <pc:picChg chg="add mod">
          <ac:chgData name="منى الثبيتي" userId="cb151b56e55a1c37" providerId="LiveId" clId="{AF81837E-E754-4E39-BCFB-24C4F36F9321}" dt="2021-10-12T00:30:49.018" v="1840" actId="1076"/>
          <ac:picMkLst>
            <pc:docMk/>
            <pc:sldMk cId="0" sldId="265"/>
            <ac:picMk id="20" creationId="{F19BD2FC-577D-4282-B5C8-E1E89C5915BA}"/>
          </ac:picMkLst>
        </pc:picChg>
      </pc:sldChg>
      <pc:sldChg chg="addSp delSp modSp mod modAnim modShow">
        <pc:chgData name="منى الثبيتي" userId="cb151b56e55a1c37" providerId="LiveId" clId="{AF81837E-E754-4E39-BCFB-24C4F36F9321}" dt="2021-10-12T00:28:49.489" v="1825"/>
        <pc:sldMkLst>
          <pc:docMk/>
          <pc:sldMk cId="0" sldId="267"/>
        </pc:sldMkLst>
        <pc:spChg chg="mod">
          <ac:chgData name="منى الثبيتي" userId="cb151b56e55a1c37" providerId="LiveId" clId="{AF81837E-E754-4E39-BCFB-24C4F36F9321}" dt="2021-10-12T00:25:07.223" v="1799" actId="20577"/>
          <ac:spMkLst>
            <pc:docMk/>
            <pc:sldMk cId="0" sldId="267"/>
            <ac:spMk id="295" creationId="{4CEE24F3-733C-4886-ABDD-96F03F5A298B}"/>
          </ac:spMkLst>
        </pc:spChg>
        <pc:picChg chg="add mod">
          <ac:chgData name="منى الثبيتي" userId="cb151b56e55a1c37" providerId="LiveId" clId="{AF81837E-E754-4E39-BCFB-24C4F36F9321}" dt="2021-10-12T00:26:24.916" v="1806" actId="1076"/>
          <ac:picMkLst>
            <pc:docMk/>
            <pc:sldMk cId="0" sldId="267"/>
            <ac:picMk id="3" creationId="{6614790F-42A1-4589-A8F1-6A3D42ECC093}"/>
          </ac:picMkLst>
        </pc:picChg>
        <pc:picChg chg="del">
          <ac:chgData name="منى الثبيتي" userId="cb151b56e55a1c37" providerId="LiveId" clId="{AF81837E-E754-4E39-BCFB-24C4F36F9321}" dt="2021-10-12T00:24:51.751" v="1796" actId="478"/>
          <ac:picMkLst>
            <pc:docMk/>
            <pc:sldMk cId="0" sldId="267"/>
            <ac:picMk id="5" creationId="{D83ECE8C-8FC2-4791-9D17-073E671BBA80}"/>
          </ac:picMkLst>
        </pc:picChg>
        <pc:picChg chg="add del">
          <ac:chgData name="منى الثبيتي" userId="cb151b56e55a1c37" providerId="LiveId" clId="{AF81837E-E754-4E39-BCFB-24C4F36F9321}" dt="2021-10-12T00:26:37.917" v="1808" actId="478"/>
          <ac:picMkLst>
            <pc:docMk/>
            <pc:sldMk cId="0" sldId="267"/>
            <ac:picMk id="6" creationId="{F32DB4BB-E8AD-4004-B5AD-F69CD28EAAFF}"/>
          </ac:picMkLst>
        </pc:picChg>
        <pc:picChg chg="add mod">
          <ac:chgData name="منى الثبيتي" userId="cb151b56e55a1c37" providerId="LiveId" clId="{AF81837E-E754-4E39-BCFB-24C4F36F9321}" dt="2021-10-12T00:27:26.758" v="1814" actId="1076"/>
          <ac:picMkLst>
            <pc:docMk/>
            <pc:sldMk cId="0" sldId="267"/>
            <ac:picMk id="8" creationId="{CA0E1549-C4DE-4624-B2C7-C1D6299E5477}"/>
          </ac:picMkLst>
        </pc:picChg>
        <pc:picChg chg="add mod">
          <ac:chgData name="منى الثبيتي" userId="cb151b56e55a1c37" providerId="LiveId" clId="{AF81837E-E754-4E39-BCFB-24C4F36F9321}" dt="2021-10-12T00:28:49.489" v="1825"/>
          <ac:picMkLst>
            <pc:docMk/>
            <pc:sldMk cId="0" sldId="267"/>
            <ac:picMk id="10" creationId="{448BD6F5-1464-4967-B2CB-89D5B7475BFB}"/>
          </ac:picMkLst>
        </pc:picChg>
        <pc:picChg chg="add mod">
          <ac:chgData name="منى الثبيتي" userId="cb151b56e55a1c37" providerId="LiveId" clId="{AF81837E-E754-4E39-BCFB-24C4F36F9321}" dt="2021-10-12T00:25:17.510" v="1801"/>
          <ac:picMkLst>
            <pc:docMk/>
            <pc:sldMk cId="0" sldId="267"/>
            <ac:picMk id="37" creationId="{52B3F91D-8DE7-49EF-A5E8-3DB9BC10F6E7}"/>
          </ac:picMkLst>
        </pc:picChg>
        <pc:picChg chg="add mod">
          <ac:chgData name="منى الثبيتي" userId="cb151b56e55a1c37" providerId="LiveId" clId="{AF81837E-E754-4E39-BCFB-24C4F36F9321}" dt="2021-10-12T00:27:45.775" v="1818" actId="1076"/>
          <ac:picMkLst>
            <pc:docMk/>
            <pc:sldMk cId="0" sldId="267"/>
            <ac:picMk id="44" creationId="{FACD90CB-0306-4840-857A-984AD08E4F12}"/>
          </ac:picMkLst>
        </pc:picChg>
        <pc:picChg chg="add mod">
          <ac:chgData name="منى الثبيتي" userId="cb151b56e55a1c37" providerId="LiveId" clId="{AF81837E-E754-4E39-BCFB-24C4F36F9321}" dt="2021-10-12T00:28:13.117" v="1821" actId="1076"/>
          <ac:picMkLst>
            <pc:docMk/>
            <pc:sldMk cId="0" sldId="267"/>
            <ac:picMk id="45" creationId="{8DBEECDB-57E5-4EA0-9622-B4C5AA7B37A1}"/>
          </ac:picMkLst>
        </pc:picChg>
        <pc:picChg chg="del">
          <ac:chgData name="منى الثبيتي" userId="cb151b56e55a1c37" providerId="LiveId" clId="{AF81837E-E754-4E39-BCFB-24C4F36F9321}" dt="2021-10-12T00:25:10.100" v="1800" actId="478"/>
          <ac:picMkLst>
            <pc:docMk/>
            <pc:sldMk cId="0" sldId="267"/>
            <ac:picMk id="294" creationId="{BCB0BE2A-3D15-4603-95C7-6FC954845BB2}"/>
          </ac:picMkLst>
        </pc:picChg>
      </pc:sldChg>
      <pc:sldChg chg="addSp delSp modSp mod modShow">
        <pc:chgData name="منى الثبيتي" userId="cb151b56e55a1c37" providerId="LiveId" clId="{AF81837E-E754-4E39-BCFB-24C4F36F9321}" dt="2021-10-12T00:32:19.234" v="1847" actId="1076"/>
        <pc:sldMkLst>
          <pc:docMk/>
          <pc:sldMk cId="0" sldId="268"/>
        </pc:sldMkLst>
        <pc:spChg chg="mod">
          <ac:chgData name="منى الثبيتي" userId="cb151b56e55a1c37" providerId="LiveId" clId="{AF81837E-E754-4E39-BCFB-24C4F36F9321}" dt="2021-10-12T00:29:20.301" v="1828" actId="20577"/>
          <ac:spMkLst>
            <pc:docMk/>
            <pc:sldMk cId="0" sldId="268"/>
            <ac:spMk id="37" creationId="{25DF8EE2-1BE9-42FF-A48F-46902E2E67FD}"/>
          </ac:spMkLst>
        </pc:spChg>
        <pc:picChg chg="add mod">
          <ac:chgData name="منى الثبيتي" userId="cb151b56e55a1c37" providerId="LiveId" clId="{AF81837E-E754-4E39-BCFB-24C4F36F9321}" dt="2021-10-12T00:31:21.276" v="1843" actId="1076"/>
          <ac:picMkLst>
            <pc:docMk/>
            <pc:sldMk cId="0" sldId="268"/>
            <ac:picMk id="3" creationId="{9B1CA377-7563-4542-9793-22393575CB13}"/>
          </ac:picMkLst>
        </pc:picChg>
        <pc:picChg chg="add mod">
          <ac:chgData name="منى الثبيتي" userId="cb151b56e55a1c37" providerId="LiveId" clId="{AF81837E-E754-4E39-BCFB-24C4F36F9321}" dt="2021-10-12T00:32:19.234" v="1847" actId="1076"/>
          <ac:picMkLst>
            <pc:docMk/>
            <pc:sldMk cId="0" sldId="268"/>
            <ac:picMk id="5" creationId="{D50F9A52-0586-4447-BC84-79F652328E06}"/>
          </ac:picMkLst>
        </pc:picChg>
        <pc:picChg chg="add mod">
          <ac:chgData name="منى الثبيتي" userId="cb151b56e55a1c37" providerId="LiveId" clId="{AF81837E-E754-4E39-BCFB-24C4F36F9321}" dt="2021-10-12T00:31:36.616" v="1844"/>
          <ac:picMkLst>
            <pc:docMk/>
            <pc:sldMk cId="0" sldId="268"/>
            <ac:picMk id="15" creationId="{921F183C-CC89-4AD3-BD00-2BE9E209A8C5}"/>
          </ac:picMkLst>
        </pc:picChg>
        <pc:picChg chg="del">
          <ac:chgData name="منى الثبيتي" userId="cb151b56e55a1c37" providerId="LiveId" clId="{AF81837E-E754-4E39-BCFB-24C4F36F9321}" dt="2021-10-12T00:29:25.374" v="1830" actId="478"/>
          <ac:picMkLst>
            <pc:docMk/>
            <pc:sldMk cId="0" sldId="268"/>
            <ac:picMk id="24" creationId="{FAAB36AC-CD23-4833-A0C3-1699C065A652}"/>
          </ac:picMkLst>
        </pc:picChg>
        <pc:picChg chg="del">
          <ac:chgData name="منى الثبيتي" userId="cb151b56e55a1c37" providerId="LiveId" clId="{AF81837E-E754-4E39-BCFB-24C4F36F9321}" dt="2021-10-12T00:29:27.402" v="1831" actId="478"/>
          <ac:picMkLst>
            <pc:docMk/>
            <pc:sldMk cId="0" sldId="268"/>
            <ac:picMk id="26" creationId="{51351255-A88E-413D-ACFB-A6755B69CBBC}"/>
          </ac:picMkLst>
        </pc:picChg>
        <pc:picChg chg="del mod">
          <ac:chgData name="منى الثبيتي" userId="cb151b56e55a1c37" providerId="LiveId" clId="{AF81837E-E754-4E39-BCFB-24C4F36F9321}" dt="2021-10-12T00:29:41.454" v="1833" actId="478"/>
          <ac:picMkLst>
            <pc:docMk/>
            <pc:sldMk cId="0" sldId="268"/>
            <ac:picMk id="28" creationId="{ECA80034-AED3-44E9-BAB3-2712B0F991BF}"/>
          </ac:picMkLst>
        </pc:picChg>
        <pc:picChg chg="del">
          <ac:chgData name="منى الثبيتي" userId="cb151b56e55a1c37" providerId="LiveId" clId="{AF81837E-E754-4E39-BCFB-24C4F36F9321}" dt="2021-10-12T00:29:43.789" v="1834" actId="478"/>
          <ac:picMkLst>
            <pc:docMk/>
            <pc:sldMk cId="0" sldId="268"/>
            <ac:picMk id="30" creationId="{4F804606-7836-4D73-B2DC-411618E6BB46}"/>
          </ac:picMkLst>
        </pc:picChg>
        <pc:picChg chg="del">
          <ac:chgData name="منى الثبيتي" userId="cb151b56e55a1c37" providerId="LiveId" clId="{AF81837E-E754-4E39-BCFB-24C4F36F9321}" dt="2021-10-12T00:29:22.937" v="1829" actId="478"/>
          <ac:picMkLst>
            <pc:docMk/>
            <pc:sldMk cId="0" sldId="268"/>
            <ac:picMk id="36" creationId="{B3DBD335-4D14-423C-A71C-BFF725A013CF}"/>
          </ac:picMkLst>
        </pc:picChg>
        <pc:picChg chg="del">
          <ac:chgData name="منى الثبيتي" userId="cb151b56e55a1c37" providerId="LiveId" clId="{AF81837E-E754-4E39-BCFB-24C4F36F9321}" dt="2021-10-12T00:29:45.771" v="1835" actId="478"/>
          <ac:picMkLst>
            <pc:docMk/>
            <pc:sldMk cId="0" sldId="268"/>
            <ac:picMk id="3584" creationId="{0212CFB1-AD7A-4EA2-AC5B-6DBF0088D2E0}"/>
          </ac:picMkLst>
        </pc:picChg>
      </pc:sldChg>
      <pc:sldChg chg="addSp delSp modSp mod modShow">
        <pc:chgData name="منى الثبيتي" userId="cb151b56e55a1c37" providerId="LiveId" clId="{AF81837E-E754-4E39-BCFB-24C4F36F9321}" dt="2021-10-12T00:36:26.318" v="1867" actId="208"/>
        <pc:sldMkLst>
          <pc:docMk/>
          <pc:sldMk cId="0" sldId="269"/>
        </pc:sldMkLst>
        <pc:spChg chg="add mod">
          <ac:chgData name="منى الثبيتي" userId="cb151b56e55a1c37" providerId="LiveId" clId="{AF81837E-E754-4E39-BCFB-24C4F36F9321}" dt="2021-10-12T00:36:26.318" v="1867" actId="208"/>
          <ac:spMkLst>
            <pc:docMk/>
            <pc:sldMk cId="0" sldId="269"/>
            <ac:spMk id="6" creationId="{ABD0449D-6E00-4349-BD3C-62B1A3DD08D2}"/>
          </ac:spMkLst>
        </pc:spChg>
        <pc:spChg chg="mod">
          <ac:chgData name="منى الثبيتي" userId="cb151b56e55a1c37" providerId="LiveId" clId="{AF81837E-E754-4E39-BCFB-24C4F36F9321}" dt="2021-10-12T00:32:44.795" v="1851" actId="20577"/>
          <ac:spMkLst>
            <pc:docMk/>
            <pc:sldMk cId="0" sldId="269"/>
            <ac:spMk id="67" creationId="{174E8C76-E5E7-49F1-B724-9C0FF84BBD5A}"/>
          </ac:spMkLst>
        </pc:spChg>
        <pc:picChg chg="add mod">
          <ac:chgData name="منى الثبيتي" userId="cb151b56e55a1c37" providerId="LiveId" clId="{AF81837E-E754-4E39-BCFB-24C4F36F9321}" dt="2021-10-12T00:35:43.954" v="1862"/>
          <ac:picMkLst>
            <pc:docMk/>
            <pc:sldMk cId="0" sldId="269"/>
            <ac:picMk id="3" creationId="{9AA23AB7-F328-46CF-B859-D4710BB5FE2C}"/>
          </ac:picMkLst>
        </pc:picChg>
        <pc:picChg chg="add mod">
          <ac:chgData name="منى الثبيتي" userId="cb151b56e55a1c37" providerId="LiveId" clId="{AF81837E-E754-4E39-BCFB-24C4F36F9321}" dt="2021-10-12T00:36:11.567" v="1865" actId="1076"/>
          <ac:picMkLst>
            <pc:docMk/>
            <pc:sldMk cId="0" sldId="269"/>
            <ac:picMk id="5" creationId="{87431F2B-E985-4F25-A374-8DD54CD1A4F0}"/>
          </ac:picMkLst>
        </pc:picChg>
        <pc:picChg chg="del">
          <ac:chgData name="منى الثبيتي" userId="cb151b56e55a1c37" providerId="LiveId" clId="{AF81837E-E754-4E39-BCFB-24C4F36F9321}" dt="2021-10-12T00:32:48.350" v="1852" actId="478"/>
          <ac:picMkLst>
            <pc:docMk/>
            <pc:sldMk cId="0" sldId="269"/>
            <ac:picMk id="7" creationId="{71D2CB54-F113-4071-800C-1FA21669B854}"/>
          </ac:picMkLst>
        </pc:picChg>
        <pc:picChg chg="del">
          <ac:chgData name="منى الثبيتي" userId="cb151b56e55a1c37" providerId="LiveId" clId="{AF81837E-E754-4E39-BCFB-24C4F36F9321}" dt="2021-10-12T00:33:03.569" v="1855" actId="478"/>
          <ac:picMkLst>
            <pc:docMk/>
            <pc:sldMk cId="0" sldId="269"/>
            <ac:picMk id="9" creationId="{6C8EFC13-34A3-4E01-96CD-FE9C16DAB6E9}"/>
          </ac:picMkLst>
        </pc:picChg>
        <pc:picChg chg="del">
          <ac:chgData name="منى الثبيتي" userId="cb151b56e55a1c37" providerId="LiveId" clId="{AF81837E-E754-4E39-BCFB-24C4F36F9321}" dt="2021-10-12T00:33:00.915" v="1854" actId="478"/>
          <ac:picMkLst>
            <pc:docMk/>
            <pc:sldMk cId="0" sldId="269"/>
            <ac:picMk id="11" creationId="{3EC71390-4326-4B99-9E05-68711E301D61}"/>
          </ac:picMkLst>
        </pc:picChg>
        <pc:picChg chg="del">
          <ac:chgData name="منى الثبيتي" userId="cb151b56e55a1c37" providerId="LiveId" clId="{AF81837E-E754-4E39-BCFB-24C4F36F9321}" dt="2021-10-12T00:33:06.229" v="1856" actId="478"/>
          <ac:picMkLst>
            <pc:docMk/>
            <pc:sldMk cId="0" sldId="269"/>
            <ac:picMk id="15" creationId="{97298955-6266-4CE9-9AF6-3840AC7BBD00}"/>
          </ac:picMkLst>
        </pc:picChg>
        <pc:picChg chg="add mod">
          <ac:chgData name="منى الثبيتي" userId="cb151b56e55a1c37" providerId="LiveId" clId="{AF81837E-E754-4E39-BCFB-24C4F36F9321}" dt="2021-10-12T00:33:30.562" v="1858"/>
          <ac:picMkLst>
            <pc:docMk/>
            <pc:sldMk cId="0" sldId="269"/>
            <ac:picMk id="18" creationId="{EBF95450-2DA7-4A18-AA54-25C82339609F}"/>
          </ac:picMkLst>
        </pc:picChg>
        <pc:picChg chg="del">
          <ac:chgData name="منى الثبيتي" userId="cb151b56e55a1c37" providerId="LiveId" clId="{AF81837E-E754-4E39-BCFB-24C4F36F9321}" dt="2021-10-12T00:32:29.467" v="1848" actId="478"/>
          <ac:picMkLst>
            <pc:docMk/>
            <pc:sldMk cId="0" sldId="269"/>
            <ac:picMk id="66" creationId="{D308EC14-7FFD-4593-8E17-14BF317B48FF}"/>
          </ac:picMkLst>
        </pc:picChg>
        <pc:cxnChg chg="del">
          <ac:chgData name="منى الثبيتي" userId="cb151b56e55a1c37" providerId="LiveId" clId="{AF81837E-E754-4E39-BCFB-24C4F36F9321}" dt="2021-10-12T00:32:51.514" v="1853" actId="478"/>
          <ac:cxnSpMkLst>
            <pc:docMk/>
            <pc:sldMk cId="0" sldId="269"/>
            <ac:cxnSpMk id="13" creationId="{E85A1481-EA2E-4FAB-82D7-05264377E0AF}"/>
          </ac:cxnSpMkLst>
        </pc:cxnChg>
        <pc:cxnChg chg="del">
          <ac:chgData name="منى الثبيتي" userId="cb151b56e55a1c37" providerId="LiveId" clId="{AF81837E-E754-4E39-BCFB-24C4F36F9321}" dt="2021-10-12T00:33:08.515" v="1857" actId="478"/>
          <ac:cxnSpMkLst>
            <pc:docMk/>
            <pc:sldMk cId="0" sldId="269"/>
            <ac:cxnSpMk id="78" creationId="{162C8C9B-DEDD-418B-AFD3-66282102C0CF}"/>
          </ac:cxnSpMkLst>
        </pc:cxnChg>
      </pc:sldChg>
      <pc:sldChg chg="del mod modShow">
        <pc:chgData name="منى الثبيتي" userId="cb151b56e55a1c37" providerId="LiveId" clId="{AF81837E-E754-4E39-BCFB-24C4F36F9321}" dt="2021-10-12T00:36:44.741" v="1868" actId="2696"/>
        <pc:sldMkLst>
          <pc:docMk/>
          <pc:sldMk cId="0" sldId="270"/>
        </pc:sldMkLst>
      </pc:sldChg>
      <pc:sldChg chg="addSp delSp modSp mod modAnim modShow">
        <pc:chgData name="منى الثبيتي" userId="cb151b56e55a1c37" providerId="LiveId" clId="{AF81837E-E754-4E39-BCFB-24C4F36F9321}" dt="2021-10-12T01:21:11.340" v="1990"/>
        <pc:sldMkLst>
          <pc:docMk/>
          <pc:sldMk cId="0" sldId="271"/>
        </pc:sldMkLst>
        <pc:spChg chg="add mod topLvl">
          <ac:chgData name="منى الثبيتي" userId="cb151b56e55a1c37" providerId="LiveId" clId="{AF81837E-E754-4E39-BCFB-24C4F36F9321}" dt="2021-10-12T01:21:02.138" v="1989" actId="165"/>
          <ac:spMkLst>
            <pc:docMk/>
            <pc:sldMk cId="0" sldId="271"/>
            <ac:spMk id="7" creationId="{7B08A626-C668-4A5C-A8C9-AA55DDF64AA9}"/>
          </ac:spMkLst>
        </pc:spChg>
        <pc:spChg chg="mod">
          <ac:chgData name="منى الثبيتي" userId="cb151b56e55a1c37" providerId="LiveId" clId="{AF81837E-E754-4E39-BCFB-24C4F36F9321}" dt="2021-10-12T01:20:33.872" v="1987" actId="1076"/>
          <ac:spMkLst>
            <pc:docMk/>
            <pc:sldMk cId="0" sldId="271"/>
            <ac:spMk id="23" creationId="{244AD919-DD05-4BD0-BE3B-044585E41D47}"/>
          </ac:spMkLst>
        </pc:spChg>
        <pc:grpChg chg="add del mod">
          <ac:chgData name="منى الثبيتي" userId="cb151b56e55a1c37" providerId="LiveId" clId="{AF81837E-E754-4E39-BCFB-24C4F36F9321}" dt="2021-10-12T00:44:36.022" v="1898" actId="165"/>
          <ac:grpSpMkLst>
            <pc:docMk/>
            <pc:sldMk cId="0" sldId="271"/>
            <ac:grpSpMk id="9" creationId="{C3221094-EB67-4466-A7EB-BBAA07937F78}"/>
          </ac:grpSpMkLst>
        </pc:grpChg>
        <pc:grpChg chg="add del mod">
          <ac:chgData name="منى الثبيتي" userId="cb151b56e55a1c37" providerId="LiveId" clId="{AF81837E-E754-4E39-BCFB-24C4F36F9321}" dt="2021-10-12T01:21:02.138" v="1989" actId="165"/>
          <ac:grpSpMkLst>
            <pc:docMk/>
            <pc:sldMk cId="0" sldId="271"/>
            <ac:grpSpMk id="11" creationId="{920D9655-D6BA-4159-9161-28EB57141527}"/>
          </ac:grpSpMkLst>
        </pc:grpChg>
        <pc:picChg chg="add mod">
          <ac:chgData name="منى الثبيتي" userId="cb151b56e55a1c37" providerId="LiveId" clId="{AF81837E-E754-4E39-BCFB-24C4F36F9321}" dt="2021-10-12T00:42:16.978" v="1884" actId="1076"/>
          <ac:picMkLst>
            <pc:docMk/>
            <pc:sldMk cId="0" sldId="271"/>
            <ac:picMk id="3" creationId="{EE445EAD-F0B3-4BB2-8FE4-BDB705C43F2D}"/>
          </ac:picMkLst>
        </pc:picChg>
        <pc:picChg chg="add mod topLvl">
          <ac:chgData name="منى الثبيتي" userId="cb151b56e55a1c37" providerId="LiveId" clId="{AF81837E-E754-4E39-BCFB-24C4F36F9321}" dt="2021-10-12T01:21:02.138" v="1989" actId="165"/>
          <ac:picMkLst>
            <pc:docMk/>
            <pc:sldMk cId="0" sldId="271"/>
            <ac:picMk id="5" creationId="{AF2D5A71-A000-431A-B1CB-40CCCBC47559}"/>
          </ac:picMkLst>
        </pc:picChg>
        <pc:picChg chg="del">
          <ac:chgData name="منى الثبيتي" userId="cb151b56e55a1c37" providerId="LiveId" clId="{AF81837E-E754-4E39-BCFB-24C4F36F9321}" dt="2021-10-12T00:40:10.196" v="1877" actId="478"/>
          <ac:picMkLst>
            <pc:docMk/>
            <pc:sldMk cId="0" sldId="271"/>
            <ac:picMk id="8" creationId="{9387896F-C099-49DD-927A-4AEC844AAA4F}"/>
          </ac:picMkLst>
        </pc:picChg>
        <pc:picChg chg="del">
          <ac:chgData name="منى الثبيتي" userId="cb151b56e55a1c37" providerId="LiveId" clId="{AF81837E-E754-4E39-BCFB-24C4F36F9321}" dt="2021-10-12T00:40:12.556" v="1878" actId="478"/>
          <ac:picMkLst>
            <pc:docMk/>
            <pc:sldMk cId="0" sldId="271"/>
            <ac:picMk id="10" creationId="{CED25A7E-516A-404E-BA6D-01F0AA70ED30}"/>
          </ac:picMkLst>
        </pc:picChg>
      </pc:sldChg>
      <pc:sldChg chg="addSp delSp modSp mod ord delAnim modAnim">
        <pc:chgData name="منى الثبيتي" userId="cb151b56e55a1c37" providerId="LiveId" clId="{AF81837E-E754-4E39-BCFB-24C4F36F9321}" dt="2021-10-11T21:57:44.115" v="1357" actId="1076"/>
        <pc:sldMkLst>
          <pc:docMk/>
          <pc:sldMk cId="0" sldId="272"/>
        </pc:sldMkLst>
        <pc:spChg chg="add mod">
          <ac:chgData name="منى الثبيتي" userId="cb151b56e55a1c37" providerId="LiveId" clId="{AF81837E-E754-4E39-BCFB-24C4F36F9321}" dt="2021-10-11T21:52:03.357" v="1326" actId="164"/>
          <ac:spMkLst>
            <pc:docMk/>
            <pc:sldMk cId="0" sldId="272"/>
            <ac:spMk id="15" creationId="{054ADCBA-95E9-4CFA-9AF4-DDDD6529F835}"/>
          </ac:spMkLst>
        </pc:spChg>
        <pc:spChg chg="add del mod">
          <ac:chgData name="منى الثبيتي" userId="cb151b56e55a1c37" providerId="LiveId" clId="{AF81837E-E754-4E39-BCFB-24C4F36F9321}" dt="2021-10-11T21:40:58.772" v="1257" actId="478"/>
          <ac:spMkLst>
            <pc:docMk/>
            <pc:sldMk cId="0" sldId="272"/>
            <ac:spMk id="16" creationId="{7A47B987-1A32-4578-9F40-CE404E963F13}"/>
          </ac:spMkLst>
        </pc:spChg>
        <pc:spChg chg="add mod">
          <ac:chgData name="منى الثبيتي" userId="cb151b56e55a1c37" providerId="LiveId" clId="{AF81837E-E754-4E39-BCFB-24C4F36F9321}" dt="2021-10-11T00:09:12.706" v="457" actId="1076"/>
          <ac:spMkLst>
            <pc:docMk/>
            <pc:sldMk cId="0" sldId="272"/>
            <ac:spMk id="19" creationId="{FA52B1ED-5C75-4B87-9CB5-1918BB9ABD3E}"/>
          </ac:spMkLst>
        </pc:spChg>
        <pc:spChg chg="add mod">
          <ac:chgData name="منى الثبيتي" userId="cb151b56e55a1c37" providerId="LiveId" clId="{AF81837E-E754-4E39-BCFB-24C4F36F9321}" dt="2021-10-11T00:15:11.141" v="481" actId="208"/>
          <ac:spMkLst>
            <pc:docMk/>
            <pc:sldMk cId="0" sldId="272"/>
            <ac:spMk id="20" creationId="{33F128E8-A09D-4BB8-B83E-D83C65B0E598}"/>
          </ac:spMkLst>
        </pc:spChg>
        <pc:spChg chg="add mod">
          <ac:chgData name="منى الثبيتي" userId="cb151b56e55a1c37" providerId="LiveId" clId="{AF81837E-E754-4E39-BCFB-24C4F36F9321}" dt="2021-10-11T00:58:13.029" v="793" actId="1038"/>
          <ac:spMkLst>
            <pc:docMk/>
            <pc:sldMk cId="0" sldId="272"/>
            <ac:spMk id="21" creationId="{347AA66D-3C8C-4D3B-AF7C-F34E16EF92CD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80" creationId="{3CD55BD1-7E73-4EC3-9FE9-80297B6701AF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81" creationId="{1D1C8128-A2F7-458B-8E6F-2E053B42DD4F}"/>
          </ac:spMkLst>
        </pc:spChg>
        <pc:spChg chg="mod">
          <ac:chgData name="منى الثبيتي" userId="cb151b56e55a1c37" providerId="LiveId" clId="{AF81837E-E754-4E39-BCFB-24C4F36F9321}" dt="2021-10-11T00:16:19.183" v="531" actId="20577"/>
          <ac:spMkLst>
            <pc:docMk/>
            <pc:sldMk cId="0" sldId="272"/>
            <ac:spMk id="82" creationId="{4C7E77AC-BEDF-4B6E-B476-0AF91FDDDF49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84" creationId="{E4416C6E-79DA-4845-A30D-A481BCB0E4D9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85" creationId="{074E62D4-B5C3-464B-ACD2-CF105BD884B4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86" creationId="{915C1477-7EE4-4D8D-8382-E72FB93857C0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87" creationId="{3BD5AE0F-0BB3-4105-BD03-0A329E4DEB38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88" creationId="{237A82A0-BD7E-4D7D-B74E-38140B8E5AB8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89" creationId="{5266EAB2-0382-4573-AA19-7A7A3B69F937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90" creationId="{883778AC-B6D6-4F17-89D2-484ECBAE63C0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91" creationId="{01CCB69C-86E2-4045-B5EE-1F438117D567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92" creationId="{3A90252A-93EA-4CC0-A032-9E31A16A3FC0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93" creationId="{7FADB5AF-61BC-45E7-850B-0AB338C58224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94" creationId="{D7A9EE31-9DB9-42F0-A572-8BA12C893373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95" creationId="{82B498F7-1FBD-43C6-A66D-394A63DBD9BA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96" creationId="{E8F0D067-D5A7-4C05-88B0-E25E35101145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97" creationId="{DCA699CE-EAC4-44AC-87AB-CB6EFA876A0E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98" creationId="{C48C3F8F-1578-4182-B453-97E4765CFE5F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99" creationId="{116C2927-CECF-4533-A07E-0D985247EB99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00" creationId="{5D7A75A5-8F94-4427-AD6C-20508308BE62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01" creationId="{12B5DBDF-2160-4FCA-8425-FB3083B3083A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02" creationId="{54DDDB20-EB87-4B58-B371-5B2D194F3085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03" creationId="{D46EC263-FDB0-43A3-A863-C104E3D5D7C1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04" creationId="{2FB4ECE0-E7BC-4060-BD46-DC4CE75A7747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05" creationId="{85A4129D-D92F-429E-B9C7-7E74032236D2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06" creationId="{5FDB6E7F-7A07-4E23-91D9-14AB611D9390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07" creationId="{4D5172AF-FCCD-4385-B508-E409902FA3A6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08" creationId="{F673C96F-42BC-427F-8FB1-431E7EA57BE9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09" creationId="{08971784-88DE-4CA1-81C6-E3114A043A81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10" creationId="{FDE03438-8E6A-4435-BF7B-2A1584F57D91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11" creationId="{B825DA14-AB87-4A26-9DD7-E5857763BD3C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12" creationId="{309AD406-BB4B-471F-A5B6-B5EC45B26928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13" creationId="{B94F7E70-7A0E-4F5F-82F2-FDEB2E343798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14" creationId="{BBD904A7-E53E-4338-A637-D9B621C06D76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15" creationId="{C0CC53FB-88F7-40BB-A230-2749FECF975B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16" creationId="{9F340C58-029C-4648-A0F1-876CCEC07E6A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17" creationId="{AD9270E8-099D-46FE-983A-47923A921AA8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18" creationId="{B25E6FCB-4150-4BEF-891E-F2704BECFCF5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19" creationId="{DEEEB7E2-FF7C-4773-BD89-E6C554385118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20" creationId="{4FB51B20-F032-4E0F-AE5C-63BFA34C33C8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21" creationId="{6FFF1CF9-581B-4CCF-B97F-318400C0CCE2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22" creationId="{7B2AD6C9-1AB8-4834-8EB0-2D17E9C10EA1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23" creationId="{226CA02D-8B1D-40E7-90A0-15491F7C395D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24" creationId="{585829DA-3C00-4E44-95FA-C0056BA799F1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25" creationId="{6C0D8125-1C02-46AB-8493-F3F17082B0EB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26" creationId="{9E4BCCA0-BDD1-4664-8A63-46C5C4CA20C8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27" creationId="{20996D95-CF62-4E0D-A887-AA1189304F74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28" creationId="{6A89397E-B38C-4D6C-ADF3-6D7F47465F5D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29" creationId="{5F5E9F3A-B991-49BA-B4B1-2E48D5A81413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30" creationId="{43108A33-3ED5-4C4C-B386-7528DA9ECFC4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31" creationId="{62F07B1A-E72F-432F-9250-821852535647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32" creationId="{2FBB303D-25FC-47F9-8145-115B35CA60BD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33" creationId="{1FCD1945-2BF9-4E8D-BF90-DF29A16AABF9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34" creationId="{0BA986B7-BE6F-49F2-A515-32E14A2F2D1B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35" creationId="{4615368F-07F3-4C26-A5EB-1A8D617E7696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36" creationId="{EECFE267-3913-4414-91C7-6B9FB3EE26B6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37" creationId="{BC7F8589-B2D7-4861-BB34-83E98047E719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38" creationId="{5AF42A1B-FAD6-4246-ADE5-6D71A150CDD7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39" creationId="{3627241F-D5FB-4308-805E-3D68CF5C658F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40" creationId="{6BD79E5E-C17E-4EAD-9CC5-368649FD2CBE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41" creationId="{A2BA4F86-138C-417E-8806-74B7A911749C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42" creationId="{FDBDBE45-143B-41D2-A1A8-E6045E3542DB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43" creationId="{FBB84318-A294-4DA4-ACA8-552CE8B5D1FF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44" creationId="{05E73419-BAD9-41C9-A02F-9E6334BEB92A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45" creationId="{B3217007-D0DD-4740-9300-16060350129F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46" creationId="{79E73B4C-BE75-4B95-BC52-D3C681E416D8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47" creationId="{4DC731F9-E070-45A7-B783-A3D1671D0A24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48" creationId="{8AA58859-8C70-40AE-9F87-2782BB828815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49" creationId="{319DBE08-B554-41D6-89E9-AABE700B8CCB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50" creationId="{02D91189-5ED0-4A2C-8578-D4606C194321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51" creationId="{D9575180-1C7A-4735-851A-7A9D0BECDCAD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52" creationId="{CA2562C1-186C-4EA9-8EE8-DCFB29477D22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53" creationId="{69EB7104-71E6-4FE2-A21F-33BBE22312D9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54" creationId="{60679B9B-E576-4BC2-8F83-4976051162DA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55" creationId="{BCBA1FC7-0DD3-42B3-AF5B-76FF092180D2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56" creationId="{04185C34-D394-44FF-8D87-31BA7AE68C5F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57" creationId="{A559E082-9E63-459B-914E-7C0A770CEE9A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58" creationId="{32AC4D1B-5B32-4894-96BE-CF26E697D96D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59" creationId="{0C766353-B8D5-4314-A446-CBB2532C0F3D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60" creationId="{E928E6FE-402D-4A77-BBA0-45E7160ECAAF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61" creationId="{DA1222E1-72A1-4A0E-A32E-1294FA32E3BF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62" creationId="{76D96330-D6FA-45F0-8933-1B80D3686623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63" creationId="{895A7AE5-ED56-4DB4-9D10-CD12FA4C881F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64" creationId="{C7B17975-9643-4809-A1E2-F59DDD3F6F1C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65" creationId="{B4E81434-D608-4373-A781-F714B435B03D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66" creationId="{176F1A88-59F3-4B82-BED5-5E0785E517F6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67" creationId="{3AF338BF-CC97-42D4-9EE7-862159E08E2F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68" creationId="{61A3D9E8-047A-435F-BB7B-ED0E60E4F5C1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69" creationId="{DEFCECE1-1428-49FE-9B25-D461E3AD65EB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70" creationId="{57E47E8F-F6E6-43D1-8AFE-3FE8735E5294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71" creationId="{D336B0CB-553C-487A-8C0E-00CDC44377C6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72" creationId="{1CDEF640-7556-4F55-9553-C15C1DAF382D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73" creationId="{A3BFA10F-48CA-45FC-A5EE-DB9B6F314F62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74" creationId="{5AAC275F-D13D-4207-8BEB-5E1F323AD582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75" creationId="{7117AC54-72C6-4F7E-89F8-8FDC2DE3EAB9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76" creationId="{0F3BEFB6-7983-45C8-84F4-2E99F48E5365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77" creationId="{790CB8F3-9AA2-409A-8131-993FFBF3EDCD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78" creationId="{B8704C8E-D27D-41D7-8F01-3F1CC696C7CE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79" creationId="{5F89DE59-4AA0-4325-9EDB-44F6406C1FF2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80" creationId="{697BD556-D952-4A54-93C7-47543E655D5F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81" creationId="{5F8CDE3C-DD81-4AE9-AC1F-A1D84BAD3B8C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82" creationId="{D9BAB5E2-C478-4DF5-90EE-63991D6D1B74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83" creationId="{EE83E97B-1710-47DB-9441-C7650A3FCD40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84" creationId="{6D6C554C-DD5B-4900-8546-5611DDCA7FFD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85" creationId="{FF4653A7-CDFB-4E51-B7AF-4543B76F1F56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86" creationId="{F21F4BB5-539A-4D36-BAD6-91C0F6E3F0E3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87" creationId="{3B38A7A9-F185-4223-9137-862EAA30607D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88" creationId="{77F889DD-936A-4332-8564-3D2EF3A62714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89" creationId="{31D1F00E-9E5D-4C20-90F7-1CCF21FAB0D3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90" creationId="{7A16BDEB-40D1-445D-BE2D-4ECE8A353258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91" creationId="{4D5F6A72-A6AB-4473-808B-AA99FDB97C44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92" creationId="{EF1480FB-B749-4F8D-B95F-FC2EDBC5EBBA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93" creationId="{65AA7A55-F30F-4F87-BF7D-55600F7CA114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94" creationId="{56844678-2A49-4CFE-AD03-43BFD3C54BB0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95" creationId="{3DCF4CE1-2C15-436C-9B27-5B5F9E38E172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96" creationId="{1A1398D6-5B66-48AF-B218-A1581AF33D76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97" creationId="{F84B4B6F-03EE-4270-AD4F-7DDA10397ADE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98" creationId="{DA482F52-2CE0-4A4D-AB51-C12C45DD98ED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199" creationId="{C145E03A-9B3B-4809-A296-4E14F6A3B056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00" creationId="{B51E84CA-8AF4-4B68-91AD-E2A55D247B2A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01" creationId="{1131CF3B-844B-4E58-B9D0-8D01B4092F26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02" creationId="{67638251-3B35-41CF-98B2-F07B0047CAA0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03" creationId="{DE74D5F2-13BF-4A05-9C1F-071E14FA3422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04" creationId="{47AEDB61-354C-4596-BAA8-810979AF7DE8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05" creationId="{CB48B991-82FF-449B-9B46-309D390DD892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06" creationId="{B055939E-C28C-4634-A822-FCB8CDF154A3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07" creationId="{12CA30C3-F0A7-4F1F-9667-D3B046D222A7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08" creationId="{4FCF88F2-711B-4CD3-817A-5B298030401F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09" creationId="{D1D2CD57-B44A-43B7-9998-D649880A977B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10" creationId="{B13F2FBC-A48C-4E21-8045-82816C5AF23E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11" creationId="{5ACA25DC-8A61-4952-B45B-C1D9BCF71D60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12" creationId="{7922D583-CCAB-49AF-9A32-C5B1F8E70300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13" creationId="{F879D920-F2A5-447E-99E1-7DA09C101EE3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14" creationId="{500B4A55-82C0-434B-854A-C6204D27F09F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15" creationId="{9F2C0E80-AEF4-4A08-A99D-4F435F934D6F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16" creationId="{6B3E558B-4883-45FE-8FB7-D273F9ED6432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17" creationId="{8977DC29-53E4-42F9-97A1-1F4B1DF3BE1A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18" creationId="{DBB5774A-0D6B-411B-8252-E0F23CBD72D4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19" creationId="{9A4CA557-8658-4AEB-853E-CFE114DEF0AB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20" creationId="{77353A05-DB5F-4E42-8D8E-29FB86282858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21" creationId="{5E68535E-35CD-4CD5-B5D9-989A53FB6DBB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22" creationId="{86A24F96-D447-4042-A6CA-0735C65E0F1E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23" creationId="{37C546C3-7AF2-46A5-98F4-69D358BD59EA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24" creationId="{FF75B5A1-82F3-4C31-A665-65457D740EA4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25" creationId="{48EB6D27-C943-4DFC-BC6F-6A171585EDEF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26" creationId="{89EB36BF-2264-49E4-9B19-9CED59D148FB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27" creationId="{2AF14E1A-3306-4411-8E9E-F7C441C48A26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28" creationId="{A38DC273-5156-4491-87A5-BE846F335AF4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29" creationId="{1E6562B1-E35F-4215-844D-C92404993379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30" creationId="{F166AB15-2316-450B-B26D-592C4BF9462F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31" creationId="{A963C338-C817-4DDC-85CF-56777F09F8CB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32" creationId="{2B102ADF-5AAD-4543-A28E-7EAA1EADA245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33" creationId="{379102C8-F862-4D8C-A032-F0BB8AF39CFE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34" creationId="{0AE32475-49C8-437A-830D-CD2E733DC3D1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35" creationId="{3E88E725-CF64-44B9-B583-714268A46BE9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36" creationId="{6CF3376C-1ABD-41A8-BBFC-93CF91BF616B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37" creationId="{1DAFFFF9-FB5D-4520-951E-1E19696E074D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38" creationId="{3C358E9B-8282-4D5D-9710-3823C613E5AC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39" creationId="{94269E2C-17E9-4FCA-90FE-C0935F1D8301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40" creationId="{7ACBCAA0-A024-468A-B770-3196AE4B2B8D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41" creationId="{4470C301-4FB8-43CC-924F-24AD84CD41A4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42" creationId="{DAFAC1F9-C56D-4ED8-AA2E-91C97D4EA498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43" creationId="{FA507C05-8315-428B-8E53-0A8D5AD89CBD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44" creationId="{D0A03E3F-AEC2-4CDC-A244-9A72C5D53C45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45" creationId="{ECDD0F97-6CE4-4FE3-B1FB-3447378BAF34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46" creationId="{9A219EB1-26AC-4913-A619-013AE286E87C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47" creationId="{3A5C92AE-318F-4D40-984C-E0CD3721E6F4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48" creationId="{9843D65A-C4B8-4E5F-8EE9-5E6055E2329A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49" creationId="{1ECE925A-1C94-4D9F-B9A8-6AF947505F04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50" creationId="{5A51848C-77A4-4643-A67B-5A6EEAFE4770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51" creationId="{78B2D712-5F00-4AE4-9649-87DE7C25D8F5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52" creationId="{32F5DF77-FBB6-477C-B253-8B60AE2DF081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53" creationId="{DF234C36-49E5-409C-828C-258B433D2100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54" creationId="{E4AD6A1A-D636-4172-8F2A-10C8C0A1C1C3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55" creationId="{7376E073-44CC-4862-99C4-66BE710DD04E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56" creationId="{2D295499-77DB-4747-9167-31A8563549B1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57" creationId="{494F34A0-C735-4749-97A5-3D2F96C6942A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58" creationId="{60BED560-AD08-4EF3-88FB-E0C1E0911394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59" creationId="{C9D6AE1E-8F1D-456C-AB44-43FB9170F296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60" creationId="{E7B39C51-68CE-4B6B-AF02-7B020E04239F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61" creationId="{03D4A4FE-2662-43D5-BB59-535F577F4A0E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62" creationId="{48671CDF-FCB8-43EC-BD7E-6200A36E9C93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63" creationId="{4B5FE03B-7376-4F17-AE07-59A86CA54CB7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64" creationId="{D32611D4-3842-4359-A56C-55B4266668C9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65" creationId="{28DC32AC-ABF7-49FD-A95B-50C7899882B0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66" creationId="{23786DC7-2AB2-4FFF-BB7F-C67A191B589B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67" creationId="{04F9C704-1692-45ED-A2B8-036E9B1C83DD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68" creationId="{EC75AE23-0405-4679-9888-2A18B19AA42F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69" creationId="{C1472E23-8897-4281-8409-97C8A25DCC32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70" creationId="{1C073D3D-D086-4D11-A94F-0EE9BFEDAA06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71" creationId="{0D511EBC-17F2-4157-B977-284320BB079E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72" creationId="{F27D4282-F590-4FE1-A243-1905C1F14408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73" creationId="{B8745908-5EE6-4AA5-AC3C-388C9922FB4A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74" creationId="{AF268026-0557-49C3-A06D-356B6112E745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75" creationId="{70EA73BD-728C-4580-AB63-B8332C38E705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76" creationId="{EC2387DA-BA61-467C-9DD8-29FD82C31757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77" creationId="{B9822BE6-5DB8-49BA-B347-CD4E3AF4C6D4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78" creationId="{5DC8560A-9F46-455C-BE44-667FCA77A5FC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79" creationId="{4570804B-C22B-49F2-BDEF-D26258035A1E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80" creationId="{6D4F8533-99A3-4F19-A9F8-8FA43EC97AD5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81" creationId="{4351468F-066B-4A82-9CDD-7A8D694F6275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82" creationId="{8F6B65FB-F284-48FD-8133-47D0E84F77A7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83" creationId="{C5E27B97-C4BD-41E3-8176-8C5EF4EB41D9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84" creationId="{7B0254FF-85E5-45FA-9DAE-5DE7FA46BD3D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85" creationId="{90874ECA-96A5-4B0A-973A-74BE59DF03A6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86" creationId="{B35684CF-F039-4D83-A6A7-4FC2516D1AD4}"/>
          </ac:spMkLst>
        </pc:spChg>
        <pc:spChg chg="mod">
          <ac:chgData name="منى الثبيتي" userId="cb151b56e55a1c37" providerId="LiveId" clId="{AF81837E-E754-4E39-BCFB-24C4F36F9321}" dt="2021-10-11T00:01:09.407" v="385"/>
          <ac:spMkLst>
            <pc:docMk/>
            <pc:sldMk cId="0" sldId="272"/>
            <ac:spMk id="287" creationId="{DE776743-E013-4CDF-BD1F-A2692781CD9C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290" creationId="{69DAD659-FD8F-4879-9F73-29FD165696C6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291" creationId="{6A424B06-554D-440F-A1FE-E2165C7B3538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292" creationId="{7EB3C069-67AC-403E-840E-BB91670A9E50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293" creationId="{7D454B09-6B22-4095-A077-A8FCFAC66044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294" creationId="{6926B1A7-5140-4CEA-88DE-53F5DAE28FA4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295" creationId="{ED5AEFAB-6110-4AFF-A8F9-EF450DA3E404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296" creationId="{F56BD154-FCDD-443B-9BD6-C5A0714305DF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297" creationId="{3BB30FC2-D717-464E-9E9B-EBA5CF1A8551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298" creationId="{1E3CE20D-4B7F-49D8-8B94-04F5F8120A0D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299" creationId="{ECAB0155-B435-4AF1-B43C-E66AEFAAE8EF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00" creationId="{F9D7C406-A880-43FE-B591-3B1AA8E5851B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01" creationId="{90AA95B7-27BD-493F-948A-6931A00D21EA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02" creationId="{DCD6262B-23E4-46BE-9325-81CDC82355AA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03" creationId="{1C98E5A2-E95D-4E09-AB6F-4AA45649C01B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04" creationId="{A1C69079-D0D9-4793-8249-CB0F5F894FD4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05" creationId="{2BF19CA6-2292-478D-A655-3534DF6BB6B4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06" creationId="{F3EBBF73-C80A-41AB-AC8D-07FA9EE26DBD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07" creationId="{A0B628F9-223C-4A45-BA4B-D010FA693574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08" creationId="{BD78D2A8-4F85-4B6B-9DB4-42431A863BD5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09" creationId="{04C6280C-16B3-49DD-B67A-909F6DF641AD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10" creationId="{977DC59E-2B02-47C2-9611-E77A43323CD1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11" creationId="{F2316D16-A6C5-4ABF-B410-307701869EAC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12" creationId="{406CF61E-B48D-47AA-998E-E69CB29D4112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13" creationId="{3210E8D3-2744-4770-934C-3BB6787D98B2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14" creationId="{184AC145-F7BA-4852-94A4-364CF76BCFB5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15" creationId="{BF0B65AA-65E0-4F4D-B9D9-8D7F9B9A833D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16" creationId="{4ADCCBF8-2240-49CB-BDAB-2D602603E599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17" creationId="{E5E4ED63-EAB8-4F00-B9BF-4E1A46CE9630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18" creationId="{ED360AB7-EFB4-4276-9DE5-9F965470937F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19" creationId="{72DDAA7D-B1D1-44AB-9137-3CCE3972033F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20" creationId="{4ACD65CC-EECF-4A57-806F-4DEA96AB3B7D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21" creationId="{090E6759-0916-46B5-B9FF-8F0D1C755444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22" creationId="{2A8D7BD4-C381-4A16-9BD1-876AE15D3CEC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23" creationId="{298966EA-3D30-4D5B-846A-5F779416460E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24" creationId="{98210C18-00EE-471C-8913-FFBA79632552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25" creationId="{0F0CF134-67A8-4249-985A-7107DB19686D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26" creationId="{99AEC881-C0CB-4C72-AC39-BDF1AF3FC172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27" creationId="{BD40BF28-3003-4A99-BFED-18A0F0746BAD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28" creationId="{330BA783-E5A5-4B8C-8A18-4A6C6C5B3BA5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29" creationId="{F4861D30-24E8-44CD-AF59-31958AC7D4FD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30" creationId="{8BBF7922-112C-41C0-A883-834BFEA49B96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31" creationId="{C2C541BD-8971-4B8D-9C53-BA3CD785ECCF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32" creationId="{DB96AE08-E84D-47BC-B29F-4977FC558011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33" creationId="{825626CB-DBB8-4F2F-B32A-C10875E425E7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34" creationId="{F0272AA2-8324-4952-A1D9-28ACFC13F2DE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35" creationId="{7C378F7E-5F2B-47F5-9BC9-8E2678CD1015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36" creationId="{D8F64F8B-8CF8-4581-97E7-AA593EC8ADD9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37" creationId="{1B9C4000-004F-4F55-9F92-6C4176B28FFE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38" creationId="{9CB50A1B-8181-4A9E-AE09-90A0968BC222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39" creationId="{357CF8F8-F456-44A6-B251-2D15BB5856B3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40" creationId="{EB9F2769-7B80-49C4-9A71-48E2B0857B07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41" creationId="{82AD9F9D-B7A9-4FDE-8EEE-0C5B8EA30666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42" creationId="{8D4944E1-A3D7-4C37-8421-D34B825DEC5B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43" creationId="{9F0925D7-E743-42B3-83B0-DA25B322B912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44" creationId="{99C2A9A9-9BDF-47F8-B5B5-CD497BC328E7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45" creationId="{FA1F64FC-902F-45E2-A368-EF3250E1E9F8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46" creationId="{A49C29F0-3FD0-4506-A756-91F872E2C2E8}"/>
          </ac:spMkLst>
        </pc:spChg>
        <pc:spChg chg="mod">
          <ac:chgData name="منى الثبيتي" userId="cb151b56e55a1c37" providerId="LiveId" clId="{AF81837E-E754-4E39-BCFB-24C4F36F9321}" dt="2021-10-11T00:04:03.238" v="411"/>
          <ac:spMkLst>
            <pc:docMk/>
            <pc:sldMk cId="0" sldId="272"/>
            <ac:spMk id="347" creationId="{0ACE7918-9393-41DB-AD63-D667F49A721E}"/>
          </ac:spMkLst>
        </pc:spChg>
        <pc:spChg chg="add mod">
          <ac:chgData name="منى الثبيتي" userId="cb151b56e55a1c37" providerId="LiveId" clId="{AF81837E-E754-4E39-BCFB-24C4F36F9321}" dt="2021-10-11T21:52:03.357" v="1326" actId="164"/>
          <ac:spMkLst>
            <pc:docMk/>
            <pc:sldMk cId="0" sldId="272"/>
            <ac:spMk id="348" creationId="{277F8088-E98E-43B7-B4B9-535514EB37DD}"/>
          </ac:spMkLst>
        </pc:spChg>
        <pc:spChg chg="add mod">
          <ac:chgData name="منى الثبيتي" userId="cb151b56e55a1c37" providerId="LiveId" clId="{AF81837E-E754-4E39-BCFB-24C4F36F9321}" dt="2021-10-11T21:52:03.357" v="1326" actId="164"/>
          <ac:spMkLst>
            <pc:docMk/>
            <pc:sldMk cId="0" sldId="272"/>
            <ac:spMk id="349" creationId="{BEC12B35-CEA6-4DB4-B34F-CC4FC893C749}"/>
          </ac:spMkLst>
        </pc:spChg>
        <pc:spChg chg="add mod">
          <ac:chgData name="منى الثبيتي" userId="cb151b56e55a1c37" providerId="LiveId" clId="{AF81837E-E754-4E39-BCFB-24C4F36F9321}" dt="2021-10-11T21:52:03.357" v="1326" actId="164"/>
          <ac:spMkLst>
            <pc:docMk/>
            <pc:sldMk cId="0" sldId="272"/>
            <ac:spMk id="350" creationId="{72FE8A87-4F23-45FC-9F69-5C27A293CEE8}"/>
          </ac:spMkLst>
        </pc:spChg>
        <pc:spChg chg="add mod">
          <ac:chgData name="منى الثبيتي" userId="cb151b56e55a1c37" providerId="LiveId" clId="{AF81837E-E754-4E39-BCFB-24C4F36F9321}" dt="2021-10-11T00:09:53.937" v="476" actId="1076"/>
          <ac:spMkLst>
            <pc:docMk/>
            <pc:sldMk cId="0" sldId="272"/>
            <ac:spMk id="362" creationId="{732A9B34-2258-4EA6-8D61-F9DEF82C07A1}"/>
          </ac:spMkLst>
        </pc:spChg>
        <pc:spChg chg="add mod">
          <ac:chgData name="منى الثبيتي" userId="cb151b56e55a1c37" providerId="LiveId" clId="{AF81837E-E754-4E39-BCFB-24C4F36F9321}" dt="2021-10-11T00:09:46.976" v="475" actId="1076"/>
          <ac:spMkLst>
            <pc:docMk/>
            <pc:sldMk cId="0" sldId="272"/>
            <ac:spMk id="363" creationId="{93C2908C-3FD5-4BC7-98A0-ADDF28213369}"/>
          </ac:spMkLst>
        </pc:spChg>
        <pc:grpChg chg="add mod">
          <ac:chgData name="منى الثبيتي" userId="cb151b56e55a1c37" providerId="LiveId" clId="{AF81837E-E754-4E39-BCFB-24C4F36F9321}" dt="2021-10-11T21:45:31.600" v="1285" actId="164"/>
          <ac:grpSpMkLst>
            <pc:docMk/>
            <pc:sldMk cId="0" sldId="272"/>
            <ac:grpSpMk id="11" creationId="{EDAB0639-9B26-4BF9-B99E-23369F39D7A3}"/>
          </ac:grpSpMkLst>
        </pc:grpChg>
        <pc:grpChg chg="add mod">
          <ac:chgData name="منى الثبيتي" userId="cb151b56e55a1c37" providerId="LiveId" clId="{AF81837E-E754-4E39-BCFB-24C4F36F9321}" dt="2021-10-11T21:52:03.357" v="1326" actId="164"/>
          <ac:grpSpMkLst>
            <pc:docMk/>
            <pc:sldMk cId="0" sldId="272"/>
            <ac:grpSpMk id="14" creationId="{A712AECE-AD52-4C94-A54E-7BA5C4D77915}"/>
          </ac:grpSpMkLst>
        </pc:grpChg>
        <pc:grpChg chg="add mod">
          <ac:chgData name="منى الثبيتي" userId="cb151b56e55a1c37" providerId="LiveId" clId="{AF81837E-E754-4E39-BCFB-24C4F36F9321}" dt="2021-10-11T21:57:44.115" v="1357" actId="1076"/>
          <ac:grpSpMkLst>
            <pc:docMk/>
            <pc:sldMk cId="0" sldId="272"/>
            <ac:grpSpMk id="17" creationId="{F0DC7C26-191C-44D8-A1AD-813291023D82}"/>
          </ac:grpSpMkLst>
        </pc:grpChg>
        <pc:grpChg chg="add mod">
          <ac:chgData name="منى الثبيتي" userId="cb151b56e55a1c37" providerId="LiveId" clId="{AF81837E-E754-4E39-BCFB-24C4F36F9321}" dt="2021-10-11T00:01:17.460" v="398" actId="1037"/>
          <ac:grpSpMkLst>
            <pc:docMk/>
            <pc:sldMk cId="0" sldId="272"/>
            <ac:grpSpMk id="79" creationId="{227CE41A-1637-4497-B48F-79AAF5D3587C}"/>
          </ac:grpSpMkLst>
        </pc:grpChg>
        <pc:grpChg chg="add mod">
          <ac:chgData name="منى الثبيتي" userId="cb151b56e55a1c37" providerId="LiveId" clId="{AF81837E-E754-4E39-BCFB-24C4F36F9321}" dt="2021-10-11T00:04:07.849" v="412" actId="1076"/>
          <ac:grpSpMkLst>
            <pc:docMk/>
            <pc:sldMk cId="0" sldId="272"/>
            <ac:grpSpMk id="289" creationId="{EB81E29B-3294-41C3-A019-5A458B595CD5}"/>
          </ac:grpSpMkLst>
        </pc:grpChg>
        <pc:grpChg chg="del">
          <ac:chgData name="منى الثبيتي" userId="cb151b56e55a1c37" providerId="LiveId" clId="{AF81837E-E754-4E39-BCFB-24C4F36F9321}" dt="2021-10-11T00:03:49.922" v="410" actId="478"/>
          <ac:grpSpMkLst>
            <pc:docMk/>
            <pc:sldMk cId="0" sldId="272"/>
            <ac:grpSpMk id="3880" creationId="{00000000-0000-0000-0000-000000000000}"/>
          </ac:grpSpMkLst>
        </pc:grpChg>
        <pc:picChg chg="add mod">
          <ac:chgData name="منى الثبيتي" userId="cb151b56e55a1c37" providerId="LiveId" clId="{AF81837E-E754-4E39-BCFB-24C4F36F9321}" dt="2021-10-11T00:02:13.289" v="405" actId="1076"/>
          <ac:picMkLst>
            <pc:docMk/>
            <pc:sldMk cId="0" sldId="272"/>
            <ac:picMk id="3" creationId="{23039C1E-EA33-45E0-815F-160A8E4E7F13}"/>
          </ac:picMkLst>
        </pc:picChg>
        <pc:picChg chg="add mod">
          <ac:chgData name="منى الثبيتي" userId="cb151b56e55a1c37" providerId="LiveId" clId="{AF81837E-E754-4E39-BCFB-24C4F36F9321}" dt="2021-10-11T21:47:38.871" v="1311" actId="207"/>
          <ac:picMkLst>
            <pc:docMk/>
            <pc:sldMk cId="0" sldId="272"/>
            <ac:picMk id="4" creationId="{9A8AA2A3-099F-413C-A9A8-12FFA53BFDA2}"/>
          </ac:picMkLst>
        </pc:picChg>
        <pc:picChg chg="add del mod modCrop">
          <ac:chgData name="منى الثبيتي" userId="cb151b56e55a1c37" providerId="LiveId" clId="{AF81837E-E754-4E39-BCFB-24C4F36F9321}" dt="2021-10-11T21:40:49.421" v="1255" actId="478"/>
          <ac:picMkLst>
            <pc:docMk/>
            <pc:sldMk cId="0" sldId="272"/>
            <ac:picMk id="5" creationId="{560976C1-42C3-4405-92C0-580872C4D675}"/>
          </ac:picMkLst>
        </pc:picChg>
        <pc:picChg chg="del">
          <ac:chgData name="منى الثبيتي" userId="cb151b56e55a1c37" providerId="LiveId" clId="{AF81837E-E754-4E39-BCFB-24C4F36F9321}" dt="2021-10-10T23:59:17.866" v="378" actId="478"/>
          <ac:picMkLst>
            <pc:docMk/>
            <pc:sldMk cId="0" sldId="272"/>
            <ac:picMk id="7" creationId="{E0ACCA93-55F1-45BA-B03D-5F6CD97492DD}"/>
          </ac:picMkLst>
        </pc:picChg>
        <pc:picChg chg="del">
          <ac:chgData name="منى الثبيتي" userId="cb151b56e55a1c37" providerId="LiveId" clId="{AF81837E-E754-4E39-BCFB-24C4F36F9321}" dt="2021-10-10T23:59:22.332" v="380" actId="478"/>
          <ac:picMkLst>
            <pc:docMk/>
            <pc:sldMk cId="0" sldId="272"/>
            <ac:picMk id="9" creationId="{E8FEB6C9-089E-45F4-AB89-6C272475D62F}"/>
          </ac:picMkLst>
        </pc:picChg>
        <pc:picChg chg="del">
          <ac:chgData name="منى الثبيتي" userId="cb151b56e55a1c37" providerId="LiveId" clId="{AF81837E-E754-4E39-BCFB-24C4F36F9321}" dt="2021-10-10T23:59:20.222" v="379" actId="478"/>
          <ac:picMkLst>
            <pc:docMk/>
            <pc:sldMk cId="0" sldId="272"/>
            <ac:picMk id="11" creationId="{7B781B26-CD3A-4776-A476-5A00A8F94117}"/>
          </ac:picMkLst>
        </pc:picChg>
        <pc:picChg chg="add mod">
          <ac:chgData name="منى الثبيتي" userId="cb151b56e55a1c37" providerId="LiveId" clId="{AF81837E-E754-4E39-BCFB-24C4F36F9321}" dt="2021-10-11T00:08:39.650" v="447"/>
          <ac:picMkLst>
            <pc:docMk/>
            <pc:sldMk cId="0" sldId="272"/>
            <ac:picMk id="18" creationId="{1156A54B-1EC4-4A44-B38A-A1C7B33A0B77}"/>
          </ac:picMkLst>
        </pc:picChg>
        <pc:picChg chg="add mod">
          <ac:chgData name="منى الثبيتي" userId="cb151b56e55a1c37" providerId="LiveId" clId="{AF81837E-E754-4E39-BCFB-24C4F36F9321}" dt="2021-10-11T21:55:56.474" v="1340" actId="1076"/>
          <ac:picMkLst>
            <pc:docMk/>
            <pc:sldMk cId="0" sldId="272"/>
            <ac:picMk id="23" creationId="{08982B18-E8B8-4D7D-8196-77D6033030D3}"/>
          </ac:picMkLst>
        </pc:picChg>
        <pc:picChg chg="add mod">
          <ac:chgData name="منى الثبيتي" userId="cb151b56e55a1c37" providerId="LiveId" clId="{AF81837E-E754-4E39-BCFB-24C4F36F9321}" dt="2021-10-11T21:56:40.391" v="1347" actId="1076"/>
          <ac:picMkLst>
            <pc:docMk/>
            <pc:sldMk cId="0" sldId="272"/>
            <ac:picMk id="25" creationId="{7F21363C-FA87-4E1E-B8DA-2915E4439A98}"/>
          </ac:picMkLst>
        </pc:picChg>
        <pc:picChg chg="add mod">
          <ac:chgData name="منى الثبيتي" userId="cb151b56e55a1c37" providerId="LiveId" clId="{AF81837E-E754-4E39-BCFB-24C4F36F9321}" dt="2021-10-11T21:57:16.374" v="1353" actId="1076"/>
          <ac:picMkLst>
            <pc:docMk/>
            <pc:sldMk cId="0" sldId="272"/>
            <ac:picMk id="27" creationId="{F8AA0686-FF98-4012-B02D-42FC6174B068}"/>
          </ac:picMkLst>
        </pc:picChg>
        <pc:picChg chg="add mod">
          <ac:chgData name="منى الثبيتي" userId="cb151b56e55a1c37" providerId="LiveId" clId="{AF81837E-E754-4E39-BCFB-24C4F36F9321}" dt="2021-10-11T00:01:17.460" v="398" actId="1037"/>
          <ac:picMkLst>
            <pc:docMk/>
            <pc:sldMk cId="0" sldId="272"/>
            <ac:picMk id="77" creationId="{635E85DC-AF7F-45EC-8BEE-B2362FA8A0B9}"/>
          </ac:picMkLst>
        </pc:picChg>
        <pc:picChg chg="add mod">
          <ac:chgData name="منى الثبيتي" userId="cb151b56e55a1c37" providerId="LiveId" clId="{AF81837E-E754-4E39-BCFB-24C4F36F9321}" dt="2021-10-11T00:01:17.460" v="398" actId="1037"/>
          <ac:picMkLst>
            <pc:docMk/>
            <pc:sldMk cId="0" sldId="272"/>
            <ac:picMk id="78" creationId="{4785BFE8-87DB-44A5-8CA1-A82A393F0348}"/>
          </ac:picMkLst>
        </pc:picChg>
        <pc:picChg chg="mod">
          <ac:chgData name="منى الثبيتي" userId="cb151b56e55a1c37" providerId="LiveId" clId="{AF81837E-E754-4E39-BCFB-24C4F36F9321}" dt="2021-10-11T00:04:56.553" v="416" actId="1076"/>
          <ac:picMkLst>
            <pc:docMk/>
            <pc:sldMk cId="0" sldId="272"/>
            <ac:picMk id="83" creationId="{D689FB88-F45F-4185-914C-FD7A9F280C37}"/>
          </ac:picMkLst>
        </pc:picChg>
        <pc:picChg chg="add del mod">
          <ac:chgData name="منى الثبيتي" userId="cb151b56e55a1c37" providerId="LiveId" clId="{AF81837E-E754-4E39-BCFB-24C4F36F9321}" dt="2021-10-11T21:53:51.576" v="1333" actId="478"/>
          <ac:picMkLst>
            <pc:docMk/>
            <pc:sldMk cId="0" sldId="272"/>
            <ac:picMk id="365" creationId="{53010799-398D-4DC3-A9AC-D23CDDC7CA10}"/>
          </ac:picMkLst>
        </pc:picChg>
        <pc:picChg chg="add mod">
          <ac:chgData name="منى الثبيتي" userId="cb151b56e55a1c37" providerId="LiveId" clId="{AF81837E-E754-4E39-BCFB-24C4F36F9321}" dt="2021-10-11T00:03:47.579" v="409" actId="1076"/>
          <ac:picMkLst>
            <pc:docMk/>
            <pc:sldMk cId="0" sldId="272"/>
            <ac:picMk id="1026" creationId="{D0FB6EE8-1742-4C5A-AFCF-7A5F736B689E}"/>
          </ac:picMkLst>
        </pc:picChg>
        <pc:cxnChg chg="add mod ord">
          <ac:chgData name="منى الثبيتي" userId="cb151b56e55a1c37" providerId="LiveId" clId="{AF81837E-E754-4E39-BCFB-24C4F36F9321}" dt="2021-10-11T21:47:38.871" v="1311" actId="207"/>
          <ac:cxnSpMkLst>
            <pc:docMk/>
            <pc:sldMk cId="0" sldId="272"/>
            <ac:cxnSpMk id="8" creationId="{7D7F3B6B-9178-413B-A785-53B58AD722C5}"/>
          </ac:cxnSpMkLst>
        </pc:cxnChg>
        <pc:cxnChg chg="add mod ord">
          <ac:chgData name="منى الثبيتي" userId="cb151b56e55a1c37" providerId="LiveId" clId="{AF81837E-E754-4E39-BCFB-24C4F36F9321}" dt="2021-10-11T21:47:38.871" v="1311" actId="207"/>
          <ac:cxnSpMkLst>
            <pc:docMk/>
            <pc:sldMk cId="0" sldId="272"/>
            <ac:cxnSpMk id="354" creationId="{EDF93702-E47A-4A13-A81E-585538AC0A09}"/>
          </ac:cxnSpMkLst>
        </pc:cxnChg>
      </pc:sldChg>
      <pc:sldChg chg="addSp delSp modSp mod modAnim">
        <pc:chgData name="منى الثبيتي" userId="cb151b56e55a1c37" providerId="LiveId" clId="{AF81837E-E754-4E39-BCFB-24C4F36F9321}" dt="2021-10-11T21:37:04.459" v="1230"/>
        <pc:sldMkLst>
          <pc:docMk/>
          <pc:sldMk cId="0" sldId="273"/>
        </pc:sldMkLst>
        <pc:spChg chg="mod">
          <ac:chgData name="منى الثبيتي" userId="cb151b56e55a1c37" providerId="LiveId" clId="{AF81837E-E754-4E39-BCFB-24C4F36F9321}" dt="2021-10-10T22:28:01.094" v="42" actId="20577"/>
          <ac:spMkLst>
            <pc:docMk/>
            <pc:sldMk cId="0" sldId="273"/>
            <ac:spMk id="4" creationId="{2C819B38-FF2A-49DA-ABE3-E73E41485B0A}"/>
          </ac:spMkLst>
        </pc:spChg>
        <pc:grpChg chg="mod">
          <ac:chgData name="منى الثبيتي" userId="cb151b56e55a1c37" providerId="LiveId" clId="{AF81837E-E754-4E39-BCFB-24C4F36F9321}" dt="2021-10-11T21:36:46.788" v="1225" actId="1076"/>
          <ac:grpSpMkLst>
            <pc:docMk/>
            <pc:sldMk cId="0" sldId="273"/>
            <ac:grpSpMk id="3957" creationId="{00000000-0000-0000-0000-000000000000}"/>
          </ac:grpSpMkLst>
        </pc:grpChg>
        <pc:picChg chg="add mod modCrop">
          <ac:chgData name="منى الثبيتي" userId="cb151b56e55a1c37" providerId="LiveId" clId="{AF81837E-E754-4E39-BCFB-24C4F36F9321}" dt="2021-10-10T22:34:01.898" v="54" actId="732"/>
          <ac:picMkLst>
            <pc:docMk/>
            <pc:sldMk cId="0" sldId="273"/>
            <ac:picMk id="3" creationId="{60114C99-511F-4296-A4BA-ED9B171BFFF5}"/>
          </ac:picMkLst>
        </pc:picChg>
        <pc:picChg chg="del">
          <ac:chgData name="منى الثبيتي" userId="cb151b56e55a1c37" providerId="LiveId" clId="{AF81837E-E754-4E39-BCFB-24C4F36F9321}" dt="2021-10-10T22:28:03.456" v="43" actId="478"/>
          <ac:picMkLst>
            <pc:docMk/>
            <pc:sldMk cId="0" sldId="273"/>
            <ac:picMk id="6" creationId="{2A94A251-B520-4941-94A9-D59582981A8C}"/>
          </ac:picMkLst>
        </pc:picChg>
        <pc:picChg chg="add mod">
          <ac:chgData name="منى الثبيتي" userId="cb151b56e55a1c37" providerId="LiveId" clId="{AF81837E-E754-4E39-BCFB-24C4F36F9321}" dt="2021-10-10T22:34:33.305" v="58"/>
          <ac:picMkLst>
            <pc:docMk/>
            <pc:sldMk cId="0" sldId="273"/>
            <ac:picMk id="7" creationId="{6B1A4DEC-BB4A-45AE-A757-B1BB0530DE35}"/>
          </ac:picMkLst>
        </pc:picChg>
        <pc:picChg chg="add mod">
          <ac:chgData name="منى الثبيتي" userId="cb151b56e55a1c37" providerId="LiveId" clId="{AF81837E-E754-4E39-BCFB-24C4F36F9321}" dt="2021-10-10T22:35:44.820" v="62"/>
          <ac:picMkLst>
            <pc:docMk/>
            <pc:sldMk cId="0" sldId="273"/>
            <ac:picMk id="9" creationId="{8DCEC91F-A1B6-4906-90D4-7B86FFF72C7E}"/>
          </ac:picMkLst>
        </pc:picChg>
        <pc:picChg chg="add mod">
          <ac:chgData name="منى الثبيتي" userId="cb151b56e55a1c37" providerId="LiveId" clId="{AF81837E-E754-4E39-BCFB-24C4F36F9321}" dt="2021-10-10T22:36:13.463" v="66"/>
          <ac:picMkLst>
            <pc:docMk/>
            <pc:sldMk cId="0" sldId="273"/>
            <ac:picMk id="11" creationId="{8DB9AD98-34E0-411B-94DE-A399812B2532}"/>
          </ac:picMkLst>
        </pc:picChg>
        <pc:picChg chg="add mod">
          <ac:chgData name="منى الثبيتي" userId="cb151b56e55a1c37" providerId="LiveId" clId="{AF81837E-E754-4E39-BCFB-24C4F36F9321}" dt="2021-10-10T22:40:59.222" v="79" actId="1076"/>
          <ac:picMkLst>
            <pc:docMk/>
            <pc:sldMk cId="0" sldId="273"/>
            <ac:picMk id="13" creationId="{06FA07BD-C01F-4AB5-9E23-4C8C9D67237E}"/>
          </ac:picMkLst>
        </pc:picChg>
        <pc:picChg chg="add mod">
          <ac:chgData name="منى الثبيتي" userId="cb151b56e55a1c37" providerId="LiveId" clId="{AF81837E-E754-4E39-BCFB-24C4F36F9321}" dt="2021-10-11T21:36:59.985" v="1229" actId="14100"/>
          <ac:picMkLst>
            <pc:docMk/>
            <pc:sldMk cId="0" sldId="273"/>
            <ac:picMk id="18" creationId="{8ED19612-0070-48A8-8192-A9720BFBED38}"/>
          </ac:picMkLst>
        </pc:picChg>
        <pc:picChg chg="add mod">
          <ac:chgData name="منى الثبيتي" userId="cb151b56e55a1c37" providerId="LiveId" clId="{AF81837E-E754-4E39-BCFB-24C4F36F9321}" dt="2021-10-10T22:40:56.372" v="78" actId="1076"/>
          <ac:picMkLst>
            <pc:docMk/>
            <pc:sldMk cId="0" sldId="273"/>
            <ac:picMk id="20" creationId="{F0A5B5A9-3DB6-4400-A9F3-61022CDCBF52}"/>
          </ac:picMkLst>
        </pc:picChg>
      </pc:sldChg>
      <pc:sldChg chg="addSp delSp modSp mod modShow">
        <pc:chgData name="منى الثبيتي" userId="cb151b56e55a1c37" providerId="LiveId" clId="{AF81837E-E754-4E39-BCFB-24C4F36F9321}" dt="2021-10-12T01:26:45.116" v="2003" actId="3626"/>
        <pc:sldMkLst>
          <pc:docMk/>
          <pc:sldMk cId="0" sldId="275"/>
        </pc:sldMkLst>
        <pc:spChg chg="mod">
          <ac:chgData name="منى الثبيتي" userId="cb151b56e55a1c37" providerId="LiveId" clId="{AF81837E-E754-4E39-BCFB-24C4F36F9321}" dt="2021-10-12T00:50:38.531" v="1960" actId="1076"/>
          <ac:spMkLst>
            <pc:docMk/>
            <pc:sldMk cId="0" sldId="275"/>
            <ac:spMk id="4" creationId="{600123AF-F5CE-48FD-9430-B18A1DE097F7}"/>
          </ac:spMkLst>
        </pc:spChg>
        <pc:spChg chg="mod">
          <ac:chgData name="منى الثبيتي" userId="cb151b56e55a1c37" providerId="LiveId" clId="{AF81837E-E754-4E39-BCFB-24C4F36F9321}" dt="2021-10-12T00:50:43.740" v="1961" actId="1076"/>
          <ac:spMkLst>
            <pc:docMk/>
            <pc:sldMk cId="0" sldId="275"/>
            <ac:spMk id="9" creationId="{5713EEB9-3D69-4C1F-8DAB-81FDBA786922}"/>
          </ac:spMkLst>
        </pc:spChg>
        <pc:spChg chg="del mod">
          <ac:chgData name="منى الثبيتي" userId="cb151b56e55a1c37" providerId="LiveId" clId="{AF81837E-E754-4E39-BCFB-24C4F36F9321}" dt="2021-10-12T00:45:45.973" v="1906" actId="478"/>
          <ac:spMkLst>
            <pc:docMk/>
            <pc:sldMk cId="0" sldId="275"/>
            <ac:spMk id="10" creationId="{49802CD8-D989-4772-9365-34F7D6720A2E}"/>
          </ac:spMkLst>
        </pc:spChg>
        <pc:picChg chg="del">
          <ac:chgData name="منى الثبيتي" userId="cb151b56e55a1c37" providerId="LiveId" clId="{AF81837E-E754-4E39-BCFB-24C4F36F9321}" dt="2021-10-12T00:45:48.477" v="1907" actId="478"/>
          <ac:picMkLst>
            <pc:docMk/>
            <pc:sldMk cId="0" sldId="275"/>
            <ac:picMk id="3" creationId="{136E63CD-1060-44B9-A49C-0124F9C9E72D}"/>
          </ac:picMkLst>
        </pc:picChg>
        <pc:picChg chg="add mod">
          <ac:chgData name="منى الثبيتي" userId="cb151b56e55a1c37" providerId="LiveId" clId="{AF81837E-E754-4E39-BCFB-24C4F36F9321}" dt="2021-10-12T01:26:45.116" v="2003" actId="3626"/>
          <ac:picMkLst>
            <pc:docMk/>
            <pc:sldMk cId="0" sldId="275"/>
            <ac:picMk id="5" creationId="{A1FD16A4-70DE-4961-A3B9-88803D9C0BCE}"/>
          </ac:picMkLst>
        </pc:picChg>
        <pc:picChg chg="mod">
          <ac:chgData name="منى الثبيتي" userId="cb151b56e55a1c37" providerId="LiveId" clId="{AF81837E-E754-4E39-BCFB-24C4F36F9321}" dt="2021-10-12T00:50:50.546" v="1962" actId="1076"/>
          <ac:picMkLst>
            <pc:docMk/>
            <pc:sldMk cId="0" sldId="275"/>
            <ac:picMk id="8" creationId="{B25FBB8E-BC1F-4DF8-A9EA-7D025AF52076}"/>
          </ac:picMkLst>
        </pc:picChg>
        <pc:picChg chg="add mod">
          <ac:chgData name="منى الثبيتي" userId="cb151b56e55a1c37" providerId="LiveId" clId="{AF81837E-E754-4E39-BCFB-24C4F36F9321}" dt="2021-10-12T01:26:39.596" v="2002"/>
          <ac:picMkLst>
            <pc:docMk/>
            <pc:sldMk cId="0" sldId="275"/>
            <ac:picMk id="13" creationId="{4EE522A8-D1AF-4D1F-80D1-DE8DFA6517D6}"/>
          </ac:picMkLst>
        </pc:picChg>
      </pc:sldChg>
      <pc:sldChg chg="addSp delSp modSp mod ord delAnim modAnim">
        <pc:chgData name="منى الثبيتي" userId="cb151b56e55a1c37" providerId="LiveId" clId="{AF81837E-E754-4E39-BCFB-24C4F36F9321}" dt="2021-10-12T01:27:04.226" v="2005" actId="1076"/>
        <pc:sldMkLst>
          <pc:docMk/>
          <pc:sldMk cId="562682011" sldId="276"/>
        </pc:sldMkLst>
        <pc:spChg chg="mod">
          <ac:chgData name="منى الثبيتي" userId="cb151b56e55a1c37" providerId="LiveId" clId="{AF81837E-E754-4E39-BCFB-24C4F36F9321}" dt="2021-10-11T01:42:58.051" v="1066" actId="688"/>
          <ac:spMkLst>
            <pc:docMk/>
            <pc:sldMk cId="562682011" sldId="276"/>
            <ac:spMk id="4" creationId="{600123AF-F5CE-48FD-9430-B18A1DE097F7}"/>
          </ac:spMkLst>
        </pc:spChg>
        <pc:spChg chg="mod">
          <ac:chgData name="منى الثبيتي" userId="cb151b56e55a1c37" providerId="LiveId" clId="{AF81837E-E754-4E39-BCFB-24C4F36F9321}" dt="2021-10-11T01:42:51.235" v="1065" actId="14100"/>
          <ac:spMkLst>
            <pc:docMk/>
            <pc:sldMk cId="562682011" sldId="276"/>
            <ac:spMk id="9" creationId="{5713EEB9-3D69-4C1F-8DAB-81FDBA786922}"/>
          </ac:spMkLst>
        </pc:spChg>
        <pc:spChg chg="add mod">
          <ac:chgData name="منى الثبيتي" userId="cb151b56e55a1c37" providerId="LiveId" clId="{AF81837E-E754-4E39-BCFB-24C4F36F9321}" dt="2021-10-11T01:43:30.361" v="1079" actId="1076"/>
          <ac:spMkLst>
            <pc:docMk/>
            <pc:sldMk cId="562682011" sldId="276"/>
            <ac:spMk id="10" creationId="{7C456452-31F1-4AD8-A229-5FAFCC100D2C}"/>
          </ac:spMkLst>
        </pc:spChg>
        <pc:spChg chg="add del">
          <ac:chgData name="منى الثبيتي" userId="cb151b56e55a1c37" providerId="LiveId" clId="{AF81837E-E754-4E39-BCFB-24C4F36F9321}" dt="2021-10-11T01:48:50.976" v="1092"/>
          <ac:spMkLst>
            <pc:docMk/>
            <pc:sldMk cId="562682011" sldId="276"/>
            <ac:spMk id="13" creationId="{14BF1C92-B32F-4029-8F5C-C59C4688D222}"/>
          </ac:spMkLst>
        </pc:spChg>
        <pc:spChg chg="add mod">
          <ac:chgData name="منى الثبيتي" userId="cb151b56e55a1c37" providerId="LiveId" clId="{AF81837E-E754-4E39-BCFB-24C4F36F9321}" dt="2021-10-11T01:54:42.653" v="1179" actId="164"/>
          <ac:spMkLst>
            <pc:docMk/>
            <pc:sldMk cId="562682011" sldId="276"/>
            <ac:spMk id="23" creationId="{C0EFE1DB-67C7-4306-8BF2-BEE7508917AD}"/>
          </ac:spMkLst>
        </pc:spChg>
        <pc:grpChg chg="add del mod">
          <ac:chgData name="منى الثبيتي" userId="cb151b56e55a1c37" providerId="LiveId" clId="{AF81837E-E754-4E39-BCFB-24C4F36F9321}" dt="2021-10-11T01:54:30.268" v="1178" actId="165"/>
          <ac:grpSpMkLst>
            <pc:docMk/>
            <pc:sldMk cId="562682011" sldId="276"/>
            <ac:grpSpMk id="22" creationId="{1EF6EC5A-966D-474C-B316-22C1D9F98007}"/>
          </ac:grpSpMkLst>
        </pc:grpChg>
        <pc:grpChg chg="add mod">
          <ac:chgData name="منى الثبيتي" userId="cb151b56e55a1c37" providerId="LiveId" clId="{AF81837E-E754-4E39-BCFB-24C4F36F9321}" dt="2021-10-11T01:53:12.915" v="1171" actId="164"/>
          <ac:grpSpMkLst>
            <pc:docMk/>
            <pc:sldMk cId="562682011" sldId="276"/>
            <ac:grpSpMk id="24" creationId="{CB628118-1F77-4D62-A90A-04F870523117}"/>
          </ac:grpSpMkLst>
        </pc:grpChg>
        <pc:grpChg chg="add mod">
          <ac:chgData name="منى الثبيتي" userId="cb151b56e55a1c37" providerId="LiveId" clId="{AF81837E-E754-4E39-BCFB-24C4F36F9321}" dt="2021-10-11T01:53:44.005" v="1173" actId="164"/>
          <ac:grpSpMkLst>
            <pc:docMk/>
            <pc:sldMk cId="562682011" sldId="276"/>
            <ac:grpSpMk id="25" creationId="{99B157F3-0476-4F37-83E4-D5146C4EBFCE}"/>
          </ac:grpSpMkLst>
        </pc:grpChg>
        <pc:grpChg chg="add del mod">
          <ac:chgData name="منى الثبيتي" userId="cb151b56e55a1c37" providerId="LiveId" clId="{AF81837E-E754-4E39-BCFB-24C4F36F9321}" dt="2021-10-11T23:52:44.713" v="1672" actId="478"/>
          <ac:grpSpMkLst>
            <pc:docMk/>
            <pc:sldMk cId="562682011" sldId="276"/>
            <ac:grpSpMk id="26" creationId="{10117083-C103-4742-A71B-6986618B583C}"/>
          </ac:grpSpMkLst>
        </pc:grpChg>
        <pc:picChg chg="add mod">
          <ac:chgData name="منى الثبيتي" userId="cb151b56e55a1c37" providerId="LiveId" clId="{AF81837E-E754-4E39-BCFB-24C4F36F9321}" dt="2021-10-11T23:53:22.664" v="1682" actId="1076"/>
          <ac:picMkLst>
            <pc:docMk/>
            <pc:sldMk cId="562682011" sldId="276"/>
            <ac:picMk id="3" creationId="{42BB8168-4EB3-4685-9BEB-B259409CB88E}"/>
          </ac:picMkLst>
        </pc:picChg>
        <pc:picChg chg="add del mod">
          <ac:chgData name="منى الثبيتي" userId="cb151b56e55a1c37" providerId="LiveId" clId="{AF81837E-E754-4E39-BCFB-24C4F36F9321}" dt="2021-10-11T01:44:21.409" v="1083" actId="478"/>
          <ac:picMkLst>
            <pc:docMk/>
            <pc:sldMk cId="562682011" sldId="276"/>
            <ac:picMk id="3" creationId="{CA484D22-A70C-4A2E-835A-9E5CA54D7118}"/>
          </ac:picMkLst>
        </pc:picChg>
        <pc:picChg chg="add mod">
          <ac:chgData name="منى الثبيتي" userId="cb151b56e55a1c37" providerId="LiveId" clId="{AF81837E-E754-4E39-BCFB-24C4F36F9321}" dt="2021-10-11T01:54:42.653" v="1179" actId="164"/>
          <ac:picMkLst>
            <pc:docMk/>
            <pc:sldMk cId="562682011" sldId="276"/>
            <ac:picMk id="12" creationId="{0E7E3F4C-24AD-48CE-8AF3-3BB40E0377F1}"/>
          </ac:picMkLst>
        </pc:picChg>
        <pc:picChg chg="add mod">
          <ac:chgData name="منى الثبيتي" userId="cb151b56e55a1c37" providerId="LiveId" clId="{AF81837E-E754-4E39-BCFB-24C4F36F9321}" dt="2021-10-11T01:54:42.653" v="1179" actId="164"/>
          <ac:picMkLst>
            <pc:docMk/>
            <pc:sldMk cId="562682011" sldId="276"/>
            <ac:picMk id="14" creationId="{A1DA118B-B103-4D31-B123-05A528C26641}"/>
          </ac:picMkLst>
        </pc:picChg>
        <pc:picChg chg="add mod">
          <ac:chgData name="منى الثبيتي" userId="cb151b56e55a1c37" providerId="LiveId" clId="{AF81837E-E754-4E39-BCFB-24C4F36F9321}" dt="2021-10-12T01:27:04.226" v="2005" actId="1076"/>
          <ac:picMkLst>
            <pc:docMk/>
            <pc:sldMk cId="562682011" sldId="276"/>
            <ac:picMk id="17" creationId="{B610BA29-0ED3-46BA-934D-0871B15A7A81}"/>
          </ac:picMkLst>
        </pc:picChg>
        <pc:cxnChg chg="add mod topLvl">
          <ac:chgData name="منى الثبيتي" userId="cb151b56e55a1c37" providerId="LiveId" clId="{AF81837E-E754-4E39-BCFB-24C4F36F9321}" dt="2021-10-11T01:54:42.653" v="1179" actId="164"/>
          <ac:cxnSpMkLst>
            <pc:docMk/>
            <pc:sldMk cId="562682011" sldId="276"/>
            <ac:cxnSpMk id="16" creationId="{B1E327D8-60CD-4D2F-A883-52F3E913D034}"/>
          </ac:cxnSpMkLst>
        </pc:cxnChg>
        <pc:cxnChg chg="add mod topLvl">
          <ac:chgData name="منى الثبيتي" userId="cb151b56e55a1c37" providerId="LiveId" clId="{AF81837E-E754-4E39-BCFB-24C4F36F9321}" dt="2021-10-11T01:54:42.653" v="1179" actId="164"/>
          <ac:cxnSpMkLst>
            <pc:docMk/>
            <pc:sldMk cId="562682011" sldId="276"/>
            <ac:cxnSpMk id="18" creationId="{EF32CDB5-1EA3-4520-8674-FEE0CA5EE89F}"/>
          </ac:cxnSpMkLst>
        </pc:cxnChg>
      </pc:sldChg>
      <pc:sldChg chg="addSp delSp modSp mod modShow">
        <pc:chgData name="منى الثبيتي" userId="cb151b56e55a1c37" providerId="LiveId" clId="{AF81837E-E754-4E39-BCFB-24C4F36F9321}" dt="2021-10-12T00:13:18.237" v="1730"/>
        <pc:sldMkLst>
          <pc:docMk/>
          <pc:sldMk cId="3433278866" sldId="277"/>
        </pc:sldMkLst>
        <pc:spChg chg="mod">
          <ac:chgData name="منى الثبيتي" userId="cb151b56e55a1c37" providerId="LiveId" clId="{AF81837E-E754-4E39-BCFB-24C4F36F9321}" dt="2021-10-12T00:10:49.014" v="1713" actId="20577"/>
          <ac:spMkLst>
            <pc:docMk/>
            <pc:sldMk cId="3433278866" sldId="277"/>
            <ac:spMk id="2" creationId="{C1E7B985-64BE-4B16-9A78-B605F216A48A}"/>
          </ac:spMkLst>
        </pc:spChg>
        <pc:spChg chg="mod">
          <ac:chgData name="منى الثبيتي" userId="cb151b56e55a1c37" providerId="LiveId" clId="{AF81837E-E754-4E39-BCFB-24C4F36F9321}" dt="2021-10-12T00:11:31.201" v="1723" actId="20577"/>
          <ac:spMkLst>
            <pc:docMk/>
            <pc:sldMk cId="3433278866" sldId="277"/>
            <ac:spMk id="3" creationId="{230D0307-286F-4172-899D-28404C06A9B7}"/>
          </ac:spMkLst>
        </pc:spChg>
        <pc:picChg chg="del">
          <ac:chgData name="منى الثبيتي" userId="cb151b56e55a1c37" providerId="LiveId" clId="{AF81837E-E754-4E39-BCFB-24C4F36F9321}" dt="2021-10-12T00:10:35.521" v="1711" actId="478"/>
          <ac:picMkLst>
            <pc:docMk/>
            <pc:sldMk cId="3433278866" sldId="277"/>
            <ac:picMk id="6" creationId="{CB8FC9E3-2473-460E-AC80-5E50F3B4F0CC}"/>
          </ac:picMkLst>
        </pc:picChg>
        <pc:picChg chg="add mod">
          <ac:chgData name="منى الثبيتي" userId="cb151b56e55a1c37" providerId="LiveId" clId="{AF81837E-E754-4E39-BCFB-24C4F36F9321}" dt="2021-10-12T00:12:31.576" v="1726"/>
          <ac:picMkLst>
            <pc:docMk/>
            <pc:sldMk cId="3433278866" sldId="277"/>
            <ac:picMk id="7" creationId="{2AB3C61F-C786-486D-9B93-D4B9B2CEF52C}"/>
          </ac:picMkLst>
        </pc:picChg>
        <pc:picChg chg="del">
          <ac:chgData name="منى الثبيتي" userId="cb151b56e55a1c37" providerId="LiveId" clId="{AF81837E-E754-4E39-BCFB-24C4F36F9321}" dt="2021-10-12T00:10:33.663" v="1710" actId="478"/>
          <ac:picMkLst>
            <pc:docMk/>
            <pc:sldMk cId="3433278866" sldId="277"/>
            <ac:picMk id="8" creationId="{FCCE60C3-634D-4D2C-AECA-B4933ECA938B}"/>
          </ac:picMkLst>
        </pc:picChg>
        <pc:picChg chg="add mod">
          <ac:chgData name="منى الثبيتي" userId="cb151b56e55a1c37" providerId="LiveId" clId="{AF81837E-E754-4E39-BCFB-24C4F36F9321}" dt="2021-10-12T00:13:02.718" v="1729"/>
          <ac:picMkLst>
            <pc:docMk/>
            <pc:sldMk cId="3433278866" sldId="277"/>
            <ac:picMk id="10" creationId="{BCDF4DC0-9FA4-4305-8B72-0B14174B8B23}"/>
          </ac:picMkLst>
        </pc:picChg>
        <pc:picChg chg="add mod">
          <ac:chgData name="منى الثبيتي" userId="cb151b56e55a1c37" providerId="LiveId" clId="{AF81837E-E754-4E39-BCFB-24C4F36F9321}" dt="2021-10-12T00:13:18.237" v="1730"/>
          <ac:picMkLst>
            <pc:docMk/>
            <pc:sldMk cId="3433278866" sldId="277"/>
            <ac:picMk id="11" creationId="{411101F0-9FAA-4B7D-B792-7813D12B3773}"/>
          </ac:picMkLst>
        </pc:picChg>
      </pc:sldChg>
      <pc:sldChg chg="del mod modShow">
        <pc:chgData name="منى الثبيتي" userId="cb151b56e55a1c37" providerId="LiveId" clId="{AF81837E-E754-4E39-BCFB-24C4F36F9321}" dt="2021-10-12T01:21:29.675" v="1991" actId="2696"/>
        <pc:sldMkLst>
          <pc:docMk/>
          <pc:sldMk cId="2741978914" sldId="278"/>
        </pc:sldMkLst>
      </pc:sldChg>
      <pc:sldChg chg="addSp delSp modSp new mod modAnim">
        <pc:chgData name="منى الثبيتي" userId="cb151b56e55a1c37" providerId="LiveId" clId="{AF81837E-E754-4E39-BCFB-24C4F36F9321}" dt="2021-10-11T23:00:25.251" v="1461" actId="1076"/>
        <pc:sldMkLst>
          <pc:docMk/>
          <pc:sldMk cId="655865259" sldId="279"/>
        </pc:sldMkLst>
        <pc:spChg chg="del">
          <ac:chgData name="منى الثبيتي" userId="cb151b56e55a1c37" providerId="LiveId" clId="{AF81837E-E754-4E39-BCFB-24C4F36F9321}" dt="2021-10-11T00:19:12.863" v="540" actId="478"/>
          <ac:spMkLst>
            <pc:docMk/>
            <pc:sldMk cId="655865259" sldId="279"/>
            <ac:spMk id="2" creationId="{3193085A-AF33-41C1-A4B3-E5054F6E574C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6" creationId="{6ECD52E5-DB8E-48C5-93BF-AB30FD46CC0B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7" creationId="{680C2C94-7524-46B5-80BE-8ADEC00C713B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8" creationId="{65B835DC-E898-4421-89AC-8F1FB0FEC7B7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9" creationId="{068BD4D9-4212-4928-A756-000F3605E557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0" creationId="{A5F91BAA-2EA8-4AC5-BFC2-A554DA3435D3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1" creationId="{51622B50-3B90-43F4-A216-63EF6D1B8C69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2" creationId="{F9B5FCFF-BDA0-45A9-969C-7B8C60C614BB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3" creationId="{248B2E18-2BF1-4848-987E-9173A2F3FC01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4" creationId="{88A92D72-2442-4622-88EA-C7847457F3E3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5" creationId="{52787613-F315-4C52-BE05-7BE652FA2CDC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6" creationId="{D4F63FEE-D4C5-445F-91B2-323FB194769D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7" creationId="{D2F0C25D-302B-421B-B7CE-AE9A6EDBF3D5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8" creationId="{7709AB49-0CF1-4266-9B75-046735C7FC45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9" creationId="{B9D16042-76C7-4000-97F5-602C7212D992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20" creationId="{B86507D8-C07D-4002-9BF3-192AF68A19AB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21" creationId="{E544B14E-4EBD-494B-998E-A89BA0BD6D46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22" creationId="{8A53A065-8C05-464E-AE27-22257EA30359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23" creationId="{C2BD0F5A-4F94-49B6-B33B-2DC1A30196E6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24" creationId="{7C839B89-7288-4023-921E-C34E40CCEAC1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25" creationId="{CEF930F4-22FD-4DF8-98EE-B0159F2553CB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26" creationId="{6B35F89F-0F77-4D2D-BFF7-EAB734C9F3A4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27" creationId="{0C4CC329-29B9-4B84-B4FC-1A724D700D11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28" creationId="{5B780AFE-F376-4069-9ADD-685785F00D88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29" creationId="{43EE096D-6E04-47A6-923D-7B35E2AFFEAE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30" creationId="{8C80BEB1-839D-471B-9547-1BF2E61B96A3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31" creationId="{CE59AFD8-6C1A-4D7C-B74C-FA95FA04CBE2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32" creationId="{E3123AE1-2395-45C5-B50E-4F7442AC6E23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33" creationId="{C1DA6B1E-C475-4EC4-BEDE-603B9B86E07B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34" creationId="{F3027CD8-67D5-410D-9554-6F9104E45339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35" creationId="{849F5B7A-BA9C-4EF2-9D5C-7E515E97063D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36" creationId="{1DD0C990-18A9-4BC3-933F-BDD8C562B587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37" creationId="{6E5E39AB-4546-4DE0-843F-42885D93F659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38" creationId="{CF565A4B-FD20-4FC8-8D0B-AD01112E8FE3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39" creationId="{9B9CC61B-81A6-419B-816B-DAC65F5C7364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40" creationId="{6012E6DA-8808-4B7B-8F5A-683A971A70F9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41" creationId="{28A07A7F-48B6-4104-ADA8-140F6128FF2D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42" creationId="{929F1336-D990-4CD2-B478-CB4523FC3924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43" creationId="{5600FE07-E6BE-49DC-9C73-6C558B7F6739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44" creationId="{26B690D1-4F11-4F65-AF94-C6D5EEABEE2E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45" creationId="{E1297203-3662-43EC-9394-B8BAD7EF4DAF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46" creationId="{331575D8-1A3E-4106-8CDE-0B882BC34198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47" creationId="{335BFFEF-3C88-4D66-BED5-89B5EA4F8673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48" creationId="{DCF45E6E-3CA4-419B-BA07-F98AA39F8BE2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49" creationId="{034B0437-67D7-4D95-B27C-6B1F887FEAC3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50" creationId="{61029098-B471-4FB8-A392-05C7662E26A7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51" creationId="{05B09945-F16E-4A98-9906-CFA61906578C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52" creationId="{9B7ACCBB-5C4B-41E0-8728-D423DAC020BE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53" creationId="{F6E19B16-21F8-42C6-8B5B-21C14ABC771D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54" creationId="{C99F511B-5DB8-437E-8654-EEEEA65DAE5F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55" creationId="{CF91316E-994A-41DA-B67C-07876B3E5830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56" creationId="{D28F8FB4-FBAC-4E86-85E8-7E1BF5C2DF5A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57" creationId="{109E4B8B-71C8-4784-BE7D-CDABBB61D226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58" creationId="{1EBC34DB-3821-4C1F-9432-0C6D1D682814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59" creationId="{B3681504-DCB1-42DF-A6D3-3B9D5C642949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60" creationId="{6A56C4AE-E326-431F-9066-BCD9B8371D13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61" creationId="{0BEAC4E4-B272-4093-A51A-99F2FE85C42B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62" creationId="{EA22D9B0-A91F-4234-AAFF-C7A330CC75E4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63" creationId="{6DADAFB9-69B9-4382-81FF-0E543056C334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64" creationId="{2501188A-C3BE-448F-9936-5443FDC5B8E6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65" creationId="{18DF7E54-A351-4958-B615-937C1D647F9C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66" creationId="{FEC66F1F-E8A5-406C-A21E-98CDA210ECE2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67" creationId="{091B63F3-BB05-46FB-A29F-CA5B17C25E43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68" creationId="{27677F8A-64E1-4273-9E76-0B3FAD717B75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69" creationId="{909A2BA1-99AA-4F79-B0CA-BB04A959126E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70" creationId="{77CDCAF6-B2A7-4613-995F-433CCA2A5E50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71" creationId="{691F23D2-8287-4789-BF46-C9C072194A11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72" creationId="{A6DFA295-FFAC-40A1-B849-13148C0C66DB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73" creationId="{119FDE1B-3536-46EA-A89B-6AC8EF9E2094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74" creationId="{497C6310-3F52-43E9-B9DA-FCBFC18B2E7C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75" creationId="{5958AAE2-BA7B-4D57-B873-2C01C5F6BD6B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76" creationId="{74149601-3FAB-41D6-B278-30660EFEC66F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77" creationId="{9C0ACB52-F247-46EC-9A75-2D1BBE346624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78" creationId="{4C1A52C8-FCEA-4FFA-96B2-A113A33D72BD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79" creationId="{F89C1312-56F0-406C-BA58-5DA003814725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80" creationId="{25CF1608-FB56-476B-AEDB-6D52A79D09A9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81" creationId="{A3233C1F-C8AE-4A5D-8D91-610C42492129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82" creationId="{952B3DEE-3566-40FB-967F-C9F180C1119D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83" creationId="{02F547EA-FE41-42FA-B9BD-2BA9469C9B01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84" creationId="{17A2C273-4D79-476C-B011-CD9050FED744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85" creationId="{AF864FE3-5652-48E8-81D1-C75752999B88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86" creationId="{7E89F95A-0FF1-41D1-91CC-D1329C06E728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87" creationId="{D93BB465-E4D4-4DA6-9AB7-C2862E5BCA20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88" creationId="{BAA53570-1AC8-4108-94F7-247151BABAF4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89" creationId="{2B088B57-D843-4C5E-BDA9-E3D0101AD7B7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90" creationId="{F1345221-878A-40E1-AE5A-3F6EDD958B8D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91" creationId="{5E1E8E18-884C-4451-878A-63A4F7880136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92" creationId="{ADC85E2D-2394-4B7E-9043-7ED53DB2C2EB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93" creationId="{22D9B539-669C-4EA6-8595-007AFCDF4715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94" creationId="{08104E97-33D0-40FC-8EB3-5CFE93A781E8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95" creationId="{8471ADF0-8FC9-4D4D-AEB0-9261E201F2E6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96" creationId="{D2F07EA6-5921-4B79-98C3-554B69CB8377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97" creationId="{65FBD59B-51A8-45EA-A107-D3B69CBE8B64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98" creationId="{BA064A84-4677-4349-8AAD-49BDA85A0C4A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99" creationId="{32EDC722-F715-4D43-87DA-B0DD43730314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00" creationId="{F8C1F05A-2E34-43E1-A4B8-D882A69AA668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01" creationId="{0F30922A-DD71-46A5-99E3-79CD2A5CB236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02" creationId="{5741CA7B-2157-4A71-B2FD-046A93C897CB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03" creationId="{72D8BF55-B091-46D1-8355-5BB8C0A5BC88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04" creationId="{4C0B2F95-998E-4684-B628-58DC8B6B7DF8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05" creationId="{6B00FA87-D649-4939-945E-E53C599E6B77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06" creationId="{EEE4C0E9-AB00-4DDE-8B38-641A1D33EB51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07" creationId="{0F6EB9F9-42D1-4ABD-85AE-7F8FB04856E4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08" creationId="{1406A236-B060-4D7B-A4A8-06A7AC0B8C61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09" creationId="{C0350E01-D34C-46D5-A07D-670D8D3F1F9F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10" creationId="{C0C1C955-30E2-48B0-BA68-275FAC3E780F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11" creationId="{0C8154E6-AFAE-4738-A1B8-43071D71E018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12" creationId="{DAAD6AEE-3229-41C8-B85D-102B42F842D3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13" creationId="{AAD12ACB-9E87-41EC-8A0A-1D84BB5E377E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14" creationId="{92875D45-9349-4FF3-897C-A26BE33FD340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15" creationId="{FDAAE3BC-1875-473F-8E0E-0DE2DC838EFF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16" creationId="{0FB404DE-398F-4405-8858-1ADE296C060B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17" creationId="{B61874EC-4BA9-4C10-A857-4C679E4AC35F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18" creationId="{3A408276-0279-4060-BFFB-B680A059DA63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19" creationId="{F25662DF-3FA5-4188-B8AB-B99C8F5E4A17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20" creationId="{6A72E34F-0FE7-4D3C-BC32-111C52E8609B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21" creationId="{44D10006-E6E2-4778-8180-0B9E8ACD8E03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22" creationId="{16DE9305-BB42-4E96-9971-564887744003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23" creationId="{1DEA160E-B606-4A71-B18F-805B3F4F46D6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24" creationId="{CC4CB422-7163-4BC0-B146-FE994B63B4F5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25" creationId="{76DE3837-E262-4E57-9C22-E94A8BC0E34B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26" creationId="{76962D7F-E6D6-4C23-B366-CE1B40840DB5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27" creationId="{DBBDF819-21A6-4C73-B8F9-C833E9A87082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28" creationId="{6D23A562-3D23-4276-B807-E600A2348F0D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29" creationId="{417E9C1B-89B3-4FE0-BBDE-EF041B121394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30" creationId="{97B4444A-59A8-4DB2-99A4-29E3D3F4DB8C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31" creationId="{80FB7FDD-C756-4221-B0B3-3F8D19AED622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32" creationId="{E7FBCDC9-B50E-479B-89BC-2EFFF62947C4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33" creationId="{7022755B-6ACD-4C8D-A356-51570D1D8209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34" creationId="{953B9AFF-08B5-4A08-B133-891C14BCA1F1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35" creationId="{6984EEDD-2616-4DB0-BA0F-F8921F36D773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36" creationId="{178B1AE4-722E-478C-A283-B9870FA614E2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37" creationId="{B7F34B9B-C770-47D4-86FE-41718ADA3686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38" creationId="{CB4CF07F-3299-43CB-BE03-F48F9B4CF58E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39" creationId="{8D3A0175-0D9E-4DCB-A4EE-4E17748E9836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40" creationId="{2BC4ECCF-39BA-48A2-B783-27B539594751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41" creationId="{207E37D1-E832-4882-8575-D131D7F720C0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42" creationId="{6381DE11-9BE1-43C4-B904-8B25005B4F18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43" creationId="{AD24EABF-841D-45EC-AA06-0743036FE3DF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44" creationId="{8FD2A82D-2ACD-4FFC-9B7E-5842D9F49941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45" creationId="{0DED6585-8F57-4B12-A8E8-78860FD00EC1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46" creationId="{DDFAE282-4BFE-4495-9FA7-77AEFF2007CC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47" creationId="{5BFC1E49-8991-4EBE-8788-66ED3CD9966D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48" creationId="{073186DC-A7A2-4D2A-A75C-5F605913CEF3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49" creationId="{823F9DD4-E5AC-4841-82B3-29AF48D7BF0E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50" creationId="{C8328FDE-FB1A-446C-943A-790A51EEE738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51" creationId="{E2BC31E6-8084-47BC-BC4D-1453D5F3BCF0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52" creationId="{201A91C1-CDB9-4986-A6D9-6296BA7FBF42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53" creationId="{7D942F43-F402-4D72-B577-00AA429996B5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54" creationId="{DC21FD64-B989-43B1-9926-DBEC04F4AE76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55" creationId="{CF249F3F-FD3A-43BA-89B3-99CA39ECAA8C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56" creationId="{A5D42327-AAF3-429E-A11C-DE09CA1DF568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57" creationId="{7A8682B6-4CAE-4A9C-BA9D-0E8B99874556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58" creationId="{51F7AE95-BB97-4FE1-8C79-B9A7725B0EB8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59" creationId="{BCDC9F60-D57F-4C05-9A6E-981E6B361182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60" creationId="{C9D3B285-EB3B-42A4-BDA9-33C6CA2615F5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61" creationId="{BDE4E02A-3F39-4814-975D-D7BE8EC890F8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62" creationId="{4FD02E3B-C420-4E66-A8BC-F8525582DF31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63" creationId="{DB750DF5-2144-4BCE-A1C5-C84697D09690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64" creationId="{950D8D42-FE81-41D6-A00F-B199D7A32CE9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65" creationId="{9132931D-E453-45D9-9BBB-7F8344CBE861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66" creationId="{1D82676A-0443-4A9A-8174-DC5056642F42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67" creationId="{377584EF-F87D-4241-B86B-ACA7BFCD7F74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68" creationId="{9B73D886-BF54-4509-8B5B-8112E28B7C51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69" creationId="{DBF5CBA6-FAB5-4057-BB9E-B0F7C8DAB582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70" creationId="{22703921-ED99-478F-A06C-7BA1EE712C28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71" creationId="{0B78C1CB-1133-4C38-BFC2-66666D2C2621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72" creationId="{0E7AE22F-E1CB-41FA-A7EC-CA87EBA7223D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73" creationId="{286BC8B3-8B3B-4D8C-A8A3-12FD7C33F4D7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74" creationId="{1BF06F52-4424-41CC-9FF7-359C308CDBB3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75" creationId="{0C4B7F3E-CBA8-4317-B3CE-940A499DBB6F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76" creationId="{807BB4EA-E603-46D1-90AB-AC89341A198C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77" creationId="{8CD44284-2C09-4663-A14C-75B83728468C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78" creationId="{A3BF0D8B-1E23-40A5-A693-4E3840ED7B92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79" creationId="{A91CB14C-EDE2-4AC3-8441-D258071FF79C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80" creationId="{9B5AEE0D-852C-4A68-AE3C-C760E404D774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81" creationId="{EA4D49C3-527D-4A64-B284-A4B73F120A15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82" creationId="{B283865F-2A86-46DF-89E9-B641208E7A26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83" creationId="{3E4A4120-94DF-4884-9F05-24ED2F3974CE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84" creationId="{276185F7-305B-4CA0-9E0C-13970DDD6CA4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85" creationId="{E6CBBF1C-EECC-4F4B-B539-D1F800C974EC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86" creationId="{696597A0-C942-4B68-A44F-0E7306ED954E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87" creationId="{874D1819-8945-4EE8-B84F-220DFFC16F1E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88" creationId="{098992E1-D37D-4153-A01D-4153D8C7E8AF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89" creationId="{3BBB48C6-FAF3-4365-A3FA-DC23EAE8DB9B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90" creationId="{67A55B9F-F9D9-4065-9D08-DD8677ACBA52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91" creationId="{76FE09B2-B3F5-4B13-A3F6-CD8AFF1A59ED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92" creationId="{709339BF-7EAD-4382-8BA8-04F47C04917F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93" creationId="{F1AFD595-786D-494D-B4EE-A82DDF816168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94" creationId="{15FA37D8-105A-4E47-968E-0545AFF19B97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95" creationId="{9B4E08B6-D45B-4BD5-A83B-70B838CA7B35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96" creationId="{D4701580-5DDD-43BF-A899-430456D09AEE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97" creationId="{38DEE401-06C2-4903-B3EF-6EF378E8638C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98" creationId="{233FBB92-FD42-4244-8269-85A56DE8429C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199" creationId="{13565295-F8F1-4BB9-B421-C7AFF79A7109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200" creationId="{2A2AA47E-704F-45FA-A203-5173F7AB6C31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201" creationId="{BA423436-E28F-47CA-A731-43C8FCF4FC06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202" creationId="{307FF240-1F5D-446B-B123-892269D8561B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203" creationId="{47D3D07F-0084-452C-98FB-CE9705AF7281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204" creationId="{956AB991-535F-417F-A6BD-EADFA4E03280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205" creationId="{D28045EE-8C68-42A7-8425-5C68B81828A1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206" creationId="{5B0982DC-DC76-414B-AA50-C18845A294B9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207" creationId="{C0C713B7-53FB-406B-86AC-0A92D69ACEEA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208" creationId="{9C7431B0-1F86-4EED-8317-036EE61A0DBC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209" creationId="{55F4FA42-0908-4D2C-8624-B17A60E51003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210" creationId="{24DF3979-FDDF-4C43-AD6F-858496E9D0C5}"/>
          </ac:spMkLst>
        </pc:spChg>
        <pc:spChg chg="mod">
          <ac:chgData name="منى الثبيتي" userId="cb151b56e55a1c37" providerId="LiveId" clId="{AF81837E-E754-4E39-BCFB-24C4F36F9321}" dt="2021-10-11T00:19:29.500" v="541"/>
          <ac:spMkLst>
            <pc:docMk/>
            <pc:sldMk cId="655865259" sldId="279"/>
            <ac:spMk id="211" creationId="{BE9F4041-7E28-41CC-B014-35B4F3F9B7E9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13" creationId="{0E0397BC-F847-40C4-ABAC-B251D9E97E72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14" creationId="{751E5848-429D-4306-90A4-F6F8A17C8903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15" creationId="{CBB5CB73-2048-44EF-85AA-EAD5FEEFEC3A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16" creationId="{09C089DF-260F-436A-8543-573DC2C5AADA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17" creationId="{C43A5D75-C186-42D9-8F87-0311BFA5D389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18" creationId="{4AA91266-23DB-43A7-A1D2-378D7DFC3825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19" creationId="{4B9154EF-E1C5-4B79-8E85-286A279139EE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20" creationId="{003A0EE7-1EEA-46F7-8AEB-FE06DB583F99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21" creationId="{0B4B3F17-30CD-4C99-BE6B-DD63F4435315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22" creationId="{4AD83B06-0775-4F79-A9A5-6B4D79A421E0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23" creationId="{E375BB2C-539C-4F5E-9E0A-6FB85914FFA0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24" creationId="{99BFBA68-92EB-41D4-90AD-0178960D0B27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25" creationId="{F5EB26C7-04AB-47B9-82EF-704F28F3801E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26" creationId="{A3956801-67D8-47A3-9463-2BBDCFCA2B4F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27" creationId="{8DFA9B2F-94A9-461F-B6A5-2E3E680127CB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28" creationId="{F0D871A6-525C-403B-9FA8-BAD8140BDE39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29" creationId="{E0844971-A656-4561-85B0-72007B28AD64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30" creationId="{49B9A799-3420-4A56-BB60-AF2DA142033C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31" creationId="{8420E111-DD1A-4311-B7E7-438AABC7551A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32" creationId="{C24CBD96-DBD0-4CA1-B912-DEE2E88DEA9F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33" creationId="{21F2DA3B-8DF8-48F3-8870-18B134E25ACD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34" creationId="{FD80E5A3-6C65-4E3E-B209-43F87FBD8296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35" creationId="{3BF03459-F42A-4492-8934-684A8D3C1E40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36" creationId="{08BE33C3-39B4-443D-8D68-59506F41BEF3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37" creationId="{9CC541B7-ADCF-46E7-B021-D20F9134F8AA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38" creationId="{CE0EF9C9-F5DB-422E-A538-F1B52770ED95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39" creationId="{1236DA82-BEE3-4BB7-B04B-EE7C8D58A6BF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40" creationId="{05CB8414-5F7B-4BFD-A3B4-A9A1BBEC0327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41" creationId="{E8EA0601-9F04-43F6-BAB2-3AEF0B8DD6E8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42" creationId="{B7C75F9C-28A0-4C4B-98F3-01EC3A925A25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43" creationId="{A50D8B8F-7E37-4039-9DD3-2A5364AC87D9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44" creationId="{594C66F3-1239-4830-A584-4BEE959A8FE9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45" creationId="{7E34917C-E81B-4777-BB41-8391013E686A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46" creationId="{2B96B093-FD72-406D-B30E-910253DC193A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47" creationId="{3A793B5C-5A00-48D1-89ED-7BE0CAA8EF06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48" creationId="{F2BB9BFE-EDF2-4ADD-B089-4B8E6163E1AD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49" creationId="{CFA1B23E-AD05-4215-8930-76B73CE1038B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50" creationId="{CF54B7C9-6696-4CE1-8611-FBF0A8DB57E3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51" creationId="{0B5B55AF-5ACC-4A2F-87BC-2296F773F117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52" creationId="{7FD2B974-4E67-4AF9-9E85-CF0337DAAF5F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53" creationId="{91DE0F44-891E-473D-B0A2-78B0A577676E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54" creationId="{7FA141D3-1A7C-42E5-B0EF-16C766058AA5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55" creationId="{FC7C7C0D-51C4-45EC-B138-0A5F841BDFCD}"/>
          </ac:spMkLst>
        </pc:spChg>
        <pc:spChg chg="mod">
          <ac:chgData name="منى الثبيتي" userId="cb151b56e55a1c37" providerId="LiveId" clId="{AF81837E-E754-4E39-BCFB-24C4F36F9321}" dt="2021-10-11T00:20:02.351" v="543"/>
          <ac:spMkLst>
            <pc:docMk/>
            <pc:sldMk cId="655865259" sldId="279"/>
            <ac:spMk id="256" creationId="{D1FD8CF8-1C66-4560-A2A9-DE484F9A75B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58" creationId="{09CEF063-5A5C-47EE-AB99-2D4E8336FCA9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59" creationId="{21A130B8-B0D9-42D0-9D48-0EE84D33D076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60" creationId="{0B9FDAD9-81EC-4793-AFC4-640D913394F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61" creationId="{9498849B-A2AC-47D9-B7E8-CBCE244F651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62" creationId="{D00E5869-D7E8-4F59-898D-3EE18E94AD0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63" creationId="{CE0162D9-4EBA-4458-B6FC-4FAAD5BB8EE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64" creationId="{D3DD1617-B913-4A01-B9A7-3F5A5B153D9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65" creationId="{8987DC09-BBE0-4B4E-A69D-3A2F0442F312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66" creationId="{AB69FD69-B1F6-4175-855B-D1264C6CDF0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67" creationId="{C4A71CDE-2405-4F5A-BC19-F59113021BC8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68" creationId="{5054D1D3-0F09-4FEB-821D-09A21010E0D8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69" creationId="{8D68D729-F29C-48A7-8609-F59CD964228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70" creationId="{2A36C547-34DC-4B1E-9F95-579DB0CFBFE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71" creationId="{13D36037-794A-4EAE-B6E2-2CAF3CA1F20A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72" creationId="{8AFE453A-1EF5-4C72-8D38-4A4F23187A65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73" creationId="{EE60FC42-5B7D-45BE-8901-A76B8BFDF62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74" creationId="{A8AFB1DD-B370-4F2D-9231-A7AF9E8B70D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75" creationId="{1BA4619C-E856-4D0E-9DF8-78D906D28726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76" creationId="{CFC41B84-DCEB-42B4-A7F6-7F8147AD8BF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77" creationId="{C54F34C4-FFCB-4210-95AA-3B5862E8C297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78" creationId="{2E6BCBED-CDF1-4345-993C-A6CF5D2AC7D5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79" creationId="{908028A3-3EFD-47A1-88F1-563BF5C4DFF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80" creationId="{6456AC49-8396-4890-9BE4-A1CE8FE3F759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81" creationId="{D28A48D5-0162-4FFF-9A7E-331DECCD8FDB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82" creationId="{9F10910C-83BC-4205-9589-1EB2D8DDBAB7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83" creationId="{042D730C-46BE-4EE0-A1FC-8F483B12733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84" creationId="{E460872C-F430-4120-9A1F-277083A5376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85" creationId="{CE894BA2-946C-4320-B278-801D0D1CFE1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86" creationId="{1EAAC26E-2CC7-43AD-823F-8F935F55ED9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87" creationId="{63010512-DADD-462C-95D5-BB4D79594426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88" creationId="{065FE976-E7BD-471B-8849-8F34F8DB4A2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89" creationId="{9CFF45B6-AED5-4EA9-8DAC-F4BDB4FEE63A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90" creationId="{AA35F026-A9EF-4410-AAA9-6D1BFDDBE730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91" creationId="{CF75FCF4-5D24-431C-BB2C-1844C770681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92" creationId="{890BAF54-04E6-445F-93CE-74F34B6BAF80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93" creationId="{BF09607F-F59C-440E-B467-330BC8595CF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94" creationId="{71AD0387-02CE-4419-A505-7E97E92AC2B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95" creationId="{84119A66-34C1-4FC7-BDDE-3E3ADECB6582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96" creationId="{23438A1B-FB9D-4E72-ABCB-A3EFE3D577F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97" creationId="{E0575DE9-D3BB-41FD-BDBF-B372C62C885A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98" creationId="{EB25F1C6-C5EB-4212-B096-1FE43AC6A05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299" creationId="{2A81F3E4-8570-4F08-91D5-7CB8018ECA2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00" creationId="{CF6CCFA5-311C-4DCC-A492-B0297E6FF33B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01" creationId="{272BDDBD-2CBD-4FC5-9548-CAB4817CFC87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02" creationId="{FFD5AB74-04A0-404B-A3AB-5A7BA7177CAA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03" creationId="{39DD6F01-797B-4B3E-8469-8589B35FC66A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04" creationId="{5964FCB2-C141-4B7A-8616-7880642ACCD1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05" creationId="{E234EA29-F905-408B-9762-E7FB74AE7FC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06" creationId="{791B42CD-97B7-420D-8F36-3FC42C3DC41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07" creationId="{8743EB9D-613A-4A6D-94CC-E8E1C7E4BB5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08" creationId="{24C4E697-B629-4AC6-886A-52F06E8679FB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09" creationId="{704672A8-DA2C-4076-820C-EFC5E3AD495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10" creationId="{FE4DA395-64D9-4787-8A40-CB3BBFF9086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11" creationId="{8B297615-1147-4200-BE28-E098B8E0E160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12" creationId="{7B1C98FD-4E6D-46B2-AEDC-272E21041C82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13" creationId="{F27D2834-3423-49DE-B542-B82CA71D87E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14" creationId="{E79FB7FC-A9CF-4A80-BF00-9009DA52014B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15" creationId="{CC8487C7-8F5F-4FB0-AD04-09935FCC15E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16" creationId="{FE268ABD-D64D-423F-AFF5-EDF9B620ABF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17" creationId="{AD1E0546-F68F-41F1-AD09-2510807CA240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18" creationId="{C5407122-7198-4F4D-84D3-8E87E7640135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19" creationId="{223B46EF-C68E-4E17-84CA-BD8467B9D869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20" creationId="{5F292F4B-0AB3-405D-99A6-5A9A9BF2053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21" creationId="{CF984698-DBB9-4E45-9EF9-E57006253936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22" creationId="{3463F010-AA4D-451E-B5E4-5B4999FA6AAA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23" creationId="{10DFCBEE-EAEC-49D3-BE33-EB4889916470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24" creationId="{D4FED256-264A-4DD6-9642-5DC6595441F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25" creationId="{EE8336C8-7716-4F1A-91F9-8060E0376956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26" creationId="{C418C34B-8210-478C-BBBF-08C0160E4797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27" creationId="{81FE946D-E229-4BC0-88EF-74CA8157B349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28" creationId="{9486F5C8-DFAE-4A4A-8A56-E53599F67472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29" creationId="{7052C631-290E-47CB-86F5-8E84022DCEC1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30" creationId="{74446D0F-07ED-4055-A80F-FB21BC9193D2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31" creationId="{1E52440A-92C3-4A2C-B776-6FB81B9CDBB7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32" creationId="{9C5FE45F-E054-43FA-9E35-AD832CA7BE65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33" creationId="{E666F6F0-427B-47AC-BB81-0835875A013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34" creationId="{B8A7A9CB-1A36-4E90-B6B9-252A830A018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35" creationId="{6F8B4A98-0F2D-4F41-930A-3A64DDE2A040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36" creationId="{39E727F4-7975-4D4A-BCEF-2FE8A436CE4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37" creationId="{0ADDE426-DF90-4494-A8DA-2922412B4C9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38" creationId="{1A305899-D0B4-4264-AF20-00358CC9584A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39" creationId="{3129BF9E-12CB-4D1A-8D9C-93F58FC085A9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40" creationId="{D5914BF8-0893-46A8-8E07-318E96CC0C7B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41" creationId="{C0F6D152-FC8E-4C90-BB62-98B41B18431A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42" creationId="{48AFA903-8626-46C8-B585-5DA98F76514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43" creationId="{0325C73E-2B71-4468-AEB5-7F1B5CF125A9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44" creationId="{8BF64D08-1C54-46E3-B6BD-17C77F58FB2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45" creationId="{4BA94B5C-87D7-408A-B7DE-E5F4C563C01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46" creationId="{B26D2BC5-78B9-4816-9402-843667530D4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47" creationId="{DD1F7028-2DCE-4825-B2BB-063BE079F8C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48" creationId="{3AC591FD-33D2-4F39-8C66-AC39155F7D6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49" creationId="{CBCFED9D-5F46-407C-B3D4-4CA7AD68938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50" creationId="{37CD5157-6CAE-4748-9EAE-0C88811FA09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51" creationId="{5C3FE338-58D1-4651-B81B-AA01DC0A1107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52" creationId="{A47B3AB3-DEAE-4BB2-BAED-59E01D6FF058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53" creationId="{C596D908-CEB4-4936-AD58-CD725C062C60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54" creationId="{8E029F9F-F2AC-4F68-B715-F7F25DF44EB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55" creationId="{5B03B0C2-F442-4766-BB3D-CC9764E987D9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56" creationId="{016F9ADB-4293-43B7-A669-FA16AE9158F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57" creationId="{2557E81A-2D0D-4B44-BC99-D3F3136C6022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58" creationId="{8BAA0BF5-74DA-4444-BF75-DF8EE7E4AD01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59" creationId="{E3BABEB1-3E1D-4C23-9B31-6C78F566A5D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60" creationId="{C4EB1ECC-19C7-44A3-8B29-27EDFAA2DAA9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61" creationId="{27A29E69-D659-4043-B69B-D96E56A278FB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62" creationId="{E84E29F9-360A-4F0F-B3EA-7E32C7D2C4F1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63" creationId="{8C10C3FB-F963-42DD-8EC6-FCED699337E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64" creationId="{ECF9C1AC-7D64-42B7-A14A-509BDA1E3B72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65" creationId="{66AA74E9-F63C-4EBD-A8C0-4696A8F02B8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66" creationId="{F72A0073-E820-40BC-B3FB-B6C3B1928BF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67" creationId="{2AC5D272-4F18-4750-B33C-B388B7A6A129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68" creationId="{DA627363-FF2C-43C7-AD10-8937B39C5330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69" creationId="{A6558EE4-1761-4698-9973-399C1C642169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70" creationId="{BCDB96FC-1036-41FB-99A7-0B505A89BD6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71" creationId="{FDAC5C02-863B-4D6D-8D44-9837C8C092C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72" creationId="{B589C558-76BF-4569-9FEC-C3CF8DA717C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73" creationId="{A1E5B924-5236-4260-8BB5-F6F5BB811268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74" creationId="{C8FF129D-ACAA-4CCE-910B-9465999DF22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75" creationId="{3610CF1B-01C0-4D99-9D92-627D6DDA05BB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76" creationId="{5CBE4A99-25FC-41BA-B90B-9A20650709D2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77" creationId="{A3C22957-4611-44A3-8E63-C2BE2CAB1092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78" creationId="{521F2AD7-A7B1-47B7-A988-52B4DF77230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79" creationId="{9F2E09B3-2D21-4012-94E2-964B911CB49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80" creationId="{0CAAF1EB-AB3C-4863-BD94-448DFC04938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81" creationId="{8445543D-D645-4EE4-A615-8C2C1D651F4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82" creationId="{B14E705F-C55F-4A98-9BED-B39D14C7A227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83" creationId="{3DB3D177-E078-466F-A62F-7C66AE7AD0A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84" creationId="{D7F0F2A5-EF2F-42C5-A4F9-23C9548A2AD8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85" creationId="{48AC64F4-39A5-43BA-BADF-8F26E975BB4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86" creationId="{9A26628D-E2FD-447F-8648-6867CD87958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87" creationId="{C28E6CD8-8519-49C5-88C1-92CBB98412C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88" creationId="{3674186D-3688-4F88-88E0-108A54E72377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89" creationId="{EBA27A70-D38A-4753-8DC0-8BC3A219F91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90" creationId="{31654DAD-D80D-4075-8941-A095F8F46CE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91" creationId="{D0FE5789-9D72-4AEF-BCC2-A8BF3AC40FF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92" creationId="{099F2A9E-3BC2-4475-BF69-69B34110FE07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93" creationId="{97FA806A-2906-4530-9B5C-BB8278C9E34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94" creationId="{474A2D6E-98E1-4E25-8966-48465C405F07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95" creationId="{BA238CA5-5A6E-4E9B-92B6-2D3FE98B6D68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96" creationId="{8CEFD8F5-1219-4327-A263-E28E4BBF4C7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97" creationId="{2DFFE06C-87E6-46B9-8136-0A6AA3AB6E8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98" creationId="{355F0A85-A494-4C38-90AE-A8987840924A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399" creationId="{424E90E8-C936-42B5-B54C-F1764079E8D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00" creationId="{4180C598-B484-488A-B8F4-7F8F3B9B69F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01" creationId="{AA8743CF-1DB0-4421-BCAF-52750541007A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02" creationId="{FC4CABDA-0A72-4920-B3BE-8DCCD0124B41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03" creationId="{626DA7DB-9B94-4921-9D6B-1C60AD0F573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04" creationId="{34AA3DDF-B5DA-4650-BDBC-B4252DE110D1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05" creationId="{8331574D-5574-4EC2-9544-AD8AD572F35A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06" creationId="{AEDA90FD-9B88-4F46-9AC8-E7418981028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07" creationId="{B2286755-1598-41E2-BD9D-C8741B110557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08" creationId="{36FAD71C-D5E3-4461-A0FC-34838121A1D7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09" creationId="{CAE321A3-7E18-4A97-BC27-BF102B5E0436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10" creationId="{8E111300-2076-4555-9C41-188EC874317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11" creationId="{2107CA42-72F7-4111-800E-F642DA3DEB5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12" creationId="{304FC86A-D7B9-4D9C-B8B3-856E5B68175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13" creationId="{BA256BB9-9A7A-490E-B21B-84C19BAD017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14" creationId="{3C9D571A-6827-4A16-BC1F-B272EAE4439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15" creationId="{38F8C555-9309-4FEC-8937-006B2651BB65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16" creationId="{6D026E91-6D3C-4D55-8BCD-1B3D73009E66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17" creationId="{CF98F394-EC69-46FA-92E8-EC55DC40EE31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18" creationId="{5CFD8E2E-CAE7-4A1D-AB33-922BEF87D26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19" creationId="{1C5AC490-3C9A-4853-BFBB-34E9CF9DD20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20" creationId="{57D11B8D-BEAD-4415-A89A-21DE785B745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21" creationId="{7D5D67FC-982D-488F-8D38-0DDC63ED51E7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22" creationId="{A59D1142-5D3E-4556-8C26-CE9DB783123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23" creationId="{8C31CFA7-00B8-42F8-BA60-ADCD41F99EE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24" creationId="{7BA8CE91-4D1A-4A32-A8C3-261E37D58589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25" creationId="{5077687F-4353-4A0C-B700-145B8F01A646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26" creationId="{7A1C9EE7-40CF-462F-94E5-173090F1F762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27" creationId="{CCD3B3E0-CA9F-4708-8BF1-1F204E6D6F2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28" creationId="{610B51AE-3AEE-4581-9B8E-222817F27ED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29" creationId="{C343FC55-1ED8-4612-B9A2-79E0C77B95C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30" creationId="{2E549384-895D-4369-A650-2D377FDE6C8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31" creationId="{DF68790F-0D80-4629-AB9E-9A295C039CAB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32" creationId="{42B6B707-9AC8-4EBF-B4AF-F1E5D4F6AD71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33" creationId="{69D9BE0B-441A-4713-B4C3-A898E809D701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34" creationId="{F2188C13-C246-424A-85E5-8A0E6F6D5C85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35" creationId="{2B86C4BE-1A3E-46E0-9CAA-74C74BBA441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36" creationId="{77370CFA-828E-4242-ADD0-D083FDAB4DD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37" creationId="{3513F7D1-FA15-4D0D-A12F-CB113FAB1201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38" creationId="{155E0132-52E2-4A7F-8FF9-2784D8D3F2F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39" creationId="{079DAFDB-EE07-412B-AA60-F1D4D696BC7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40" creationId="{7F491714-8716-4EB0-99B5-15FE4C0877CA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41" creationId="{01BED39A-1411-432D-A543-C77F6BBCE76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42" creationId="{6EA7495D-B08A-43AF-823B-C31821F7E9E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43" creationId="{11102677-72BE-4260-8113-E1E3A2211DD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44" creationId="{86FFA830-5427-40B6-8601-70D418002B9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45" creationId="{C2110895-7642-4A06-AA14-15651BE905A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46" creationId="{BFF23E5B-AC92-4258-A237-F3D8F52AEDF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47" creationId="{C86C4958-4951-4A63-9E39-F8EE277A7A4A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48" creationId="{F7C7F6AB-4FF2-4401-ADAA-1A75E115861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49" creationId="{9A1858FE-CCFC-403B-AFBF-93D13D3CFE3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50" creationId="{2244ED28-D934-4297-808E-DC968A17161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51" creationId="{B8ADE302-DBBD-4355-BB03-DC48EEDFBEA0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52" creationId="{FBA8A5D8-B600-49C1-849D-6DC9700B5B97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53" creationId="{DE0BBB98-7FF6-444E-8E98-0E874CD3B4F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54" creationId="{75F48F7A-A158-4688-A5FA-65217D0AEF72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55" creationId="{62A394C2-570F-4AD3-A09C-520F9FE7AA8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56" creationId="{9A24FEA3-0B4B-4FF1-8C5F-119C7F62DC4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57" creationId="{D84237E5-1D40-4125-A096-E69D6F78319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58" creationId="{6174336D-7796-49E7-8EC7-EC26AA1F2785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59" creationId="{7687072F-EE57-4738-9AD7-1F2FB75F1C89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60" creationId="{8C5EB1F9-1537-4A2B-9444-F4C63FA507A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61" creationId="{0E6FB7A7-E11A-4B90-8A06-2328B4C1E201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62" creationId="{97A07202-8FE8-49E1-8791-31A7D15DD3C9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63" creationId="{975E5E89-DC37-4EA6-8AAD-77790C96465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64" creationId="{F2606DC4-A61B-464E-BDDC-85532F589D97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65" creationId="{BE4FE7DB-CDEF-46BD-B0EB-189FA1CB38B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66" creationId="{7DFC60F6-8C00-4672-8EFC-338A82111FD7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67" creationId="{490E69D6-32F1-4CFC-A5DF-9CAF6C91C160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68" creationId="{0C91D2F6-B95E-49AD-B2C7-9718CA590ECB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69" creationId="{13E7949F-6BDF-498B-B43E-FB43E541E33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70" creationId="{E5D7644E-48DE-4F94-8A3F-4705E8BCCD6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71" creationId="{FD550799-E89F-4FE9-903C-A131F4B89587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72" creationId="{14F82191-FA41-4656-9BF5-E66ED9E85782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73" creationId="{3A688970-B70E-4E14-AAE6-2624F7FD3E85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74" creationId="{4F048A65-D317-49D9-ABD2-D06F9AD23710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75" creationId="{2EFE2430-4739-45E5-A5E5-F6FB0F5E61F8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76" creationId="{F78D52FC-2C3E-4C4E-A6A3-E80E10D3782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77" creationId="{7D9E42E8-18A4-4617-93A8-7FF9E1A5C158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78" creationId="{26D76C36-21C9-46BE-A482-65E7EE7D8131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79" creationId="{E274203D-8BE2-4FE6-8E88-E038F6671651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80" creationId="{F4B1DEA7-E58A-473D-AF73-CD671F64F5D5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81" creationId="{30B108E7-3621-42C2-ADCA-B491DD37203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82" creationId="{0759B1BE-5AF6-4F6A-BF11-5634286D827B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83" creationId="{0C247A9E-811E-4A33-B782-CDE4B5E5D757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84" creationId="{DE0A05E5-AFC5-4CC0-9D36-2963376F070A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85" creationId="{97E2DC12-AFEE-4B46-9B8E-8405E1F6527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86" creationId="{C4CECE60-D753-48E0-9293-2A215EE38D96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87" creationId="{523C5618-4680-458B-B816-24CFF484D549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88" creationId="{F98FBF7E-ED57-44B3-B43E-2B175CF18D66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89" creationId="{A155F56A-721B-4DF2-85E3-C1868B753721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90" creationId="{ABFB661A-21A1-4E88-BEC9-D21E7BA655B0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91" creationId="{021C8528-E176-4C38-BB4F-2D5CFE08DCE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92" creationId="{84DD1527-60AF-4413-A107-E2152F0F458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93" creationId="{FD3998DF-5772-4290-BDD2-904D1C444175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94" creationId="{82276C34-7C9C-4FA3-A9F3-9C4E361D575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95" creationId="{69E38E3C-A9DE-4EC9-A2A1-F30D21624832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96" creationId="{89591DDB-57D2-4AC2-82AF-B72D5816FEE2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97" creationId="{3149CBFD-0EEE-438A-A5D5-DEBA96C4BDA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98" creationId="{DC43C3BA-5699-46FF-AABC-A1C2A082E7D1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499" creationId="{988C089E-7BCC-454C-8FCD-C2E06F75318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00" creationId="{1DA50C4E-89EF-4108-8693-48864B992EE2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01" creationId="{354C6A7E-9FBB-469C-B994-D63F3FB7EA4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02" creationId="{B7001FE1-5F72-45A7-9AF4-3317E870EC69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03" creationId="{16FD3088-6485-47FD-B5AB-4DE2AFE2B3B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04" creationId="{3AE5659B-A484-40CB-B14D-278E86DE322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05" creationId="{9ECE1CFF-AA88-4400-8778-81ED8D760F7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06" creationId="{91BFF046-9923-4006-A226-320681EBA365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07" creationId="{9C3230B6-8832-483F-87ED-E271A8B8E145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08" creationId="{9BEBACEF-3020-4F18-BE14-1CC0922CB451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09" creationId="{99F67BAF-812E-4A08-AEC0-9C832644D41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10" creationId="{FCB902E1-A248-4158-9372-8E60161F016A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11" creationId="{DC5887BF-50B9-4F21-B833-19CFEF20EB3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12" creationId="{567AA2D6-10A5-483F-ABA8-BE0922277268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13" creationId="{002D16E1-83C1-4DF2-9C6A-84E3724E4320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14" creationId="{9E3AC050-E84D-4926-842B-210423A31388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15" creationId="{79A9337C-811B-495E-B0B5-255D1A065200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16" creationId="{E7BC514E-192B-45D1-B4B3-2B79010FE10A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17" creationId="{10F4E25E-27D4-4AE5-9304-9C95AFAC532A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18" creationId="{DA47CC7D-18B4-4D49-A5F7-2FB03B87E72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19" creationId="{0DB1390B-EB83-4B09-9185-E1C107BF5CA8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20" creationId="{E2AA37D8-5E9D-4971-96F7-37BBC0EE8486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21" creationId="{7A69C270-5EE7-42DA-928F-0B58DB6447A2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22" creationId="{CDC8CB3D-467B-4DD7-8C50-E1ACA5F43B15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23" creationId="{E35099D5-2488-4E09-8CC3-63B6C1D1862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24" creationId="{F942E7E8-1A06-4532-BFE8-B597FD56C829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25" creationId="{E6DC0B5F-05C7-4231-9676-4D61B8158FD0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26" creationId="{ECDC5D7E-95D0-46AF-B0B3-675FA9238D99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27" creationId="{5FAD3399-0CE9-4106-808F-35C2FB25E18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28" creationId="{9B99E427-A46D-4AFE-9694-A95DE7A827F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29" creationId="{82BFC32F-AC1A-4CBA-92ED-592C938CA27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30" creationId="{9A35870A-3A20-4AE9-95E8-0DEE768D3EA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31" creationId="{CB486593-7B07-4508-AD9B-894106B8FFEA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32" creationId="{08394087-D0D0-4BCB-BF37-423976DAFF1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33" creationId="{14AA8BE4-F71B-493B-AE2E-8A426ED845C1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34" creationId="{E697F4CD-128B-411A-847F-50859F69180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35" creationId="{B1B8A279-463D-4325-8018-7F418A9B1B5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36" creationId="{D1B83A0E-E75E-430E-A93F-9E83164C5757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37" creationId="{3AA9B22E-0EB5-484D-8245-5CEDF336B56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38" creationId="{461549AA-2FCE-4A8E-997A-021633E8371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39" creationId="{0DC23293-3FF1-4FCC-A218-4B71CF4F4477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40" creationId="{84EB936D-795C-4DDD-8B13-389926515D05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41" creationId="{B94EB61B-083D-427B-A8BC-379A1B22777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42" creationId="{83824655-9A6E-47C0-B74F-462159BB1DD7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43" creationId="{49CCFB6A-4643-49AE-8C9E-329AC08FF4F2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44" creationId="{3ED2DBB5-A553-4094-8945-79B5BAF55C50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45" creationId="{F8FE0E6F-4A79-4BD8-A4F6-80AB045048E0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46" creationId="{9C2925CF-F94E-402E-8DE2-BF7A6FF6126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47" creationId="{903C7342-CD29-4707-95DF-CA4201D0E91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48" creationId="{97A7015F-8C58-418B-BE28-25CC10CB130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49" creationId="{A9B61168-DF00-4394-AE7C-4CEDC1040C6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50" creationId="{4224AA49-5015-4622-A6CA-FC3C4DC24A05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51" creationId="{8BA793EC-AD3B-4DAA-BB7E-275AEABF171A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52" creationId="{7F54CBE9-ED4E-4ED1-B5FC-671F1C5D0F36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53" creationId="{3C8E6691-D9FF-4424-AC0C-2143F8D593E1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54" creationId="{40B7A9DF-1491-457A-84DF-1F852E19E2B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55" creationId="{13E80042-503D-416C-BB95-D4606400F336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56" creationId="{FE7C6E7B-15C4-4278-84A5-BA621804CD68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57" creationId="{CA6E340A-2C37-41B2-BC30-2D0E08546D8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58" creationId="{4F6BCA37-74BD-4499-A647-E1D75D0E4F5A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59" creationId="{A886FD1B-80C8-440B-A0B1-12197C8BD064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60" creationId="{7F8C3EE6-342B-4E56-A4FF-CB7FC4F907D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61" creationId="{B083E354-2AAD-4155-A014-400DFC08ECB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62" creationId="{910B0F1D-15E6-47A8-A0BE-59F208B13B8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63" creationId="{052D9B95-47A1-4E5B-AA85-C57F6C422BC8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64" creationId="{03953402-02F2-4DF5-9812-B2CA88C640C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65" creationId="{1B6CF27C-D741-4369-AC3C-B055E95D3F3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66" creationId="{1F0C4C35-47B2-48D2-A3B7-B9DE0FB191A9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67" creationId="{E1320FD8-BDEF-4512-ADD8-76E42AD632B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68" creationId="{2EFAE608-9502-4F5F-8F6D-46E858DFBD1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69" creationId="{088A3467-2B80-4054-86A7-B1DC3EBB751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70" creationId="{1F85957F-F013-408F-BCB6-E20210532B11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71" creationId="{D3573D8F-5FA8-4434-AA2B-228C23C17B95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73" creationId="{51433AFE-AB8B-4B34-902B-E22137BE34F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74" creationId="{ACFB9DFE-F38F-4E6E-8EE8-23B6FC06AE8C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75" creationId="{91816B72-7762-4925-917B-11B10854239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76" creationId="{E133D1A3-74A2-4FBF-8D07-E8004062525A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77" creationId="{07DC0AB8-0CD2-4C62-AA94-93A6880A6DC7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78" creationId="{5B234A70-0C96-4F04-AF67-DCE78C7C367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79" creationId="{6E220F9E-5F07-4B42-9C5A-3710ADE2FB25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80" creationId="{782D9097-058E-4342-8683-9735B720DD0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81" creationId="{F84461B7-F26A-4700-8C62-909F8825767B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82" creationId="{366D2C11-1BC3-4F9E-BE12-7F04FDB1527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83" creationId="{0349A26B-C185-4F38-A967-37AC0BEF3F4F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84" creationId="{C92774A0-708E-4979-B1A9-F5B70D015048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85" creationId="{23948B34-86D3-4B80-A0EE-AF558E8A28E1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86" creationId="{EA38CC9B-FE51-446A-9A71-FAA80ACA8399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87" creationId="{19524EEE-48E3-48C3-974B-78435B6D2180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88" creationId="{AA552743-9921-4E87-800D-B19C9F99A1B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89" creationId="{5D4BDC6D-EA22-4B94-98EF-678E028ADBA9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90" creationId="{9114367A-2E1D-4648-8752-A1C8D5A33BDB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91" creationId="{B95988CE-F311-4CDC-BEA0-EC1CAFBBCEB2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92" creationId="{DD5F2075-A92E-44D0-A24C-4311E931061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93" creationId="{EEBE6F08-662E-495D-B94B-6D21574B9591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94" creationId="{C18E6EA8-6905-44AB-9B4D-E24AEF81C5F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95" creationId="{815AF619-C2A7-435F-9578-8A4C8695F553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96" creationId="{9DFAF4BD-97A4-47E6-880B-10E4D6C65C05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97" creationId="{2DA03EA4-CB34-49A3-AFDE-0E19D244F60E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98" creationId="{77DDB384-A52A-4E00-838B-0C324C089F2B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599" creationId="{0D70C269-F661-4CAA-9492-19DC18BC1D9D}"/>
          </ac:spMkLst>
        </pc:spChg>
        <pc:spChg chg="mod">
          <ac:chgData name="منى الثبيتي" userId="cb151b56e55a1c37" providerId="LiveId" clId="{AF81837E-E754-4E39-BCFB-24C4F36F9321}" dt="2021-10-11T00:20:36.235" v="545"/>
          <ac:spMkLst>
            <pc:docMk/>
            <pc:sldMk cId="655865259" sldId="279"/>
            <ac:spMk id="600" creationId="{DAD21C54-2323-459E-A2AF-256283FB339A}"/>
          </ac:spMkLst>
        </pc:spChg>
        <pc:spChg chg="add mod">
          <ac:chgData name="منى الثبيتي" userId="cb151b56e55a1c37" providerId="LiveId" clId="{AF81837E-E754-4E39-BCFB-24C4F36F9321}" dt="2021-10-11T00:45:30.770" v="597"/>
          <ac:spMkLst>
            <pc:docMk/>
            <pc:sldMk cId="655865259" sldId="279"/>
            <ac:spMk id="613" creationId="{39E07F58-45CD-40AE-B1CD-D87A9EEA8D2F}"/>
          </ac:spMkLst>
        </pc:spChg>
        <pc:grpChg chg="add mod">
          <ac:chgData name="منى الثبيتي" userId="cb151b56e55a1c37" providerId="LiveId" clId="{AF81837E-E754-4E39-BCFB-24C4F36F9321}" dt="2021-10-11T00:19:38.108" v="542" actId="1076"/>
          <ac:grpSpMkLst>
            <pc:docMk/>
            <pc:sldMk cId="655865259" sldId="279"/>
            <ac:grpSpMk id="5" creationId="{F0F45869-CED6-45C0-8737-A0B7159D1366}"/>
          </ac:grpSpMkLst>
        </pc:grpChg>
        <pc:grpChg chg="add mod">
          <ac:chgData name="منى الثبيتي" userId="cb151b56e55a1c37" providerId="LiveId" clId="{AF81837E-E754-4E39-BCFB-24C4F36F9321}" dt="2021-10-11T00:20:08.907" v="544" actId="1076"/>
          <ac:grpSpMkLst>
            <pc:docMk/>
            <pc:sldMk cId="655865259" sldId="279"/>
            <ac:grpSpMk id="212" creationId="{EE1BC193-0AEE-41EB-A4B1-7E5771848D2F}"/>
          </ac:grpSpMkLst>
        </pc:grpChg>
        <pc:grpChg chg="add mod">
          <ac:chgData name="منى الثبيتي" userId="cb151b56e55a1c37" providerId="LiveId" clId="{AF81837E-E754-4E39-BCFB-24C4F36F9321}" dt="2021-10-11T00:20:49.601" v="546" actId="14100"/>
          <ac:grpSpMkLst>
            <pc:docMk/>
            <pc:sldMk cId="655865259" sldId="279"/>
            <ac:grpSpMk id="257" creationId="{F8795437-E502-42FE-9D99-3DD1825F0370}"/>
          </ac:grpSpMkLst>
        </pc:grpChg>
        <pc:grpChg chg="add mod">
          <ac:chgData name="منى الثبيتي" userId="cb151b56e55a1c37" providerId="LiveId" clId="{AF81837E-E754-4E39-BCFB-24C4F36F9321}" dt="2021-10-11T00:21:02.508" v="547" actId="1076"/>
          <ac:grpSpMkLst>
            <pc:docMk/>
            <pc:sldMk cId="655865259" sldId="279"/>
            <ac:grpSpMk id="572" creationId="{51073C87-7832-45E1-9ABC-67B93D42F463}"/>
          </ac:grpSpMkLst>
        </pc:grpChg>
        <pc:picChg chg="add mod">
          <ac:chgData name="منى الثبيتي" userId="cb151b56e55a1c37" providerId="LiveId" clId="{AF81837E-E754-4E39-BCFB-24C4F36F9321}" dt="2021-10-11T00:19:29.500" v="541"/>
          <ac:picMkLst>
            <pc:docMk/>
            <pc:sldMk cId="655865259" sldId="279"/>
            <ac:picMk id="3" creationId="{E116A2FC-A2BE-46E5-93EF-08CC9A33561E}"/>
          </ac:picMkLst>
        </pc:picChg>
        <pc:picChg chg="add mod">
          <ac:chgData name="منى الثبيتي" userId="cb151b56e55a1c37" providerId="LiveId" clId="{AF81837E-E754-4E39-BCFB-24C4F36F9321}" dt="2021-10-11T00:19:38.108" v="542" actId="1076"/>
          <ac:picMkLst>
            <pc:docMk/>
            <pc:sldMk cId="655865259" sldId="279"/>
            <ac:picMk id="4" creationId="{D56598DF-BE61-4500-885B-5B122F372E5D}"/>
          </ac:picMkLst>
        </pc:picChg>
        <pc:picChg chg="add mod">
          <ac:chgData name="منى الثبيتي" userId="cb151b56e55a1c37" providerId="LiveId" clId="{AF81837E-E754-4E39-BCFB-24C4F36F9321}" dt="2021-10-11T00:21:45.245" v="551" actId="1076"/>
          <ac:picMkLst>
            <pc:docMk/>
            <pc:sldMk cId="655865259" sldId="279"/>
            <ac:picMk id="602" creationId="{0B5B5E9F-573F-4010-B8DE-14B6B85543B6}"/>
          </ac:picMkLst>
        </pc:picChg>
        <pc:picChg chg="add mod">
          <ac:chgData name="منى الثبيتي" userId="cb151b56e55a1c37" providerId="LiveId" clId="{AF81837E-E754-4E39-BCFB-24C4F36F9321}" dt="2021-10-11T00:35:42.111" v="570" actId="1037"/>
          <ac:picMkLst>
            <pc:docMk/>
            <pc:sldMk cId="655865259" sldId="279"/>
            <ac:picMk id="604" creationId="{B86C0501-DF9A-430B-94C4-5566E7A6B25B}"/>
          </ac:picMkLst>
        </pc:picChg>
        <pc:picChg chg="add mod">
          <ac:chgData name="منى الثبيتي" userId="cb151b56e55a1c37" providerId="LiveId" clId="{AF81837E-E754-4E39-BCFB-24C4F36F9321}" dt="2021-10-11T21:59:46.536" v="1367" actId="14100"/>
          <ac:picMkLst>
            <pc:docMk/>
            <pc:sldMk cId="655865259" sldId="279"/>
            <ac:picMk id="606" creationId="{7E844372-7E79-4626-9C54-8481C900F9EE}"/>
          </ac:picMkLst>
        </pc:picChg>
        <pc:picChg chg="add mod">
          <ac:chgData name="منى الثبيتي" userId="cb151b56e55a1c37" providerId="LiveId" clId="{AF81837E-E754-4E39-BCFB-24C4F36F9321}" dt="2021-10-11T23:00:25.251" v="1461" actId="1076"/>
          <ac:picMkLst>
            <pc:docMk/>
            <pc:sldMk cId="655865259" sldId="279"/>
            <ac:picMk id="607" creationId="{3D09BD1F-9D9C-467E-A9BD-331E3A38195F}"/>
          </ac:picMkLst>
        </pc:picChg>
        <pc:picChg chg="add mod">
          <ac:chgData name="منى الثبيتي" userId="cb151b56e55a1c37" providerId="LiveId" clId="{AF81837E-E754-4E39-BCFB-24C4F36F9321}" dt="2021-10-11T00:45:01.360" v="586" actId="1076"/>
          <ac:picMkLst>
            <pc:docMk/>
            <pc:sldMk cId="655865259" sldId="279"/>
            <ac:picMk id="608" creationId="{D9956167-938A-4394-8CA5-AC80D39C83C0}"/>
          </ac:picMkLst>
        </pc:picChg>
        <pc:picChg chg="add mod">
          <ac:chgData name="منى الثبيتي" userId="cb151b56e55a1c37" providerId="LiveId" clId="{AF81837E-E754-4E39-BCFB-24C4F36F9321}" dt="2021-10-11T00:44:41.660" v="582" actId="1076"/>
          <ac:picMkLst>
            <pc:docMk/>
            <pc:sldMk cId="655865259" sldId="279"/>
            <ac:picMk id="610" creationId="{9043DF7A-AAB3-47A1-BB80-C8B019EC734C}"/>
          </ac:picMkLst>
        </pc:picChg>
        <pc:picChg chg="add mod">
          <ac:chgData name="منى الثبيتي" userId="cb151b56e55a1c37" providerId="LiveId" clId="{AF81837E-E754-4E39-BCFB-24C4F36F9321}" dt="2021-10-11T21:59:37.468" v="1366" actId="14100"/>
          <ac:picMkLst>
            <pc:docMk/>
            <pc:sldMk cId="655865259" sldId="279"/>
            <ac:picMk id="612" creationId="{BD4DD799-3B27-4E98-97F4-F446028FF0E1}"/>
          </ac:picMkLst>
        </pc:picChg>
      </pc:sldChg>
      <pc:sldChg chg="addSp delSp modSp new mod">
        <pc:chgData name="منى الثبيتي" userId="cb151b56e55a1c37" providerId="LiveId" clId="{AF81837E-E754-4E39-BCFB-24C4F36F9321}" dt="2021-10-12T00:20:05.339" v="1778" actId="1076"/>
        <pc:sldMkLst>
          <pc:docMk/>
          <pc:sldMk cId="44626203" sldId="280"/>
        </pc:sldMkLst>
        <pc:spChg chg="del">
          <ac:chgData name="منى الثبيتي" userId="cb151b56e55a1c37" providerId="LiveId" clId="{AF81837E-E754-4E39-BCFB-24C4F36F9321}" dt="2021-10-11T01:17:15.534" v="977" actId="478"/>
          <ac:spMkLst>
            <pc:docMk/>
            <pc:sldMk cId="44626203" sldId="280"/>
            <ac:spMk id="2" creationId="{7F219BAE-D2AC-4E09-A56A-F158BF1B97B3}"/>
          </ac:spMkLst>
        </pc:spChg>
        <pc:spChg chg="add mod">
          <ac:chgData name="منى الثبيتي" userId="cb151b56e55a1c37" providerId="LiveId" clId="{AF81837E-E754-4E39-BCFB-24C4F36F9321}" dt="2021-10-11T01:40:44.363" v="1053" actId="1076"/>
          <ac:spMkLst>
            <pc:docMk/>
            <pc:sldMk cId="44626203" sldId="280"/>
            <ac:spMk id="3" creationId="{749ED9EA-FE17-45D6-A010-BCBC58B833CD}"/>
          </ac:spMkLst>
        </pc:spChg>
        <pc:spChg chg="add mod">
          <ac:chgData name="منى الثبيتي" userId="cb151b56e55a1c37" providerId="LiveId" clId="{AF81837E-E754-4E39-BCFB-24C4F36F9321}" dt="2021-10-12T00:17:20.271" v="1768" actId="14100"/>
          <ac:spMkLst>
            <pc:docMk/>
            <pc:sldMk cId="44626203" sldId="280"/>
            <ac:spMk id="4" creationId="{FE799019-CCD1-4089-9C17-4F4236490AA8}"/>
          </ac:spMkLst>
        </pc:spChg>
        <pc:spChg chg="add del mod">
          <ac:chgData name="منى الثبيتي" userId="cb151b56e55a1c37" providerId="LiveId" clId="{AF81837E-E754-4E39-BCFB-24C4F36F9321}" dt="2021-10-12T00:17:27.859" v="1769" actId="478"/>
          <ac:spMkLst>
            <pc:docMk/>
            <pc:sldMk cId="44626203" sldId="280"/>
            <ac:spMk id="9" creationId="{2634C830-08CF-4800-A1D1-25F2832BA417}"/>
          </ac:spMkLst>
        </pc:spChg>
        <pc:picChg chg="add mod">
          <ac:chgData name="منى الثبيتي" userId="cb151b56e55a1c37" providerId="LiveId" clId="{AF81837E-E754-4E39-BCFB-24C4F36F9321}" dt="2021-10-12T00:19:31.009" v="1774" actId="1076"/>
          <ac:picMkLst>
            <pc:docMk/>
            <pc:sldMk cId="44626203" sldId="280"/>
            <ac:picMk id="5" creationId="{5C64D543-FBB4-4DF9-9821-613331BF819E}"/>
          </ac:picMkLst>
        </pc:picChg>
        <pc:picChg chg="add mod">
          <ac:chgData name="منى الثبيتي" userId="cb151b56e55a1c37" providerId="LiveId" clId="{AF81837E-E754-4E39-BCFB-24C4F36F9321}" dt="2021-10-12T00:10:11.351" v="1709"/>
          <ac:picMkLst>
            <pc:docMk/>
            <pc:sldMk cId="44626203" sldId="280"/>
            <ac:picMk id="6" creationId="{2CDE6C15-6F00-42BA-BE1C-DE4BFC98A31F}"/>
          </ac:picMkLst>
        </pc:picChg>
        <pc:picChg chg="add mod">
          <ac:chgData name="منى الثبيتي" userId="cb151b56e55a1c37" providerId="LiveId" clId="{AF81837E-E754-4E39-BCFB-24C4F36F9321}" dt="2021-10-12T00:10:00.613" v="1708"/>
          <ac:picMkLst>
            <pc:docMk/>
            <pc:sldMk cId="44626203" sldId="280"/>
            <ac:picMk id="8" creationId="{812740D7-649D-4E63-AF30-88DF955B2312}"/>
          </ac:picMkLst>
        </pc:picChg>
        <pc:picChg chg="add mod">
          <ac:chgData name="منى الثبيتي" userId="cb151b56e55a1c37" providerId="LiveId" clId="{AF81837E-E754-4E39-BCFB-24C4F36F9321}" dt="2021-10-11T01:41:03.541" v="1055" actId="1076"/>
          <ac:picMkLst>
            <pc:docMk/>
            <pc:sldMk cId="44626203" sldId="280"/>
            <ac:picMk id="10" creationId="{AD3B6092-1F8F-4E9E-B872-ED645C6C216B}"/>
          </ac:picMkLst>
        </pc:picChg>
        <pc:picChg chg="add mod">
          <ac:chgData name="منى الثبيتي" userId="cb151b56e55a1c37" providerId="LiveId" clId="{AF81837E-E754-4E39-BCFB-24C4F36F9321}" dt="2021-10-12T00:18:01.963" v="1771" actId="1076"/>
          <ac:picMkLst>
            <pc:docMk/>
            <pc:sldMk cId="44626203" sldId="280"/>
            <ac:picMk id="11" creationId="{89BE1677-B8AE-4295-8C83-10FC93212E82}"/>
          </ac:picMkLst>
        </pc:picChg>
        <pc:picChg chg="add mod">
          <ac:chgData name="منى الثبيتي" userId="cb151b56e55a1c37" providerId="LiveId" clId="{AF81837E-E754-4E39-BCFB-24C4F36F9321}" dt="2021-10-12T00:20:05.339" v="1778" actId="1076"/>
          <ac:picMkLst>
            <pc:docMk/>
            <pc:sldMk cId="44626203" sldId="280"/>
            <ac:picMk id="12" creationId="{FC879ED6-AA10-4F01-92D0-7449E2E9287D}"/>
          </ac:picMkLst>
        </pc:picChg>
      </pc:sldChg>
      <pc:sldChg chg="delSp new del mod">
        <pc:chgData name="منى الثبيتي" userId="cb151b56e55a1c37" providerId="LiveId" clId="{AF81837E-E754-4E39-BCFB-24C4F36F9321}" dt="2021-10-11T22:02:49.151" v="1374" actId="2696"/>
        <pc:sldMkLst>
          <pc:docMk/>
          <pc:sldMk cId="1390095416" sldId="281"/>
        </pc:sldMkLst>
        <pc:spChg chg="del">
          <ac:chgData name="منى الثبيتي" userId="cb151b56e55a1c37" providerId="LiveId" clId="{AF81837E-E754-4E39-BCFB-24C4F36F9321}" dt="2021-10-11T22:02:39.765" v="1373" actId="478"/>
          <ac:spMkLst>
            <pc:docMk/>
            <pc:sldMk cId="1390095416" sldId="281"/>
            <ac:spMk id="2" creationId="{1E56F4B9-FA92-49BD-85C2-AF9EE20869F0}"/>
          </ac:spMkLst>
        </pc:spChg>
      </pc:sldChg>
      <pc:sldChg chg="addSp delSp modSp new mod delAnim modAnim">
        <pc:chgData name="منى الثبيتي" userId="cb151b56e55a1c37" providerId="LiveId" clId="{AF81837E-E754-4E39-BCFB-24C4F36F9321}" dt="2021-10-12T01:06:37.654" v="1970" actId="1076"/>
        <pc:sldMkLst>
          <pc:docMk/>
          <pc:sldMk cId="2293183650" sldId="281"/>
        </pc:sldMkLst>
        <pc:spChg chg="del">
          <ac:chgData name="منى الثبيتي" userId="cb151b56e55a1c37" providerId="LiveId" clId="{AF81837E-E754-4E39-BCFB-24C4F36F9321}" dt="2021-10-11T22:03:11.031" v="1376" actId="478"/>
          <ac:spMkLst>
            <pc:docMk/>
            <pc:sldMk cId="2293183650" sldId="281"/>
            <ac:spMk id="2" creationId="{13C24725-61DA-43FF-AAE8-342393BE5C50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6" creationId="{BC57D737-5781-4561-ABFE-0441DAFC0ED7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7" creationId="{09748F67-20F3-461A-9CE9-6E121E01FA7E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8" creationId="{CFE43EFF-58A1-49B5-9478-AD38A6857E25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9" creationId="{E2B6A605-8E5B-4107-A90D-AFC8FA4DBC4B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0" creationId="{5EC788C0-7BB8-4EA9-9DB4-57FAD3CB9B04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1" creationId="{2FE83650-DE62-4EB5-A591-BAFBEFD5BE2F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2" creationId="{77882825-17C0-4CF0-8E7B-0EB238660DE8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3" creationId="{7A81A8A4-27A8-42C1-BF11-19F47093D17D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4" creationId="{5D092401-A4A0-4A88-A18F-ECF08A25EA7D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5" creationId="{7501459A-F8C8-409A-A416-059F19A0620D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6" creationId="{5944DB96-BCCB-433B-A2BD-842FDD70F688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7" creationId="{A99C0E5A-AEE9-4A8F-934B-FF10FC6F9127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8" creationId="{D8DC80FF-28CD-448E-AD18-4322FD41BE05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9" creationId="{FC58C289-5A39-4E22-85CB-1748063F6408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20" creationId="{E86052D2-75AC-47CE-ACDC-5D5177738EF5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21" creationId="{77A0DB55-8B4B-4A90-B3F2-160B57AC855C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22" creationId="{E1B5A785-BC0C-44B5-AC38-CA7536D503B9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23" creationId="{B249C4EC-2D1F-4EB7-99E0-FCBCFBB0A3B3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24" creationId="{2AEFF51F-D238-41DE-BD35-116611DD58C6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25" creationId="{7FFB9157-C771-4F17-B087-F96C9545746B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26" creationId="{12E9E9A3-B073-44FF-A613-285B17DF2626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27" creationId="{7054EECA-571A-4CBD-9E1C-9136FF518FB8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28" creationId="{EC54C4EB-CDE2-455D-AAD9-E21089CBB250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29" creationId="{A71D85B8-0C1C-4D7A-8BC7-780B9EEFF6D1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30" creationId="{71BC38DB-E63F-4B6C-B2F8-E39D7C8D33A4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31" creationId="{1C39E955-25DE-44E7-B7A9-6AEF3E26DB44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32" creationId="{FACAA2C6-4244-4E1A-9FED-65D468F83F73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33" creationId="{EDC3A2D9-F49F-43C0-95D8-4F734D7D9D47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34" creationId="{C8043544-B115-466A-B78F-2F8E90DD3381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35" creationId="{0A84A81C-B7D7-40B6-89BE-26837ABF107C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36" creationId="{1A8BF662-D937-4606-8F0D-D30788A3BC6A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37" creationId="{FA90E7B6-5ADB-4AAC-A607-D8841DD9566E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38" creationId="{D67E764B-F83E-4542-B629-D4211B67D38E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39" creationId="{883CB413-33CA-4414-B8F9-F9BB776EF6C5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40" creationId="{C470BE3B-A5FA-41FE-910A-751DF37B11DE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41" creationId="{2C65C791-9FD1-4C3C-9108-527796174F28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42" creationId="{3F449A88-013F-465E-92FA-22868020DDC4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43" creationId="{0DDB4A8F-8F6D-4713-98CB-FD2953F9576E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44" creationId="{FEC5FF27-8B77-42ED-9E6D-C4F57AAD9170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45" creationId="{163E2E9B-3E06-439C-8652-B3A44A2A42BA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46" creationId="{F57E420D-AEE7-4A46-AFDB-202D357A0FF9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47" creationId="{08332E63-4316-4D7E-BAC1-D16433AE1F66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48" creationId="{D0F68D06-9044-4772-82FF-2DF87A9847D7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49" creationId="{A30077E8-0783-44A5-982A-FE9BF7D44E47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50" creationId="{08A8AA74-3D6B-4EB5-9126-E85F62135730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51" creationId="{A8A82567-C953-4D84-A6D6-FCEB3749EEA9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52" creationId="{C141A2A6-5C3E-4FFE-9712-05594C9B9AA5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53" creationId="{55396449-7603-4795-B2AD-A704E3B4E7A4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54" creationId="{AFECCA33-995B-499B-8569-6F0B1C72B2B6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55" creationId="{727EC0D9-7160-4840-BD38-CC0AC5D7D9AC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56" creationId="{5FB87887-DB41-452F-BF7B-786AE762632E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57" creationId="{2EB16E92-35F4-460A-83EF-11B9190CF8F8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58" creationId="{01989AB5-1821-4DEB-B060-F5277CF57EED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59" creationId="{19C4E400-4E97-4E8E-A49E-E56E35B7A92B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60" creationId="{BD99D8B2-EA01-409C-83F6-F54A593A5E6A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61" creationId="{5A38F57A-10A4-4354-B07D-409E18860B7E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62" creationId="{D790A229-0886-4FAC-AF28-78879C3CA004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63" creationId="{7B78CD2A-2697-4FE6-AAE7-6BB0D0897F98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64" creationId="{794DB4CF-4B8A-4BCE-BBBD-A794E97746F2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65" creationId="{6542C4D0-476F-4C30-B285-423999CEE73F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66" creationId="{E45FAC78-C3A2-4907-9918-A48D0281B7F0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67" creationId="{4CF3062D-1F8C-4D31-B2F5-9450A3958AE4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68" creationId="{E3285D80-1777-4AAB-9597-1B9FC97B0C6E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69" creationId="{1E41F8BE-7696-4BB9-BB0E-CCFBFFDEC7DD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70" creationId="{39AD55CB-28EF-4023-99FC-09452EDC9211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71" creationId="{C7594901-F8C3-4B3C-956A-DC6B563A2FE9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72" creationId="{9020CACB-4782-423B-85C0-1E519A7750ED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73" creationId="{5A706BB6-2D58-462B-AE6B-C65CB3643700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74" creationId="{543E5F00-D78E-418E-95C5-9C77301EFEFC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75" creationId="{49734E4B-1DEE-4FA1-B33B-9F19C5A50DCE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76" creationId="{84A73148-8212-4ACF-B4CB-B6E9F425B0C3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77" creationId="{A0C55345-D8A7-49A4-956E-D46BA3179CB2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78" creationId="{206265D1-7265-4394-925C-9E766BBABA76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79" creationId="{D59B2181-2717-4057-9A7F-92A942E88CE9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80" creationId="{DDC2154E-9867-4DC0-B90C-6050D8E6C351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81" creationId="{C7453C53-F5E1-4C50-A289-6837DF949C4A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82" creationId="{675C273D-8072-415D-A429-4A605E43924F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83" creationId="{8B08324C-B3D9-488F-A79D-5FC9F1599533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84" creationId="{B5094E97-5E93-46B1-B550-3E41D717B89F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85" creationId="{7A7E0905-7475-449D-9BB0-C9A27A91F51F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86" creationId="{BA02C9E4-891C-4838-A587-75CB15D1D184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87" creationId="{3F62B422-F899-444A-9E94-AAB900CAF915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88" creationId="{8226EE7E-D3D5-47FC-9C6B-EB58A6C3D9FD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89" creationId="{E203087B-63E3-4A14-B02E-FA9D82A6A868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90" creationId="{9AE02838-9A00-48D2-876B-07D774E471D8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91" creationId="{16FA43E5-BABC-4B0F-B9E4-799F7E06C034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92" creationId="{8EE65EA4-D604-4032-A2BB-6E2DB095157D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93" creationId="{CB29B266-5E57-4EF7-8881-8E1309B67412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94" creationId="{E02A8ABA-C3E5-4BD9-8225-39110B3E6FDB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95" creationId="{D92168E8-1AAD-4E9C-A055-36A3BC044133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96" creationId="{6F9E41C5-73D9-448C-BF13-1A6ACF4A20C3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97" creationId="{AFD254AB-69D7-4A1A-9ED5-892DC1F68CA8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98" creationId="{903B0271-E69E-45D5-9ADD-A7275851CE0F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99" creationId="{9DFDAAE5-1885-4977-B7A5-70AF529DC27E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00" creationId="{7CFB765F-C242-456A-897E-E253C929BAD1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01" creationId="{DDE86496-7C5C-4443-90B5-A56F87D87E50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02" creationId="{97215597-340A-4D45-BA63-F45B96C6DF4C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03" creationId="{7285E829-2647-4864-9F0D-3606010DD86F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04" creationId="{77F409E8-CF09-4302-9C8B-B4B2596EA4A8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05" creationId="{AB7246D9-526B-4202-B0D3-0C378DA8DEE4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06" creationId="{A7B979F7-A80D-43BF-9E5C-3800D9D14C8E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07" creationId="{C21D9E21-F8E9-4122-9F2C-31B96BA89203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08" creationId="{00B5A06C-71B4-463F-AFBE-BE4A3BF815F9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09" creationId="{0834D2C9-39D1-4203-99D1-0C2BC6C3F9F1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10" creationId="{7A1C367F-2878-43AD-8483-C31B50BBB8DD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11" creationId="{11E0C390-F405-413F-AFDC-0CC72FFBEE11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12" creationId="{E1C8026C-BCED-4F7A-9E55-8D7A780A0E37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13" creationId="{3C8652CB-DAF6-411D-8E75-6978E1342B93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14" creationId="{E13B17A9-5542-415E-9D73-66B27334992F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15" creationId="{ABFEFE0C-064E-4773-89AF-1CE3F0C32969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16" creationId="{4E5AF76A-4844-468B-B7C6-A886FD287EFE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17" creationId="{927C1289-E88D-498B-BA74-1E5A74F60F6D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18" creationId="{4B076622-976D-4A86-AFAF-9C66C8E9BA65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19" creationId="{67D5CD4C-6DDD-4060-95DC-D8455D8DF947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20" creationId="{F7F37804-0A33-4A9D-AA1F-336D10CBE81D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21" creationId="{7A05DEC5-4582-451F-9B8E-788E0D61EB2E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22" creationId="{86714B0B-464A-403C-BEAB-8A1EB3475C54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23" creationId="{996903E8-982A-4AF2-8D68-A35CE66431FE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24" creationId="{1EAF276B-9EB1-4553-8736-7040C4CE102E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25" creationId="{CF01F86A-796C-43DC-8642-BB43728F4A5C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26" creationId="{7334DE27-0FC2-4C3A-AFD7-81DA636AD1A8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27" creationId="{7E630F3C-0075-4AC7-8263-7E68717B7FEF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28" creationId="{06BF1278-6A36-400C-8455-AC3132F5D5A0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29" creationId="{AC03BFB7-A42A-44AA-BCFE-1B4BEE50B7D4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30" creationId="{26C50CC4-FAE0-4CC6-A8F7-D855804EDAEB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31" creationId="{1028E01A-71D6-4DCB-80A1-11A66881F544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32" creationId="{7E84645D-3274-4305-A315-D4828FC3C809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33" creationId="{CA7DB9AC-C642-4927-A730-BEA2520DFF0A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34" creationId="{53C30CB5-20D8-4CF1-B962-EF10DC7180DC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35" creationId="{1AA1015B-8825-4CAB-AC8E-AE046820DDE5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36" creationId="{68EC4068-82EB-400E-9D4A-FBB39D3D2120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37" creationId="{E56B67FB-EA8D-4B93-9245-003CDF82D8B2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38" creationId="{CB5D5A36-FA7C-4066-B615-B44240A2BA53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39" creationId="{756B7B0C-AEDD-4D0B-B040-E0F3D7845984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40" creationId="{01B4EAAB-F810-4E53-A268-50877FA76D74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41" creationId="{9B888FC1-22D6-4431-922A-A90DA395A51A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42" creationId="{40A56E09-8EA2-4DB4-9F4F-9BD51AEBD707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43" creationId="{DA6355B6-FEEC-4697-987C-DB4752777CA1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44" creationId="{0A0111DC-6A92-44AF-AE6F-4A7BDB99AE24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45" creationId="{D876F29A-DAEC-471D-96B6-0841599EF012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46" creationId="{41501D4B-9BAE-474C-A58C-EC124CCBE770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47" creationId="{9FE9DC79-B42E-4FDE-B7A4-2D1CF38AD8B8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48" creationId="{0130063D-B192-4207-965D-6B6F0FF80C6C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49" creationId="{9AB9104B-0A68-4C8B-A8DE-C53F48A340BB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50" creationId="{CD5DA4EA-0571-4903-B717-3EBF3E18E388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51" creationId="{0AD3E1B5-D8AC-4038-85D0-B5A8818C4232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52" creationId="{CEC1C22E-78A4-48A4-A7B4-25394C749560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53" creationId="{93722120-0F80-4106-81B2-6BF054EDA495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54" creationId="{E40AE1A5-040B-4BDD-86E4-7EC1252EF44D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55" creationId="{9B623851-2035-4038-9569-C16CBB098EC5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56" creationId="{046285AB-5500-4515-A1B2-8D3A532724E5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57" creationId="{DFDC2DD4-7A0C-428E-AF72-91393CEBF424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58" creationId="{B011C4E2-4E60-4602-B12C-9C5E9187C976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59" creationId="{EF65C353-C9C8-495C-9E0E-8162469D64B7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60" creationId="{DB154777-58F3-47DB-85A2-36846738EA64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61" creationId="{3B022B85-0B73-47F1-BD26-4F4874962C57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62" creationId="{F13F02B6-24DF-4E23-B558-43CC7B2AE4F7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63" creationId="{3209744C-5FF2-48D5-B97D-D89797D0B932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64" creationId="{66FFBFB2-B8B4-4B3F-8D5A-2D1D963CBAE5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65" creationId="{B641FFEA-8867-4318-996D-942DCA6D55A4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66" creationId="{9E8B99CE-C381-4C32-A582-D87B0DB2FA3D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67" creationId="{E4CC30E1-B537-444F-8CC8-CED406C8C79D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68" creationId="{BA5135BC-1D7B-44FA-97FE-83C4EE3F29F6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69" creationId="{5CE2A0FB-07A9-47E8-88EF-8FCC04BB6F69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70" creationId="{B14AF49F-FB59-49E6-9A72-123EF6F5C478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71" creationId="{A774DFF8-6E6F-43F7-83EF-64ABEACC27DD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72" creationId="{AF870D2B-AAC2-4937-9209-35EF0F8F89A6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73" creationId="{8CDAD122-593C-4298-8F35-A8FD1AF642B3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74" creationId="{6CA5AB2A-860F-4B1B-BDC6-F17D37DBEE34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75" creationId="{06D87AA2-331A-441C-A3EE-DA1BB90ABDE0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76" creationId="{1B26AE2E-0FDB-41AF-A7D9-E089CBF647A9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77" creationId="{3D9CA4E7-C73B-45B2-973E-4A18FE755AE8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78" creationId="{3A0E6150-1EF7-4F34-9BC0-2CBA4A3CDD91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79" creationId="{36302FAD-7828-4C9A-AFE7-0CC7D721AC45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80" creationId="{78A2C9AD-4EA1-42E4-9016-4C78FA8835AB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81" creationId="{65271197-5829-4F52-8798-6DA5F43435E6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82" creationId="{1F3FDFC9-A04F-496A-B759-F9240F6AF59C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83" creationId="{8DEB4FE4-2A86-41DF-BF68-7EDB6CF5BF33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84" creationId="{8E3789A4-55A1-4909-892B-663ACE5E919A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85" creationId="{B7D20D66-34AE-4BC6-9BDA-C83528DAF07A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86" creationId="{9263BE33-AE57-4B1A-832E-93489CF034DA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87" creationId="{EA9A7376-8BBA-429A-B681-90274E60ED35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88" creationId="{BF1FBDCE-EE77-490E-A096-BEB788F87D3B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89" creationId="{59795445-DE35-49F8-ACBE-0F2966DB048A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90" creationId="{874E4262-64FE-4B7C-A728-1F3FAF497D32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91" creationId="{4B25001F-AB14-41AE-B055-074EC5618F04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92" creationId="{34D24DA7-F43E-40E2-B999-98CD0A43E15E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93" creationId="{BB9D58F7-DF33-4696-95FD-5157BC896FD2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94" creationId="{F60D6174-7380-4255-AA8F-137F6D2EBF55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95" creationId="{DB31F4AA-6051-4F04-9B4B-FCC26B9A5154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96" creationId="{DE074350-2D94-4E27-8A04-11E77F7E95F9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97" creationId="{7B0CA080-4957-4B24-BD2A-D98547988D7B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98" creationId="{E8E7D75D-A464-400E-BCAB-756686AE618F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199" creationId="{05BB13C7-E872-4931-921C-4384990B8B18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200" creationId="{74397142-1A2C-430B-9700-60525A00C8B6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201" creationId="{5635E92E-237A-4D73-A4F6-EDA6B492D812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202" creationId="{8BC3150D-E46F-4DD0-9674-75716D194480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203" creationId="{B93D7902-10AD-44F6-ACBD-E7848F41FB15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204" creationId="{51F3FE7B-EFE0-4097-A319-7BE72E12882A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205" creationId="{5786931A-E10B-4FEF-A548-AF9BE55D7C60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206" creationId="{DF1542B1-F473-4D00-A5AF-66B75335EE44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207" creationId="{0971A1C8-7970-46A2-B907-43662E80C7DD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208" creationId="{DA7DC102-C61C-4763-8B04-FAE612FF995B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209" creationId="{FB291691-9804-4872-803C-1541859A477F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210" creationId="{51AE4806-DF4E-4935-BA0A-B3D9BE191E66}"/>
          </ac:spMkLst>
        </pc:spChg>
        <pc:spChg chg="mod">
          <ac:chgData name="منى الثبيتي" userId="cb151b56e55a1c37" providerId="LiveId" clId="{AF81837E-E754-4E39-BCFB-24C4F36F9321}" dt="2021-10-11T22:03:45.185" v="1378"/>
          <ac:spMkLst>
            <pc:docMk/>
            <pc:sldMk cId="2293183650" sldId="281"/>
            <ac:spMk id="211" creationId="{2743419B-74FC-446C-B427-092E1DCB2574}"/>
          </ac:spMkLst>
        </pc:spChg>
        <pc:spChg chg="add del mod">
          <ac:chgData name="منى الثبيتي" userId="cb151b56e55a1c37" providerId="LiveId" clId="{AF81837E-E754-4E39-BCFB-24C4F36F9321}" dt="2021-10-11T22:11:32.706" v="1409" actId="478"/>
          <ac:spMkLst>
            <pc:docMk/>
            <pc:sldMk cId="2293183650" sldId="281"/>
            <ac:spMk id="216" creationId="{473CE33E-2C50-49A4-BC36-A611211F75B8}"/>
          </ac:spMkLst>
        </pc:spChg>
        <pc:grpChg chg="add mod">
          <ac:chgData name="منى الثبيتي" userId="cb151b56e55a1c37" providerId="LiveId" clId="{AF81837E-E754-4E39-BCFB-24C4F36F9321}" dt="2021-10-11T22:09:22.742" v="1401" actId="1035"/>
          <ac:grpSpMkLst>
            <pc:docMk/>
            <pc:sldMk cId="2293183650" sldId="281"/>
            <ac:grpSpMk id="5" creationId="{AD4E4854-99A0-41BD-AE7A-2DE4877B3054}"/>
          </ac:grpSpMkLst>
        </pc:grpChg>
        <pc:graphicFrameChg chg="add del mod modGraphic">
          <ac:chgData name="منى الثبيتي" userId="cb151b56e55a1c37" providerId="LiveId" clId="{AF81837E-E754-4E39-BCFB-24C4F36F9321}" dt="2021-10-11T22:54:19.400" v="1439" actId="478"/>
          <ac:graphicFrameMkLst>
            <pc:docMk/>
            <pc:sldMk cId="2293183650" sldId="281"/>
            <ac:graphicFrameMk id="217" creationId="{5744BCF5-5881-4476-A447-5E456E801E85}"/>
          </ac:graphicFrameMkLst>
        </pc:graphicFrameChg>
        <pc:picChg chg="add mod">
          <ac:chgData name="منى الثبيتي" userId="cb151b56e55a1c37" providerId="LiveId" clId="{AF81837E-E754-4E39-BCFB-24C4F36F9321}" dt="2021-10-11T22:03:32.186" v="1377"/>
          <ac:picMkLst>
            <pc:docMk/>
            <pc:sldMk cId="2293183650" sldId="281"/>
            <ac:picMk id="3" creationId="{8442B71D-1744-4B49-8B14-67D96EC1D35E}"/>
          </ac:picMkLst>
        </pc:picChg>
        <pc:picChg chg="add mod">
          <ac:chgData name="منى الثبيتي" userId="cb151b56e55a1c37" providerId="LiveId" clId="{AF81837E-E754-4E39-BCFB-24C4F36F9321}" dt="2021-10-11T22:09:22.742" v="1401" actId="1035"/>
          <ac:picMkLst>
            <pc:docMk/>
            <pc:sldMk cId="2293183650" sldId="281"/>
            <ac:picMk id="4" creationId="{C113A877-A575-4507-BC16-9954FD35E472}"/>
          </ac:picMkLst>
        </pc:picChg>
        <pc:picChg chg="add mod">
          <ac:chgData name="منى الثبيتي" userId="cb151b56e55a1c37" providerId="LiveId" clId="{AF81837E-E754-4E39-BCFB-24C4F36F9321}" dt="2021-10-11T22:09:25.727" v="1402" actId="1076"/>
          <ac:picMkLst>
            <pc:docMk/>
            <pc:sldMk cId="2293183650" sldId="281"/>
            <ac:picMk id="213" creationId="{7A3EF05C-51D1-4C47-ACE1-606356F52C0B}"/>
          </ac:picMkLst>
        </pc:picChg>
        <pc:picChg chg="add mod modCrop">
          <ac:chgData name="منى الثبيتي" userId="cb151b56e55a1c37" providerId="LiveId" clId="{AF81837E-E754-4E39-BCFB-24C4F36F9321}" dt="2021-10-11T22:57:41.751" v="1447" actId="1076"/>
          <ac:picMkLst>
            <pc:docMk/>
            <pc:sldMk cId="2293183650" sldId="281"/>
            <ac:picMk id="228" creationId="{3461552B-F17D-48B0-9B6C-FB2CF9568D68}"/>
          </ac:picMkLst>
        </pc:picChg>
        <pc:picChg chg="add mod">
          <ac:chgData name="منى الثبيتي" userId="cb151b56e55a1c37" providerId="LiveId" clId="{AF81837E-E754-4E39-BCFB-24C4F36F9321}" dt="2021-10-11T22:58:14.670" v="1452" actId="1076"/>
          <ac:picMkLst>
            <pc:docMk/>
            <pc:sldMk cId="2293183650" sldId="281"/>
            <ac:picMk id="230" creationId="{E92CD51C-90ED-458B-8886-781B25545BEA}"/>
          </ac:picMkLst>
        </pc:picChg>
        <pc:picChg chg="add del mod">
          <ac:chgData name="منى الثبيتي" userId="cb151b56e55a1c37" providerId="LiveId" clId="{AF81837E-E754-4E39-BCFB-24C4F36F9321}" dt="2021-10-11T23:06:46.046" v="1471" actId="478"/>
          <ac:picMkLst>
            <pc:docMk/>
            <pc:sldMk cId="2293183650" sldId="281"/>
            <ac:picMk id="232" creationId="{3B497150-9F18-4CF0-8238-E1BEEA434BB5}"/>
          </ac:picMkLst>
        </pc:picChg>
        <pc:picChg chg="add del mod">
          <ac:chgData name="منى الثبيتي" userId="cb151b56e55a1c37" providerId="LiveId" clId="{AF81837E-E754-4E39-BCFB-24C4F36F9321}" dt="2021-10-11T23:06:43.709" v="1470" actId="478"/>
          <ac:picMkLst>
            <pc:docMk/>
            <pc:sldMk cId="2293183650" sldId="281"/>
            <ac:picMk id="233" creationId="{21B1A2C6-2E90-4A4D-B1DB-A6B67C48FCA2}"/>
          </ac:picMkLst>
        </pc:picChg>
        <pc:picChg chg="add del mod">
          <ac:chgData name="منى الثبيتي" userId="cb151b56e55a1c37" providerId="LiveId" clId="{AF81837E-E754-4E39-BCFB-24C4F36F9321}" dt="2021-10-12T01:06:21.149" v="1965" actId="478"/>
          <ac:picMkLst>
            <pc:docMk/>
            <pc:sldMk cId="2293183650" sldId="281"/>
            <ac:picMk id="234" creationId="{F7E776B7-61D7-4B51-B72B-9737188BC7E9}"/>
          </ac:picMkLst>
        </pc:picChg>
        <pc:picChg chg="add mod">
          <ac:chgData name="منى الثبيتي" userId="cb151b56e55a1c37" providerId="LiveId" clId="{AF81837E-E754-4E39-BCFB-24C4F36F9321}" dt="2021-10-12T01:06:34.164" v="1969" actId="1076"/>
          <ac:picMkLst>
            <pc:docMk/>
            <pc:sldMk cId="2293183650" sldId="281"/>
            <ac:picMk id="235" creationId="{85806ABF-86FE-4C47-836C-F6AB37B9546D}"/>
          </ac:picMkLst>
        </pc:picChg>
        <pc:picChg chg="add mod">
          <ac:chgData name="منى الثبيتي" userId="cb151b56e55a1c37" providerId="LiveId" clId="{AF81837E-E754-4E39-BCFB-24C4F36F9321}" dt="2021-10-12T01:06:37.654" v="1970" actId="1076"/>
          <ac:picMkLst>
            <pc:docMk/>
            <pc:sldMk cId="2293183650" sldId="281"/>
            <ac:picMk id="1026" creationId="{F6EC2993-CC49-487D-9985-619B94901023}"/>
          </ac:picMkLst>
        </pc:picChg>
        <pc:cxnChg chg="add del">
          <ac:chgData name="منى الثبيتي" userId="cb151b56e55a1c37" providerId="LiveId" clId="{AF81837E-E754-4E39-BCFB-24C4F36F9321}" dt="2021-10-11T22:09:43.572" v="1404" actId="478"/>
          <ac:cxnSpMkLst>
            <pc:docMk/>
            <pc:sldMk cId="2293183650" sldId="281"/>
            <ac:cxnSpMk id="215" creationId="{FE210ED1-FD63-4F4A-AEC2-0A0D2372FF4E}"/>
          </ac:cxnSpMkLst>
        </pc:cxnChg>
        <pc:cxnChg chg="add del mod">
          <ac:chgData name="منى الثبيتي" userId="cb151b56e55a1c37" providerId="LiveId" clId="{AF81837E-E754-4E39-BCFB-24C4F36F9321}" dt="2021-10-11T22:54:21.954" v="1440" actId="478"/>
          <ac:cxnSpMkLst>
            <pc:docMk/>
            <pc:sldMk cId="2293183650" sldId="281"/>
            <ac:cxnSpMk id="219" creationId="{76A65BA7-CBC4-47F5-8641-65A505CACA19}"/>
          </ac:cxnSpMkLst>
        </pc:cxnChg>
        <pc:cxnChg chg="add del mod">
          <ac:chgData name="منى الثبيتي" userId="cb151b56e55a1c37" providerId="LiveId" clId="{AF81837E-E754-4E39-BCFB-24C4F36F9321}" dt="2021-10-11T22:54:24.546" v="1441" actId="478"/>
          <ac:cxnSpMkLst>
            <pc:docMk/>
            <pc:sldMk cId="2293183650" sldId="281"/>
            <ac:cxnSpMk id="223" creationId="{AF13E6EC-33B7-46E9-8CA6-3EEDC7D72653}"/>
          </ac:cxnSpMkLst>
        </pc:cxnChg>
      </pc:sldChg>
      <pc:sldChg chg="addSp delSp modSp add del mod">
        <pc:chgData name="منى الثبيتي" userId="cb151b56e55a1c37" providerId="LiveId" clId="{AF81837E-E754-4E39-BCFB-24C4F36F9321}" dt="2021-10-12T00:09:39.135" v="1707" actId="2696"/>
        <pc:sldMkLst>
          <pc:docMk/>
          <pc:sldMk cId="1229054375" sldId="282"/>
        </pc:sldMkLst>
        <pc:spChg chg="del">
          <ac:chgData name="منى الثبيتي" userId="cb151b56e55a1c37" providerId="LiveId" clId="{AF81837E-E754-4E39-BCFB-24C4F36F9321}" dt="2021-10-11T23:58:07.681" v="1689" actId="478"/>
          <ac:spMkLst>
            <pc:docMk/>
            <pc:sldMk cId="1229054375" sldId="282"/>
            <ac:spMk id="3" creationId="{749ED9EA-FE17-45D6-A010-BCBC58B833CD}"/>
          </ac:spMkLst>
        </pc:spChg>
        <pc:spChg chg="del">
          <ac:chgData name="منى الثبيتي" userId="cb151b56e55a1c37" providerId="LiveId" clId="{AF81837E-E754-4E39-BCFB-24C4F36F9321}" dt="2021-10-11T23:58:04.421" v="1688" actId="478"/>
          <ac:spMkLst>
            <pc:docMk/>
            <pc:sldMk cId="1229054375" sldId="282"/>
            <ac:spMk id="4" creationId="{FE799019-CCD1-4089-9C17-4F4236490AA8}"/>
          </ac:spMkLst>
        </pc:spChg>
        <pc:spChg chg="del">
          <ac:chgData name="منى الثبيتي" userId="cb151b56e55a1c37" providerId="LiveId" clId="{AF81837E-E754-4E39-BCFB-24C4F36F9321}" dt="2021-10-11T23:58:11.438" v="1690" actId="478"/>
          <ac:spMkLst>
            <pc:docMk/>
            <pc:sldMk cId="1229054375" sldId="282"/>
            <ac:spMk id="9" creationId="{2634C830-08CF-4800-A1D1-25F2832BA417}"/>
          </ac:spMkLst>
        </pc:spChg>
        <pc:grpChg chg="add del mod">
          <ac:chgData name="منى الثبيتي" userId="cb151b56e55a1c37" providerId="LiveId" clId="{AF81837E-E754-4E39-BCFB-24C4F36F9321}" dt="2021-10-12T00:03:11.191" v="1698" actId="165"/>
          <ac:grpSpMkLst>
            <pc:docMk/>
            <pc:sldMk cId="1229054375" sldId="282"/>
            <ac:grpSpMk id="12" creationId="{E0D12F04-08E5-48F5-9D93-CB152D22C542}"/>
          </ac:grpSpMkLst>
        </pc:grpChg>
        <pc:grpChg chg="add del mod">
          <ac:chgData name="منى الثبيتي" userId="cb151b56e55a1c37" providerId="LiveId" clId="{AF81837E-E754-4E39-BCFB-24C4F36F9321}" dt="2021-10-12T00:05:34.374" v="1704" actId="165"/>
          <ac:grpSpMkLst>
            <pc:docMk/>
            <pc:sldMk cId="1229054375" sldId="282"/>
            <ac:grpSpMk id="15" creationId="{F9A1350A-C169-47F3-8CEA-5F34D9330088}"/>
          </ac:grpSpMkLst>
        </pc:grpChg>
        <pc:grpChg chg="add mod">
          <ac:chgData name="منى الثبيتي" userId="cb151b56e55a1c37" providerId="LiveId" clId="{AF81837E-E754-4E39-BCFB-24C4F36F9321}" dt="2021-10-12T00:05:48.845" v="1706" actId="164"/>
          <ac:grpSpMkLst>
            <pc:docMk/>
            <pc:sldMk cId="1229054375" sldId="282"/>
            <ac:grpSpMk id="16" creationId="{543A84E4-2D4A-41F5-8659-615EAAE36C9D}"/>
          </ac:grpSpMkLst>
        </pc:grpChg>
        <pc:picChg chg="add del mod topLvl">
          <ac:chgData name="منى الثبيتي" userId="cb151b56e55a1c37" providerId="LiveId" clId="{AF81837E-E754-4E39-BCFB-24C4F36F9321}" dt="2021-10-12T00:03:17.081" v="1699" actId="478"/>
          <ac:picMkLst>
            <pc:docMk/>
            <pc:sldMk cId="1229054375" sldId="282"/>
            <ac:picMk id="5" creationId="{2095DD53-706E-4619-A247-CED30B5D38DD}"/>
          </ac:picMkLst>
        </pc:picChg>
        <pc:picChg chg="del">
          <ac:chgData name="منى الثبيتي" userId="cb151b56e55a1c37" providerId="LiveId" clId="{AF81837E-E754-4E39-BCFB-24C4F36F9321}" dt="2021-10-11T23:58:00.739" v="1687" actId="478"/>
          <ac:picMkLst>
            <pc:docMk/>
            <pc:sldMk cId="1229054375" sldId="282"/>
            <ac:picMk id="6" creationId="{2CDE6C15-6F00-42BA-BE1C-DE4BFC98A31F}"/>
          </ac:picMkLst>
        </pc:picChg>
        <pc:picChg chg="del">
          <ac:chgData name="منى الثبيتي" userId="cb151b56e55a1c37" providerId="LiveId" clId="{AF81837E-E754-4E39-BCFB-24C4F36F9321}" dt="2021-10-11T23:57:58.969" v="1686" actId="478"/>
          <ac:picMkLst>
            <pc:docMk/>
            <pc:sldMk cId="1229054375" sldId="282"/>
            <ac:picMk id="8" creationId="{812740D7-649D-4E63-AF30-88DF955B2312}"/>
          </ac:picMkLst>
        </pc:picChg>
        <pc:picChg chg="add mod topLvl">
          <ac:chgData name="منى الثبيتي" userId="cb151b56e55a1c37" providerId="LiveId" clId="{AF81837E-E754-4E39-BCFB-24C4F36F9321}" dt="2021-10-12T00:05:48.845" v="1706" actId="164"/>
          <ac:picMkLst>
            <pc:docMk/>
            <pc:sldMk cId="1229054375" sldId="282"/>
            <ac:picMk id="11" creationId="{EF8D5CC9-79B7-4846-8218-60D774D2810D}"/>
          </ac:picMkLst>
        </pc:picChg>
        <pc:picChg chg="add mod topLvl">
          <ac:chgData name="منى الثبيتي" userId="cb151b56e55a1c37" providerId="LiveId" clId="{AF81837E-E754-4E39-BCFB-24C4F36F9321}" dt="2021-10-12T00:05:48.845" v="1706" actId="164"/>
          <ac:picMkLst>
            <pc:docMk/>
            <pc:sldMk cId="1229054375" sldId="282"/>
            <ac:picMk id="14" creationId="{84DE96E6-C052-4E15-B318-2F89DA5EB3E8}"/>
          </ac:picMkLst>
        </pc:picChg>
      </pc:sldChg>
      <pc:sldChg chg="addSp delSp modSp new mod">
        <pc:chgData name="منى الثبيتي" userId="cb151b56e55a1c37" providerId="LiveId" clId="{AF81837E-E754-4E39-BCFB-24C4F36F9321}" dt="2021-10-12T01:05:25.093" v="1964"/>
        <pc:sldMkLst>
          <pc:docMk/>
          <pc:sldMk cId="3380516867" sldId="282"/>
        </pc:sldMkLst>
        <pc:spChg chg="del">
          <ac:chgData name="منى الثبيتي" userId="cb151b56e55a1c37" providerId="LiveId" clId="{AF81837E-E754-4E39-BCFB-24C4F36F9321}" dt="2021-10-12T00:38:33.010" v="1871" actId="478"/>
          <ac:spMkLst>
            <pc:docMk/>
            <pc:sldMk cId="3380516867" sldId="282"/>
            <ac:spMk id="2" creationId="{85F8DAB4-D52D-4DA9-B91F-65461F7CDF63}"/>
          </ac:spMkLst>
        </pc:spChg>
        <pc:spChg chg="del">
          <ac:chgData name="منى الثبيتي" userId="cb151b56e55a1c37" providerId="LiveId" clId="{AF81837E-E754-4E39-BCFB-24C4F36F9321}" dt="2021-10-12T00:38:30.079" v="1870" actId="478"/>
          <ac:spMkLst>
            <pc:docMk/>
            <pc:sldMk cId="3380516867" sldId="282"/>
            <ac:spMk id="3" creationId="{3FBA4A38-9D33-45A9-B68F-3B07DD61B09B}"/>
          </ac:spMkLst>
        </pc:spChg>
        <pc:picChg chg="add mod">
          <ac:chgData name="منى الثبيتي" userId="cb151b56e55a1c37" providerId="LiveId" clId="{AF81837E-E754-4E39-BCFB-24C4F36F9321}" dt="2021-10-12T00:38:43.298" v="1872"/>
          <ac:picMkLst>
            <pc:docMk/>
            <pc:sldMk cId="3380516867" sldId="282"/>
            <ac:picMk id="4" creationId="{6FC720ED-0A24-43B9-8B34-F08D3AACCB99}"/>
          </ac:picMkLst>
        </pc:picChg>
        <pc:picChg chg="add mod">
          <ac:chgData name="منى الثبيتي" userId="cb151b56e55a1c37" providerId="LiveId" clId="{AF81837E-E754-4E39-BCFB-24C4F36F9321}" dt="2021-10-12T00:38:54.178" v="1873"/>
          <ac:picMkLst>
            <pc:docMk/>
            <pc:sldMk cId="3380516867" sldId="282"/>
            <ac:picMk id="5" creationId="{FF84CA6E-DA65-4E49-9641-2F351DC8CAC0}"/>
          </ac:picMkLst>
        </pc:picChg>
        <pc:picChg chg="add mod">
          <ac:chgData name="منى الثبيتي" userId="cb151b56e55a1c37" providerId="LiveId" clId="{AF81837E-E754-4E39-BCFB-24C4F36F9321}" dt="2021-10-12T01:05:25.093" v="1964"/>
          <ac:picMkLst>
            <pc:docMk/>
            <pc:sldMk cId="3380516867" sldId="282"/>
            <ac:picMk id="6" creationId="{BC6E21E5-237D-4988-8465-FF55DF35885C}"/>
          </ac:picMkLst>
        </pc:picChg>
        <pc:picChg chg="add mod">
          <ac:chgData name="منى الثبيتي" userId="cb151b56e55a1c37" providerId="LiveId" clId="{AF81837E-E754-4E39-BCFB-24C4F36F9321}" dt="2021-10-12T01:05:13.508" v="1963"/>
          <ac:picMkLst>
            <pc:docMk/>
            <pc:sldMk cId="3380516867" sldId="282"/>
            <ac:picMk id="7" creationId="{E8354E09-142F-41D6-8FD3-1387A9A9D063}"/>
          </ac:picMkLst>
        </pc:picChg>
      </pc:sldChg>
    </pc:docChg>
  </pc:docChgLst>
  <pc:docChgLst>
    <pc:chgData name="منى الثبيتي" userId="cb151b56e55a1c37" providerId="LiveId" clId="{830D5695-58B0-4C1D-9BA8-BA817BF13978}"/>
    <pc:docChg chg="undo custSel addSld modSld sldOrd">
      <pc:chgData name="منى الثبيتي" userId="cb151b56e55a1c37" providerId="LiveId" clId="{830D5695-58B0-4C1D-9BA8-BA817BF13978}" dt="2021-09-22T15:56:56.328" v="1048" actId="14100"/>
      <pc:docMkLst>
        <pc:docMk/>
      </pc:docMkLst>
      <pc:sldChg chg="addSp modSp mod">
        <pc:chgData name="منى الثبيتي" userId="cb151b56e55a1c37" providerId="LiveId" clId="{830D5695-58B0-4C1D-9BA8-BA817BF13978}" dt="2021-09-18T15:47:43.209" v="845" actId="1076"/>
        <pc:sldMkLst>
          <pc:docMk/>
          <pc:sldMk cId="0" sldId="256"/>
        </pc:sldMkLst>
        <pc:spChg chg="mod">
          <ac:chgData name="منى الثبيتي" userId="cb151b56e55a1c37" providerId="LiveId" clId="{830D5695-58B0-4C1D-9BA8-BA817BF13978}" dt="2021-09-18T15:47:38.256" v="844"/>
          <ac:spMkLst>
            <pc:docMk/>
            <pc:sldMk cId="0" sldId="256"/>
            <ac:spMk id="5" creationId="{D7D9F2AB-7903-4F7E-8450-EBE6E2B675BC}"/>
          </ac:spMkLst>
        </pc:spChg>
        <pc:grpChg chg="add mod">
          <ac:chgData name="منى الثبيتي" userId="cb151b56e55a1c37" providerId="LiveId" clId="{830D5695-58B0-4C1D-9BA8-BA817BF13978}" dt="2021-09-18T15:47:43.209" v="845" actId="1076"/>
          <ac:grpSpMkLst>
            <pc:docMk/>
            <pc:sldMk cId="0" sldId="256"/>
            <ac:grpSpMk id="4" creationId="{921AFFE7-08DC-4B17-9159-26C710358A88}"/>
          </ac:grpSpMkLst>
        </pc:grpChg>
        <pc:picChg chg="mod">
          <ac:chgData name="منى الثبيتي" userId="cb151b56e55a1c37" providerId="LiveId" clId="{830D5695-58B0-4C1D-9BA8-BA817BF13978}" dt="2021-09-18T15:47:38.256" v="844"/>
          <ac:picMkLst>
            <pc:docMk/>
            <pc:sldMk cId="0" sldId="256"/>
            <ac:picMk id="6" creationId="{EC8E7B64-1A71-4593-9C2A-6B3DF6F88977}"/>
          </ac:picMkLst>
        </pc:picChg>
      </pc:sldChg>
      <pc:sldChg chg="addSp modSp mod">
        <pc:chgData name="منى الثبيتي" userId="cb151b56e55a1c37" providerId="LiveId" clId="{830D5695-58B0-4C1D-9BA8-BA817BF13978}" dt="2021-09-18T15:47:32.242" v="843"/>
        <pc:sldMkLst>
          <pc:docMk/>
          <pc:sldMk cId="0" sldId="257"/>
        </pc:sldMkLst>
        <pc:spChg chg="mod">
          <ac:chgData name="منى الثبيتي" userId="cb151b56e55a1c37" providerId="LiveId" clId="{830D5695-58B0-4C1D-9BA8-BA817BF13978}" dt="2021-09-16T02:01:04.581" v="392" actId="20577"/>
          <ac:spMkLst>
            <pc:docMk/>
            <pc:sldMk cId="0" sldId="257"/>
            <ac:spMk id="2" creationId="{C49E1A60-61E2-408C-86E1-61E1EEA74AF0}"/>
          </ac:spMkLst>
        </pc:spChg>
        <pc:spChg chg="add mod">
          <ac:chgData name="منى الثبيتي" userId="cb151b56e55a1c37" providerId="LiveId" clId="{830D5695-58B0-4C1D-9BA8-BA817BF13978}" dt="2021-09-18T15:31:45.528" v="739" actId="14100"/>
          <ac:spMkLst>
            <pc:docMk/>
            <pc:sldMk cId="0" sldId="257"/>
            <ac:spMk id="3" creationId="{F4965747-BFB2-4C06-8773-762F750DA334}"/>
          </ac:spMkLst>
        </pc:spChg>
        <pc:spChg chg="add mod">
          <ac:chgData name="منى الثبيتي" userId="cb151b56e55a1c37" providerId="LiveId" clId="{830D5695-58B0-4C1D-9BA8-BA817BF13978}" dt="2021-09-16T02:00:37.196" v="390" actId="2085"/>
          <ac:spMkLst>
            <pc:docMk/>
            <pc:sldMk cId="0" sldId="257"/>
            <ac:spMk id="7" creationId="{91809069-8B83-49EA-97E8-6124D872C7D2}"/>
          </ac:spMkLst>
        </pc:spChg>
        <pc:spChg chg="add mod">
          <ac:chgData name="منى الثبيتي" userId="cb151b56e55a1c37" providerId="LiveId" clId="{830D5695-58B0-4C1D-9BA8-BA817BF13978}" dt="2021-09-16T02:01:30.749" v="402" actId="207"/>
          <ac:spMkLst>
            <pc:docMk/>
            <pc:sldMk cId="0" sldId="257"/>
            <ac:spMk id="8" creationId="{F5617FDC-0C72-4EE1-9F83-B4A98D31A45B}"/>
          </ac:spMkLst>
        </pc:spChg>
        <pc:spChg chg="mod">
          <ac:chgData name="منى الثبيتي" userId="cb151b56e55a1c37" providerId="LiveId" clId="{830D5695-58B0-4C1D-9BA8-BA817BF13978}" dt="2021-09-18T15:47:32.242" v="843"/>
          <ac:spMkLst>
            <pc:docMk/>
            <pc:sldMk cId="0" sldId="257"/>
            <ac:spMk id="244" creationId="{64524833-0F55-4403-961D-C8F7B1C66C6A}"/>
          </ac:spMkLst>
        </pc:spChg>
        <pc:grpChg chg="add mod">
          <ac:chgData name="منى الثبيتي" userId="cb151b56e55a1c37" providerId="LiveId" clId="{830D5695-58B0-4C1D-9BA8-BA817BF13978}" dt="2021-09-18T15:47:32.242" v="843"/>
          <ac:grpSpMkLst>
            <pc:docMk/>
            <pc:sldMk cId="0" sldId="257"/>
            <ac:grpSpMk id="243" creationId="{DCE6D57D-122F-4FC8-BD56-1EE2F4F5A6F8}"/>
          </ac:grpSpMkLst>
        </pc:grpChg>
        <pc:picChg chg="add mod">
          <ac:chgData name="منى الثبيتي" userId="cb151b56e55a1c37" providerId="LiveId" clId="{830D5695-58B0-4C1D-9BA8-BA817BF13978}" dt="2021-09-16T02:00:12.320" v="385" actId="14100"/>
          <ac:picMkLst>
            <pc:docMk/>
            <pc:sldMk cId="0" sldId="257"/>
            <ac:picMk id="6" creationId="{5E78D4CE-0AF0-458D-BB94-915704D13265}"/>
          </ac:picMkLst>
        </pc:picChg>
        <pc:picChg chg="mod">
          <ac:chgData name="منى الثبيتي" userId="cb151b56e55a1c37" providerId="LiveId" clId="{830D5695-58B0-4C1D-9BA8-BA817BF13978}" dt="2021-09-18T15:47:32.242" v="843"/>
          <ac:picMkLst>
            <pc:docMk/>
            <pc:sldMk cId="0" sldId="257"/>
            <ac:picMk id="245" creationId="{9F8770A3-32DA-4933-9D5B-759B1D5B0931}"/>
          </ac:picMkLst>
        </pc:picChg>
        <pc:picChg chg="add mod">
          <ac:chgData name="منى الثبيتي" userId="cb151b56e55a1c37" providerId="LiveId" clId="{830D5695-58B0-4C1D-9BA8-BA817BF13978}" dt="2021-09-16T02:37:20.948" v="660" actId="1076"/>
          <ac:picMkLst>
            <pc:docMk/>
            <pc:sldMk cId="0" sldId="257"/>
            <ac:picMk id="246" creationId="{0252B0E8-E7AD-4142-B5BE-931B7E6028BE}"/>
          </ac:picMkLst>
        </pc:picChg>
      </pc:sldChg>
      <pc:sldChg chg="addSp modSp">
        <pc:chgData name="منى الثبيتي" userId="cb151b56e55a1c37" providerId="LiveId" clId="{830D5695-58B0-4C1D-9BA8-BA817BF13978}" dt="2021-09-18T15:47:22.347" v="841"/>
        <pc:sldMkLst>
          <pc:docMk/>
          <pc:sldMk cId="0" sldId="258"/>
        </pc:sldMkLst>
        <pc:spChg chg="mod">
          <ac:chgData name="منى الثبيتي" userId="cb151b56e55a1c37" providerId="LiveId" clId="{830D5695-58B0-4C1D-9BA8-BA817BF13978}" dt="2021-09-18T15:47:22.347" v="841"/>
          <ac:spMkLst>
            <pc:docMk/>
            <pc:sldMk cId="0" sldId="258"/>
            <ac:spMk id="67" creationId="{4ACEADDA-5A44-4CDC-8B94-72BE704EF7A6}"/>
          </ac:spMkLst>
        </pc:spChg>
        <pc:grpChg chg="add mod">
          <ac:chgData name="منى الثبيتي" userId="cb151b56e55a1c37" providerId="LiveId" clId="{830D5695-58B0-4C1D-9BA8-BA817BF13978}" dt="2021-09-18T15:47:22.347" v="841"/>
          <ac:grpSpMkLst>
            <pc:docMk/>
            <pc:sldMk cId="0" sldId="258"/>
            <ac:grpSpMk id="66" creationId="{AB2306AD-C9ED-4784-BE3A-A270E951D2E5}"/>
          </ac:grpSpMkLst>
        </pc:grpChg>
        <pc:picChg chg="mod">
          <ac:chgData name="منى الثبيتي" userId="cb151b56e55a1c37" providerId="LiveId" clId="{830D5695-58B0-4C1D-9BA8-BA817BF13978}" dt="2021-09-18T15:47:22.347" v="841"/>
          <ac:picMkLst>
            <pc:docMk/>
            <pc:sldMk cId="0" sldId="258"/>
            <ac:picMk id="68" creationId="{57E51791-4D77-4756-AFC1-F85AB7A10104}"/>
          </ac:picMkLst>
        </pc:picChg>
      </pc:sldChg>
      <pc:sldChg chg="addSp modSp mod">
        <pc:chgData name="منى الثبيتي" userId="cb151b56e55a1c37" providerId="LiveId" clId="{830D5695-58B0-4C1D-9BA8-BA817BF13978}" dt="2021-09-18T15:45:55.865" v="783"/>
        <pc:sldMkLst>
          <pc:docMk/>
          <pc:sldMk cId="0" sldId="259"/>
        </pc:sldMkLst>
        <pc:spChg chg="add mod">
          <ac:chgData name="منى الثبيتي" userId="cb151b56e55a1c37" providerId="LiveId" clId="{830D5695-58B0-4C1D-9BA8-BA817BF13978}" dt="2021-09-18T15:19:38.134" v="690" actId="20577"/>
          <ac:spMkLst>
            <pc:docMk/>
            <pc:sldMk cId="0" sldId="259"/>
            <ac:spMk id="5" creationId="{B049CBCC-5AFB-4368-A75E-F1AEC45889EA}"/>
          </ac:spMkLst>
        </pc:spChg>
        <pc:spChg chg="mod">
          <ac:chgData name="منى الثبيتي" userId="cb151b56e55a1c37" providerId="LiveId" clId="{830D5695-58B0-4C1D-9BA8-BA817BF13978}" dt="2021-09-18T15:45:55.865" v="783"/>
          <ac:spMkLst>
            <pc:docMk/>
            <pc:sldMk cId="0" sldId="259"/>
            <ac:spMk id="503" creationId="{F8240CE4-859A-4D92-8148-D49A0C1D3099}"/>
          </ac:spMkLst>
        </pc:spChg>
        <pc:grpChg chg="add mod">
          <ac:chgData name="منى الثبيتي" userId="cb151b56e55a1c37" providerId="LiveId" clId="{830D5695-58B0-4C1D-9BA8-BA817BF13978}" dt="2021-09-18T15:45:55.865" v="783"/>
          <ac:grpSpMkLst>
            <pc:docMk/>
            <pc:sldMk cId="0" sldId="259"/>
            <ac:grpSpMk id="502" creationId="{7E556F3C-0FCE-4805-A83C-D064DAE25198}"/>
          </ac:grpSpMkLst>
        </pc:grpChg>
        <pc:picChg chg="add mod">
          <ac:chgData name="منى الثبيتي" userId="cb151b56e55a1c37" providerId="LiveId" clId="{830D5695-58B0-4C1D-9BA8-BA817BF13978}" dt="2021-09-18T15:19:05.978" v="662" actId="1076"/>
          <ac:picMkLst>
            <pc:docMk/>
            <pc:sldMk cId="0" sldId="259"/>
            <ac:picMk id="3" creationId="{82BEF8D7-E18C-4738-9AE8-D5533CCA7FB4}"/>
          </ac:picMkLst>
        </pc:picChg>
        <pc:picChg chg="mod">
          <ac:chgData name="منى الثبيتي" userId="cb151b56e55a1c37" providerId="LiveId" clId="{830D5695-58B0-4C1D-9BA8-BA817BF13978}" dt="2021-09-18T15:45:55.865" v="783"/>
          <ac:picMkLst>
            <pc:docMk/>
            <pc:sldMk cId="0" sldId="259"/>
            <ac:picMk id="504" creationId="{884971C2-8E24-4456-993B-B5CD041C00E5}"/>
          </ac:picMkLst>
        </pc:picChg>
      </pc:sldChg>
      <pc:sldChg chg="addSp modSp mod">
        <pc:chgData name="منى الثبيتي" userId="cb151b56e55a1c37" providerId="LiveId" clId="{830D5695-58B0-4C1D-9BA8-BA817BF13978}" dt="2021-09-18T15:47:15.158" v="840" actId="1076"/>
        <pc:sldMkLst>
          <pc:docMk/>
          <pc:sldMk cId="0" sldId="260"/>
        </pc:sldMkLst>
        <pc:spChg chg="add mod">
          <ac:chgData name="منى الثبيتي" userId="cb151b56e55a1c37" providerId="LiveId" clId="{830D5695-58B0-4C1D-9BA8-BA817BF13978}" dt="2021-09-16T01:43:55.392" v="228" actId="207"/>
          <ac:spMkLst>
            <pc:docMk/>
            <pc:sldMk cId="0" sldId="260"/>
            <ac:spMk id="12" creationId="{D9E31309-A309-4411-AA8E-3BAF4ECC6C14}"/>
          </ac:spMkLst>
        </pc:spChg>
        <pc:spChg chg="mod">
          <ac:chgData name="منى الثبيتي" userId="cb151b56e55a1c37" providerId="LiveId" clId="{830D5695-58B0-4C1D-9BA8-BA817BF13978}" dt="2021-09-18T15:47:06.958" v="839"/>
          <ac:spMkLst>
            <pc:docMk/>
            <pc:sldMk cId="0" sldId="260"/>
            <ac:spMk id="475" creationId="{381D4DD8-9487-4E1A-AC7A-2A707AE79D61}"/>
          </ac:spMkLst>
        </pc:spChg>
        <pc:spChg chg="add mod">
          <ac:chgData name="منى الثبيتي" userId="cb151b56e55a1c37" providerId="LiveId" clId="{830D5695-58B0-4C1D-9BA8-BA817BF13978}" dt="2021-09-16T01:48:02.764" v="339" actId="207"/>
          <ac:spMkLst>
            <pc:docMk/>
            <pc:sldMk cId="0" sldId="260"/>
            <ac:spMk id="493" creationId="{EBE26BDF-94F5-4F6F-9851-92BD81173CBC}"/>
          </ac:spMkLst>
        </pc:spChg>
        <pc:spChg chg="add mod">
          <ac:chgData name="منى الثبيتي" userId="cb151b56e55a1c37" providerId="LiveId" clId="{830D5695-58B0-4C1D-9BA8-BA817BF13978}" dt="2021-09-16T01:47:43.897" v="338" actId="207"/>
          <ac:spMkLst>
            <pc:docMk/>
            <pc:sldMk cId="0" sldId="260"/>
            <ac:spMk id="494" creationId="{C0E81E40-6F0B-4E0C-9772-BD63E3A1CF26}"/>
          </ac:spMkLst>
        </pc:spChg>
        <pc:spChg chg="add mod">
          <ac:chgData name="منى الثبيتي" userId="cb151b56e55a1c37" providerId="LiveId" clId="{830D5695-58B0-4C1D-9BA8-BA817BF13978}" dt="2021-09-18T15:33:05.323" v="752" actId="20577"/>
          <ac:spMkLst>
            <pc:docMk/>
            <pc:sldMk cId="0" sldId="260"/>
            <ac:spMk id="497" creationId="{6494FF1E-8746-4A00-9A3E-D92307BC1239}"/>
          </ac:spMkLst>
        </pc:spChg>
        <pc:grpChg chg="add mod">
          <ac:chgData name="منى الثبيتي" userId="cb151b56e55a1c37" providerId="LiveId" clId="{830D5695-58B0-4C1D-9BA8-BA817BF13978}" dt="2021-09-18T15:47:15.158" v="840" actId="1076"/>
          <ac:grpSpMkLst>
            <pc:docMk/>
            <pc:sldMk cId="0" sldId="260"/>
            <ac:grpSpMk id="474" creationId="{A392BD28-F0AB-4EDC-BB60-206F3EF2D844}"/>
          </ac:grpSpMkLst>
        </pc:grpChg>
        <pc:grpChg chg="mod">
          <ac:chgData name="منى الثبيتي" userId="cb151b56e55a1c37" providerId="LiveId" clId="{830D5695-58B0-4C1D-9BA8-BA817BF13978}" dt="2021-09-16T01:38:13.709" v="211" actId="1076"/>
          <ac:grpSpMkLst>
            <pc:docMk/>
            <pc:sldMk cId="0" sldId="260"/>
            <ac:grpSpMk id="1524" creationId="{00000000-0000-0000-0000-000000000000}"/>
          </ac:grpSpMkLst>
        </pc:grpChg>
        <pc:picChg chg="mod">
          <ac:chgData name="منى الثبيتي" userId="cb151b56e55a1c37" providerId="LiveId" clId="{830D5695-58B0-4C1D-9BA8-BA817BF13978}" dt="2021-09-16T01:45:58.201" v="277" actId="1076"/>
          <ac:picMkLst>
            <pc:docMk/>
            <pc:sldMk cId="0" sldId="260"/>
            <ac:picMk id="11" creationId="{A39901A6-FCCB-49A1-A85D-2698D2FA1978}"/>
          </ac:picMkLst>
        </pc:picChg>
        <pc:picChg chg="add mod">
          <ac:chgData name="منى الثبيتي" userId="cb151b56e55a1c37" providerId="LiveId" clId="{830D5695-58B0-4C1D-9BA8-BA817BF13978}" dt="2021-09-16T01:56:39.206" v="380"/>
          <ac:picMkLst>
            <pc:docMk/>
            <pc:sldMk cId="0" sldId="260"/>
            <ac:picMk id="14" creationId="{4863803D-31D6-4C00-B104-F1010D58CE05}"/>
          </ac:picMkLst>
        </pc:picChg>
        <pc:picChg chg="mod">
          <ac:chgData name="منى الثبيتي" userId="cb151b56e55a1c37" providerId="LiveId" clId="{830D5695-58B0-4C1D-9BA8-BA817BF13978}" dt="2021-09-18T15:47:06.958" v="839"/>
          <ac:picMkLst>
            <pc:docMk/>
            <pc:sldMk cId="0" sldId="260"/>
            <ac:picMk id="476" creationId="{548D2201-4EB4-4189-A4EE-F5C08F470A75}"/>
          </ac:picMkLst>
        </pc:picChg>
      </pc:sldChg>
      <pc:sldChg chg="addSp modSp mod">
        <pc:chgData name="منى الثبيتي" userId="cb151b56e55a1c37" providerId="LiveId" clId="{830D5695-58B0-4C1D-9BA8-BA817BF13978}" dt="2021-09-18T15:46:58.162" v="838" actId="1076"/>
        <pc:sldMkLst>
          <pc:docMk/>
          <pc:sldMk cId="0" sldId="261"/>
        </pc:sldMkLst>
        <pc:spChg chg="mod">
          <ac:chgData name="منى الثبيتي" userId="cb151b56e55a1c37" providerId="LiveId" clId="{830D5695-58B0-4C1D-9BA8-BA817BF13978}" dt="2021-09-18T15:46:28.725" v="833"/>
          <ac:spMkLst>
            <pc:docMk/>
            <pc:sldMk cId="0" sldId="261"/>
            <ac:spMk id="749" creationId="{9B06A09A-9E98-4804-91C1-B8215FE0B2B1}"/>
          </ac:spMkLst>
        </pc:spChg>
        <pc:grpChg chg="add mod">
          <ac:chgData name="منى الثبيتي" userId="cb151b56e55a1c37" providerId="LiveId" clId="{830D5695-58B0-4C1D-9BA8-BA817BF13978}" dt="2021-09-18T15:46:58.162" v="838" actId="1076"/>
          <ac:grpSpMkLst>
            <pc:docMk/>
            <pc:sldMk cId="0" sldId="261"/>
            <ac:grpSpMk id="748" creationId="{856A4D76-EEF8-453D-B3BF-26B9D7FE8148}"/>
          </ac:grpSpMkLst>
        </pc:grpChg>
        <pc:picChg chg="mod">
          <ac:chgData name="منى الثبيتي" userId="cb151b56e55a1c37" providerId="LiveId" clId="{830D5695-58B0-4C1D-9BA8-BA817BF13978}" dt="2021-09-18T15:46:49.452" v="837" actId="1076"/>
          <ac:picMkLst>
            <pc:docMk/>
            <pc:sldMk cId="0" sldId="261"/>
            <ac:picMk id="13" creationId="{B5DFE6D4-B90E-4665-8D4C-FE3659785E87}"/>
          </ac:picMkLst>
        </pc:picChg>
        <pc:picChg chg="mod">
          <ac:chgData name="منى الثبيتي" userId="cb151b56e55a1c37" providerId="LiveId" clId="{830D5695-58B0-4C1D-9BA8-BA817BF13978}" dt="2021-09-18T15:46:28.725" v="833"/>
          <ac:picMkLst>
            <pc:docMk/>
            <pc:sldMk cId="0" sldId="261"/>
            <ac:picMk id="750" creationId="{A8723C1C-098C-4CD7-8CBB-6B2907529D27}"/>
          </ac:picMkLst>
        </pc:picChg>
      </pc:sldChg>
      <pc:sldChg chg="addSp modSp">
        <pc:chgData name="منى الثبيتي" userId="cb151b56e55a1c37" providerId="LiveId" clId="{830D5695-58B0-4C1D-9BA8-BA817BF13978}" dt="2021-09-18T15:46:21.559" v="832"/>
        <pc:sldMkLst>
          <pc:docMk/>
          <pc:sldMk cId="0" sldId="262"/>
        </pc:sldMkLst>
        <pc:spChg chg="mod">
          <ac:chgData name="منى الثبيتي" userId="cb151b56e55a1c37" providerId="LiveId" clId="{830D5695-58B0-4C1D-9BA8-BA817BF13978}" dt="2021-09-18T15:46:21.559" v="832"/>
          <ac:spMkLst>
            <pc:docMk/>
            <pc:sldMk cId="0" sldId="262"/>
            <ac:spMk id="214" creationId="{94263FC6-EEDC-42B9-929D-36BF1A5B1F09}"/>
          </ac:spMkLst>
        </pc:spChg>
        <pc:grpChg chg="add mod">
          <ac:chgData name="منى الثبيتي" userId="cb151b56e55a1c37" providerId="LiveId" clId="{830D5695-58B0-4C1D-9BA8-BA817BF13978}" dt="2021-09-18T15:46:21.559" v="832"/>
          <ac:grpSpMkLst>
            <pc:docMk/>
            <pc:sldMk cId="0" sldId="262"/>
            <ac:grpSpMk id="213" creationId="{2B6486EA-571A-4F48-9848-4D80C4B72F5A}"/>
          </ac:grpSpMkLst>
        </pc:grpChg>
        <pc:picChg chg="mod">
          <ac:chgData name="منى الثبيتي" userId="cb151b56e55a1c37" providerId="LiveId" clId="{830D5695-58B0-4C1D-9BA8-BA817BF13978}" dt="2021-09-18T15:46:21.559" v="832"/>
          <ac:picMkLst>
            <pc:docMk/>
            <pc:sldMk cId="0" sldId="262"/>
            <ac:picMk id="217" creationId="{30763D45-8D97-4ED2-839C-8E8160B5133D}"/>
          </ac:picMkLst>
        </pc:picChg>
      </pc:sldChg>
      <pc:sldChg chg="addSp modSp mod">
        <pc:chgData name="منى الثبيتي" userId="cb151b56e55a1c37" providerId="LiveId" clId="{830D5695-58B0-4C1D-9BA8-BA817BF13978}" dt="2021-09-18T15:46:15.443" v="831" actId="1038"/>
        <pc:sldMkLst>
          <pc:docMk/>
          <pc:sldMk cId="0" sldId="263"/>
        </pc:sldMkLst>
        <pc:spChg chg="mod">
          <ac:chgData name="منى الثبيتي" userId="cb151b56e55a1c37" providerId="LiveId" clId="{830D5695-58B0-4C1D-9BA8-BA817BF13978}" dt="2021-09-18T15:46:08.873" v="785"/>
          <ac:spMkLst>
            <pc:docMk/>
            <pc:sldMk cId="0" sldId="263"/>
            <ac:spMk id="304" creationId="{8625B435-AD34-4D53-A3F7-0B8F45BACA80}"/>
          </ac:spMkLst>
        </pc:spChg>
        <pc:grpChg chg="add mod">
          <ac:chgData name="منى الثبيتي" userId="cb151b56e55a1c37" providerId="LiveId" clId="{830D5695-58B0-4C1D-9BA8-BA817BF13978}" dt="2021-09-18T15:46:15.443" v="831" actId="1038"/>
          <ac:grpSpMkLst>
            <pc:docMk/>
            <pc:sldMk cId="0" sldId="263"/>
            <ac:grpSpMk id="303" creationId="{FB55F421-231C-44F7-BFD4-7AD48C9B886A}"/>
          </ac:grpSpMkLst>
        </pc:grpChg>
        <pc:picChg chg="mod">
          <ac:chgData name="منى الثبيتي" userId="cb151b56e55a1c37" providerId="LiveId" clId="{830D5695-58B0-4C1D-9BA8-BA817BF13978}" dt="2021-09-18T15:46:08.873" v="785"/>
          <ac:picMkLst>
            <pc:docMk/>
            <pc:sldMk cId="0" sldId="263"/>
            <ac:picMk id="305" creationId="{A8F4A8CF-FB0C-4E4B-8087-6F9EA530E8D9}"/>
          </ac:picMkLst>
        </pc:picChg>
      </pc:sldChg>
      <pc:sldChg chg="addSp modSp mod">
        <pc:chgData name="منى الثبيتي" userId="cb151b56e55a1c37" providerId="LiveId" clId="{830D5695-58B0-4C1D-9BA8-BA817BF13978}" dt="2021-09-18T15:46:03.056" v="784"/>
        <pc:sldMkLst>
          <pc:docMk/>
          <pc:sldMk cId="0" sldId="264"/>
        </pc:sldMkLst>
        <pc:spChg chg="mod">
          <ac:chgData name="منى الثبيتي" userId="cb151b56e55a1c37" providerId="LiveId" clId="{830D5695-58B0-4C1D-9BA8-BA817BF13978}" dt="2021-09-18T15:46:03.056" v="784"/>
          <ac:spMkLst>
            <pc:docMk/>
            <pc:sldMk cId="0" sldId="264"/>
            <ac:spMk id="347" creationId="{8BB43434-B59C-485A-8120-2EE6689D1157}"/>
          </ac:spMkLst>
        </pc:spChg>
        <pc:grpChg chg="add mod">
          <ac:chgData name="منى الثبيتي" userId="cb151b56e55a1c37" providerId="LiveId" clId="{830D5695-58B0-4C1D-9BA8-BA817BF13978}" dt="2021-09-18T15:46:03.056" v="784"/>
          <ac:grpSpMkLst>
            <pc:docMk/>
            <pc:sldMk cId="0" sldId="264"/>
            <ac:grpSpMk id="346" creationId="{8DCF2028-DBEE-441F-B11A-FC321D442979}"/>
          </ac:grpSpMkLst>
        </pc:grpChg>
        <pc:picChg chg="mod">
          <ac:chgData name="منى الثبيتي" userId="cb151b56e55a1c37" providerId="LiveId" clId="{830D5695-58B0-4C1D-9BA8-BA817BF13978}" dt="2021-09-18T15:46:03.056" v="784"/>
          <ac:picMkLst>
            <pc:docMk/>
            <pc:sldMk cId="0" sldId="264"/>
            <ac:picMk id="348" creationId="{151D7AE7-9F8F-4152-B3C5-6C0F797975F1}"/>
          </ac:picMkLst>
        </pc:picChg>
        <pc:picChg chg="add mod">
          <ac:chgData name="منى الثبيتي" userId="cb151b56e55a1c37" providerId="LiveId" clId="{830D5695-58B0-4C1D-9BA8-BA817BF13978}" dt="2021-09-16T02:36:38.982" v="541" actId="1035"/>
          <ac:picMkLst>
            <pc:docMk/>
            <pc:sldMk cId="0" sldId="264"/>
            <ac:picMk id="365" creationId="{1933C5B3-82E3-4B27-82BD-7D163F04EA89}"/>
          </ac:picMkLst>
        </pc:picChg>
      </pc:sldChg>
      <pc:sldChg chg="addSp delSp modSp mod">
        <pc:chgData name="منى الثبيتي" userId="cb151b56e55a1c37" providerId="LiveId" clId="{830D5695-58B0-4C1D-9BA8-BA817BF13978}" dt="2021-09-18T15:49:05.013" v="848" actId="21"/>
        <pc:sldMkLst>
          <pc:docMk/>
          <pc:sldMk cId="0" sldId="265"/>
        </pc:sldMkLst>
        <pc:spChg chg="add del mod">
          <ac:chgData name="منى الثبيتي" userId="cb151b56e55a1c37" providerId="LiveId" clId="{830D5695-58B0-4C1D-9BA8-BA817BF13978}" dt="2021-09-18T15:49:05.013" v="848" actId="21"/>
          <ac:spMkLst>
            <pc:docMk/>
            <pc:sldMk cId="0" sldId="265"/>
            <ac:spMk id="8" creationId="{DCF8F656-6854-4630-BA26-4D9F2882EA57}"/>
          </ac:spMkLst>
        </pc:spChg>
        <pc:spChg chg="mod">
          <ac:chgData name="منى الثبيتي" userId="cb151b56e55a1c37" providerId="LiveId" clId="{830D5695-58B0-4C1D-9BA8-BA817BF13978}" dt="2021-09-18T15:45:42.079" v="780"/>
          <ac:spMkLst>
            <pc:docMk/>
            <pc:sldMk cId="0" sldId="265"/>
            <ac:spMk id="14" creationId="{1909EEA7-0D1A-480A-AA3F-9372394C4689}"/>
          </ac:spMkLst>
        </pc:spChg>
        <pc:grpChg chg="add mod">
          <ac:chgData name="منى الثبيتي" userId="cb151b56e55a1c37" providerId="LiveId" clId="{830D5695-58B0-4C1D-9BA8-BA817BF13978}" dt="2021-09-18T15:45:42.079" v="780"/>
          <ac:grpSpMkLst>
            <pc:docMk/>
            <pc:sldMk cId="0" sldId="265"/>
            <ac:grpSpMk id="10" creationId="{4A53D297-D081-4771-BE70-2F441EC146A6}"/>
          </ac:grpSpMkLst>
        </pc:grpChg>
        <pc:picChg chg="mod">
          <ac:chgData name="منى الثبيتي" userId="cb151b56e55a1c37" providerId="LiveId" clId="{830D5695-58B0-4C1D-9BA8-BA817BF13978}" dt="2021-09-18T15:45:42.079" v="780"/>
          <ac:picMkLst>
            <pc:docMk/>
            <pc:sldMk cId="0" sldId="265"/>
            <ac:picMk id="15" creationId="{7CAC0BA4-2CCD-49D5-A5C9-03C4E8EACD97}"/>
          </ac:picMkLst>
        </pc:picChg>
      </pc:sldChg>
      <pc:sldChg chg="addSp modSp">
        <pc:chgData name="منى الثبيتي" userId="cb151b56e55a1c37" providerId="LiveId" clId="{830D5695-58B0-4C1D-9BA8-BA817BF13978}" dt="2021-09-18T15:45:37.218" v="779"/>
        <pc:sldMkLst>
          <pc:docMk/>
          <pc:sldMk cId="0" sldId="267"/>
        </pc:sldMkLst>
        <pc:spChg chg="mod">
          <ac:chgData name="منى الثبيتي" userId="cb151b56e55a1c37" providerId="LiveId" clId="{830D5695-58B0-4C1D-9BA8-BA817BF13978}" dt="2021-09-18T15:45:37.218" v="779"/>
          <ac:spMkLst>
            <pc:docMk/>
            <pc:sldMk cId="0" sldId="267"/>
            <ac:spMk id="35" creationId="{974F6DC5-F9C1-4BA2-97D0-E14DFCFC0D6F}"/>
          </ac:spMkLst>
        </pc:spChg>
        <pc:grpChg chg="add mod">
          <ac:chgData name="منى الثبيتي" userId="cb151b56e55a1c37" providerId="LiveId" clId="{830D5695-58B0-4C1D-9BA8-BA817BF13978}" dt="2021-09-18T15:45:37.218" v="779"/>
          <ac:grpSpMkLst>
            <pc:docMk/>
            <pc:sldMk cId="0" sldId="267"/>
            <ac:grpSpMk id="34" creationId="{17294F41-AA70-42B1-8438-AE8C49278785}"/>
          </ac:grpSpMkLst>
        </pc:grpChg>
        <pc:picChg chg="mod">
          <ac:chgData name="منى الثبيتي" userId="cb151b56e55a1c37" providerId="LiveId" clId="{830D5695-58B0-4C1D-9BA8-BA817BF13978}" dt="2021-09-18T15:45:37.218" v="779"/>
          <ac:picMkLst>
            <pc:docMk/>
            <pc:sldMk cId="0" sldId="267"/>
            <ac:picMk id="36" creationId="{1CE727C9-D9E5-4862-88D2-5B46A2F81778}"/>
          </ac:picMkLst>
        </pc:picChg>
      </pc:sldChg>
      <pc:sldChg chg="addSp modSp mod">
        <pc:chgData name="منى الثبيتي" userId="cb151b56e55a1c37" providerId="LiveId" clId="{830D5695-58B0-4C1D-9BA8-BA817BF13978}" dt="2021-09-18T15:45:26.277" v="778" actId="1035"/>
        <pc:sldMkLst>
          <pc:docMk/>
          <pc:sldMk cId="0" sldId="268"/>
        </pc:sldMkLst>
        <pc:spChg chg="mod">
          <ac:chgData name="منى الثبيتي" userId="cb151b56e55a1c37" providerId="LiveId" clId="{830D5695-58B0-4C1D-9BA8-BA817BF13978}" dt="2021-09-18T15:45:20.531" v="776"/>
          <ac:spMkLst>
            <pc:docMk/>
            <pc:sldMk cId="0" sldId="268"/>
            <ac:spMk id="11" creationId="{271FD482-2D01-472B-A31F-E9DC6E15CA3C}"/>
          </ac:spMkLst>
        </pc:spChg>
        <pc:grpChg chg="add mod">
          <ac:chgData name="منى الثبيتي" userId="cb151b56e55a1c37" providerId="LiveId" clId="{830D5695-58B0-4C1D-9BA8-BA817BF13978}" dt="2021-09-18T15:45:26.277" v="778" actId="1035"/>
          <ac:grpSpMkLst>
            <pc:docMk/>
            <pc:sldMk cId="0" sldId="268"/>
            <ac:grpSpMk id="10" creationId="{2F8005D8-82A1-41A8-A58B-775DFD1E0577}"/>
          </ac:grpSpMkLst>
        </pc:grpChg>
        <pc:picChg chg="mod">
          <ac:chgData name="منى الثبيتي" userId="cb151b56e55a1c37" providerId="LiveId" clId="{830D5695-58B0-4C1D-9BA8-BA817BF13978}" dt="2021-09-18T15:45:20.531" v="776"/>
          <ac:picMkLst>
            <pc:docMk/>
            <pc:sldMk cId="0" sldId="268"/>
            <ac:picMk id="12" creationId="{EC9524CD-430C-48DB-B1BD-5EBBDE30E8D9}"/>
          </ac:picMkLst>
        </pc:picChg>
      </pc:sldChg>
      <pc:sldChg chg="addSp delSp modSp mod">
        <pc:chgData name="منى الثبيتي" userId="cb151b56e55a1c37" providerId="LiveId" clId="{830D5695-58B0-4C1D-9BA8-BA817BF13978}" dt="2021-09-18T15:45:15.843" v="775" actId="478"/>
        <pc:sldMkLst>
          <pc:docMk/>
          <pc:sldMk cId="0" sldId="269"/>
        </pc:sldMkLst>
        <pc:spChg chg="mod">
          <ac:chgData name="منى الثبيتي" userId="cb151b56e55a1c37" providerId="LiveId" clId="{830D5695-58B0-4C1D-9BA8-BA817BF13978}" dt="2021-09-18T15:45:10.771" v="773"/>
          <ac:spMkLst>
            <pc:docMk/>
            <pc:sldMk cId="0" sldId="269"/>
            <ac:spMk id="14" creationId="{467DD684-89FD-4674-9863-EA93E417CFE9}"/>
          </ac:spMkLst>
        </pc:spChg>
        <pc:spChg chg="mod">
          <ac:chgData name="منى الثبيتي" userId="cb151b56e55a1c37" providerId="LiveId" clId="{830D5695-58B0-4C1D-9BA8-BA817BF13978}" dt="2021-09-18T15:45:14.144" v="774"/>
          <ac:spMkLst>
            <pc:docMk/>
            <pc:sldMk cId="0" sldId="269"/>
            <ac:spMk id="19" creationId="{722CBBD9-CC13-422A-868E-F7CF16505281}"/>
          </ac:spMkLst>
        </pc:spChg>
        <pc:grpChg chg="add mod">
          <ac:chgData name="منى الثبيتي" userId="cb151b56e55a1c37" providerId="LiveId" clId="{830D5695-58B0-4C1D-9BA8-BA817BF13978}" dt="2021-09-18T15:45:10.771" v="773"/>
          <ac:grpSpMkLst>
            <pc:docMk/>
            <pc:sldMk cId="0" sldId="269"/>
            <ac:grpSpMk id="12" creationId="{34EFF693-C6AD-43D4-B36E-FB930C1B5CEB}"/>
          </ac:grpSpMkLst>
        </pc:grpChg>
        <pc:grpChg chg="add del mod">
          <ac:chgData name="منى الثبيتي" userId="cb151b56e55a1c37" providerId="LiveId" clId="{830D5695-58B0-4C1D-9BA8-BA817BF13978}" dt="2021-09-18T15:45:15.843" v="775" actId="478"/>
          <ac:grpSpMkLst>
            <pc:docMk/>
            <pc:sldMk cId="0" sldId="269"/>
            <ac:grpSpMk id="18" creationId="{6DBCC420-F6E8-4AD5-A02D-37429BB4E522}"/>
          </ac:grpSpMkLst>
        </pc:grpChg>
        <pc:picChg chg="mod">
          <ac:chgData name="منى الثبيتي" userId="cb151b56e55a1c37" providerId="LiveId" clId="{830D5695-58B0-4C1D-9BA8-BA817BF13978}" dt="2021-09-18T15:45:10.771" v="773"/>
          <ac:picMkLst>
            <pc:docMk/>
            <pc:sldMk cId="0" sldId="269"/>
            <ac:picMk id="16" creationId="{C2224AEC-F897-456F-BB5C-A82F57B57587}"/>
          </ac:picMkLst>
        </pc:picChg>
        <pc:picChg chg="add mod">
          <ac:chgData name="منى الثبيتي" userId="cb151b56e55a1c37" providerId="LiveId" clId="{830D5695-58B0-4C1D-9BA8-BA817BF13978}" dt="2021-09-16T02:33:53.423" v="406" actId="1076"/>
          <ac:picMkLst>
            <pc:docMk/>
            <pc:sldMk cId="0" sldId="269"/>
            <ac:picMk id="17" creationId="{D512DEA7-B08F-4B79-A11A-87C95E9136F3}"/>
          </ac:picMkLst>
        </pc:picChg>
        <pc:picChg chg="mod">
          <ac:chgData name="منى الثبيتي" userId="cb151b56e55a1c37" providerId="LiveId" clId="{830D5695-58B0-4C1D-9BA8-BA817BF13978}" dt="2021-09-18T15:45:14.144" v="774"/>
          <ac:picMkLst>
            <pc:docMk/>
            <pc:sldMk cId="0" sldId="269"/>
            <ac:picMk id="20" creationId="{4312C984-1BA6-4856-A0EF-2F40F2A6D63D}"/>
          </ac:picMkLst>
        </pc:picChg>
      </pc:sldChg>
      <pc:sldChg chg="addSp modSp">
        <pc:chgData name="منى الثبيتي" userId="cb151b56e55a1c37" providerId="LiveId" clId="{830D5695-58B0-4C1D-9BA8-BA817BF13978}" dt="2021-09-18T15:45:07.611" v="772"/>
        <pc:sldMkLst>
          <pc:docMk/>
          <pc:sldMk cId="0" sldId="270"/>
        </pc:sldMkLst>
        <pc:spChg chg="add mod">
          <ac:chgData name="منى الثبيتي" userId="cb151b56e55a1c37" providerId="LiveId" clId="{830D5695-58B0-4C1D-9BA8-BA817BF13978}" dt="2021-09-18T15:20:17.164" v="691"/>
          <ac:spMkLst>
            <pc:docMk/>
            <pc:sldMk cId="0" sldId="270"/>
            <ac:spMk id="210" creationId="{0294DDE6-ECEA-4453-AFA8-26E99286E612}"/>
          </ac:spMkLst>
        </pc:spChg>
        <pc:spChg chg="mod">
          <ac:chgData name="منى الثبيتي" userId="cb151b56e55a1c37" providerId="LiveId" clId="{830D5695-58B0-4C1D-9BA8-BA817BF13978}" dt="2021-09-18T15:45:07.611" v="772"/>
          <ac:spMkLst>
            <pc:docMk/>
            <pc:sldMk cId="0" sldId="270"/>
            <ac:spMk id="212" creationId="{7E61419D-F844-491D-9674-78628C5A3FD8}"/>
          </ac:spMkLst>
        </pc:spChg>
        <pc:grpChg chg="add mod">
          <ac:chgData name="منى الثبيتي" userId="cb151b56e55a1c37" providerId="LiveId" clId="{830D5695-58B0-4C1D-9BA8-BA817BF13978}" dt="2021-09-18T15:45:07.611" v="772"/>
          <ac:grpSpMkLst>
            <pc:docMk/>
            <pc:sldMk cId="0" sldId="270"/>
            <ac:grpSpMk id="211" creationId="{392EB024-D04B-40D4-84DC-6BC57848BE48}"/>
          </ac:grpSpMkLst>
        </pc:grpChg>
        <pc:picChg chg="add mod">
          <ac:chgData name="منى الثبيتي" userId="cb151b56e55a1c37" providerId="LiveId" clId="{830D5695-58B0-4C1D-9BA8-BA817BF13978}" dt="2021-09-18T15:20:17.164" v="691"/>
          <ac:picMkLst>
            <pc:docMk/>
            <pc:sldMk cId="0" sldId="270"/>
            <ac:picMk id="209" creationId="{49D9D72B-A741-467A-B718-8A705411A008}"/>
          </ac:picMkLst>
        </pc:picChg>
        <pc:picChg chg="mod">
          <ac:chgData name="منى الثبيتي" userId="cb151b56e55a1c37" providerId="LiveId" clId="{830D5695-58B0-4C1D-9BA8-BA817BF13978}" dt="2021-09-18T15:45:07.611" v="772"/>
          <ac:picMkLst>
            <pc:docMk/>
            <pc:sldMk cId="0" sldId="270"/>
            <ac:picMk id="213" creationId="{8FFDC36C-F0B1-460B-A4AE-2CD93ACC63E8}"/>
          </ac:picMkLst>
        </pc:picChg>
      </pc:sldChg>
      <pc:sldChg chg="addSp delSp modSp mod">
        <pc:chgData name="منى الثبيتي" userId="cb151b56e55a1c37" providerId="LiveId" clId="{830D5695-58B0-4C1D-9BA8-BA817BF13978}" dt="2021-09-18T15:45:04.575" v="771"/>
        <pc:sldMkLst>
          <pc:docMk/>
          <pc:sldMk cId="0" sldId="271"/>
        </pc:sldMkLst>
        <pc:spChg chg="mod">
          <ac:chgData name="منى الثبيتي" userId="cb151b56e55a1c37" providerId="LiveId" clId="{830D5695-58B0-4C1D-9BA8-BA817BF13978}" dt="2021-09-18T15:45:04.575" v="771"/>
          <ac:spMkLst>
            <pc:docMk/>
            <pc:sldMk cId="0" sldId="271"/>
            <ac:spMk id="17" creationId="{8616AA3E-65AC-4541-9308-30AEFF1DD111}"/>
          </ac:spMkLst>
        </pc:spChg>
        <pc:spChg chg="mod">
          <ac:chgData name="منى الثبيتي" userId="cb151b56e55a1c37" providerId="LiveId" clId="{830D5695-58B0-4C1D-9BA8-BA817BF13978}" dt="2021-09-15T23:53:01.501" v="14" actId="1076"/>
          <ac:spMkLst>
            <pc:docMk/>
            <pc:sldMk cId="0" sldId="271"/>
            <ac:spMk id="23" creationId="{244AD919-DD05-4BD0-BE3B-044585E41D47}"/>
          </ac:spMkLst>
        </pc:spChg>
        <pc:grpChg chg="add mod">
          <ac:chgData name="منى الثبيتي" userId="cb151b56e55a1c37" providerId="LiveId" clId="{830D5695-58B0-4C1D-9BA8-BA817BF13978}" dt="2021-09-18T15:45:04.575" v="771"/>
          <ac:grpSpMkLst>
            <pc:docMk/>
            <pc:sldMk cId="0" sldId="271"/>
            <ac:grpSpMk id="16" creationId="{DF0914BD-7705-45AF-AC6F-E7BACBA761CC}"/>
          </ac:grpSpMkLst>
        </pc:grpChg>
        <pc:picChg chg="add del mod">
          <ac:chgData name="منى الثبيتي" userId="cb151b56e55a1c37" providerId="LiveId" clId="{830D5695-58B0-4C1D-9BA8-BA817BF13978}" dt="2021-09-16T02:34:20.030" v="409" actId="478"/>
          <ac:picMkLst>
            <pc:docMk/>
            <pc:sldMk cId="0" sldId="271"/>
            <ac:picMk id="12" creationId="{450B977A-0EB5-49F2-9771-0C4BF48D94AF}"/>
          </ac:picMkLst>
        </pc:picChg>
        <pc:picChg chg="mod">
          <ac:chgData name="منى الثبيتي" userId="cb151b56e55a1c37" providerId="LiveId" clId="{830D5695-58B0-4C1D-9BA8-BA817BF13978}" dt="2021-09-18T15:45:04.575" v="771"/>
          <ac:picMkLst>
            <pc:docMk/>
            <pc:sldMk cId="0" sldId="271"/>
            <ac:picMk id="18" creationId="{EFEA4024-C1A5-4231-8481-91502CE7F87E}"/>
          </ac:picMkLst>
        </pc:picChg>
        <pc:picChg chg="add mod">
          <ac:chgData name="منى الثبيتي" userId="cb151b56e55a1c37" providerId="LiveId" clId="{830D5695-58B0-4C1D-9BA8-BA817BF13978}" dt="2021-09-16T02:35:00.398" v="484" actId="1035"/>
          <ac:picMkLst>
            <pc:docMk/>
            <pc:sldMk cId="0" sldId="271"/>
            <ac:picMk id="26" creationId="{64D51526-8A71-4062-83C3-BD9727669E45}"/>
          </ac:picMkLst>
        </pc:picChg>
      </pc:sldChg>
      <pc:sldChg chg="addSp modSp mod ord">
        <pc:chgData name="منى الثبيتي" userId="cb151b56e55a1c37" providerId="LiveId" clId="{830D5695-58B0-4C1D-9BA8-BA817BF13978}" dt="2021-09-18T15:45:50.716" v="782"/>
        <pc:sldMkLst>
          <pc:docMk/>
          <pc:sldMk cId="0" sldId="272"/>
        </pc:sldMkLst>
        <pc:spChg chg="mod">
          <ac:chgData name="منى الثبيتي" userId="cb151b56e55a1c37" providerId="LiveId" clId="{830D5695-58B0-4C1D-9BA8-BA817BF13978}" dt="2021-09-18T15:45:50.716" v="782"/>
          <ac:spMkLst>
            <pc:docMk/>
            <pc:sldMk cId="0" sldId="272"/>
            <ac:spMk id="75" creationId="{0820537E-12F2-4715-B127-9B1A7B2696BF}"/>
          </ac:spMkLst>
        </pc:spChg>
        <pc:spChg chg="add mod">
          <ac:chgData name="منى الثبيتي" userId="cb151b56e55a1c37" providerId="LiveId" clId="{830D5695-58B0-4C1D-9BA8-BA817BF13978}" dt="2021-09-15T23:53:29.146" v="18" actId="20577"/>
          <ac:spMkLst>
            <pc:docMk/>
            <pc:sldMk cId="0" sldId="272"/>
            <ac:spMk id="82" creationId="{4C7E77AC-BEDF-4B6E-B476-0AF91FDDDF49}"/>
          </ac:spMkLst>
        </pc:spChg>
        <pc:grpChg chg="add mod">
          <ac:chgData name="منى الثبيتي" userId="cb151b56e55a1c37" providerId="LiveId" clId="{830D5695-58B0-4C1D-9BA8-BA817BF13978}" dt="2021-09-18T15:45:50.716" v="782"/>
          <ac:grpSpMkLst>
            <pc:docMk/>
            <pc:sldMk cId="0" sldId="272"/>
            <ac:grpSpMk id="74" creationId="{276EA87E-00D5-4806-A0B8-108A38A3BC03}"/>
          </ac:grpSpMkLst>
        </pc:grpChg>
        <pc:picChg chg="mod">
          <ac:chgData name="منى الثبيتي" userId="cb151b56e55a1c37" providerId="LiveId" clId="{830D5695-58B0-4C1D-9BA8-BA817BF13978}" dt="2021-09-15T23:53:18.183" v="16" actId="1076"/>
          <ac:picMkLst>
            <pc:docMk/>
            <pc:sldMk cId="0" sldId="272"/>
            <ac:picMk id="11" creationId="{7B781B26-CD3A-4776-A476-5A00A8F94117}"/>
          </ac:picMkLst>
        </pc:picChg>
        <pc:picChg chg="mod">
          <ac:chgData name="منى الثبيتي" userId="cb151b56e55a1c37" providerId="LiveId" clId="{830D5695-58B0-4C1D-9BA8-BA817BF13978}" dt="2021-09-18T15:45:50.716" v="782"/>
          <ac:picMkLst>
            <pc:docMk/>
            <pc:sldMk cId="0" sldId="272"/>
            <ac:picMk id="76" creationId="{69638838-7E15-451C-91FF-C8F1FE75770E}"/>
          </ac:picMkLst>
        </pc:picChg>
        <pc:picChg chg="add mod">
          <ac:chgData name="منى الثبيتي" userId="cb151b56e55a1c37" providerId="LiveId" clId="{830D5695-58B0-4C1D-9BA8-BA817BF13978}" dt="2021-09-16T02:35:10.051" v="539" actId="1036"/>
          <ac:picMkLst>
            <pc:docMk/>
            <pc:sldMk cId="0" sldId="272"/>
            <ac:picMk id="83" creationId="{D689FB88-F45F-4185-914C-FD7A9F280C37}"/>
          </ac:picMkLst>
        </pc:picChg>
      </pc:sldChg>
      <pc:sldChg chg="addSp modSp mod">
        <pc:chgData name="منى الثبيتي" userId="cb151b56e55a1c37" providerId="LiveId" clId="{830D5695-58B0-4C1D-9BA8-BA817BF13978}" dt="2021-09-18T15:47:26.934" v="842"/>
        <pc:sldMkLst>
          <pc:docMk/>
          <pc:sldMk cId="0" sldId="273"/>
        </pc:sldMkLst>
        <pc:spChg chg="mod">
          <ac:chgData name="منى الثبيتي" userId="cb151b56e55a1c37" providerId="LiveId" clId="{830D5695-58B0-4C1D-9BA8-BA817BF13978}" dt="2021-09-18T15:47:26.934" v="842"/>
          <ac:spMkLst>
            <pc:docMk/>
            <pc:sldMk cId="0" sldId="273"/>
            <ac:spMk id="16" creationId="{53C69CEB-B66C-44DA-84DC-5F7901758EF5}"/>
          </ac:spMkLst>
        </pc:spChg>
        <pc:grpChg chg="add mod">
          <ac:chgData name="منى الثبيتي" userId="cb151b56e55a1c37" providerId="LiveId" clId="{830D5695-58B0-4C1D-9BA8-BA817BF13978}" dt="2021-09-18T15:47:26.934" v="842"/>
          <ac:grpSpMkLst>
            <pc:docMk/>
            <pc:sldMk cId="0" sldId="273"/>
            <ac:grpSpMk id="15" creationId="{E8AE6ABF-3422-43D0-BC00-A26C9C3EC79F}"/>
          </ac:grpSpMkLst>
        </pc:grpChg>
        <pc:picChg chg="mod">
          <ac:chgData name="منى الثبيتي" userId="cb151b56e55a1c37" providerId="LiveId" clId="{830D5695-58B0-4C1D-9BA8-BA817BF13978}" dt="2021-09-16T02:37:02.519" v="567" actId="1035"/>
          <ac:picMkLst>
            <pc:docMk/>
            <pc:sldMk cId="0" sldId="273"/>
            <ac:picMk id="6" creationId="{2A94A251-B520-4941-94A9-D59582981A8C}"/>
          </ac:picMkLst>
        </pc:picChg>
        <pc:picChg chg="mod">
          <ac:chgData name="منى الثبيتي" userId="cb151b56e55a1c37" providerId="LiveId" clId="{830D5695-58B0-4C1D-9BA8-BA817BF13978}" dt="2021-09-18T15:47:26.934" v="842"/>
          <ac:picMkLst>
            <pc:docMk/>
            <pc:sldMk cId="0" sldId="273"/>
            <ac:picMk id="17" creationId="{48CFE2C2-7884-4136-9062-A4F15B79F9C9}"/>
          </ac:picMkLst>
        </pc:picChg>
        <pc:picChg chg="add mod">
          <ac:chgData name="منى الثبيتي" userId="cb151b56e55a1c37" providerId="LiveId" clId="{830D5695-58B0-4C1D-9BA8-BA817BF13978}" dt="2021-09-16T02:36:58.820" v="566" actId="1035"/>
          <ac:picMkLst>
            <pc:docMk/>
            <pc:sldMk cId="0" sldId="273"/>
            <ac:picMk id="19" creationId="{BC3E4E31-2EA5-4E2C-ACC8-36DA2D3A13CA}"/>
          </ac:picMkLst>
        </pc:picChg>
      </pc:sldChg>
      <pc:sldChg chg="addSp delSp modSp mod">
        <pc:chgData name="منى الثبيتي" userId="cb151b56e55a1c37" providerId="LiveId" clId="{830D5695-58B0-4C1D-9BA8-BA817BF13978}" dt="2021-09-22T15:56:56.328" v="1048" actId="14100"/>
        <pc:sldMkLst>
          <pc:docMk/>
          <pc:sldMk cId="0" sldId="275"/>
        </pc:sldMkLst>
        <pc:spChg chg="add del mod">
          <ac:chgData name="منى الثبيتي" userId="cb151b56e55a1c37" providerId="LiveId" clId="{830D5695-58B0-4C1D-9BA8-BA817BF13978}" dt="2021-09-18T15:44:30.186" v="768" actId="478"/>
          <ac:spMkLst>
            <pc:docMk/>
            <pc:sldMk cId="0" sldId="275"/>
            <ac:spMk id="2" creationId="{28584104-4886-45CA-8B7A-89335F4CF492}"/>
          </ac:spMkLst>
        </pc:spChg>
        <pc:spChg chg="mod">
          <ac:chgData name="منى الثبيتي" userId="cb151b56e55a1c37" providerId="LiveId" clId="{830D5695-58B0-4C1D-9BA8-BA817BF13978}" dt="2021-09-22T15:54:06.595" v="1016" actId="688"/>
          <ac:spMkLst>
            <pc:docMk/>
            <pc:sldMk cId="0" sldId="275"/>
            <ac:spMk id="4" creationId="{600123AF-F5CE-48FD-9430-B18A1DE097F7}"/>
          </ac:spMkLst>
        </pc:spChg>
        <pc:spChg chg="add mod">
          <ac:chgData name="منى الثبيتي" userId="cb151b56e55a1c37" providerId="LiveId" clId="{830D5695-58B0-4C1D-9BA8-BA817BF13978}" dt="2021-09-22T15:56:05.842" v="1041" actId="1076"/>
          <ac:spMkLst>
            <pc:docMk/>
            <pc:sldMk cId="0" sldId="275"/>
            <ac:spMk id="9" creationId="{5713EEB9-3D69-4C1F-8DAB-81FDBA786922}"/>
          </ac:spMkLst>
        </pc:spChg>
        <pc:spChg chg="add mod">
          <ac:chgData name="منى الثبيتي" userId="cb151b56e55a1c37" providerId="LiveId" clId="{830D5695-58B0-4C1D-9BA8-BA817BF13978}" dt="2021-09-22T15:56:12.637" v="1042" actId="207"/>
          <ac:spMkLst>
            <pc:docMk/>
            <pc:sldMk cId="0" sldId="275"/>
            <ac:spMk id="10" creationId="{49802CD8-D989-4772-9365-34F7D6720A2E}"/>
          </ac:spMkLst>
        </pc:spChg>
        <pc:spChg chg="add del mod">
          <ac:chgData name="منى الثبيتي" userId="cb151b56e55a1c37" providerId="LiveId" clId="{830D5695-58B0-4C1D-9BA8-BA817BF13978}" dt="2021-09-18T15:43:11.730" v="764" actId="478"/>
          <ac:spMkLst>
            <pc:docMk/>
            <pc:sldMk cId="0" sldId="275"/>
            <ac:spMk id="10" creationId="{528E2240-55B4-49BE-9B3A-99781C5A6830}"/>
          </ac:spMkLst>
        </pc:spChg>
        <pc:spChg chg="mod">
          <ac:chgData name="منى الثبيتي" userId="cb151b56e55a1c37" providerId="LiveId" clId="{830D5695-58B0-4C1D-9BA8-BA817BF13978}" dt="2021-09-18T15:44:53.713" v="769"/>
          <ac:spMkLst>
            <pc:docMk/>
            <pc:sldMk cId="0" sldId="275"/>
            <ac:spMk id="11" creationId="{93FA25EA-6AA7-4563-B2C3-D8348015AAB2}"/>
          </ac:spMkLst>
        </pc:spChg>
        <pc:grpChg chg="add mod">
          <ac:chgData name="منى الثبيتي" userId="cb151b56e55a1c37" providerId="LiveId" clId="{830D5695-58B0-4C1D-9BA8-BA817BF13978}" dt="2021-09-18T15:44:58.180" v="770" actId="1076"/>
          <ac:grpSpMkLst>
            <pc:docMk/>
            <pc:sldMk cId="0" sldId="275"/>
            <ac:grpSpMk id="7" creationId="{C3A61774-DB8C-41F6-B593-A0A3D37F47F1}"/>
          </ac:grpSpMkLst>
        </pc:grpChg>
        <pc:picChg chg="add mod">
          <ac:chgData name="منى الثبيتي" userId="cb151b56e55a1c37" providerId="LiveId" clId="{830D5695-58B0-4C1D-9BA8-BA817BF13978}" dt="2021-09-22T15:56:56.328" v="1048" actId="14100"/>
          <ac:picMkLst>
            <pc:docMk/>
            <pc:sldMk cId="0" sldId="275"/>
            <ac:picMk id="3" creationId="{136E63CD-1060-44B9-A49C-0124F9C9E72D}"/>
          </ac:picMkLst>
        </pc:picChg>
        <pc:picChg chg="del mod">
          <ac:chgData name="منى الثبيتي" userId="cb151b56e55a1c37" providerId="LiveId" clId="{830D5695-58B0-4C1D-9BA8-BA817BF13978}" dt="2021-09-15T23:50:41.582" v="2" actId="478"/>
          <ac:picMkLst>
            <pc:docMk/>
            <pc:sldMk cId="0" sldId="275"/>
            <ac:picMk id="6" creationId="{928907E4-42EE-4850-BCDB-2FFB3788F690}"/>
          </ac:picMkLst>
        </pc:picChg>
        <pc:picChg chg="add mod">
          <ac:chgData name="منى الثبيتي" userId="cb151b56e55a1c37" providerId="LiveId" clId="{830D5695-58B0-4C1D-9BA8-BA817BF13978}" dt="2021-09-15T23:52:01.065" v="13" actId="688"/>
          <ac:picMkLst>
            <pc:docMk/>
            <pc:sldMk cId="0" sldId="275"/>
            <ac:picMk id="8" creationId="{B25FBB8E-BC1F-4DF8-A9EA-7D025AF52076}"/>
          </ac:picMkLst>
        </pc:picChg>
        <pc:picChg chg="mod">
          <ac:chgData name="منى الثبيتي" userId="cb151b56e55a1c37" providerId="LiveId" clId="{830D5695-58B0-4C1D-9BA8-BA817BF13978}" dt="2021-09-18T15:44:53.713" v="769"/>
          <ac:picMkLst>
            <pc:docMk/>
            <pc:sldMk cId="0" sldId="275"/>
            <ac:picMk id="12" creationId="{155639BF-0AA9-478E-AD52-9D0F99130CBB}"/>
          </ac:picMkLst>
        </pc:picChg>
      </pc:sldChg>
      <pc:sldChg chg="addSp delSp modSp add mod ord">
        <pc:chgData name="منى الثبيتي" userId="cb151b56e55a1c37" providerId="LiveId" clId="{830D5695-58B0-4C1D-9BA8-BA817BF13978}" dt="2021-09-18T15:45:46.362" v="781"/>
        <pc:sldMkLst>
          <pc:docMk/>
          <pc:sldMk cId="562682011" sldId="276"/>
        </pc:sldMkLst>
        <pc:spChg chg="mod">
          <ac:chgData name="منى الثبيتي" userId="cb151b56e55a1c37" providerId="LiveId" clId="{830D5695-58B0-4C1D-9BA8-BA817BF13978}" dt="2021-09-18T15:45:46.362" v="781"/>
          <ac:spMkLst>
            <pc:docMk/>
            <pc:sldMk cId="562682011" sldId="276"/>
            <ac:spMk id="7" creationId="{42673626-73EB-4382-80F8-394D6C659251}"/>
          </ac:spMkLst>
        </pc:spChg>
        <pc:spChg chg="mod">
          <ac:chgData name="منى الثبيتي" userId="cb151b56e55a1c37" providerId="LiveId" clId="{830D5695-58B0-4C1D-9BA8-BA817BF13978}" dt="2021-09-18T15:30:49.706" v="710" actId="1076"/>
          <ac:spMkLst>
            <pc:docMk/>
            <pc:sldMk cId="562682011" sldId="276"/>
            <ac:spMk id="9" creationId="{5713EEB9-3D69-4C1F-8DAB-81FDBA786922}"/>
          </ac:spMkLst>
        </pc:spChg>
        <pc:spChg chg="del mod">
          <ac:chgData name="منى الثبيتي" userId="cb151b56e55a1c37" providerId="LiveId" clId="{830D5695-58B0-4C1D-9BA8-BA817BF13978}" dt="2021-09-18T15:30:41.520" v="709" actId="478"/>
          <ac:spMkLst>
            <pc:docMk/>
            <pc:sldMk cId="562682011" sldId="276"/>
            <ac:spMk id="10" creationId="{528E2240-55B4-49BE-9B3A-99781C5A6830}"/>
          </ac:spMkLst>
        </pc:spChg>
        <pc:grpChg chg="add mod">
          <ac:chgData name="منى الثبيتي" userId="cb151b56e55a1c37" providerId="LiveId" clId="{830D5695-58B0-4C1D-9BA8-BA817BF13978}" dt="2021-09-18T15:45:46.362" v="781"/>
          <ac:grpSpMkLst>
            <pc:docMk/>
            <pc:sldMk cId="562682011" sldId="276"/>
            <ac:grpSpMk id="6" creationId="{466692EB-4951-4170-91CF-E5AA987C2CCB}"/>
          </ac:grpSpMkLst>
        </pc:grpChg>
        <pc:picChg chg="mod">
          <ac:chgData name="منى الثبيتي" userId="cb151b56e55a1c37" providerId="LiveId" clId="{830D5695-58B0-4C1D-9BA8-BA817BF13978}" dt="2021-09-18T15:45:46.362" v="781"/>
          <ac:picMkLst>
            <pc:docMk/>
            <pc:sldMk cId="562682011" sldId="276"/>
            <ac:picMk id="11" creationId="{870E7713-072F-4A45-84B1-8590488F17E0}"/>
          </ac:picMkLst>
        </pc:picChg>
      </pc:sldChg>
      <pc:sldChg chg="addSp delSp modSp new mod">
        <pc:chgData name="منى الثبيتي" userId="cb151b56e55a1c37" providerId="LiveId" clId="{830D5695-58B0-4C1D-9BA8-BA817BF13978}" dt="2021-09-22T15:52:16.240" v="1012" actId="1076"/>
        <pc:sldMkLst>
          <pc:docMk/>
          <pc:sldMk cId="3433278866" sldId="277"/>
        </pc:sldMkLst>
        <pc:spChg chg="del">
          <ac:chgData name="منى الثبيتي" userId="cb151b56e55a1c37" providerId="LiveId" clId="{830D5695-58B0-4C1D-9BA8-BA817BF13978}" dt="2021-09-18T15:48:54.472" v="847" actId="478"/>
          <ac:spMkLst>
            <pc:docMk/>
            <pc:sldMk cId="3433278866" sldId="277"/>
            <ac:spMk id="2" creationId="{019ACF1A-3E52-42FD-B965-2087177A1CF9}"/>
          </ac:spMkLst>
        </pc:spChg>
        <pc:spChg chg="add mod">
          <ac:chgData name="منى الثبيتي" userId="cb151b56e55a1c37" providerId="LiveId" clId="{830D5695-58B0-4C1D-9BA8-BA817BF13978}" dt="2021-09-22T15:52:16.240" v="1012" actId="1076"/>
          <ac:spMkLst>
            <pc:docMk/>
            <pc:sldMk cId="3433278866" sldId="277"/>
            <ac:spMk id="2" creationId="{C1E7B985-64BE-4B16-9A78-B605F216A48A}"/>
          </ac:spMkLst>
        </pc:spChg>
        <pc:spChg chg="add mod">
          <ac:chgData name="منى الثبيتي" userId="cb151b56e55a1c37" providerId="LiveId" clId="{830D5695-58B0-4C1D-9BA8-BA817BF13978}" dt="2021-09-22T15:51:42.560" v="1003" actId="14100"/>
          <ac:spMkLst>
            <pc:docMk/>
            <pc:sldMk cId="3433278866" sldId="277"/>
            <ac:spMk id="3" creationId="{230D0307-286F-4172-899D-28404C06A9B7}"/>
          </ac:spMkLst>
        </pc:spChg>
        <pc:spChg chg="add mod">
          <ac:chgData name="منى الثبيتي" userId="cb151b56e55a1c37" providerId="LiveId" clId="{830D5695-58B0-4C1D-9BA8-BA817BF13978}" dt="2021-09-18T15:49:38.222" v="880" actId="207"/>
          <ac:spMkLst>
            <pc:docMk/>
            <pc:sldMk cId="3433278866" sldId="277"/>
            <ac:spMk id="4" creationId="{68F1BC85-A375-4308-9183-E45FA4B119A8}"/>
          </ac:spMkLst>
        </pc:spChg>
        <pc:picChg chg="add mod">
          <ac:chgData name="منى الثبيتي" userId="cb151b56e55a1c37" providerId="LiveId" clId="{830D5695-58B0-4C1D-9BA8-BA817BF13978}" dt="2021-09-18T15:51:17.023" v="882" actId="1076"/>
          <ac:picMkLst>
            <pc:docMk/>
            <pc:sldMk cId="3433278866" sldId="277"/>
            <ac:picMk id="6" creationId="{CB8FC9E3-2473-460E-AC80-5E50F3B4F0CC}"/>
          </ac:picMkLst>
        </pc:picChg>
        <pc:picChg chg="add mod">
          <ac:chgData name="منى الثبيتي" userId="cb151b56e55a1c37" providerId="LiveId" clId="{830D5695-58B0-4C1D-9BA8-BA817BF13978}" dt="2021-09-18T15:51:48.892" v="884" actId="1076"/>
          <ac:picMkLst>
            <pc:docMk/>
            <pc:sldMk cId="3433278866" sldId="277"/>
            <ac:picMk id="8" creationId="{FCCE60C3-634D-4D2C-AECA-B4933ECA938B}"/>
          </ac:picMkLst>
        </pc:picChg>
      </pc:sldChg>
      <pc:sldChg chg="addSp delSp modSp new mod ord">
        <pc:chgData name="منى الثبيتي" userId="cb151b56e55a1c37" providerId="LiveId" clId="{830D5695-58B0-4C1D-9BA8-BA817BF13978}" dt="2021-09-22T15:56:44.234" v="1047" actId="1076"/>
        <pc:sldMkLst>
          <pc:docMk/>
          <pc:sldMk cId="2741978914" sldId="278"/>
        </pc:sldMkLst>
        <pc:spChg chg="del">
          <ac:chgData name="منى الثبيتي" userId="cb151b56e55a1c37" providerId="LiveId" clId="{830D5695-58B0-4C1D-9BA8-BA817BF13978}" dt="2021-09-18T15:54:05.792" v="886" actId="478"/>
          <ac:spMkLst>
            <pc:docMk/>
            <pc:sldMk cId="2741978914" sldId="278"/>
            <ac:spMk id="2" creationId="{AC89D8F4-400C-40D2-81C3-2074DD2FC81D}"/>
          </ac:spMkLst>
        </pc:spChg>
        <pc:spChg chg="add mod">
          <ac:chgData name="منى الثبيتي" userId="cb151b56e55a1c37" providerId="LiveId" clId="{830D5695-58B0-4C1D-9BA8-BA817BF13978}" dt="2021-09-18T17:07:22.396" v="966" actId="20577"/>
          <ac:spMkLst>
            <pc:docMk/>
            <pc:sldMk cId="2741978914" sldId="278"/>
            <ac:spMk id="3" creationId="{1038CE85-E212-4AFF-BEFE-1B836256CB31}"/>
          </ac:spMkLst>
        </pc:spChg>
        <pc:spChg chg="add mod">
          <ac:chgData name="منى الثبيتي" userId="cb151b56e55a1c37" providerId="LiveId" clId="{830D5695-58B0-4C1D-9BA8-BA817BF13978}" dt="2021-09-18T17:16:57.602" v="1000" actId="113"/>
          <ac:spMkLst>
            <pc:docMk/>
            <pc:sldMk cId="2741978914" sldId="278"/>
            <ac:spMk id="6" creationId="{5069A8F1-2AD6-4BA5-8213-2CCC55A6518C}"/>
          </ac:spMkLst>
        </pc:spChg>
        <pc:spChg chg="mod">
          <ac:chgData name="منى الثبيتي" userId="cb151b56e55a1c37" providerId="LiveId" clId="{830D5695-58B0-4C1D-9BA8-BA817BF13978}" dt="2021-09-18T17:17:36.593" v="1001"/>
          <ac:spMkLst>
            <pc:docMk/>
            <pc:sldMk cId="2741978914" sldId="278"/>
            <ac:spMk id="8" creationId="{8F5AEB48-45A6-40EB-8A43-A86B8702777D}"/>
          </ac:spMkLst>
        </pc:spChg>
        <pc:grpChg chg="add mod">
          <ac:chgData name="منى الثبيتي" userId="cb151b56e55a1c37" providerId="LiveId" clId="{830D5695-58B0-4C1D-9BA8-BA817BF13978}" dt="2021-09-18T17:17:36.593" v="1001"/>
          <ac:grpSpMkLst>
            <pc:docMk/>
            <pc:sldMk cId="2741978914" sldId="278"/>
            <ac:grpSpMk id="7" creationId="{0C9FAD35-FCDB-4362-A2DA-AE5858FD184C}"/>
          </ac:grpSpMkLst>
        </pc:grpChg>
        <pc:picChg chg="add mod">
          <ac:chgData name="منى الثبيتي" userId="cb151b56e55a1c37" providerId="LiveId" clId="{830D5695-58B0-4C1D-9BA8-BA817BF13978}" dt="2021-09-22T15:56:44.234" v="1047" actId="1076"/>
          <ac:picMkLst>
            <pc:docMk/>
            <pc:sldMk cId="2741978914" sldId="278"/>
            <ac:picMk id="4" creationId="{FDB9DF65-A70E-4D1D-A319-692DD259539F}"/>
          </ac:picMkLst>
        </pc:picChg>
        <pc:picChg chg="add mod">
          <ac:chgData name="منى الثبيتي" userId="cb151b56e55a1c37" providerId="LiveId" clId="{830D5695-58B0-4C1D-9BA8-BA817BF13978}" dt="2021-09-18T17:13:16.662" v="970"/>
          <ac:picMkLst>
            <pc:docMk/>
            <pc:sldMk cId="2741978914" sldId="278"/>
            <ac:picMk id="5" creationId="{5D172D20-FB9A-431C-8394-758E9AF6B86C}"/>
          </ac:picMkLst>
        </pc:picChg>
        <pc:picChg chg="mod">
          <ac:chgData name="منى الثبيتي" userId="cb151b56e55a1c37" providerId="LiveId" clId="{830D5695-58B0-4C1D-9BA8-BA817BF13978}" dt="2021-09-18T17:17:36.593" v="1001"/>
          <ac:picMkLst>
            <pc:docMk/>
            <pc:sldMk cId="2741978914" sldId="278"/>
            <ac:picMk id="9" creationId="{4C85C141-FA0B-4BE8-9BFB-9F3A722815F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65a5c374d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65a5c374d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0" name="Google Shape;3250;g65a5c374d8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1" name="Google Shape;3251;g65a5c374d8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9" name="Google Shape;3309;g65a5c374d8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0" name="Google Shape;3310;g65a5c374d8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1" name="Google Shape;3601;g65a5c374d8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2" name="Google Shape;3602;g65a5c374d8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6" name="Google Shape;3616;g65a5c374d8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7" name="Google Shape;3617;g65a5c374d8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6" name="Google Shape;3616;g65a5c374d8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7" name="Google Shape;3617;g65a5c374d8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927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Google Shape;3858;g65a5c374d8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9" name="Google Shape;3859;g65a5c374d8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Google Shape;3858;g65a5c374d8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9" name="Google Shape;3859;g65a5c374d8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4587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2" name="Google Shape;4262;g6eea40da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3" name="Google Shape;4263;g6eea40da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65a5c374d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65a5c374d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8" name="Google Shape;3948;g65a5c374d8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9" name="Google Shape;3949;g65a5c374d8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65a5c374d8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Google Shape;1176;g65a5c374d8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g65a5c374d8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8" name="Google Shape;1648;g65a5c374d8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g65a5c374d8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g65a5c374d8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g65a5c374d8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5" name="Google Shape;2605;g65a5c374d8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65a5c374d8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65a5c374d8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4" name="Google Shape;3874;g65a5c374d8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5" name="Google Shape;3875;g65a5c374d8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79567" y="235942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50432" y="197778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6813" y="155127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38243" y="34022"/>
            <a:ext cx="8960418" cy="391221"/>
            <a:chOff x="0" y="52440"/>
            <a:chExt cx="11948817" cy="520725"/>
          </a:xfrm>
        </p:grpSpPr>
        <p:pic>
          <p:nvPicPr>
            <p:cNvPr id="15" name="Google Shape;15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r="40273" b="-9433"/>
            <a:stretch/>
          </p:blipFill>
          <p:spPr>
            <a:xfrm>
              <a:off x="0" y="58745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2145652" y="777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2780347" y="792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3415664" y="729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4050359" y="743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4710111" y="72019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5344806" y="7346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5980123" y="67162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6614818" y="6861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7265667" y="572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7900362" y="587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8535679" y="524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9170374" y="538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r="40273" b="-9433"/>
            <a:stretch/>
          </p:blipFill>
          <p:spPr>
            <a:xfrm flipH="1">
              <a:off x="9829505" y="74697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Google Shape;29;p2"/>
          <p:cNvSpPr txBox="1">
            <a:spLocks noGrp="1"/>
          </p:cNvSpPr>
          <p:nvPr>
            <p:ph type="sldNum" idx="12"/>
          </p:nvPr>
        </p:nvSpPr>
        <p:spPr>
          <a:xfrm>
            <a:off x="8396258" y="45870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0" name="Google Shape;3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25250"/>
            <a:ext cx="8792552" cy="460744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120625" y="1367225"/>
            <a:ext cx="4856100" cy="253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2" name="Google Shape;32;p2"/>
          <p:cNvSpPr txBox="1"/>
          <p:nvPr/>
        </p:nvSpPr>
        <p:spPr>
          <a:xfrm rot="5400000">
            <a:off x="-990625" y="3998625"/>
            <a:ext cx="21153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Barlow Condensed"/>
                <a:ea typeface="Barlow Condensed"/>
                <a:cs typeface="Barlow Condensed"/>
                <a:sym typeface="Barlow Condensed"/>
              </a:rPr>
              <a:t>SLIDESMANIA.COM - Jennifer Leban &amp; Omar López</a:t>
            </a:r>
            <a:endParaRPr sz="8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ONE_COLUMN_TEXT_1">
    <p:bg>
      <p:bgPr>
        <a:solidFill>
          <a:srgbClr val="F6B26B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"/>
          <p:cNvSpPr/>
          <p:nvPr/>
        </p:nvSpPr>
        <p:spPr>
          <a:xfrm>
            <a:off x="79567" y="235942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9"/>
          <p:cNvSpPr/>
          <p:nvPr/>
        </p:nvSpPr>
        <p:spPr>
          <a:xfrm>
            <a:off x="50432" y="197778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6813" y="155127"/>
            <a:ext cx="8992200" cy="48456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6" name="Google Shape;176;p9"/>
          <p:cNvGrpSpPr/>
          <p:nvPr/>
        </p:nvGrpSpPr>
        <p:grpSpPr>
          <a:xfrm>
            <a:off x="38243" y="34022"/>
            <a:ext cx="8960418" cy="391221"/>
            <a:chOff x="0" y="52440"/>
            <a:chExt cx="11948817" cy="520725"/>
          </a:xfrm>
        </p:grpSpPr>
        <p:pic>
          <p:nvPicPr>
            <p:cNvPr id="177" name="Google Shape;177;p9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r="40273" b="-9433"/>
            <a:stretch/>
          </p:blipFill>
          <p:spPr>
            <a:xfrm>
              <a:off x="0" y="58745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9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2145652" y="777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9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2780347" y="792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9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3415664" y="729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9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4050359" y="743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9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4710111" y="72019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9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5344806" y="7346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9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5980123" y="67162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9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6614818" y="6861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9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7265667" y="572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9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7900362" y="587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9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8535679" y="524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9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9170374" y="538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9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r="40273" b="-9433"/>
            <a:stretch/>
          </p:blipFill>
          <p:spPr>
            <a:xfrm flipH="1">
              <a:off x="9829505" y="74697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1" name="Google Shape;191;p9"/>
          <p:cNvSpPr txBox="1">
            <a:spLocks noGrp="1"/>
          </p:cNvSpPr>
          <p:nvPr>
            <p:ph type="title"/>
          </p:nvPr>
        </p:nvSpPr>
        <p:spPr>
          <a:xfrm>
            <a:off x="1621850" y="555600"/>
            <a:ext cx="5986200" cy="7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2" name="Google Shape;192;p9"/>
          <p:cNvSpPr txBox="1">
            <a:spLocks noGrp="1"/>
          </p:cNvSpPr>
          <p:nvPr>
            <p:ph type="body" idx="1"/>
          </p:nvPr>
        </p:nvSpPr>
        <p:spPr>
          <a:xfrm>
            <a:off x="1621850" y="1389600"/>
            <a:ext cx="5986200" cy="3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3" name="Google Shape;19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4" name="Google Shape;194;p9"/>
          <p:cNvSpPr txBox="1"/>
          <p:nvPr/>
        </p:nvSpPr>
        <p:spPr>
          <a:xfrm rot="5400000">
            <a:off x="-990625" y="3998625"/>
            <a:ext cx="21153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Barlow Condensed"/>
                <a:ea typeface="Barlow Condensed"/>
                <a:cs typeface="Barlow Condensed"/>
                <a:sym typeface="Barlow Condensed"/>
              </a:rPr>
              <a:t>SLIDESMANIA.COM - Jennifer Leban &amp; Omar López</a:t>
            </a:r>
            <a:endParaRPr sz="8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E06666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"/>
          <p:cNvSpPr/>
          <p:nvPr/>
        </p:nvSpPr>
        <p:spPr>
          <a:xfrm>
            <a:off x="79567" y="235942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0"/>
          <p:cNvSpPr/>
          <p:nvPr/>
        </p:nvSpPr>
        <p:spPr>
          <a:xfrm>
            <a:off x="50432" y="197778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0"/>
          <p:cNvSpPr/>
          <p:nvPr/>
        </p:nvSpPr>
        <p:spPr>
          <a:xfrm>
            <a:off x="16813" y="155127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9" name="Google Shape;199;p10"/>
          <p:cNvGrpSpPr/>
          <p:nvPr/>
        </p:nvGrpSpPr>
        <p:grpSpPr>
          <a:xfrm>
            <a:off x="38243" y="34022"/>
            <a:ext cx="8960418" cy="391221"/>
            <a:chOff x="0" y="52440"/>
            <a:chExt cx="11948817" cy="520725"/>
          </a:xfrm>
        </p:grpSpPr>
        <p:pic>
          <p:nvPicPr>
            <p:cNvPr id="200" name="Google Shape;200;p10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r="40273" b="-9433"/>
            <a:stretch/>
          </p:blipFill>
          <p:spPr>
            <a:xfrm>
              <a:off x="0" y="58745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10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2145652" y="777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10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2780347" y="792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10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3415664" y="729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10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4050359" y="743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10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4710111" y="72019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10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5344806" y="7346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10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5980123" y="67162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10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6614818" y="6861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10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7265667" y="572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10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7900362" y="587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10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8535679" y="524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10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9170374" y="538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10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r="40273" b="-9433"/>
            <a:stretch/>
          </p:blipFill>
          <p:spPr>
            <a:xfrm flipH="1">
              <a:off x="9829505" y="74697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4" name="Google Shape;214;p10"/>
          <p:cNvSpPr txBox="1">
            <a:spLocks noGrp="1"/>
          </p:cNvSpPr>
          <p:nvPr>
            <p:ph type="sldNum" idx="12"/>
          </p:nvPr>
        </p:nvSpPr>
        <p:spPr>
          <a:xfrm>
            <a:off x="8396258" y="45870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5" name="Google Shape;215;p1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6" name="Google Shape;216;p10"/>
          <p:cNvSpPr txBox="1"/>
          <p:nvPr/>
        </p:nvSpPr>
        <p:spPr>
          <a:xfrm rot="5400000">
            <a:off x="-990625" y="3998625"/>
            <a:ext cx="21153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Barlow Condensed"/>
                <a:ea typeface="Barlow Condensed"/>
                <a:cs typeface="Barlow Condensed"/>
                <a:sym typeface="Barlow Condensed"/>
              </a:rPr>
              <a:t>SLIDESMANIA.COM - Jennifer Leban &amp; Omar López</a:t>
            </a:r>
            <a:endParaRPr sz="8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or process">
  <p:cSld name="BLANK_4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"/>
          <p:cNvSpPr/>
          <p:nvPr/>
        </p:nvSpPr>
        <p:spPr>
          <a:xfrm>
            <a:off x="79567" y="235942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50432" y="197778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2"/>
          <p:cNvSpPr/>
          <p:nvPr/>
        </p:nvSpPr>
        <p:spPr>
          <a:xfrm>
            <a:off x="16813" y="155127"/>
            <a:ext cx="8992200" cy="48456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4" name="Google Shape;224;p12"/>
          <p:cNvGrpSpPr/>
          <p:nvPr/>
        </p:nvGrpSpPr>
        <p:grpSpPr>
          <a:xfrm>
            <a:off x="38243" y="34022"/>
            <a:ext cx="8960418" cy="391221"/>
            <a:chOff x="0" y="52440"/>
            <a:chExt cx="11948817" cy="520725"/>
          </a:xfrm>
        </p:grpSpPr>
        <p:pic>
          <p:nvPicPr>
            <p:cNvPr id="225" name="Google Shape;225;p12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r="40273" b="-9433"/>
            <a:stretch/>
          </p:blipFill>
          <p:spPr>
            <a:xfrm>
              <a:off x="0" y="58745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2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2145652" y="777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12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2780347" y="792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12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3415664" y="729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p12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4050359" y="743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12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4710111" y="72019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12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5344806" y="7346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12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5980123" y="67162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12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6614818" y="6861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12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7265667" y="572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12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7900362" y="587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12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8535679" y="524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12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9170374" y="538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12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r="40273" b="-9433"/>
            <a:stretch/>
          </p:blipFill>
          <p:spPr>
            <a:xfrm flipH="1">
              <a:off x="9829505" y="74697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9" name="Google Shape;239;p12"/>
          <p:cNvGrpSpPr/>
          <p:nvPr/>
        </p:nvGrpSpPr>
        <p:grpSpPr>
          <a:xfrm>
            <a:off x="311701" y="1376597"/>
            <a:ext cx="1413705" cy="954253"/>
            <a:chOff x="6912292" y="4396891"/>
            <a:chExt cx="1413705" cy="954253"/>
          </a:xfrm>
        </p:grpSpPr>
        <p:sp>
          <p:nvSpPr>
            <p:cNvPr id="240" name="Google Shape;240;p12"/>
            <p:cNvSpPr/>
            <p:nvPr/>
          </p:nvSpPr>
          <p:spPr>
            <a:xfrm>
              <a:off x="6912292" y="4396891"/>
              <a:ext cx="1413705" cy="954253"/>
            </a:xfrm>
            <a:custGeom>
              <a:avLst/>
              <a:gdLst/>
              <a:ahLst/>
              <a:cxnLst/>
              <a:rect l="l" t="t" r="r" b="b"/>
              <a:pathLst>
                <a:path w="1413705" h="954253" extrusionOk="0">
                  <a:moveTo>
                    <a:pt x="381000" y="838049"/>
                  </a:moveTo>
                  <a:cubicBezTo>
                    <a:pt x="249555" y="879006"/>
                    <a:pt x="124777" y="862814"/>
                    <a:pt x="952" y="831381"/>
                  </a:cubicBezTo>
                  <a:cubicBezTo>
                    <a:pt x="952" y="828524"/>
                    <a:pt x="952" y="825666"/>
                    <a:pt x="0" y="822809"/>
                  </a:cubicBezTo>
                  <a:cubicBezTo>
                    <a:pt x="5715" y="819951"/>
                    <a:pt x="11430" y="816141"/>
                    <a:pt x="17145" y="815189"/>
                  </a:cubicBezTo>
                  <a:cubicBezTo>
                    <a:pt x="132397" y="787566"/>
                    <a:pt x="221932" y="719939"/>
                    <a:pt x="300038" y="634214"/>
                  </a:cubicBezTo>
                  <a:cubicBezTo>
                    <a:pt x="340042" y="589446"/>
                    <a:pt x="333375" y="533249"/>
                    <a:pt x="327660" y="479909"/>
                  </a:cubicBezTo>
                  <a:cubicBezTo>
                    <a:pt x="318135" y="399899"/>
                    <a:pt x="305752" y="319889"/>
                    <a:pt x="296227" y="238926"/>
                  </a:cubicBezTo>
                  <a:cubicBezTo>
                    <a:pt x="288607" y="170346"/>
                    <a:pt x="308610" y="126531"/>
                    <a:pt x="377190" y="98909"/>
                  </a:cubicBezTo>
                  <a:cubicBezTo>
                    <a:pt x="443865" y="72239"/>
                    <a:pt x="513397" y="52236"/>
                    <a:pt x="583882" y="37949"/>
                  </a:cubicBezTo>
                  <a:cubicBezTo>
                    <a:pt x="717232" y="12231"/>
                    <a:pt x="852488" y="-8724"/>
                    <a:pt x="988695" y="3659"/>
                  </a:cubicBezTo>
                  <a:cubicBezTo>
                    <a:pt x="1046797" y="9374"/>
                    <a:pt x="1104900" y="18899"/>
                    <a:pt x="1163002" y="30328"/>
                  </a:cubicBezTo>
                  <a:cubicBezTo>
                    <a:pt x="1273493" y="52236"/>
                    <a:pt x="1335405" y="124626"/>
                    <a:pt x="1353502" y="233211"/>
                  </a:cubicBezTo>
                  <a:cubicBezTo>
                    <a:pt x="1375410" y="365609"/>
                    <a:pt x="1394460" y="498006"/>
                    <a:pt x="1411605" y="630403"/>
                  </a:cubicBezTo>
                  <a:cubicBezTo>
                    <a:pt x="1416368" y="666599"/>
                    <a:pt x="1412557" y="705651"/>
                    <a:pt x="1404938" y="741846"/>
                  </a:cubicBezTo>
                  <a:cubicBezTo>
                    <a:pt x="1380172" y="856146"/>
                    <a:pt x="1315402" y="912344"/>
                    <a:pt x="1193482" y="924726"/>
                  </a:cubicBezTo>
                  <a:cubicBezTo>
                    <a:pt x="1083945" y="935203"/>
                    <a:pt x="974407" y="941871"/>
                    <a:pt x="864870" y="947586"/>
                  </a:cubicBezTo>
                  <a:cubicBezTo>
                    <a:pt x="779145" y="952349"/>
                    <a:pt x="693420" y="953301"/>
                    <a:pt x="607695" y="954253"/>
                  </a:cubicBezTo>
                  <a:cubicBezTo>
                    <a:pt x="583882" y="954253"/>
                    <a:pt x="559118" y="951396"/>
                    <a:pt x="536257" y="947586"/>
                  </a:cubicBezTo>
                  <a:cubicBezTo>
                    <a:pt x="467677" y="935203"/>
                    <a:pt x="405765" y="914249"/>
                    <a:pt x="381000" y="838049"/>
                  </a:cubicBezTo>
                  <a:close/>
                  <a:moveTo>
                    <a:pt x="1375410" y="634214"/>
                  </a:moveTo>
                  <a:cubicBezTo>
                    <a:pt x="1370647" y="583731"/>
                    <a:pt x="1364932" y="534201"/>
                    <a:pt x="1360170" y="483719"/>
                  </a:cubicBezTo>
                  <a:cubicBezTo>
                    <a:pt x="1343977" y="386564"/>
                    <a:pt x="1329690" y="288456"/>
                    <a:pt x="1309688" y="191301"/>
                  </a:cubicBezTo>
                  <a:cubicBezTo>
                    <a:pt x="1293495" y="112243"/>
                    <a:pt x="1243013" y="61761"/>
                    <a:pt x="1162050" y="47474"/>
                  </a:cubicBezTo>
                  <a:cubicBezTo>
                    <a:pt x="1102995" y="36996"/>
                    <a:pt x="1043940" y="26518"/>
                    <a:pt x="984885" y="22709"/>
                  </a:cubicBezTo>
                  <a:cubicBezTo>
                    <a:pt x="833438" y="14136"/>
                    <a:pt x="684847" y="39853"/>
                    <a:pt x="538163" y="72239"/>
                  </a:cubicBezTo>
                  <a:cubicBezTo>
                    <a:pt x="480060" y="84621"/>
                    <a:pt x="421957" y="100814"/>
                    <a:pt x="372427" y="137009"/>
                  </a:cubicBezTo>
                  <a:cubicBezTo>
                    <a:pt x="342900" y="158916"/>
                    <a:pt x="326707" y="185586"/>
                    <a:pt x="330517" y="222734"/>
                  </a:cubicBezTo>
                  <a:cubicBezTo>
                    <a:pt x="340995" y="312269"/>
                    <a:pt x="349567" y="402756"/>
                    <a:pt x="361950" y="492291"/>
                  </a:cubicBezTo>
                  <a:cubicBezTo>
                    <a:pt x="373380" y="570396"/>
                    <a:pt x="357188" y="638976"/>
                    <a:pt x="293370" y="688506"/>
                  </a:cubicBezTo>
                  <a:cubicBezTo>
                    <a:pt x="244792" y="726606"/>
                    <a:pt x="194310" y="760896"/>
                    <a:pt x="144780" y="797091"/>
                  </a:cubicBezTo>
                  <a:cubicBezTo>
                    <a:pt x="126682" y="805664"/>
                    <a:pt x="108585" y="814236"/>
                    <a:pt x="90488" y="822809"/>
                  </a:cubicBezTo>
                  <a:cubicBezTo>
                    <a:pt x="91440" y="825666"/>
                    <a:pt x="92392" y="828524"/>
                    <a:pt x="93345" y="830428"/>
                  </a:cubicBezTo>
                  <a:cubicBezTo>
                    <a:pt x="173355" y="844716"/>
                    <a:pt x="252413" y="846621"/>
                    <a:pt x="332422" y="822809"/>
                  </a:cubicBezTo>
                  <a:cubicBezTo>
                    <a:pt x="381952" y="807569"/>
                    <a:pt x="402907" y="818046"/>
                    <a:pt x="423863" y="865671"/>
                  </a:cubicBezTo>
                  <a:cubicBezTo>
                    <a:pt x="435293" y="892341"/>
                    <a:pt x="454343" y="910439"/>
                    <a:pt x="481965" y="917106"/>
                  </a:cubicBezTo>
                  <a:cubicBezTo>
                    <a:pt x="503872" y="921869"/>
                    <a:pt x="525780" y="927584"/>
                    <a:pt x="547688" y="928536"/>
                  </a:cubicBezTo>
                  <a:cubicBezTo>
                    <a:pt x="756285" y="939966"/>
                    <a:pt x="962977" y="920916"/>
                    <a:pt x="1170622" y="902819"/>
                  </a:cubicBezTo>
                  <a:cubicBezTo>
                    <a:pt x="1218247" y="899009"/>
                    <a:pt x="1263968" y="885674"/>
                    <a:pt x="1301115" y="854241"/>
                  </a:cubicBezTo>
                  <a:cubicBezTo>
                    <a:pt x="1370647" y="796139"/>
                    <a:pt x="1381125" y="718034"/>
                    <a:pt x="1375410" y="634214"/>
                  </a:cubicBezTo>
                  <a:close/>
                </a:path>
              </a:pathLst>
            </a:custGeom>
            <a:solidFill>
              <a:srgbClr val="1314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7058025" y="4419201"/>
              <a:ext cx="1215389" cy="852182"/>
            </a:xfrm>
            <a:custGeom>
              <a:avLst/>
              <a:gdLst/>
              <a:ahLst/>
              <a:cxnLst/>
              <a:rect l="l" t="t" r="r" b="b"/>
              <a:pathLst>
                <a:path w="1215389" h="852182" extrusionOk="0">
                  <a:moveTo>
                    <a:pt x="0" y="775733"/>
                  </a:moveTo>
                  <a:cubicBezTo>
                    <a:pt x="49530" y="739538"/>
                    <a:pt x="100965" y="705248"/>
                    <a:pt x="148590" y="667148"/>
                  </a:cubicBezTo>
                  <a:cubicBezTo>
                    <a:pt x="212407" y="616666"/>
                    <a:pt x="228600" y="549038"/>
                    <a:pt x="217170" y="470933"/>
                  </a:cubicBezTo>
                  <a:cubicBezTo>
                    <a:pt x="204788" y="381398"/>
                    <a:pt x="195263" y="290911"/>
                    <a:pt x="185738" y="201376"/>
                  </a:cubicBezTo>
                  <a:cubicBezTo>
                    <a:pt x="180975" y="164228"/>
                    <a:pt x="198120" y="136606"/>
                    <a:pt x="227648" y="115651"/>
                  </a:cubicBezTo>
                  <a:cubicBezTo>
                    <a:pt x="277177" y="79456"/>
                    <a:pt x="335280" y="63263"/>
                    <a:pt x="393382" y="50881"/>
                  </a:cubicBezTo>
                  <a:cubicBezTo>
                    <a:pt x="540068" y="19448"/>
                    <a:pt x="688657" y="-6269"/>
                    <a:pt x="840105" y="1351"/>
                  </a:cubicBezTo>
                  <a:cubicBezTo>
                    <a:pt x="899160" y="4208"/>
                    <a:pt x="958215" y="15638"/>
                    <a:pt x="1017270" y="26116"/>
                  </a:cubicBezTo>
                  <a:cubicBezTo>
                    <a:pt x="1098232" y="40403"/>
                    <a:pt x="1148715" y="90886"/>
                    <a:pt x="1164907" y="169943"/>
                  </a:cubicBezTo>
                  <a:cubicBezTo>
                    <a:pt x="1184910" y="267098"/>
                    <a:pt x="1199198" y="365206"/>
                    <a:pt x="1215390" y="462361"/>
                  </a:cubicBezTo>
                  <a:cubicBezTo>
                    <a:pt x="1211580" y="468076"/>
                    <a:pt x="1205865" y="473791"/>
                    <a:pt x="1204913" y="479506"/>
                  </a:cubicBezTo>
                  <a:cubicBezTo>
                    <a:pt x="1202055" y="499508"/>
                    <a:pt x="1201102" y="519511"/>
                    <a:pt x="1199198" y="539513"/>
                  </a:cubicBezTo>
                  <a:cubicBezTo>
                    <a:pt x="1190625" y="615713"/>
                    <a:pt x="1176338" y="690008"/>
                    <a:pt x="1123950" y="750016"/>
                  </a:cubicBezTo>
                  <a:cubicBezTo>
                    <a:pt x="1098232" y="779543"/>
                    <a:pt x="1071563" y="812881"/>
                    <a:pt x="1027748" y="817643"/>
                  </a:cubicBezTo>
                  <a:cubicBezTo>
                    <a:pt x="914400" y="829073"/>
                    <a:pt x="801052" y="842408"/>
                    <a:pt x="687705" y="850028"/>
                  </a:cubicBezTo>
                  <a:cubicBezTo>
                    <a:pt x="615315" y="854791"/>
                    <a:pt x="542925" y="850028"/>
                    <a:pt x="471488" y="850981"/>
                  </a:cubicBezTo>
                  <a:cubicBezTo>
                    <a:pt x="421005" y="851933"/>
                    <a:pt x="371475" y="848123"/>
                    <a:pt x="324802" y="827168"/>
                  </a:cubicBezTo>
                  <a:cubicBezTo>
                    <a:pt x="315277" y="813833"/>
                    <a:pt x="304800" y="800498"/>
                    <a:pt x="295275" y="787163"/>
                  </a:cubicBezTo>
                  <a:cubicBezTo>
                    <a:pt x="289560" y="747158"/>
                    <a:pt x="255270" y="730966"/>
                    <a:pt x="207645" y="743348"/>
                  </a:cubicBezTo>
                  <a:cubicBezTo>
                    <a:pt x="175260" y="751921"/>
                    <a:pt x="142875" y="760493"/>
                    <a:pt x="110490" y="768113"/>
                  </a:cubicBezTo>
                  <a:cubicBezTo>
                    <a:pt x="89535" y="772876"/>
                    <a:pt x="68580" y="776686"/>
                    <a:pt x="47625" y="781448"/>
                  </a:cubicBezTo>
                  <a:cubicBezTo>
                    <a:pt x="30480" y="779543"/>
                    <a:pt x="15240" y="777638"/>
                    <a:pt x="0" y="775733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2"/>
            <p:cNvSpPr/>
            <p:nvPr/>
          </p:nvSpPr>
          <p:spPr>
            <a:xfrm>
              <a:off x="7002780" y="5032057"/>
              <a:ext cx="1285912" cy="297782"/>
            </a:xfrm>
            <a:custGeom>
              <a:avLst/>
              <a:gdLst/>
              <a:ahLst/>
              <a:cxnLst/>
              <a:rect l="l" t="t" r="r" b="b"/>
              <a:pathLst>
                <a:path w="1285912" h="297782" extrusionOk="0">
                  <a:moveTo>
                    <a:pt x="349568" y="174308"/>
                  </a:moveTo>
                  <a:cubicBezTo>
                    <a:pt x="359093" y="187643"/>
                    <a:pt x="369570" y="200978"/>
                    <a:pt x="379095" y="214313"/>
                  </a:cubicBezTo>
                  <a:cubicBezTo>
                    <a:pt x="385763" y="221933"/>
                    <a:pt x="391477" y="233363"/>
                    <a:pt x="399097" y="235268"/>
                  </a:cubicBezTo>
                  <a:cubicBezTo>
                    <a:pt x="445770" y="246698"/>
                    <a:pt x="493395" y="262890"/>
                    <a:pt x="541020" y="264795"/>
                  </a:cubicBezTo>
                  <a:cubicBezTo>
                    <a:pt x="615315" y="266700"/>
                    <a:pt x="690563" y="259080"/>
                    <a:pt x="764857" y="255270"/>
                  </a:cubicBezTo>
                  <a:cubicBezTo>
                    <a:pt x="863918" y="249555"/>
                    <a:pt x="963930" y="243840"/>
                    <a:pt x="1062990" y="238125"/>
                  </a:cubicBezTo>
                  <a:cubicBezTo>
                    <a:pt x="1122997" y="234315"/>
                    <a:pt x="1176338" y="223838"/>
                    <a:pt x="1207770" y="159068"/>
                  </a:cubicBezTo>
                  <a:cubicBezTo>
                    <a:pt x="1229677" y="114300"/>
                    <a:pt x="1258252" y="73343"/>
                    <a:pt x="1267777" y="23813"/>
                  </a:cubicBezTo>
                  <a:cubicBezTo>
                    <a:pt x="1269682" y="15240"/>
                    <a:pt x="1279207" y="7620"/>
                    <a:pt x="1284922" y="0"/>
                  </a:cubicBezTo>
                  <a:cubicBezTo>
                    <a:pt x="1289685" y="83820"/>
                    <a:pt x="1279207" y="161925"/>
                    <a:pt x="1210627" y="220028"/>
                  </a:cubicBezTo>
                  <a:cubicBezTo>
                    <a:pt x="1173480" y="251460"/>
                    <a:pt x="1127760" y="263843"/>
                    <a:pt x="1080135" y="268605"/>
                  </a:cubicBezTo>
                  <a:cubicBezTo>
                    <a:pt x="873443" y="286703"/>
                    <a:pt x="665797" y="305753"/>
                    <a:pt x="457200" y="294323"/>
                  </a:cubicBezTo>
                  <a:cubicBezTo>
                    <a:pt x="435293" y="293370"/>
                    <a:pt x="413385" y="287655"/>
                    <a:pt x="391477" y="282893"/>
                  </a:cubicBezTo>
                  <a:cubicBezTo>
                    <a:pt x="363855" y="276225"/>
                    <a:pt x="344805" y="258128"/>
                    <a:pt x="333375" y="231458"/>
                  </a:cubicBezTo>
                  <a:cubicBezTo>
                    <a:pt x="312420" y="183833"/>
                    <a:pt x="291465" y="174308"/>
                    <a:pt x="241935" y="188595"/>
                  </a:cubicBezTo>
                  <a:cubicBezTo>
                    <a:pt x="162877" y="212408"/>
                    <a:pt x="82867" y="210503"/>
                    <a:pt x="2857" y="196215"/>
                  </a:cubicBezTo>
                  <a:cubicBezTo>
                    <a:pt x="1905" y="193358"/>
                    <a:pt x="952" y="190500"/>
                    <a:pt x="0" y="188595"/>
                  </a:cubicBezTo>
                  <a:cubicBezTo>
                    <a:pt x="18097" y="180023"/>
                    <a:pt x="36195" y="171450"/>
                    <a:pt x="54292" y="162878"/>
                  </a:cubicBezTo>
                  <a:cubicBezTo>
                    <a:pt x="69532" y="164783"/>
                    <a:pt x="84772" y="167640"/>
                    <a:pt x="100013" y="169545"/>
                  </a:cubicBezTo>
                  <a:cubicBezTo>
                    <a:pt x="139065" y="167640"/>
                    <a:pt x="179070" y="168593"/>
                    <a:pt x="218122" y="163830"/>
                  </a:cubicBezTo>
                  <a:cubicBezTo>
                    <a:pt x="263842" y="158115"/>
                    <a:pt x="307657" y="144780"/>
                    <a:pt x="349568" y="174308"/>
                  </a:cubicBezTo>
                  <a:close/>
                </a:path>
              </a:pathLst>
            </a:custGeom>
            <a:solidFill>
              <a:srgbClr val="B5B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2"/>
            <p:cNvSpPr/>
            <p:nvPr/>
          </p:nvSpPr>
          <p:spPr>
            <a:xfrm>
              <a:off x="7381875" y="4880609"/>
              <a:ext cx="905827" cy="415862"/>
            </a:xfrm>
            <a:custGeom>
              <a:avLst/>
              <a:gdLst/>
              <a:ahLst/>
              <a:cxnLst/>
              <a:rect l="l" t="t" r="r" b="b"/>
              <a:pathLst>
                <a:path w="905827" h="415862" extrusionOk="0">
                  <a:moveTo>
                    <a:pt x="905827" y="150495"/>
                  </a:moveTo>
                  <a:cubicBezTo>
                    <a:pt x="900113" y="158115"/>
                    <a:pt x="890588" y="165735"/>
                    <a:pt x="888682" y="174308"/>
                  </a:cubicBezTo>
                  <a:cubicBezTo>
                    <a:pt x="879157" y="223838"/>
                    <a:pt x="850582" y="264795"/>
                    <a:pt x="828675" y="309563"/>
                  </a:cubicBezTo>
                  <a:cubicBezTo>
                    <a:pt x="796290" y="373380"/>
                    <a:pt x="743902" y="384810"/>
                    <a:pt x="683895" y="388620"/>
                  </a:cubicBezTo>
                  <a:cubicBezTo>
                    <a:pt x="584835" y="394335"/>
                    <a:pt x="484823" y="401003"/>
                    <a:pt x="385763" y="405765"/>
                  </a:cubicBezTo>
                  <a:cubicBezTo>
                    <a:pt x="311468" y="409575"/>
                    <a:pt x="236220" y="418147"/>
                    <a:pt x="161925" y="415290"/>
                  </a:cubicBezTo>
                  <a:cubicBezTo>
                    <a:pt x="114300" y="413385"/>
                    <a:pt x="66675" y="397193"/>
                    <a:pt x="20002" y="385763"/>
                  </a:cubicBezTo>
                  <a:cubicBezTo>
                    <a:pt x="12382" y="383858"/>
                    <a:pt x="6668" y="372428"/>
                    <a:pt x="0" y="364808"/>
                  </a:cubicBezTo>
                  <a:cubicBezTo>
                    <a:pt x="46673" y="385763"/>
                    <a:pt x="96202" y="389572"/>
                    <a:pt x="146685" y="388620"/>
                  </a:cubicBezTo>
                  <a:cubicBezTo>
                    <a:pt x="219075" y="387668"/>
                    <a:pt x="291465" y="392430"/>
                    <a:pt x="362902" y="387668"/>
                  </a:cubicBezTo>
                  <a:cubicBezTo>
                    <a:pt x="476250" y="380047"/>
                    <a:pt x="589598" y="367665"/>
                    <a:pt x="702945" y="355283"/>
                  </a:cubicBezTo>
                  <a:cubicBezTo>
                    <a:pt x="746760" y="350520"/>
                    <a:pt x="773430" y="317183"/>
                    <a:pt x="799148" y="287655"/>
                  </a:cubicBezTo>
                  <a:cubicBezTo>
                    <a:pt x="851535" y="227647"/>
                    <a:pt x="865823" y="153353"/>
                    <a:pt x="874395" y="77153"/>
                  </a:cubicBezTo>
                  <a:cubicBezTo>
                    <a:pt x="876300" y="57150"/>
                    <a:pt x="877252" y="37147"/>
                    <a:pt x="880110" y="17145"/>
                  </a:cubicBezTo>
                  <a:cubicBezTo>
                    <a:pt x="881063" y="10478"/>
                    <a:pt x="886777" y="5715"/>
                    <a:pt x="890588" y="0"/>
                  </a:cubicBezTo>
                  <a:cubicBezTo>
                    <a:pt x="895350" y="50483"/>
                    <a:pt x="901065" y="100965"/>
                    <a:pt x="905827" y="150495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2"/>
            <p:cNvSpPr/>
            <p:nvPr/>
          </p:nvSpPr>
          <p:spPr>
            <a:xfrm>
              <a:off x="7103744" y="5158526"/>
              <a:ext cx="248602" cy="47838"/>
            </a:xfrm>
            <a:custGeom>
              <a:avLst/>
              <a:gdLst/>
              <a:ahLst/>
              <a:cxnLst/>
              <a:rect l="l" t="t" r="r" b="b"/>
              <a:pathLst>
                <a:path w="248602" h="47838" extrusionOk="0">
                  <a:moveTo>
                    <a:pt x="248603" y="47839"/>
                  </a:moveTo>
                  <a:cubicBezTo>
                    <a:pt x="207645" y="18311"/>
                    <a:pt x="162878" y="32599"/>
                    <a:pt x="118110" y="37361"/>
                  </a:cubicBezTo>
                  <a:cubicBezTo>
                    <a:pt x="79058" y="42124"/>
                    <a:pt x="39053" y="41171"/>
                    <a:pt x="0" y="43076"/>
                  </a:cubicBezTo>
                  <a:cubicBezTo>
                    <a:pt x="20955" y="38314"/>
                    <a:pt x="41910" y="35456"/>
                    <a:pt x="62865" y="29741"/>
                  </a:cubicBezTo>
                  <a:cubicBezTo>
                    <a:pt x="95250" y="22121"/>
                    <a:pt x="127635" y="13549"/>
                    <a:pt x="160020" y="4976"/>
                  </a:cubicBezTo>
                  <a:cubicBezTo>
                    <a:pt x="207645" y="-9311"/>
                    <a:pt x="241935" y="7834"/>
                    <a:pt x="248603" y="47839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p12"/>
          <p:cNvGrpSpPr/>
          <p:nvPr/>
        </p:nvGrpSpPr>
        <p:grpSpPr>
          <a:xfrm>
            <a:off x="2125683" y="1251083"/>
            <a:ext cx="1258376" cy="1426549"/>
            <a:chOff x="8507705" y="3929381"/>
            <a:chExt cx="1258376" cy="1426549"/>
          </a:xfrm>
        </p:grpSpPr>
        <p:sp>
          <p:nvSpPr>
            <p:cNvPr id="246" name="Google Shape;246;p12"/>
            <p:cNvSpPr/>
            <p:nvPr/>
          </p:nvSpPr>
          <p:spPr>
            <a:xfrm>
              <a:off x="8513157" y="3929381"/>
              <a:ext cx="1252924" cy="1185587"/>
            </a:xfrm>
            <a:custGeom>
              <a:avLst/>
              <a:gdLst/>
              <a:ahLst/>
              <a:cxnLst/>
              <a:rect l="l" t="t" r="r" b="b"/>
              <a:pathLst>
                <a:path w="1252924" h="1185587" extrusionOk="0">
                  <a:moveTo>
                    <a:pt x="518448" y="1072196"/>
                  </a:moveTo>
                  <a:cubicBezTo>
                    <a:pt x="447010" y="1116011"/>
                    <a:pt x="370810" y="1118869"/>
                    <a:pt x="294610" y="1095056"/>
                  </a:cubicBezTo>
                  <a:cubicBezTo>
                    <a:pt x="187930" y="1062671"/>
                    <a:pt x="139353" y="951228"/>
                    <a:pt x="184120" y="849311"/>
                  </a:cubicBezTo>
                  <a:cubicBezTo>
                    <a:pt x="186025" y="844549"/>
                    <a:pt x="187930" y="838834"/>
                    <a:pt x="189835" y="833119"/>
                  </a:cubicBezTo>
                  <a:cubicBezTo>
                    <a:pt x="169832" y="824546"/>
                    <a:pt x="151735" y="817878"/>
                    <a:pt x="132685" y="809306"/>
                  </a:cubicBezTo>
                  <a:cubicBezTo>
                    <a:pt x="13623" y="754061"/>
                    <a:pt x="-30193" y="639761"/>
                    <a:pt x="21243" y="517841"/>
                  </a:cubicBezTo>
                  <a:cubicBezTo>
                    <a:pt x="55532" y="435926"/>
                    <a:pt x="108873" y="373061"/>
                    <a:pt x="197455" y="342581"/>
                  </a:cubicBezTo>
                  <a:cubicBezTo>
                    <a:pt x="195550" y="323531"/>
                    <a:pt x="193645" y="304481"/>
                    <a:pt x="192693" y="285431"/>
                  </a:cubicBezTo>
                  <a:cubicBezTo>
                    <a:pt x="186978" y="149224"/>
                    <a:pt x="243175" y="80643"/>
                    <a:pt x="378430" y="68261"/>
                  </a:cubicBezTo>
                  <a:cubicBezTo>
                    <a:pt x="419388" y="64451"/>
                    <a:pt x="463203" y="73024"/>
                    <a:pt x="503208" y="83501"/>
                  </a:cubicBezTo>
                  <a:cubicBezTo>
                    <a:pt x="526068" y="89216"/>
                    <a:pt x="538450" y="88263"/>
                    <a:pt x="555595" y="72071"/>
                  </a:cubicBezTo>
                  <a:cubicBezTo>
                    <a:pt x="647035" y="-19369"/>
                    <a:pt x="768955" y="-24132"/>
                    <a:pt x="867063" y="59688"/>
                  </a:cubicBezTo>
                  <a:cubicBezTo>
                    <a:pt x="883255" y="73024"/>
                    <a:pt x="895638" y="90168"/>
                    <a:pt x="909925" y="105409"/>
                  </a:cubicBezTo>
                  <a:cubicBezTo>
                    <a:pt x="1036608" y="64451"/>
                    <a:pt x="1153766" y="154938"/>
                    <a:pt x="1145193" y="265428"/>
                  </a:cubicBezTo>
                  <a:cubicBezTo>
                    <a:pt x="1264255" y="322578"/>
                    <a:pt x="1276638" y="380681"/>
                    <a:pt x="1195675" y="514031"/>
                  </a:cubicBezTo>
                  <a:cubicBezTo>
                    <a:pt x="1274733" y="604519"/>
                    <a:pt x="1272828" y="661669"/>
                    <a:pt x="1184245" y="758824"/>
                  </a:cubicBezTo>
                  <a:cubicBezTo>
                    <a:pt x="1187103" y="764538"/>
                    <a:pt x="1189960" y="772159"/>
                    <a:pt x="1193770" y="778826"/>
                  </a:cubicBezTo>
                  <a:cubicBezTo>
                    <a:pt x="1232823" y="862646"/>
                    <a:pt x="1209963" y="938846"/>
                    <a:pt x="1128048" y="981709"/>
                  </a:cubicBezTo>
                  <a:cubicBezTo>
                    <a:pt x="1093758" y="999806"/>
                    <a:pt x="1051848" y="1007426"/>
                    <a:pt x="1012795" y="1014094"/>
                  </a:cubicBezTo>
                  <a:cubicBezTo>
                    <a:pt x="992793" y="1016951"/>
                    <a:pt x="983268" y="1022666"/>
                    <a:pt x="975648" y="1040763"/>
                  </a:cubicBezTo>
                  <a:cubicBezTo>
                    <a:pt x="918498" y="1164588"/>
                    <a:pt x="811818" y="1213166"/>
                    <a:pt x="686088" y="1170303"/>
                  </a:cubicBezTo>
                  <a:cubicBezTo>
                    <a:pt x="626080" y="1149349"/>
                    <a:pt x="568930" y="1119821"/>
                    <a:pt x="518448" y="1072196"/>
                  </a:cubicBezTo>
                  <a:close/>
                  <a:moveTo>
                    <a:pt x="1169005" y="487361"/>
                  </a:moveTo>
                  <a:cubicBezTo>
                    <a:pt x="1170910" y="485456"/>
                    <a:pt x="1171863" y="484503"/>
                    <a:pt x="1173768" y="482599"/>
                  </a:cubicBezTo>
                  <a:cubicBezTo>
                    <a:pt x="1199485" y="448309"/>
                    <a:pt x="1214725" y="410209"/>
                    <a:pt x="1210916" y="366393"/>
                  </a:cubicBezTo>
                  <a:cubicBezTo>
                    <a:pt x="1208058" y="323531"/>
                    <a:pt x="1184245" y="297813"/>
                    <a:pt x="1144241" y="284478"/>
                  </a:cubicBezTo>
                  <a:cubicBezTo>
                    <a:pt x="1122333" y="277811"/>
                    <a:pt x="1108998" y="269238"/>
                    <a:pt x="1109950" y="240663"/>
                  </a:cubicBezTo>
                  <a:cubicBezTo>
                    <a:pt x="1110903" y="167321"/>
                    <a:pt x="1034703" y="81596"/>
                    <a:pt x="935643" y="125411"/>
                  </a:cubicBezTo>
                  <a:cubicBezTo>
                    <a:pt x="909925" y="136841"/>
                    <a:pt x="890875" y="128268"/>
                    <a:pt x="874683" y="104456"/>
                  </a:cubicBezTo>
                  <a:cubicBezTo>
                    <a:pt x="839440" y="53021"/>
                    <a:pt x="792768" y="17778"/>
                    <a:pt x="726093" y="19684"/>
                  </a:cubicBezTo>
                  <a:cubicBezTo>
                    <a:pt x="670848" y="21588"/>
                    <a:pt x="627033" y="47306"/>
                    <a:pt x="588933" y="85406"/>
                  </a:cubicBezTo>
                  <a:cubicBezTo>
                    <a:pt x="558453" y="115886"/>
                    <a:pt x="547975" y="119696"/>
                    <a:pt x="509875" y="102551"/>
                  </a:cubicBezTo>
                  <a:cubicBezTo>
                    <a:pt x="455583" y="78738"/>
                    <a:pt x="400338" y="79691"/>
                    <a:pt x="346045" y="95884"/>
                  </a:cubicBezTo>
                  <a:cubicBezTo>
                    <a:pt x="306993" y="107313"/>
                    <a:pt x="271750" y="128268"/>
                    <a:pt x="253653" y="168274"/>
                  </a:cubicBezTo>
                  <a:cubicBezTo>
                    <a:pt x="247938" y="179703"/>
                    <a:pt x="237460" y="191134"/>
                    <a:pt x="236507" y="202563"/>
                  </a:cubicBezTo>
                  <a:cubicBezTo>
                    <a:pt x="234603" y="251141"/>
                    <a:pt x="235555" y="299718"/>
                    <a:pt x="234603" y="349249"/>
                  </a:cubicBezTo>
                  <a:cubicBezTo>
                    <a:pt x="223173" y="355916"/>
                    <a:pt x="212695" y="364488"/>
                    <a:pt x="201265" y="369251"/>
                  </a:cubicBezTo>
                  <a:cubicBezTo>
                    <a:pt x="108873" y="409256"/>
                    <a:pt x="34578" y="524509"/>
                    <a:pt x="40293" y="620711"/>
                  </a:cubicBezTo>
                  <a:cubicBezTo>
                    <a:pt x="38388" y="693101"/>
                    <a:pt x="68868" y="747394"/>
                    <a:pt x="129828" y="786446"/>
                  </a:cubicBezTo>
                  <a:cubicBezTo>
                    <a:pt x="164118" y="808353"/>
                    <a:pt x="200313" y="814069"/>
                    <a:pt x="239365" y="815021"/>
                  </a:cubicBezTo>
                  <a:cubicBezTo>
                    <a:pt x="234603" y="826451"/>
                    <a:pt x="229840" y="836928"/>
                    <a:pt x="226982" y="848359"/>
                  </a:cubicBezTo>
                  <a:cubicBezTo>
                    <a:pt x="219363" y="876934"/>
                    <a:pt x="212695" y="905509"/>
                    <a:pt x="205075" y="935036"/>
                  </a:cubicBezTo>
                  <a:cubicBezTo>
                    <a:pt x="209838" y="957896"/>
                    <a:pt x="211743" y="982661"/>
                    <a:pt x="221268" y="1003616"/>
                  </a:cubicBezTo>
                  <a:cubicBezTo>
                    <a:pt x="265083" y="1099819"/>
                    <a:pt x="377478" y="1111249"/>
                    <a:pt x="467013" y="1066481"/>
                  </a:cubicBezTo>
                  <a:cubicBezTo>
                    <a:pt x="471775" y="1064576"/>
                    <a:pt x="478443" y="1063624"/>
                    <a:pt x="482253" y="1059813"/>
                  </a:cubicBezTo>
                  <a:cubicBezTo>
                    <a:pt x="506065" y="1036953"/>
                    <a:pt x="527973" y="1043621"/>
                    <a:pt x="547023" y="1064576"/>
                  </a:cubicBezTo>
                  <a:cubicBezTo>
                    <a:pt x="587028" y="1108391"/>
                    <a:pt x="640368" y="1132203"/>
                    <a:pt x="693708" y="1154111"/>
                  </a:cubicBezTo>
                  <a:cubicBezTo>
                    <a:pt x="749905" y="1176971"/>
                    <a:pt x="805150" y="1168399"/>
                    <a:pt x="854680" y="1134109"/>
                  </a:cubicBezTo>
                  <a:cubicBezTo>
                    <a:pt x="906115" y="1102676"/>
                    <a:pt x="934690" y="1054099"/>
                    <a:pt x="954693" y="998853"/>
                  </a:cubicBezTo>
                  <a:cubicBezTo>
                    <a:pt x="960408" y="996949"/>
                    <a:pt x="965170" y="995044"/>
                    <a:pt x="970885" y="993138"/>
                  </a:cubicBezTo>
                  <a:cubicBezTo>
                    <a:pt x="977553" y="993138"/>
                    <a:pt x="985173" y="994091"/>
                    <a:pt x="991840" y="994091"/>
                  </a:cubicBezTo>
                  <a:cubicBezTo>
                    <a:pt x="994698" y="994091"/>
                    <a:pt x="996603" y="993138"/>
                    <a:pt x="999460" y="993138"/>
                  </a:cubicBezTo>
                  <a:cubicBezTo>
                    <a:pt x="1046133" y="993138"/>
                    <a:pt x="1088043" y="977899"/>
                    <a:pt x="1123285" y="948371"/>
                  </a:cubicBezTo>
                  <a:cubicBezTo>
                    <a:pt x="1152813" y="923606"/>
                    <a:pt x="1177578" y="895031"/>
                    <a:pt x="1176625" y="852169"/>
                  </a:cubicBezTo>
                  <a:cubicBezTo>
                    <a:pt x="1169958" y="824546"/>
                    <a:pt x="1162338" y="797876"/>
                    <a:pt x="1156623" y="770253"/>
                  </a:cubicBezTo>
                  <a:cubicBezTo>
                    <a:pt x="1154718" y="759776"/>
                    <a:pt x="1155670" y="748346"/>
                    <a:pt x="1155670" y="736916"/>
                  </a:cubicBezTo>
                  <a:cubicBezTo>
                    <a:pt x="1188055" y="712151"/>
                    <a:pt x="1209963" y="680719"/>
                    <a:pt x="1215678" y="639761"/>
                  </a:cubicBezTo>
                  <a:cubicBezTo>
                    <a:pt x="1217583" y="625474"/>
                    <a:pt x="1210916" y="610234"/>
                    <a:pt x="1209010" y="595946"/>
                  </a:cubicBezTo>
                  <a:cubicBezTo>
                    <a:pt x="1209010" y="568324"/>
                    <a:pt x="1199485" y="545463"/>
                    <a:pt x="1177578" y="529271"/>
                  </a:cubicBezTo>
                  <a:cubicBezTo>
                    <a:pt x="1159480" y="517841"/>
                    <a:pt x="1156623" y="504506"/>
                    <a:pt x="1169005" y="487361"/>
                  </a:cubicBezTo>
                  <a:lnTo>
                    <a:pt x="1169005" y="487361"/>
                  </a:lnTo>
                  <a:close/>
                </a:path>
              </a:pathLst>
            </a:custGeom>
            <a:solidFill>
              <a:srgbClr val="1314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12"/>
            <p:cNvSpPr/>
            <p:nvPr/>
          </p:nvSpPr>
          <p:spPr>
            <a:xfrm>
              <a:off x="8563738" y="4964906"/>
              <a:ext cx="212808" cy="224537"/>
            </a:xfrm>
            <a:custGeom>
              <a:avLst/>
              <a:gdLst/>
              <a:ahLst/>
              <a:cxnLst/>
              <a:rect l="l" t="t" r="r" b="b"/>
              <a:pathLst>
                <a:path w="212808" h="224537" extrusionOk="0">
                  <a:moveTo>
                    <a:pt x="34479" y="111919"/>
                  </a:moveTo>
                  <a:cubicBezTo>
                    <a:pt x="24002" y="74771"/>
                    <a:pt x="15429" y="40481"/>
                    <a:pt x="47814" y="12859"/>
                  </a:cubicBezTo>
                  <a:cubicBezTo>
                    <a:pt x="67817" y="-4286"/>
                    <a:pt x="106869" y="-4286"/>
                    <a:pt x="135444" y="12859"/>
                  </a:cubicBezTo>
                  <a:cubicBezTo>
                    <a:pt x="174497" y="35719"/>
                    <a:pt x="164019" y="70961"/>
                    <a:pt x="156399" y="106204"/>
                  </a:cubicBezTo>
                  <a:cubicBezTo>
                    <a:pt x="164972" y="110966"/>
                    <a:pt x="174497" y="114776"/>
                    <a:pt x="182117" y="119539"/>
                  </a:cubicBezTo>
                  <a:cubicBezTo>
                    <a:pt x="201167" y="131921"/>
                    <a:pt x="217360" y="148114"/>
                    <a:pt x="211644" y="173831"/>
                  </a:cubicBezTo>
                  <a:cubicBezTo>
                    <a:pt x="204977" y="201454"/>
                    <a:pt x="184022" y="210979"/>
                    <a:pt x="157352" y="211931"/>
                  </a:cubicBezTo>
                  <a:cubicBezTo>
                    <a:pt x="152589" y="211931"/>
                    <a:pt x="147827" y="211931"/>
                    <a:pt x="143064" y="210979"/>
                  </a:cubicBezTo>
                  <a:cubicBezTo>
                    <a:pt x="121157" y="204311"/>
                    <a:pt x="102107" y="200501"/>
                    <a:pt x="81152" y="218599"/>
                  </a:cubicBezTo>
                  <a:cubicBezTo>
                    <a:pt x="62102" y="233839"/>
                    <a:pt x="23049" y="217646"/>
                    <a:pt x="8762" y="193834"/>
                  </a:cubicBezTo>
                  <a:cubicBezTo>
                    <a:pt x="-6478" y="169069"/>
                    <a:pt x="-1715" y="141446"/>
                    <a:pt x="22097" y="121444"/>
                  </a:cubicBezTo>
                  <a:cubicBezTo>
                    <a:pt x="24002" y="118586"/>
                    <a:pt x="28764" y="115729"/>
                    <a:pt x="34479" y="111919"/>
                  </a:cubicBezTo>
                  <a:close/>
                  <a:moveTo>
                    <a:pt x="45910" y="146209"/>
                  </a:moveTo>
                  <a:cubicBezTo>
                    <a:pt x="21144" y="166211"/>
                    <a:pt x="35432" y="184309"/>
                    <a:pt x="49719" y="208121"/>
                  </a:cubicBezTo>
                  <a:cubicBezTo>
                    <a:pt x="60197" y="194786"/>
                    <a:pt x="67817" y="184309"/>
                    <a:pt x="75437" y="174784"/>
                  </a:cubicBezTo>
                  <a:cubicBezTo>
                    <a:pt x="86867" y="175736"/>
                    <a:pt x="98297" y="175736"/>
                    <a:pt x="108774" y="176689"/>
                  </a:cubicBezTo>
                  <a:cubicBezTo>
                    <a:pt x="116394" y="181451"/>
                    <a:pt x="124014" y="190976"/>
                    <a:pt x="129729" y="190024"/>
                  </a:cubicBezTo>
                  <a:cubicBezTo>
                    <a:pt x="144017" y="188119"/>
                    <a:pt x="160210" y="184309"/>
                    <a:pt x="169735" y="174784"/>
                  </a:cubicBezTo>
                  <a:cubicBezTo>
                    <a:pt x="174497" y="170021"/>
                    <a:pt x="168782" y="152876"/>
                    <a:pt x="167829" y="140494"/>
                  </a:cubicBezTo>
                  <a:cubicBezTo>
                    <a:pt x="149732" y="130969"/>
                    <a:pt x="132587" y="121444"/>
                    <a:pt x="115442" y="112871"/>
                  </a:cubicBezTo>
                  <a:cubicBezTo>
                    <a:pt x="120204" y="93821"/>
                    <a:pt x="125919" y="77629"/>
                    <a:pt x="127824" y="61436"/>
                  </a:cubicBezTo>
                  <a:cubicBezTo>
                    <a:pt x="129729" y="43339"/>
                    <a:pt x="125919" y="21431"/>
                    <a:pt x="104964" y="21431"/>
                  </a:cubicBezTo>
                  <a:cubicBezTo>
                    <a:pt x="91629" y="21431"/>
                    <a:pt x="75437" y="35719"/>
                    <a:pt x="64960" y="48101"/>
                  </a:cubicBezTo>
                  <a:cubicBezTo>
                    <a:pt x="59244" y="54769"/>
                    <a:pt x="60197" y="70009"/>
                    <a:pt x="62102" y="81439"/>
                  </a:cubicBezTo>
                  <a:cubicBezTo>
                    <a:pt x="64960" y="98584"/>
                    <a:pt x="71627" y="114776"/>
                    <a:pt x="76389" y="130969"/>
                  </a:cubicBezTo>
                  <a:cubicBezTo>
                    <a:pt x="65912" y="135731"/>
                    <a:pt x="56387" y="141446"/>
                    <a:pt x="45910" y="146209"/>
                  </a:cubicBezTo>
                  <a:close/>
                </a:path>
              </a:pathLst>
            </a:custGeom>
            <a:solidFill>
              <a:srgbClr val="1314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2"/>
            <p:cNvSpPr/>
            <p:nvPr/>
          </p:nvSpPr>
          <p:spPr>
            <a:xfrm>
              <a:off x="8507705" y="5247207"/>
              <a:ext cx="124821" cy="108723"/>
            </a:xfrm>
            <a:custGeom>
              <a:avLst/>
              <a:gdLst/>
              <a:ahLst/>
              <a:cxnLst/>
              <a:rect l="l" t="t" r="r" b="b"/>
              <a:pathLst>
                <a:path w="124821" h="108723" extrusionOk="0">
                  <a:moveTo>
                    <a:pt x="61937" y="108700"/>
                  </a:moveTo>
                  <a:cubicBezTo>
                    <a:pt x="25742" y="107748"/>
                    <a:pt x="-928" y="84887"/>
                    <a:pt x="25" y="54408"/>
                  </a:cubicBezTo>
                  <a:cubicBezTo>
                    <a:pt x="25" y="20118"/>
                    <a:pt x="25742" y="-1790"/>
                    <a:pt x="62890" y="115"/>
                  </a:cubicBezTo>
                  <a:cubicBezTo>
                    <a:pt x="92417" y="2020"/>
                    <a:pt x="125755" y="28690"/>
                    <a:pt x="124802" y="50598"/>
                  </a:cubicBezTo>
                  <a:cubicBezTo>
                    <a:pt x="123850" y="81078"/>
                    <a:pt x="93370" y="109653"/>
                    <a:pt x="61937" y="108700"/>
                  </a:cubicBezTo>
                  <a:close/>
                  <a:moveTo>
                    <a:pt x="48602" y="90603"/>
                  </a:moveTo>
                  <a:cubicBezTo>
                    <a:pt x="73367" y="84887"/>
                    <a:pt x="85750" y="67743"/>
                    <a:pt x="88607" y="43930"/>
                  </a:cubicBezTo>
                  <a:cubicBezTo>
                    <a:pt x="89559" y="37262"/>
                    <a:pt x="80034" y="23928"/>
                    <a:pt x="74320" y="22975"/>
                  </a:cubicBezTo>
                  <a:cubicBezTo>
                    <a:pt x="64795" y="22023"/>
                    <a:pt x="51459" y="25833"/>
                    <a:pt x="44792" y="33453"/>
                  </a:cubicBezTo>
                  <a:cubicBezTo>
                    <a:pt x="27647" y="51550"/>
                    <a:pt x="31457" y="71553"/>
                    <a:pt x="48602" y="90603"/>
                  </a:cubicBezTo>
                  <a:close/>
                </a:path>
              </a:pathLst>
            </a:custGeom>
            <a:solidFill>
              <a:srgbClr val="1314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2"/>
            <p:cNvSpPr/>
            <p:nvPr/>
          </p:nvSpPr>
          <p:spPr>
            <a:xfrm>
              <a:off x="8552278" y="3952801"/>
              <a:ext cx="1170841" cy="1076398"/>
            </a:xfrm>
            <a:custGeom>
              <a:avLst/>
              <a:gdLst/>
              <a:ahLst/>
              <a:cxnLst/>
              <a:rect l="l" t="t" r="r" b="b"/>
              <a:pathLst>
                <a:path w="1170841" h="1076398" extrusionOk="0">
                  <a:moveTo>
                    <a:pt x="1128932" y="463941"/>
                  </a:moveTo>
                  <a:cubicBezTo>
                    <a:pt x="1117502" y="481086"/>
                    <a:pt x="1119407" y="494421"/>
                    <a:pt x="1137504" y="506804"/>
                  </a:cubicBezTo>
                  <a:cubicBezTo>
                    <a:pt x="1160364" y="522044"/>
                    <a:pt x="1169889" y="545856"/>
                    <a:pt x="1168937" y="573479"/>
                  </a:cubicBezTo>
                  <a:cubicBezTo>
                    <a:pt x="1161317" y="583004"/>
                    <a:pt x="1150839" y="590624"/>
                    <a:pt x="1145124" y="601101"/>
                  </a:cubicBezTo>
                  <a:cubicBezTo>
                    <a:pt x="1123217" y="640154"/>
                    <a:pt x="1083212" y="655394"/>
                    <a:pt x="1049874" y="679206"/>
                  </a:cubicBezTo>
                  <a:cubicBezTo>
                    <a:pt x="1042254" y="684921"/>
                    <a:pt x="1036539" y="694446"/>
                    <a:pt x="1029872" y="702066"/>
                  </a:cubicBezTo>
                  <a:cubicBezTo>
                    <a:pt x="1038445" y="707781"/>
                    <a:pt x="1047017" y="718259"/>
                    <a:pt x="1056542" y="718259"/>
                  </a:cubicBezTo>
                  <a:cubicBezTo>
                    <a:pt x="1076545" y="719211"/>
                    <a:pt x="1096547" y="715401"/>
                    <a:pt x="1115597" y="713496"/>
                  </a:cubicBezTo>
                  <a:cubicBezTo>
                    <a:pt x="1115597" y="724926"/>
                    <a:pt x="1113692" y="736356"/>
                    <a:pt x="1116549" y="746834"/>
                  </a:cubicBezTo>
                  <a:cubicBezTo>
                    <a:pt x="1122264" y="774456"/>
                    <a:pt x="1129884" y="801126"/>
                    <a:pt x="1136552" y="828749"/>
                  </a:cubicBezTo>
                  <a:cubicBezTo>
                    <a:pt x="1133695" y="827796"/>
                    <a:pt x="1130837" y="827796"/>
                    <a:pt x="1127979" y="826844"/>
                  </a:cubicBezTo>
                  <a:cubicBezTo>
                    <a:pt x="1098452" y="806841"/>
                    <a:pt x="1098452" y="806841"/>
                    <a:pt x="1083212" y="840179"/>
                  </a:cubicBezTo>
                  <a:cubicBezTo>
                    <a:pt x="1067020" y="875421"/>
                    <a:pt x="1040349" y="900186"/>
                    <a:pt x="1003202" y="909711"/>
                  </a:cubicBezTo>
                  <a:cubicBezTo>
                    <a:pt x="973674" y="916379"/>
                    <a:pt x="943195" y="918284"/>
                    <a:pt x="912714" y="923046"/>
                  </a:cubicBezTo>
                  <a:cubicBezTo>
                    <a:pt x="905095" y="923999"/>
                    <a:pt x="898427" y="929714"/>
                    <a:pt x="891759" y="933524"/>
                  </a:cubicBezTo>
                  <a:cubicBezTo>
                    <a:pt x="897474" y="941144"/>
                    <a:pt x="903189" y="949716"/>
                    <a:pt x="909857" y="956384"/>
                  </a:cubicBezTo>
                  <a:cubicBezTo>
                    <a:pt x="915572" y="962099"/>
                    <a:pt x="923192" y="965909"/>
                    <a:pt x="930812" y="970671"/>
                  </a:cubicBezTo>
                  <a:cubicBezTo>
                    <a:pt x="925097" y="972576"/>
                    <a:pt x="920334" y="974481"/>
                    <a:pt x="914620" y="976386"/>
                  </a:cubicBezTo>
                  <a:cubicBezTo>
                    <a:pt x="892712" y="971624"/>
                    <a:pt x="878424" y="980196"/>
                    <a:pt x="869852" y="1002104"/>
                  </a:cubicBezTo>
                  <a:cubicBezTo>
                    <a:pt x="852707" y="1043061"/>
                    <a:pt x="819370" y="1064969"/>
                    <a:pt x="776507" y="1068779"/>
                  </a:cubicBezTo>
                  <a:cubicBezTo>
                    <a:pt x="728882" y="1072589"/>
                    <a:pt x="681257" y="1073541"/>
                    <a:pt x="634584" y="1076399"/>
                  </a:cubicBezTo>
                  <a:cubicBezTo>
                    <a:pt x="630774" y="1076399"/>
                    <a:pt x="627917" y="1075446"/>
                    <a:pt x="624107" y="1075446"/>
                  </a:cubicBezTo>
                  <a:cubicBezTo>
                    <a:pt x="618392" y="1073541"/>
                    <a:pt x="612677" y="1070684"/>
                    <a:pt x="606962" y="1068779"/>
                  </a:cubicBezTo>
                  <a:cubicBezTo>
                    <a:pt x="603152" y="1066874"/>
                    <a:pt x="599342" y="1064969"/>
                    <a:pt x="595532" y="1063064"/>
                  </a:cubicBezTo>
                  <a:cubicBezTo>
                    <a:pt x="564099" y="1040204"/>
                    <a:pt x="533620" y="1016391"/>
                    <a:pt x="502187" y="994484"/>
                  </a:cubicBezTo>
                  <a:cubicBezTo>
                    <a:pt x="495520" y="989721"/>
                    <a:pt x="483137" y="994484"/>
                    <a:pt x="473612" y="994484"/>
                  </a:cubicBezTo>
                  <a:cubicBezTo>
                    <a:pt x="471707" y="994484"/>
                    <a:pt x="469802" y="994484"/>
                    <a:pt x="467897" y="994484"/>
                  </a:cubicBezTo>
                  <a:cubicBezTo>
                    <a:pt x="473612" y="988769"/>
                    <a:pt x="480279" y="984959"/>
                    <a:pt x="483137" y="978291"/>
                  </a:cubicBezTo>
                  <a:cubicBezTo>
                    <a:pt x="485995" y="972576"/>
                    <a:pt x="487899" y="962099"/>
                    <a:pt x="485042" y="958289"/>
                  </a:cubicBezTo>
                  <a:cubicBezTo>
                    <a:pt x="480279" y="951621"/>
                    <a:pt x="467897" y="944001"/>
                    <a:pt x="462182" y="945906"/>
                  </a:cubicBezTo>
                  <a:cubicBezTo>
                    <a:pt x="419320" y="961146"/>
                    <a:pt x="376457" y="978291"/>
                    <a:pt x="334547" y="995436"/>
                  </a:cubicBezTo>
                  <a:cubicBezTo>
                    <a:pt x="311687" y="994484"/>
                    <a:pt x="288827" y="993531"/>
                    <a:pt x="265967" y="993531"/>
                  </a:cubicBezTo>
                  <a:cubicBezTo>
                    <a:pt x="257395" y="986864"/>
                    <a:pt x="250727" y="975434"/>
                    <a:pt x="241202" y="972576"/>
                  </a:cubicBezTo>
                  <a:cubicBezTo>
                    <a:pt x="213579" y="964956"/>
                    <a:pt x="194529" y="948764"/>
                    <a:pt x="180242" y="924951"/>
                  </a:cubicBezTo>
                  <a:cubicBezTo>
                    <a:pt x="177384" y="920189"/>
                    <a:pt x="170717" y="917331"/>
                    <a:pt x="165002" y="913521"/>
                  </a:cubicBezTo>
                  <a:cubicBezTo>
                    <a:pt x="172622" y="884946"/>
                    <a:pt x="179289" y="855419"/>
                    <a:pt x="186909" y="826844"/>
                  </a:cubicBezTo>
                  <a:cubicBezTo>
                    <a:pt x="189767" y="815414"/>
                    <a:pt x="195482" y="804936"/>
                    <a:pt x="199292" y="793506"/>
                  </a:cubicBezTo>
                  <a:cubicBezTo>
                    <a:pt x="205007" y="786839"/>
                    <a:pt x="210722" y="779219"/>
                    <a:pt x="217389" y="773504"/>
                  </a:cubicBezTo>
                  <a:cubicBezTo>
                    <a:pt x="233582" y="761121"/>
                    <a:pt x="231677" y="743024"/>
                    <a:pt x="220247" y="733499"/>
                  </a:cubicBezTo>
                  <a:cubicBezTo>
                    <a:pt x="207864" y="722069"/>
                    <a:pt x="189767" y="714449"/>
                    <a:pt x="172622" y="711591"/>
                  </a:cubicBezTo>
                  <a:cubicBezTo>
                    <a:pt x="127854" y="703971"/>
                    <a:pt x="83087" y="697304"/>
                    <a:pt x="52607" y="659204"/>
                  </a:cubicBezTo>
                  <a:cubicBezTo>
                    <a:pt x="36414" y="639201"/>
                    <a:pt x="17364" y="620151"/>
                    <a:pt x="220" y="600149"/>
                  </a:cubicBezTo>
                  <a:cubicBezTo>
                    <a:pt x="-4543" y="502994"/>
                    <a:pt x="68799" y="388694"/>
                    <a:pt x="161192" y="348689"/>
                  </a:cubicBezTo>
                  <a:cubicBezTo>
                    <a:pt x="172622" y="343926"/>
                    <a:pt x="183099" y="335354"/>
                    <a:pt x="194529" y="328686"/>
                  </a:cubicBezTo>
                  <a:cubicBezTo>
                    <a:pt x="198339" y="328686"/>
                    <a:pt x="202149" y="329639"/>
                    <a:pt x="205959" y="329639"/>
                  </a:cubicBezTo>
                  <a:cubicBezTo>
                    <a:pt x="217389" y="328686"/>
                    <a:pt x="228820" y="327734"/>
                    <a:pt x="240249" y="326781"/>
                  </a:cubicBezTo>
                  <a:cubicBezTo>
                    <a:pt x="238345" y="316304"/>
                    <a:pt x="239297" y="304874"/>
                    <a:pt x="235487" y="295349"/>
                  </a:cubicBezTo>
                  <a:cubicBezTo>
                    <a:pt x="221199" y="261059"/>
                    <a:pt x="211674" y="227721"/>
                    <a:pt x="222152" y="189621"/>
                  </a:cubicBezTo>
                  <a:cubicBezTo>
                    <a:pt x="225009" y="177239"/>
                    <a:pt x="217389" y="161999"/>
                    <a:pt x="213579" y="148664"/>
                  </a:cubicBezTo>
                  <a:cubicBezTo>
                    <a:pt x="231677" y="108659"/>
                    <a:pt x="266920" y="87704"/>
                    <a:pt x="305972" y="76274"/>
                  </a:cubicBezTo>
                  <a:cubicBezTo>
                    <a:pt x="360264" y="60081"/>
                    <a:pt x="415509" y="59129"/>
                    <a:pt x="469802" y="82941"/>
                  </a:cubicBezTo>
                  <a:cubicBezTo>
                    <a:pt x="507902" y="100086"/>
                    <a:pt x="518379" y="97229"/>
                    <a:pt x="548859" y="65796"/>
                  </a:cubicBezTo>
                  <a:cubicBezTo>
                    <a:pt x="586959" y="27696"/>
                    <a:pt x="630774" y="1979"/>
                    <a:pt x="686020" y="74"/>
                  </a:cubicBezTo>
                  <a:cubicBezTo>
                    <a:pt x="752695" y="-1831"/>
                    <a:pt x="799367" y="33411"/>
                    <a:pt x="834609" y="84846"/>
                  </a:cubicBezTo>
                  <a:cubicBezTo>
                    <a:pt x="850802" y="108659"/>
                    <a:pt x="869852" y="117231"/>
                    <a:pt x="895570" y="105801"/>
                  </a:cubicBezTo>
                  <a:cubicBezTo>
                    <a:pt x="994629" y="61986"/>
                    <a:pt x="1069877" y="147711"/>
                    <a:pt x="1069877" y="221054"/>
                  </a:cubicBezTo>
                  <a:cubicBezTo>
                    <a:pt x="1069877" y="249629"/>
                    <a:pt x="1082259" y="257249"/>
                    <a:pt x="1104167" y="264869"/>
                  </a:cubicBezTo>
                  <a:cubicBezTo>
                    <a:pt x="1143220" y="277251"/>
                    <a:pt x="1167032" y="303921"/>
                    <a:pt x="1170842" y="346784"/>
                  </a:cubicBezTo>
                  <a:cubicBezTo>
                    <a:pt x="1156554" y="351546"/>
                    <a:pt x="1133695" y="352499"/>
                    <a:pt x="1129884" y="362976"/>
                  </a:cubicBezTo>
                  <a:cubicBezTo>
                    <a:pt x="1115597" y="393456"/>
                    <a:pt x="1094642" y="416316"/>
                    <a:pt x="1067020" y="434414"/>
                  </a:cubicBezTo>
                  <a:cubicBezTo>
                    <a:pt x="1066067" y="435366"/>
                    <a:pt x="1065114" y="435366"/>
                    <a:pt x="1065114" y="436319"/>
                  </a:cubicBezTo>
                  <a:cubicBezTo>
                    <a:pt x="1064162" y="446796"/>
                    <a:pt x="1060352" y="460131"/>
                    <a:pt x="1065114" y="466799"/>
                  </a:cubicBezTo>
                  <a:cubicBezTo>
                    <a:pt x="1069877" y="473466"/>
                    <a:pt x="1084164" y="476324"/>
                    <a:pt x="1093689" y="476324"/>
                  </a:cubicBezTo>
                  <a:cubicBezTo>
                    <a:pt x="1105120" y="472514"/>
                    <a:pt x="1117502" y="466799"/>
                    <a:pt x="1128932" y="46394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2"/>
            <p:cNvSpPr/>
            <p:nvPr/>
          </p:nvSpPr>
          <p:spPr>
            <a:xfrm>
              <a:off x="8779192" y="4921567"/>
              <a:ext cx="587692" cy="173730"/>
            </a:xfrm>
            <a:custGeom>
              <a:avLst/>
              <a:gdLst/>
              <a:ahLst/>
              <a:cxnLst/>
              <a:rect l="l" t="t" r="r" b="b"/>
              <a:pathLst>
                <a:path w="587692" h="173730" extrusionOk="0">
                  <a:moveTo>
                    <a:pt x="368618" y="92392"/>
                  </a:moveTo>
                  <a:cubicBezTo>
                    <a:pt x="372427" y="94297"/>
                    <a:pt x="376238" y="96202"/>
                    <a:pt x="380047" y="98107"/>
                  </a:cubicBezTo>
                  <a:cubicBezTo>
                    <a:pt x="385763" y="100013"/>
                    <a:pt x="391477" y="102870"/>
                    <a:pt x="397193" y="104775"/>
                  </a:cubicBezTo>
                  <a:cubicBezTo>
                    <a:pt x="401002" y="104775"/>
                    <a:pt x="403860" y="105727"/>
                    <a:pt x="407670" y="105727"/>
                  </a:cubicBezTo>
                  <a:cubicBezTo>
                    <a:pt x="437197" y="128588"/>
                    <a:pt x="471488" y="138113"/>
                    <a:pt x="506730" y="137160"/>
                  </a:cubicBezTo>
                  <a:cubicBezTo>
                    <a:pt x="530543" y="137160"/>
                    <a:pt x="555307" y="131445"/>
                    <a:pt x="579120" y="129540"/>
                  </a:cubicBezTo>
                  <a:cubicBezTo>
                    <a:pt x="581977" y="129540"/>
                    <a:pt x="584835" y="137160"/>
                    <a:pt x="587693" y="140970"/>
                  </a:cubicBezTo>
                  <a:cubicBezTo>
                    <a:pt x="537210" y="175260"/>
                    <a:pt x="482918" y="183832"/>
                    <a:pt x="426720" y="160972"/>
                  </a:cubicBezTo>
                  <a:cubicBezTo>
                    <a:pt x="373380" y="139065"/>
                    <a:pt x="320993" y="115252"/>
                    <a:pt x="280035" y="71438"/>
                  </a:cubicBezTo>
                  <a:cubicBezTo>
                    <a:pt x="260985" y="50482"/>
                    <a:pt x="239077" y="43815"/>
                    <a:pt x="215265" y="66675"/>
                  </a:cubicBezTo>
                  <a:cubicBezTo>
                    <a:pt x="211455" y="70485"/>
                    <a:pt x="204788" y="71438"/>
                    <a:pt x="200025" y="73342"/>
                  </a:cubicBezTo>
                  <a:cubicBezTo>
                    <a:pt x="201930" y="64770"/>
                    <a:pt x="204788" y="57150"/>
                    <a:pt x="208597" y="43815"/>
                  </a:cubicBezTo>
                  <a:cubicBezTo>
                    <a:pt x="192405" y="52388"/>
                    <a:pt x="180975" y="59055"/>
                    <a:pt x="169545" y="64770"/>
                  </a:cubicBezTo>
                  <a:cubicBezTo>
                    <a:pt x="144780" y="77152"/>
                    <a:pt x="120015" y="94297"/>
                    <a:pt x="92393" y="80963"/>
                  </a:cubicBezTo>
                  <a:cubicBezTo>
                    <a:pt x="60007" y="64770"/>
                    <a:pt x="30480" y="41910"/>
                    <a:pt x="0" y="22860"/>
                  </a:cubicBezTo>
                  <a:cubicBezTo>
                    <a:pt x="952" y="20955"/>
                    <a:pt x="1905" y="19050"/>
                    <a:pt x="2857" y="18097"/>
                  </a:cubicBezTo>
                  <a:cubicBezTo>
                    <a:pt x="15240" y="20002"/>
                    <a:pt x="26670" y="20955"/>
                    <a:pt x="39052" y="22860"/>
                  </a:cubicBezTo>
                  <a:cubicBezTo>
                    <a:pt x="61913" y="23813"/>
                    <a:pt x="84772" y="24765"/>
                    <a:pt x="107632" y="24765"/>
                  </a:cubicBezTo>
                  <a:cubicBezTo>
                    <a:pt x="120968" y="26670"/>
                    <a:pt x="135255" y="32385"/>
                    <a:pt x="147638" y="28575"/>
                  </a:cubicBezTo>
                  <a:cubicBezTo>
                    <a:pt x="168593" y="21907"/>
                    <a:pt x="186690" y="9525"/>
                    <a:pt x="206693" y="0"/>
                  </a:cubicBezTo>
                  <a:lnTo>
                    <a:pt x="206693" y="0"/>
                  </a:lnTo>
                  <a:cubicBezTo>
                    <a:pt x="203835" y="6667"/>
                    <a:pt x="200977" y="13335"/>
                    <a:pt x="197168" y="20955"/>
                  </a:cubicBezTo>
                  <a:cubicBezTo>
                    <a:pt x="212407" y="21907"/>
                    <a:pt x="226695" y="22860"/>
                    <a:pt x="240982" y="23813"/>
                  </a:cubicBezTo>
                  <a:cubicBezTo>
                    <a:pt x="242888" y="23813"/>
                    <a:pt x="244793" y="23813"/>
                    <a:pt x="246697" y="23813"/>
                  </a:cubicBezTo>
                  <a:cubicBezTo>
                    <a:pt x="260032" y="33338"/>
                    <a:pt x="272415" y="43815"/>
                    <a:pt x="285750" y="52388"/>
                  </a:cubicBezTo>
                  <a:cubicBezTo>
                    <a:pt x="311468" y="70485"/>
                    <a:pt x="334327" y="92392"/>
                    <a:pt x="368618" y="92392"/>
                  </a:cubicBezTo>
                  <a:close/>
                </a:path>
              </a:pathLst>
            </a:custGeom>
            <a:solidFill>
              <a:srgbClr val="B5B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2"/>
            <p:cNvSpPr/>
            <p:nvPr/>
          </p:nvSpPr>
          <p:spPr>
            <a:xfrm>
              <a:off x="8553365" y="4551044"/>
              <a:ext cx="228684" cy="193357"/>
            </a:xfrm>
            <a:custGeom>
              <a:avLst/>
              <a:gdLst/>
              <a:ahLst/>
              <a:cxnLst/>
              <a:rect l="l" t="t" r="r" b="b"/>
              <a:pathLst>
                <a:path w="228684" h="193357" extrusionOk="0">
                  <a:moveTo>
                    <a:pt x="84" y="0"/>
                  </a:moveTo>
                  <a:cubicBezTo>
                    <a:pt x="17229" y="20003"/>
                    <a:pt x="36279" y="38100"/>
                    <a:pt x="52472" y="59055"/>
                  </a:cubicBezTo>
                  <a:cubicBezTo>
                    <a:pt x="83904" y="98108"/>
                    <a:pt x="127719" y="103823"/>
                    <a:pt x="172486" y="111443"/>
                  </a:cubicBezTo>
                  <a:cubicBezTo>
                    <a:pt x="189632" y="114300"/>
                    <a:pt x="207729" y="121920"/>
                    <a:pt x="220111" y="133350"/>
                  </a:cubicBezTo>
                  <a:cubicBezTo>
                    <a:pt x="230589" y="142875"/>
                    <a:pt x="233447" y="160973"/>
                    <a:pt x="217254" y="173355"/>
                  </a:cubicBezTo>
                  <a:cubicBezTo>
                    <a:pt x="210586" y="179070"/>
                    <a:pt x="204872" y="186690"/>
                    <a:pt x="199157" y="193358"/>
                  </a:cubicBezTo>
                  <a:cubicBezTo>
                    <a:pt x="160104" y="192405"/>
                    <a:pt x="123909" y="186690"/>
                    <a:pt x="89619" y="164783"/>
                  </a:cubicBezTo>
                  <a:cubicBezTo>
                    <a:pt x="28659" y="126683"/>
                    <a:pt x="-1821" y="72390"/>
                    <a:pt x="84" y="0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2"/>
            <p:cNvSpPr/>
            <p:nvPr/>
          </p:nvSpPr>
          <p:spPr>
            <a:xfrm>
              <a:off x="9444989" y="4765994"/>
              <a:ext cx="244820" cy="157901"/>
            </a:xfrm>
            <a:custGeom>
              <a:avLst/>
              <a:gdLst/>
              <a:ahLst/>
              <a:cxnLst/>
              <a:rect l="l" t="t" r="r" b="b"/>
              <a:pathLst>
                <a:path w="244820" h="157901" extrusionOk="0">
                  <a:moveTo>
                    <a:pt x="39053" y="157478"/>
                  </a:moveTo>
                  <a:cubicBezTo>
                    <a:pt x="32385" y="152716"/>
                    <a:pt x="23813" y="148906"/>
                    <a:pt x="18098" y="143191"/>
                  </a:cubicBezTo>
                  <a:cubicBezTo>
                    <a:pt x="11430" y="136523"/>
                    <a:pt x="5715" y="127951"/>
                    <a:pt x="0" y="120331"/>
                  </a:cubicBezTo>
                  <a:cubicBezTo>
                    <a:pt x="6668" y="116521"/>
                    <a:pt x="13335" y="110806"/>
                    <a:pt x="20955" y="109853"/>
                  </a:cubicBezTo>
                  <a:cubicBezTo>
                    <a:pt x="50483" y="105091"/>
                    <a:pt x="81915" y="104138"/>
                    <a:pt x="111443" y="96518"/>
                  </a:cubicBezTo>
                  <a:cubicBezTo>
                    <a:pt x="148590" y="87946"/>
                    <a:pt x="175260" y="63181"/>
                    <a:pt x="191453" y="26986"/>
                  </a:cubicBezTo>
                  <a:cubicBezTo>
                    <a:pt x="206693" y="-6352"/>
                    <a:pt x="206693" y="-6352"/>
                    <a:pt x="236220" y="13651"/>
                  </a:cubicBezTo>
                  <a:cubicBezTo>
                    <a:pt x="238125" y="15556"/>
                    <a:pt x="241935" y="15556"/>
                    <a:pt x="244793" y="15556"/>
                  </a:cubicBezTo>
                  <a:cubicBezTo>
                    <a:pt x="245745" y="58418"/>
                    <a:pt x="221933" y="86993"/>
                    <a:pt x="191453" y="111758"/>
                  </a:cubicBezTo>
                  <a:cubicBezTo>
                    <a:pt x="156210" y="141286"/>
                    <a:pt x="114300" y="156526"/>
                    <a:pt x="67628" y="156526"/>
                  </a:cubicBezTo>
                  <a:cubicBezTo>
                    <a:pt x="66675" y="153668"/>
                    <a:pt x="65723" y="149858"/>
                    <a:pt x="63818" y="143191"/>
                  </a:cubicBezTo>
                  <a:cubicBezTo>
                    <a:pt x="61913" y="150811"/>
                    <a:pt x="60960" y="153668"/>
                    <a:pt x="60008" y="157478"/>
                  </a:cubicBezTo>
                  <a:cubicBezTo>
                    <a:pt x="53340" y="158431"/>
                    <a:pt x="46673" y="157478"/>
                    <a:pt x="39053" y="157478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2"/>
            <p:cNvSpPr/>
            <p:nvPr/>
          </p:nvSpPr>
          <p:spPr>
            <a:xfrm>
              <a:off x="9187814" y="4927355"/>
              <a:ext cx="280035" cy="136134"/>
            </a:xfrm>
            <a:custGeom>
              <a:avLst/>
              <a:gdLst/>
              <a:ahLst/>
              <a:cxnLst/>
              <a:rect l="l" t="t" r="r" b="b"/>
              <a:pathLst>
                <a:path w="280035" h="136134" extrusionOk="0">
                  <a:moveTo>
                    <a:pt x="180023" y="136134"/>
                  </a:moveTo>
                  <a:cubicBezTo>
                    <a:pt x="177165" y="132324"/>
                    <a:pt x="174308" y="124704"/>
                    <a:pt x="171450" y="124704"/>
                  </a:cubicBezTo>
                  <a:cubicBezTo>
                    <a:pt x="146685" y="126609"/>
                    <a:pt x="122873" y="131372"/>
                    <a:pt x="99060" y="132324"/>
                  </a:cubicBezTo>
                  <a:cubicBezTo>
                    <a:pt x="62865" y="132324"/>
                    <a:pt x="28575" y="123752"/>
                    <a:pt x="0" y="100892"/>
                  </a:cubicBezTo>
                  <a:cubicBezTo>
                    <a:pt x="47625" y="98034"/>
                    <a:pt x="95250" y="97082"/>
                    <a:pt x="141923" y="93272"/>
                  </a:cubicBezTo>
                  <a:cubicBezTo>
                    <a:pt x="184785" y="89462"/>
                    <a:pt x="218123" y="67554"/>
                    <a:pt x="235268" y="26597"/>
                  </a:cubicBezTo>
                  <a:cubicBezTo>
                    <a:pt x="244793" y="5642"/>
                    <a:pt x="258128" y="-2931"/>
                    <a:pt x="280035" y="879"/>
                  </a:cubicBezTo>
                  <a:cubicBezTo>
                    <a:pt x="260033" y="56124"/>
                    <a:pt x="231458" y="104702"/>
                    <a:pt x="180023" y="136134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2"/>
            <p:cNvSpPr/>
            <p:nvPr/>
          </p:nvSpPr>
          <p:spPr>
            <a:xfrm>
              <a:off x="9583102" y="4527232"/>
              <a:ext cx="146429" cy="144930"/>
            </a:xfrm>
            <a:custGeom>
              <a:avLst/>
              <a:gdLst/>
              <a:ahLst/>
              <a:cxnLst/>
              <a:rect l="l" t="t" r="r" b="b"/>
              <a:pathLst>
                <a:path w="146429" h="144930" extrusionOk="0">
                  <a:moveTo>
                    <a:pt x="85725" y="140018"/>
                  </a:moveTo>
                  <a:cubicBezTo>
                    <a:pt x="65723" y="141923"/>
                    <a:pt x="45720" y="145733"/>
                    <a:pt x="26670" y="144780"/>
                  </a:cubicBezTo>
                  <a:cubicBezTo>
                    <a:pt x="17145" y="143828"/>
                    <a:pt x="8573" y="134303"/>
                    <a:pt x="0" y="128588"/>
                  </a:cubicBezTo>
                  <a:cubicBezTo>
                    <a:pt x="6668" y="120968"/>
                    <a:pt x="11430" y="111443"/>
                    <a:pt x="20003" y="105728"/>
                  </a:cubicBezTo>
                  <a:cubicBezTo>
                    <a:pt x="53340" y="81915"/>
                    <a:pt x="93345" y="66675"/>
                    <a:pt x="115253" y="27623"/>
                  </a:cubicBezTo>
                  <a:cubicBezTo>
                    <a:pt x="120968" y="17145"/>
                    <a:pt x="130493" y="8573"/>
                    <a:pt x="139065" y="0"/>
                  </a:cubicBezTo>
                  <a:cubicBezTo>
                    <a:pt x="141923" y="14288"/>
                    <a:pt x="148590" y="30480"/>
                    <a:pt x="145733" y="43815"/>
                  </a:cubicBezTo>
                  <a:cubicBezTo>
                    <a:pt x="140018" y="82868"/>
                    <a:pt x="119063" y="115253"/>
                    <a:pt x="85725" y="140018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2"/>
            <p:cNvSpPr/>
            <p:nvPr/>
          </p:nvSpPr>
          <p:spPr>
            <a:xfrm>
              <a:off x="8717280" y="4862512"/>
              <a:ext cx="270509" cy="156615"/>
            </a:xfrm>
            <a:custGeom>
              <a:avLst/>
              <a:gdLst/>
              <a:ahLst/>
              <a:cxnLst/>
              <a:rect l="l" t="t" r="r" b="b"/>
              <a:pathLst>
                <a:path w="270509" h="156615" extrusionOk="0">
                  <a:moveTo>
                    <a:pt x="100965" y="80963"/>
                  </a:moveTo>
                  <a:cubicBezTo>
                    <a:pt x="88582" y="79057"/>
                    <a:pt x="77152" y="78105"/>
                    <a:pt x="64770" y="76200"/>
                  </a:cubicBezTo>
                  <a:cubicBezTo>
                    <a:pt x="63818" y="78105"/>
                    <a:pt x="62865" y="80010"/>
                    <a:pt x="61913" y="80963"/>
                  </a:cubicBezTo>
                  <a:cubicBezTo>
                    <a:pt x="92393" y="100965"/>
                    <a:pt x="121920" y="122872"/>
                    <a:pt x="154305" y="139065"/>
                  </a:cubicBezTo>
                  <a:cubicBezTo>
                    <a:pt x="180975" y="152400"/>
                    <a:pt x="206693" y="135255"/>
                    <a:pt x="231457" y="122872"/>
                  </a:cubicBezTo>
                  <a:cubicBezTo>
                    <a:pt x="242888" y="117157"/>
                    <a:pt x="254318" y="110490"/>
                    <a:pt x="270510" y="101918"/>
                  </a:cubicBezTo>
                  <a:cubicBezTo>
                    <a:pt x="266700" y="115253"/>
                    <a:pt x="264795" y="122872"/>
                    <a:pt x="261938" y="131445"/>
                  </a:cubicBezTo>
                  <a:cubicBezTo>
                    <a:pt x="172402" y="176213"/>
                    <a:pt x="60007" y="164782"/>
                    <a:pt x="16193" y="68580"/>
                  </a:cubicBezTo>
                  <a:cubicBezTo>
                    <a:pt x="6668" y="47625"/>
                    <a:pt x="5715" y="22860"/>
                    <a:pt x="0" y="0"/>
                  </a:cubicBezTo>
                  <a:cubicBezTo>
                    <a:pt x="4763" y="3810"/>
                    <a:pt x="12382" y="5715"/>
                    <a:pt x="15240" y="11430"/>
                  </a:cubicBezTo>
                  <a:cubicBezTo>
                    <a:pt x="29527" y="35243"/>
                    <a:pt x="48577" y="51435"/>
                    <a:pt x="76200" y="59055"/>
                  </a:cubicBezTo>
                  <a:cubicBezTo>
                    <a:pt x="85725" y="63818"/>
                    <a:pt x="93345" y="74295"/>
                    <a:pt x="100965" y="80963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2"/>
            <p:cNvSpPr/>
            <p:nvPr/>
          </p:nvSpPr>
          <p:spPr>
            <a:xfrm>
              <a:off x="9614323" y="4295775"/>
              <a:ext cx="108205" cy="129540"/>
            </a:xfrm>
            <a:custGeom>
              <a:avLst/>
              <a:gdLst/>
              <a:ahLst/>
              <a:cxnLst/>
              <a:rect l="l" t="t" r="r" b="b"/>
              <a:pathLst>
                <a:path w="108205" h="129540" extrusionOk="0">
                  <a:moveTo>
                    <a:pt x="66887" y="120968"/>
                  </a:moveTo>
                  <a:cubicBezTo>
                    <a:pt x="54504" y="123825"/>
                    <a:pt x="43075" y="129540"/>
                    <a:pt x="30692" y="129540"/>
                  </a:cubicBezTo>
                  <a:cubicBezTo>
                    <a:pt x="21167" y="129540"/>
                    <a:pt x="6879" y="126682"/>
                    <a:pt x="2117" y="120015"/>
                  </a:cubicBezTo>
                  <a:cubicBezTo>
                    <a:pt x="-2646" y="113347"/>
                    <a:pt x="2117" y="100013"/>
                    <a:pt x="2117" y="89535"/>
                  </a:cubicBezTo>
                  <a:cubicBezTo>
                    <a:pt x="2117" y="88582"/>
                    <a:pt x="3070" y="87630"/>
                    <a:pt x="4022" y="87630"/>
                  </a:cubicBezTo>
                  <a:cubicBezTo>
                    <a:pt x="31645" y="69532"/>
                    <a:pt x="52600" y="46672"/>
                    <a:pt x="66887" y="16193"/>
                  </a:cubicBezTo>
                  <a:cubicBezTo>
                    <a:pt x="71650" y="6668"/>
                    <a:pt x="93557" y="5715"/>
                    <a:pt x="107845" y="0"/>
                  </a:cubicBezTo>
                  <a:cubicBezTo>
                    <a:pt x="110702" y="43815"/>
                    <a:pt x="96414" y="81915"/>
                    <a:pt x="70697" y="116205"/>
                  </a:cubicBezTo>
                  <a:cubicBezTo>
                    <a:pt x="69745" y="114300"/>
                    <a:pt x="68792" y="112395"/>
                    <a:pt x="67839" y="110490"/>
                  </a:cubicBezTo>
                  <a:cubicBezTo>
                    <a:pt x="68792" y="114300"/>
                    <a:pt x="67839" y="117157"/>
                    <a:pt x="66887" y="120968"/>
                  </a:cubicBezTo>
                  <a:lnTo>
                    <a:pt x="66887" y="120968"/>
                  </a:ln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2"/>
            <p:cNvSpPr/>
            <p:nvPr/>
          </p:nvSpPr>
          <p:spPr>
            <a:xfrm>
              <a:off x="8747607" y="4097655"/>
              <a:ext cx="45872" cy="180975"/>
            </a:xfrm>
            <a:custGeom>
              <a:avLst/>
              <a:gdLst/>
              <a:ahLst/>
              <a:cxnLst/>
              <a:rect l="l" t="t" r="r" b="b"/>
              <a:pathLst>
                <a:path w="45872" h="180975" extrusionOk="0">
                  <a:moveTo>
                    <a:pt x="19203" y="0"/>
                  </a:moveTo>
                  <a:cubicBezTo>
                    <a:pt x="22060" y="14288"/>
                    <a:pt x="30632" y="28575"/>
                    <a:pt x="27775" y="40957"/>
                  </a:cubicBezTo>
                  <a:cubicBezTo>
                    <a:pt x="18250" y="79057"/>
                    <a:pt x="27775" y="112395"/>
                    <a:pt x="41110" y="146685"/>
                  </a:cubicBezTo>
                  <a:cubicBezTo>
                    <a:pt x="44920" y="156210"/>
                    <a:pt x="44920" y="167640"/>
                    <a:pt x="45872" y="178117"/>
                  </a:cubicBezTo>
                  <a:cubicBezTo>
                    <a:pt x="34442" y="179070"/>
                    <a:pt x="23012" y="180022"/>
                    <a:pt x="11582" y="180975"/>
                  </a:cubicBezTo>
                  <a:cubicBezTo>
                    <a:pt x="7772" y="180975"/>
                    <a:pt x="3962" y="180975"/>
                    <a:pt x="153" y="180022"/>
                  </a:cubicBezTo>
                  <a:cubicBezTo>
                    <a:pt x="153" y="131445"/>
                    <a:pt x="-800" y="82867"/>
                    <a:pt x="2057" y="33338"/>
                  </a:cubicBezTo>
                  <a:cubicBezTo>
                    <a:pt x="3010" y="22860"/>
                    <a:pt x="13487" y="11430"/>
                    <a:pt x="19203" y="0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2"/>
            <p:cNvSpPr/>
            <p:nvPr/>
          </p:nvSpPr>
          <p:spPr>
            <a:xfrm>
              <a:off x="9682162" y="4406265"/>
              <a:ext cx="3810" cy="10477"/>
            </a:xfrm>
            <a:custGeom>
              <a:avLst/>
              <a:gdLst/>
              <a:ahLst/>
              <a:cxnLst/>
              <a:rect l="l" t="t" r="r" b="b"/>
              <a:pathLst>
                <a:path w="3810" h="10477" extrusionOk="0">
                  <a:moveTo>
                    <a:pt x="0" y="10478"/>
                  </a:moveTo>
                  <a:cubicBezTo>
                    <a:pt x="0" y="6667"/>
                    <a:pt x="952" y="3810"/>
                    <a:pt x="952" y="0"/>
                  </a:cubicBezTo>
                  <a:cubicBezTo>
                    <a:pt x="1905" y="1905"/>
                    <a:pt x="2857" y="3810"/>
                    <a:pt x="3810" y="5715"/>
                  </a:cubicBezTo>
                  <a:cubicBezTo>
                    <a:pt x="2857" y="7620"/>
                    <a:pt x="952" y="8572"/>
                    <a:pt x="0" y="10478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2"/>
            <p:cNvSpPr/>
            <p:nvPr/>
          </p:nvSpPr>
          <p:spPr>
            <a:xfrm>
              <a:off x="9505950" y="4910137"/>
              <a:ext cx="7619" cy="14287"/>
            </a:xfrm>
            <a:custGeom>
              <a:avLst/>
              <a:gdLst/>
              <a:ahLst/>
              <a:cxnLst/>
              <a:rect l="l" t="t" r="r" b="b"/>
              <a:pathLst>
                <a:path w="7619" h="14287" extrusionOk="0">
                  <a:moveTo>
                    <a:pt x="0" y="14288"/>
                  </a:moveTo>
                  <a:cubicBezTo>
                    <a:pt x="952" y="11430"/>
                    <a:pt x="1905" y="7620"/>
                    <a:pt x="3810" y="0"/>
                  </a:cubicBezTo>
                  <a:cubicBezTo>
                    <a:pt x="5715" y="7620"/>
                    <a:pt x="6668" y="10478"/>
                    <a:pt x="7620" y="13335"/>
                  </a:cubicBezTo>
                  <a:cubicBezTo>
                    <a:pt x="4763" y="14288"/>
                    <a:pt x="1905" y="14288"/>
                    <a:pt x="0" y="14288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2"/>
            <p:cNvSpPr/>
            <p:nvPr/>
          </p:nvSpPr>
          <p:spPr>
            <a:xfrm>
              <a:off x="8624365" y="4985384"/>
              <a:ext cx="107202" cy="132397"/>
            </a:xfrm>
            <a:custGeom>
              <a:avLst/>
              <a:gdLst/>
              <a:ahLst/>
              <a:cxnLst/>
              <a:rect l="l" t="t" r="r" b="b"/>
              <a:pathLst>
                <a:path w="107202" h="132397" extrusionOk="0">
                  <a:moveTo>
                    <a:pt x="15762" y="109538"/>
                  </a:moveTo>
                  <a:cubicBezTo>
                    <a:pt x="11000" y="93345"/>
                    <a:pt x="4333" y="77153"/>
                    <a:pt x="1475" y="60008"/>
                  </a:cubicBezTo>
                  <a:cubicBezTo>
                    <a:pt x="-430" y="49530"/>
                    <a:pt x="-1383" y="34290"/>
                    <a:pt x="4333" y="26670"/>
                  </a:cubicBezTo>
                  <a:cubicBezTo>
                    <a:pt x="14810" y="14288"/>
                    <a:pt x="31002" y="0"/>
                    <a:pt x="44337" y="0"/>
                  </a:cubicBezTo>
                  <a:cubicBezTo>
                    <a:pt x="64340" y="0"/>
                    <a:pt x="69102" y="21908"/>
                    <a:pt x="67197" y="40005"/>
                  </a:cubicBezTo>
                  <a:cubicBezTo>
                    <a:pt x="65292" y="57150"/>
                    <a:pt x="59577" y="73343"/>
                    <a:pt x="54815" y="91440"/>
                  </a:cubicBezTo>
                  <a:cubicBezTo>
                    <a:pt x="71960" y="100965"/>
                    <a:pt x="89105" y="110490"/>
                    <a:pt x="107202" y="119063"/>
                  </a:cubicBezTo>
                  <a:cubicBezTo>
                    <a:pt x="97677" y="123825"/>
                    <a:pt x="87200" y="127635"/>
                    <a:pt x="77675" y="132397"/>
                  </a:cubicBezTo>
                  <a:cubicBezTo>
                    <a:pt x="62435" y="111443"/>
                    <a:pt x="41480" y="103822"/>
                    <a:pt x="15762" y="10953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2"/>
            <p:cNvSpPr/>
            <p:nvPr/>
          </p:nvSpPr>
          <p:spPr>
            <a:xfrm>
              <a:off x="8610600" y="5093094"/>
              <a:ext cx="91439" cy="48500"/>
            </a:xfrm>
            <a:custGeom>
              <a:avLst/>
              <a:gdLst/>
              <a:ahLst/>
              <a:cxnLst/>
              <a:rect l="l" t="t" r="r" b="b"/>
              <a:pathLst>
                <a:path w="91439" h="48500" extrusionOk="0">
                  <a:moveTo>
                    <a:pt x="29527" y="1828"/>
                  </a:moveTo>
                  <a:cubicBezTo>
                    <a:pt x="55245" y="-3887"/>
                    <a:pt x="76200" y="3733"/>
                    <a:pt x="91440" y="25640"/>
                  </a:cubicBezTo>
                  <a:cubicBezTo>
                    <a:pt x="81915" y="33260"/>
                    <a:pt x="72390" y="40880"/>
                    <a:pt x="62865" y="48500"/>
                  </a:cubicBezTo>
                  <a:cubicBezTo>
                    <a:pt x="51435" y="47548"/>
                    <a:pt x="40005" y="47548"/>
                    <a:pt x="29527" y="46595"/>
                  </a:cubicBezTo>
                  <a:cubicBezTo>
                    <a:pt x="20002" y="37070"/>
                    <a:pt x="9525" y="27545"/>
                    <a:pt x="0" y="18020"/>
                  </a:cubicBezTo>
                  <a:cubicBezTo>
                    <a:pt x="9525" y="13258"/>
                    <a:pt x="19050" y="7543"/>
                    <a:pt x="29527" y="1828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2"/>
            <p:cNvSpPr/>
            <p:nvPr/>
          </p:nvSpPr>
          <p:spPr>
            <a:xfrm>
              <a:off x="8672512" y="5105400"/>
              <a:ext cx="62297" cy="49596"/>
            </a:xfrm>
            <a:custGeom>
              <a:avLst/>
              <a:gdLst/>
              <a:ahLst/>
              <a:cxnLst/>
              <a:rect l="l" t="t" r="r" b="b"/>
              <a:pathLst>
                <a:path w="62297" h="49596" extrusionOk="0">
                  <a:moveTo>
                    <a:pt x="0" y="36195"/>
                  </a:moveTo>
                  <a:cubicBezTo>
                    <a:pt x="9525" y="28575"/>
                    <a:pt x="19050" y="20955"/>
                    <a:pt x="28575" y="13335"/>
                  </a:cubicBezTo>
                  <a:cubicBezTo>
                    <a:pt x="38100" y="8572"/>
                    <a:pt x="48577" y="4763"/>
                    <a:pt x="58102" y="0"/>
                  </a:cubicBezTo>
                  <a:cubicBezTo>
                    <a:pt x="59055" y="11430"/>
                    <a:pt x="65723" y="28575"/>
                    <a:pt x="60007" y="34290"/>
                  </a:cubicBezTo>
                  <a:cubicBezTo>
                    <a:pt x="50482" y="43815"/>
                    <a:pt x="34290" y="47625"/>
                    <a:pt x="20002" y="49530"/>
                  </a:cubicBezTo>
                  <a:cubicBezTo>
                    <a:pt x="15240" y="50482"/>
                    <a:pt x="7620" y="40957"/>
                    <a:pt x="0" y="36195"/>
                  </a:cubicBezTo>
                  <a:close/>
                </a:path>
              </a:pathLst>
            </a:custGeom>
            <a:solidFill>
              <a:srgbClr val="B5B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2"/>
            <p:cNvSpPr/>
            <p:nvPr/>
          </p:nvSpPr>
          <p:spPr>
            <a:xfrm>
              <a:off x="8596855" y="5111115"/>
              <a:ext cx="42319" cy="61912"/>
            </a:xfrm>
            <a:custGeom>
              <a:avLst/>
              <a:gdLst/>
              <a:ahLst/>
              <a:cxnLst/>
              <a:rect l="l" t="t" r="r" b="b"/>
              <a:pathLst>
                <a:path w="42319" h="61912" extrusionOk="0">
                  <a:moveTo>
                    <a:pt x="12792" y="0"/>
                  </a:moveTo>
                  <a:cubicBezTo>
                    <a:pt x="22317" y="9525"/>
                    <a:pt x="32794" y="19050"/>
                    <a:pt x="42319" y="28575"/>
                  </a:cubicBezTo>
                  <a:cubicBezTo>
                    <a:pt x="34700" y="39053"/>
                    <a:pt x="27080" y="48578"/>
                    <a:pt x="16602" y="61913"/>
                  </a:cubicBezTo>
                  <a:cubicBezTo>
                    <a:pt x="3267" y="39053"/>
                    <a:pt x="-11020" y="20955"/>
                    <a:pt x="12792" y="0"/>
                  </a:cubicBezTo>
                  <a:close/>
                </a:path>
              </a:pathLst>
            </a:custGeom>
            <a:solidFill>
              <a:srgbClr val="B5B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2"/>
            <p:cNvSpPr/>
            <p:nvPr/>
          </p:nvSpPr>
          <p:spPr>
            <a:xfrm>
              <a:off x="8541931" y="5270061"/>
              <a:ext cx="55400" cy="67748"/>
            </a:xfrm>
            <a:custGeom>
              <a:avLst/>
              <a:gdLst/>
              <a:ahLst/>
              <a:cxnLst/>
              <a:rect l="l" t="t" r="r" b="b"/>
              <a:pathLst>
                <a:path w="55400" h="67748" extrusionOk="0">
                  <a:moveTo>
                    <a:pt x="14376" y="67749"/>
                  </a:moveTo>
                  <a:cubicBezTo>
                    <a:pt x="-2769" y="48699"/>
                    <a:pt x="-5626" y="28696"/>
                    <a:pt x="11519" y="10599"/>
                  </a:cubicBezTo>
                  <a:cubicBezTo>
                    <a:pt x="18186" y="3932"/>
                    <a:pt x="31521" y="-831"/>
                    <a:pt x="41046" y="121"/>
                  </a:cubicBezTo>
                  <a:cubicBezTo>
                    <a:pt x="46761" y="1074"/>
                    <a:pt x="56286" y="14409"/>
                    <a:pt x="55334" y="21076"/>
                  </a:cubicBezTo>
                  <a:cubicBezTo>
                    <a:pt x="51524" y="43936"/>
                    <a:pt x="39142" y="61082"/>
                    <a:pt x="14376" y="67749"/>
                  </a:cubicBezTo>
                  <a:close/>
                </a:path>
              </a:pathLst>
            </a:custGeom>
            <a:solidFill>
              <a:srgbClr val="CBC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2"/>
            <p:cNvSpPr/>
            <p:nvPr/>
          </p:nvSpPr>
          <p:spPr>
            <a:xfrm>
              <a:off x="8886825" y="4896505"/>
              <a:ext cx="151908" cy="54802"/>
            </a:xfrm>
            <a:custGeom>
              <a:avLst/>
              <a:gdLst/>
              <a:ahLst/>
              <a:cxnLst/>
              <a:rect l="l" t="t" r="r" b="b"/>
              <a:pathLst>
                <a:path w="151908" h="54802" extrusionOk="0">
                  <a:moveTo>
                    <a:pt x="133350" y="48875"/>
                  </a:moveTo>
                  <a:cubicBezTo>
                    <a:pt x="119063" y="47922"/>
                    <a:pt x="104775" y="46970"/>
                    <a:pt x="89535" y="46017"/>
                  </a:cubicBezTo>
                  <a:cubicBezTo>
                    <a:pt x="93345" y="38397"/>
                    <a:pt x="96202" y="31730"/>
                    <a:pt x="99060" y="25062"/>
                  </a:cubicBezTo>
                  <a:cubicBezTo>
                    <a:pt x="100965" y="24110"/>
                    <a:pt x="102870" y="22205"/>
                    <a:pt x="104775" y="21252"/>
                  </a:cubicBezTo>
                  <a:cubicBezTo>
                    <a:pt x="102870" y="22205"/>
                    <a:pt x="100965" y="24110"/>
                    <a:pt x="99060" y="25062"/>
                  </a:cubicBezTo>
                  <a:cubicBezTo>
                    <a:pt x="80010" y="34587"/>
                    <a:pt x="60960" y="46970"/>
                    <a:pt x="40005" y="53637"/>
                  </a:cubicBezTo>
                  <a:cubicBezTo>
                    <a:pt x="28575" y="57447"/>
                    <a:pt x="13335" y="50780"/>
                    <a:pt x="0" y="49827"/>
                  </a:cubicBezTo>
                  <a:cubicBezTo>
                    <a:pt x="42863" y="32682"/>
                    <a:pt x="84773" y="15537"/>
                    <a:pt x="127635" y="297"/>
                  </a:cubicBezTo>
                  <a:cubicBezTo>
                    <a:pt x="133350" y="-1608"/>
                    <a:pt x="144780" y="6012"/>
                    <a:pt x="150495" y="12680"/>
                  </a:cubicBezTo>
                  <a:cubicBezTo>
                    <a:pt x="153352" y="16490"/>
                    <a:pt x="151448" y="26967"/>
                    <a:pt x="148590" y="32682"/>
                  </a:cubicBezTo>
                  <a:cubicBezTo>
                    <a:pt x="145732" y="38397"/>
                    <a:pt x="139065" y="43160"/>
                    <a:pt x="133350" y="48875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2"/>
            <p:cNvSpPr/>
            <p:nvPr/>
          </p:nvSpPr>
          <p:spPr>
            <a:xfrm>
              <a:off x="9025889" y="4943263"/>
              <a:ext cx="121920" cy="70696"/>
            </a:xfrm>
            <a:custGeom>
              <a:avLst/>
              <a:gdLst/>
              <a:ahLst/>
              <a:cxnLst/>
              <a:rect l="l" t="t" r="r" b="b"/>
              <a:pathLst>
                <a:path w="121920" h="70696" extrusionOk="0">
                  <a:moveTo>
                    <a:pt x="121920" y="70696"/>
                  </a:moveTo>
                  <a:cubicBezTo>
                    <a:pt x="87630" y="70696"/>
                    <a:pt x="64770" y="48789"/>
                    <a:pt x="39053" y="30692"/>
                  </a:cubicBezTo>
                  <a:cubicBezTo>
                    <a:pt x="25718" y="21167"/>
                    <a:pt x="13335" y="11642"/>
                    <a:pt x="0" y="2117"/>
                  </a:cubicBezTo>
                  <a:cubicBezTo>
                    <a:pt x="9525" y="2117"/>
                    <a:pt x="21908" y="-2646"/>
                    <a:pt x="28575" y="2117"/>
                  </a:cubicBezTo>
                  <a:cubicBezTo>
                    <a:pt x="60008" y="24024"/>
                    <a:pt x="90488" y="47837"/>
                    <a:pt x="121920" y="70696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2"/>
            <p:cNvSpPr/>
            <p:nvPr/>
          </p:nvSpPr>
          <p:spPr>
            <a:xfrm>
              <a:off x="9159239" y="5019675"/>
              <a:ext cx="17145" cy="6667"/>
            </a:xfrm>
            <a:custGeom>
              <a:avLst/>
              <a:gdLst/>
              <a:ahLst/>
              <a:cxnLst/>
              <a:rect l="l" t="t" r="r" b="b"/>
              <a:pathLst>
                <a:path w="17145" h="6667" extrusionOk="0">
                  <a:moveTo>
                    <a:pt x="17145" y="6668"/>
                  </a:moveTo>
                  <a:cubicBezTo>
                    <a:pt x="11430" y="4763"/>
                    <a:pt x="5715" y="1905"/>
                    <a:pt x="0" y="0"/>
                  </a:cubicBezTo>
                  <a:cubicBezTo>
                    <a:pt x="5715" y="2857"/>
                    <a:pt x="11430" y="4763"/>
                    <a:pt x="17145" y="6668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2"/>
            <p:cNvSpPr/>
            <p:nvPr/>
          </p:nvSpPr>
          <p:spPr>
            <a:xfrm>
              <a:off x="8985885" y="4917757"/>
              <a:ext cx="5714" cy="3810"/>
            </a:xfrm>
            <a:custGeom>
              <a:avLst/>
              <a:gdLst/>
              <a:ahLst/>
              <a:cxnLst/>
              <a:rect l="l" t="t" r="r" b="b"/>
              <a:pathLst>
                <a:path w="5714" h="3810" extrusionOk="0">
                  <a:moveTo>
                    <a:pt x="0" y="3810"/>
                  </a:moveTo>
                  <a:cubicBezTo>
                    <a:pt x="1905" y="2858"/>
                    <a:pt x="3810" y="953"/>
                    <a:pt x="5715" y="0"/>
                  </a:cubicBezTo>
                  <a:cubicBezTo>
                    <a:pt x="3810" y="953"/>
                    <a:pt x="1905" y="2858"/>
                    <a:pt x="0" y="3810"/>
                  </a:cubicBezTo>
                  <a:cubicBezTo>
                    <a:pt x="0" y="3810"/>
                    <a:pt x="0" y="3810"/>
                    <a:pt x="0" y="3810"/>
                  </a:cubicBezTo>
                  <a:close/>
                </a:path>
              </a:pathLst>
            </a:custGeom>
            <a:solidFill>
              <a:srgbClr val="B5B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9" name="Google Shape;269;p12"/>
          <p:cNvGrpSpPr/>
          <p:nvPr/>
        </p:nvGrpSpPr>
        <p:grpSpPr>
          <a:xfrm>
            <a:off x="3729551" y="1334297"/>
            <a:ext cx="1413705" cy="954253"/>
            <a:chOff x="6912292" y="4396891"/>
            <a:chExt cx="1413705" cy="954253"/>
          </a:xfrm>
        </p:grpSpPr>
        <p:sp>
          <p:nvSpPr>
            <p:cNvPr id="270" name="Google Shape;270;p12"/>
            <p:cNvSpPr/>
            <p:nvPr/>
          </p:nvSpPr>
          <p:spPr>
            <a:xfrm>
              <a:off x="6912292" y="4396891"/>
              <a:ext cx="1413705" cy="954253"/>
            </a:xfrm>
            <a:custGeom>
              <a:avLst/>
              <a:gdLst/>
              <a:ahLst/>
              <a:cxnLst/>
              <a:rect l="l" t="t" r="r" b="b"/>
              <a:pathLst>
                <a:path w="1413705" h="954253" extrusionOk="0">
                  <a:moveTo>
                    <a:pt x="381000" y="838049"/>
                  </a:moveTo>
                  <a:cubicBezTo>
                    <a:pt x="249555" y="879006"/>
                    <a:pt x="124777" y="862814"/>
                    <a:pt x="952" y="831381"/>
                  </a:cubicBezTo>
                  <a:cubicBezTo>
                    <a:pt x="952" y="828524"/>
                    <a:pt x="952" y="825666"/>
                    <a:pt x="0" y="822809"/>
                  </a:cubicBezTo>
                  <a:cubicBezTo>
                    <a:pt x="5715" y="819951"/>
                    <a:pt x="11430" y="816141"/>
                    <a:pt x="17145" y="815189"/>
                  </a:cubicBezTo>
                  <a:cubicBezTo>
                    <a:pt x="132397" y="787566"/>
                    <a:pt x="221932" y="719939"/>
                    <a:pt x="300038" y="634214"/>
                  </a:cubicBezTo>
                  <a:cubicBezTo>
                    <a:pt x="340042" y="589446"/>
                    <a:pt x="333375" y="533249"/>
                    <a:pt x="327660" y="479909"/>
                  </a:cubicBezTo>
                  <a:cubicBezTo>
                    <a:pt x="318135" y="399899"/>
                    <a:pt x="305752" y="319889"/>
                    <a:pt x="296227" y="238926"/>
                  </a:cubicBezTo>
                  <a:cubicBezTo>
                    <a:pt x="288607" y="170346"/>
                    <a:pt x="308610" y="126531"/>
                    <a:pt x="377190" y="98909"/>
                  </a:cubicBezTo>
                  <a:cubicBezTo>
                    <a:pt x="443865" y="72239"/>
                    <a:pt x="513397" y="52236"/>
                    <a:pt x="583882" y="37949"/>
                  </a:cubicBezTo>
                  <a:cubicBezTo>
                    <a:pt x="717232" y="12231"/>
                    <a:pt x="852488" y="-8724"/>
                    <a:pt x="988695" y="3659"/>
                  </a:cubicBezTo>
                  <a:cubicBezTo>
                    <a:pt x="1046797" y="9374"/>
                    <a:pt x="1104900" y="18899"/>
                    <a:pt x="1163002" y="30328"/>
                  </a:cubicBezTo>
                  <a:cubicBezTo>
                    <a:pt x="1273493" y="52236"/>
                    <a:pt x="1335405" y="124626"/>
                    <a:pt x="1353502" y="233211"/>
                  </a:cubicBezTo>
                  <a:cubicBezTo>
                    <a:pt x="1375410" y="365609"/>
                    <a:pt x="1394460" y="498006"/>
                    <a:pt x="1411605" y="630403"/>
                  </a:cubicBezTo>
                  <a:cubicBezTo>
                    <a:pt x="1416368" y="666599"/>
                    <a:pt x="1412557" y="705651"/>
                    <a:pt x="1404938" y="741846"/>
                  </a:cubicBezTo>
                  <a:cubicBezTo>
                    <a:pt x="1380172" y="856146"/>
                    <a:pt x="1315402" y="912344"/>
                    <a:pt x="1193482" y="924726"/>
                  </a:cubicBezTo>
                  <a:cubicBezTo>
                    <a:pt x="1083945" y="935203"/>
                    <a:pt x="974407" y="941871"/>
                    <a:pt x="864870" y="947586"/>
                  </a:cubicBezTo>
                  <a:cubicBezTo>
                    <a:pt x="779145" y="952349"/>
                    <a:pt x="693420" y="953301"/>
                    <a:pt x="607695" y="954253"/>
                  </a:cubicBezTo>
                  <a:cubicBezTo>
                    <a:pt x="583882" y="954253"/>
                    <a:pt x="559118" y="951396"/>
                    <a:pt x="536257" y="947586"/>
                  </a:cubicBezTo>
                  <a:cubicBezTo>
                    <a:pt x="467677" y="935203"/>
                    <a:pt x="405765" y="914249"/>
                    <a:pt x="381000" y="838049"/>
                  </a:cubicBezTo>
                  <a:close/>
                  <a:moveTo>
                    <a:pt x="1375410" y="634214"/>
                  </a:moveTo>
                  <a:cubicBezTo>
                    <a:pt x="1370647" y="583731"/>
                    <a:pt x="1364932" y="534201"/>
                    <a:pt x="1360170" y="483719"/>
                  </a:cubicBezTo>
                  <a:cubicBezTo>
                    <a:pt x="1343977" y="386564"/>
                    <a:pt x="1329690" y="288456"/>
                    <a:pt x="1309688" y="191301"/>
                  </a:cubicBezTo>
                  <a:cubicBezTo>
                    <a:pt x="1293495" y="112243"/>
                    <a:pt x="1243013" y="61761"/>
                    <a:pt x="1162050" y="47474"/>
                  </a:cubicBezTo>
                  <a:cubicBezTo>
                    <a:pt x="1102995" y="36996"/>
                    <a:pt x="1043940" y="26518"/>
                    <a:pt x="984885" y="22709"/>
                  </a:cubicBezTo>
                  <a:cubicBezTo>
                    <a:pt x="833438" y="14136"/>
                    <a:pt x="684847" y="39853"/>
                    <a:pt x="538163" y="72239"/>
                  </a:cubicBezTo>
                  <a:cubicBezTo>
                    <a:pt x="480060" y="84621"/>
                    <a:pt x="421957" y="100814"/>
                    <a:pt x="372427" y="137009"/>
                  </a:cubicBezTo>
                  <a:cubicBezTo>
                    <a:pt x="342900" y="158916"/>
                    <a:pt x="326707" y="185586"/>
                    <a:pt x="330517" y="222734"/>
                  </a:cubicBezTo>
                  <a:cubicBezTo>
                    <a:pt x="340995" y="312269"/>
                    <a:pt x="349567" y="402756"/>
                    <a:pt x="361950" y="492291"/>
                  </a:cubicBezTo>
                  <a:cubicBezTo>
                    <a:pt x="373380" y="570396"/>
                    <a:pt x="357188" y="638976"/>
                    <a:pt x="293370" y="688506"/>
                  </a:cubicBezTo>
                  <a:cubicBezTo>
                    <a:pt x="244792" y="726606"/>
                    <a:pt x="194310" y="760896"/>
                    <a:pt x="144780" y="797091"/>
                  </a:cubicBezTo>
                  <a:cubicBezTo>
                    <a:pt x="126682" y="805664"/>
                    <a:pt x="108585" y="814236"/>
                    <a:pt x="90488" y="822809"/>
                  </a:cubicBezTo>
                  <a:cubicBezTo>
                    <a:pt x="91440" y="825666"/>
                    <a:pt x="92392" y="828524"/>
                    <a:pt x="93345" y="830428"/>
                  </a:cubicBezTo>
                  <a:cubicBezTo>
                    <a:pt x="173355" y="844716"/>
                    <a:pt x="252413" y="846621"/>
                    <a:pt x="332422" y="822809"/>
                  </a:cubicBezTo>
                  <a:cubicBezTo>
                    <a:pt x="381952" y="807569"/>
                    <a:pt x="402907" y="818046"/>
                    <a:pt x="423863" y="865671"/>
                  </a:cubicBezTo>
                  <a:cubicBezTo>
                    <a:pt x="435293" y="892341"/>
                    <a:pt x="454343" y="910439"/>
                    <a:pt x="481965" y="917106"/>
                  </a:cubicBezTo>
                  <a:cubicBezTo>
                    <a:pt x="503872" y="921869"/>
                    <a:pt x="525780" y="927584"/>
                    <a:pt x="547688" y="928536"/>
                  </a:cubicBezTo>
                  <a:cubicBezTo>
                    <a:pt x="756285" y="939966"/>
                    <a:pt x="962977" y="920916"/>
                    <a:pt x="1170622" y="902819"/>
                  </a:cubicBezTo>
                  <a:cubicBezTo>
                    <a:pt x="1218247" y="899009"/>
                    <a:pt x="1263968" y="885674"/>
                    <a:pt x="1301115" y="854241"/>
                  </a:cubicBezTo>
                  <a:cubicBezTo>
                    <a:pt x="1370647" y="796139"/>
                    <a:pt x="1381125" y="718034"/>
                    <a:pt x="1375410" y="634214"/>
                  </a:cubicBezTo>
                  <a:close/>
                </a:path>
              </a:pathLst>
            </a:custGeom>
            <a:solidFill>
              <a:srgbClr val="1314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2"/>
            <p:cNvSpPr/>
            <p:nvPr/>
          </p:nvSpPr>
          <p:spPr>
            <a:xfrm>
              <a:off x="7058025" y="4419201"/>
              <a:ext cx="1215389" cy="852182"/>
            </a:xfrm>
            <a:custGeom>
              <a:avLst/>
              <a:gdLst/>
              <a:ahLst/>
              <a:cxnLst/>
              <a:rect l="l" t="t" r="r" b="b"/>
              <a:pathLst>
                <a:path w="1215389" h="852182" extrusionOk="0">
                  <a:moveTo>
                    <a:pt x="0" y="775733"/>
                  </a:moveTo>
                  <a:cubicBezTo>
                    <a:pt x="49530" y="739538"/>
                    <a:pt x="100965" y="705248"/>
                    <a:pt x="148590" y="667148"/>
                  </a:cubicBezTo>
                  <a:cubicBezTo>
                    <a:pt x="212407" y="616666"/>
                    <a:pt x="228600" y="549038"/>
                    <a:pt x="217170" y="470933"/>
                  </a:cubicBezTo>
                  <a:cubicBezTo>
                    <a:pt x="204788" y="381398"/>
                    <a:pt x="195263" y="290911"/>
                    <a:pt x="185738" y="201376"/>
                  </a:cubicBezTo>
                  <a:cubicBezTo>
                    <a:pt x="180975" y="164228"/>
                    <a:pt x="198120" y="136606"/>
                    <a:pt x="227648" y="115651"/>
                  </a:cubicBezTo>
                  <a:cubicBezTo>
                    <a:pt x="277177" y="79456"/>
                    <a:pt x="335280" y="63263"/>
                    <a:pt x="393382" y="50881"/>
                  </a:cubicBezTo>
                  <a:cubicBezTo>
                    <a:pt x="540068" y="19448"/>
                    <a:pt x="688657" y="-6269"/>
                    <a:pt x="840105" y="1351"/>
                  </a:cubicBezTo>
                  <a:cubicBezTo>
                    <a:pt x="899160" y="4208"/>
                    <a:pt x="958215" y="15638"/>
                    <a:pt x="1017270" y="26116"/>
                  </a:cubicBezTo>
                  <a:cubicBezTo>
                    <a:pt x="1098232" y="40403"/>
                    <a:pt x="1148715" y="90886"/>
                    <a:pt x="1164907" y="169943"/>
                  </a:cubicBezTo>
                  <a:cubicBezTo>
                    <a:pt x="1184910" y="267098"/>
                    <a:pt x="1199198" y="365206"/>
                    <a:pt x="1215390" y="462361"/>
                  </a:cubicBezTo>
                  <a:cubicBezTo>
                    <a:pt x="1211580" y="468076"/>
                    <a:pt x="1205865" y="473791"/>
                    <a:pt x="1204913" y="479506"/>
                  </a:cubicBezTo>
                  <a:cubicBezTo>
                    <a:pt x="1202055" y="499508"/>
                    <a:pt x="1201102" y="519511"/>
                    <a:pt x="1199198" y="539513"/>
                  </a:cubicBezTo>
                  <a:cubicBezTo>
                    <a:pt x="1190625" y="615713"/>
                    <a:pt x="1176338" y="690008"/>
                    <a:pt x="1123950" y="750016"/>
                  </a:cubicBezTo>
                  <a:cubicBezTo>
                    <a:pt x="1098232" y="779543"/>
                    <a:pt x="1071563" y="812881"/>
                    <a:pt x="1027748" y="817643"/>
                  </a:cubicBezTo>
                  <a:cubicBezTo>
                    <a:pt x="914400" y="829073"/>
                    <a:pt x="801052" y="842408"/>
                    <a:pt x="687705" y="850028"/>
                  </a:cubicBezTo>
                  <a:cubicBezTo>
                    <a:pt x="615315" y="854791"/>
                    <a:pt x="542925" y="850028"/>
                    <a:pt x="471488" y="850981"/>
                  </a:cubicBezTo>
                  <a:cubicBezTo>
                    <a:pt x="421005" y="851933"/>
                    <a:pt x="371475" y="848123"/>
                    <a:pt x="324802" y="827168"/>
                  </a:cubicBezTo>
                  <a:cubicBezTo>
                    <a:pt x="315277" y="813833"/>
                    <a:pt x="304800" y="800498"/>
                    <a:pt x="295275" y="787163"/>
                  </a:cubicBezTo>
                  <a:cubicBezTo>
                    <a:pt x="289560" y="747158"/>
                    <a:pt x="255270" y="730966"/>
                    <a:pt x="207645" y="743348"/>
                  </a:cubicBezTo>
                  <a:cubicBezTo>
                    <a:pt x="175260" y="751921"/>
                    <a:pt x="142875" y="760493"/>
                    <a:pt x="110490" y="768113"/>
                  </a:cubicBezTo>
                  <a:cubicBezTo>
                    <a:pt x="89535" y="772876"/>
                    <a:pt x="68580" y="776686"/>
                    <a:pt x="47625" y="781448"/>
                  </a:cubicBezTo>
                  <a:cubicBezTo>
                    <a:pt x="30480" y="779543"/>
                    <a:pt x="15240" y="777638"/>
                    <a:pt x="0" y="775733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2"/>
            <p:cNvSpPr/>
            <p:nvPr/>
          </p:nvSpPr>
          <p:spPr>
            <a:xfrm>
              <a:off x="7002780" y="5032057"/>
              <a:ext cx="1285912" cy="297782"/>
            </a:xfrm>
            <a:custGeom>
              <a:avLst/>
              <a:gdLst/>
              <a:ahLst/>
              <a:cxnLst/>
              <a:rect l="l" t="t" r="r" b="b"/>
              <a:pathLst>
                <a:path w="1285912" h="297782" extrusionOk="0">
                  <a:moveTo>
                    <a:pt x="349568" y="174308"/>
                  </a:moveTo>
                  <a:cubicBezTo>
                    <a:pt x="359093" y="187643"/>
                    <a:pt x="369570" y="200978"/>
                    <a:pt x="379095" y="214313"/>
                  </a:cubicBezTo>
                  <a:cubicBezTo>
                    <a:pt x="385763" y="221933"/>
                    <a:pt x="391477" y="233363"/>
                    <a:pt x="399097" y="235268"/>
                  </a:cubicBezTo>
                  <a:cubicBezTo>
                    <a:pt x="445770" y="246698"/>
                    <a:pt x="493395" y="262890"/>
                    <a:pt x="541020" y="264795"/>
                  </a:cubicBezTo>
                  <a:cubicBezTo>
                    <a:pt x="615315" y="266700"/>
                    <a:pt x="690563" y="259080"/>
                    <a:pt x="764857" y="255270"/>
                  </a:cubicBezTo>
                  <a:cubicBezTo>
                    <a:pt x="863918" y="249555"/>
                    <a:pt x="963930" y="243840"/>
                    <a:pt x="1062990" y="238125"/>
                  </a:cubicBezTo>
                  <a:cubicBezTo>
                    <a:pt x="1122997" y="234315"/>
                    <a:pt x="1176338" y="223838"/>
                    <a:pt x="1207770" y="159068"/>
                  </a:cubicBezTo>
                  <a:cubicBezTo>
                    <a:pt x="1229677" y="114300"/>
                    <a:pt x="1258252" y="73343"/>
                    <a:pt x="1267777" y="23813"/>
                  </a:cubicBezTo>
                  <a:cubicBezTo>
                    <a:pt x="1269682" y="15240"/>
                    <a:pt x="1279207" y="7620"/>
                    <a:pt x="1284922" y="0"/>
                  </a:cubicBezTo>
                  <a:cubicBezTo>
                    <a:pt x="1289685" y="83820"/>
                    <a:pt x="1279207" y="161925"/>
                    <a:pt x="1210627" y="220028"/>
                  </a:cubicBezTo>
                  <a:cubicBezTo>
                    <a:pt x="1173480" y="251460"/>
                    <a:pt x="1127760" y="263843"/>
                    <a:pt x="1080135" y="268605"/>
                  </a:cubicBezTo>
                  <a:cubicBezTo>
                    <a:pt x="873443" y="286703"/>
                    <a:pt x="665797" y="305753"/>
                    <a:pt x="457200" y="294323"/>
                  </a:cubicBezTo>
                  <a:cubicBezTo>
                    <a:pt x="435293" y="293370"/>
                    <a:pt x="413385" y="287655"/>
                    <a:pt x="391477" y="282893"/>
                  </a:cubicBezTo>
                  <a:cubicBezTo>
                    <a:pt x="363855" y="276225"/>
                    <a:pt x="344805" y="258128"/>
                    <a:pt x="333375" y="231458"/>
                  </a:cubicBezTo>
                  <a:cubicBezTo>
                    <a:pt x="312420" y="183833"/>
                    <a:pt x="291465" y="174308"/>
                    <a:pt x="241935" y="188595"/>
                  </a:cubicBezTo>
                  <a:cubicBezTo>
                    <a:pt x="162877" y="212408"/>
                    <a:pt x="82867" y="210503"/>
                    <a:pt x="2857" y="196215"/>
                  </a:cubicBezTo>
                  <a:cubicBezTo>
                    <a:pt x="1905" y="193358"/>
                    <a:pt x="952" y="190500"/>
                    <a:pt x="0" y="188595"/>
                  </a:cubicBezTo>
                  <a:cubicBezTo>
                    <a:pt x="18097" y="180023"/>
                    <a:pt x="36195" y="171450"/>
                    <a:pt x="54292" y="162878"/>
                  </a:cubicBezTo>
                  <a:cubicBezTo>
                    <a:pt x="69532" y="164783"/>
                    <a:pt x="84772" y="167640"/>
                    <a:pt x="100013" y="169545"/>
                  </a:cubicBezTo>
                  <a:cubicBezTo>
                    <a:pt x="139065" y="167640"/>
                    <a:pt x="179070" y="168593"/>
                    <a:pt x="218122" y="163830"/>
                  </a:cubicBezTo>
                  <a:cubicBezTo>
                    <a:pt x="263842" y="158115"/>
                    <a:pt x="307657" y="144780"/>
                    <a:pt x="349568" y="174308"/>
                  </a:cubicBezTo>
                  <a:close/>
                </a:path>
              </a:pathLst>
            </a:custGeom>
            <a:solidFill>
              <a:srgbClr val="B5B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2"/>
            <p:cNvSpPr/>
            <p:nvPr/>
          </p:nvSpPr>
          <p:spPr>
            <a:xfrm>
              <a:off x="7381875" y="4880609"/>
              <a:ext cx="905827" cy="415862"/>
            </a:xfrm>
            <a:custGeom>
              <a:avLst/>
              <a:gdLst/>
              <a:ahLst/>
              <a:cxnLst/>
              <a:rect l="l" t="t" r="r" b="b"/>
              <a:pathLst>
                <a:path w="905827" h="415862" extrusionOk="0">
                  <a:moveTo>
                    <a:pt x="905827" y="150495"/>
                  </a:moveTo>
                  <a:cubicBezTo>
                    <a:pt x="900113" y="158115"/>
                    <a:pt x="890588" y="165735"/>
                    <a:pt x="888682" y="174308"/>
                  </a:cubicBezTo>
                  <a:cubicBezTo>
                    <a:pt x="879157" y="223838"/>
                    <a:pt x="850582" y="264795"/>
                    <a:pt x="828675" y="309563"/>
                  </a:cubicBezTo>
                  <a:cubicBezTo>
                    <a:pt x="796290" y="373380"/>
                    <a:pt x="743902" y="384810"/>
                    <a:pt x="683895" y="388620"/>
                  </a:cubicBezTo>
                  <a:cubicBezTo>
                    <a:pt x="584835" y="394335"/>
                    <a:pt x="484823" y="401003"/>
                    <a:pt x="385763" y="405765"/>
                  </a:cubicBezTo>
                  <a:cubicBezTo>
                    <a:pt x="311468" y="409575"/>
                    <a:pt x="236220" y="418147"/>
                    <a:pt x="161925" y="415290"/>
                  </a:cubicBezTo>
                  <a:cubicBezTo>
                    <a:pt x="114300" y="413385"/>
                    <a:pt x="66675" y="397193"/>
                    <a:pt x="20002" y="385763"/>
                  </a:cubicBezTo>
                  <a:cubicBezTo>
                    <a:pt x="12382" y="383858"/>
                    <a:pt x="6668" y="372428"/>
                    <a:pt x="0" y="364808"/>
                  </a:cubicBezTo>
                  <a:cubicBezTo>
                    <a:pt x="46673" y="385763"/>
                    <a:pt x="96202" y="389572"/>
                    <a:pt x="146685" y="388620"/>
                  </a:cubicBezTo>
                  <a:cubicBezTo>
                    <a:pt x="219075" y="387668"/>
                    <a:pt x="291465" y="392430"/>
                    <a:pt x="362902" y="387668"/>
                  </a:cubicBezTo>
                  <a:cubicBezTo>
                    <a:pt x="476250" y="380047"/>
                    <a:pt x="589598" y="367665"/>
                    <a:pt x="702945" y="355283"/>
                  </a:cubicBezTo>
                  <a:cubicBezTo>
                    <a:pt x="746760" y="350520"/>
                    <a:pt x="773430" y="317183"/>
                    <a:pt x="799148" y="287655"/>
                  </a:cubicBezTo>
                  <a:cubicBezTo>
                    <a:pt x="851535" y="227647"/>
                    <a:pt x="865823" y="153353"/>
                    <a:pt x="874395" y="77153"/>
                  </a:cubicBezTo>
                  <a:cubicBezTo>
                    <a:pt x="876300" y="57150"/>
                    <a:pt x="877252" y="37147"/>
                    <a:pt x="880110" y="17145"/>
                  </a:cubicBezTo>
                  <a:cubicBezTo>
                    <a:pt x="881063" y="10478"/>
                    <a:pt x="886777" y="5715"/>
                    <a:pt x="890588" y="0"/>
                  </a:cubicBezTo>
                  <a:cubicBezTo>
                    <a:pt x="895350" y="50483"/>
                    <a:pt x="901065" y="100965"/>
                    <a:pt x="905827" y="150495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2"/>
            <p:cNvSpPr/>
            <p:nvPr/>
          </p:nvSpPr>
          <p:spPr>
            <a:xfrm>
              <a:off x="7103744" y="5158526"/>
              <a:ext cx="248602" cy="47838"/>
            </a:xfrm>
            <a:custGeom>
              <a:avLst/>
              <a:gdLst/>
              <a:ahLst/>
              <a:cxnLst/>
              <a:rect l="l" t="t" r="r" b="b"/>
              <a:pathLst>
                <a:path w="248602" h="47838" extrusionOk="0">
                  <a:moveTo>
                    <a:pt x="248603" y="47839"/>
                  </a:moveTo>
                  <a:cubicBezTo>
                    <a:pt x="207645" y="18311"/>
                    <a:pt x="162878" y="32599"/>
                    <a:pt x="118110" y="37361"/>
                  </a:cubicBezTo>
                  <a:cubicBezTo>
                    <a:pt x="79058" y="42124"/>
                    <a:pt x="39053" y="41171"/>
                    <a:pt x="0" y="43076"/>
                  </a:cubicBezTo>
                  <a:cubicBezTo>
                    <a:pt x="20955" y="38314"/>
                    <a:pt x="41910" y="35456"/>
                    <a:pt x="62865" y="29741"/>
                  </a:cubicBezTo>
                  <a:cubicBezTo>
                    <a:pt x="95250" y="22121"/>
                    <a:pt x="127635" y="13549"/>
                    <a:pt x="160020" y="4976"/>
                  </a:cubicBezTo>
                  <a:cubicBezTo>
                    <a:pt x="207645" y="-9311"/>
                    <a:pt x="241935" y="7834"/>
                    <a:pt x="248603" y="47839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" name="Google Shape;275;p12"/>
          <p:cNvGrpSpPr/>
          <p:nvPr/>
        </p:nvGrpSpPr>
        <p:grpSpPr>
          <a:xfrm>
            <a:off x="5543533" y="1208783"/>
            <a:ext cx="1258376" cy="1426549"/>
            <a:chOff x="8507705" y="3929381"/>
            <a:chExt cx="1258376" cy="1426549"/>
          </a:xfrm>
        </p:grpSpPr>
        <p:sp>
          <p:nvSpPr>
            <p:cNvPr id="276" name="Google Shape;276;p12"/>
            <p:cNvSpPr/>
            <p:nvPr/>
          </p:nvSpPr>
          <p:spPr>
            <a:xfrm>
              <a:off x="8513157" y="3929381"/>
              <a:ext cx="1252924" cy="1185587"/>
            </a:xfrm>
            <a:custGeom>
              <a:avLst/>
              <a:gdLst/>
              <a:ahLst/>
              <a:cxnLst/>
              <a:rect l="l" t="t" r="r" b="b"/>
              <a:pathLst>
                <a:path w="1252924" h="1185587" extrusionOk="0">
                  <a:moveTo>
                    <a:pt x="518448" y="1072196"/>
                  </a:moveTo>
                  <a:cubicBezTo>
                    <a:pt x="447010" y="1116011"/>
                    <a:pt x="370810" y="1118869"/>
                    <a:pt x="294610" y="1095056"/>
                  </a:cubicBezTo>
                  <a:cubicBezTo>
                    <a:pt x="187930" y="1062671"/>
                    <a:pt x="139353" y="951228"/>
                    <a:pt x="184120" y="849311"/>
                  </a:cubicBezTo>
                  <a:cubicBezTo>
                    <a:pt x="186025" y="844549"/>
                    <a:pt x="187930" y="838834"/>
                    <a:pt x="189835" y="833119"/>
                  </a:cubicBezTo>
                  <a:cubicBezTo>
                    <a:pt x="169832" y="824546"/>
                    <a:pt x="151735" y="817878"/>
                    <a:pt x="132685" y="809306"/>
                  </a:cubicBezTo>
                  <a:cubicBezTo>
                    <a:pt x="13623" y="754061"/>
                    <a:pt x="-30193" y="639761"/>
                    <a:pt x="21243" y="517841"/>
                  </a:cubicBezTo>
                  <a:cubicBezTo>
                    <a:pt x="55532" y="435926"/>
                    <a:pt x="108873" y="373061"/>
                    <a:pt x="197455" y="342581"/>
                  </a:cubicBezTo>
                  <a:cubicBezTo>
                    <a:pt x="195550" y="323531"/>
                    <a:pt x="193645" y="304481"/>
                    <a:pt x="192693" y="285431"/>
                  </a:cubicBezTo>
                  <a:cubicBezTo>
                    <a:pt x="186978" y="149224"/>
                    <a:pt x="243175" y="80643"/>
                    <a:pt x="378430" y="68261"/>
                  </a:cubicBezTo>
                  <a:cubicBezTo>
                    <a:pt x="419388" y="64451"/>
                    <a:pt x="463203" y="73024"/>
                    <a:pt x="503208" y="83501"/>
                  </a:cubicBezTo>
                  <a:cubicBezTo>
                    <a:pt x="526068" y="89216"/>
                    <a:pt x="538450" y="88263"/>
                    <a:pt x="555595" y="72071"/>
                  </a:cubicBezTo>
                  <a:cubicBezTo>
                    <a:pt x="647035" y="-19369"/>
                    <a:pt x="768955" y="-24132"/>
                    <a:pt x="867063" y="59688"/>
                  </a:cubicBezTo>
                  <a:cubicBezTo>
                    <a:pt x="883255" y="73024"/>
                    <a:pt x="895638" y="90168"/>
                    <a:pt x="909925" y="105409"/>
                  </a:cubicBezTo>
                  <a:cubicBezTo>
                    <a:pt x="1036608" y="64451"/>
                    <a:pt x="1153766" y="154938"/>
                    <a:pt x="1145193" y="265428"/>
                  </a:cubicBezTo>
                  <a:cubicBezTo>
                    <a:pt x="1264255" y="322578"/>
                    <a:pt x="1276638" y="380681"/>
                    <a:pt x="1195675" y="514031"/>
                  </a:cubicBezTo>
                  <a:cubicBezTo>
                    <a:pt x="1274733" y="604519"/>
                    <a:pt x="1272828" y="661669"/>
                    <a:pt x="1184245" y="758824"/>
                  </a:cubicBezTo>
                  <a:cubicBezTo>
                    <a:pt x="1187103" y="764538"/>
                    <a:pt x="1189960" y="772159"/>
                    <a:pt x="1193770" y="778826"/>
                  </a:cubicBezTo>
                  <a:cubicBezTo>
                    <a:pt x="1232823" y="862646"/>
                    <a:pt x="1209963" y="938846"/>
                    <a:pt x="1128048" y="981709"/>
                  </a:cubicBezTo>
                  <a:cubicBezTo>
                    <a:pt x="1093758" y="999806"/>
                    <a:pt x="1051848" y="1007426"/>
                    <a:pt x="1012795" y="1014094"/>
                  </a:cubicBezTo>
                  <a:cubicBezTo>
                    <a:pt x="992793" y="1016951"/>
                    <a:pt x="983268" y="1022666"/>
                    <a:pt x="975648" y="1040763"/>
                  </a:cubicBezTo>
                  <a:cubicBezTo>
                    <a:pt x="918498" y="1164588"/>
                    <a:pt x="811818" y="1213166"/>
                    <a:pt x="686088" y="1170303"/>
                  </a:cubicBezTo>
                  <a:cubicBezTo>
                    <a:pt x="626080" y="1149349"/>
                    <a:pt x="568930" y="1119821"/>
                    <a:pt x="518448" y="1072196"/>
                  </a:cubicBezTo>
                  <a:close/>
                  <a:moveTo>
                    <a:pt x="1169005" y="487361"/>
                  </a:moveTo>
                  <a:cubicBezTo>
                    <a:pt x="1170910" y="485456"/>
                    <a:pt x="1171863" y="484503"/>
                    <a:pt x="1173768" y="482599"/>
                  </a:cubicBezTo>
                  <a:cubicBezTo>
                    <a:pt x="1199485" y="448309"/>
                    <a:pt x="1214725" y="410209"/>
                    <a:pt x="1210916" y="366393"/>
                  </a:cubicBezTo>
                  <a:cubicBezTo>
                    <a:pt x="1208058" y="323531"/>
                    <a:pt x="1184245" y="297813"/>
                    <a:pt x="1144241" y="284478"/>
                  </a:cubicBezTo>
                  <a:cubicBezTo>
                    <a:pt x="1122333" y="277811"/>
                    <a:pt x="1108998" y="269238"/>
                    <a:pt x="1109950" y="240663"/>
                  </a:cubicBezTo>
                  <a:cubicBezTo>
                    <a:pt x="1110903" y="167321"/>
                    <a:pt x="1034703" y="81596"/>
                    <a:pt x="935643" y="125411"/>
                  </a:cubicBezTo>
                  <a:cubicBezTo>
                    <a:pt x="909925" y="136841"/>
                    <a:pt x="890875" y="128268"/>
                    <a:pt x="874683" y="104456"/>
                  </a:cubicBezTo>
                  <a:cubicBezTo>
                    <a:pt x="839440" y="53021"/>
                    <a:pt x="792768" y="17778"/>
                    <a:pt x="726093" y="19684"/>
                  </a:cubicBezTo>
                  <a:cubicBezTo>
                    <a:pt x="670848" y="21588"/>
                    <a:pt x="627033" y="47306"/>
                    <a:pt x="588933" y="85406"/>
                  </a:cubicBezTo>
                  <a:cubicBezTo>
                    <a:pt x="558453" y="115886"/>
                    <a:pt x="547975" y="119696"/>
                    <a:pt x="509875" y="102551"/>
                  </a:cubicBezTo>
                  <a:cubicBezTo>
                    <a:pt x="455583" y="78738"/>
                    <a:pt x="400338" y="79691"/>
                    <a:pt x="346045" y="95884"/>
                  </a:cubicBezTo>
                  <a:cubicBezTo>
                    <a:pt x="306993" y="107313"/>
                    <a:pt x="271750" y="128268"/>
                    <a:pt x="253653" y="168274"/>
                  </a:cubicBezTo>
                  <a:cubicBezTo>
                    <a:pt x="247938" y="179703"/>
                    <a:pt x="237460" y="191134"/>
                    <a:pt x="236507" y="202563"/>
                  </a:cubicBezTo>
                  <a:cubicBezTo>
                    <a:pt x="234603" y="251141"/>
                    <a:pt x="235555" y="299718"/>
                    <a:pt x="234603" y="349249"/>
                  </a:cubicBezTo>
                  <a:cubicBezTo>
                    <a:pt x="223173" y="355916"/>
                    <a:pt x="212695" y="364488"/>
                    <a:pt x="201265" y="369251"/>
                  </a:cubicBezTo>
                  <a:cubicBezTo>
                    <a:pt x="108873" y="409256"/>
                    <a:pt x="34578" y="524509"/>
                    <a:pt x="40293" y="620711"/>
                  </a:cubicBezTo>
                  <a:cubicBezTo>
                    <a:pt x="38388" y="693101"/>
                    <a:pt x="68868" y="747394"/>
                    <a:pt x="129828" y="786446"/>
                  </a:cubicBezTo>
                  <a:cubicBezTo>
                    <a:pt x="164118" y="808353"/>
                    <a:pt x="200313" y="814069"/>
                    <a:pt x="239365" y="815021"/>
                  </a:cubicBezTo>
                  <a:cubicBezTo>
                    <a:pt x="234603" y="826451"/>
                    <a:pt x="229840" y="836928"/>
                    <a:pt x="226982" y="848359"/>
                  </a:cubicBezTo>
                  <a:cubicBezTo>
                    <a:pt x="219363" y="876934"/>
                    <a:pt x="212695" y="905509"/>
                    <a:pt x="205075" y="935036"/>
                  </a:cubicBezTo>
                  <a:cubicBezTo>
                    <a:pt x="209838" y="957896"/>
                    <a:pt x="211743" y="982661"/>
                    <a:pt x="221268" y="1003616"/>
                  </a:cubicBezTo>
                  <a:cubicBezTo>
                    <a:pt x="265083" y="1099819"/>
                    <a:pt x="377478" y="1111249"/>
                    <a:pt x="467013" y="1066481"/>
                  </a:cubicBezTo>
                  <a:cubicBezTo>
                    <a:pt x="471775" y="1064576"/>
                    <a:pt x="478443" y="1063624"/>
                    <a:pt x="482253" y="1059813"/>
                  </a:cubicBezTo>
                  <a:cubicBezTo>
                    <a:pt x="506065" y="1036953"/>
                    <a:pt x="527973" y="1043621"/>
                    <a:pt x="547023" y="1064576"/>
                  </a:cubicBezTo>
                  <a:cubicBezTo>
                    <a:pt x="587028" y="1108391"/>
                    <a:pt x="640368" y="1132203"/>
                    <a:pt x="693708" y="1154111"/>
                  </a:cubicBezTo>
                  <a:cubicBezTo>
                    <a:pt x="749905" y="1176971"/>
                    <a:pt x="805150" y="1168399"/>
                    <a:pt x="854680" y="1134109"/>
                  </a:cubicBezTo>
                  <a:cubicBezTo>
                    <a:pt x="906115" y="1102676"/>
                    <a:pt x="934690" y="1054099"/>
                    <a:pt x="954693" y="998853"/>
                  </a:cubicBezTo>
                  <a:cubicBezTo>
                    <a:pt x="960408" y="996949"/>
                    <a:pt x="965170" y="995044"/>
                    <a:pt x="970885" y="993138"/>
                  </a:cubicBezTo>
                  <a:cubicBezTo>
                    <a:pt x="977553" y="993138"/>
                    <a:pt x="985173" y="994091"/>
                    <a:pt x="991840" y="994091"/>
                  </a:cubicBezTo>
                  <a:cubicBezTo>
                    <a:pt x="994698" y="994091"/>
                    <a:pt x="996603" y="993138"/>
                    <a:pt x="999460" y="993138"/>
                  </a:cubicBezTo>
                  <a:cubicBezTo>
                    <a:pt x="1046133" y="993138"/>
                    <a:pt x="1088043" y="977899"/>
                    <a:pt x="1123285" y="948371"/>
                  </a:cubicBezTo>
                  <a:cubicBezTo>
                    <a:pt x="1152813" y="923606"/>
                    <a:pt x="1177578" y="895031"/>
                    <a:pt x="1176625" y="852169"/>
                  </a:cubicBezTo>
                  <a:cubicBezTo>
                    <a:pt x="1169958" y="824546"/>
                    <a:pt x="1162338" y="797876"/>
                    <a:pt x="1156623" y="770253"/>
                  </a:cubicBezTo>
                  <a:cubicBezTo>
                    <a:pt x="1154718" y="759776"/>
                    <a:pt x="1155670" y="748346"/>
                    <a:pt x="1155670" y="736916"/>
                  </a:cubicBezTo>
                  <a:cubicBezTo>
                    <a:pt x="1188055" y="712151"/>
                    <a:pt x="1209963" y="680719"/>
                    <a:pt x="1215678" y="639761"/>
                  </a:cubicBezTo>
                  <a:cubicBezTo>
                    <a:pt x="1217583" y="625474"/>
                    <a:pt x="1210916" y="610234"/>
                    <a:pt x="1209010" y="595946"/>
                  </a:cubicBezTo>
                  <a:cubicBezTo>
                    <a:pt x="1209010" y="568324"/>
                    <a:pt x="1199485" y="545463"/>
                    <a:pt x="1177578" y="529271"/>
                  </a:cubicBezTo>
                  <a:cubicBezTo>
                    <a:pt x="1159480" y="517841"/>
                    <a:pt x="1156623" y="504506"/>
                    <a:pt x="1169005" y="487361"/>
                  </a:cubicBezTo>
                  <a:lnTo>
                    <a:pt x="1169005" y="487361"/>
                  </a:lnTo>
                  <a:close/>
                </a:path>
              </a:pathLst>
            </a:custGeom>
            <a:solidFill>
              <a:srgbClr val="1314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2"/>
            <p:cNvSpPr/>
            <p:nvPr/>
          </p:nvSpPr>
          <p:spPr>
            <a:xfrm>
              <a:off x="8563738" y="4964906"/>
              <a:ext cx="212808" cy="224537"/>
            </a:xfrm>
            <a:custGeom>
              <a:avLst/>
              <a:gdLst/>
              <a:ahLst/>
              <a:cxnLst/>
              <a:rect l="l" t="t" r="r" b="b"/>
              <a:pathLst>
                <a:path w="212808" h="224537" extrusionOk="0">
                  <a:moveTo>
                    <a:pt x="34479" y="111919"/>
                  </a:moveTo>
                  <a:cubicBezTo>
                    <a:pt x="24002" y="74771"/>
                    <a:pt x="15429" y="40481"/>
                    <a:pt x="47814" y="12859"/>
                  </a:cubicBezTo>
                  <a:cubicBezTo>
                    <a:pt x="67817" y="-4286"/>
                    <a:pt x="106869" y="-4286"/>
                    <a:pt x="135444" y="12859"/>
                  </a:cubicBezTo>
                  <a:cubicBezTo>
                    <a:pt x="174497" y="35719"/>
                    <a:pt x="164019" y="70961"/>
                    <a:pt x="156399" y="106204"/>
                  </a:cubicBezTo>
                  <a:cubicBezTo>
                    <a:pt x="164972" y="110966"/>
                    <a:pt x="174497" y="114776"/>
                    <a:pt x="182117" y="119539"/>
                  </a:cubicBezTo>
                  <a:cubicBezTo>
                    <a:pt x="201167" y="131921"/>
                    <a:pt x="217360" y="148114"/>
                    <a:pt x="211644" y="173831"/>
                  </a:cubicBezTo>
                  <a:cubicBezTo>
                    <a:pt x="204977" y="201454"/>
                    <a:pt x="184022" y="210979"/>
                    <a:pt x="157352" y="211931"/>
                  </a:cubicBezTo>
                  <a:cubicBezTo>
                    <a:pt x="152589" y="211931"/>
                    <a:pt x="147827" y="211931"/>
                    <a:pt x="143064" y="210979"/>
                  </a:cubicBezTo>
                  <a:cubicBezTo>
                    <a:pt x="121157" y="204311"/>
                    <a:pt x="102107" y="200501"/>
                    <a:pt x="81152" y="218599"/>
                  </a:cubicBezTo>
                  <a:cubicBezTo>
                    <a:pt x="62102" y="233839"/>
                    <a:pt x="23049" y="217646"/>
                    <a:pt x="8762" y="193834"/>
                  </a:cubicBezTo>
                  <a:cubicBezTo>
                    <a:pt x="-6478" y="169069"/>
                    <a:pt x="-1715" y="141446"/>
                    <a:pt x="22097" y="121444"/>
                  </a:cubicBezTo>
                  <a:cubicBezTo>
                    <a:pt x="24002" y="118586"/>
                    <a:pt x="28764" y="115729"/>
                    <a:pt x="34479" y="111919"/>
                  </a:cubicBezTo>
                  <a:close/>
                  <a:moveTo>
                    <a:pt x="45910" y="146209"/>
                  </a:moveTo>
                  <a:cubicBezTo>
                    <a:pt x="21144" y="166211"/>
                    <a:pt x="35432" y="184309"/>
                    <a:pt x="49719" y="208121"/>
                  </a:cubicBezTo>
                  <a:cubicBezTo>
                    <a:pt x="60197" y="194786"/>
                    <a:pt x="67817" y="184309"/>
                    <a:pt x="75437" y="174784"/>
                  </a:cubicBezTo>
                  <a:cubicBezTo>
                    <a:pt x="86867" y="175736"/>
                    <a:pt x="98297" y="175736"/>
                    <a:pt x="108774" y="176689"/>
                  </a:cubicBezTo>
                  <a:cubicBezTo>
                    <a:pt x="116394" y="181451"/>
                    <a:pt x="124014" y="190976"/>
                    <a:pt x="129729" y="190024"/>
                  </a:cubicBezTo>
                  <a:cubicBezTo>
                    <a:pt x="144017" y="188119"/>
                    <a:pt x="160210" y="184309"/>
                    <a:pt x="169735" y="174784"/>
                  </a:cubicBezTo>
                  <a:cubicBezTo>
                    <a:pt x="174497" y="170021"/>
                    <a:pt x="168782" y="152876"/>
                    <a:pt x="167829" y="140494"/>
                  </a:cubicBezTo>
                  <a:cubicBezTo>
                    <a:pt x="149732" y="130969"/>
                    <a:pt x="132587" y="121444"/>
                    <a:pt x="115442" y="112871"/>
                  </a:cubicBezTo>
                  <a:cubicBezTo>
                    <a:pt x="120204" y="93821"/>
                    <a:pt x="125919" y="77629"/>
                    <a:pt x="127824" y="61436"/>
                  </a:cubicBezTo>
                  <a:cubicBezTo>
                    <a:pt x="129729" y="43339"/>
                    <a:pt x="125919" y="21431"/>
                    <a:pt x="104964" y="21431"/>
                  </a:cubicBezTo>
                  <a:cubicBezTo>
                    <a:pt x="91629" y="21431"/>
                    <a:pt x="75437" y="35719"/>
                    <a:pt x="64960" y="48101"/>
                  </a:cubicBezTo>
                  <a:cubicBezTo>
                    <a:pt x="59244" y="54769"/>
                    <a:pt x="60197" y="70009"/>
                    <a:pt x="62102" y="81439"/>
                  </a:cubicBezTo>
                  <a:cubicBezTo>
                    <a:pt x="64960" y="98584"/>
                    <a:pt x="71627" y="114776"/>
                    <a:pt x="76389" y="130969"/>
                  </a:cubicBezTo>
                  <a:cubicBezTo>
                    <a:pt x="65912" y="135731"/>
                    <a:pt x="56387" y="141446"/>
                    <a:pt x="45910" y="146209"/>
                  </a:cubicBezTo>
                  <a:close/>
                </a:path>
              </a:pathLst>
            </a:custGeom>
            <a:solidFill>
              <a:srgbClr val="1314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2"/>
            <p:cNvSpPr/>
            <p:nvPr/>
          </p:nvSpPr>
          <p:spPr>
            <a:xfrm>
              <a:off x="8507705" y="5247207"/>
              <a:ext cx="124821" cy="108723"/>
            </a:xfrm>
            <a:custGeom>
              <a:avLst/>
              <a:gdLst/>
              <a:ahLst/>
              <a:cxnLst/>
              <a:rect l="l" t="t" r="r" b="b"/>
              <a:pathLst>
                <a:path w="124821" h="108723" extrusionOk="0">
                  <a:moveTo>
                    <a:pt x="61937" y="108700"/>
                  </a:moveTo>
                  <a:cubicBezTo>
                    <a:pt x="25742" y="107748"/>
                    <a:pt x="-928" y="84887"/>
                    <a:pt x="25" y="54408"/>
                  </a:cubicBezTo>
                  <a:cubicBezTo>
                    <a:pt x="25" y="20118"/>
                    <a:pt x="25742" y="-1790"/>
                    <a:pt x="62890" y="115"/>
                  </a:cubicBezTo>
                  <a:cubicBezTo>
                    <a:pt x="92417" y="2020"/>
                    <a:pt x="125755" y="28690"/>
                    <a:pt x="124802" y="50598"/>
                  </a:cubicBezTo>
                  <a:cubicBezTo>
                    <a:pt x="123850" y="81078"/>
                    <a:pt x="93370" y="109653"/>
                    <a:pt x="61937" y="108700"/>
                  </a:cubicBezTo>
                  <a:close/>
                  <a:moveTo>
                    <a:pt x="48602" y="90603"/>
                  </a:moveTo>
                  <a:cubicBezTo>
                    <a:pt x="73367" y="84887"/>
                    <a:pt x="85750" y="67743"/>
                    <a:pt x="88607" y="43930"/>
                  </a:cubicBezTo>
                  <a:cubicBezTo>
                    <a:pt x="89559" y="37262"/>
                    <a:pt x="80034" y="23928"/>
                    <a:pt x="74320" y="22975"/>
                  </a:cubicBezTo>
                  <a:cubicBezTo>
                    <a:pt x="64795" y="22023"/>
                    <a:pt x="51459" y="25833"/>
                    <a:pt x="44792" y="33453"/>
                  </a:cubicBezTo>
                  <a:cubicBezTo>
                    <a:pt x="27647" y="51550"/>
                    <a:pt x="31457" y="71553"/>
                    <a:pt x="48602" y="90603"/>
                  </a:cubicBezTo>
                  <a:close/>
                </a:path>
              </a:pathLst>
            </a:custGeom>
            <a:solidFill>
              <a:srgbClr val="1314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2"/>
            <p:cNvSpPr/>
            <p:nvPr/>
          </p:nvSpPr>
          <p:spPr>
            <a:xfrm>
              <a:off x="8552278" y="3952801"/>
              <a:ext cx="1170841" cy="1076398"/>
            </a:xfrm>
            <a:custGeom>
              <a:avLst/>
              <a:gdLst/>
              <a:ahLst/>
              <a:cxnLst/>
              <a:rect l="l" t="t" r="r" b="b"/>
              <a:pathLst>
                <a:path w="1170841" h="1076398" extrusionOk="0">
                  <a:moveTo>
                    <a:pt x="1128932" y="463941"/>
                  </a:moveTo>
                  <a:cubicBezTo>
                    <a:pt x="1117502" y="481086"/>
                    <a:pt x="1119407" y="494421"/>
                    <a:pt x="1137504" y="506804"/>
                  </a:cubicBezTo>
                  <a:cubicBezTo>
                    <a:pt x="1160364" y="522044"/>
                    <a:pt x="1169889" y="545856"/>
                    <a:pt x="1168937" y="573479"/>
                  </a:cubicBezTo>
                  <a:cubicBezTo>
                    <a:pt x="1161317" y="583004"/>
                    <a:pt x="1150839" y="590624"/>
                    <a:pt x="1145124" y="601101"/>
                  </a:cubicBezTo>
                  <a:cubicBezTo>
                    <a:pt x="1123217" y="640154"/>
                    <a:pt x="1083212" y="655394"/>
                    <a:pt x="1049874" y="679206"/>
                  </a:cubicBezTo>
                  <a:cubicBezTo>
                    <a:pt x="1042254" y="684921"/>
                    <a:pt x="1036539" y="694446"/>
                    <a:pt x="1029872" y="702066"/>
                  </a:cubicBezTo>
                  <a:cubicBezTo>
                    <a:pt x="1038445" y="707781"/>
                    <a:pt x="1047017" y="718259"/>
                    <a:pt x="1056542" y="718259"/>
                  </a:cubicBezTo>
                  <a:cubicBezTo>
                    <a:pt x="1076545" y="719211"/>
                    <a:pt x="1096547" y="715401"/>
                    <a:pt x="1115597" y="713496"/>
                  </a:cubicBezTo>
                  <a:cubicBezTo>
                    <a:pt x="1115597" y="724926"/>
                    <a:pt x="1113692" y="736356"/>
                    <a:pt x="1116549" y="746834"/>
                  </a:cubicBezTo>
                  <a:cubicBezTo>
                    <a:pt x="1122264" y="774456"/>
                    <a:pt x="1129884" y="801126"/>
                    <a:pt x="1136552" y="828749"/>
                  </a:cubicBezTo>
                  <a:cubicBezTo>
                    <a:pt x="1133695" y="827796"/>
                    <a:pt x="1130837" y="827796"/>
                    <a:pt x="1127979" y="826844"/>
                  </a:cubicBezTo>
                  <a:cubicBezTo>
                    <a:pt x="1098452" y="806841"/>
                    <a:pt x="1098452" y="806841"/>
                    <a:pt x="1083212" y="840179"/>
                  </a:cubicBezTo>
                  <a:cubicBezTo>
                    <a:pt x="1067020" y="875421"/>
                    <a:pt x="1040349" y="900186"/>
                    <a:pt x="1003202" y="909711"/>
                  </a:cubicBezTo>
                  <a:cubicBezTo>
                    <a:pt x="973674" y="916379"/>
                    <a:pt x="943195" y="918284"/>
                    <a:pt x="912714" y="923046"/>
                  </a:cubicBezTo>
                  <a:cubicBezTo>
                    <a:pt x="905095" y="923999"/>
                    <a:pt x="898427" y="929714"/>
                    <a:pt x="891759" y="933524"/>
                  </a:cubicBezTo>
                  <a:cubicBezTo>
                    <a:pt x="897474" y="941144"/>
                    <a:pt x="903189" y="949716"/>
                    <a:pt x="909857" y="956384"/>
                  </a:cubicBezTo>
                  <a:cubicBezTo>
                    <a:pt x="915572" y="962099"/>
                    <a:pt x="923192" y="965909"/>
                    <a:pt x="930812" y="970671"/>
                  </a:cubicBezTo>
                  <a:cubicBezTo>
                    <a:pt x="925097" y="972576"/>
                    <a:pt x="920334" y="974481"/>
                    <a:pt x="914620" y="976386"/>
                  </a:cubicBezTo>
                  <a:cubicBezTo>
                    <a:pt x="892712" y="971624"/>
                    <a:pt x="878424" y="980196"/>
                    <a:pt x="869852" y="1002104"/>
                  </a:cubicBezTo>
                  <a:cubicBezTo>
                    <a:pt x="852707" y="1043061"/>
                    <a:pt x="819370" y="1064969"/>
                    <a:pt x="776507" y="1068779"/>
                  </a:cubicBezTo>
                  <a:cubicBezTo>
                    <a:pt x="728882" y="1072589"/>
                    <a:pt x="681257" y="1073541"/>
                    <a:pt x="634584" y="1076399"/>
                  </a:cubicBezTo>
                  <a:cubicBezTo>
                    <a:pt x="630774" y="1076399"/>
                    <a:pt x="627917" y="1075446"/>
                    <a:pt x="624107" y="1075446"/>
                  </a:cubicBezTo>
                  <a:cubicBezTo>
                    <a:pt x="618392" y="1073541"/>
                    <a:pt x="612677" y="1070684"/>
                    <a:pt x="606962" y="1068779"/>
                  </a:cubicBezTo>
                  <a:cubicBezTo>
                    <a:pt x="603152" y="1066874"/>
                    <a:pt x="599342" y="1064969"/>
                    <a:pt x="595532" y="1063064"/>
                  </a:cubicBezTo>
                  <a:cubicBezTo>
                    <a:pt x="564099" y="1040204"/>
                    <a:pt x="533620" y="1016391"/>
                    <a:pt x="502187" y="994484"/>
                  </a:cubicBezTo>
                  <a:cubicBezTo>
                    <a:pt x="495520" y="989721"/>
                    <a:pt x="483137" y="994484"/>
                    <a:pt x="473612" y="994484"/>
                  </a:cubicBezTo>
                  <a:cubicBezTo>
                    <a:pt x="471707" y="994484"/>
                    <a:pt x="469802" y="994484"/>
                    <a:pt x="467897" y="994484"/>
                  </a:cubicBezTo>
                  <a:cubicBezTo>
                    <a:pt x="473612" y="988769"/>
                    <a:pt x="480279" y="984959"/>
                    <a:pt x="483137" y="978291"/>
                  </a:cubicBezTo>
                  <a:cubicBezTo>
                    <a:pt x="485995" y="972576"/>
                    <a:pt x="487899" y="962099"/>
                    <a:pt x="485042" y="958289"/>
                  </a:cubicBezTo>
                  <a:cubicBezTo>
                    <a:pt x="480279" y="951621"/>
                    <a:pt x="467897" y="944001"/>
                    <a:pt x="462182" y="945906"/>
                  </a:cubicBezTo>
                  <a:cubicBezTo>
                    <a:pt x="419320" y="961146"/>
                    <a:pt x="376457" y="978291"/>
                    <a:pt x="334547" y="995436"/>
                  </a:cubicBezTo>
                  <a:cubicBezTo>
                    <a:pt x="311687" y="994484"/>
                    <a:pt x="288827" y="993531"/>
                    <a:pt x="265967" y="993531"/>
                  </a:cubicBezTo>
                  <a:cubicBezTo>
                    <a:pt x="257395" y="986864"/>
                    <a:pt x="250727" y="975434"/>
                    <a:pt x="241202" y="972576"/>
                  </a:cubicBezTo>
                  <a:cubicBezTo>
                    <a:pt x="213579" y="964956"/>
                    <a:pt x="194529" y="948764"/>
                    <a:pt x="180242" y="924951"/>
                  </a:cubicBezTo>
                  <a:cubicBezTo>
                    <a:pt x="177384" y="920189"/>
                    <a:pt x="170717" y="917331"/>
                    <a:pt x="165002" y="913521"/>
                  </a:cubicBezTo>
                  <a:cubicBezTo>
                    <a:pt x="172622" y="884946"/>
                    <a:pt x="179289" y="855419"/>
                    <a:pt x="186909" y="826844"/>
                  </a:cubicBezTo>
                  <a:cubicBezTo>
                    <a:pt x="189767" y="815414"/>
                    <a:pt x="195482" y="804936"/>
                    <a:pt x="199292" y="793506"/>
                  </a:cubicBezTo>
                  <a:cubicBezTo>
                    <a:pt x="205007" y="786839"/>
                    <a:pt x="210722" y="779219"/>
                    <a:pt x="217389" y="773504"/>
                  </a:cubicBezTo>
                  <a:cubicBezTo>
                    <a:pt x="233582" y="761121"/>
                    <a:pt x="231677" y="743024"/>
                    <a:pt x="220247" y="733499"/>
                  </a:cubicBezTo>
                  <a:cubicBezTo>
                    <a:pt x="207864" y="722069"/>
                    <a:pt x="189767" y="714449"/>
                    <a:pt x="172622" y="711591"/>
                  </a:cubicBezTo>
                  <a:cubicBezTo>
                    <a:pt x="127854" y="703971"/>
                    <a:pt x="83087" y="697304"/>
                    <a:pt x="52607" y="659204"/>
                  </a:cubicBezTo>
                  <a:cubicBezTo>
                    <a:pt x="36414" y="639201"/>
                    <a:pt x="17364" y="620151"/>
                    <a:pt x="220" y="600149"/>
                  </a:cubicBezTo>
                  <a:cubicBezTo>
                    <a:pt x="-4543" y="502994"/>
                    <a:pt x="68799" y="388694"/>
                    <a:pt x="161192" y="348689"/>
                  </a:cubicBezTo>
                  <a:cubicBezTo>
                    <a:pt x="172622" y="343926"/>
                    <a:pt x="183099" y="335354"/>
                    <a:pt x="194529" y="328686"/>
                  </a:cubicBezTo>
                  <a:cubicBezTo>
                    <a:pt x="198339" y="328686"/>
                    <a:pt x="202149" y="329639"/>
                    <a:pt x="205959" y="329639"/>
                  </a:cubicBezTo>
                  <a:cubicBezTo>
                    <a:pt x="217389" y="328686"/>
                    <a:pt x="228820" y="327734"/>
                    <a:pt x="240249" y="326781"/>
                  </a:cubicBezTo>
                  <a:cubicBezTo>
                    <a:pt x="238345" y="316304"/>
                    <a:pt x="239297" y="304874"/>
                    <a:pt x="235487" y="295349"/>
                  </a:cubicBezTo>
                  <a:cubicBezTo>
                    <a:pt x="221199" y="261059"/>
                    <a:pt x="211674" y="227721"/>
                    <a:pt x="222152" y="189621"/>
                  </a:cubicBezTo>
                  <a:cubicBezTo>
                    <a:pt x="225009" y="177239"/>
                    <a:pt x="217389" y="161999"/>
                    <a:pt x="213579" y="148664"/>
                  </a:cubicBezTo>
                  <a:cubicBezTo>
                    <a:pt x="231677" y="108659"/>
                    <a:pt x="266920" y="87704"/>
                    <a:pt x="305972" y="76274"/>
                  </a:cubicBezTo>
                  <a:cubicBezTo>
                    <a:pt x="360264" y="60081"/>
                    <a:pt x="415509" y="59129"/>
                    <a:pt x="469802" y="82941"/>
                  </a:cubicBezTo>
                  <a:cubicBezTo>
                    <a:pt x="507902" y="100086"/>
                    <a:pt x="518379" y="97229"/>
                    <a:pt x="548859" y="65796"/>
                  </a:cubicBezTo>
                  <a:cubicBezTo>
                    <a:pt x="586959" y="27696"/>
                    <a:pt x="630774" y="1979"/>
                    <a:pt x="686020" y="74"/>
                  </a:cubicBezTo>
                  <a:cubicBezTo>
                    <a:pt x="752695" y="-1831"/>
                    <a:pt x="799367" y="33411"/>
                    <a:pt x="834609" y="84846"/>
                  </a:cubicBezTo>
                  <a:cubicBezTo>
                    <a:pt x="850802" y="108659"/>
                    <a:pt x="869852" y="117231"/>
                    <a:pt x="895570" y="105801"/>
                  </a:cubicBezTo>
                  <a:cubicBezTo>
                    <a:pt x="994629" y="61986"/>
                    <a:pt x="1069877" y="147711"/>
                    <a:pt x="1069877" y="221054"/>
                  </a:cubicBezTo>
                  <a:cubicBezTo>
                    <a:pt x="1069877" y="249629"/>
                    <a:pt x="1082259" y="257249"/>
                    <a:pt x="1104167" y="264869"/>
                  </a:cubicBezTo>
                  <a:cubicBezTo>
                    <a:pt x="1143220" y="277251"/>
                    <a:pt x="1167032" y="303921"/>
                    <a:pt x="1170842" y="346784"/>
                  </a:cubicBezTo>
                  <a:cubicBezTo>
                    <a:pt x="1156554" y="351546"/>
                    <a:pt x="1133695" y="352499"/>
                    <a:pt x="1129884" y="362976"/>
                  </a:cubicBezTo>
                  <a:cubicBezTo>
                    <a:pt x="1115597" y="393456"/>
                    <a:pt x="1094642" y="416316"/>
                    <a:pt x="1067020" y="434414"/>
                  </a:cubicBezTo>
                  <a:cubicBezTo>
                    <a:pt x="1066067" y="435366"/>
                    <a:pt x="1065114" y="435366"/>
                    <a:pt x="1065114" y="436319"/>
                  </a:cubicBezTo>
                  <a:cubicBezTo>
                    <a:pt x="1064162" y="446796"/>
                    <a:pt x="1060352" y="460131"/>
                    <a:pt x="1065114" y="466799"/>
                  </a:cubicBezTo>
                  <a:cubicBezTo>
                    <a:pt x="1069877" y="473466"/>
                    <a:pt x="1084164" y="476324"/>
                    <a:pt x="1093689" y="476324"/>
                  </a:cubicBezTo>
                  <a:cubicBezTo>
                    <a:pt x="1105120" y="472514"/>
                    <a:pt x="1117502" y="466799"/>
                    <a:pt x="1128932" y="46394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2"/>
            <p:cNvSpPr/>
            <p:nvPr/>
          </p:nvSpPr>
          <p:spPr>
            <a:xfrm>
              <a:off x="8779192" y="4921567"/>
              <a:ext cx="587692" cy="173730"/>
            </a:xfrm>
            <a:custGeom>
              <a:avLst/>
              <a:gdLst/>
              <a:ahLst/>
              <a:cxnLst/>
              <a:rect l="l" t="t" r="r" b="b"/>
              <a:pathLst>
                <a:path w="587692" h="173730" extrusionOk="0">
                  <a:moveTo>
                    <a:pt x="368618" y="92392"/>
                  </a:moveTo>
                  <a:cubicBezTo>
                    <a:pt x="372427" y="94297"/>
                    <a:pt x="376238" y="96202"/>
                    <a:pt x="380047" y="98107"/>
                  </a:cubicBezTo>
                  <a:cubicBezTo>
                    <a:pt x="385763" y="100013"/>
                    <a:pt x="391477" y="102870"/>
                    <a:pt x="397193" y="104775"/>
                  </a:cubicBezTo>
                  <a:cubicBezTo>
                    <a:pt x="401002" y="104775"/>
                    <a:pt x="403860" y="105727"/>
                    <a:pt x="407670" y="105727"/>
                  </a:cubicBezTo>
                  <a:cubicBezTo>
                    <a:pt x="437197" y="128588"/>
                    <a:pt x="471488" y="138113"/>
                    <a:pt x="506730" y="137160"/>
                  </a:cubicBezTo>
                  <a:cubicBezTo>
                    <a:pt x="530543" y="137160"/>
                    <a:pt x="555307" y="131445"/>
                    <a:pt x="579120" y="129540"/>
                  </a:cubicBezTo>
                  <a:cubicBezTo>
                    <a:pt x="581977" y="129540"/>
                    <a:pt x="584835" y="137160"/>
                    <a:pt x="587693" y="140970"/>
                  </a:cubicBezTo>
                  <a:cubicBezTo>
                    <a:pt x="537210" y="175260"/>
                    <a:pt x="482918" y="183832"/>
                    <a:pt x="426720" y="160972"/>
                  </a:cubicBezTo>
                  <a:cubicBezTo>
                    <a:pt x="373380" y="139065"/>
                    <a:pt x="320993" y="115252"/>
                    <a:pt x="280035" y="71438"/>
                  </a:cubicBezTo>
                  <a:cubicBezTo>
                    <a:pt x="260985" y="50482"/>
                    <a:pt x="239077" y="43815"/>
                    <a:pt x="215265" y="66675"/>
                  </a:cubicBezTo>
                  <a:cubicBezTo>
                    <a:pt x="211455" y="70485"/>
                    <a:pt x="204788" y="71438"/>
                    <a:pt x="200025" y="73342"/>
                  </a:cubicBezTo>
                  <a:cubicBezTo>
                    <a:pt x="201930" y="64770"/>
                    <a:pt x="204788" y="57150"/>
                    <a:pt x="208597" y="43815"/>
                  </a:cubicBezTo>
                  <a:cubicBezTo>
                    <a:pt x="192405" y="52388"/>
                    <a:pt x="180975" y="59055"/>
                    <a:pt x="169545" y="64770"/>
                  </a:cubicBezTo>
                  <a:cubicBezTo>
                    <a:pt x="144780" y="77152"/>
                    <a:pt x="120015" y="94297"/>
                    <a:pt x="92393" y="80963"/>
                  </a:cubicBezTo>
                  <a:cubicBezTo>
                    <a:pt x="60007" y="64770"/>
                    <a:pt x="30480" y="41910"/>
                    <a:pt x="0" y="22860"/>
                  </a:cubicBezTo>
                  <a:cubicBezTo>
                    <a:pt x="952" y="20955"/>
                    <a:pt x="1905" y="19050"/>
                    <a:pt x="2857" y="18097"/>
                  </a:cubicBezTo>
                  <a:cubicBezTo>
                    <a:pt x="15240" y="20002"/>
                    <a:pt x="26670" y="20955"/>
                    <a:pt x="39052" y="22860"/>
                  </a:cubicBezTo>
                  <a:cubicBezTo>
                    <a:pt x="61913" y="23813"/>
                    <a:pt x="84772" y="24765"/>
                    <a:pt x="107632" y="24765"/>
                  </a:cubicBezTo>
                  <a:cubicBezTo>
                    <a:pt x="120968" y="26670"/>
                    <a:pt x="135255" y="32385"/>
                    <a:pt x="147638" y="28575"/>
                  </a:cubicBezTo>
                  <a:cubicBezTo>
                    <a:pt x="168593" y="21907"/>
                    <a:pt x="186690" y="9525"/>
                    <a:pt x="206693" y="0"/>
                  </a:cubicBezTo>
                  <a:lnTo>
                    <a:pt x="206693" y="0"/>
                  </a:lnTo>
                  <a:cubicBezTo>
                    <a:pt x="203835" y="6667"/>
                    <a:pt x="200977" y="13335"/>
                    <a:pt x="197168" y="20955"/>
                  </a:cubicBezTo>
                  <a:cubicBezTo>
                    <a:pt x="212407" y="21907"/>
                    <a:pt x="226695" y="22860"/>
                    <a:pt x="240982" y="23813"/>
                  </a:cubicBezTo>
                  <a:cubicBezTo>
                    <a:pt x="242888" y="23813"/>
                    <a:pt x="244793" y="23813"/>
                    <a:pt x="246697" y="23813"/>
                  </a:cubicBezTo>
                  <a:cubicBezTo>
                    <a:pt x="260032" y="33338"/>
                    <a:pt x="272415" y="43815"/>
                    <a:pt x="285750" y="52388"/>
                  </a:cubicBezTo>
                  <a:cubicBezTo>
                    <a:pt x="311468" y="70485"/>
                    <a:pt x="334327" y="92392"/>
                    <a:pt x="368618" y="92392"/>
                  </a:cubicBezTo>
                  <a:close/>
                </a:path>
              </a:pathLst>
            </a:custGeom>
            <a:solidFill>
              <a:srgbClr val="B5B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2"/>
            <p:cNvSpPr/>
            <p:nvPr/>
          </p:nvSpPr>
          <p:spPr>
            <a:xfrm>
              <a:off x="8553365" y="4551044"/>
              <a:ext cx="228684" cy="193357"/>
            </a:xfrm>
            <a:custGeom>
              <a:avLst/>
              <a:gdLst/>
              <a:ahLst/>
              <a:cxnLst/>
              <a:rect l="l" t="t" r="r" b="b"/>
              <a:pathLst>
                <a:path w="228684" h="193357" extrusionOk="0">
                  <a:moveTo>
                    <a:pt x="84" y="0"/>
                  </a:moveTo>
                  <a:cubicBezTo>
                    <a:pt x="17229" y="20003"/>
                    <a:pt x="36279" y="38100"/>
                    <a:pt x="52472" y="59055"/>
                  </a:cubicBezTo>
                  <a:cubicBezTo>
                    <a:pt x="83904" y="98108"/>
                    <a:pt x="127719" y="103823"/>
                    <a:pt x="172486" y="111443"/>
                  </a:cubicBezTo>
                  <a:cubicBezTo>
                    <a:pt x="189632" y="114300"/>
                    <a:pt x="207729" y="121920"/>
                    <a:pt x="220111" y="133350"/>
                  </a:cubicBezTo>
                  <a:cubicBezTo>
                    <a:pt x="230589" y="142875"/>
                    <a:pt x="233447" y="160973"/>
                    <a:pt x="217254" y="173355"/>
                  </a:cubicBezTo>
                  <a:cubicBezTo>
                    <a:pt x="210586" y="179070"/>
                    <a:pt x="204872" y="186690"/>
                    <a:pt x="199157" y="193358"/>
                  </a:cubicBezTo>
                  <a:cubicBezTo>
                    <a:pt x="160104" y="192405"/>
                    <a:pt x="123909" y="186690"/>
                    <a:pt x="89619" y="164783"/>
                  </a:cubicBezTo>
                  <a:cubicBezTo>
                    <a:pt x="28659" y="126683"/>
                    <a:pt x="-1821" y="72390"/>
                    <a:pt x="84" y="0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2"/>
            <p:cNvSpPr/>
            <p:nvPr/>
          </p:nvSpPr>
          <p:spPr>
            <a:xfrm>
              <a:off x="9444989" y="4765994"/>
              <a:ext cx="244820" cy="157901"/>
            </a:xfrm>
            <a:custGeom>
              <a:avLst/>
              <a:gdLst/>
              <a:ahLst/>
              <a:cxnLst/>
              <a:rect l="l" t="t" r="r" b="b"/>
              <a:pathLst>
                <a:path w="244820" h="157901" extrusionOk="0">
                  <a:moveTo>
                    <a:pt x="39053" y="157478"/>
                  </a:moveTo>
                  <a:cubicBezTo>
                    <a:pt x="32385" y="152716"/>
                    <a:pt x="23813" y="148906"/>
                    <a:pt x="18098" y="143191"/>
                  </a:cubicBezTo>
                  <a:cubicBezTo>
                    <a:pt x="11430" y="136523"/>
                    <a:pt x="5715" y="127951"/>
                    <a:pt x="0" y="120331"/>
                  </a:cubicBezTo>
                  <a:cubicBezTo>
                    <a:pt x="6668" y="116521"/>
                    <a:pt x="13335" y="110806"/>
                    <a:pt x="20955" y="109853"/>
                  </a:cubicBezTo>
                  <a:cubicBezTo>
                    <a:pt x="50483" y="105091"/>
                    <a:pt x="81915" y="104138"/>
                    <a:pt x="111443" y="96518"/>
                  </a:cubicBezTo>
                  <a:cubicBezTo>
                    <a:pt x="148590" y="87946"/>
                    <a:pt x="175260" y="63181"/>
                    <a:pt x="191453" y="26986"/>
                  </a:cubicBezTo>
                  <a:cubicBezTo>
                    <a:pt x="206693" y="-6352"/>
                    <a:pt x="206693" y="-6352"/>
                    <a:pt x="236220" y="13651"/>
                  </a:cubicBezTo>
                  <a:cubicBezTo>
                    <a:pt x="238125" y="15556"/>
                    <a:pt x="241935" y="15556"/>
                    <a:pt x="244793" y="15556"/>
                  </a:cubicBezTo>
                  <a:cubicBezTo>
                    <a:pt x="245745" y="58418"/>
                    <a:pt x="221933" y="86993"/>
                    <a:pt x="191453" y="111758"/>
                  </a:cubicBezTo>
                  <a:cubicBezTo>
                    <a:pt x="156210" y="141286"/>
                    <a:pt x="114300" y="156526"/>
                    <a:pt x="67628" y="156526"/>
                  </a:cubicBezTo>
                  <a:cubicBezTo>
                    <a:pt x="66675" y="153668"/>
                    <a:pt x="65723" y="149858"/>
                    <a:pt x="63818" y="143191"/>
                  </a:cubicBezTo>
                  <a:cubicBezTo>
                    <a:pt x="61913" y="150811"/>
                    <a:pt x="60960" y="153668"/>
                    <a:pt x="60008" y="157478"/>
                  </a:cubicBezTo>
                  <a:cubicBezTo>
                    <a:pt x="53340" y="158431"/>
                    <a:pt x="46673" y="157478"/>
                    <a:pt x="39053" y="157478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2"/>
            <p:cNvSpPr/>
            <p:nvPr/>
          </p:nvSpPr>
          <p:spPr>
            <a:xfrm>
              <a:off x="9187814" y="4927355"/>
              <a:ext cx="280035" cy="136134"/>
            </a:xfrm>
            <a:custGeom>
              <a:avLst/>
              <a:gdLst/>
              <a:ahLst/>
              <a:cxnLst/>
              <a:rect l="l" t="t" r="r" b="b"/>
              <a:pathLst>
                <a:path w="280035" h="136134" extrusionOk="0">
                  <a:moveTo>
                    <a:pt x="180023" y="136134"/>
                  </a:moveTo>
                  <a:cubicBezTo>
                    <a:pt x="177165" y="132324"/>
                    <a:pt x="174308" y="124704"/>
                    <a:pt x="171450" y="124704"/>
                  </a:cubicBezTo>
                  <a:cubicBezTo>
                    <a:pt x="146685" y="126609"/>
                    <a:pt x="122873" y="131372"/>
                    <a:pt x="99060" y="132324"/>
                  </a:cubicBezTo>
                  <a:cubicBezTo>
                    <a:pt x="62865" y="132324"/>
                    <a:pt x="28575" y="123752"/>
                    <a:pt x="0" y="100892"/>
                  </a:cubicBezTo>
                  <a:cubicBezTo>
                    <a:pt x="47625" y="98034"/>
                    <a:pt x="95250" y="97082"/>
                    <a:pt x="141923" y="93272"/>
                  </a:cubicBezTo>
                  <a:cubicBezTo>
                    <a:pt x="184785" y="89462"/>
                    <a:pt x="218123" y="67554"/>
                    <a:pt x="235268" y="26597"/>
                  </a:cubicBezTo>
                  <a:cubicBezTo>
                    <a:pt x="244793" y="5642"/>
                    <a:pt x="258128" y="-2931"/>
                    <a:pt x="280035" y="879"/>
                  </a:cubicBezTo>
                  <a:cubicBezTo>
                    <a:pt x="260033" y="56124"/>
                    <a:pt x="231458" y="104702"/>
                    <a:pt x="180023" y="136134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2"/>
            <p:cNvSpPr/>
            <p:nvPr/>
          </p:nvSpPr>
          <p:spPr>
            <a:xfrm>
              <a:off x="9583102" y="4527232"/>
              <a:ext cx="146429" cy="144930"/>
            </a:xfrm>
            <a:custGeom>
              <a:avLst/>
              <a:gdLst/>
              <a:ahLst/>
              <a:cxnLst/>
              <a:rect l="l" t="t" r="r" b="b"/>
              <a:pathLst>
                <a:path w="146429" h="144930" extrusionOk="0">
                  <a:moveTo>
                    <a:pt x="85725" y="140018"/>
                  </a:moveTo>
                  <a:cubicBezTo>
                    <a:pt x="65723" y="141923"/>
                    <a:pt x="45720" y="145733"/>
                    <a:pt x="26670" y="144780"/>
                  </a:cubicBezTo>
                  <a:cubicBezTo>
                    <a:pt x="17145" y="143828"/>
                    <a:pt x="8573" y="134303"/>
                    <a:pt x="0" y="128588"/>
                  </a:cubicBezTo>
                  <a:cubicBezTo>
                    <a:pt x="6668" y="120968"/>
                    <a:pt x="11430" y="111443"/>
                    <a:pt x="20003" y="105728"/>
                  </a:cubicBezTo>
                  <a:cubicBezTo>
                    <a:pt x="53340" y="81915"/>
                    <a:pt x="93345" y="66675"/>
                    <a:pt x="115253" y="27623"/>
                  </a:cubicBezTo>
                  <a:cubicBezTo>
                    <a:pt x="120968" y="17145"/>
                    <a:pt x="130493" y="8573"/>
                    <a:pt x="139065" y="0"/>
                  </a:cubicBezTo>
                  <a:cubicBezTo>
                    <a:pt x="141923" y="14288"/>
                    <a:pt x="148590" y="30480"/>
                    <a:pt x="145733" y="43815"/>
                  </a:cubicBezTo>
                  <a:cubicBezTo>
                    <a:pt x="140018" y="82868"/>
                    <a:pt x="119063" y="115253"/>
                    <a:pt x="85725" y="140018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2"/>
            <p:cNvSpPr/>
            <p:nvPr/>
          </p:nvSpPr>
          <p:spPr>
            <a:xfrm>
              <a:off x="8717280" y="4862512"/>
              <a:ext cx="270509" cy="156615"/>
            </a:xfrm>
            <a:custGeom>
              <a:avLst/>
              <a:gdLst/>
              <a:ahLst/>
              <a:cxnLst/>
              <a:rect l="l" t="t" r="r" b="b"/>
              <a:pathLst>
                <a:path w="270509" h="156615" extrusionOk="0">
                  <a:moveTo>
                    <a:pt x="100965" y="80963"/>
                  </a:moveTo>
                  <a:cubicBezTo>
                    <a:pt x="88582" y="79057"/>
                    <a:pt x="77152" y="78105"/>
                    <a:pt x="64770" y="76200"/>
                  </a:cubicBezTo>
                  <a:cubicBezTo>
                    <a:pt x="63818" y="78105"/>
                    <a:pt x="62865" y="80010"/>
                    <a:pt x="61913" y="80963"/>
                  </a:cubicBezTo>
                  <a:cubicBezTo>
                    <a:pt x="92393" y="100965"/>
                    <a:pt x="121920" y="122872"/>
                    <a:pt x="154305" y="139065"/>
                  </a:cubicBezTo>
                  <a:cubicBezTo>
                    <a:pt x="180975" y="152400"/>
                    <a:pt x="206693" y="135255"/>
                    <a:pt x="231457" y="122872"/>
                  </a:cubicBezTo>
                  <a:cubicBezTo>
                    <a:pt x="242888" y="117157"/>
                    <a:pt x="254318" y="110490"/>
                    <a:pt x="270510" y="101918"/>
                  </a:cubicBezTo>
                  <a:cubicBezTo>
                    <a:pt x="266700" y="115253"/>
                    <a:pt x="264795" y="122872"/>
                    <a:pt x="261938" y="131445"/>
                  </a:cubicBezTo>
                  <a:cubicBezTo>
                    <a:pt x="172402" y="176213"/>
                    <a:pt x="60007" y="164782"/>
                    <a:pt x="16193" y="68580"/>
                  </a:cubicBezTo>
                  <a:cubicBezTo>
                    <a:pt x="6668" y="47625"/>
                    <a:pt x="5715" y="22860"/>
                    <a:pt x="0" y="0"/>
                  </a:cubicBezTo>
                  <a:cubicBezTo>
                    <a:pt x="4763" y="3810"/>
                    <a:pt x="12382" y="5715"/>
                    <a:pt x="15240" y="11430"/>
                  </a:cubicBezTo>
                  <a:cubicBezTo>
                    <a:pt x="29527" y="35243"/>
                    <a:pt x="48577" y="51435"/>
                    <a:pt x="76200" y="59055"/>
                  </a:cubicBezTo>
                  <a:cubicBezTo>
                    <a:pt x="85725" y="63818"/>
                    <a:pt x="93345" y="74295"/>
                    <a:pt x="100965" y="80963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2"/>
            <p:cNvSpPr/>
            <p:nvPr/>
          </p:nvSpPr>
          <p:spPr>
            <a:xfrm>
              <a:off x="9614323" y="4295775"/>
              <a:ext cx="108205" cy="129540"/>
            </a:xfrm>
            <a:custGeom>
              <a:avLst/>
              <a:gdLst/>
              <a:ahLst/>
              <a:cxnLst/>
              <a:rect l="l" t="t" r="r" b="b"/>
              <a:pathLst>
                <a:path w="108205" h="129540" extrusionOk="0">
                  <a:moveTo>
                    <a:pt x="66887" y="120968"/>
                  </a:moveTo>
                  <a:cubicBezTo>
                    <a:pt x="54504" y="123825"/>
                    <a:pt x="43075" y="129540"/>
                    <a:pt x="30692" y="129540"/>
                  </a:cubicBezTo>
                  <a:cubicBezTo>
                    <a:pt x="21167" y="129540"/>
                    <a:pt x="6879" y="126682"/>
                    <a:pt x="2117" y="120015"/>
                  </a:cubicBezTo>
                  <a:cubicBezTo>
                    <a:pt x="-2646" y="113347"/>
                    <a:pt x="2117" y="100013"/>
                    <a:pt x="2117" y="89535"/>
                  </a:cubicBezTo>
                  <a:cubicBezTo>
                    <a:pt x="2117" y="88582"/>
                    <a:pt x="3070" y="87630"/>
                    <a:pt x="4022" y="87630"/>
                  </a:cubicBezTo>
                  <a:cubicBezTo>
                    <a:pt x="31645" y="69532"/>
                    <a:pt x="52600" y="46672"/>
                    <a:pt x="66887" y="16193"/>
                  </a:cubicBezTo>
                  <a:cubicBezTo>
                    <a:pt x="71650" y="6668"/>
                    <a:pt x="93557" y="5715"/>
                    <a:pt x="107845" y="0"/>
                  </a:cubicBezTo>
                  <a:cubicBezTo>
                    <a:pt x="110702" y="43815"/>
                    <a:pt x="96414" y="81915"/>
                    <a:pt x="70697" y="116205"/>
                  </a:cubicBezTo>
                  <a:cubicBezTo>
                    <a:pt x="69745" y="114300"/>
                    <a:pt x="68792" y="112395"/>
                    <a:pt x="67839" y="110490"/>
                  </a:cubicBezTo>
                  <a:cubicBezTo>
                    <a:pt x="68792" y="114300"/>
                    <a:pt x="67839" y="117157"/>
                    <a:pt x="66887" y="120968"/>
                  </a:cubicBezTo>
                  <a:lnTo>
                    <a:pt x="66887" y="120968"/>
                  </a:ln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2"/>
            <p:cNvSpPr/>
            <p:nvPr/>
          </p:nvSpPr>
          <p:spPr>
            <a:xfrm>
              <a:off x="8747607" y="4097655"/>
              <a:ext cx="45872" cy="180975"/>
            </a:xfrm>
            <a:custGeom>
              <a:avLst/>
              <a:gdLst/>
              <a:ahLst/>
              <a:cxnLst/>
              <a:rect l="l" t="t" r="r" b="b"/>
              <a:pathLst>
                <a:path w="45872" h="180975" extrusionOk="0">
                  <a:moveTo>
                    <a:pt x="19203" y="0"/>
                  </a:moveTo>
                  <a:cubicBezTo>
                    <a:pt x="22060" y="14288"/>
                    <a:pt x="30632" y="28575"/>
                    <a:pt x="27775" y="40957"/>
                  </a:cubicBezTo>
                  <a:cubicBezTo>
                    <a:pt x="18250" y="79057"/>
                    <a:pt x="27775" y="112395"/>
                    <a:pt x="41110" y="146685"/>
                  </a:cubicBezTo>
                  <a:cubicBezTo>
                    <a:pt x="44920" y="156210"/>
                    <a:pt x="44920" y="167640"/>
                    <a:pt x="45872" y="178117"/>
                  </a:cubicBezTo>
                  <a:cubicBezTo>
                    <a:pt x="34442" y="179070"/>
                    <a:pt x="23012" y="180022"/>
                    <a:pt x="11582" y="180975"/>
                  </a:cubicBezTo>
                  <a:cubicBezTo>
                    <a:pt x="7772" y="180975"/>
                    <a:pt x="3962" y="180975"/>
                    <a:pt x="153" y="180022"/>
                  </a:cubicBezTo>
                  <a:cubicBezTo>
                    <a:pt x="153" y="131445"/>
                    <a:pt x="-800" y="82867"/>
                    <a:pt x="2057" y="33338"/>
                  </a:cubicBezTo>
                  <a:cubicBezTo>
                    <a:pt x="3010" y="22860"/>
                    <a:pt x="13487" y="11430"/>
                    <a:pt x="19203" y="0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2"/>
            <p:cNvSpPr/>
            <p:nvPr/>
          </p:nvSpPr>
          <p:spPr>
            <a:xfrm>
              <a:off x="9682162" y="4406265"/>
              <a:ext cx="3810" cy="10477"/>
            </a:xfrm>
            <a:custGeom>
              <a:avLst/>
              <a:gdLst/>
              <a:ahLst/>
              <a:cxnLst/>
              <a:rect l="l" t="t" r="r" b="b"/>
              <a:pathLst>
                <a:path w="3810" h="10477" extrusionOk="0">
                  <a:moveTo>
                    <a:pt x="0" y="10478"/>
                  </a:moveTo>
                  <a:cubicBezTo>
                    <a:pt x="0" y="6667"/>
                    <a:pt x="952" y="3810"/>
                    <a:pt x="952" y="0"/>
                  </a:cubicBezTo>
                  <a:cubicBezTo>
                    <a:pt x="1905" y="1905"/>
                    <a:pt x="2857" y="3810"/>
                    <a:pt x="3810" y="5715"/>
                  </a:cubicBezTo>
                  <a:cubicBezTo>
                    <a:pt x="2857" y="7620"/>
                    <a:pt x="952" y="8572"/>
                    <a:pt x="0" y="10478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2"/>
            <p:cNvSpPr/>
            <p:nvPr/>
          </p:nvSpPr>
          <p:spPr>
            <a:xfrm>
              <a:off x="9505950" y="4910137"/>
              <a:ext cx="7619" cy="14287"/>
            </a:xfrm>
            <a:custGeom>
              <a:avLst/>
              <a:gdLst/>
              <a:ahLst/>
              <a:cxnLst/>
              <a:rect l="l" t="t" r="r" b="b"/>
              <a:pathLst>
                <a:path w="7619" h="14287" extrusionOk="0">
                  <a:moveTo>
                    <a:pt x="0" y="14288"/>
                  </a:moveTo>
                  <a:cubicBezTo>
                    <a:pt x="952" y="11430"/>
                    <a:pt x="1905" y="7620"/>
                    <a:pt x="3810" y="0"/>
                  </a:cubicBezTo>
                  <a:cubicBezTo>
                    <a:pt x="5715" y="7620"/>
                    <a:pt x="6668" y="10478"/>
                    <a:pt x="7620" y="13335"/>
                  </a:cubicBezTo>
                  <a:cubicBezTo>
                    <a:pt x="4763" y="14288"/>
                    <a:pt x="1905" y="14288"/>
                    <a:pt x="0" y="14288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12"/>
            <p:cNvSpPr/>
            <p:nvPr/>
          </p:nvSpPr>
          <p:spPr>
            <a:xfrm>
              <a:off x="8624365" y="4985384"/>
              <a:ext cx="107202" cy="132397"/>
            </a:xfrm>
            <a:custGeom>
              <a:avLst/>
              <a:gdLst/>
              <a:ahLst/>
              <a:cxnLst/>
              <a:rect l="l" t="t" r="r" b="b"/>
              <a:pathLst>
                <a:path w="107202" h="132397" extrusionOk="0">
                  <a:moveTo>
                    <a:pt x="15762" y="109538"/>
                  </a:moveTo>
                  <a:cubicBezTo>
                    <a:pt x="11000" y="93345"/>
                    <a:pt x="4333" y="77153"/>
                    <a:pt x="1475" y="60008"/>
                  </a:cubicBezTo>
                  <a:cubicBezTo>
                    <a:pt x="-430" y="49530"/>
                    <a:pt x="-1383" y="34290"/>
                    <a:pt x="4333" y="26670"/>
                  </a:cubicBezTo>
                  <a:cubicBezTo>
                    <a:pt x="14810" y="14288"/>
                    <a:pt x="31002" y="0"/>
                    <a:pt x="44337" y="0"/>
                  </a:cubicBezTo>
                  <a:cubicBezTo>
                    <a:pt x="64340" y="0"/>
                    <a:pt x="69102" y="21908"/>
                    <a:pt x="67197" y="40005"/>
                  </a:cubicBezTo>
                  <a:cubicBezTo>
                    <a:pt x="65292" y="57150"/>
                    <a:pt x="59577" y="73343"/>
                    <a:pt x="54815" y="91440"/>
                  </a:cubicBezTo>
                  <a:cubicBezTo>
                    <a:pt x="71960" y="100965"/>
                    <a:pt x="89105" y="110490"/>
                    <a:pt x="107202" y="119063"/>
                  </a:cubicBezTo>
                  <a:cubicBezTo>
                    <a:pt x="97677" y="123825"/>
                    <a:pt x="87200" y="127635"/>
                    <a:pt x="77675" y="132397"/>
                  </a:cubicBezTo>
                  <a:cubicBezTo>
                    <a:pt x="62435" y="111443"/>
                    <a:pt x="41480" y="103822"/>
                    <a:pt x="15762" y="10953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12"/>
            <p:cNvSpPr/>
            <p:nvPr/>
          </p:nvSpPr>
          <p:spPr>
            <a:xfrm>
              <a:off x="8610600" y="5093094"/>
              <a:ext cx="91439" cy="48500"/>
            </a:xfrm>
            <a:custGeom>
              <a:avLst/>
              <a:gdLst/>
              <a:ahLst/>
              <a:cxnLst/>
              <a:rect l="l" t="t" r="r" b="b"/>
              <a:pathLst>
                <a:path w="91439" h="48500" extrusionOk="0">
                  <a:moveTo>
                    <a:pt x="29527" y="1828"/>
                  </a:moveTo>
                  <a:cubicBezTo>
                    <a:pt x="55245" y="-3887"/>
                    <a:pt x="76200" y="3733"/>
                    <a:pt x="91440" y="25640"/>
                  </a:cubicBezTo>
                  <a:cubicBezTo>
                    <a:pt x="81915" y="33260"/>
                    <a:pt x="72390" y="40880"/>
                    <a:pt x="62865" y="48500"/>
                  </a:cubicBezTo>
                  <a:cubicBezTo>
                    <a:pt x="51435" y="47548"/>
                    <a:pt x="40005" y="47548"/>
                    <a:pt x="29527" y="46595"/>
                  </a:cubicBezTo>
                  <a:cubicBezTo>
                    <a:pt x="20002" y="37070"/>
                    <a:pt x="9525" y="27545"/>
                    <a:pt x="0" y="18020"/>
                  </a:cubicBezTo>
                  <a:cubicBezTo>
                    <a:pt x="9525" y="13258"/>
                    <a:pt x="19050" y="7543"/>
                    <a:pt x="29527" y="1828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2"/>
            <p:cNvSpPr/>
            <p:nvPr/>
          </p:nvSpPr>
          <p:spPr>
            <a:xfrm>
              <a:off x="8672512" y="5105400"/>
              <a:ext cx="62297" cy="49596"/>
            </a:xfrm>
            <a:custGeom>
              <a:avLst/>
              <a:gdLst/>
              <a:ahLst/>
              <a:cxnLst/>
              <a:rect l="l" t="t" r="r" b="b"/>
              <a:pathLst>
                <a:path w="62297" h="49596" extrusionOk="0">
                  <a:moveTo>
                    <a:pt x="0" y="36195"/>
                  </a:moveTo>
                  <a:cubicBezTo>
                    <a:pt x="9525" y="28575"/>
                    <a:pt x="19050" y="20955"/>
                    <a:pt x="28575" y="13335"/>
                  </a:cubicBezTo>
                  <a:cubicBezTo>
                    <a:pt x="38100" y="8572"/>
                    <a:pt x="48577" y="4763"/>
                    <a:pt x="58102" y="0"/>
                  </a:cubicBezTo>
                  <a:cubicBezTo>
                    <a:pt x="59055" y="11430"/>
                    <a:pt x="65723" y="28575"/>
                    <a:pt x="60007" y="34290"/>
                  </a:cubicBezTo>
                  <a:cubicBezTo>
                    <a:pt x="50482" y="43815"/>
                    <a:pt x="34290" y="47625"/>
                    <a:pt x="20002" y="49530"/>
                  </a:cubicBezTo>
                  <a:cubicBezTo>
                    <a:pt x="15240" y="50482"/>
                    <a:pt x="7620" y="40957"/>
                    <a:pt x="0" y="36195"/>
                  </a:cubicBezTo>
                  <a:close/>
                </a:path>
              </a:pathLst>
            </a:custGeom>
            <a:solidFill>
              <a:srgbClr val="B5B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12"/>
            <p:cNvSpPr/>
            <p:nvPr/>
          </p:nvSpPr>
          <p:spPr>
            <a:xfrm>
              <a:off x="8596855" y="5111115"/>
              <a:ext cx="42319" cy="61912"/>
            </a:xfrm>
            <a:custGeom>
              <a:avLst/>
              <a:gdLst/>
              <a:ahLst/>
              <a:cxnLst/>
              <a:rect l="l" t="t" r="r" b="b"/>
              <a:pathLst>
                <a:path w="42319" h="61912" extrusionOk="0">
                  <a:moveTo>
                    <a:pt x="12792" y="0"/>
                  </a:moveTo>
                  <a:cubicBezTo>
                    <a:pt x="22317" y="9525"/>
                    <a:pt x="32794" y="19050"/>
                    <a:pt x="42319" y="28575"/>
                  </a:cubicBezTo>
                  <a:cubicBezTo>
                    <a:pt x="34700" y="39053"/>
                    <a:pt x="27080" y="48578"/>
                    <a:pt x="16602" y="61913"/>
                  </a:cubicBezTo>
                  <a:cubicBezTo>
                    <a:pt x="3267" y="39053"/>
                    <a:pt x="-11020" y="20955"/>
                    <a:pt x="12792" y="0"/>
                  </a:cubicBezTo>
                  <a:close/>
                </a:path>
              </a:pathLst>
            </a:custGeom>
            <a:solidFill>
              <a:srgbClr val="B5B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12"/>
            <p:cNvSpPr/>
            <p:nvPr/>
          </p:nvSpPr>
          <p:spPr>
            <a:xfrm>
              <a:off x="8541931" y="5270061"/>
              <a:ext cx="55400" cy="67748"/>
            </a:xfrm>
            <a:custGeom>
              <a:avLst/>
              <a:gdLst/>
              <a:ahLst/>
              <a:cxnLst/>
              <a:rect l="l" t="t" r="r" b="b"/>
              <a:pathLst>
                <a:path w="55400" h="67748" extrusionOk="0">
                  <a:moveTo>
                    <a:pt x="14376" y="67749"/>
                  </a:moveTo>
                  <a:cubicBezTo>
                    <a:pt x="-2769" y="48699"/>
                    <a:pt x="-5626" y="28696"/>
                    <a:pt x="11519" y="10599"/>
                  </a:cubicBezTo>
                  <a:cubicBezTo>
                    <a:pt x="18186" y="3932"/>
                    <a:pt x="31521" y="-831"/>
                    <a:pt x="41046" y="121"/>
                  </a:cubicBezTo>
                  <a:cubicBezTo>
                    <a:pt x="46761" y="1074"/>
                    <a:pt x="56286" y="14409"/>
                    <a:pt x="55334" y="21076"/>
                  </a:cubicBezTo>
                  <a:cubicBezTo>
                    <a:pt x="51524" y="43936"/>
                    <a:pt x="39142" y="61082"/>
                    <a:pt x="14376" y="67749"/>
                  </a:cubicBezTo>
                  <a:close/>
                </a:path>
              </a:pathLst>
            </a:custGeom>
            <a:solidFill>
              <a:srgbClr val="CBC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12"/>
            <p:cNvSpPr/>
            <p:nvPr/>
          </p:nvSpPr>
          <p:spPr>
            <a:xfrm>
              <a:off x="8886825" y="4896505"/>
              <a:ext cx="151908" cy="54802"/>
            </a:xfrm>
            <a:custGeom>
              <a:avLst/>
              <a:gdLst/>
              <a:ahLst/>
              <a:cxnLst/>
              <a:rect l="l" t="t" r="r" b="b"/>
              <a:pathLst>
                <a:path w="151908" h="54802" extrusionOk="0">
                  <a:moveTo>
                    <a:pt x="133350" y="48875"/>
                  </a:moveTo>
                  <a:cubicBezTo>
                    <a:pt x="119063" y="47922"/>
                    <a:pt x="104775" y="46970"/>
                    <a:pt x="89535" y="46017"/>
                  </a:cubicBezTo>
                  <a:cubicBezTo>
                    <a:pt x="93345" y="38397"/>
                    <a:pt x="96202" y="31730"/>
                    <a:pt x="99060" y="25062"/>
                  </a:cubicBezTo>
                  <a:cubicBezTo>
                    <a:pt x="100965" y="24110"/>
                    <a:pt x="102870" y="22205"/>
                    <a:pt x="104775" y="21252"/>
                  </a:cubicBezTo>
                  <a:cubicBezTo>
                    <a:pt x="102870" y="22205"/>
                    <a:pt x="100965" y="24110"/>
                    <a:pt x="99060" y="25062"/>
                  </a:cubicBezTo>
                  <a:cubicBezTo>
                    <a:pt x="80010" y="34587"/>
                    <a:pt x="60960" y="46970"/>
                    <a:pt x="40005" y="53637"/>
                  </a:cubicBezTo>
                  <a:cubicBezTo>
                    <a:pt x="28575" y="57447"/>
                    <a:pt x="13335" y="50780"/>
                    <a:pt x="0" y="49827"/>
                  </a:cubicBezTo>
                  <a:cubicBezTo>
                    <a:pt x="42863" y="32682"/>
                    <a:pt x="84773" y="15537"/>
                    <a:pt x="127635" y="297"/>
                  </a:cubicBezTo>
                  <a:cubicBezTo>
                    <a:pt x="133350" y="-1608"/>
                    <a:pt x="144780" y="6012"/>
                    <a:pt x="150495" y="12680"/>
                  </a:cubicBezTo>
                  <a:cubicBezTo>
                    <a:pt x="153352" y="16490"/>
                    <a:pt x="151448" y="26967"/>
                    <a:pt x="148590" y="32682"/>
                  </a:cubicBezTo>
                  <a:cubicBezTo>
                    <a:pt x="145732" y="38397"/>
                    <a:pt x="139065" y="43160"/>
                    <a:pt x="133350" y="48875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12"/>
            <p:cNvSpPr/>
            <p:nvPr/>
          </p:nvSpPr>
          <p:spPr>
            <a:xfrm>
              <a:off x="9025889" y="4943263"/>
              <a:ext cx="121920" cy="70696"/>
            </a:xfrm>
            <a:custGeom>
              <a:avLst/>
              <a:gdLst/>
              <a:ahLst/>
              <a:cxnLst/>
              <a:rect l="l" t="t" r="r" b="b"/>
              <a:pathLst>
                <a:path w="121920" h="70696" extrusionOk="0">
                  <a:moveTo>
                    <a:pt x="121920" y="70696"/>
                  </a:moveTo>
                  <a:cubicBezTo>
                    <a:pt x="87630" y="70696"/>
                    <a:pt x="64770" y="48789"/>
                    <a:pt x="39053" y="30692"/>
                  </a:cubicBezTo>
                  <a:cubicBezTo>
                    <a:pt x="25718" y="21167"/>
                    <a:pt x="13335" y="11642"/>
                    <a:pt x="0" y="2117"/>
                  </a:cubicBezTo>
                  <a:cubicBezTo>
                    <a:pt x="9525" y="2117"/>
                    <a:pt x="21908" y="-2646"/>
                    <a:pt x="28575" y="2117"/>
                  </a:cubicBezTo>
                  <a:cubicBezTo>
                    <a:pt x="60008" y="24024"/>
                    <a:pt x="90488" y="47837"/>
                    <a:pt x="121920" y="70696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2"/>
            <p:cNvSpPr/>
            <p:nvPr/>
          </p:nvSpPr>
          <p:spPr>
            <a:xfrm>
              <a:off x="9159239" y="5019675"/>
              <a:ext cx="17145" cy="6667"/>
            </a:xfrm>
            <a:custGeom>
              <a:avLst/>
              <a:gdLst/>
              <a:ahLst/>
              <a:cxnLst/>
              <a:rect l="l" t="t" r="r" b="b"/>
              <a:pathLst>
                <a:path w="17145" h="6667" extrusionOk="0">
                  <a:moveTo>
                    <a:pt x="17145" y="6668"/>
                  </a:moveTo>
                  <a:cubicBezTo>
                    <a:pt x="11430" y="4763"/>
                    <a:pt x="5715" y="1905"/>
                    <a:pt x="0" y="0"/>
                  </a:cubicBezTo>
                  <a:cubicBezTo>
                    <a:pt x="5715" y="2857"/>
                    <a:pt x="11430" y="4763"/>
                    <a:pt x="17145" y="6668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12"/>
            <p:cNvSpPr/>
            <p:nvPr/>
          </p:nvSpPr>
          <p:spPr>
            <a:xfrm>
              <a:off x="8985885" y="4917757"/>
              <a:ext cx="5714" cy="3810"/>
            </a:xfrm>
            <a:custGeom>
              <a:avLst/>
              <a:gdLst/>
              <a:ahLst/>
              <a:cxnLst/>
              <a:rect l="l" t="t" r="r" b="b"/>
              <a:pathLst>
                <a:path w="5714" h="3810" extrusionOk="0">
                  <a:moveTo>
                    <a:pt x="0" y="3810"/>
                  </a:moveTo>
                  <a:cubicBezTo>
                    <a:pt x="1905" y="2858"/>
                    <a:pt x="3810" y="953"/>
                    <a:pt x="5715" y="0"/>
                  </a:cubicBezTo>
                  <a:cubicBezTo>
                    <a:pt x="3810" y="953"/>
                    <a:pt x="1905" y="2858"/>
                    <a:pt x="0" y="3810"/>
                  </a:cubicBezTo>
                  <a:cubicBezTo>
                    <a:pt x="0" y="3810"/>
                    <a:pt x="0" y="3810"/>
                    <a:pt x="0" y="3810"/>
                  </a:cubicBezTo>
                  <a:close/>
                </a:path>
              </a:pathLst>
            </a:custGeom>
            <a:solidFill>
              <a:srgbClr val="B5B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12"/>
          <p:cNvGrpSpPr/>
          <p:nvPr/>
        </p:nvGrpSpPr>
        <p:grpSpPr>
          <a:xfrm>
            <a:off x="7202176" y="1334297"/>
            <a:ext cx="1413705" cy="954253"/>
            <a:chOff x="6912292" y="4396891"/>
            <a:chExt cx="1413705" cy="954253"/>
          </a:xfrm>
        </p:grpSpPr>
        <p:sp>
          <p:nvSpPr>
            <p:cNvPr id="300" name="Google Shape;300;p12"/>
            <p:cNvSpPr/>
            <p:nvPr/>
          </p:nvSpPr>
          <p:spPr>
            <a:xfrm>
              <a:off x="6912292" y="4396891"/>
              <a:ext cx="1413705" cy="954253"/>
            </a:xfrm>
            <a:custGeom>
              <a:avLst/>
              <a:gdLst/>
              <a:ahLst/>
              <a:cxnLst/>
              <a:rect l="l" t="t" r="r" b="b"/>
              <a:pathLst>
                <a:path w="1413705" h="954253" extrusionOk="0">
                  <a:moveTo>
                    <a:pt x="381000" y="838049"/>
                  </a:moveTo>
                  <a:cubicBezTo>
                    <a:pt x="249555" y="879006"/>
                    <a:pt x="124777" y="862814"/>
                    <a:pt x="952" y="831381"/>
                  </a:cubicBezTo>
                  <a:cubicBezTo>
                    <a:pt x="952" y="828524"/>
                    <a:pt x="952" y="825666"/>
                    <a:pt x="0" y="822809"/>
                  </a:cubicBezTo>
                  <a:cubicBezTo>
                    <a:pt x="5715" y="819951"/>
                    <a:pt x="11430" y="816141"/>
                    <a:pt x="17145" y="815189"/>
                  </a:cubicBezTo>
                  <a:cubicBezTo>
                    <a:pt x="132397" y="787566"/>
                    <a:pt x="221932" y="719939"/>
                    <a:pt x="300038" y="634214"/>
                  </a:cubicBezTo>
                  <a:cubicBezTo>
                    <a:pt x="340042" y="589446"/>
                    <a:pt x="333375" y="533249"/>
                    <a:pt x="327660" y="479909"/>
                  </a:cubicBezTo>
                  <a:cubicBezTo>
                    <a:pt x="318135" y="399899"/>
                    <a:pt x="305752" y="319889"/>
                    <a:pt x="296227" y="238926"/>
                  </a:cubicBezTo>
                  <a:cubicBezTo>
                    <a:pt x="288607" y="170346"/>
                    <a:pt x="308610" y="126531"/>
                    <a:pt x="377190" y="98909"/>
                  </a:cubicBezTo>
                  <a:cubicBezTo>
                    <a:pt x="443865" y="72239"/>
                    <a:pt x="513397" y="52236"/>
                    <a:pt x="583882" y="37949"/>
                  </a:cubicBezTo>
                  <a:cubicBezTo>
                    <a:pt x="717232" y="12231"/>
                    <a:pt x="852488" y="-8724"/>
                    <a:pt x="988695" y="3659"/>
                  </a:cubicBezTo>
                  <a:cubicBezTo>
                    <a:pt x="1046797" y="9374"/>
                    <a:pt x="1104900" y="18899"/>
                    <a:pt x="1163002" y="30328"/>
                  </a:cubicBezTo>
                  <a:cubicBezTo>
                    <a:pt x="1273493" y="52236"/>
                    <a:pt x="1335405" y="124626"/>
                    <a:pt x="1353502" y="233211"/>
                  </a:cubicBezTo>
                  <a:cubicBezTo>
                    <a:pt x="1375410" y="365609"/>
                    <a:pt x="1394460" y="498006"/>
                    <a:pt x="1411605" y="630403"/>
                  </a:cubicBezTo>
                  <a:cubicBezTo>
                    <a:pt x="1416368" y="666599"/>
                    <a:pt x="1412557" y="705651"/>
                    <a:pt x="1404938" y="741846"/>
                  </a:cubicBezTo>
                  <a:cubicBezTo>
                    <a:pt x="1380172" y="856146"/>
                    <a:pt x="1315402" y="912344"/>
                    <a:pt x="1193482" y="924726"/>
                  </a:cubicBezTo>
                  <a:cubicBezTo>
                    <a:pt x="1083945" y="935203"/>
                    <a:pt x="974407" y="941871"/>
                    <a:pt x="864870" y="947586"/>
                  </a:cubicBezTo>
                  <a:cubicBezTo>
                    <a:pt x="779145" y="952349"/>
                    <a:pt x="693420" y="953301"/>
                    <a:pt x="607695" y="954253"/>
                  </a:cubicBezTo>
                  <a:cubicBezTo>
                    <a:pt x="583882" y="954253"/>
                    <a:pt x="559118" y="951396"/>
                    <a:pt x="536257" y="947586"/>
                  </a:cubicBezTo>
                  <a:cubicBezTo>
                    <a:pt x="467677" y="935203"/>
                    <a:pt x="405765" y="914249"/>
                    <a:pt x="381000" y="838049"/>
                  </a:cubicBezTo>
                  <a:close/>
                  <a:moveTo>
                    <a:pt x="1375410" y="634214"/>
                  </a:moveTo>
                  <a:cubicBezTo>
                    <a:pt x="1370647" y="583731"/>
                    <a:pt x="1364932" y="534201"/>
                    <a:pt x="1360170" y="483719"/>
                  </a:cubicBezTo>
                  <a:cubicBezTo>
                    <a:pt x="1343977" y="386564"/>
                    <a:pt x="1329690" y="288456"/>
                    <a:pt x="1309688" y="191301"/>
                  </a:cubicBezTo>
                  <a:cubicBezTo>
                    <a:pt x="1293495" y="112243"/>
                    <a:pt x="1243013" y="61761"/>
                    <a:pt x="1162050" y="47474"/>
                  </a:cubicBezTo>
                  <a:cubicBezTo>
                    <a:pt x="1102995" y="36996"/>
                    <a:pt x="1043940" y="26518"/>
                    <a:pt x="984885" y="22709"/>
                  </a:cubicBezTo>
                  <a:cubicBezTo>
                    <a:pt x="833438" y="14136"/>
                    <a:pt x="684847" y="39853"/>
                    <a:pt x="538163" y="72239"/>
                  </a:cubicBezTo>
                  <a:cubicBezTo>
                    <a:pt x="480060" y="84621"/>
                    <a:pt x="421957" y="100814"/>
                    <a:pt x="372427" y="137009"/>
                  </a:cubicBezTo>
                  <a:cubicBezTo>
                    <a:pt x="342900" y="158916"/>
                    <a:pt x="326707" y="185586"/>
                    <a:pt x="330517" y="222734"/>
                  </a:cubicBezTo>
                  <a:cubicBezTo>
                    <a:pt x="340995" y="312269"/>
                    <a:pt x="349567" y="402756"/>
                    <a:pt x="361950" y="492291"/>
                  </a:cubicBezTo>
                  <a:cubicBezTo>
                    <a:pt x="373380" y="570396"/>
                    <a:pt x="357188" y="638976"/>
                    <a:pt x="293370" y="688506"/>
                  </a:cubicBezTo>
                  <a:cubicBezTo>
                    <a:pt x="244792" y="726606"/>
                    <a:pt x="194310" y="760896"/>
                    <a:pt x="144780" y="797091"/>
                  </a:cubicBezTo>
                  <a:cubicBezTo>
                    <a:pt x="126682" y="805664"/>
                    <a:pt x="108585" y="814236"/>
                    <a:pt x="90488" y="822809"/>
                  </a:cubicBezTo>
                  <a:cubicBezTo>
                    <a:pt x="91440" y="825666"/>
                    <a:pt x="92392" y="828524"/>
                    <a:pt x="93345" y="830428"/>
                  </a:cubicBezTo>
                  <a:cubicBezTo>
                    <a:pt x="173355" y="844716"/>
                    <a:pt x="252413" y="846621"/>
                    <a:pt x="332422" y="822809"/>
                  </a:cubicBezTo>
                  <a:cubicBezTo>
                    <a:pt x="381952" y="807569"/>
                    <a:pt x="402907" y="818046"/>
                    <a:pt x="423863" y="865671"/>
                  </a:cubicBezTo>
                  <a:cubicBezTo>
                    <a:pt x="435293" y="892341"/>
                    <a:pt x="454343" y="910439"/>
                    <a:pt x="481965" y="917106"/>
                  </a:cubicBezTo>
                  <a:cubicBezTo>
                    <a:pt x="503872" y="921869"/>
                    <a:pt x="525780" y="927584"/>
                    <a:pt x="547688" y="928536"/>
                  </a:cubicBezTo>
                  <a:cubicBezTo>
                    <a:pt x="756285" y="939966"/>
                    <a:pt x="962977" y="920916"/>
                    <a:pt x="1170622" y="902819"/>
                  </a:cubicBezTo>
                  <a:cubicBezTo>
                    <a:pt x="1218247" y="899009"/>
                    <a:pt x="1263968" y="885674"/>
                    <a:pt x="1301115" y="854241"/>
                  </a:cubicBezTo>
                  <a:cubicBezTo>
                    <a:pt x="1370647" y="796139"/>
                    <a:pt x="1381125" y="718034"/>
                    <a:pt x="1375410" y="634214"/>
                  </a:cubicBezTo>
                  <a:close/>
                </a:path>
              </a:pathLst>
            </a:custGeom>
            <a:solidFill>
              <a:srgbClr val="1314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12"/>
            <p:cNvSpPr/>
            <p:nvPr/>
          </p:nvSpPr>
          <p:spPr>
            <a:xfrm>
              <a:off x="7058025" y="4419201"/>
              <a:ext cx="1215389" cy="852182"/>
            </a:xfrm>
            <a:custGeom>
              <a:avLst/>
              <a:gdLst/>
              <a:ahLst/>
              <a:cxnLst/>
              <a:rect l="l" t="t" r="r" b="b"/>
              <a:pathLst>
                <a:path w="1215389" h="852182" extrusionOk="0">
                  <a:moveTo>
                    <a:pt x="0" y="775733"/>
                  </a:moveTo>
                  <a:cubicBezTo>
                    <a:pt x="49530" y="739538"/>
                    <a:pt x="100965" y="705248"/>
                    <a:pt x="148590" y="667148"/>
                  </a:cubicBezTo>
                  <a:cubicBezTo>
                    <a:pt x="212407" y="616666"/>
                    <a:pt x="228600" y="549038"/>
                    <a:pt x="217170" y="470933"/>
                  </a:cubicBezTo>
                  <a:cubicBezTo>
                    <a:pt x="204788" y="381398"/>
                    <a:pt x="195263" y="290911"/>
                    <a:pt x="185738" y="201376"/>
                  </a:cubicBezTo>
                  <a:cubicBezTo>
                    <a:pt x="180975" y="164228"/>
                    <a:pt x="198120" y="136606"/>
                    <a:pt x="227648" y="115651"/>
                  </a:cubicBezTo>
                  <a:cubicBezTo>
                    <a:pt x="277177" y="79456"/>
                    <a:pt x="335280" y="63263"/>
                    <a:pt x="393382" y="50881"/>
                  </a:cubicBezTo>
                  <a:cubicBezTo>
                    <a:pt x="540068" y="19448"/>
                    <a:pt x="688657" y="-6269"/>
                    <a:pt x="840105" y="1351"/>
                  </a:cubicBezTo>
                  <a:cubicBezTo>
                    <a:pt x="899160" y="4208"/>
                    <a:pt x="958215" y="15638"/>
                    <a:pt x="1017270" y="26116"/>
                  </a:cubicBezTo>
                  <a:cubicBezTo>
                    <a:pt x="1098232" y="40403"/>
                    <a:pt x="1148715" y="90886"/>
                    <a:pt x="1164907" y="169943"/>
                  </a:cubicBezTo>
                  <a:cubicBezTo>
                    <a:pt x="1184910" y="267098"/>
                    <a:pt x="1199198" y="365206"/>
                    <a:pt x="1215390" y="462361"/>
                  </a:cubicBezTo>
                  <a:cubicBezTo>
                    <a:pt x="1211580" y="468076"/>
                    <a:pt x="1205865" y="473791"/>
                    <a:pt x="1204913" y="479506"/>
                  </a:cubicBezTo>
                  <a:cubicBezTo>
                    <a:pt x="1202055" y="499508"/>
                    <a:pt x="1201102" y="519511"/>
                    <a:pt x="1199198" y="539513"/>
                  </a:cubicBezTo>
                  <a:cubicBezTo>
                    <a:pt x="1190625" y="615713"/>
                    <a:pt x="1176338" y="690008"/>
                    <a:pt x="1123950" y="750016"/>
                  </a:cubicBezTo>
                  <a:cubicBezTo>
                    <a:pt x="1098232" y="779543"/>
                    <a:pt x="1071563" y="812881"/>
                    <a:pt x="1027748" y="817643"/>
                  </a:cubicBezTo>
                  <a:cubicBezTo>
                    <a:pt x="914400" y="829073"/>
                    <a:pt x="801052" y="842408"/>
                    <a:pt x="687705" y="850028"/>
                  </a:cubicBezTo>
                  <a:cubicBezTo>
                    <a:pt x="615315" y="854791"/>
                    <a:pt x="542925" y="850028"/>
                    <a:pt x="471488" y="850981"/>
                  </a:cubicBezTo>
                  <a:cubicBezTo>
                    <a:pt x="421005" y="851933"/>
                    <a:pt x="371475" y="848123"/>
                    <a:pt x="324802" y="827168"/>
                  </a:cubicBezTo>
                  <a:cubicBezTo>
                    <a:pt x="315277" y="813833"/>
                    <a:pt x="304800" y="800498"/>
                    <a:pt x="295275" y="787163"/>
                  </a:cubicBezTo>
                  <a:cubicBezTo>
                    <a:pt x="289560" y="747158"/>
                    <a:pt x="255270" y="730966"/>
                    <a:pt x="207645" y="743348"/>
                  </a:cubicBezTo>
                  <a:cubicBezTo>
                    <a:pt x="175260" y="751921"/>
                    <a:pt x="142875" y="760493"/>
                    <a:pt x="110490" y="768113"/>
                  </a:cubicBezTo>
                  <a:cubicBezTo>
                    <a:pt x="89535" y="772876"/>
                    <a:pt x="68580" y="776686"/>
                    <a:pt x="47625" y="781448"/>
                  </a:cubicBezTo>
                  <a:cubicBezTo>
                    <a:pt x="30480" y="779543"/>
                    <a:pt x="15240" y="777638"/>
                    <a:pt x="0" y="775733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12"/>
            <p:cNvSpPr/>
            <p:nvPr/>
          </p:nvSpPr>
          <p:spPr>
            <a:xfrm>
              <a:off x="7002780" y="5032057"/>
              <a:ext cx="1285912" cy="297782"/>
            </a:xfrm>
            <a:custGeom>
              <a:avLst/>
              <a:gdLst/>
              <a:ahLst/>
              <a:cxnLst/>
              <a:rect l="l" t="t" r="r" b="b"/>
              <a:pathLst>
                <a:path w="1285912" h="297782" extrusionOk="0">
                  <a:moveTo>
                    <a:pt x="349568" y="174308"/>
                  </a:moveTo>
                  <a:cubicBezTo>
                    <a:pt x="359093" y="187643"/>
                    <a:pt x="369570" y="200978"/>
                    <a:pt x="379095" y="214313"/>
                  </a:cubicBezTo>
                  <a:cubicBezTo>
                    <a:pt x="385763" y="221933"/>
                    <a:pt x="391477" y="233363"/>
                    <a:pt x="399097" y="235268"/>
                  </a:cubicBezTo>
                  <a:cubicBezTo>
                    <a:pt x="445770" y="246698"/>
                    <a:pt x="493395" y="262890"/>
                    <a:pt x="541020" y="264795"/>
                  </a:cubicBezTo>
                  <a:cubicBezTo>
                    <a:pt x="615315" y="266700"/>
                    <a:pt x="690563" y="259080"/>
                    <a:pt x="764857" y="255270"/>
                  </a:cubicBezTo>
                  <a:cubicBezTo>
                    <a:pt x="863918" y="249555"/>
                    <a:pt x="963930" y="243840"/>
                    <a:pt x="1062990" y="238125"/>
                  </a:cubicBezTo>
                  <a:cubicBezTo>
                    <a:pt x="1122997" y="234315"/>
                    <a:pt x="1176338" y="223838"/>
                    <a:pt x="1207770" y="159068"/>
                  </a:cubicBezTo>
                  <a:cubicBezTo>
                    <a:pt x="1229677" y="114300"/>
                    <a:pt x="1258252" y="73343"/>
                    <a:pt x="1267777" y="23813"/>
                  </a:cubicBezTo>
                  <a:cubicBezTo>
                    <a:pt x="1269682" y="15240"/>
                    <a:pt x="1279207" y="7620"/>
                    <a:pt x="1284922" y="0"/>
                  </a:cubicBezTo>
                  <a:cubicBezTo>
                    <a:pt x="1289685" y="83820"/>
                    <a:pt x="1279207" y="161925"/>
                    <a:pt x="1210627" y="220028"/>
                  </a:cubicBezTo>
                  <a:cubicBezTo>
                    <a:pt x="1173480" y="251460"/>
                    <a:pt x="1127760" y="263843"/>
                    <a:pt x="1080135" y="268605"/>
                  </a:cubicBezTo>
                  <a:cubicBezTo>
                    <a:pt x="873443" y="286703"/>
                    <a:pt x="665797" y="305753"/>
                    <a:pt x="457200" y="294323"/>
                  </a:cubicBezTo>
                  <a:cubicBezTo>
                    <a:pt x="435293" y="293370"/>
                    <a:pt x="413385" y="287655"/>
                    <a:pt x="391477" y="282893"/>
                  </a:cubicBezTo>
                  <a:cubicBezTo>
                    <a:pt x="363855" y="276225"/>
                    <a:pt x="344805" y="258128"/>
                    <a:pt x="333375" y="231458"/>
                  </a:cubicBezTo>
                  <a:cubicBezTo>
                    <a:pt x="312420" y="183833"/>
                    <a:pt x="291465" y="174308"/>
                    <a:pt x="241935" y="188595"/>
                  </a:cubicBezTo>
                  <a:cubicBezTo>
                    <a:pt x="162877" y="212408"/>
                    <a:pt x="82867" y="210503"/>
                    <a:pt x="2857" y="196215"/>
                  </a:cubicBezTo>
                  <a:cubicBezTo>
                    <a:pt x="1905" y="193358"/>
                    <a:pt x="952" y="190500"/>
                    <a:pt x="0" y="188595"/>
                  </a:cubicBezTo>
                  <a:cubicBezTo>
                    <a:pt x="18097" y="180023"/>
                    <a:pt x="36195" y="171450"/>
                    <a:pt x="54292" y="162878"/>
                  </a:cubicBezTo>
                  <a:cubicBezTo>
                    <a:pt x="69532" y="164783"/>
                    <a:pt x="84772" y="167640"/>
                    <a:pt x="100013" y="169545"/>
                  </a:cubicBezTo>
                  <a:cubicBezTo>
                    <a:pt x="139065" y="167640"/>
                    <a:pt x="179070" y="168593"/>
                    <a:pt x="218122" y="163830"/>
                  </a:cubicBezTo>
                  <a:cubicBezTo>
                    <a:pt x="263842" y="158115"/>
                    <a:pt x="307657" y="144780"/>
                    <a:pt x="349568" y="174308"/>
                  </a:cubicBezTo>
                  <a:close/>
                </a:path>
              </a:pathLst>
            </a:custGeom>
            <a:solidFill>
              <a:srgbClr val="B5B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2"/>
            <p:cNvSpPr/>
            <p:nvPr/>
          </p:nvSpPr>
          <p:spPr>
            <a:xfrm>
              <a:off x="7381875" y="4880609"/>
              <a:ext cx="905827" cy="415862"/>
            </a:xfrm>
            <a:custGeom>
              <a:avLst/>
              <a:gdLst/>
              <a:ahLst/>
              <a:cxnLst/>
              <a:rect l="l" t="t" r="r" b="b"/>
              <a:pathLst>
                <a:path w="905827" h="415862" extrusionOk="0">
                  <a:moveTo>
                    <a:pt x="905827" y="150495"/>
                  </a:moveTo>
                  <a:cubicBezTo>
                    <a:pt x="900113" y="158115"/>
                    <a:pt x="890588" y="165735"/>
                    <a:pt x="888682" y="174308"/>
                  </a:cubicBezTo>
                  <a:cubicBezTo>
                    <a:pt x="879157" y="223838"/>
                    <a:pt x="850582" y="264795"/>
                    <a:pt x="828675" y="309563"/>
                  </a:cubicBezTo>
                  <a:cubicBezTo>
                    <a:pt x="796290" y="373380"/>
                    <a:pt x="743902" y="384810"/>
                    <a:pt x="683895" y="388620"/>
                  </a:cubicBezTo>
                  <a:cubicBezTo>
                    <a:pt x="584835" y="394335"/>
                    <a:pt x="484823" y="401003"/>
                    <a:pt x="385763" y="405765"/>
                  </a:cubicBezTo>
                  <a:cubicBezTo>
                    <a:pt x="311468" y="409575"/>
                    <a:pt x="236220" y="418147"/>
                    <a:pt x="161925" y="415290"/>
                  </a:cubicBezTo>
                  <a:cubicBezTo>
                    <a:pt x="114300" y="413385"/>
                    <a:pt x="66675" y="397193"/>
                    <a:pt x="20002" y="385763"/>
                  </a:cubicBezTo>
                  <a:cubicBezTo>
                    <a:pt x="12382" y="383858"/>
                    <a:pt x="6668" y="372428"/>
                    <a:pt x="0" y="364808"/>
                  </a:cubicBezTo>
                  <a:cubicBezTo>
                    <a:pt x="46673" y="385763"/>
                    <a:pt x="96202" y="389572"/>
                    <a:pt x="146685" y="388620"/>
                  </a:cubicBezTo>
                  <a:cubicBezTo>
                    <a:pt x="219075" y="387668"/>
                    <a:pt x="291465" y="392430"/>
                    <a:pt x="362902" y="387668"/>
                  </a:cubicBezTo>
                  <a:cubicBezTo>
                    <a:pt x="476250" y="380047"/>
                    <a:pt x="589598" y="367665"/>
                    <a:pt x="702945" y="355283"/>
                  </a:cubicBezTo>
                  <a:cubicBezTo>
                    <a:pt x="746760" y="350520"/>
                    <a:pt x="773430" y="317183"/>
                    <a:pt x="799148" y="287655"/>
                  </a:cubicBezTo>
                  <a:cubicBezTo>
                    <a:pt x="851535" y="227647"/>
                    <a:pt x="865823" y="153353"/>
                    <a:pt x="874395" y="77153"/>
                  </a:cubicBezTo>
                  <a:cubicBezTo>
                    <a:pt x="876300" y="57150"/>
                    <a:pt x="877252" y="37147"/>
                    <a:pt x="880110" y="17145"/>
                  </a:cubicBezTo>
                  <a:cubicBezTo>
                    <a:pt x="881063" y="10478"/>
                    <a:pt x="886777" y="5715"/>
                    <a:pt x="890588" y="0"/>
                  </a:cubicBezTo>
                  <a:cubicBezTo>
                    <a:pt x="895350" y="50483"/>
                    <a:pt x="901065" y="100965"/>
                    <a:pt x="905827" y="150495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2"/>
            <p:cNvSpPr/>
            <p:nvPr/>
          </p:nvSpPr>
          <p:spPr>
            <a:xfrm>
              <a:off x="7103744" y="5158526"/>
              <a:ext cx="248602" cy="47838"/>
            </a:xfrm>
            <a:custGeom>
              <a:avLst/>
              <a:gdLst/>
              <a:ahLst/>
              <a:cxnLst/>
              <a:rect l="l" t="t" r="r" b="b"/>
              <a:pathLst>
                <a:path w="248602" h="47838" extrusionOk="0">
                  <a:moveTo>
                    <a:pt x="248603" y="47839"/>
                  </a:moveTo>
                  <a:cubicBezTo>
                    <a:pt x="207645" y="18311"/>
                    <a:pt x="162878" y="32599"/>
                    <a:pt x="118110" y="37361"/>
                  </a:cubicBezTo>
                  <a:cubicBezTo>
                    <a:pt x="79058" y="42124"/>
                    <a:pt x="39053" y="41171"/>
                    <a:pt x="0" y="43076"/>
                  </a:cubicBezTo>
                  <a:cubicBezTo>
                    <a:pt x="20955" y="38314"/>
                    <a:pt x="41910" y="35456"/>
                    <a:pt x="62865" y="29741"/>
                  </a:cubicBezTo>
                  <a:cubicBezTo>
                    <a:pt x="95250" y="22121"/>
                    <a:pt x="127635" y="13549"/>
                    <a:pt x="160020" y="4976"/>
                  </a:cubicBezTo>
                  <a:cubicBezTo>
                    <a:pt x="207645" y="-9311"/>
                    <a:pt x="241935" y="7834"/>
                    <a:pt x="248603" y="47839"/>
                  </a:cubicBezTo>
                  <a:close/>
                </a:path>
              </a:pathLst>
            </a:custGeom>
            <a:solidFill>
              <a:srgbClr val="D8DA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5" name="Google Shape;305;p12"/>
          <p:cNvSpPr txBox="1">
            <a:spLocks noGrp="1"/>
          </p:cNvSpPr>
          <p:nvPr>
            <p:ph type="sldNum" idx="12"/>
          </p:nvPr>
        </p:nvSpPr>
        <p:spPr>
          <a:xfrm>
            <a:off x="8110206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6" name="Google Shape;306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07" name="Google Shape;307;p12"/>
          <p:cNvSpPr txBox="1">
            <a:spLocks noGrp="1"/>
          </p:cNvSpPr>
          <p:nvPr>
            <p:ph type="body" idx="1"/>
          </p:nvPr>
        </p:nvSpPr>
        <p:spPr>
          <a:xfrm>
            <a:off x="306550" y="2330857"/>
            <a:ext cx="1634700" cy="2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8" name="Google Shape;308;p12"/>
          <p:cNvSpPr txBox="1">
            <a:spLocks noGrp="1"/>
          </p:cNvSpPr>
          <p:nvPr>
            <p:ph type="subTitle" idx="2"/>
          </p:nvPr>
        </p:nvSpPr>
        <p:spPr>
          <a:xfrm>
            <a:off x="306550" y="1789000"/>
            <a:ext cx="16347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2400" b="1"/>
            </a:lvl9pPr>
          </a:lstStyle>
          <a:p>
            <a:endParaRPr/>
          </a:p>
        </p:txBody>
      </p:sp>
      <p:sp>
        <p:nvSpPr>
          <p:cNvPr id="309" name="Google Shape;309;p12"/>
          <p:cNvSpPr txBox="1">
            <a:spLocks noGrp="1"/>
          </p:cNvSpPr>
          <p:nvPr>
            <p:ph type="body" idx="3"/>
          </p:nvPr>
        </p:nvSpPr>
        <p:spPr>
          <a:xfrm>
            <a:off x="2045455" y="2330857"/>
            <a:ext cx="1634700" cy="2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0" name="Google Shape;310;p12"/>
          <p:cNvSpPr txBox="1">
            <a:spLocks noGrp="1"/>
          </p:cNvSpPr>
          <p:nvPr>
            <p:ph type="subTitle" idx="4"/>
          </p:nvPr>
        </p:nvSpPr>
        <p:spPr>
          <a:xfrm>
            <a:off x="2045455" y="1789000"/>
            <a:ext cx="16347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2400" b="1"/>
            </a:lvl9pPr>
          </a:lstStyle>
          <a:p>
            <a:endParaRPr/>
          </a:p>
        </p:txBody>
      </p:sp>
      <p:sp>
        <p:nvSpPr>
          <p:cNvPr id="311" name="Google Shape;311;p12"/>
          <p:cNvSpPr txBox="1">
            <a:spLocks noGrp="1"/>
          </p:cNvSpPr>
          <p:nvPr>
            <p:ph type="body" idx="5"/>
          </p:nvPr>
        </p:nvSpPr>
        <p:spPr>
          <a:xfrm>
            <a:off x="3784359" y="2330857"/>
            <a:ext cx="1634700" cy="2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2" name="Google Shape;312;p12"/>
          <p:cNvSpPr txBox="1">
            <a:spLocks noGrp="1"/>
          </p:cNvSpPr>
          <p:nvPr>
            <p:ph type="subTitle" idx="6"/>
          </p:nvPr>
        </p:nvSpPr>
        <p:spPr>
          <a:xfrm>
            <a:off x="3784359" y="1789000"/>
            <a:ext cx="16347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2400" b="1"/>
            </a:lvl9pPr>
          </a:lstStyle>
          <a:p>
            <a:endParaRPr/>
          </a:p>
        </p:txBody>
      </p:sp>
      <p:sp>
        <p:nvSpPr>
          <p:cNvPr id="313" name="Google Shape;313;p12"/>
          <p:cNvSpPr txBox="1">
            <a:spLocks noGrp="1"/>
          </p:cNvSpPr>
          <p:nvPr>
            <p:ph type="body" idx="7"/>
          </p:nvPr>
        </p:nvSpPr>
        <p:spPr>
          <a:xfrm>
            <a:off x="5523264" y="2330857"/>
            <a:ext cx="1634700" cy="2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4" name="Google Shape;314;p12"/>
          <p:cNvSpPr txBox="1">
            <a:spLocks noGrp="1"/>
          </p:cNvSpPr>
          <p:nvPr>
            <p:ph type="subTitle" idx="8"/>
          </p:nvPr>
        </p:nvSpPr>
        <p:spPr>
          <a:xfrm>
            <a:off x="5523264" y="1789000"/>
            <a:ext cx="16347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2400" b="1"/>
            </a:lvl9pPr>
          </a:lstStyle>
          <a:p>
            <a:endParaRPr/>
          </a:p>
        </p:txBody>
      </p:sp>
      <p:sp>
        <p:nvSpPr>
          <p:cNvPr id="315" name="Google Shape;315;p12"/>
          <p:cNvSpPr txBox="1">
            <a:spLocks noGrp="1"/>
          </p:cNvSpPr>
          <p:nvPr>
            <p:ph type="body" idx="9"/>
          </p:nvPr>
        </p:nvSpPr>
        <p:spPr>
          <a:xfrm>
            <a:off x="7262169" y="2330857"/>
            <a:ext cx="1634700" cy="2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6" name="Google Shape;316;p12"/>
          <p:cNvSpPr txBox="1">
            <a:spLocks noGrp="1"/>
          </p:cNvSpPr>
          <p:nvPr>
            <p:ph type="subTitle" idx="13"/>
          </p:nvPr>
        </p:nvSpPr>
        <p:spPr>
          <a:xfrm>
            <a:off x="7262169" y="1789000"/>
            <a:ext cx="16347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24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2400" b="1"/>
            </a:lvl9pPr>
          </a:lstStyle>
          <a:p>
            <a:endParaRPr/>
          </a:p>
        </p:txBody>
      </p:sp>
      <p:sp>
        <p:nvSpPr>
          <p:cNvPr id="317" name="Google Shape;317;p12"/>
          <p:cNvSpPr txBox="1"/>
          <p:nvPr/>
        </p:nvSpPr>
        <p:spPr>
          <a:xfrm rot="5400000">
            <a:off x="-990625" y="3998625"/>
            <a:ext cx="21153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Barlow Condensed"/>
                <a:ea typeface="Barlow Condensed"/>
                <a:cs typeface="Barlow Condensed"/>
                <a:sym typeface="Barlow Condensed"/>
              </a:rPr>
              <a:t>SLIDESMANIA.COM - Jennifer Leban &amp; Omar López</a:t>
            </a:r>
            <a:endParaRPr sz="8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LANK_3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3"/>
          <p:cNvSpPr/>
          <p:nvPr/>
        </p:nvSpPr>
        <p:spPr>
          <a:xfrm>
            <a:off x="79567" y="235942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3"/>
          <p:cNvSpPr/>
          <p:nvPr/>
        </p:nvSpPr>
        <p:spPr>
          <a:xfrm>
            <a:off x="50432" y="197778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3"/>
          <p:cNvSpPr/>
          <p:nvPr/>
        </p:nvSpPr>
        <p:spPr>
          <a:xfrm>
            <a:off x="16813" y="155127"/>
            <a:ext cx="8992200" cy="48456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2" name="Google Shape;322;p13"/>
          <p:cNvGrpSpPr/>
          <p:nvPr/>
        </p:nvGrpSpPr>
        <p:grpSpPr>
          <a:xfrm>
            <a:off x="38243" y="34022"/>
            <a:ext cx="8960418" cy="391221"/>
            <a:chOff x="0" y="52440"/>
            <a:chExt cx="11948817" cy="520725"/>
          </a:xfrm>
        </p:grpSpPr>
        <p:pic>
          <p:nvPicPr>
            <p:cNvPr id="323" name="Google Shape;323;p1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r="40273" b="-9433"/>
            <a:stretch/>
          </p:blipFill>
          <p:spPr>
            <a:xfrm>
              <a:off x="0" y="58745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1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2145652" y="777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1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2780347" y="792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1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3415664" y="729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1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4050359" y="743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1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4710111" y="72019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1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5344806" y="7346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1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5980123" y="67162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1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6614818" y="6861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1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7265667" y="572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1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7900362" y="587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1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8535679" y="524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1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9170374" y="538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1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r="40273" b="-9433"/>
            <a:stretch/>
          </p:blipFill>
          <p:spPr>
            <a:xfrm flipH="1">
              <a:off x="9829505" y="74697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7" name="Google Shape;33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8" name="Google Shape;338;p13"/>
          <p:cNvSpPr txBox="1">
            <a:spLocks noGrp="1"/>
          </p:cNvSpPr>
          <p:nvPr>
            <p:ph type="title"/>
          </p:nvPr>
        </p:nvSpPr>
        <p:spPr>
          <a:xfrm>
            <a:off x="311700" y="842625"/>
            <a:ext cx="8520600" cy="3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600"/>
            </a:lvl9pPr>
          </a:lstStyle>
          <a:p>
            <a:endParaRPr/>
          </a:p>
        </p:txBody>
      </p:sp>
      <p:sp>
        <p:nvSpPr>
          <p:cNvPr id="339" name="Google Shape;339;p13"/>
          <p:cNvSpPr txBox="1"/>
          <p:nvPr/>
        </p:nvSpPr>
        <p:spPr>
          <a:xfrm rot="5400000">
            <a:off x="-990625" y="3998625"/>
            <a:ext cx="21153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Barlow Condensed"/>
                <a:ea typeface="Barlow Condensed"/>
                <a:cs typeface="Barlow Condensed"/>
                <a:sym typeface="Barlow Condensed"/>
              </a:rPr>
              <a:t>SLIDESMANIA.COM - Jennifer Leban &amp; Omar López</a:t>
            </a:r>
            <a:endParaRPr sz="8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BLANK_2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4"/>
          <p:cNvSpPr/>
          <p:nvPr/>
        </p:nvSpPr>
        <p:spPr>
          <a:xfrm>
            <a:off x="79567" y="235942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4"/>
          <p:cNvSpPr/>
          <p:nvPr/>
        </p:nvSpPr>
        <p:spPr>
          <a:xfrm>
            <a:off x="50432" y="197778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4"/>
          <p:cNvSpPr/>
          <p:nvPr/>
        </p:nvSpPr>
        <p:spPr>
          <a:xfrm>
            <a:off x="16813" y="155127"/>
            <a:ext cx="8992200" cy="48456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4" name="Google Shape;344;p14"/>
          <p:cNvGrpSpPr/>
          <p:nvPr/>
        </p:nvGrpSpPr>
        <p:grpSpPr>
          <a:xfrm>
            <a:off x="38243" y="34022"/>
            <a:ext cx="8960418" cy="391221"/>
            <a:chOff x="0" y="52440"/>
            <a:chExt cx="11948817" cy="520725"/>
          </a:xfrm>
        </p:grpSpPr>
        <p:pic>
          <p:nvPicPr>
            <p:cNvPr id="345" name="Google Shape;345;p1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r="40273" b="-9433"/>
            <a:stretch/>
          </p:blipFill>
          <p:spPr>
            <a:xfrm>
              <a:off x="0" y="58745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Google Shape;346;p1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2145652" y="777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1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2780347" y="792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1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3415664" y="729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1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4050359" y="743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4710111" y="72019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5344806" y="7346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5980123" y="67162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6614818" y="6861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p1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7265667" y="572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p1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7900362" y="587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p1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8535679" y="524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1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9170374" y="538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1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r="40273" b="-9433"/>
            <a:stretch/>
          </p:blipFill>
          <p:spPr>
            <a:xfrm flipH="1">
              <a:off x="9829505" y="74697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9" name="Google Shape;35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0" name="Google Shape;360;p1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61" name="Google Shape;361;p1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2" name="Google Shape;362;p14"/>
          <p:cNvSpPr txBox="1"/>
          <p:nvPr/>
        </p:nvSpPr>
        <p:spPr>
          <a:xfrm rot="5400000">
            <a:off x="-990625" y="3998625"/>
            <a:ext cx="21153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Barlow Condensed"/>
                <a:ea typeface="Barlow Condensed"/>
                <a:cs typeface="Barlow Condensed"/>
                <a:sym typeface="Barlow Condensed"/>
              </a:rPr>
              <a:t>SLIDESMANIA.COM - Jennifer Leban &amp; Omar López</a:t>
            </a:r>
            <a:endParaRPr sz="8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79567" y="235942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50432" y="197778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6813" y="155127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38243" y="34022"/>
            <a:ext cx="8960418" cy="391221"/>
            <a:chOff x="0" y="52440"/>
            <a:chExt cx="11948817" cy="520725"/>
          </a:xfrm>
        </p:grpSpPr>
        <p:pic>
          <p:nvPicPr>
            <p:cNvPr id="15" name="Google Shape;15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r="40273" b="-9433"/>
            <a:stretch/>
          </p:blipFill>
          <p:spPr>
            <a:xfrm>
              <a:off x="0" y="58745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2145652" y="777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2780347" y="792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3415664" y="729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4050359" y="743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4710111" y="72019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5344806" y="7346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5980123" y="67162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6614818" y="6861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7265667" y="572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7900362" y="587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8535679" y="524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9170374" y="538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r="40273" b="-9433"/>
            <a:stretch/>
          </p:blipFill>
          <p:spPr>
            <a:xfrm flipH="1">
              <a:off x="9829505" y="74697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Google Shape;29;p2"/>
          <p:cNvSpPr txBox="1">
            <a:spLocks noGrp="1"/>
          </p:cNvSpPr>
          <p:nvPr>
            <p:ph type="sldNum" idx="12"/>
          </p:nvPr>
        </p:nvSpPr>
        <p:spPr>
          <a:xfrm>
            <a:off x="8396258" y="45870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0" name="Google Shape;3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25250"/>
            <a:ext cx="8792552" cy="460744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120625" y="1367225"/>
            <a:ext cx="4856100" cy="253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2" name="Google Shape;32;p2"/>
          <p:cNvSpPr txBox="1"/>
          <p:nvPr/>
        </p:nvSpPr>
        <p:spPr>
          <a:xfrm rot="5400000">
            <a:off x="-990625" y="3998625"/>
            <a:ext cx="21153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Barlow Condensed"/>
                <a:ea typeface="Barlow Condensed"/>
                <a:cs typeface="Barlow Condensed"/>
                <a:sym typeface="Barlow Condensed"/>
              </a:rPr>
              <a:t>SLIDESMANIA.COM - Jennifer Leban &amp; Omar López</a:t>
            </a:r>
            <a:endParaRPr sz="8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743023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79567" y="235942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50432" y="197778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6813" y="155127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38243" y="34022"/>
            <a:ext cx="8960418" cy="391221"/>
            <a:chOff x="0" y="52440"/>
            <a:chExt cx="11948817" cy="520725"/>
          </a:xfrm>
        </p:grpSpPr>
        <p:pic>
          <p:nvPicPr>
            <p:cNvPr id="15" name="Google Shape;15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r="40273" b="-9433"/>
            <a:stretch/>
          </p:blipFill>
          <p:spPr>
            <a:xfrm>
              <a:off x="0" y="58745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2145652" y="777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2780347" y="792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3415664" y="729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4050359" y="743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4710111" y="72019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5344806" y="7346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5980123" y="67162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6614818" y="6861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7265667" y="572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7900362" y="587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8535679" y="524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l="42144" r="40273" b="7390"/>
            <a:stretch/>
          </p:blipFill>
          <p:spPr>
            <a:xfrm>
              <a:off x="9170374" y="538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2" descr="Imagen que contiene tabla, calle, blanco, parad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r="40273" b="-9433"/>
            <a:stretch/>
          </p:blipFill>
          <p:spPr>
            <a:xfrm flipH="1">
              <a:off x="9829505" y="74697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Google Shape;29;p2"/>
          <p:cNvSpPr txBox="1">
            <a:spLocks noGrp="1"/>
          </p:cNvSpPr>
          <p:nvPr>
            <p:ph type="sldNum" idx="12"/>
          </p:nvPr>
        </p:nvSpPr>
        <p:spPr>
          <a:xfrm>
            <a:off x="8396258" y="45870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0" name="Google Shape;3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25250"/>
            <a:ext cx="8792552" cy="460744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120625" y="1367225"/>
            <a:ext cx="4856100" cy="253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2" name="Google Shape;32;p2"/>
          <p:cNvSpPr txBox="1"/>
          <p:nvPr/>
        </p:nvSpPr>
        <p:spPr>
          <a:xfrm rot="5400000">
            <a:off x="-990625" y="3998625"/>
            <a:ext cx="21153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Barlow Condensed"/>
                <a:ea typeface="Barlow Condensed"/>
                <a:cs typeface="Barlow Condensed"/>
                <a:sym typeface="Barlow Condensed"/>
              </a:rPr>
              <a:t>SLIDESMANIA.COM - Jennifer Leban &amp; Omar López</a:t>
            </a:r>
            <a:endParaRPr sz="8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738322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8E7CC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"/>
          <p:cNvSpPr/>
          <p:nvPr/>
        </p:nvSpPr>
        <p:spPr>
          <a:xfrm>
            <a:off x="79548" y="235850"/>
            <a:ext cx="8992200" cy="48459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50422" y="197705"/>
            <a:ext cx="8992200" cy="48459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16813" y="155073"/>
            <a:ext cx="8992200" cy="48459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" name="Google Shape;37;p3"/>
          <p:cNvGrpSpPr/>
          <p:nvPr/>
        </p:nvGrpSpPr>
        <p:grpSpPr>
          <a:xfrm>
            <a:off x="38237" y="34023"/>
            <a:ext cx="8960418" cy="391012"/>
            <a:chOff x="0" y="52440"/>
            <a:chExt cx="11948817" cy="520725"/>
          </a:xfrm>
        </p:grpSpPr>
        <p:pic>
          <p:nvPicPr>
            <p:cNvPr id="38" name="Google Shape;38;p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r="40273" b="-9433"/>
            <a:stretch/>
          </p:blipFill>
          <p:spPr>
            <a:xfrm>
              <a:off x="0" y="58745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2145652" y="777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2780347" y="792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3415664" y="729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4050359" y="743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4710111" y="72019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5344806" y="7346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5980123" y="67162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46;p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6614818" y="6861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7;p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7265667" y="572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7900362" y="587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p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8535679" y="524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9170374" y="538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r="40273" b="-9433"/>
            <a:stretch/>
          </p:blipFill>
          <p:spPr>
            <a:xfrm flipH="1">
              <a:off x="9829505" y="74697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4" name="Google Shape;54;p3"/>
          <p:cNvSpPr txBox="1"/>
          <p:nvPr/>
        </p:nvSpPr>
        <p:spPr>
          <a:xfrm rot="5400000">
            <a:off x="-990625" y="3998625"/>
            <a:ext cx="21153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Barlow Condensed"/>
                <a:ea typeface="Barlow Condensed"/>
                <a:cs typeface="Barlow Condensed"/>
                <a:sym typeface="Barlow Condensed"/>
              </a:rPr>
              <a:t>SLIDESMANIA.COM - Jennifer Leban &amp; Omar López</a:t>
            </a:r>
            <a:endParaRPr sz="8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6FA8DC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"/>
          <p:cNvSpPr/>
          <p:nvPr/>
        </p:nvSpPr>
        <p:spPr>
          <a:xfrm>
            <a:off x="79567" y="235942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50432" y="197778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16813" y="155127"/>
            <a:ext cx="8992200" cy="48456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" name="Google Shape;59;p4"/>
          <p:cNvGrpSpPr/>
          <p:nvPr/>
        </p:nvGrpSpPr>
        <p:grpSpPr>
          <a:xfrm>
            <a:off x="38243" y="34022"/>
            <a:ext cx="8960418" cy="391221"/>
            <a:chOff x="0" y="52440"/>
            <a:chExt cx="11948817" cy="520725"/>
          </a:xfrm>
        </p:grpSpPr>
        <p:pic>
          <p:nvPicPr>
            <p:cNvPr id="60" name="Google Shape;60;p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r="40273" b="-9433"/>
            <a:stretch/>
          </p:blipFill>
          <p:spPr>
            <a:xfrm>
              <a:off x="0" y="58745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2145652" y="777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2780347" y="792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3415664" y="729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4050359" y="743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4710111" y="72019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5344806" y="7346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5980123" y="67162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6614818" y="6861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7265667" y="572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7900362" y="587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8535679" y="524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9170374" y="538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4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r="40273" b="-9433"/>
            <a:stretch/>
          </p:blipFill>
          <p:spPr>
            <a:xfrm flipH="1">
              <a:off x="9829505" y="74697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" name="Google Shape;74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7" name="Google Shape;77;p4"/>
          <p:cNvSpPr txBox="1"/>
          <p:nvPr/>
        </p:nvSpPr>
        <p:spPr>
          <a:xfrm rot="5400000">
            <a:off x="-990625" y="3998625"/>
            <a:ext cx="21153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Barlow Condensed"/>
                <a:ea typeface="Barlow Condensed"/>
                <a:cs typeface="Barlow Condensed"/>
                <a:sym typeface="Barlow Condensed"/>
              </a:rPr>
              <a:t>SLIDESMANIA.COM - Jennifer Leban &amp; Omar López</a:t>
            </a:r>
            <a:endParaRPr sz="8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rgbClr val="6D9EEB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"/>
          <p:cNvSpPr/>
          <p:nvPr/>
        </p:nvSpPr>
        <p:spPr>
          <a:xfrm>
            <a:off x="79548" y="235850"/>
            <a:ext cx="8992200" cy="48459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5"/>
          <p:cNvSpPr/>
          <p:nvPr/>
        </p:nvSpPr>
        <p:spPr>
          <a:xfrm>
            <a:off x="50422" y="197705"/>
            <a:ext cx="8992200" cy="48459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5"/>
          <p:cNvSpPr/>
          <p:nvPr/>
        </p:nvSpPr>
        <p:spPr>
          <a:xfrm>
            <a:off x="16813" y="155073"/>
            <a:ext cx="8992200" cy="48459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" name="Google Shape;82;p5"/>
          <p:cNvGrpSpPr/>
          <p:nvPr/>
        </p:nvGrpSpPr>
        <p:grpSpPr>
          <a:xfrm>
            <a:off x="38237" y="34023"/>
            <a:ext cx="8960418" cy="391012"/>
            <a:chOff x="0" y="52440"/>
            <a:chExt cx="11948817" cy="520725"/>
          </a:xfrm>
        </p:grpSpPr>
        <p:pic>
          <p:nvPicPr>
            <p:cNvPr id="83" name="Google Shape;83;p5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r="40273" b="-9433"/>
            <a:stretch/>
          </p:blipFill>
          <p:spPr>
            <a:xfrm>
              <a:off x="0" y="58745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84;p5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2145652" y="777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5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2780347" y="792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5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3415664" y="729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5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4050359" y="743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5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4710111" y="72019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5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5344806" y="7346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5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5980123" y="67162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5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6614818" y="6861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5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7265667" y="572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5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7900362" y="587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5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8535679" y="524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5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9170374" y="538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5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r="40273" b="-9433"/>
            <a:stretch/>
          </p:blipFill>
          <p:spPr>
            <a:xfrm flipH="1">
              <a:off x="9829505" y="74697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" name="Google Shape;97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body" idx="1"/>
          </p:nvPr>
        </p:nvSpPr>
        <p:spPr>
          <a:xfrm>
            <a:off x="311700" y="1584925"/>
            <a:ext cx="3999900" cy="29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5"/>
          <p:cNvSpPr txBox="1">
            <a:spLocks noGrp="1"/>
          </p:cNvSpPr>
          <p:nvPr>
            <p:ph type="body" idx="2"/>
          </p:nvPr>
        </p:nvSpPr>
        <p:spPr>
          <a:xfrm>
            <a:off x="4832400" y="1584925"/>
            <a:ext cx="3999900" cy="29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" name="Google Shape;101;p5"/>
          <p:cNvSpPr txBox="1"/>
          <p:nvPr/>
        </p:nvSpPr>
        <p:spPr>
          <a:xfrm rot="5400000">
            <a:off x="-990625" y="3998625"/>
            <a:ext cx="21153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Barlow Condensed"/>
                <a:ea typeface="Barlow Condensed"/>
                <a:cs typeface="Barlow Condensed"/>
                <a:sym typeface="Barlow Condensed"/>
              </a:rPr>
              <a:t>SLIDESMANIA.COM - Jennifer Leban &amp; Omar López</a:t>
            </a:r>
            <a:endParaRPr sz="8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bg>
      <p:bgPr>
        <a:solidFill>
          <a:srgbClr val="76A5AF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"/>
          <p:cNvSpPr/>
          <p:nvPr/>
        </p:nvSpPr>
        <p:spPr>
          <a:xfrm>
            <a:off x="79567" y="235942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6"/>
          <p:cNvSpPr/>
          <p:nvPr/>
        </p:nvSpPr>
        <p:spPr>
          <a:xfrm>
            <a:off x="50432" y="197778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6"/>
          <p:cNvSpPr/>
          <p:nvPr/>
        </p:nvSpPr>
        <p:spPr>
          <a:xfrm>
            <a:off x="16813" y="155127"/>
            <a:ext cx="8992200" cy="48456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6" name="Google Shape;106;p6"/>
          <p:cNvGrpSpPr/>
          <p:nvPr/>
        </p:nvGrpSpPr>
        <p:grpSpPr>
          <a:xfrm>
            <a:off x="38243" y="34022"/>
            <a:ext cx="8960418" cy="391221"/>
            <a:chOff x="0" y="52440"/>
            <a:chExt cx="11948817" cy="520725"/>
          </a:xfrm>
        </p:grpSpPr>
        <p:pic>
          <p:nvPicPr>
            <p:cNvPr id="107" name="Google Shape;107;p6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r="40273" b="-9433"/>
            <a:stretch/>
          </p:blipFill>
          <p:spPr>
            <a:xfrm>
              <a:off x="0" y="58745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6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2145652" y="777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6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2780347" y="792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6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3415664" y="729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6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4050359" y="743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6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4710111" y="72019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6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5344806" y="7346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6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5980123" y="67162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6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6614818" y="6861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6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7265667" y="572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6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7900362" y="587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6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8535679" y="524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6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9170374" y="538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6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r="40273" b="-9433"/>
            <a:stretch/>
          </p:blipFill>
          <p:spPr>
            <a:xfrm flipH="1">
              <a:off x="9829505" y="74697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598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3" name="Google Shape;123;p6"/>
          <p:cNvSpPr txBox="1">
            <a:spLocks noGrp="1"/>
          </p:cNvSpPr>
          <p:nvPr>
            <p:ph type="body" idx="2"/>
          </p:nvPr>
        </p:nvSpPr>
        <p:spPr>
          <a:xfrm>
            <a:off x="3247913" y="1152475"/>
            <a:ext cx="2598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4" name="Google Shape;124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5" name="Google Shape;125;p6"/>
          <p:cNvSpPr txBox="1">
            <a:spLocks noGrp="1"/>
          </p:cNvSpPr>
          <p:nvPr>
            <p:ph type="body" idx="3"/>
          </p:nvPr>
        </p:nvSpPr>
        <p:spPr>
          <a:xfrm>
            <a:off x="6184138" y="1152475"/>
            <a:ext cx="2598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6" name="Google Shape;126;p6"/>
          <p:cNvSpPr txBox="1"/>
          <p:nvPr/>
        </p:nvSpPr>
        <p:spPr>
          <a:xfrm rot="5400000">
            <a:off x="-990625" y="3998625"/>
            <a:ext cx="21153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Barlow Condensed"/>
                <a:ea typeface="Barlow Condensed"/>
                <a:cs typeface="Barlow Condensed"/>
                <a:sym typeface="Barlow Condensed"/>
              </a:rPr>
              <a:t>SLIDESMANIA.COM - Jennifer Leban &amp; Omar López</a:t>
            </a:r>
            <a:endParaRPr sz="8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93C47D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/>
          <p:nvPr/>
        </p:nvSpPr>
        <p:spPr>
          <a:xfrm>
            <a:off x="79567" y="235942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7"/>
          <p:cNvSpPr/>
          <p:nvPr/>
        </p:nvSpPr>
        <p:spPr>
          <a:xfrm>
            <a:off x="50432" y="197778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>
            <a:off x="16813" y="155127"/>
            <a:ext cx="8992200" cy="48456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" name="Google Shape;131;p7"/>
          <p:cNvGrpSpPr/>
          <p:nvPr/>
        </p:nvGrpSpPr>
        <p:grpSpPr>
          <a:xfrm>
            <a:off x="38243" y="34022"/>
            <a:ext cx="8960418" cy="391221"/>
            <a:chOff x="0" y="52440"/>
            <a:chExt cx="11948817" cy="520725"/>
          </a:xfrm>
        </p:grpSpPr>
        <p:pic>
          <p:nvPicPr>
            <p:cNvPr id="132" name="Google Shape;132;p7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r="40273" b="-9433"/>
            <a:stretch/>
          </p:blipFill>
          <p:spPr>
            <a:xfrm>
              <a:off x="0" y="58745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7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2145652" y="777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7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2780347" y="792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7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3415664" y="729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7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4050359" y="743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7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4710111" y="72019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7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5344806" y="7346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7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5980123" y="67162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7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6614818" y="6861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7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7265667" y="572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7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7900362" y="587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7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8535679" y="524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7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9170374" y="538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7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r="40273" b="-9433"/>
            <a:stretch/>
          </p:blipFill>
          <p:spPr>
            <a:xfrm flipH="1">
              <a:off x="9829505" y="74697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8" name="Google Shape;148;p7"/>
          <p:cNvSpPr txBox="1"/>
          <p:nvPr/>
        </p:nvSpPr>
        <p:spPr>
          <a:xfrm rot="5400000">
            <a:off x="-990625" y="3998625"/>
            <a:ext cx="21153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Barlow Condensed"/>
                <a:ea typeface="Barlow Condensed"/>
                <a:cs typeface="Barlow Condensed"/>
                <a:sym typeface="Barlow Condensed"/>
              </a:rPr>
              <a:t>SLIDESMANIA.COM - Jennifer Leban &amp; Omar López</a:t>
            </a:r>
            <a:endParaRPr sz="8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rgbClr val="FFD966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"/>
          <p:cNvSpPr/>
          <p:nvPr/>
        </p:nvSpPr>
        <p:spPr>
          <a:xfrm>
            <a:off x="79567" y="235942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8"/>
          <p:cNvSpPr/>
          <p:nvPr/>
        </p:nvSpPr>
        <p:spPr>
          <a:xfrm>
            <a:off x="50432" y="197778"/>
            <a:ext cx="8992200" cy="4845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8"/>
          <p:cNvSpPr/>
          <p:nvPr/>
        </p:nvSpPr>
        <p:spPr>
          <a:xfrm>
            <a:off x="16813" y="155127"/>
            <a:ext cx="8992200" cy="48456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4" name="Google Shape;154;p8"/>
          <p:cNvSpPr txBox="1">
            <a:spLocks noGrp="1"/>
          </p:cNvSpPr>
          <p:nvPr>
            <p:ph type="title"/>
          </p:nvPr>
        </p:nvSpPr>
        <p:spPr>
          <a:xfrm>
            <a:off x="752075" y="555600"/>
            <a:ext cx="74004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55" name="Google Shape;155;p8"/>
          <p:cNvGrpSpPr/>
          <p:nvPr/>
        </p:nvGrpSpPr>
        <p:grpSpPr>
          <a:xfrm>
            <a:off x="38243" y="34022"/>
            <a:ext cx="8960418" cy="391221"/>
            <a:chOff x="0" y="52440"/>
            <a:chExt cx="11948817" cy="520725"/>
          </a:xfrm>
        </p:grpSpPr>
        <p:pic>
          <p:nvPicPr>
            <p:cNvPr id="156" name="Google Shape;156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r="40273" b="-9433"/>
            <a:stretch/>
          </p:blipFill>
          <p:spPr>
            <a:xfrm>
              <a:off x="0" y="58745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2145652" y="777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2780347" y="792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3415664" y="729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4050359" y="743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4710111" y="72019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5344806" y="7346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5980123" y="67162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6614818" y="6861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7265667" y="572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7900362" y="587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8535679" y="524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9170374" y="538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r="40273" b="-9433"/>
            <a:stretch/>
          </p:blipFill>
          <p:spPr>
            <a:xfrm flipH="1">
              <a:off x="9829505" y="74697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0" name="Google Shape;170;p8"/>
          <p:cNvSpPr txBox="1">
            <a:spLocks noGrp="1"/>
          </p:cNvSpPr>
          <p:nvPr>
            <p:ph type="body" idx="1"/>
          </p:nvPr>
        </p:nvSpPr>
        <p:spPr>
          <a:xfrm>
            <a:off x="752075" y="1389600"/>
            <a:ext cx="54306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1" name="Google Shape;171;p8"/>
          <p:cNvSpPr txBox="1"/>
          <p:nvPr/>
        </p:nvSpPr>
        <p:spPr>
          <a:xfrm rot="5400000">
            <a:off x="-990625" y="3998625"/>
            <a:ext cx="21153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Barlow Condensed"/>
                <a:ea typeface="Barlow Condensed"/>
                <a:cs typeface="Barlow Condensed"/>
                <a:sym typeface="Barlow Condensed"/>
              </a:rPr>
              <a:t>SLIDESMANIA.COM - Jennifer Leban &amp; Omar López</a:t>
            </a:r>
            <a:endParaRPr sz="8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F3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 Alternates"/>
              <a:buChar char="●"/>
              <a:defRPr sz="1800"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Montserrat Alternates"/>
              <a:buChar char="○"/>
              <a:defRPr sz="1800"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Montserrat Alternates"/>
              <a:buChar char="■"/>
              <a:defRPr sz="1800"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Montserrat Alternates"/>
              <a:buChar char="●"/>
              <a:defRPr sz="1800"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Montserrat Alternates"/>
              <a:buChar char="○"/>
              <a:defRPr sz="1800"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Montserrat Alternates"/>
              <a:buChar char="■"/>
              <a:defRPr sz="1800"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Montserrat Alternates"/>
              <a:buChar char="●"/>
              <a:defRPr sz="1800"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Montserrat Alternates"/>
              <a:buChar char="○"/>
              <a:defRPr sz="1800"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429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Font typeface="Montserrat Alternates"/>
              <a:buChar char="■"/>
              <a:defRPr sz="1800"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990625" y="4151025"/>
            <a:ext cx="21153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Barlow Condensed"/>
                <a:ea typeface="Barlow Condensed"/>
                <a:cs typeface="Barlow Condensed"/>
                <a:sym typeface="Barlow Condensed"/>
              </a:rPr>
              <a:t>SLIDESMANIA.COM - Jennifer Leban &amp; Omar López</a:t>
            </a:r>
            <a:endParaRPr sz="8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4" r:id="rId2"/>
    <p:sldLayoutId id="2147483663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8" r:id="rId12"/>
    <p:sldLayoutId id="2147483659" r:id="rId13"/>
    <p:sldLayoutId id="214748366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7.png"/><Relationship Id="rId7" Type="http://schemas.openxmlformats.org/officeDocument/2006/relationships/image" Target="../media/image5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30.jpe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image" Target="../media/image27.png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0.jpeg"/><Relationship Id="rId3" Type="http://schemas.openxmlformats.org/officeDocument/2006/relationships/image" Target="../media/image66.jpeg"/><Relationship Id="rId7" Type="http://schemas.microsoft.com/office/2007/relationships/hdphoto" Target="../media/hdphoto1.wdp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71.png"/><Relationship Id="rId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5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8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12" Type="http://schemas.openxmlformats.org/officeDocument/2006/relationships/image" Target="../media/image8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7.png"/><Relationship Id="rId10" Type="http://schemas.openxmlformats.org/officeDocument/2006/relationships/image" Target="../media/image30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85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9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9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5.jp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13.xml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microsoft.com/office/2007/relationships/hdphoto" Target="../media/hdphoto1.wdp"/><Relationship Id="rId15" Type="http://schemas.openxmlformats.org/officeDocument/2006/relationships/image" Target="../media/image29.sv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36.png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7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44.png"/><Relationship Id="rId5" Type="http://schemas.openxmlformats.org/officeDocument/2006/relationships/image" Target="../media/image27.png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52.png"/><Relationship Id="rId5" Type="http://schemas.microsoft.com/office/2007/relationships/hdphoto" Target="../media/hdphoto1.wdp"/><Relationship Id="rId10" Type="http://schemas.openxmlformats.org/officeDocument/2006/relationships/image" Target="../media/image51.png"/><Relationship Id="rId4" Type="http://schemas.openxmlformats.org/officeDocument/2006/relationships/image" Target="../media/image7.png"/><Relationship Id="rId9" Type="http://schemas.openxmlformats.org/officeDocument/2006/relationships/image" Target="../media/image50.jpe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6"/>
          <p:cNvSpPr/>
          <p:nvPr/>
        </p:nvSpPr>
        <p:spPr>
          <a:xfrm>
            <a:off x="2442875" y="1524000"/>
            <a:ext cx="4112400" cy="248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921AFFE7-08DC-4B17-9159-26C710358A88}"/>
              </a:ext>
            </a:extLst>
          </p:cNvPr>
          <p:cNvGrpSpPr/>
          <p:nvPr/>
        </p:nvGrpSpPr>
        <p:grpSpPr>
          <a:xfrm>
            <a:off x="3730981" y="3774296"/>
            <a:ext cx="1682038" cy="417309"/>
            <a:chOff x="127098" y="6243485"/>
            <a:chExt cx="1682038" cy="417309"/>
          </a:xfrm>
        </p:grpSpPr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D7D9F2AB-7903-4F7E-8450-EBE6E2B675BC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EC8E7B64-1A71-4593-9C2A-6B3DF6F88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E909CDD3-13B9-452E-A9F1-F7FFCC2133E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2665" y="2382578"/>
            <a:ext cx="3442808" cy="52468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116A2FC-A2BE-46E5-93EF-08CC9A33561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6245" y="387696"/>
            <a:ext cx="4234919" cy="59094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56598DF-BE61-4500-885B-5B122F372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019" y="1106643"/>
            <a:ext cx="1567525" cy="2246557"/>
          </a:xfrm>
          <a:prstGeom prst="rect">
            <a:avLst/>
          </a:prstGeom>
        </p:spPr>
      </p:pic>
      <p:grpSp>
        <p:nvGrpSpPr>
          <p:cNvPr id="5" name="Google Shape;2396;p22">
            <a:extLst>
              <a:ext uri="{FF2B5EF4-FFF2-40B4-BE49-F238E27FC236}">
                <a16:creationId xmlns:a16="http://schemas.microsoft.com/office/drawing/2014/main" id="{F0F45869-CED6-45C0-8737-A0B7159D1366}"/>
              </a:ext>
            </a:extLst>
          </p:cNvPr>
          <p:cNvGrpSpPr/>
          <p:nvPr/>
        </p:nvGrpSpPr>
        <p:grpSpPr>
          <a:xfrm flipH="1">
            <a:off x="6991029" y="1045658"/>
            <a:ext cx="751979" cy="289932"/>
            <a:chOff x="4015477" y="2907213"/>
            <a:chExt cx="3023686" cy="2491900"/>
          </a:xfrm>
        </p:grpSpPr>
        <p:sp>
          <p:nvSpPr>
            <p:cNvPr id="6" name="Google Shape;2397;p22">
              <a:extLst>
                <a:ext uri="{FF2B5EF4-FFF2-40B4-BE49-F238E27FC236}">
                  <a16:creationId xmlns:a16="http://schemas.microsoft.com/office/drawing/2014/main" id="{6ECD52E5-DB8E-48C5-93BF-AB30FD46CC0B}"/>
                </a:ext>
              </a:extLst>
            </p:cNvPr>
            <p:cNvSpPr/>
            <p:nvPr/>
          </p:nvSpPr>
          <p:spPr>
            <a:xfrm>
              <a:off x="4033837" y="3785510"/>
              <a:ext cx="1574345" cy="1554204"/>
            </a:xfrm>
            <a:custGeom>
              <a:avLst/>
              <a:gdLst/>
              <a:ahLst/>
              <a:cxnLst/>
              <a:rect l="l" t="t" r="r" b="b"/>
              <a:pathLst>
                <a:path w="1574345" h="1554204" extrusionOk="0">
                  <a:moveTo>
                    <a:pt x="3810" y="862689"/>
                  </a:moveTo>
                  <a:cubicBezTo>
                    <a:pt x="2858" y="856974"/>
                    <a:pt x="2858" y="851259"/>
                    <a:pt x="1905" y="845545"/>
                  </a:cubicBezTo>
                  <a:cubicBezTo>
                    <a:pt x="953" y="841734"/>
                    <a:pt x="953" y="836972"/>
                    <a:pt x="0" y="833162"/>
                  </a:cubicBezTo>
                  <a:cubicBezTo>
                    <a:pt x="1905" y="725529"/>
                    <a:pt x="3810" y="617897"/>
                    <a:pt x="5715" y="509312"/>
                  </a:cubicBezTo>
                  <a:cubicBezTo>
                    <a:pt x="6667" y="505502"/>
                    <a:pt x="7620" y="500739"/>
                    <a:pt x="9525" y="496929"/>
                  </a:cubicBezTo>
                  <a:cubicBezTo>
                    <a:pt x="23813" y="456924"/>
                    <a:pt x="37147" y="416920"/>
                    <a:pt x="51435" y="376914"/>
                  </a:cubicBezTo>
                  <a:cubicBezTo>
                    <a:pt x="55245" y="370247"/>
                    <a:pt x="59055" y="363579"/>
                    <a:pt x="62865" y="357864"/>
                  </a:cubicBezTo>
                  <a:cubicBezTo>
                    <a:pt x="158115" y="228324"/>
                    <a:pt x="286703" y="140695"/>
                    <a:pt x="434340" y="79734"/>
                  </a:cubicBezTo>
                  <a:cubicBezTo>
                    <a:pt x="594360" y="14012"/>
                    <a:pt x="761047" y="-13611"/>
                    <a:pt x="935355" y="6392"/>
                  </a:cubicBezTo>
                  <a:cubicBezTo>
                    <a:pt x="1119188" y="28299"/>
                    <a:pt x="1260157" y="114024"/>
                    <a:pt x="1360170" y="264520"/>
                  </a:cubicBezTo>
                  <a:cubicBezTo>
                    <a:pt x="1363028" y="269282"/>
                    <a:pt x="1367790" y="274045"/>
                    <a:pt x="1371600" y="278807"/>
                  </a:cubicBezTo>
                  <a:cubicBezTo>
                    <a:pt x="1363980" y="284522"/>
                    <a:pt x="1355407" y="290237"/>
                    <a:pt x="1347788" y="295952"/>
                  </a:cubicBezTo>
                  <a:cubicBezTo>
                    <a:pt x="1326832" y="274045"/>
                    <a:pt x="1304925" y="251184"/>
                    <a:pt x="1283970" y="229277"/>
                  </a:cubicBezTo>
                  <a:cubicBezTo>
                    <a:pt x="1269682" y="213084"/>
                    <a:pt x="1254443" y="196892"/>
                    <a:pt x="1240155" y="180699"/>
                  </a:cubicBezTo>
                  <a:cubicBezTo>
                    <a:pt x="1239203" y="179747"/>
                    <a:pt x="1237298" y="178795"/>
                    <a:pt x="1235393" y="178795"/>
                  </a:cubicBezTo>
                  <a:lnTo>
                    <a:pt x="1235393" y="178795"/>
                  </a:lnTo>
                  <a:cubicBezTo>
                    <a:pt x="1235393" y="176889"/>
                    <a:pt x="1235393" y="175937"/>
                    <a:pt x="1233488" y="174984"/>
                  </a:cubicBezTo>
                  <a:cubicBezTo>
                    <a:pt x="1226820" y="168317"/>
                    <a:pt x="1220153" y="161649"/>
                    <a:pt x="1213485" y="154982"/>
                  </a:cubicBezTo>
                  <a:cubicBezTo>
                    <a:pt x="1213485" y="153077"/>
                    <a:pt x="1212532" y="151172"/>
                    <a:pt x="1210628" y="151172"/>
                  </a:cubicBezTo>
                  <a:cubicBezTo>
                    <a:pt x="1199198" y="140695"/>
                    <a:pt x="1188720" y="129264"/>
                    <a:pt x="1176338" y="120692"/>
                  </a:cubicBezTo>
                  <a:cubicBezTo>
                    <a:pt x="1027747" y="19727"/>
                    <a:pt x="862965" y="4487"/>
                    <a:pt x="689610" y="34014"/>
                  </a:cubicBezTo>
                  <a:cubicBezTo>
                    <a:pt x="572453" y="54969"/>
                    <a:pt x="459105" y="87354"/>
                    <a:pt x="357188" y="149267"/>
                  </a:cubicBezTo>
                  <a:cubicBezTo>
                    <a:pt x="272415" y="195939"/>
                    <a:pt x="197167" y="254995"/>
                    <a:pt x="134303" y="328337"/>
                  </a:cubicBezTo>
                  <a:cubicBezTo>
                    <a:pt x="115253" y="350245"/>
                    <a:pt x="102870" y="377867"/>
                    <a:pt x="87630" y="403584"/>
                  </a:cubicBezTo>
                  <a:cubicBezTo>
                    <a:pt x="86678" y="404537"/>
                    <a:pt x="85725" y="406442"/>
                    <a:pt x="84772" y="407395"/>
                  </a:cubicBezTo>
                  <a:cubicBezTo>
                    <a:pt x="83820" y="409299"/>
                    <a:pt x="82867" y="412157"/>
                    <a:pt x="81915" y="414062"/>
                  </a:cubicBezTo>
                  <a:cubicBezTo>
                    <a:pt x="77153" y="428349"/>
                    <a:pt x="72390" y="442637"/>
                    <a:pt x="67628" y="455972"/>
                  </a:cubicBezTo>
                  <a:cubicBezTo>
                    <a:pt x="65722" y="457877"/>
                    <a:pt x="65722" y="459782"/>
                    <a:pt x="66675" y="461687"/>
                  </a:cubicBezTo>
                  <a:lnTo>
                    <a:pt x="66675" y="461687"/>
                  </a:lnTo>
                  <a:cubicBezTo>
                    <a:pt x="63817" y="469307"/>
                    <a:pt x="59055" y="475974"/>
                    <a:pt x="57150" y="483595"/>
                  </a:cubicBezTo>
                  <a:cubicBezTo>
                    <a:pt x="36195" y="581702"/>
                    <a:pt x="37147" y="680762"/>
                    <a:pt x="43815" y="779822"/>
                  </a:cubicBezTo>
                  <a:cubicBezTo>
                    <a:pt x="44767" y="893170"/>
                    <a:pt x="63817" y="1003659"/>
                    <a:pt x="106680" y="1109387"/>
                  </a:cubicBezTo>
                  <a:cubicBezTo>
                    <a:pt x="137160" y="1203684"/>
                    <a:pt x="201930" y="1272264"/>
                    <a:pt x="281940" y="1329414"/>
                  </a:cubicBezTo>
                  <a:cubicBezTo>
                    <a:pt x="285750" y="1332272"/>
                    <a:pt x="289560" y="1334177"/>
                    <a:pt x="293370" y="1337034"/>
                  </a:cubicBezTo>
                  <a:lnTo>
                    <a:pt x="293370" y="1337034"/>
                  </a:lnTo>
                  <a:cubicBezTo>
                    <a:pt x="295275" y="1338939"/>
                    <a:pt x="298133" y="1340845"/>
                    <a:pt x="300038" y="1342749"/>
                  </a:cubicBezTo>
                  <a:lnTo>
                    <a:pt x="300038" y="1342749"/>
                  </a:lnTo>
                  <a:cubicBezTo>
                    <a:pt x="301942" y="1344654"/>
                    <a:pt x="304800" y="1346559"/>
                    <a:pt x="306705" y="1348464"/>
                  </a:cubicBezTo>
                  <a:lnTo>
                    <a:pt x="306705" y="1348464"/>
                  </a:lnTo>
                  <a:cubicBezTo>
                    <a:pt x="312420" y="1351322"/>
                    <a:pt x="318135" y="1354179"/>
                    <a:pt x="323850" y="1357037"/>
                  </a:cubicBezTo>
                  <a:lnTo>
                    <a:pt x="324803" y="1355132"/>
                  </a:lnTo>
                  <a:lnTo>
                    <a:pt x="324803" y="1357037"/>
                  </a:lnTo>
                  <a:cubicBezTo>
                    <a:pt x="326708" y="1358942"/>
                    <a:pt x="328613" y="1360847"/>
                    <a:pt x="330517" y="1362752"/>
                  </a:cubicBezTo>
                  <a:lnTo>
                    <a:pt x="330517" y="1363704"/>
                  </a:lnTo>
                  <a:cubicBezTo>
                    <a:pt x="375285" y="1389422"/>
                    <a:pt x="419100" y="1415139"/>
                    <a:pt x="463867" y="1439904"/>
                  </a:cubicBezTo>
                  <a:cubicBezTo>
                    <a:pt x="528638" y="1462764"/>
                    <a:pt x="592455" y="1484672"/>
                    <a:pt x="657225" y="1507532"/>
                  </a:cubicBezTo>
                  <a:cubicBezTo>
                    <a:pt x="673418" y="1510389"/>
                    <a:pt x="690563" y="1512295"/>
                    <a:pt x="706755" y="1515152"/>
                  </a:cubicBezTo>
                  <a:cubicBezTo>
                    <a:pt x="713422" y="1517057"/>
                    <a:pt x="720090" y="1518009"/>
                    <a:pt x="726757" y="1519914"/>
                  </a:cubicBezTo>
                  <a:cubicBezTo>
                    <a:pt x="766763" y="1523724"/>
                    <a:pt x="806768" y="1527534"/>
                    <a:pt x="846772" y="1531345"/>
                  </a:cubicBezTo>
                  <a:cubicBezTo>
                    <a:pt x="876300" y="1531345"/>
                    <a:pt x="905828" y="1530392"/>
                    <a:pt x="935355" y="1530392"/>
                  </a:cubicBezTo>
                  <a:cubicBezTo>
                    <a:pt x="942022" y="1529439"/>
                    <a:pt x="948690" y="1528487"/>
                    <a:pt x="956310" y="1526582"/>
                  </a:cubicBezTo>
                  <a:cubicBezTo>
                    <a:pt x="1007745" y="1514199"/>
                    <a:pt x="1059180" y="1500864"/>
                    <a:pt x="1110615" y="1488482"/>
                  </a:cubicBezTo>
                  <a:cubicBezTo>
                    <a:pt x="1138238" y="1477052"/>
                    <a:pt x="1164907" y="1464670"/>
                    <a:pt x="1192530" y="1453239"/>
                  </a:cubicBezTo>
                  <a:cubicBezTo>
                    <a:pt x="1192530" y="1453239"/>
                    <a:pt x="1192530" y="1453239"/>
                    <a:pt x="1192530" y="1453239"/>
                  </a:cubicBezTo>
                  <a:cubicBezTo>
                    <a:pt x="1194435" y="1451334"/>
                    <a:pt x="1197293" y="1449429"/>
                    <a:pt x="1199198" y="1447524"/>
                  </a:cubicBezTo>
                  <a:cubicBezTo>
                    <a:pt x="1199198" y="1447524"/>
                    <a:pt x="1199198" y="1447524"/>
                    <a:pt x="1199198" y="1447524"/>
                  </a:cubicBezTo>
                  <a:cubicBezTo>
                    <a:pt x="1202055" y="1445620"/>
                    <a:pt x="1204913" y="1443714"/>
                    <a:pt x="1207770" y="1441809"/>
                  </a:cubicBezTo>
                  <a:lnTo>
                    <a:pt x="1209675" y="1441809"/>
                  </a:lnTo>
                  <a:lnTo>
                    <a:pt x="1210628" y="1440857"/>
                  </a:lnTo>
                  <a:cubicBezTo>
                    <a:pt x="1231582" y="1422759"/>
                    <a:pt x="1253490" y="1405614"/>
                    <a:pt x="1274445" y="1387517"/>
                  </a:cubicBezTo>
                  <a:lnTo>
                    <a:pt x="1274445" y="1386564"/>
                  </a:lnTo>
                  <a:cubicBezTo>
                    <a:pt x="1276350" y="1384659"/>
                    <a:pt x="1278255" y="1382754"/>
                    <a:pt x="1280160" y="1379897"/>
                  </a:cubicBezTo>
                  <a:lnTo>
                    <a:pt x="1280160" y="1379897"/>
                  </a:lnTo>
                  <a:cubicBezTo>
                    <a:pt x="1290638" y="1369420"/>
                    <a:pt x="1301115" y="1359895"/>
                    <a:pt x="1311593" y="1349417"/>
                  </a:cubicBezTo>
                  <a:lnTo>
                    <a:pt x="1311593" y="1349417"/>
                  </a:lnTo>
                  <a:cubicBezTo>
                    <a:pt x="1315403" y="1346559"/>
                    <a:pt x="1318260" y="1343702"/>
                    <a:pt x="1322070" y="1340845"/>
                  </a:cubicBezTo>
                  <a:lnTo>
                    <a:pt x="1322070" y="1340845"/>
                  </a:lnTo>
                  <a:cubicBezTo>
                    <a:pt x="1325880" y="1337034"/>
                    <a:pt x="1329690" y="1333224"/>
                    <a:pt x="1334453" y="1328462"/>
                  </a:cubicBezTo>
                  <a:lnTo>
                    <a:pt x="1334453" y="1328462"/>
                  </a:lnTo>
                  <a:cubicBezTo>
                    <a:pt x="1337310" y="1324652"/>
                    <a:pt x="1340168" y="1321795"/>
                    <a:pt x="1342073" y="1317984"/>
                  </a:cubicBezTo>
                  <a:lnTo>
                    <a:pt x="1342073" y="1317984"/>
                  </a:lnTo>
                  <a:cubicBezTo>
                    <a:pt x="1343978" y="1316079"/>
                    <a:pt x="1346835" y="1313222"/>
                    <a:pt x="1348740" y="1311317"/>
                  </a:cubicBezTo>
                  <a:cubicBezTo>
                    <a:pt x="1395413" y="1257024"/>
                    <a:pt x="1430655" y="1196064"/>
                    <a:pt x="1454468" y="1128437"/>
                  </a:cubicBezTo>
                  <a:cubicBezTo>
                    <a:pt x="1459230" y="1117959"/>
                    <a:pt x="1464945" y="1107482"/>
                    <a:pt x="1468755" y="1096052"/>
                  </a:cubicBezTo>
                  <a:cubicBezTo>
                    <a:pt x="1495425" y="1021757"/>
                    <a:pt x="1520190" y="946509"/>
                    <a:pt x="1523048" y="866499"/>
                  </a:cubicBezTo>
                  <a:lnTo>
                    <a:pt x="1523048" y="865547"/>
                  </a:lnTo>
                  <a:cubicBezTo>
                    <a:pt x="1538288" y="798872"/>
                    <a:pt x="1540193" y="731245"/>
                    <a:pt x="1522095" y="664570"/>
                  </a:cubicBezTo>
                  <a:cubicBezTo>
                    <a:pt x="1520190" y="660759"/>
                    <a:pt x="1517332" y="657902"/>
                    <a:pt x="1517332" y="654092"/>
                  </a:cubicBezTo>
                  <a:cubicBezTo>
                    <a:pt x="1510665" y="567414"/>
                    <a:pt x="1490663" y="484547"/>
                    <a:pt x="1443990" y="409299"/>
                  </a:cubicBezTo>
                  <a:cubicBezTo>
                    <a:pt x="1441132" y="403584"/>
                    <a:pt x="1444943" y="394059"/>
                    <a:pt x="1445895" y="385487"/>
                  </a:cubicBezTo>
                  <a:cubicBezTo>
                    <a:pt x="1460182" y="391202"/>
                    <a:pt x="1474470" y="396917"/>
                    <a:pt x="1489710" y="402632"/>
                  </a:cubicBezTo>
                  <a:cubicBezTo>
                    <a:pt x="1534478" y="484547"/>
                    <a:pt x="1554480" y="574082"/>
                    <a:pt x="1572578" y="663617"/>
                  </a:cubicBezTo>
                  <a:cubicBezTo>
                    <a:pt x="1573530" y="716957"/>
                    <a:pt x="1575435" y="770297"/>
                    <a:pt x="1573530" y="823637"/>
                  </a:cubicBezTo>
                  <a:cubicBezTo>
                    <a:pt x="1571625" y="863642"/>
                    <a:pt x="1564957" y="903647"/>
                    <a:pt x="1559243" y="943652"/>
                  </a:cubicBezTo>
                  <a:cubicBezTo>
                    <a:pt x="1558290" y="947462"/>
                    <a:pt x="1557338" y="951272"/>
                    <a:pt x="1556385" y="955082"/>
                  </a:cubicBezTo>
                  <a:cubicBezTo>
                    <a:pt x="1554480" y="963654"/>
                    <a:pt x="1552575" y="971274"/>
                    <a:pt x="1551623" y="979847"/>
                  </a:cubicBezTo>
                  <a:cubicBezTo>
                    <a:pt x="1531620" y="1040807"/>
                    <a:pt x="1510665" y="1101767"/>
                    <a:pt x="1490663" y="1162727"/>
                  </a:cubicBezTo>
                  <a:cubicBezTo>
                    <a:pt x="1488757" y="1166537"/>
                    <a:pt x="1486853" y="1171299"/>
                    <a:pt x="1484948" y="1175109"/>
                  </a:cubicBezTo>
                  <a:cubicBezTo>
                    <a:pt x="1482090" y="1180824"/>
                    <a:pt x="1479232" y="1186539"/>
                    <a:pt x="1476375" y="1192254"/>
                  </a:cubicBezTo>
                  <a:cubicBezTo>
                    <a:pt x="1469707" y="1205589"/>
                    <a:pt x="1463040" y="1217972"/>
                    <a:pt x="1456373" y="1231307"/>
                  </a:cubicBezTo>
                  <a:cubicBezTo>
                    <a:pt x="1453515" y="1237022"/>
                    <a:pt x="1449705" y="1242737"/>
                    <a:pt x="1446848" y="1248452"/>
                  </a:cubicBezTo>
                  <a:cubicBezTo>
                    <a:pt x="1383982" y="1341797"/>
                    <a:pt x="1308735" y="1421807"/>
                    <a:pt x="1208723" y="1477052"/>
                  </a:cubicBezTo>
                  <a:cubicBezTo>
                    <a:pt x="1173480" y="1491339"/>
                    <a:pt x="1138238" y="1504674"/>
                    <a:pt x="1102043" y="1518962"/>
                  </a:cubicBezTo>
                  <a:cubicBezTo>
                    <a:pt x="1098232" y="1520867"/>
                    <a:pt x="1093470" y="1521820"/>
                    <a:pt x="1089660" y="1523724"/>
                  </a:cubicBezTo>
                  <a:cubicBezTo>
                    <a:pt x="1082993" y="1525629"/>
                    <a:pt x="1077278" y="1527534"/>
                    <a:pt x="1070610" y="1529439"/>
                  </a:cubicBezTo>
                  <a:cubicBezTo>
                    <a:pt x="1060132" y="1532297"/>
                    <a:pt x="1049655" y="1535154"/>
                    <a:pt x="1039178" y="1537059"/>
                  </a:cubicBezTo>
                  <a:cubicBezTo>
                    <a:pt x="1034415" y="1538012"/>
                    <a:pt x="1030605" y="1538964"/>
                    <a:pt x="1025843" y="1539917"/>
                  </a:cubicBezTo>
                  <a:cubicBezTo>
                    <a:pt x="1015365" y="1541822"/>
                    <a:pt x="1005840" y="1543727"/>
                    <a:pt x="995363" y="1545632"/>
                  </a:cubicBezTo>
                  <a:cubicBezTo>
                    <a:pt x="990600" y="1546584"/>
                    <a:pt x="986790" y="1547537"/>
                    <a:pt x="982028" y="1548489"/>
                  </a:cubicBezTo>
                  <a:cubicBezTo>
                    <a:pt x="973455" y="1549442"/>
                    <a:pt x="965835" y="1550395"/>
                    <a:pt x="957263" y="1551347"/>
                  </a:cubicBezTo>
                  <a:cubicBezTo>
                    <a:pt x="948690" y="1552299"/>
                    <a:pt x="940118" y="1553252"/>
                    <a:pt x="931545" y="1554204"/>
                  </a:cubicBezTo>
                  <a:cubicBezTo>
                    <a:pt x="894397" y="1554204"/>
                    <a:pt x="856297" y="1554204"/>
                    <a:pt x="819150" y="1554204"/>
                  </a:cubicBezTo>
                  <a:cubicBezTo>
                    <a:pt x="802005" y="1553252"/>
                    <a:pt x="785813" y="1551347"/>
                    <a:pt x="768668" y="1550395"/>
                  </a:cubicBezTo>
                  <a:cubicBezTo>
                    <a:pt x="764857" y="1549442"/>
                    <a:pt x="760095" y="1549442"/>
                    <a:pt x="756285" y="1548489"/>
                  </a:cubicBezTo>
                  <a:cubicBezTo>
                    <a:pt x="743903" y="1546584"/>
                    <a:pt x="731520" y="1544679"/>
                    <a:pt x="718185" y="1542774"/>
                  </a:cubicBezTo>
                  <a:cubicBezTo>
                    <a:pt x="682943" y="1536107"/>
                    <a:pt x="647700" y="1529439"/>
                    <a:pt x="612457" y="1522772"/>
                  </a:cubicBezTo>
                  <a:cubicBezTo>
                    <a:pt x="580072" y="1512295"/>
                    <a:pt x="547688" y="1501817"/>
                    <a:pt x="515303" y="1491339"/>
                  </a:cubicBezTo>
                  <a:cubicBezTo>
                    <a:pt x="378142" y="1443714"/>
                    <a:pt x="257175" y="1369420"/>
                    <a:pt x="154305" y="1269407"/>
                  </a:cubicBezTo>
                  <a:cubicBezTo>
                    <a:pt x="106680" y="1217972"/>
                    <a:pt x="70485" y="1159870"/>
                    <a:pt x="53340" y="1093195"/>
                  </a:cubicBezTo>
                  <a:cubicBezTo>
                    <a:pt x="35242" y="1015089"/>
                    <a:pt x="20955" y="938889"/>
                    <a:pt x="3810" y="862689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2398;p22">
              <a:extLst>
                <a:ext uri="{FF2B5EF4-FFF2-40B4-BE49-F238E27FC236}">
                  <a16:creationId xmlns:a16="http://schemas.microsoft.com/office/drawing/2014/main" id="{680C2C94-7524-46B5-80BE-8ADEC00C713B}"/>
                </a:ext>
              </a:extLst>
            </p:cNvPr>
            <p:cNvSpPr/>
            <p:nvPr/>
          </p:nvSpPr>
          <p:spPr>
            <a:xfrm>
              <a:off x="5357812" y="2907213"/>
              <a:ext cx="1480184" cy="1211396"/>
            </a:xfrm>
            <a:custGeom>
              <a:avLst/>
              <a:gdLst/>
              <a:ahLst/>
              <a:cxnLst/>
              <a:rect l="l" t="t" r="r" b="b"/>
              <a:pathLst>
                <a:path w="1480184" h="1211396" extrusionOk="0">
                  <a:moveTo>
                    <a:pt x="24765" y="1174249"/>
                  </a:moveTo>
                  <a:cubicBezTo>
                    <a:pt x="32385" y="1168534"/>
                    <a:pt x="40957" y="1162819"/>
                    <a:pt x="48578" y="1157104"/>
                  </a:cubicBezTo>
                  <a:cubicBezTo>
                    <a:pt x="330518" y="971366"/>
                    <a:pt x="612457" y="784676"/>
                    <a:pt x="890588" y="601796"/>
                  </a:cubicBezTo>
                  <a:cubicBezTo>
                    <a:pt x="884872" y="584651"/>
                    <a:pt x="878205" y="571316"/>
                    <a:pt x="877253" y="557029"/>
                  </a:cubicBezTo>
                  <a:cubicBezTo>
                    <a:pt x="873443" y="504641"/>
                    <a:pt x="872490" y="451301"/>
                    <a:pt x="868680" y="398914"/>
                  </a:cubicBezTo>
                  <a:cubicBezTo>
                    <a:pt x="866775" y="374149"/>
                    <a:pt x="875347" y="356051"/>
                    <a:pt x="896303" y="341764"/>
                  </a:cubicBezTo>
                  <a:cubicBezTo>
                    <a:pt x="1043940" y="239846"/>
                    <a:pt x="1191578" y="136976"/>
                    <a:pt x="1339215" y="34106"/>
                  </a:cubicBezTo>
                  <a:cubicBezTo>
                    <a:pt x="1352550" y="24581"/>
                    <a:pt x="1366838" y="15056"/>
                    <a:pt x="1381125" y="7436"/>
                  </a:cubicBezTo>
                  <a:cubicBezTo>
                    <a:pt x="1415415" y="-9709"/>
                    <a:pt x="1440180" y="3626"/>
                    <a:pt x="1433513" y="38869"/>
                  </a:cubicBezTo>
                  <a:cubicBezTo>
                    <a:pt x="1421130" y="105544"/>
                    <a:pt x="1403032" y="171266"/>
                    <a:pt x="1387793" y="236989"/>
                  </a:cubicBezTo>
                  <a:cubicBezTo>
                    <a:pt x="1384935" y="247466"/>
                    <a:pt x="1381125" y="257944"/>
                    <a:pt x="1378268" y="265564"/>
                  </a:cubicBezTo>
                  <a:cubicBezTo>
                    <a:pt x="1401128" y="271279"/>
                    <a:pt x="1426845" y="271279"/>
                    <a:pt x="1443990" y="282709"/>
                  </a:cubicBezTo>
                  <a:cubicBezTo>
                    <a:pt x="1460182" y="294139"/>
                    <a:pt x="1468755" y="316999"/>
                    <a:pt x="1480185" y="336049"/>
                  </a:cubicBezTo>
                  <a:cubicBezTo>
                    <a:pt x="1452563" y="355099"/>
                    <a:pt x="1430655" y="370339"/>
                    <a:pt x="1408748" y="385579"/>
                  </a:cubicBezTo>
                  <a:cubicBezTo>
                    <a:pt x="1403985" y="385579"/>
                    <a:pt x="1400175" y="385579"/>
                    <a:pt x="1395413" y="385579"/>
                  </a:cubicBezTo>
                  <a:cubicBezTo>
                    <a:pt x="1388745" y="380816"/>
                    <a:pt x="1382078" y="377006"/>
                    <a:pt x="1376363" y="372244"/>
                  </a:cubicBezTo>
                  <a:cubicBezTo>
                    <a:pt x="1387793" y="363671"/>
                    <a:pt x="1399223" y="355099"/>
                    <a:pt x="1411605" y="347479"/>
                  </a:cubicBezTo>
                  <a:cubicBezTo>
                    <a:pt x="1429703" y="336049"/>
                    <a:pt x="1433513" y="318904"/>
                    <a:pt x="1423035" y="302711"/>
                  </a:cubicBezTo>
                  <a:cubicBezTo>
                    <a:pt x="1420178" y="298901"/>
                    <a:pt x="1397318" y="302711"/>
                    <a:pt x="1387793" y="309379"/>
                  </a:cubicBezTo>
                  <a:cubicBezTo>
                    <a:pt x="1146810" y="467494"/>
                    <a:pt x="905828" y="625609"/>
                    <a:pt x="665797" y="783724"/>
                  </a:cubicBezTo>
                  <a:cubicBezTo>
                    <a:pt x="524828" y="876116"/>
                    <a:pt x="384810" y="969461"/>
                    <a:pt x="244793" y="1061854"/>
                  </a:cubicBezTo>
                  <a:cubicBezTo>
                    <a:pt x="193357" y="1096144"/>
                    <a:pt x="140970" y="1128529"/>
                    <a:pt x="88582" y="1161866"/>
                  </a:cubicBezTo>
                  <a:cubicBezTo>
                    <a:pt x="60960" y="1159009"/>
                    <a:pt x="44768" y="1172344"/>
                    <a:pt x="37147" y="1197109"/>
                  </a:cubicBezTo>
                  <a:cubicBezTo>
                    <a:pt x="29528" y="1201871"/>
                    <a:pt x="20955" y="1206634"/>
                    <a:pt x="13335" y="1211396"/>
                  </a:cubicBezTo>
                  <a:cubicBezTo>
                    <a:pt x="8572" y="1204729"/>
                    <a:pt x="4763" y="1198061"/>
                    <a:pt x="0" y="1190441"/>
                  </a:cubicBezTo>
                  <a:lnTo>
                    <a:pt x="0" y="1190441"/>
                  </a:lnTo>
                  <a:cubicBezTo>
                    <a:pt x="13335" y="1191394"/>
                    <a:pt x="26670" y="1192346"/>
                    <a:pt x="25718" y="1173296"/>
                  </a:cubicBezTo>
                  <a:lnTo>
                    <a:pt x="24765" y="1174249"/>
                  </a:lnTo>
                  <a:close/>
                  <a:moveTo>
                    <a:pt x="913447" y="368434"/>
                  </a:moveTo>
                  <a:lnTo>
                    <a:pt x="913447" y="368434"/>
                  </a:lnTo>
                  <a:cubicBezTo>
                    <a:pt x="909638" y="375101"/>
                    <a:pt x="901065" y="382721"/>
                    <a:pt x="902018" y="389389"/>
                  </a:cubicBezTo>
                  <a:cubicBezTo>
                    <a:pt x="903922" y="409391"/>
                    <a:pt x="908685" y="428441"/>
                    <a:pt x="912495" y="447491"/>
                  </a:cubicBezTo>
                  <a:cubicBezTo>
                    <a:pt x="914400" y="490354"/>
                    <a:pt x="916305" y="533216"/>
                    <a:pt x="919163" y="584651"/>
                  </a:cubicBezTo>
                  <a:cubicBezTo>
                    <a:pt x="1000125" y="531311"/>
                    <a:pt x="1073468" y="482734"/>
                    <a:pt x="1145857" y="434156"/>
                  </a:cubicBezTo>
                  <a:cubicBezTo>
                    <a:pt x="1149668" y="431299"/>
                    <a:pt x="1151573" y="423679"/>
                    <a:pt x="1151573" y="417964"/>
                  </a:cubicBezTo>
                  <a:cubicBezTo>
                    <a:pt x="1152525" y="371291"/>
                    <a:pt x="1152525" y="324619"/>
                    <a:pt x="1152525" y="277946"/>
                  </a:cubicBezTo>
                  <a:cubicBezTo>
                    <a:pt x="1154430" y="250324"/>
                    <a:pt x="1157288" y="222701"/>
                    <a:pt x="1159193" y="196031"/>
                  </a:cubicBezTo>
                  <a:cubicBezTo>
                    <a:pt x="1156335" y="194126"/>
                    <a:pt x="1153478" y="192221"/>
                    <a:pt x="1150620" y="190316"/>
                  </a:cubicBezTo>
                  <a:cubicBezTo>
                    <a:pt x="1085850" y="239846"/>
                    <a:pt x="1020128" y="289376"/>
                    <a:pt x="955357" y="339859"/>
                  </a:cubicBezTo>
                  <a:cubicBezTo>
                    <a:pt x="950595" y="343669"/>
                    <a:pt x="944880" y="346526"/>
                    <a:pt x="940118" y="350336"/>
                  </a:cubicBezTo>
                  <a:cubicBezTo>
                    <a:pt x="938213" y="350336"/>
                    <a:pt x="936307" y="350336"/>
                    <a:pt x="934403" y="350336"/>
                  </a:cubicBezTo>
                  <a:cubicBezTo>
                    <a:pt x="925830" y="357004"/>
                    <a:pt x="919163" y="362719"/>
                    <a:pt x="913447" y="368434"/>
                  </a:cubicBezTo>
                  <a:close/>
                  <a:moveTo>
                    <a:pt x="1196340" y="241751"/>
                  </a:moveTo>
                  <a:cubicBezTo>
                    <a:pt x="1193482" y="294139"/>
                    <a:pt x="1190625" y="346526"/>
                    <a:pt x="1187768" y="397961"/>
                  </a:cubicBezTo>
                  <a:cubicBezTo>
                    <a:pt x="1192530" y="398914"/>
                    <a:pt x="1197293" y="399866"/>
                    <a:pt x="1201103" y="400819"/>
                  </a:cubicBezTo>
                  <a:cubicBezTo>
                    <a:pt x="1204913" y="392246"/>
                    <a:pt x="1210628" y="383674"/>
                    <a:pt x="1211580" y="375101"/>
                  </a:cubicBezTo>
                  <a:cubicBezTo>
                    <a:pt x="1213485" y="357004"/>
                    <a:pt x="1213485" y="338906"/>
                    <a:pt x="1213485" y="320809"/>
                  </a:cubicBezTo>
                  <a:cubicBezTo>
                    <a:pt x="1213485" y="317951"/>
                    <a:pt x="1214438" y="316046"/>
                    <a:pt x="1214438" y="313189"/>
                  </a:cubicBezTo>
                  <a:cubicBezTo>
                    <a:pt x="1215390" y="301759"/>
                    <a:pt x="1216343" y="289376"/>
                    <a:pt x="1218248" y="277946"/>
                  </a:cubicBezTo>
                  <a:cubicBezTo>
                    <a:pt x="1218248" y="273184"/>
                    <a:pt x="1218248" y="269374"/>
                    <a:pt x="1218248" y="264611"/>
                  </a:cubicBezTo>
                  <a:cubicBezTo>
                    <a:pt x="1220153" y="240799"/>
                    <a:pt x="1222057" y="216986"/>
                    <a:pt x="1223963" y="192221"/>
                  </a:cubicBezTo>
                  <a:cubicBezTo>
                    <a:pt x="1234440" y="188411"/>
                    <a:pt x="1244918" y="183649"/>
                    <a:pt x="1255395" y="182696"/>
                  </a:cubicBezTo>
                  <a:cubicBezTo>
                    <a:pt x="1257300" y="182696"/>
                    <a:pt x="1263968" y="196984"/>
                    <a:pt x="1263968" y="204604"/>
                  </a:cubicBezTo>
                  <a:cubicBezTo>
                    <a:pt x="1262063" y="254134"/>
                    <a:pt x="1259205" y="304616"/>
                    <a:pt x="1255395" y="360814"/>
                  </a:cubicBezTo>
                  <a:cubicBezTo>
                    <a:pt x="1280160" y="340811"/>
                    <a:pt x="1310640" y="327476"/>
                    <a:pt x="1320165" y="306521"/>
                  </a:cubicBezTo>
                  <a:cubicBezTo>
                    <a:pt x="1341120" y="256991"/>
                    <a:pt x="1353503" y="202699"/>
                    <a:pt x="1366838" y="149359"/>
                  </a:cubicBezTo>
                  <a:cubicBezTo>
                    <a:pt x="1376363" y="114116"/>
                    <a:pt x="1383030" y="77921"/>
                    <a:pt x="1390650" y="41726"/>
                  </a:cubicBezTo>
                  <a:cubicBezTo>
                    <a:pt x="1387793" y="40774"/>
                    <a:pt x="1385888" y="38869"/>
                    <a:pt x="1383030" y="37916"/>
                  </a:cubicBezTo>
                  <a:cubicBezTo>
                    <a:pt x="1310640" y="84589"/>
                    <a:pt x="1239203" y="132214"/>
                    <a:pt x="1160145" y="182696"/>
                  </a:cubicBezTo>
                  <a:cubicBezTo>
                    <a:pt x="1208723" y="191269"/>
                    <a:pt x="1193482" y="219844"/>
                    <a:pt x="1196340" y="241751"/>
                  </a:cubicBezTo>
                  <a:close/>
                </a:path>
              </a:pathLst>
            </a:custGeom>
            <a:solidFill>
              <a:srgbClr val="120E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399;p22">
              <a:extLst>
                <a:ext uri="{FF2B5EF4-FFF2-40B4-BE49-F238E27FC236}">
                  <a16:creationId xmlns:a16="http://schemas.microsoft.com/office/drawing/2014/main" id="{65B835DC-E898-4421-89AC-8F1FB0FEC7B7}"/>
                </a:ext>
              </a:extLst>
            </p:cNvPr>
            <p:cNvSpPr/>
            <p:nvPr/>
          </p:nvSpPr>
          <p:spPr>
            <a:xfrm>
              <a:off x="6283642" y="3294696"/>
              <a:ext cx="755521" cy="417263"/>
            </a:xfrm>
            <a:custGeom>
              <a:avLst/>
              <a:gdLst/>
              <a:ahLst/>
              <a:cxnLst/>
              <a:rect l="l" t="t" r="r" b="b"/>
              <a:pathLst>
                <a:path w="755521" h="417263" extrusionOk="0">
                  <a:moveTo>
                    <a:pt x="469582" y="0"/>
                  </a:moveTo>
                  <a:cubicBezTo>
                    <a:pt x="474345" y="0"/>
                    <a:pt x="478155" y="0"/>
                    <a:pt x="482917" y="0"/>
                  </a:cubicBezTo>
                  <a:cubicBezTo>
                    <a:pt x="473392" y="20003"/>
                    <a:pt x="490538" y="16193"/>
                    <a:pt x="500063" y="17145"/>
                  </a:cubicBezTo>
                  <a:cubicBezTo>
                    <a:pt x="561022" y="23813"/>
                    <a:pt x="621982" y="30480"/>
                    <a:pt x="682943" y="37148"/>
                  </a:cubicBezTo>
                  <a:cubicBezTo>
                    <a:pt x="701040" y="39053"/>
                    <a:pt x="719138" y="44768"/>
                    <a:pt x="737235" y="50483"/>
                  </a:cubicBezTo>
                  <a:cubicBezTo>
                    <a:pt x="752475" y="56198"/>
                    <a:pt x="761047" y="66675"/>
                    <a:pt x="751522" y="83820"/>
                  </a:cubicBezTo>
                  <a:cubicBezTo>
                    <a:pt x="740093" y="92393"/>
                    <a:pt x="728663" y="101918"/>
                    <a:pt x="717232" y="110490"/>
                  </a:cubicBezTo>
                  <a:cubicBezTo>
                    <a:pt x="595313" y="201930"/>
                    <a:pt x="472440" y="293370"/>
                    <a:pt x="350520" y="385763"/>
                  </a:cubicBezTo>
                  <a:cubicBezTo>
                    <a:pt x="308610" y="418147"/>
                    <a:pt x="263842" y="425768"/>
                    <a:pt x="212407" y="407670"/>
                  </a:cubicBezTo>
                  <a:cubicBezTo>
                    <a:pt x="192405" y="401003"/>
                    <a:pt x="170497" y="399097"/>
                    <a:pt x="149542" y="395288"/>
                  </a:cubicBezTo>
                  <a:cubicBezTo>
                    <a:pt x="140970" y="390525"/>
                    <a:pt x="133350" y="386715"/>
                    <a:pt x="124777" y="381953"/>
                  </a:cubicBezTo>
                  <a:cubicBezTo>
                    <a:pt x="82867" y="366713"/>
                    <a:pt x="40957" y="352425"/>
                    <a:pt x="0" y="337185"/>
                  </a:cubicBezTo>
                  <a:cubicBezTo>
                    <a:pt x="0" y="334328"/>
                    <a:pt x="0" y="332423"/>
                    <a:pt x="0" y="329565"/>
                  </a:cubicBezTo>
                  <a:cubicBezTo>
                    <a:pt x="7620" y="326708"/>
                    <a:pt x="16192" y="323850"/>
                    <a:pt x="23813" y="320993"/>
                  </a:cubicBezTo>
                  <a:cubicBezTo>
                    <a:pt x="93345" y="343853"/>
                    <a:pt x="162877" y="364808"/>
                    <a:pt x="231457" y="389572"/>
                  </a:cubicBezTo>
                  <a:cubicBezTo>
                    <a:pt x="263842" y="401955"/>
                    <a:pt x="288607" y="395288"/>
                    <a:pt x="312420" y="374333"/>
                  </a:cubicBezTo>
                  <a:cubicBezTo>
                    <a:pt x="445770" y="275273"/>
                    <a:pt x="579120" y="175260"/>
                    <a:pt x="711518" y="76200"/>
                  </a:cubicBezTo>
                  <a:cubicBezTo>
                    <a:pt x="710565" y="71438"/>
                    <a:pt x="708660" y="66675"/>
                    <a:pt x="707707" y="61913"/>
                  </a:cubicBezTo>
                  <a:cubicBezTo>
                    <a:pt x="621030" y="51435"/>
                    <a:pt x="535305" y="40005"/>
                    <a:pt x="441960" y="28575"/>
                  </a:cubicBezTo>
                  <a:cubicBezTo>
                    <a:pt x="436245" y="33338"/>
                    <a:pt x="423863" y="42863"/>
                    <a:pt x="406717" y="57150"/>
                  </a:cubicBezTo>
                  <a:cubicBezTo>
                    <a:pt x="476250" y="63818"/>
                    <a:pt x="537210" y="70485"/>
                    <a:pt x="599122" y="76200"/>
                  </a:cubicBezTo>
                  <a:cubicBezTo>
                    <a:pt x="598170" y="81915"/>
                    <a:pt x="598170" y="87630"/>
                    <a:pt x="597217" y="92393"/>
                  </a:cubicBezTo>
                  <a:cubicBezTo>
                    <a:pt x="556260" y="89535"/>
                    <a:pt x="514350" y="86678"/>
                    <a:pt x="473392" y="82868"/>
                  </a:cubicBezTo>
                  <a:cubicBezTo>
                    <a:pt x="421005" y="80963"/>
                    <a:pt x="364807" y="60960"/>
                    <a:pt x="318135" y="113348"/>
                  </a:cubicBezTo>
                  <a:cubicBezTo>
                    <a:pt x="366713" y="119063"/>
                    <a:pt x="410527" y="123825"/>
                    <a:pt x="454342" y="128588"/>
                  </a:cubicBezTo>
                  <a:cubicBezTo>
                    <a:pt x="456247" y="128588"/>
                    <a:pt x="458152" y="128588"/>
                    <a:pt x="461010" y="129540"/>
                  </a:cubicBezTo>
                  <a:cubicBezTo>
                    <a:pt x="471488" y="130493"/>
                    <a:pt x="482917" y="132398"/>
                    <a:pt x="493395" y="133350"/>
                  </a:cubicBezTo>
                  <a:cubicBezTo>
                    <a:pt x="509588" y="150495"/>
                    <a:pt x="492442" y="151448"/>
                    <a:pt x="482917" y="151448"/>
                  </a:cubicBezTo>
                  <a:cubicBezTo>
                    <a:pt x="461010" y="150495"/>
                    <a:pt x="439102" y="147638"/>
                    <a:pt x="418147" y="145733"/>
                  </a:cubicBezTo>
                  <a:cubicBezTo>
                    <a:pt x="405765" y="143828"/>
                    <a:pt x="394335" y="141923"/>
                    <a:pt x="381952" y="140018"/>
                  </a:cubicBezTo>
                  <a:cubicBezTo>
                    <a:pt x="354330" y="134303"/>
                    <a:pt x="326707" y="128588"/>
                    <a:pt x="300038" y="121920"/>
                  </a:cubicBezTo>
                  <a:cubicBezTo>
                    <a:pt x="305752" y="113348"/>
                    <a:pt x="312420" y="105728"/>
                    <a:pt x="317182" y="97155"/>
                  </a:cubicBezTo>
                  <a:cubicBezTo>
                    <a:pt x="324802" y="85725"/>
                    <a:pt x="330517" y="73343"/>
                    <a:pt x="337185" y="60960"/>
                  </a:cubicBezTo>
                  <a:lnTo>
                    <a:pt x="339090" y="60960"/>
                  </a:lnTo>
                  <a:lnTo>
                    <a:pt x="340995" y="60960"/>
                  </a:lnTo>
                  <a:cubicBezTo>
                    <a:pt x="359092" y="62865"/>
                    <a:pt x="379095" y="65723"/>
                    <a:pt x="374332" y="37148"/>
                  </a:cubicBezTo>
                  <a:lnTo>
                    <a:pt x="374332" y="37148"/>
                  </a:lnTo>
                  <a:cubicBezTo>
                    <a:pt x="382905" y="32385"/>
                    <a:pt x="390525" y="27623"/>
                    <a:pt x="399097" y="22860"/>
                  </a:cubicBezTo>
                  <a:cubicBezTo>
                    <a:pt x="404813" y="19050"/>
                    <a:pt x="410527" y="16193"/>
                    <a:pt x="416242" y="12383"/>
                  </a:cubicBezTo>
                  <a:cubicBezTo>
                    <a:pt x="434340" y="7620"/>
                    <a:pt x="452438" y="3810"/>
                    <a:pt x="469582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00;p22">
              <a:extLst>
                <a:ext uri="{FF2B5EF4-FFF2-40B4-BE49-F238E27FC236}">
                  <a16:creationId xmlns:a16="http://schemas.microsoft.com/office/drawing/2014/main" id="{068BD4D9-4212-4928-A756-000F3605E557}"/>
                </a:ext>
              </a:extLst>
            </p:cNvPr>
            <p:cNvSpPr/>
            <p:nvPr/>
          </p:nvSpPr>
          <p:spPr>
            <a:xfrm>
              <a:off x="4391025" y="5246369"/>
              <a:ext cx="908684" cy="152744"/>
            </a:xfrm>
            <a:custGeom>
              <a:avLst/>
              <a:gdLst/>
              <a:ahLst/>
              <a:cxnLst/>
              <a:rect l="l" t="t" r="r" b="b"/>
              <a:pathLst>
                <a:path w="908684" h="152744" extrusionOk="0">
                  <a:moveTo>
                    <a:pt x="257175" y="60008"/>
                  </a:moveTo>
                  <a:cubicBezTo>
                    <a:pt x="292418" y="66675"/>
                    <a:pt x="327660" y="73343"/>
                    <a:pt x="362903" y="80010"/>
                  </a:cubicBezTo>
                  <a:cubicBezTo>
                    <a:pt x="375285" y="81915"/>
                    <a:pt x="387668" y="83820"/>
                    <a:pt x="401003" y="85725"/>
                  </a:cubicBezTo>
                  <a:cubicBezTo>
                    <a:pt x="404813" y="86678"/>
                    <a:pt x="409575" y="86678"/>
                    <a:pt x="413385" y="87630"/>
                  </a:cubicBezTo>
                  <a:cubicBezTo>
                    <a:pt x="425768" y="91440"/>
                    <a:pt x="439103" y="94298"/>
                    <a:pt x="451485" y="98108"/>
                  </a:cubicBezTo>
                  <a:cubicBezTo>
                    <a:pt x="446722" y="101918"/>
                    <a:pt x="441960" y="109538"/>
                    <a:pt x="436245" y="109538"/>
                  </a:cubicBezTo>
                  <a:cubicBezTo>
                    <a:pt x="393382" y="110490"/>
                    <a:pt x="349568" y="110490"/>
                    <a:pt x="306705" y="109538"/>
                  </a:cubicBezTo>
                  <a:cubicBezTo>
                    <a:pt x="300038" y="109538"/>
                    <a:pt x="293370" y="104775"/>
                    <a:pt x="285750" y="102870"/>
                  </a:cubicBezTo>
                  <a:cubicBezTo>
                    <a:pt x="280035" y="101918"/>
                    <a:pt x="274320" y="101918"/>
                    <a:pt x="268605" y="101918"/>
                  </a:cubicBezTo>
                  <a:cubicBezTo>
                    <a:pt x="267653" y="104775"/>
                    <a:pt x="267653" y="108585"/>
                    <a:pt x="266700" y="111443"/>
                  </a:cubicBezTo>
                  <a:cubicBezTo>
                    <a:pt x="298132" y="117158"/>
                    <a:pt x="329565" y="125730"/>
                    <a:pt x="361950" y="127635"/>
                  </a:cubicBezTo>
                  <a:cubicBezTo>
                    <a:pt x="417195" y="130493"/>
                    <a:pt x="472440" y="127635"/>
                    <a:pt x="527685" y="128588"/>
                  </a:cubicBezTo>
                  <a:cubicBezTo>
                    <a:pt x="598170" y="129540"/>
                    <a:pt x="662940" y="110490"/>
                    <a:pt x="724853" y="80010"/>
                  </a:cubicBezTo>
                  <a:cubicBezTo>
                    <a:pt x="733425" y="76200"/>
                    <a:pt x="739140" y="64770"/>
                    <a:pt x="745807" y="57150"/>
                  </a:cubicBezTo>
                  <a:cubicBezTo>
                    <a:pt x="781050" y="42863"/>
                    <a:pt x="816293" y="29528"/>
                    <a:pt x="852488" y="15240"/>
                  </a:cubicBezTo>
                  <a:cubicBezTo>
                    <a:pt x="853440" y="21908"/>
                    <a:pt x="854393" y="27623"/>
                    <a:pt x="856297" y="39053"/>
                  </a:cubicBezTo>
                  <a:cubicBezTo>
                    <a:pt x="868680" y="29528"/>
                    <a:pt x="877253" y="20003"/>
                    <a:pt x="887730" y="15240"/>
                  </a:cubicBezTo>
                  <a:cubicBezTo>
                    <a:pt x="893445" y="12383"/>
                    <a:pt x="902018" y="17145"/>
                    <a:pt x="908685" y="18098"/>
                  </a:cubicBezTo>
                  <a:cubicBezTo>
                    <a:pt x="821055" y="80963"/>
                    <a:pt x="725805" y="133350"/>
                    <a:pt x="617220" y="144780"/>
                  </a:cubicBezTo>
                  <a:cubicBezTo>
                    <a:pt x="518160" y="155258"/>
                    <a:pt x="418147" y="153353"/>
                    <a:pt x="318135" y="150495"/>
                  </a:cubicBezTo>
                  <a:cubicBezTo>
                    <a:pt x="277178" y="149543"/>
                    <a:pt x="236220" y="132398"/>
                    <a:pt x="194310" y="121920"/>
                  </a:cubicBezTo>
                  <a:cubicBezTo>
                    <a:pt x="171450" y="109538"/>
                    <a:pt x="148590" y="97155"/>
                    <a:pt x="125730" y="85725"/>
                  </a:cubicBezTo>
                  <a:cubicBezTo>
                    <a:pt x="121920" y="85725"/>
                    <a:pt x="118110" y="85725"/>
                    <a:pt x="114300" y="85725"/>
                  </a:cubicBezTo>
                  <a:cubicBezTo>
                    <a:pt x="111442" y="83820"/>
                    <a:pt x="109538" y="80963"/>
                    <a:pt x="106680" y="79058"/>
                  </a:cubicBezTo>
                  <a:cubicBezTo>
                    <a:pt x="98108" y="70485"/>
                    <a:pt x="90488" y="61913"/>
                    <a:pt x="80963" y="55245"/>
                  </a:cubicBezTo>
                  <a:cubicBezTo>
                    <a:pt x="54292" y="36195"/>
                    <a:pt x="27622" y="18098"/>
                    <a:pt x="0" y="0"/>
                  </a:cubicBezTo>
                  <a:cubicBezTo>
                    <a:pt x="18097" y="6668"/>
                    <a:pt x="39053" y="10478"/>
                    <a:pt x="54292" y="21908"/>
                  </a:cubicBezTo>
                  <a:cubicBezTo>
                    <a:pt x="89535" y="48578"/>
                    <a:pt x="127635" y="69533"/>
                    <a:pt x="170497" y="82868"/>
                  </a:cubicBezTo>
                  <a:cubicBezTo>
                    <a:pt x="173355" y="83820"/>
                    <a:pt x="176213" y="82868"/>
                    <a:pt x="179070" y="82868"/>
                  </a:cubicBezTo>
                  <a:cubicBezTo>
                    <a:pt x="178118" y="74295"/>
                    <a:pt x="178118" y="66675"/>
                    <a:pt x="177165" y="60008"/>
                  </a:cubicBezTo>
                  <a:cubicBezTo>
                    <a:pt x="205740" y="58103"/>
                    <a:pt x="231457" y="88583"/>
                    <a:pt x="257175" y="60008"/>
                  </a:cubicBezTo>
                  <a:close/>
                  <a:moveTo>
                    <a:pt x="249555" y="100013"/>
                  </a:moveTo>
                  <a:cubicBezTo>
                    <a:pt x="248603" y="101918"/>
                    <a:pt x="247650" y="103823"/>
                    <a:pt x="247650" y="104775"/>
                  </a:cubicBezTo>
                  <a:cubicBezTo>
                    <a:pt x="249555" y="105728"/>
                    <a:pt x="251460" y="107633"/>
                    <a:pt x="252413" y="106680"/>
                  </a:cubicBezTo>
                  <a:cubicBezTo>
                    <a:pt x="253365" y="106680"/>
                    <a:pt x="254318" y="103823"/>
                    <a:pt x="255270" y="101918"/>
                  </a:cubicBezTo>
                  <a:cubicBezTo>
                    <a:pt x="252413" y="101918"/>
                    <a:pt x="251460" y="100965"/>
                    <a:pt x="249555" y="100013"/>
                  </a:cubicBezTo>
                  <a:close/>
                  <a:moveTo>
                    <a:pt x="197168" y="93345"/>
                  </a:moveTo>
                  <a:cubicBezTo>
                    <a:pt x="199072" y="94298"/>
                    <a:pt x="200978" y="96203"/>
                    <a:pt x="201930" y="95250"/>
                  </a:cubicBezTo>
                  <a:cubicBezTo>
                    <a:pt x="202882" y="95250"/>
                    <a:pt x="203835" y="92393"/>
                    <a:pt x="203835" y="90488"/>
                  </a:cubicBezTo>
                  <a:cubicBezTo>
                    <a:pt x="201930" y="89535"/>
                    <a:pt x="200025" y="87630"/>
                    <a:pt x="199072" y="88583"/>
                  </a:cubicBezTo>
                  <a:cubicBezTo>
                    <a:pt x="198120" y="88583"/>
                    <a:pt x="198120" y="91440"/>
                    <a:pt x="197168" y="93345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01;p22">
              <a:extLst>
                <a:ext uri="{FF2B5EF4-FFF2-40B4-BE49-F238E27FC236}">
                  <a16:creationId xmlns:a16="http://schemas.microsoft.com/office/drawing/2014/main" id="{A5F91BAA-2EA8-4AC5-BFC2-A554DA3435D3}"/>
                </a:ext>
              </a:extLst>
            </p:cNvPr>
            <p:cNvSpPr/>
            <p:nvPr/>
          </p:nvSpPr>
          <p:spPr>
            <a:xfrm>
              <a:off x="4015477" y="4647146"/>
              <a:ext cx="501277" cy="700188"/>
            </a:xfrm>
            <a:custGeom>
              <a:avLst/>
              <a:gdLst/>
              <a:ahLst/>
              <a:cxnLst/>
              <a:rect l="l" t="t" r="r" b="b"/>
              <a:pathLst>
                <a:path w="501277" h="700188" extrusionOk="0">
                  <a:moveTo>
                    <a:pt x="489848" y="684948"/>
                  </a:moveTo>
                  <a:cubicBezTo>
                    <a:pt x="493658" y="684948"/>
                    <a:pt x="497468" y="684948"/>
                    <a:pt x="501278" y="684948"/>
                  </a:cubicBezTo>
                  <a:cubicBezTo>
                    <a:pt x="500325" y="696378"/>
                    <a:pt x="500325" y="707808"/>
                    <a:pt x="484133" y="693521"/>
                  </a:cubicBezTo>
                  <a:cubicBezTo>
                    <a:pt x="481275" y="690663"/>
                    <a:pt x="474608" y="691616"/>
                    <a:pt x="468893" y="690663"/>
                  </a:cubicBezTo>
                  <a:cubicBezTo>
                    <a:pt x="436508" y="672566"/>
                    <a:pt x="404123" y="657326"/>
                    <a:pt x="373643" y="637323"/>
                  </a:cubicBezTo>
                  <a:cubicBezTo>
                    <a:pt x="326970" y="606843"/>
                    <a:pt x="284108" y="572553"/>
                    <a:pt x="238388" y="541121"/>
                  </a:cubicBezTo>
                  <a:cubicBezTo>
                    <a:pt x="188858" y="507783"/>
                    <a:pt x="158378" y="459206"/>
                    <a:pt x="129803" y="409676"/>
                  </a:cubicBezTo>
                  <a:cubicBezTo>
                    <a:pt x="103133" y="362051"/>
                    <a:pt x="74558" y="314426"/>
                    <a:pt x="54555" y="263943"/>
                  </a:cubicBezTo>
                  <a:cubicBezTo>
                    <a:pt x="33600" y="210603"/>
                    <a:pt x="20265" y="154406"/>
                    <a:pt x="6930" y="99161"/>
                  </a:cubicBezTo>
                  <a:cubicBezTo>
                    <a:pt x="1215" y="74396"/>
                    <a:pt x="2168" y="46773"/>
                    <a:pt x="263" y="21056"/>
                  </a:cubicBezTo>
                  <a:cubicBezTo>
                    <a:pt x="-1642" y="4863"/>
                    <a:pt x="6930" y="-852"/>
                    <a:pt x="22170" y="101"/>
                  </a:cubicBezTo>
                  <a:cubicBezTo>
                    <a:pt x="39315" y="76301"/>
                    <a:pt x="53603" y="152501"/>
                    <a:pt x="73605" y="227748"/>
                  </a:cubicBezTo>
                  <a:cubicBezTo>
                    <a:pt x="91703" y="294423"/>
                    <a:pt x="126945" y="352526"/>
                    <a:pt x="174570" y="403961"/>
                  </a:cubicBezTo>
                  <a:cubicBezTo>
                    <a:pt x="176475" y="410628"/>
                    <a:pt x="177428" y="418248"/>
                    <a:pt x="181238" y="423011"/>
                  </a:cubicBezTo>
                  <a:cubicBezTo>
                    <a:pt x="225053" y="472541"/>
                    <a:pt x="266963" y="524928"/>
                    <a:pt x="325065" y="561123"/>
                  </a:cubicBezTo>
                  <a:cubicBezTo>
                    <a:pt x="339353" y="571601"/>
                    <a:pt x="354593" y="581126"/>
                    <a:pt x="368880" y="591603"/>
                  </a:cubicBezTo>
                  <a:cubicBezTo>
                    <a:pt x="370785" y="593508"/>
                    <a:pt x="372690" y="595413"/>
                    <a:pt x="375548" y="597318"/>
                  </a:cubicBezTo>
                  <a:cubicBezTo>
                    <a:pt x="402218" y="615416"/>
                    <a:pt x="429840" y="633513"/>
                    <a:pt x="456510" y="652563"/>
                  </a:cubicBezTo>
                  <a:cubicBezTo>
                    <a:pt x="466035" y="659231"/>
                    <a:pt x="473655" y="668756"/>
                    <a:pt x="482228" y="676376"/>
                  </a:cubicBezTo>
                  <a:cubicBezTo>
                    <a:pt x="485085" y="680186"/>
                    <a:pt x="486990" y="682091"/>
                    <a:pt x="489848" y="684948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02;p22">
              <a:extLst>
                <a:ext uri="{FF2B5EF4-FFF2-40B4-BE49-F238E27FC236}">
                  <a16:creationId xmlns:a16="http://schemas.microsoft.com/office/drawing/2014/main" id="{51622B50-3B90-43F4-A216-63EF6D1B8C69}"/>
                </a:ext>
              </a:extLst>
            </p:cNvPr>
            <p:cNvSpPr/>
            <p:nvPr/>
          </p:nvSpPr>
          <p:spPr>
            <a:xfrm>
              <a:off x="5815965" y="3608069"/>
              <a:ext cx="592454" cy="346710"/>
            </a:xfrm>
            <a:custGeom>
              <a:avLst/>
              <a:gdLst/>
              <a:ahLst/>
              <a:cxnLst/>
              <a:rect l="l" t="t" r="r" b="b"/>
              <a:pathLst>
                <a:path w="592454" h="346710" extrusionOk="0">
                  <a:moveTo>
                    <a:pt x="491490" y="9525"/>
                  </a:moveTo>
                  <a:cubicBezTo>
                    <a:pt x="483870" y="12383"/>
                    <a:pt x="475297" y="15240"/>
                    <a:pt x="467678" y="18097"/>
                  </a:cubicBezTo>
                  <a:cubicBezTo>
                    <a:pt x="467678" y="20955"/>
                    <a:pt x="467678" y="22860"/>
                    <a:pt x="467678" y="25717"/>
                  </a:cubicBezTo>
                  <a:cubicBezTo>
                    <a:pt x="509588" y="40958"/>
                    <a:pt x="551497" y="55245"/>
                    <a:pt x="592455" y="70485"/>
                  </a:cubicBezTo>
                  <a:cubicBezTo>
                    <a:pt x="581025" y="71437"/>
                    <a:pt x="569595" y="75248"/>
                    <a:pt x="559117" y="73342"/>
                  </a:cubicBezTo>
                  <a:cubicBezTo>
                    <a:pt x="538163" y="68580"/>
                    <a:pt x="518160" y="60960"/>
                    <a:pt x="498157" y="52388"/>
                  </a:cubicBezTo>
                  <a:cubicBezTo>
                    <a:pt x="480060" y="44767"/>
                    <a:pt x="468630" y="49530"/>
                    <a:pt x="460057" y="65723"/>
                  </a:cubicBezTo>
                  <a:cubicBezTo>
                    <a:pt x="450532" y="70485"/>
                    <a:pt x="439103" y="73342"/>
                    <a:pt x="430530" y="79058"/>
                  </a:cubicBezTo>
                  <a:cubicBezTo>
                    <a:pt x="319088" y="153352"/>
                    <a:pt x="207645" y="228600"/>
                    <a:pt x="95250" y="302895"/>
                  </a:cubicBezTo>
                  <a:cubicBezTo>
                    <a:pt x="89535" y="306705"/>
                    <a:pt x="82867" y="310515"/>
                    <a:pt x="77153" y="314325"/>
                  </a:cubicBezTo>
                  <a:cubicBezTo>
                    <a:pt x="73342" y="316230"/>
                    <a:pt x="68580" y="319087"/>
                    <a:pt x="64770" y="320992"/>
                  </a:cubicBezTo>
                  <a:cubicBezTo>
                    <a:pt x="54292" y="328612"/>
                    <a:pt x="43815" y="336233"/>
                    <a:pt x="33338" y="343852"/>
                  </a:cubicBezTo>
                  <a:cubicBezTo>
                    <a:pt x="33338" y="343852"/>
                    <a:pt x="32385" y="344805"/>
                    <a:pt x="32385" y="344805"/>
                  </a:cubicBezTo>
                  <a:cubicBezTo>
                    <a:pt x="22860" y="345758"/>
                    <a:pt x="14288" y="345758"/>
                    <a:pt x="3810" y="346710"/>
                  </a:cubicBezTo>
                  <a:cubicBezTo>
                    <a:pt x="2857" y="339090"/>
                    <a:pt x="1905" y="330517"/>
                    <a:pt x="0" y="322898"/>
                  </a:cubicBezTo>
                  <a:cubicBezTo>
                    <a:pt x="159067" y="215265"/>
                    <a:pt x="319088" y="107633"/>
                    <a:pt x="478155" y="0"/>
                  </a:cubicBezTo>
                  <a:cubicBezTo>
                    <a:pt x="483870" y="2858"/>
                    <a:pt x="487680" y="5715"/>
                    <a:pt x="491490" y="9525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03;p22">
              <a:extLst>
                <a:ext uri="{FF2B5EF4-FFF2-40B4-BE49-F238E27FC236}">
                  <a16:creationId xmlns:a16="http://schemas.microsoft.com/office/drawing/2014/main" id="{F9B5FCFF-BDA0-45A9-969C-7B8C60C614BB}"/>
                </a:ext>
              </a:extLst>
            </p:cNvPr>
            <p:cNvSpPr/>
            <p:nvPr/>
          </p:nvSpPr>
          <p:spPr>
            <a:xfrm>
              <a:off x="6434137" y="3379469"/>
              <a:ext cx="601980" cy="369817"/>
            </a:xfrm>
            <a:custGeom>
              <a:avLst/>
              <a:gdLst/>
              <a:ahLst/>
              <a:cxnLst/>
              <a:rect l="l" t="t" r="r" b="b"/>
              <a:pathLst>
                <a:path w="601980" h="369817" extrusionOk="0">
                  <a:moveTo>
                    <a:pt x="0" y="311467"/>
                  </a:moveTo>
                  <a:cubicBezTo>
                    <a:pt x="20955" y="315277"/>
                    <a:pt x="42863" y="316230"/>
                    <a:pt x="62865" y="323850"/>
                  </a:cubicBezTo>
                  <a:cubicBezTo>
                    <a:pt x="113347" y="341948"/>
                    <a:pt x="158115" y="334327"/>
                    <a:pt x="200978" y="301942"/>
                  </a:cubicBezTo>
                  <a:cubicBezTo>
                    <a:pt x="322897" y="209550"/>
                    <a:pt x="444818" y="118110"/>
                    <a:pt x="567690" y="26670"/>
                  </a:cubicBezTo>
                  <a:cubicBezTo>
                    <a:pt x="579120" y="18097"/>
                    <a:pt x="590550" y="9525"/>
                    <a:pt x="601980" y="0"/>
                  </a:cubicBezTo>
                  <a:cubicBezTo>
                    <a:pt x="594360" y="14288"/>
                    <a:pt x="588645" y="32385"/>
                    <a:pt x="577215" y="43815"/>
                  </a:cubicBezTo>
                  <a:cubicBezTo>
                    <a:pt x="518160" y="97155"/>
                    <a:pt x="459105" y="148590"/>
                    <a:pt x="398145" y="199072"/>
                  </a:cubicBezTo>
                  <a:cubicBezTo>
                    <a:pt x="336232" y="249555"/>
                    <a:pt x="269557" y="295275"/>
                    <a:pt x="210503" y="349567"/>
                  </a:cubicBezTo>
                  <a:cubicBezTo>
                    <a:pt x="175260" y="381952"/>
                    <a:pt x="140018" y="366712"/>
                    <a:pt x="105728" y="362902"/>
                  </a:cubicBezTo>
                  <a:cubicBezTo>
                    <a:pt x="70485" y="359092"/>
                    <a:pt x="36195" y="344805"/>
                    <a:pt x="953" y="335280"/>
                  </a:cubicBezTo>
                  <a:cubicBezTo>
                    <a:pt x="0" y="327660"/>
                    <a:pt x="0" y="320040"/>
                    <a:pt x="0" y="311467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04;p22">
              <a:extLst>
                <a:ext uri="{FF2B5EF4-FFF2-40B4-BE49-F238E27FC236}">
                  <a16:creationId xmlns:a16="http://schemas.microsoft.com/office/drawing/2014/main" id="{248B2E18-2BF1-4848-987E-9173A2F3FC01}"/>
                </a:ext>
              </a:extLst>
            </p:cNvPr>
            <p:cNvSpPr/>
            <p:nvPr/>
          </p:nvSpPr>
          <p:spPr>
            <a:xfrm>
              <a:off x="5474969" y="3930967"/>
              <a:ext cx="375285" cy="255269"/>
            </a:xfrm>
            <a:custGeom>
              <a:avLst/>
              <a:gdLst/>
              <a:ahLst/>
              <a:cxnLst/>
              <a:rect l="l" t="t" r="r" b="b"/>
              <a:pathLst>
                <a:path w="375285" h="255269" extrusionOk="0">
                  <a:moveTo>
                    <a:pt x="342900" y="0"/>
                  </a:moveTo>
                  <a:cubicBezTo>
                    <a:pt x="343853" y="7620"/>
                    <a:pt x="344805" y="15240"/>
                    <a:pt x="346710" y="23813"/>
                  </a:cubicBezTo>
                  <a:cubicBezTo>
                    <a:pt x="357188" y="22860"/>
                    <a:pt x="365760" y="22860"/>
                    <a:pt x="375285" y="21907"/>
                  </a:cubicBezTo>
                  <a:cubicBezTo>
                    <a:pt x="357188" y="34290"/>
                    <a:pt x="338138" y="45720"/>
                    <a:pt x="320040" y="58102"/>
                  </a:cubicBezTo>
                  <a:cubicBezTo>
                    <a:pt x="316230" y="55245"/>
                    <a:pt x="312420" y="51435"/>
                    <a:pt x="308610" y="48577"/>
                  </a:cubicBezTo>
                  <a:cubicBezTo>
                    <a:pt x="308610" y="54292"/>
                    <a:pt x="307658" y="60007"/>
                    <a:pt x="307658" y="64770"/>
                  </a:cubicBezTo>
                  <a:cubicBezTo>
                    <a:pt x="300990" y="72390"/>
                    <a:pt x="296228" y="80963"/>
                    <a:pt x="288608" y="86677"/>
                  </a:cubicBezTo>
                  <a:cubicBezTo>
                    <a:pt x="221933" y="130492"/>
                    <a:pt x="155258" y="174307"/>
                    <a:pt x="88583" y="218122"/>
                  </a:cubicBezTo>
                  <a:cubicBezTo>
                    <a:pt x="74295" y="227647"/>
                    <a:pt x="63818" y="242888"/>
                    <a:pt x="51435" y="255270"/>
                  </a:cubicBezTo>
                  <a:cubicBezTo>
                    <a:pt x="37148" y="249555"/>
                    <a:pt x="22860" y="243840"/>
                    <a:pt x="7620" y="238125"/>
                  </a:cubicBezTo>
                  <a:cubicBezTo>
                    <a:pt x="4763" y="235267"/>
                    <a:pt x="2858" y="233363"/>
                    <a:pt x="0" y="230505"/>
                  </a:cubicBezTo>
                  <a:cubicBezTo>
                    <a:pt x="113348" y="153352"/>
                    <a:pt x="228600" y="77152"/>
                    <a:pt x="342900" y="0"/>
                  </a:cubicBezTo>
                  <a:close/>
                  <a:moveTo>
                    <a:pt x="332423" y="28575"/>
                  </a:moveTo>
                  <a:lnTo>
                    <a:pt x="335280" y="27622"/>
                  </a:lnTo>
                  <a:lnTo>
                    <a:pt x="334328" y="26670"/>
                  </a:lnTo>
                  <a:lnTo>
                    <a:pt x="332423" y="28575"/>
                  </a:lnTo>
                  <a:lnTo>
                    <a:pt x="329565" y="29527"/>
                  </a:lnTo>
                  <a:lnTo>
                    <a:pt x="330518" y="30480"/>
                  </a:lnTo>
                  <a:lnTo>
                    <a:pt x="332423" y="28575"/>
                  </a:ln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05;p22">
              <a:extLst>
                <a:ext uri="{FF2B5EF4-FFF2-40B4-BE49-F238E27FC236}">
                  <a16:creationId xmlns:a16="http://schemas.microsoft.com/office/drawing/2014/main" id="{88A92D72-2442-4622-88EA-C7847457F3E3}"/>
                </a:ext>
              </a:extLst>
            </p:cNvPr>
            <p:cNvSpPr/>
            <p:nvPr/>
          </p:nvSpPr>
          <p:spPr>
            <a:xfrm>
              <a:off x="5243512" y="4940617"/>
              <a:ext cx="319087" cy="344804"/>
            </a:xfrm>
            <a:custGeom>
              <a:avLst/>
              <a:gdLst/>
              <a:ahLst/>
              <a:cxnLst/>
              <a:rect l="l" t="t" r="r" b="b"/>
              <a:pathLst>
                <a:path w="319087" h="344804" extrusionOk="0">
                  <a:moveTo>
                    <a:pt x="56197" y="323850"/>
                  </a:moveTo>
                  <a:cubicBezTo>
                    <a:pt x="48578" y="322897"/>
                    <a:pt x="40005" y="318135"/>
                    <a:pt x="35243" y="320992"/>
                  </a:cubicBezTo>
                  <a:cubicBezTo>
                    <a:pt x="24765" y="325755"/>
                    <a:pt x="17145" y="334327"/>
                    <a:pt x="3810" y="344805"/>
                  </a:cubicBezTo>
                  <a:cubicBezTo>
                    <a:pt x="1905" y="333375"/>
                    <a:pt x="953" y="327660"/>
                    <a:pt x="0" y="320992"/>
                  </a:cubicBezTo>
                  <a:cubicBezTo>
                    <a:pt x="100013" y="265747"/>
                    <a:pt x="176213" y="185738"/>
                    <a:pt x="238125" y="92392"/>
                  </a:cubicBezTo>
                  <a:cubicBezTo>
                    <a:pt x="242888" y="93345"/>
                    <a:pt x="248603" y="93345"/>
                    <a:pt x="253365" y="94297"/>
                  </a:cubicBezTo>
                  <a:cubicBezTo>
                    <a:pt x="251460" y="87630"/>
                    <a:pt x="249555" y="81915"/>
                    <a:pt x="247650" y="75247"/>
                  </a:cubicBezTo>
                  <a:cubicBezTo>
                    <a:pt x="254318" y="61913"/>
                    <a:pt x="260985" y="49530"/>
                    <a:pt x="267653" y="36195"/>
                  </a:cubicBezTo>
                  <a:cubicBezTo>
                    <a:pt x="274320" y="33338"/>
                    <a:pt x="280988" y="31432"/>
                    <a:pt x="286703" y="28575"/>
                  </a:cubicBezTo>
                  <a:cubicBezTo>
                    <a:pt x="282893" y="24765"/>
                    <a:pt x="279082" y="21907"/>
                    <a:pt x="276225" y="18097"/>
                  </a:cubicBezTo>
                  <a:cubicBezTo>
                    <a:pt x="278130" y="14288"/>
                    <a:pt x="280035" y="9525"/>
                    <a:pt x="281940" y="5715"/>
                  </a:cubicBezTo>
                  <a:cubicBezTo>
                    <a:pt x="294322" y="3810"/>
                    <a:pt x="306705" y="1905"/>
                    <a:pt x="319088" y="0"/>
                  </a:cubicBezTo>
                  <a:cubicBezTo>
                    <a:pt x="304800" y="40957"/>
                    <a:pt x="290513" y="81915"/>
                    <a:pt x="275272" y="121920"/>
                  </a:cubicBezTo>
                  <a:cubicBezTo>
                    <a:pt x="275272" y="121920"/>
                    <a:pt x="275272" y="121920"/>
                    <a:pt x="275272" y="121920"/>
                  </a:cubicBezTo>
                  <a:cubicBezTo>
                    <a:pt x="268605" y="124777"/>
                    <a:pt x="260985" y="125730"/>
                    <a:pt x="257175" y="130492"/>
                  </a:cubicBezTo>
                  <a:cubicBezTo>
                    <a:pt x="230505" y="161925"/>
                    <a:pt x="205740" y="194310"/>
                    <a:pt x="180022" y="225742"/>
                  </a:cubicBezTo>
                  <a:cubicBezTo>
                    <a:pt x="180022" y="225742"/>
                    <a:pt x="177165" y="224790"/>
                    <a:pt x="177165" y="224790"/>
                  </a:cubicBezTo>
                  <a:cubicBezTo>
                    <a:pt x="174307" y="228600"/>
                    <a:pt x="171450" y="232410"/>
                    <a:pt x="168593" y="237172"/>
                  </a:cubicBezTo>
                  <a:cubicBezTo>
                    <a:pt x="144780" y="253365"/>
                    <a:pt x="120968" y="268605"/>
                    <a:pt x="98107" y="285750"/>
                  </a:cubicBezTo>
                  <a:cubicBezTo>
                    <a:pt x="87630" y="293370"/>
                    <a:pt x="79057" y="302895"/>
                    <a:pt x="69532" y="312420"/>
                  </a:cubicBezTo>
                  <a:cubicBezTo>
                    <a:pt x="65722" y="316230"/>
                    <a:pt x="60960" y="320040"/>
                    <a:pt x="56197" y="32385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406;p22">
              <a:extLst>
                <a:ext uri="{FF2B5EF4-FFF2-40B4-BE49-F238E27FC236}">
                  <a16:creationId xmlns:a16="http://schemas.microsoft.com/office/drawing/2014/main" id="{52787613-F315-4C52-BE05-7BE652FA2CDC}"/>
                </a:ext>
              </a:extLst>
            </p:cNvPr>
            <p:cNvSpPr/>
            <p:nvPr/>
          </p:nvSpPr>
          <p:spPr>
            <a:xfrm>
              <a:off x="5586412" y="4448174"/>
              <a:ext cx="62210" cy="347907"/>
            </a:xfrm>
            <a:custGeom>
              <a:avLst/>
              <a:gdLst/>
              <a:ahLst/>
              <a:cxnLst/>
              <a:rect l="l" t="t" r="r" b="b"/>
              <a:pathLst>
                <a:path w="62210" h="347907" extrusionOk="0">
                  <a:moveTo>
                    <a:pt x="0" y="316230"/>
                  </a:moveTo>
                  <a:cubicBezTo>
                    <a:pt x="1905" y="307657"/>
                    <a:pt x="3810" y="300038"/>
                    <a:pt x="4763" y="291465"/>
                  </a:cubicBezTo>
                  <a:cubicBezTo>
                    <a:pt x="8572" y="289560"/>
                    <a:pt x="13335" y="287655"/>
                    <a:pt x="17145" y="285750"/>
                  </a:cubicBezTo>
                  <a:cubicBezTo>
                    <a:pt x="14288" y="283845"/>
                    <a:pt x="11430" y="281940"/>
                    <a:pt x="7620" y="280035"/>
                  </a:cubicBezTo>
                  <a:cubicBezTo>
                    <a:pt x="12382" y="240030"/>
                    <a:pt x="20003" y="200025"/>
                    <a:pt x="21907" y="160020"/>
                  </a:cubicBezTo>
                  <a:cubicBezTo>
                    <a:pt x="23813" y="106680"/>
                    <a:pt x="21907" y="53340"/>
                    <a:pt x="20955" y="0"/>
                  </a:cubicBezTo>
                  <a:cubicBezTo>
                    <a:pt x="49530" y="13335"/>
                    <a:pt x="47625" y="40957"/>
                    <a:pt x="50482" y="63818"/>
                  </a:cubicBezTo>
                  <a:cubicBezTo>
                    <a:pt x="56197" y="114300"/>
                    <a:pt x="63818" y="165735"/>
                    <a:pt x="61913" y="216218"/>
                  </a:cubicBezTo>
                  <a:cubicBezTo>
                    <a:pt x="60007" y="260032"/>
                    <a:pt x="46672" y="303847"/>
                    <a:pt x="39053" y="347663"/>
                  </a:cubicBezTo>
                  <a:cubicBezTo>
                    <a:pt x="24765" y="348615"/>
                    <a:pt x="13335" y="347663"/>
                    <a:pt x="13335" y="328613"/>
                  </a:cubicBezTo>
                  <a:cubicBezTo>
                    <a:pt x="13335" y="323850"/>
                    <a:pt x="4763" y="320040"/>
                    <a:pt x="0" y="31623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407;p22">
              <a:extLst>
                <a:ext uri="{FF2B5EF4-FFF2-40B4-BE49-F238E27FC236}">
                  <a16:creationId xmlns:a16="http://schemas.microsoft.com/office/drawing/2014/main" id="{D4F63FEE-D4C5-445F-91B2-323FB194769D}"/>
                </a:ext>
              </a:extLst>
            </p:cNvPr>
            <p:cNvSpPr/>
            <p:nvPr/>
          </p:nvSpPr>
          <p:spPr>
            <a:xfrm>
              <a:off x="5525452" y="4764404"/>
              <a:ext cx="100012" cy="183832"/>
            </a:xfrm>
            <a:custGeom>
              <a:avLst/>
              <a:gdLst/>
              <a:ahLst/>
              <a:cxnLst/>
              <a:rect l="l" t="t" r="r" b="b"/>
              <a:pathLst>
                <a:path w="100012" h="183832" extrusionOk="0">
                  <a:moveTo>
                    <a:pt x="60960" y="0"/>
                  </a:moveTo>
                  <a:cubicBezTo>
                    <a:pt x="65722" y="3810"/>
                    <a:pt x="74295" y="7620"/>
                    <a:pt x="74295" y="12382"/>
                  </a:cubicBezTo>
                  <a:cubicBezTo>
                    <a:pt x="74295" y="31432"/>
                    <a:pt x="85725" y="32385"/>
                    <a:pt x="100013" y="31432"/>
                  </a:cubicBezTo>
                  <a:cubicBezTo>
                    <a:pt x="88582" y="72390"/>
                    <a:pt x="76200" y="113347"/>
                    <a:pt x="64770" y="154305"/>
                  </a:cubicBezTo>
                  <a:cubicBezTo>
                    <a:pt x="60007" y="149542"/>
                    <a:pt x="55245" y="145732"/>
                    <a:pt x="50482" y="140970"/>
                  </a:cubicBezTo>
                  <a:cubicBezTo>
                    <a:pt x="60960" y="108585"/>
                    <a:pt x="78105" y="77152"/>
                    <a:pt x="72390" y="38100"/>
                  </a:cubicBezTo>
                  <a:cubicBezTo>
                    <a:pt x="59055" y="72390"/>
                    <a:pt x="45720" y="100965"/>
                    <a:pt x="35242" y="130492"/>
                  </a:cubicBezTo>
                  <a:cubicBezTo>
                    <a:pt x="33338" y="136207"/>
                    <a:pt x="40957" y="145732"/>
                    <a:pt x="43815" y="153352"/>
                  </a:cubicBezTo>
                  <a:cubicBezTo>
                    <a:pt x="41910" y="161925"/>
                    <a:pt x="40005" y="169545"/>
                    <a:pt x="37147" y="178117"/>
                  </a:cubicBezTo>
                  <a:cubicBezTo>
                    <a:pt x="24765" y="180022"/>
                    <a:pt x="12382" y="181927"/>
                    <a:pt x="0" y="183832"/>
                  </a:cubicBezTo>
                  <a:cubicBezTo>
                    <a:pt x="20003" y="121920"/>
                    <a:pt x="40957" y="60960"/>
                    <a:pt x="60960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408;p22">
              <a:extLst>
                <a:ext uri="{FF2B5EF4-FFF2-40B4-BE49-F238E27FC236}">
                  <a16:creationId xmlns:a16="http://schemas.microsoft.com/office/drawing/2014/main" id="{D2F0C25D-302B-421B-B7CE-AE9A6EDBF3D5}"/>
                </a:ext>
              </a:extLst>
            </p:cNvPr>
            <p:cNvSpPr/>
            <p:nvPr/>
          </p:nvSpPr>
          <p:spPr>
            <a:xfrm>
              <a:off x="6276975" y="3655006"/>
              <a:ext cx="157162" cy="59742"/>
            </a:xfrm>
            <a:custGeom>
              <a:avLst/>
              <a:gdLst/>
              <a:ahLst/>
              <a:cxnLst/>
              <a:rect l="l" t="t" r="r" b="b"/>
              <a:pathLst>
                <a:path w="157162" h="59742" extrusionOk="0">
                  <a:moveTo>
                    <a:pt x="157163" y="35930"/>
                  </a:moveTo>
                  <a:cubicBezTo>
                    <a:pt x="157163" y="43550"/>
                    <a:pt x="157163" y="52123"/>
                    <a:pt x="157163" y="59743"/>
                  </a:cubicBezTo>
                  <a:cubicBezTo>
                    <a:pt x="109538" y="49265"/>
                    <a:pt x="61913" y="39740"/>
                    <a:pt x="13335" y="28310"/>
                  </a:cubicBezTo>
                  <a:cubicBezTo>
                    <a:pt x="8572" y="27358"/>
                    <a:pt x="4763" y="20690"/>
                    <a:pt x="0" y="16880"/>
                  </a:cubicBezTo>
                  <a:cubicBezTo>
                    <a:pt x="8572" y="688"/>
                    <a:pt x="20003" y="-4075"/>
                    <a:pt x="38100" y="3545"/>
                  </a:cubicBezTo>
                  <a:cubicBezTo>
                    <a:pt x="58103" y="12118"/>
                    <a:pt x="78105" y="19738"/>
                    <a:pt x="99060" y="24500"/>
                  </a:cubicBezTo>
                  <a:cubicBezTo>
                    <a:pt x="109538" y="27358"/>
                    <a:pt x="120968" y="22595"/>
                    <a:pt x="132397" y="21643"/>
                  </a:cubicBezTo>
                  <a:cubicBezTo>
                    <a:pt x="140018" y="27358"/>
                    <a:pt x="148590" y="31168"/>
                    <a:pt x="157163" y="3593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409;p22">
              <a:extLst>
                <a:ext uri="{FF2B5EF4-FFF2-40B4-BE49-F238E27FC236}">
                  <a16:creationId xmlns:a16="http://schemas.microsoft.com/office/drawing/2014/main" id="{7709AB49-0CF1-4266-9B75-046735C7FC45}"/>
                </a:ext>
              </a:extLst>
            </p:cNvPr>
            <p:cNvSpPr/>
            <p:nvPr/>
          </p:nvSpPr>
          <p:spPr>
            <a:xfrm>
              <a:off x="5519737" y="4904421"/>
              <a:ext cx="70484" cy="159067"/>
            </a:xfrm>
            <a:custGeom>
              <a:avLst/>
              <a:gdLst/>
              <a:ahLst/>
              <a:cxnLst/>
              <a:rect l="l" t="t" r="r" b="b"/>
              <a:pathLst>
                <a:path w="70484" h="159067" extrusionOk="0">
                  <a:moveTo>
                    <a:pt x="42863" y="37147"/>
                  </a:moveTo>
                  <a:cubicBezTo>
                    <a:pt x="44768" y="28575"/>
                    <a:pt x="46672" y="20955"/>
                    <a:pt x="49530" y="12383"/>
                  </a:cubicBezTo>
                  <a:cubicBezTo>
                    <a:pt x="51435" y="8572"/>
                    <a:pt x="53340" y="3810"/>
                    <a:pt x="56197" y="0"/>
                  </a:cubicBezTo>
                  <a:cubicBezTo>
                    <a:pt x="60960" y="4763"/>
                    <a:pt x="65722" y="8572"/>
                    <a:pt x="70485" y="13335"/>
                  </a:cubicBezTo>
                  <a:cubicBezTo>
                    <a:pt x="46672" y="61913"/>
                    <a:pt x="23813" y="110490"/>
                    <a:pt x="0" y="159068"/>
                  </a:cubicBezTo>
                  <a:cubicBezTo>
                    <a:pt x="14288" y="118110"/>
                    <a:pt x="28575" y="78105"/>
                    <a:pt x="42863" y="37147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410;p22">
              <a:extLst>
                <a:ext uri="{FF2B5EF4-FFF2-40B4-BE49-F238E27FC236}">
                  <a16:creationId xmlns:a16="http://schemas.microsoft.com/office/drawing/2014/main" id="{B9D16042-76C7-4000-97F5-602C7212D992}"/>
                </a:ext>
              </a:extLst>
            </p:cNvPr>
            <p:cNvSpPr/>
            <p:nvPr/>
          </p:nvSpPr>
          <p:spPr>
            <a:xfrm>
              <a:off x="5423534" y="5064442"/>
              <a:ext cx="95250" cy="103822"/>
            </a:xfrm>
            <a:custGeom>
              <a:avLst/>
              <a:gdLst/>
              <a:ahLst/>
              <a:cxnLst/>
              <a:rect l="l" t="t" r="r" b="b"/>
              <a:pathLst>
                <a:path w="95250" h="103822" extrusionOk="0">
                  <a:moveTo>
                    <a:pt x="0" y="103822"/>
                  </a:moveTo>
                  <a:cubicBezTo>
                    <a:pt x="25718" y="71438"/>
                    <a:pt x="50483" y="40005"/>
                    <a:pt x="77153" y="8572"/>
                  </a:cubicBezTo>
                  <a:cubicBezTo>
                    <a:pt x="80963" y="3810"/>
                    <a:pt x="89535" y="2857"/>
                    <a:pt x="95250" y="0"/>
                  </a:cubicBezTo>
                  <a:cubicBezTo>
                    <a:pt x="76200" y="43815"/>
                    <a:pt x="51435" y="84772"/>
                    <a:pt x="0" y="103822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411;p22">
              <a:extLst>
                <a:ext uri="{FF2B5EF4-FFF2-40B4-BE49-F238E27FC236}">
                  <a16:creationId xmlns:a16="http://schemas.microsoft.com/office/drawing/2014/main" id="{B86507D8-C07D-4002-9BF3-192AF68A19AB}"/>
                </a:ext>
              </a:extLst>
            </p:cNvPr>
            <p:cNvSpPr/>
            <p:nvPr/>
          </p:nvSpPr>
          <p:spPr>
            <a:xfrm>
              <a:off x="5313044" y="5178742"/>
              <a:ext cx="111442" cy="75247"/>
            </a:xfrm>
            <a:custGeom>
              <a:avLst/>
              <a:gdLst/>
              <a:ahLst/>
              <a:cxnLst/>
              <a:rect l="l" t="t" r="r" b="b"/>
              <a:pathLst>
                <a:path w="111442" h="75247" extrusionOk="0">
                  <a:moveTo>
                    <a:pt x="0" y="75247"/>
                  </a:moveTo>
                  <a:cubicBezTo>
                    <a:pt x="9525" y="66675"/>
                    <a:pt x="18098" y="56197"/>
                    <a:pt x="28575" y="48577"/>
                  </a:cubicBezTo>
                  <a:cubicBezTo>
                    <a:pt x="51435" y="31432"/>
                    <a:pt x="75248" y="16192"/>
                    <a:pt x="99060" y="0"/>
                  </a:cubicBezTo>
                  <a:cubicBezTo>
                    <a:pt x="102870" y="0"/>
                    <a:pt x="106680" y="0"/>
                    <a:pt x="111443" y="0"/>
                  </a:cubicBezTo>
                  <a:cubicBezTo>
                    <a:pt x="74295" y="24765"/>
                    <a:pt x="37148" y="49530"/>
                    <a:pt x="0" y="75247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412;p22">
              <a:extLst>
                <a:ext uri="{FF2B5EF4-FFF2-40B4-BE49-F238E27FC236}">
                  <a16:creationId xmlns:a16="http://schemas.microsoft.com/office/drawing/2014/main" id="{E544B14E-4EBD-494B-998E-A89BA0BD6D46}"/>
                </a:ext>
              </a:extLst>
            </p:cNvPr>
            <p:cNvSpPr/>
            <p:nvPr/>
          </p:nvSpPr>
          <p:spPr>
            <a:xfrm>
              <a:off x="4485322" y="5333046"/>
              <a:ext cx="100965" cy="38177"/>
            </a:xfrm>
            <a:custGeom>
              <a:avLst/>
              <a:gdLst/>
              <a:ahLst/>
              <a:cxnLst/>
              <a:rect l="l" t="t" r="r" b="b"/>
              <a:pathLst>
                <a:path w="100965" h="38177" extrusionOk="0">
                  <a:moveTo>
                    <a:pt x="0" y="5715"/>
                  </a:moveTo>
                  <a:cubicBezTo>
                    <a:pt x="4763" y="6668"/>
                    <a:pt x="11430" y="5715"/>
                    <a:pt x="15240" y="8572"/>
                  </a:cubicBezTo>
                  <a:cubicBezTo>
                    <a:pt x="30480" y="21908"/>
                    <a:pt x="31433" y="11430"/>
                    <a:pt x="32385" y="0"/>
                  </a:cubicBezTo>
                  <a:cubicBezTo>
                    <a:pt x="55245" y="12383"/>
                    <a:pt x="78105" y="24765"/>
                    <a:pt x="100965" y="36195"/>
                  </a:cubicBezTo>
                  <a:cubicBezTo>
                    <a:pt x="64770" y="43815"/>
                    <a:pt x="13335" y="28575"/>
                    <a:pt x="0" y="5715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413;p22">
              <a:extLst>
                <a:ext uri="{FF2B5EF4-FFF2-40B4-BE49-F238E27FC236}">
                  <a16:creationId xmlns:a16="http://schemas.microsoft.com/office/drawing/2014/main" id="{8A53A065-8C05-464E-AE27-22257EA30359}"/>
                </a:ext>
              </a:extLst>
            </p:cNvPr>
            <p:cNvSpPr/>
            <p:nvPr/>
          </p:nvSpPr>
          <p:spPr>
            <a:xfrm>
              <a:off x="5851207" y="3929062"/>
              <a:ext cx="31432" cy="22859"/>
            </a:xfrm>
            <a:custGeom>
              <a:avLst/>
              <a:gdLst/>
              <a:ahLst/>
              <a:cxnLst/>
              <a:rect l="l" t="t" r="r" b="b"/>
              <a:pathLst>
                <a:path w="31432" h="22859" extrusionOk="0">
                  <a:moveTo>
                    <a:pt x="0" y="22860"/>
                  </a:moveTo>
                  <a:cubicBezTo>
                    <a:pt x="10478" y="15240"/>
                    <a:pt x="20955" y="7620"/>
                    <a:pt x="31433" y="0"/>
                  </a:cubicBezTo>
                  <a:cubicBezTo>
                    <a:pt x="20955" y="7620"/>
                    <a:pt x="10478" y="15240"/>
                    <a:pt x="0" y="22860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414;p22">
              <a:extLst>
                <a:ext uri="{FF2B5EF4-FFF2-40B4-BE49-F238E27FC236}">
                  <a16:creationId xmlns:a16="http://schemas.microsoft.com/office/drawing/2014/main" id="{C2BD0F5A-4F94-49B6-B33B-2DC1A30196E6}"/>
                </a:ext>
              </a:extLst>
            </p:cNvPr>
            <p:cNvSpPr/>
            <p:nvPr/>
          </p:nvSpPr>
          <p:spPr>
            <a:xfrm>
              <a:off x="5781675" y="3979544"/>
              <a:ext cx="12382" cy="16192"/>
            </a:xfrm>
            <a:custGeom>
              <a:avLst/>
              <a:gdLst/>
              <a:ahLst/>
              <a:cxnLst/>
              <a:rect l="l" t="t" r="r" b="b"/>
              <a:pathLst>
                <a:path w="12382" h="16192" extrusionOk="0">
                  <a:moveTo>
                    <a:pt x="0" y="16193"/>
                  </a:moveTo>
                  <a:cubicBezTo>
                    <a:pt x="0" y="10478"/>
                    <a:pt x="953" y="4763"/>
                    <a:pt x="953" y="0"/>
                  </a:cubicBezTo>
                  <a:cubicBezTo>
                    <a:pt x="4763" y="2858"/>
                    <a:pt x="8572" y="6668"/>
                    <a:pt x="12382" y="9525"/>
                  </a:cubicBezTo>
                  <a:cubicBezTo>
                    <a:pt x="8572" y="11430"/>
                    <a:pt x="3810" y="13335"/>
                    <a:pt x="0" y="16193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15;p22">
              <a:extLst>
                <a:ext uri="{FF2B5EF4-FFF2-40B4-BE49-F238E27FC236}">
                  <a16:creationId xmlns:a16="http://schemas.microsoft.com/office/drawing/2014/main" id="{7C839B89-7288-4023-921E-C34E40CCEAC1}"/>
                </a:ext>
              </a:extLst>
            </p:cNvPr>
            <p:cNvSpPr/>
            <p:nvPr/>
          </p:nvSpPr>
          <p:spPr>
            <a:xfrm>
              <a:off x="4085272" y="4142421"/>
              <a:ext cx="11430" cy="19050"/>
            </a:xfrm>
            <a:custGeom>
              <a:avLst/>
              <a:gdLst/>
              <a:ahLst/>
              <a:cxnLst/>
              <a:rect l="l" t="t" r="r" b="b"/>
              <a:pathLst>
                <a:path w="11430" h="19050" extrusionOk="0">
                  <a:moveTo>
                    <a:pt x="11430" y="0"/>
                  </a:moveTo>
                  <a:cubicBezTo>
                    <a:pt x="7620" y="6668"/>
                    <a:pt x="3810" y="13335"/>
                    <a:pt x="0" y="19050"/>
                  </a:cubicBezTo>
                  <a:cubicBezTo>
                    <a:pt x="3810" y="13335"/>
                    <a:pt x="7620" y="6668"/>
                    <a:pt x="1143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416;p22">
              <a:extLst>
                <a:ext uri="{FF2B5EF4-FFF2-40B4-BE49-F238E27FC236}">
                  <a16:creationId xmlns:a16="http://schemas.microsoft.com/office/drawing/2014/main" id="{CEF930F4-22FD-4DF8-98EE-B0159F2553CB}"/>
                </a:ext>
              </a:extLst>
            </p:cNvPr>
            <p:cNvSpPr/>
            <p:nvPr/>
          </p:nvSpPr>
          <p:spPr>
            <a:xfrm>
              <a:off x="5895022" y="3910012"/>
              <a:ext cx="18097" cy="11430"/>
            </a:xfrm>
            <a:custGeom>
              <a:avLst/>
              <a:gdLst/>
              <a:ahLst/>
              <a:cxnLst/>
              <a:rect l="l" t="t" r="r" b="b"/>
              <a:pathLst>
                <a:path w="18097" h="11430" extrusionOk="0">
                  <a:moveTo>
                    <a:pt x="0" y="11430"/>
                  </a:moveTo>
                  <a:cubicBezTo>
                    <a:pt x="5715" y="7620"/>
                    <a:pt x="12383" y="3810"/>
                    <a:pt x="18097" y="0"/>
                  </a:cubicBezTo>
                  <a:cubicBezTo>
                    <a:pt x="11430" y="3810"/>
                    <a:pt x="5715" y="7620"/>
                    <a:pt x="0" y="11430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417;p22">
              <a:extLst>
                <a:ext uri="{FF2B5EF4-FFF2-40B4-BE49-F238E27FC236}">
                  <a16:creationId xmlns:a16="http://schemas.microsoft.com/office/drawing/2014/main" id="{6B35F89F-0F77-4D2D-BFF7-EAB734C9F3A4}"/>
                </a:ext>
              </a:extLst>
            </p:cNvPr>
            <p:cNvSpPr/>
            <p:nvPr/>
          </p:nvSpPr>
          <p:spPr>
            <a:xfrm>
              <a:off x="4039552" y="4282439"/>
              <a:ext cx="3809" cy="12382"/>
            </a:xfrm>
            <a:custGeom>
              <a:avLst/>
              <a:gdLst/>
              <a:ahLst/>
              <a:cxnLst/>
              <a:rect l="l" t="t" r="r" b="b"/>
              <a:pathLst>
                <a:path w="3809" h="12382" extrusionOk="0">
                  <a:moveTo>
                    <a:pt x="3810" y="0"/>
                  </a:moveTo>
                  <a:cubicBezTo>
                    <a:pt x="2857" y="3810"/>
                    <a:pt x="1905" y="8572"/>
                    <a:pt x="0" y="12382"/>
                  </a:cubicBezTo>
                  <a:cubicBezTo>
                    <a:pt x="1905" y="7620"/>
                    <a:pt x="2857" y="3810"/>
                    <a:pt x="381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418;p22">
              <a:extLst>
                <a:ext uri="{FF2B5EF4-FFF2-40B4-BE49-F238E27FC236}">
                  <a16:creationId xmlns:a16="http://schemas.microsoft.com/office/drawing/2014/main" id="{0C4CC329-29B9-4B84-B4FC-1A724D700D11}"/>
                </a:ext>
              </a:extLst>
            </p:cNvPr>
            <p:cNvSpPr/>
            <p:nvPr/>
          </p:nvSpPr>
          <p:spPr>
            <a:xfrm>
              <a:off x="4033837" y="4617719"/>
              <a:ext cx="1904" cy="12382"/>
            </a:xfrm>
            <a:custGeom>
              <a:avLst/>
              <a:gdLst/>
              <a:ahLst/>
              <a:cxnLst/>
              <a:rect l="l" t="t" r="r" b="b"/>
              <a:pathLst>
                <a:path w="1904" h="12382" extrusionOk="0">
                  <a:moveTo>
                    <a:pt x="0" y="0"/>
                  </a:moveTo>
                  <a:cubicBezTo>
                    <a:pt x="953" y="3810"/>
                    <a:pt x="953" y="8573"/>
                    <a:pt x="1905" y="12383"/>
                  </a:cubicBezTo>
                  <a:cubicBezTo>
                    <a:pt x="953" y="8573"/>
                    <a:pt x="953" y="4763"/>
                    <a:pt x="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419;p22">
              <a:extLst>
                <a:ext uri="{FF2B5EF4-FFF2-40B4-BE49-F238E27FC236}">
                  <a16:creationId xmlns:a16="http://schemas.microsoft.com/office/drawing/2014/main" id="{5B780AFE-F376-4069-9ADD-685785F00D88}"/>
                </a:ext>
              </a:extLst>
            </p:cNvPr>
            <p:cNvSpPr/>
            <p:nvPr/>
          </p:nvSpPr>
          <p:spPr>
            <a:xfrm>
              <a:off x="5412105" y="5166359"/>
              <a:ext cx="12382" cy="12382"/>
            </a:xfrm>
            <a:custGeom>
              <a:avLst/>
              <a:gdLst/>
              <a:ahLst/>
              <a:cxnLst/>
              <a:rect l="l" t="t" r="r" b="b"/>
              <a:pathLst>
                <a:path w="12382" h="12382" extrusionOk="0">
                  <a:moveTo>
                    <a:pt x="12382" y="12383"/>
                  </a:moveTo>
                  <a:cubicBezTo>
                    <a:pt x="8572" y="12383"/>
                    <a:pt x="4763" y="12383"/>
                    <a:pt x="0" y="12383"/>
                  </a:cubicBezTo>
                  <a:cubicBezTo>
                    <a:pt x="2857" y="8572"/>
                    <a:pt x="5715" y="4763"/>
                    <a:pt x="8572" y="0"/>
                  </a:cubicBezTo>
                  <a:cubicBezTo>
                    <a:pt x="10477" y="4763"/>
                    <a:pt x="11430" y="8572"/>
                    <a:pt x="12382" y="12383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420;p22">
              <a:extLst>
                <a:ext uri="{FF2B5EF4-FFF2-40B4-BE49-F238E27FC236}">
                  <a16:creationId xmlns:a16="http://schemas.microsoft.com/office/drawing/2014/main" id="{43EE096D-6E04-47A6-923D-7B35E2AFFEAE}"/>
                </a:ext>
              </a:extLst>
            </p:cNvPr>
            <p:cNvSpPr/>
            <p:nvPr/>
          </p:nvSpPr>
          <p:spPr>
            <a:xfrm>
              <a:off x="4117657" y="3931919"/>
              <a:ext cx="1264920" cy="410527"/>
            </a:xfrm>
            <a:custGeom>
              <a:avLst/>
              <a:gdLst/>
              <a:ahLst/>
              <a:cxnLst/>
              <a:rect l="l" t="t" r="r" b="b"/>
              <a:pathLst>
                <a:path w="1264920" h="410527" extrusionOk="0">
                  <a:moveTo>
                    <a:pt x="1126808" y="2858"/>
                  </a:moveTo>
                  <a:cubicBezTo>
                    <a:pt x="1128712" y="3810"/>
                    <a:pt x="1129665" y="4763"/>
                    <a:pt x="1129665" y="6668"/>
                  </a:cubicBezTo>
                  <a:cubicBezTo>
                    <a:pt x="1136333" y="13335"/>
                    <a:pt x="1143000" y="20003"/>
                    <a:pt x="1149668" y="26670"/>
                  </a:cubicBezTo>
                  <a:cubicBezTo>
                    <a:pt x="1150620" y="27623"/>
                    <a:pt x="1151573" y="29528"/>
                    <a:pt x="1151573" y="30480"/>
                  </a:cubicBezTo>
                  <a:cubicBezTo>
                    <a:pt x="1139190" y="28575"/>
                    <a:pt x="1127760" y="25718"/>
                    <a:pt x="1108710" y="22860"/>
                  </a:cubicBezTo>
                  <a:cubicBezTo>
                    <a:pt x="1139190" y="60008"/>
                    <a:pt x="1165860" y="91440"/>
                    <a:pt x="1196340" y="127635"/>
                  </a:cubicBezTo>
                  <a:cubicBezTo>
                    <a:pt x="1198245" y="112395"/>
                    <a:pt x="1199198" y="97155"/>
                    <a:pt x="1201102" y="80963"/>
                  </a:cubicBezTo>
                  <a:cubicBezTo>
                    <a:pt x="1222058" y="102870"/>
                    <a:pt x="1243965" y="125730"/>
                    <a:pt x="1264920" y="147638"/>
                  </a:cubicBezTo>
                  <a:cubicBezTo>
                    <a:pt x="1264920" y="147638"/>
                    <a:pt x="1263968" y="148590"/>
                    <a:pt x="1263968" y="148590"/>
                  </a:cubicBezTo>
                  <a:cubicBezTo>
                    <a:pt x="1255395" y="154305"/>
                    <a:pt x="1246823" y="160020"/>
                    <a:pt x="1238250" y="165735"/>
                  </a:cubicBezTo>
                  <a:lnTo>
                    <a:pt x="1238250" y="165735"/>
                  </a:lnTo>
                  <a:cubicBezTo>
                    <a:pt x="1194435" y="193358"/>
                    <a:pt x="1151573" y="220028"/>
                    <a:pt x="1106805" y="248603"/>
                  </a:cubicBezTo>
                  <a:cubicBezTo>
                    <a:pt x="1097280" y="240030"/>
                    <a:pt x="1088708" y="232410"/>
                    <a:pt x="1080135" y="223838"/>
                  </a:cubicBezTo>
                  <a:cubicBezTo>
                    <a:pt x="1056323" y="202883"/>
                    <a:pt x="1034415" y="177165"/>
                    <a:pt x="1006793" y="160973"/>
                  </a:cubicBezTo>
                  <a:cubicBezTo>
                    <a:pt x="967740" y="138113"/>
                    <a:pt x="923925" y="121920"/>
                    <a:pt x="882015" y="103823"/>
                  </a:cubicBezTo>
                  <a:cubicBezTo>
                    <a:pt x="838200" y="80010"/>
                    <a:pt x="790575" y="80963"/>
                    <a:pt x="742950" y="81915"/>
                  </a:cubicBezTo>
                  <a:cubicBezTo>
                    <a:pt x="669608" y="90488"/>
                    <a:pt x="596265" y="95250"/>
                    <a:pt x="523875" y="108585"/>
                  </a:cubicBezTo>
                  <a:cubicBezTo>
                    <a:pt x="413385" y="128588"/>
                    <a:pt x="318135" y="180023"/>
                    <a:pt x="248602" y="267653"/>
                  </a:cubicBezTo>
                  <a:cubicBezTo>
                    <a:pt x="212408" y="313373"/>
                    <a:pt x="181927" y="362903"/>
                    <a:pt x="148590" y="410528"/>
                  </a:cubicBezTo>
                  <a:cubicBezTo>
                    <a:pt x="146685" y="401003"/>
                    <a:pt x="142875" y="391478"/>
                    <a:pt x="141922" y="381953"/>
                  </a:cubicBezTo>
                  <a:cubicBezTo>
                    <a:pt x="140970" y="367665"/>
                    <a:pt x="141922" y="354330"/>
                    <a:pt x="141922" y="340043"/>
                  </a:cubicBezTo>
                  <a:cubicBezTo>
                    <a:pt x="140017" y="340043"/>
                    <a:pt x="137160" y="340043"/>
                    <a:pt x="135255" y="340043"/>
                  </a:cubicBezTo>
                  <a:cubicBezTo>
                    <a:pt x="129540" y="346710"/>
                    <a:pt x="124777" y="353378"/>
                    <a:pt x="119063" y="360045"/>
                  </a:cubicBezTo>
                  <a:cubicBezTo>
                    <a:pt x="116205" y="358140"/>
                    <a:pt x="112395" y="356235"/>
                    <a:pt x="109538" y="354330"/>
                  </a:cubicBezTo>
                  <a:cubicBezTo>
                    <a:pt x="117158" y="340995"/>
                    <a:pt x="124777" y="328613"/>
                    <a:pt x="133350" y="313373"/>
                  </a:cubicBezTo>
                  <a:cubicBezTo>
                    <a:pt x="117158" y="313373"/>
                    <a:pt x="99060" y="313373"/>
                    <a:pt x="80963" y="313373"/>
                  </a:cubicBezTo>
                  <a:lnTo>
                    <a:pt x="80963" y="313373"/>
                  </a:lnTo>
                  <a:cubicBezTo>
                    <a:pt x="87630" y="294323"/>
                    <a:pt x="94297" y="275273"/>
                    <a:pt x="100013" y="257175"/>
                  </a:cubicBezTo>
                  <a:cubicBezTo>
                    <a:pt x="101917" y="251460"/>
                    <a:pt x="102870" y="245745"/>
                    <a:pt x="103822" y="240030"/>
                  </a:cubicBezTo>
                  <a:cubicBezTo>
                    <a:pt x="78105" y="238125"/>
                    <a:pt x="96202" y="216218"/>
                    <a:pt x="86677" y="201930"/>
                  </a:cubicBezTo>
                  <a:cubicBezTo>
                    <a:pt x="72390" y="220980"/>
                    <a:pt x="60008" y="238125"/>
                    <a:pt x="47625" y="255270"/>
                  </a:cubicBezTo>
                  <a:cubicBezTo>
                    <a:pt x="34290" y="273368"/>
                    <a:pt x="18097" y="269558"/>
                    <a:pt x="0" y="264795"/>
                  </a:cubicBezTo>
                  <a:cubicBezTo>
                    <a:pt x="952" y="262890"/>
                    <a:pt x="1905" y="260033"/>
                    <a:pt x="2858" y="258128"/>
                  </a:cubicBezTo>
                  <a:cubicBezTo>
                    <a:pt x="3810" y="257175"/>
                    <a:pt x="4763" y="256223"/>
                    <a:pt x="5715" y="254318"/>
                  </a:cubicBezTo>
                  <a:cubicBezTo>
                    <a:pt x="20955" y="229553"/>
                    <a:pt x="33338" y="201930"/>
                    <a:pt x="52388" y="179070"/>
                  </a:cubicBezTo>
                  <a:cubicBezTo>
                    <a:pt x="114300" y="105728"/>
                    <a:pt x="189547" y="47625"/>
                    <a:pt x="275272" y="0"/>
                  </a:cubicBezTo>
                  <a:cubicBezTo>
                    <a:pt x="272415" y="11430"/>
                    <a:pt x="269558" y="22860"/>
                    <a:pt x="267652" y="29528"/>
                  </a:cubicBezTo>
                  <a:cubicBezTo>
                    <a:pt x="275272" y="41910"/>
                    <a:pt x="281940" y="52388"/>
                    <a:pt x="287655" y="62865"/>
                  </a:cubicBezTo>
                  <a:cubicBezTo>
                    <a:pt x="287655" y="63818"/>
                    <a:pt x="286702" y="64770"/>
                    <a:pt x="286702" y="65723"/>
                  </a:cubicBezTo>
                  <a:cubicBezTo>
                    <a:pt x="287655" y="64770"/>
                    <a:pt x="287655" y="63818"/>
                    <a:pt x="288608" y="62865"/>
                  </a:cubicBezTo>
                  <a:cubicBezTo>
                    <a:pt x="320040" y="48578"/>
                    <a:pt x="351472" y="34290"/>
                    <a:pt x="382905" y="20003"/>
                  </a:cubicBezTo>
                  <a:cubicBezTo>
                    <a:pt x="374333" y="30480"/>
                    <a:pt x="364808" y="40958"/>
                    <a:pt x="356235" y="51435"/>
                  </a:cubicBezTo>
                  <a:cubicBezTo>
                    <a:pt x="346710" y="61913"/>
                    <a:pt x="330517" y="71438"/>
                    <a:pt x="328613" y="82868"/>
                  </a:cubicBezTo>
                  <a:cubicBezTo>
                    <a:pt x="326708" y="103823"/>
                    <a:pt x="313372" y="112395"/>
                    <a:pt x="297180" y="117158"/>
                  </a:cubicBezTo>
                  <a:cubicBezTo>
                    <a:pt x="257175" y="128588"/>
                    <a:pt x="227647" y="153353"/>
                    <a:pt x="190500" y="181928"/>
                  </a:cubicBezTo>
                  <a:cubicBezTo>
                    <a:pt x="205740" y="181928"/>
                    <a:pt x="214313" y="181928"/>
                    <a:pt x="222885" y="181928"/>
                  </a:cubicBezTo>
                  <a:cubicBezTo>
                    <a:pt x="222885" y="191453"/>
                    <a:pt x="222885" y="199073"/>
                    <a:pt x="222885" y="211455"/>
                  </a:cubicBezTo>
                  <a:cubicBezTo>
                    <a:pt x="230505" y="206693"/>
                    <a:pt x="235267" y="204788"/>
                    <a:pt x="239077" y="201930"/>
                  </a:cubicBezTo>
                  <a:cubicBezTo>
                    <a:pt x="299085" y="160973"/>
                    <a:pt x="358140" y="119063"/>
                    <a:pt x="419100" y="80010"/>
                  </a:cubicBezTo>
                  <a:cubicBezTo>
                    <a:pt x="435292" y="69533"/>
                    <a:pt x="459105" y="69533"/>
                    <a:pt x="480060" y="66675"/>
                  </a:cubicBezTo>
                  <a:cubicBezTo>
                    <a:pt x="498158" y="64770"/>
                    <a:pt x="517208" y="69533"/>
                    <a:pt x="536258" y="66675"/>
                  </a:cubicBezTo>
                  <a:cubicBezTo>
                    <a:pt x="545783" y="65723"/>
                    <a:pt x="555308" y="55245"/>
                    <a:pt x="563880" y="49530"/>
                  </a:cubicBezTo>
                  <a:cubicBezTo>
                    <a:pt x="593408" y="51435"/>
                    <a:pt x="623887" y="54293"/>
                    <a:pt x="653415" y="55245"/>
                  </a:cubicBezTo>
                  <a:cubicBezTo>
                    <a:pt x="704850" y="58103"/>
                    <a:pt x="756285" y="59055"/>
                    <a:pt x="807720" y="61913"/>
                  </a:cubicBezTo>
                  <a:cubicBezTo>
                    <a:pt x="809625" y="63818"/>
                    <a:pt x="811530" y="65723"/>
                    <a:pt x="814387" y="67628"/>
                  </a:cubicBezTo>
                  <a:cubicBezTo>
                    <a:pt x="826770" y="67628"/>
                    <a:pt x="839152" y="67628"/>
                    <a:pt x="851535" y="67628"/>
                  </a:cubicBezTo>
                  <a:cubicBezTo>
                    <a:pt x="871537" y="74295"/>
                    <a:pt x="892493" y="80010"/>
                    <a:pt x="913448" y="86678"/>
                  </a:cubicBezTo>
                  <a:cubicBezTo>
                    <a:pt x="923925" y="66675"/>
                    <a:pt x="936308" y="56198"/>
                    <a:pt x="960120" y="67628"/>
                  </a:cubicBezTo>
                  <a:cubicBezTo>
                    <a:pt x="975360" y="75248"/>
                    <a:pt x="1003935" y="51435"/>
                    <a:pt x="1005840" y="35243"/>
                  </a:cubicBezTo>
                  <a:cubicBezTo>
                    <a:pt x="1046798" y="26670"/>
                    <a:pt x="1086802" y="14288"/>
                    <a:pt x="1126808" y="2858"/>
                  </a:cubicBezTo>
                  <a:close/>
                  <a:moveTo>
                    <a:pt x="167640" y="137160"/>
                  </a:moveTo>
                  <a:cubicBezTo>
                    <a:pt x="117158" y="123825"/>
                    <a:pt x="92392" y="148590"/>
                    <a:pt x="97155" y="200025"/>
                  </a:cubicBezTo>
                  <a:cubicBezTo>
                    <a:pt x="120967" y="179070"/>
                    <a:pt x="141922" y="160020"/>
                    <a:pt x="167640" y="137160"/>
                  </a:cubicBezTo>
                  <a:close/>
                  <a:moveTo>
                    <a:pt x="969645" y="92393"/>
                  </a:moveTo>
                  <a:cubicBezTo>
                    <a:pt x="996315" y="102870"/>
                    <a:pt x="1018223" y="111443"/>
                    <a:pt x="1040130" y="120015"/>
                  </a:cubicBezTo>
                  <a:cubicBezTo>
                    <a:pt x="1042987" y="112395"/>
                    <a:pt x="1044893" y="104775"/>
                    <a:pt x="1048702" y="94298"/>
                  </a:cubicBezTo>
                  <a:cubicBezTo>
                    <a:pt x="1038225" y="99060"/>
                    <a:pt x="1031558" y="100965"/>
                    <a:pt x="1025843" y="103823"/>
                  </a:cubicBezTo>
                  <a:cubicBezTo>
                    <a:pt x="1015365" y="72390"/>
                    <a:pt x="1010602" y="70485"/>
                    <a:pt x="969645" y="92393"/>
                  </a:cubicBezTo>
                  <a:close/>
                  <a:moveTo>
                    <a:pt x="1189673" y="154305"/>
                  </a:moveTo>
                  <a:cubicBezTo>
                    <a:pt x="1187768" y="150495"/>
                    <a:pt x="1184910" y="146685"/>
                    <a:pt x="1183005" y="143828"/>
                  </a:cubicBezTo>
                  <a:cubicBezTo>
                    <a:pt x="1174433" y="149543"/>
                    <a:pt x="1166812" y="154305"/>
                    <a:pt x="1158240" y="160020"/>
                  </a:cubicBezTo>
                  <a:cubicBezTo>
                    <a:pt x="1160145" y="162878"/>
                    <a:pt x="1161098" y="164783"/>
                    <a:pt x="1163002" y="167640"/>
                  </a:cubicBezTo>
                  <a:cubicBezTo>
                    <a:pt x="1171575" y="162878"/>
                    <a:pt x="1180148" y="158115"/>
                    <a:pt x="1189673" y="154305"/>
                  </a:cubicBezTo>
                  <a:close/>
                  <a:moveTo>
                    <a:pt x="1208723" y="130493"/>
                  </a:moveTo>
                  <a:cubicBezTo>
                    <a:pt x="1207770" y="132398"/>
                    <a:pt x="1206818" y="133350"/>
                    <a:pt x="1205865" y="135255"/>
                  </a:cubicBezTo>
                  <a:cubicBezTo>
                    <a:pt x="1211580" y="139065"/>
                    <a:pt x="1216343" y="142875"/>
                    <a:pt x="1227773" y="151448"/>
                  </a:cubicBezTo>
                  <a:cubicBezTo>
                    <a:pt x="1223962" y="140018"/>
                    <a:pt x="1223962" y="135255"/>
                    <a:pt x="1222058" y="133350"/>
                  </a:cubicBezTo>
                  <a:cubicBezTo>
                    <a:pt x="1218248" y="132398"/>
                    <a:pt x="1212533" y="132398"/>
                    <a:pt x="1208723" y="130493"/>
                  </a:cubicBezTo>
                  <a:close/>
                  <a:moveTo>
                    <a:pt x="948690" y="90488"/>
                  </a:moveTo>
                  <a:cubicBezTo>
                    <a:pt x="947737" y="92393"/>
                    <a:pt x="946785" y="94298"/>
                    <a:pt x="946785" y="95250"/>
                  </a:cubicBezTo>
                  <a:cubicBezTo>
                    <a:pt x="948690" y="96203"/>
                    <a:pt x="950595" y="98108"/>
                    <a:pt x="951548" y="97155"/>
                  </a:cubicBezTo>
                  <a:cubicBezTo>
                    <a:pt x="952500" y="96203"/>
                    <a:pt x="953452" y="94298"/>
                    <a:pt x="953452" y="92393"/>
                  </a:cubicBezTo>
                  <a:cubicBezTo>
                    <a:pt x="952500" y="92393"/>
                    <a:pt x="950595" y="91440"/>
                    <a:pt x="948690" y="90488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421;p22">
              <a:extLst>
                <a:ext uri="{FF2B5EF4-FFF2-40B4-BE49-F238E27FC236}">
                  <a16:creationId xmlns:a16="http://schemas.microsoft.com/office/drawing/2014/main" id="{8C80BEB1-839D-471B-9547-1BF2E61B96A3}"/>
                </a:ext>
              </a:extLst>
            </p:cNvPr>
            <p:cNvSpPr/>
            <p:nvPr/>
          </p:nvSpPr>
          <p:spPr>
            <a:xfrm>
              <a:off x="4306252" y="3805594"/>
              <a:ext cx="938212" cy="339685"/>
            </a:xfrm>
            <a:custGeom>
              <a:avLst/>
              <a:gdLst/>
              <a:ahLst/>
              <a:cxnLst/>
              <a:rect l="l" t="t" r="r" b="b"/>
              <a:pathLst>
                <a:path w="938212" h="339685" extrusionOk="0">
                  <a:moveTo>
                    <a:pt x="373380" y="177760"/>
                  </a:moveTo>
                  <a:cubicBezTo>
                    <a:pt x="363855" y="183475"/>
                    <a:pt x="355282" y="193952"/>
                    <a:pt x="345757" y="194905"/>
                  </a:cubicBezTo>
                  <a:cubicBezTo>
                    <a:pt x="327660" y="197762"/>
                    <a:pt x="308610" y="193000"/>
                    <a:pt x="289560" y="194905"/>
                  </a:cubicBezTo>
                  <a:cubicBezTo>
                    <a:pt x="268605" y="196810"/>
                    <a:pt x="244792" y="197762"/>
                    <a:pt x="228600" y="208240"/>
                  </a:cubicBezTo>
                  <a:cubicBezTo>
                    <a:pt x="166688" y="246340"/>
                    <a:pt x="108585" y="289202"/>
                    <a:pt x="48577" y="330160"/>
                  </a:cubicBezTo>
                  <a:cubicBezTo>
                    <a:pt x="44767" y="333018"/>
                    <a:pt x="40005" y="334923"/>
                    <a:pt x="32385" y="339685"/>
                  </a:cubicBezTo>
                  <a:cubicBezTo>
                    <a:pt x="32385" y="327302"/>
                    <a:pt x="32385" y="319683"/>
                    <a:pt x="32385" y="310158"/>
                  </a:cubicBezTo>
                  <a:cubicBezTo>
                    <a:pt x="23813" y="310158"/>
                    <a:pt x="15240" y="310158"/>
                    <a:pt x="0" y="310158"/>
                  </a:cubicBezTo>
                  <a:cubicBezTo>
                    <a:pt x="36195" y="281583"/>
                    <a:pt x="66675" y="256818"/>
                    <a:pt x="106680" y="245387"/>
                  </a:cubicBezTo>
                  <a:cubicBezTo>
                    <a:pt x="122872" y="240625"/>
                    <a:pt x="135255" y="232052"/>
                    <a:pt x="138113" y="211098"/>
                  </a:cubicBezTo>
                  <a:cubicBezTo>
                    <a:pt x="139065" y="199668"/>
                    <a:pt x="156210" y="190143"/>
                    <a:pt x="165735" y="179665"/>
                  </a:cubicBezTo>
                  <a:cubicBezTo>
                    <a:pt x="175260" y="169187"/>
                    <a:pt x="183832" y="158710"/>
                    <a:pt x="192405" y="148233"/>
                  </a:cubicBezTo>
                  <a:cubicBezTo>
                    <a:pt x="212407" y="160615"/>
                    <a:pt x="225742" y="149185"/>
                    <a:pt x="240982" y="136802"/>
                  </a:cubicBezTo>
                  <a:cubicBezTo>
                    <a:pt x="261938" y="120610"/>
                    <a:pt x="284797" y="106323"/>
                    <a:pt x="306705" y="92035"/>
                  </a:cubicBezTo>
                  <a:cubicBezTo>
                    <a:pt x="336232" y="72033"/>
                    <a:pt x="366713" y="52030"/>
                    <a:pt x="396240" y="32027"/>
                  </a:cubicBezTo>
                  <a:cubicBezTo>
                    <a:pt x="397192" y="31075"/>
                    <a:pt x="394335" y="25360"/>
                    <a:pt x="394335" y="25360"/>
                  </a:cubicBezTo>
                  <a:cubicBezTo>
                    <a:pt x="401955" y="20598"/>
                    <a:pt x="409575" y="16787"/>
                    <a:pt x="417195" y="12977"/>
                  </a:cubicBezTo>
                  <a:cubicBezTo>
                    <a:pt x="590550" y="-15598"/>
                    <a:pt x="755332" y="-1310"/>
                    <a:pt x="903922" y="99655"/>
                  </a:cubicBezTo>
                  <a:cubicBezTo>
                    <a:pt x="916305" y="108227"/>
                    <a:pt x="926782" y="119658"/>
                    <a:pt x="938213" y="130135"/>
                  </a:cubicBezTo>
                  <a:cubicBezTo>
                    <a:pt x="898207" y="141565"/>
                    <a:pt x="858203" y="153948"/>
                    <a:pt x="817245" y="165377"/>
                  </a:cubicBezTo>
                  <a:cubicBezTo>
                    <a:pt x="814388" y="181570"/>
                    <a:pt x="786765" y="204430"/>
                    <a:pt x="771525" y="197762"/>
                  </a:cubicBezTo>
                  <a:cubicBezTo>
                    <a:pt x="747713" y="186333"/>
                    <a:pt x="735330" y="196810"/>
                    <a:pt x="724853" y="216812"/>
                  </a:cubicBezTo>
                  <a:cubicBezTo>
                    <a:pt x="702945" y="210145"/>
                    <a:pt x="682942" y="203477"/>
                    <a:pt x="662940" y="197762"/>
                  </a:cubicBezTo>
                  <a:cubicBezTo>
                    <a:pt x="664845" y="182523"/>
                    <a:pt x="660082" y="175855"/>
                    <a:pt x="641985" y="172045"/>
                  </a:cubicBezTo>
                  <a:cubicBezTo>
                    <a:pt x="603885" y="164425"/>
                    <a:pt x="566738" y="152995"/>
                    <a:pt x="524828" y="141565"/>
                  </a:cubicBezTo>
                  <a:cubicBezTo>
                    <a:pt x="535305" y="138708"/>
                    <a:pt x="542925" y="135850"/>
                    <a:pt x="552450" y="132993"/>
                  </a:cubicBezTo>
                  <a:cubicBezTo>
                    <a:pt x="502920" y="115848"/>
                    <a:pt x="476250" y="120610"/>
                    <a:pt x="431482" y="152043"/>
                  </a:cubicBezTo>
                  <a:cubicBezTo>
                    <a:pt x="429578" y="152995"/>
                    <a:pt x="425767" y="154900"/>
                    <a:pt x="423863" y="153948"/>
                  </a:cubicBezTo>
                  <a:cubicBezTo>
                    <a:pt x="394335" y="138708"/>
                    <a:pt x="382905" y="157758"/>
                    <a:pt x="373380" y="177760"/>
                  </a:cubicBezTo>
                  <a:close/>
                  <a:moveTo>
                    <a:pt x="692467" y="111085"/>
                  </a:moveTo>
                  <a:cubicBezTo>
                    <a:pt x="733425" y="109180"/>
                    <a:pt x="773430" y="107275"/>
                    <a:pt x="814388" y="105370"/>
                  </a:cubicBezTo>
                  <a:cubicBezTo>
                    <a:pt x="814388" y="101560"/>
                    <a:pt x="814388" y="98702"/>
                    <a:pt x="815340" y="94893"/>
                  </a:cubicBezTo>
                  <a:cubicBezTo>
                    <a:pt x="745807" y="91083"/>
                    <a:pt x="677228" y="87273"/>
                    <a:pt x="606742" y="83462"/>
                  </a:cubicBezTo>
                  <a:cubicBezTo>
                    <a:pt x="604838" y="132993"/>
                    <a:pt x="648653" y="112990"/>
                    <a:pt x="671513" y="128230"/>
                  </a:cubicBezTo>
                  <a:cubicBezTo>
                    <a:pt x="672465" y="116800"/>
                    <a:pt x="672465" y="109180"/>
                    <a:pt x="674370" y="92987"/>
                  </a:cubicBezTo>
                  <a:cubicBezTo>
                    <a:pt x="683895" y="101560"/>
                    <a:pt x="688657" y="106323"/>
                    <a:pt x="692467" y="111085"/>
                  </a:cubicBezTo>
                  <a:cubicBezTo>
                    <a:pt x="692467" y="112037"/>
                    <a:pt x="691515" y="112990"/>
                    <a:pt x="690563" y="113943"/>
                  </a:cubicBezTo>
                  <a:cubicBezTo>
                    <a:pt x="691515" y="112990"/>
                    <a:pt x="692467" y="112037"/>
                    <a:pt x="692467" y="111085"/>
                  </a:cubicBezTo>
                  <a:close/>
                  <a:moveTo>
                    <a:pt x="682942" y="181570"/>
                  </a:moveTo>
                  <a:cubicBezTo>
                    <a:pt x="681038" y="180618"/>
                    <a:pt x="680085" y="180618"/>
                    <a:pt x="679132" y="180618"/>
                  </a:cubicBezTo>
                  <a:cubicBezTo>
                    <a:pt x="679132" y="181570"/>
                    <a:pt x="679132" y="182523"/>
                    <a:pt x="680085" y="182523"/>
                  </a:cubicBezTo>
                  <a:cubicBezTo>
                    <a:pt x="680085" y="182523"/>
                    <a:pt x="681038" y="182523"/>
                    <a:pt x="682942" y="181570"/>
                  </a:cubicBezTo>
                  <a:close/>
                  <a:moveTo>
                    <a:pt x="588645" y="91083"/>
                  </a:moveTo>
                  <a:cubicBezTo>
                    <a:pt x="588645" y="92035"/>
                    <a:pt x="587692" y="92987"/>
                    <a:pt x="587692" y="93940"/>
                  </a:cubicBezTo>
                  <a:cubicBezTo>
                    <a:pt x="588645" y="93940"/>
                    <a:pt x="589597" y="94893"/>
                    <a:pt x="589597" y="94893"/>
                  </a:cubicBezTo>
                  <a:cubicBezTo>
                    <a:pt x="589597" y="93940"/>
                    <a:pt x="590550" y="92987"/>
                    <a:pt x="590550" y="92035"/>
                  </a:cubicBezTo>
                  <a:cubicBezTo>
                    <a:pt x="590550" y="91083"/>
                    <a:pt x="589597" y="91083"/>
                    <a:pt x="588645" y="91083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422;p22">
              <a:extLst>
                <a:ext uri="{FF2B5EF4-FFF2-40B4-BE49-F238E27FC236}">
                  <a16:creationId xmlns:a16="http://schemas.microsoft.com/office/drawing/2014/main" id="{CE59AFD8-6C1A-4D7C-B74C-FA95FA04CBE2}"/>
                </a:ext>
              </a:extLst>
            </p:cNvPr>
            <p:cNvSpPr/>
            <p:nvPr/>
          </p:nvSpPr>
          <p:spPr>
            <a:xfrm>
              <a:off x="4516754" y="4453889"/>
              <a:ext cx="1036320" cy="859154"/>
            </a:xfrm>
            <a:custGeom>
              <a:avLst/>
              <a:gdLst/>
              <a:ahLst/>
              <a:cxnLst/>
              <a:rect l="l" t="t" r="r" b="b"/>
              <a:pathLst>
                <a:path w="1036320" h="859154" extrusionOk="0">
                  <a:moveTo>
                    <a:pt x="362902" y="859155"/>
                  </a:moveTo>
                  <a:cubicBezTo>
                    <a:pt x="322898" y="855345"/>
                    <a:pt x="282892" y="851535"/>
                    <a:pt x="242888" y="847725"/>
                  </a:cubicBezTo>
                  <a:cubicBezTo>
                    <a:pt x="251460" y="846772"/>
                    <a:pt x="260033" y="846772"/>
                    <a:pt x="271463" y="845820"/>
                  </a:cubicBezTo>
                  <a:cubicBezTo>
                    <a:pt x="254317" y="824865"/>
                    <a:pt x="239077" y="821055"/>
                    <a:pt x="222885" y="843915"/>
                  </a:cubicBezTo>
                  <a:cubicBezTo>
                    <a:pt x="206692" y="841057"/>
                    <a:pt x="189548" y="839153"/>
                    <a:pt x="173355" y="836295"/>
                  </a:cubicBezTo>
                  <a:cubicBezTo>
                    <a:pt x="184785" y="835342"/>
                    <a:pt x="196215" y="834390"/>
                    <a:pt x="208598" y="833438"/>
                  </a:cubicBezTo>
                  <a:cubicBezTo>
                    <a:pt x="143827" y="786765"/>
                    <a:pt x="58102" y="802957"/>
                    <a:pt x="0" y="749617"/>
                  </a:cubicBezTo>
                  <a:cubicBezTo>
                    <a:pt x="34290" y="755332"/>
                    <a:pt x="65723" y="766763"/>
                    <a:pt x="97155" y="777240"/>
                  </a:cubicBezTo>
                  <a:cubicBezTo>
                    <a:pt x="116205" y="782955"/>
                    <a:pt x="135255" y="788670"/>
                    <a:pt x="155258" y="791528"/>
                  </a:cubicBezTo>
                  <a:cubicBezTo>
                    <a:pt x="186690" y="795338"/>
                    <a:pt x="219075" y="796290"/>
                    <a:pt x="251460" y="798195"/>
                  </a:cubicBezTo>
                  <a:cubicBezTo>
                    <a:pt x="251460" y="795338"/>
                    <a:pt x="252413" y="793432"/>
                    <a:pt x="252413" y="790575"/>
                  </a:cubicBezTo>
                  <a:cubicBezTo>
                    <a:pt x="240983" y="788670"/>
                    <a:pt x="229552" y="786765"/>
                    <a:pt x="208598" y="783907"/>
                  </a:cubicBezTo>
                  <a:cubicBezTo>
                    <a:pt x="225742" y="777240"/>
                    <a:pt x="234315" y="773430"/>
                    <a:pt x="242888" y="769620"/>
                  </a:cubicBezTo>
                  <a:cubicBezTo>
                    <a:pt x="246698" y="769620"/>
                    <a:pt x="251460" y="769620"/>
                    <a:pt x="255270" y="769620"/>
                  </a:cubicBezTo>
                  <a:cubicBezTo>
                    <a:pt x="258127" y="773430"/>
                    <a:pt x="260985" y="777240"/>
                    <a:pt x="262890" y="780097"/>
                  </a:cubicBezTo>
                  <a:cubicBezTo>
                    <a:pt x="266700" y="776288"/>
                    <a:pt x="270510" y="773430"/>
                    <a:pt x="274320" y="769620"/>
                  </a:cubicBezTo>
                  <a:cubicBezTo>
                    <a:pt x="284798" y="769620"/>
                    <a:pt x="295275" y="769620"/>
                    <a:pt x="304800" y="769620"/>
                  </a:cubicBezTo>
                  <a:cubicBezTo>
                    <a:pt x="316230" y="775335"/>
                    <a:pt x="327660" y="783907"/>
                    <a:pt x="340042" y="785813"/>
                  </a:cubicBezTo>
                  <a:cubicBezTo>
                    <a:pt x="368617" y="790575"/>
                    <a:pt x="398145" y="792480"/>
                    <a:pt x="426720" y="795338"/>
                  </a:cubicBezTo>
                  <a:cubicBezTo>
                    <a:pt x="426720" y="797242"/>
                    <a:pt x="426720" y="800100"/>
                    <a:pt x="426720" y="802005"/>
                  </a:cubicBezTo>
                  <a:cubicBezTo>
                    <a:pt x="411480" y="805815"/>
                    <a:pt x="395288" y="810578"/>
                    <a:pt x="375285" y="816292"/>
                  </a:cubicBezTo>
                  <a:cubicBezTo>
                    <a:pt x="441960" y="822960"/>
                    <a:pt x="499110" y="810578"/>
                    <a:pt x="552450" y="782003"/>
                  </a:cubicBezTo>
                  <a:cubicBezTo>
                    <a:pt x="559118" y="778192"/>
                    <a:pt x="560070" y="764857"/>
                    <a:pt x="566738" y="747713"/>
                  </a:cubicBezTo>
                  <a:cubicBezTo>
                    <a:pt x="589598" y="736282"/>
                    <a:pt x="622935" y="719138"/>
                    <a:pt x="655320" y="701992"/>
                  </a:cubicBezTo>
                  <a:cubicBezTo>
                    <a:pt x="656273" y="703897"/>
                    <a:pt x="657225" y="705803"/>
                    <a:pt x="658177" y="706755"/>
                  </a:cubicBezTo>
                  <a:cubicBezTo>
                    <a:pt x="654368" y="712470"/>
                    <a:pt x="650558" y="718185"/>
                    <a:pt x="644843" y="724853"/>
                  </a:cubicBezTo>
                  <a:cubicBezTo>
                    <a:pt x="732473" y="717232"/>
                    <a:pt x="945833" y="502920"/>
                    <a:pt x="938213" y="401003"/>
                  </a:cubicBezTo>
                  <a:cubicBezTo>
                    <a:pt x="926783" y="419100"/>
                    <a:pt x="917258" y="437197"/>
                    <a:pt x="904875" y="453390"/>
                  </a:cubicBezTo>
                  <a:cubicBezTo>
                    <a:pt x="875348" y="494347"/>
                    <a:pt x="846773" y="535305"/>
                    <a:pt x="814388" y="573405"/>
                  </a:cubicBezTo>
                  <a:cubicBezTo>
                    <a:pt x="796290" y="595313"/>
                    <a:pt x="769620" y="610553"/>
                    <a:pt x="746760" y="628650"/>
                  </a:cubicBezTo>
                  <a:cubicBezTo>
                    <a:pt x="746760" y="628650"/>
                    <a:pt x="746760" y="628650"/>
                    <a:pt x="746760" y="628650"/>
                  </a:cubicBezTo>
                  <a:cubicBezTo>
                    <a:pt x="747713" y="613410"/>
                    <a:pt x="779145" y="607695"/>
                    <a:pt x="760095" y="585788"/>
                  </a:cubicBezTo>
                  <a:cubicBezTo>
                    <a:pt x="762000" y="581978"/>
                    <a:pt x="763905" y="577215"/>
                    <a:pt x="765810" y="573405"/>
                  </a:cubicBezTo>
                  <a:cubicBezTo>
                    <a:pt x="774383" y="569595"/>
                    <a:pt x="782955" y="564832"/>
                    <a:pt x="791527" y="561022"/>
                  </a:cubicBezTo>
                  <a:cubicBezTo>
                    <a:pt x="804863" y="560070"/>
                    <a:pt x="816293" y="559117"/>
                    <a:pt x="803910" y="542925"/>
                  </a:cubicBezTo>
                  <a:cubicBezTo>
                    <a:pt x="819150" y="525780"/>
                    <a:pt x="838200" y="510540"/>
                    <a:pt x="848677" y="490538"/>
                  </a:cubicBezTo>
                  <a:cubicBezTo>
                    <a:pt x="878205" y="435292"/>
                    <a:pt x="908685" y="380047"/>
                    <a:pt x="928688" y="321945"/>
                  </a:cubicBezTo>
                  <a:cubicBezTo>
                    <a:pt x="963930" y="218122"/>
                    <a:pt x="985838" y="110490"/>
                    <a:pt x="991552" y="0"/>
                  </a:cubicBezTo>
                  <a:cubicBezTo>
                    <a:pt x="996315" y="953"/>
                    <a:pt x="1001077" y="953"/>
                    <a:pt x="1002030" y="953"/>
                  </a:cubicBezTo>
                  <a:cubicBezTo>
                    <a:pt x="1002030" y="13335"/>
                    <a:pt x="1002030" y="23813"/>
                    <a:pt x="1002030" y="34290"/>
                  </a:cubicBezTo>
                  <a:cubicBezTo>
                    <a:pt x="1002030" y="49530"/>
                    <a:pt x="1004888" y="64770"/>
                    <a:pt x="1002030" y="79057"/>
                  </a:cubicBezTo>
                  <a:cubicBezTo>
                    <a:pt x="994410" y="119063"/>
                    <a:pt x="980123" y="158115"/>
                    <a:pt x="997268" y="199072"/>
                  </a:cubicBezTo>
                  <a:cubicBezTo>
                    <a:pt x="999173" y="203835"/>
                    <a:pt x="1000125" y="211455"/>
                    <a:pt x="999173" y="216217"/>
                  </a:cubicBezTo>
                  <a:cubicBezTo>
                    <a:pt x="985838" y="257175"/>
                    <a:pt x="971550" y="297180"/>
                    <a:pt x="958215" y="338138"/>
                  </a:cubicBezTo>
                  <a:cubicBezTo>
                    <a:pt x="955358" y="345757"/>
                    <a:pt x="955358" y="354330"/>
                    <a:pt x="954405" y="361950"/>
                  </a:cubicBezTo>
                  <a:cubicBezTo>
                    <a:pt x="957263" y="363855"/>
                    <a:pt x="960120" y="364807"/>
                    <a:pt x="963930" y="366713"/>
                  </a:cubicBezTo>
                  <a:cubicBezTo>
                    <a:pt x="975360" y="353378"/>
                    <a:pt x="991552" y="342900"/>
                    <a:pt x="997268" y="327660"/>
                  </a:cubicBezTo>
                  <a:cubicBezTo>
                    <a:pt x="1008698" y="294322"/>
                    <a:pt x="1014413" y="259080"/>
                    <a:pt x="1022985" y="224790"/>
                  </a:cubicBezTo>
                  <a:cubicBezTo>
                    <a:pt x="1025843" y="215265"/>
                    <a:pt x="1031558" y="205740"/>
                    <a:pt x="1036320" y="196215"/>
                  </a:cubicBezTo>
                  <a:cubicBezTo>
                    <a:pt x="1033463" y="276225"/>
                    <a:pt x="1008698" y="351472"/>
                    <a:pt x="982027" y="425767"/>
                  </a:cubicBezTo>
                  <a:cubicBezTo>
                    <a:pt x="978218" y="437197"/>
                    <a:pt x="972502" y="447675"/>
                    <a:pt x="967740" y="458153"/>
                  </a:cubicBezTo>
                  <a:cubicBezTo>
                    <a:pt x="963930" y="457200"/>
                    <a:pt x="958215" y="454342"/>
                    <a:pt x="958215" y="455295"/>
                  </a:cubicBezTo>
                  <a:cubicBezTo>
                    <a:pt x="922973" y="503872"/>
                    <a:pt x="891540" y="556260"/>
                    <a:pt x="851535" y="601028"/>
                  </a:cubicBezTo>
                  <a:cubicBezTo>
                    <a:pt x="810577" y="646747"/>
                    <a:pt x="765810" y="693420"/>
                    <a:pt x="714375" y="726757"/>
                  </a:cubicBezTo>
                  <a:cubicBezTo>
                    <a:pt x="657225" y="762953"/>
                    <a:pt x="591502" y="790575"/>
                    <a:pt x="525780" y="810578"/>
                  </a:cubicBezTo>
                  <a:cubicBezTo>
                    <a:pt x="461010" y="830580"/>
                    <a:pt x="391477" y="838200"/>
                    <a:pt x="324802" y="851535"/>
                  </a:cubicBezTo>
                  <a:cubicBezTo>
                    <a:pt x="324802" y="848678"/>
                    <a:pt x="323850" y="845820"/>
                    <a:pt x="323850" y="842963"/>
                  </a:cubicBezTo>
                  <a:cubicBezTo>
                    <a:pt x="339090" y="847725"/>
                    <a:pt x="351473" y="853440"/>
                    <a:pt x="362902" y="85915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423;p22">
              <a:extLst>
                <a:ext uri="{FF2B5EF4-FFF2-40B4-BE49-F238E27FC236}">
                  <a16:creationId xmlns:a16="http://schemas.microsoft.com/office/drawing/2014/main" id="{E3123AE1-2395-45C5-B50E-4F7442AC6E23}"/>
                </a:ext>
              </a:extLst>
            </p:cNvPr>
            <p:cNvSpPr/>
            <p:nvPr/>
          </p:nvSpPr>
          <p:spPr>
            <a:xfrm>
              <a:off x="4074785" y="4245292"/>
              <a:ext cx="192414" cy="605824"/>
            </a:xfrm>
            <a:custGeom>
              <a:avLst/>
              <a:gdLst/>
              <a:ahLst/>
              <a:cxnLst/>
              <a:rect l="l" t="t" r="r" b="b"/>
              <a:pathLst>
                <a:path w="192414" h="605824" extrusionOk="0">
                  <a:moveTo>
                    <a:pt x="3820" y="318135"/>
                  </a:moveTo>
                  <a:cubicBezTo>
                    <a:pt x="-1895" y="219075"/>
                    <a:pt x="-3800" y="120015"/>
                    <a:pt x="17155" y="21907"/>
                  </a:cubicBezTo>
                  <a:cubicBezTo>
                    <a:pt x="19060" y="14288"/>
                    <a:pt x="23822" y="7620"/>
                    <a:pt x="26680" y="0"/>
                  </a:cubicBezTo>
                  <a:cubicBezTo>
                    <a:pt x="35252" y="17145"/>
                    <a:pt x="42872" y="34290"/>
                    <a:pt x="52397" y="54292"/>
                  </a:cubicBezTo>
                  <a:cubicBezTo>
                    <a:pt x="66685" y="39052"/>
                    <a:pt x="77162" y="27622"/>
                    <a:pt x="80972" y="23813"/>
                  </a:cubicBezTo>
                  <a:cubicBezTo>
                    <a:pt x="115262" y="39052"/>
                    <a:pt x="162887" y="41910"/>
                    <a:pt x="147647" y="93345"/>
                  </a:cubicBezTo>
                  <a:cubicBezTo>
                    <a:pt x="146695" y="94297"/>
                    <a:pt x="144790" y="94297"/>
                    <a:pt x="145742" y="95250"/>
                  </a:cubicBezTo>
                  <a:cubicBezTo>
                    <a:pt x="146695" y="97155"/>
                    <a:pt x="147647" y="98107"/>
                    <a:pt x="147647" y="100013"/>
                  </a:cubicBezTo>
                  <a:cubicBezTo>
                    <a:pt x="140027" y="137160"/>
                    <a:pt x="133360" y="175260"/>
                    <a:pt x="125740" y="212407"/>
                  </a:cubicBezTo>
                  <a:cubicBezTo>
                    <a:pt x="122882" y="211455"/>
                    <a:pt x="119072" y="211455"/>
                    <a:pt x="116215" y="210502"/>
                  </a:cubicBezTo>
                  <a:cubicBezTo>
                    <a:pt x="120977" y="183832"/>
                    <a:pt x="124787" y="157163"/>
                    <a:pt x="130502" y="121920"/>
                  </a:cubicBezTo>
                  <a:cubicBezTo>
                    <a:pt x="115262" y="132397"/>
                    <a:pt x="102880" y="135255"/>
                    <a:pt x="101927" y="140970"/>
                  </a:cubicBezTo>
                  <a:cubicBezTo>
                    <a:pt x="94307" y="183832"/>
                    <a:pt x="89545" y="226695"/>
                    <a:pt x="82877" y="277177"/>
                  </a:cubicBezTo>
                  <a:cubicBezTo>
                    <a:pt x="97165" y="258127"/>
                    <a:pt x="104785" y="245745"/>
                    <a:pt x="112405" y="235267"/>
                  </a:cubicBezTo>
                  <a:cubicBezTo>
                    <a:pt x="144790" y="255270"/>
                    <a:pt x="151457" y="283845"/>
                    <a:pt x="147647" y="317182"/>
                  </a:cubicBezTo>
                  <a:cubicBezTo>
                    <a:pt x="146695" y="321945"/>
                    <a:pt x="147647" y="327660"/>
                    <a:pt x="148600" y="332422"/>
                  </a:cubicBezTo>
                  <a:cubicBezTo>
                    <a:pt x="148600" y="343852"/>
                    <a:pt x="148600" y="354330"/>
                    <a:pt x="148600" y="365760"/>
                  </a:cubicBezTo>
                  <a:cubicBezTo>
                    <a:pt x="150505" y="386715"/>
                    <a:pt x="152410" y="407670"/>
                    <a:pt x="154315" y="428625"/>
                  </a:cubicBezTo>
                  <a:cubicBezTo>
                    <a:pt x="159077" y="450532"/>
                    <a:pt x="162887" y="472440"/>
                    <a:pt x="167650" y="494347"/>
                  </a:cubicBezTo>
                  <a:cubicBezTo>
                    <a:pt x="165745" y="509588"/>
                    <a:pt x="161935" y="523875"/>
                    <a:pt x="160982" y="539115"/>
                  </a:cubicBezTo>
                  <a:cubicBezTo>
                    <a:pt x="160030" y="559117"/>
                    <a:pt x="167650" y="572452"/>
                    <a:pt x="192415" y="568642"/>
                  </a:cubicBezTo>
                  <a:lnTo>
                    <a:pt x="192415" y="569595"/>
                  </a:lnTo>
                  <a:cubicBezTo>
                    <a:pt x="192415" y="581977"/>
                    <a:pt x="192415" y="594360"/>
                    <a:pt x="191462" y="605790"/>
                  </a:cubicBezTo>
                  <a:cubicBezTo>
                    <a:pt x="166697" y="606742"/>
                    <a:pt x="160982" y="587692"/>
                    <a:pt x="154315" y="571500"/>
                  </a:cubicBezTo>
                  <a:cubicBezTo>
                    <a:pt x="147647" y="555307"/>
                    <a:pt x="143837" y="539115"/>
                    <a:pt x="138122" y="522922"/>
                  </a:cubicBezTo>
                  <a:cubicBezTo>
                    <a:pt x="136217" y="522922"/>
                    <a:pt x="134312" y="522922"/>
                    <a:pt x="132407" y="523875"/>
                  </a:cubicBezTo>
                  <a:cubicBezTo>
                    <a:pt x="130502" y="531495"/>
                    <a:pt x="128597" y="539115"/>
                    <a:pt x="124787" y="552450"/>
                  </a:cubicBezTo>
                  <a:cubicBezTo>
                    <a:pt x="109547" y="523875"/>
                    <a:pt x="97165" y="501015"/>
                    <a:pt x="84782" y="478155"/>
                  </a:cubicBezTo>
                  <a:cubicBezTo>
                    <a:pt x="81925" y="463867"/>
                    <a:pt x="80020" y="450532"/>
                    <a:pt x="77162" y="436245"/>
                  </a:cubicBezTo>
                  <a:cubicBezTo>
                    <a:pt x="79067" y="436245"/>
                    <a:pt x="80020" y="436245"/>
                    <a:pt x="81925" y="436245"/>
                  </a:cubicBezTo>
                  <a:cubicBezTo>
                    <a:pt x="83830" y="440055"/>
                    <a:pt x="86687" y="442913"/>
                    <a:pt x="90497" y="449580"/>
                  </a:cubicBezTo>
                  <a:cubicBezTo>
                    <a:pt x="93355" y="410527"/>
                    <a:pt x="95260" y="375285"/>
                    <a:pt x="97165" y="340042"/>
                  </a:cubicBezTo>
                  <a:cubicBezTo>
                    <a:pt x="94307" y="339090"/>
                    <a:pt x="91450" y="339090"/>
                    <a:pt x="88592" y="338138"/>
                  </a:cubicBezTo>
                  <a:cubicBezTo>
                    <a:pt x="83830" y="341947"/>
                    <a:pt x="79067" y="345757"/>
                    <a:pt x="74305" y="350520"/>
                  </a:cubicBezTo>
                  <a:cubicBezTo>
                    <a:pt x="46682" y="280988"/>
                    <a:pt x="89545" y="215265"/>
                    <a:pt x="84782" y="144780"/>
                  </a:cubicBezTo>
                  <a:cubicBezTo>
                    <a:pt x="79067" y="140017"/>
                    <a:pt x="70495" y="133350"/>
                    <a:pt x="61922" y="126682"/>
                  </a:cubicBezTo>
                  <a:cubicBezTo>
                    <a:pt x="87640" y="99060"/>
                    <a:pt x="85735" y="87630"/>
                    <a:pt x="57160" y="67627"/>
                  </a:cubicBezTo>
                  <a:cubicBezTo>
                    <a:pt x="51445" y="89535"/>
                    <a:pt x="52397" y="126682"/>
                    <a:pt x="38110" y="133350"/>
                  </a:cubicBezTo>
                  <a:cubicBezTo>
                    <a:pt x="11440" y="145732"/>
                    <a:pt x="17155" y="161925"/>
                    <a:pt x="15250" y="180022"/>
                  </a:cubicBezTo>
                  <a:cubicBezTo>
                    <a:pt x="11440" y="223838"/>
                    <a:pt x="7630" y="271463"/>
                    <a:pt x="3820" y="318135"/>
                  </a:cubicBezTo>
                  <a:close/>
                  <a:moveTo>
                    <a:pt x="139075" y="309563"/>
                  </a:moveTo>
                  <a:cubicBezTo>
                    <a:pt x="137170" y="309563"/>
                    <a:pt x="135265" y="309563"/>
                    <a:pt x="133360" y="309563"/>
                  </a:cubicBezTo>
                  <a:cubicBezTo>
                    <a:pt x="133360" y="339090"/>
                    <a:pt x="133360" y="368617"/>
                    <a:pt x="133360" y="398145"/>
                  </a:cubicBezTo>
                  <a:cubicBezTo>
                    <a:pt x="135265" y="398145"/>
                    <a:pt x="137170" y="398145"/>
                    <a:pt x="139075" y="398145"/>
                  </a:cubicBezTo>
                  <a:cubicBezTo>
                    <a:pt x="139075" y="369570"/>
                    <a:pt x="139075" y="340042"/>
                    <a:pt x="139075" y="309563"/>
                  </a:cubicBezTo>
                  <a:close/>
                  <a:moveTo>
                    <a:pt x="116215" y="421005"/>
                  </a:moveTo>
                  <a:cubicBezTo>
                    <a:pt x="118120" y="440055"/>
                    <a:pt x="120025" y="455295"/>
                    <a:pt x="122882" y="474345"/>
                  </a:cubicBezTo>
                  <a:cubicBezTo>
                    <a:pt x="148600" y="448627"/>
                    <a:pt x="147647" y="433388"/>
                    <a:pt x="116215" y="421005"/>
                  </a:cubicBezTo>
                  <a:close/>
                  <a:moveTo>
                    <a:pt x="132407" y="280035"/>
                  </a:moveTo>
                  <a:cubicBezTo>
                    <a:pt x="130502" y="279082"/>
                    <a:pt x="128597" y="278130"/>
                    <a:pt x="127645" y="278130"/>
                  </a:cubicBezTo>
                  <a:cubicBezTo>
                    <a:pt x="126692" y="278130"/>
                    <a:pt x="125740" y="280988"/>
                    <a:pt x="125740" y="282892"/>
                  </a:cubicBezTo>
                  <a:cubicBezTo>
                    <a:pt x="127645" y="283845"/>
                    <a:pt x="129550" y="285750"/>
                    <a:pt x="130502" y="284797"/>
                  </a:cubicBezTo>
                  <a:cubicBezTo>
                    <a:pt x="131455" y="283845"/>
                    <a:pt x="132407" y="280988"/>
                    <a:pt x="132407" y="28003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424;p22">
              <a:extLst>
                <a:ext uri="{FF2B5EF4-FFF2-40B4-BE49-F238E27FC236}">
                  <a16:creationId xmlns:a16="http://schemas.microsoft.com/office/drawing/2014/main" id="{C1DA6B1E-C475-4EC4-BEDE-603B9B86E07B}"/>
                </a:ext>
              </a:extLst>
            </p:cNvPr>
            <p:cNvSpPr/>
            <p:nvPr/>
          </p:nvSpPr>
          <p:spPr>
            <a:xfrm>
              <a:off x="4078604" y="4310062"/>
              <a:ext cx="112395" cy="629602"/>
            </a:xfrm>
            <a:custGeom>
              <a:avLst/>
              <a:gdLst/>
              <a:ahLst/>
              <a:cxnLst/>
              <a:rect l="l" t="t" r="r" b="b"/>
              <a:pathLst>
                <a:path w="112395" h="629602" extrusionOk="0">
                  <a:moveTo>
                    <a:pt x="0" y="253365"/>
                  </a:moveTo>
                  <a:cubicBezTo>
                    <a:pt x="3810" y="206693"/>
                    <a:pt x="8573" y="160020"/>
                    <a:pt x="12383" y="112395"/>
                  </a:cubicBezTo>
                  <a:cubicBezTo>
                    <a:pt x="14288" y="94297"/>
                    <a:pt x="8573" y="78105"/>
                    <a:pt x="35242" y="65722"/>
                  </a:cubicBezTo>
                  <a:cubicBezTo>
                    <a:pt x="49530" y="59055"/>
                    <a:pt x="48578" y="21907"/>
                    <a:pt x="54292" y="0"/>
                  </a:cubicBezTo>
                  <a:cubicBezTo>
                    <a:pt x="82867" y="20003"/>
                    <a:pt x="83820" y="30480"/>
                    <a:pt x="59055" y="59055"/>
                  </a:cubicBezTo>
                  <a:cubicBezTo>
                    <a:pt x="67628" y="65722"/>
                    <a:pt x="76200" y="72390"/>
                    <a:pt x="81915" y="77153"/>
                  </a:cubicBezTo>
                  <a:cubicBezTo>
                    <a:pt x="86678" y="147638"/>
                    <a:pt x="44767" y="213360"/>
                    <a:pt x="71438" y="282893"/>
                  </a:cubicBezTo>
                  <a:cubicBezTo>
                    <a:pt x="76200" y="279082"/>
                    <a:pt x="80963" y="275272"/>
                    <a:pt x="85725" y="270510"/>
                  </a:cubicBezTo>
                  <a:cubicBezTo>
                    <a:pt x="88583" y="271463"/>
                    <a:pt x="91440" y="271463"/>
                    <a:pt x="94298" y="272415"/>
                  </a:cubicBezTo>
                  <a:cubicBezTo>
                    <a:pt x="92392" y="307657"/>
                    <a:pt x="89535" y="342900"/>
                    <a:pt x="87630" y="381953"/>
                  </a:cubicBezTo>
                  <a:cubicBezTo>
                    <a:pt x="83820" y="375285"/>
                    <a:pt x="80963" y="372428"/>
                    <a:pt x="79058" y="368618"/>
                  </a:cubicBezTo>
                  <a:cubicBezTo>
                    <a:pt x="77153" y="368618"/>
                    <a:pt x="76200" y="368618"/>
                    <a:pt x="74295" y="368618"/>
                  </a:cubicBezTo>
                  <a:cubicBezTo>
                    <a:pt x="77153" y="382905"/>
                    <a:pt x="79058" y="396240"/>
                    <a:pt x="81915" y="410528"/>
                  </a:cubicBezTo>
                  <a:cubicBezTo>
                    <a:pt x="76200" y="423863"/>
                    <a:pt x="70485" y="437197"/>
                    <a:pt x="60960" y="457200"/>
                  </a:cubicBezTo>
                  <a:cubicBezTo>
                    <a:pt x="70485" y="491490"/>
                    <a:pt x="81915" y="534353"/>
                    <a:pt x="94298" y="577215"/>
                  </a:cubicBezTo>
                  <a:cubicBezTo>
                    <a:pt x="99060" y="595313"/>
                    <a:pt x="106680" y="612457"/>
                    <a:pt x="112395" y="629603"/>
                  </a:cubicBezTo>
                  <a:cubicBezTo>
                    <a:pt x="96203" y="613410"/>
                    <a:pt x="79058" y="596265"/>
                    <a:pt x="62865" y="580072"/>
                  </a:cubicBezTo>
                  <a:cubicBezTo>
                    <a:pt x="20003" y="476250"/>
                    <a:pt x="953" y="366713"/>
                    <a:pt x="0" y="25336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425;p22">
              <a:extLst>
                <a:ext uri="{FF2B5EF4-FFF2-40B4-BE49-F238E27FC236}">
                  <a16:creationId xmlns:a16="http://schemas.microsoft.com/office/drawing/2014/main" id="{F3027CD8-67D5-410D-9554-6F9104E45339}"/>
                </a:ext>
              </a:extLst>
            </p:cNvPr>
            <p:cNvSpPr/>
            <p:nvPr/>
          </p:nvSpPr>
          <p:spPr>
            <a:xfrm>
              <a:off x="5289232" y="4162424"/>
              <a:ext cx="268605" cy="657225"/>
            </a:xfrm>
            <a:custGeom>
              <a:avLst/>
              <a:gdLst/>
              <a:ahLst/>
              <a:cxnLst/>
              <a:rect l="l" t="t" r="r" b="b"/>
              <a:pathLst>
                <a:path w="268605" h="657225" extrusionOk="0">
                  <a:moveTo>
                    <a:pt x="268605" y="486728"/>
                  </a:moveTo>
                  <a:cubicBezTo>
                    <a:pt x="263843" y="496253"/>
                    <a:pt x="258128" y="504825"/>
                    <a:pt x="255270" y="515303"/>
                  </a:cubicBezTo>
                  <a:cubicBezTo>
                    <a:pt x="246698" y="549593"/>
                    <a:pt x="240983" y="584835"/>
                    <a:pt x="229553" y="618172"/>
                  </a:cubicBezTo>
                  <a:cubicBezTo>
                    <a:pt x="224790" y="633413"/>
                    <a:pt x="207645" y="644843"/>
                    <a:pt x="196215" y="657225"/>
                  </a:cubicBezTo>
                  <a:cubicBezTo>
                    <a:pt x="193358" y="655320"/>
                    <a:pt x="190500" y="654368"/>
                    <a:pt x="186690" y="652463"/>
                  </a:cubicBezTo>
                  <a:cubicBezTo>
                    <a:pt x="187643" y="644843"/>
                    <a:pt x="188595" y="636270"/>
                    <a:pt x="190500" y="628650"/>
                  </a:cubicBezTo>
                  <a:cubicBezTo>
                    <a:pt x="203835" y="587693"/>
                    <a:pt x="218123" y="547688"/>
                    <a:pt x="231458" y="506730"/>
                  </a:cubicBezTo>
                  <a:cubicBezTo>
                    <a:pt x="233363" y="501968"/>
                    <a:pt x="232410" y="494347"/>
                    <a:pt x="229553" y="489585"/>
                  </a:cubicBezTo>
                  <a:cubicBezTo>
                    <a:pt x="211455" y="448628"/>
                    <a:pt x="225743" y="409575"/>
                    <a:pt x="234315" y="369570"/>
                  </a:cubicBezTo>
                  <a:cubicBezTo>
                    <a:pt x="237173" y="355282"/>
                    <a:pt x="234315" y="339090"/>
                    <a:pt x="234315" y="324803"/>
                  </a:cubicBezTo>
                  <a:cubicBezTo>
                    <a:pt x="234315" y="314325"/>
                    <a:pt x="234315" y="303847"/>
                    <a:pt x="234315" y="291465"/>
                  </a:cubicBezTo>
                  <a:cubicBezTo>
                    <a:pt x="233363" y="291465"/>
                    <a:pt x="228600" y="290513"/>
                    <a:pt x="223838" y="290513"/>
                  </a:cubicBezTo>
                  <a:cubicBezTo>
                    <a:pt x="220028" y="270510"/>
                    <a:pt x="215265" y="249555"/>
                    <a:pt x="211455" y="229553"/>
                  </a:cubicBezTo>
                  <a:cubicBezTo>
                    <a:pt x="208598" y="202882"/>
                    <a:pt x="206693" y="175260"/>
                    <a:pt x="202883" y="148590"/>
                  </a:cubicBezTo>
                  <a:cubicBezTo>
                    <a:pt x="200025" y="124778"/>
                    <a:pt x="195263" y="100965"/>
                    <a:pt x="191453" y="78105"/>
                  </a:cubicBezTo>
                  <a:cubicBezTo>
                    <a:pt x="189548" y="68580"/>
                    <a:pt x="188595" y="59055"/>
                    <a:pt x="186690" y="49530"/>
                  </a:cubicBezTo>
                  <a:cubicBezTo>
                    <a:pt x="177165" y="53340"/>
                    <a:pt x="166688" y="57150"/>
                    <a:pt x="158115" y="61913"/>
                  </a:cubicBezTo>
                  <a:cubicBezTo>
                    <a:pt x="151448" y="64770"/>
                    <a:pt x="144780" y="68580"/>
                    <a:pt x="140018" y="73343"/>
                  </a:cubicBezTo>
                  <a:cubicBezTo>
                    <a:pt x="104775" y="106680"/>
                    <a:pt x="39053" y="110490"/>
                    <a:pt x="36195" y="176213"/>
                  </a:cubicBezTo>
                  <a:cubicBezTo>
                    <a:pt x="24765" y="159068"/>
                    <a:pt x="13335" y="140970"/>
                    <a:pt x="0" y="121920"/>
                  </a:cubicBezTo>
                  <a:cubicBezTo>
                    <a:pt x="61913" y="80963"/>
                    <a:pt x="122873" y="40957"/>
                    <a:pt x="184785" y="0"/>
                  </a:cubicBezTo>
                  <a:cubicBezTo>
                    <a:pt x="187643" y="2857"/>
                    <a:pt x="189548" y="4763"/>
                    <a:pt x="192405" y="7620"/>
                  </a:cubicBezTo>
                  <a:cubicBezTo>
                    <a:pt x="191453" y="15240"/>
                    <a:pt x="186690" y="25718"/>
                    <a:pt x="190500" y="31432"/>
                  </a:cubicBezTo>
                  <a:cubicBezTo>
                    <a:pt x="236220" y="106680"/>
                    <a:pt x="257175" y="189547"/>
                    <a:pt x="263843" y="276225"/>
                  </a:cubicBezTo>
                  <a:cubicBezTo>
                    <a:pt x="263843" y="280035"/>
                    <a:pt x="266700" y="283845"/>
                    <a:pt x="268605" y="286703"/>
                  </a:cubicBezTo>
                  <a:cubicBezTo>
                    <a:pt x="267653" y="352425"/>
                    <a:pt x="267653" y="419100"/>
                    <a:pt x="268605" y="486728"/>
                  </a:cubicBezTo>
                  <a:cubicBezTo>
                    <a:pt x="268605" y="486728"/>
                    <a:pt x="268605" y="486728"/>
                    <a:pt x="268605" y="486728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426;p22">
              <a:extLst>
                <a:ext uri="{FF2B5EF4-FFF2-40B4-BE49-F238E27FC236}">
                  <a16:creationId xmlns:a16="http://schemas.microsoft.com/office/drawing/2014/main" id="{849F5B7A-BA9C-4EF2-9D5C-7E515E97063D}"/>
                </a:ext>
              </a:extLst>
            </p:cNvPr>
            <p:cNvSpPr/>
            <p:nvPr/>
          </p:nvSpPr>
          <p:spPr>
            <a:xfrm>
              <a:off x="4141470" y="4892992"/>
              <a:ext cx="629602" cy="396239"/>
            </a:xfrm>
            <a:custGeom>
              <a:avLst/>
              <a:gdLst/>
              <a:ahLst/>
              <a:cxnLst/>
              <a:rect l="l" t="t" r="r" b="b"/>
              <a:pathLst>
                <a:path w="629602" h="396239" extrusionOk="0">
                  <a:moveTo>
                    <a:pt x="0" y="0"/>
                  </a:moveTo>
                  <a:cubicBezTo>
                    <a:pt x="16192" y="16192"/>
                    <a:pt x="33338" y="33338"/>
                    <a:pt x="49530" y="49530"/>
                  </a:cubicBezTo>
                  <a:cubicBezTo>
                    <a:pt x="52388" y="56197"/>
                    <a:pt x="55245" y="63817"/>
                    <a:pt x="60008" y="69532"/>
                  </a:cubicBezTo>
                  <a:cubicBezTo>
                    <a:pt x="81915" y="94297"/>
                    <a:pt x="104775" y="118110"/>
                    <a:pt x="128588" y="140970"/>
                  </a:cubicBezTo>
                  <a:cubicBezTo>
                    <a:pt x="137160" y="149542"/>
                    <a:pt x="151447" y="152400"/>
                    <a:pt x="162877" y="158115"/>
                  </a:cubicBezTo>
                  <a:cubicBezTo>
                    <a:pt x="177165" y="164782"/>
                    <a:pt x="191452" y="170497"/>
                    <a:pt x="206692" y="177165"/>
                  </a:cubicBezTo>
                  <a:cubicBezTo>
                    <a:pt x="218122" y="187642"/>
                    <a:pt x="227647" y="200025"/>
                    <a:pt x="240030" y="207645"/>
                  </a:cubicBezTo>
                  <a:cubicBezTo>
                    <a:pt x="296227" y="240030"/>
                    <a:pt x="350520" y="276225"/>
                    <a:pt x="418148" y="287655"/>
                  </a:cubicBezTo>
                  <a:cubicBezTo>
                    <a:pt x="477202" y="298132"/>
                    <a:pt x="533400" y="325755"/>
                    <a:pt x="595312" y="321945"/>
                  </a:cubicBezTo>
                  <a:cubicBezTo>
                    <a:pt x="603885" y="321945"/>
                    <a:pt x="611505" y="321945"/>
                    <a:pt x="620077" y="322897"/>
                  </a:cubicBezTo>
                  <a:cubicBezTo>
                    <a:pt x="620077" y="324802"/>
                    <a:pt x="620077" y="327660"/>
                    <a:pt x="620077" y="329565"/>
                  </a:cubicBezTo>
                  <a:cubicBezTo>
                    <a:pt x="611505" y="333375"/>
                    <a:pt x="602933" y="337185"/>
                    <a:pt x="585787" y="343852"/>
                  </a:cubicBezTo>
                  <a:cubicBezTo>
                    <a:pt x="606743" y="346710"/>
                    <a:pt x="618173" y="348615"/>
                    <a:pt x="629602" y="350520"/>
                  </a:cubicBezTo>
                  <a:cubicBezTo>
                    <a:pt x="629602" y="353377"/>
                    <a:pt x="628650" y="355282"/>
                    <a:pt x="628650" y="358140"/>
                  </a:cubicBezTo>
                  <a:cubicBezTo>
                    <a:pt x="596265" y="356235"/>
                    <a:pt x="564833" y="355282"/>
                    <a:pt x="532448" y="351472"/>
                  </a:cubicBezTo>
                  <a:cubicBezTo>
                    <a:pt x="512445" y="349567"/>
                    <a:pt x="493395" y="343852"/>
                    <a:pt x="474345" y="337185"/>
                  </a:cubicBezTo>
                  <a:cubicBezTo>
                    <a:pt x="441960" y="326707"/>
                    <a:pt x="410527" y="315277"/>
                    <a:pt x="377190" y="309563"/>
                  </a:cubicBezTo>
                  <a:cubicBezTo>
                    <a:pt x="435292" y="362902"/>
                    <a:pt x="521017" y="346710"/>
                    <a:pt x="585787" y="393382"/>
                  </a:cubicBezTo>
                  <a:cubicBezTo>
                    <a:pt x="572452" y="394335"/>
                    <a:pt x="561975" y="395288"/>
                    <a:pt x="550545" y="396240"/>
                  </a:cubicBezTo>
                  <a:cubicBezTo>
                    <a:pt x="485775" y="373380"/>
                    <a:pt x="421958" y="351472"/>
                    <a:pt x="357188" y="328613"/>
                  </a:cubicBezTo>
                  <a:cubicBezTo>
                    <a:pt x="354330" y="320040"/>
                    <a:pt x="354330" y="307657"/>
                    <a:pt x="349567" y="304800"/>
                  </a:cubicBezTo>
                  <a:cubicBezTo>
                    <a:pt x="308610" y="285750"/>
                    <a:pt x="265747" y="269557"/>
                    <a:pt x="223838" y="252413"/>
                  </a:cubicBezTo>
                  <a:cubicBezTo>
                    <a:pt x="223838" y="252413"/>
                    <a:pt x="223838" y="251460"/>
                    <a:pt x="223838" y="251460"/>
                  </a:cubicBezTo>
                  <a:cubicBezTo>
                    <a:pt x="221933" y="249555"/>
                    <a:pt x="220027" y="247650"/>
                    <a:pt x="218122" y="245745"/>
                  </a:cubicBezTo>
                  <a:lnTo>
                    <a:pt x="218122" y="243840"/>
                  </a:lnTo>
                  <a:cubicBezTo>
                    <a:pt x="218122" y="243840"/>
                    <a:pt x="217170" y="245745"/>
                    <a:pt x="217170" y="245745"/>
                  </a:cubicBezTo>
                  <a:cubicBezTo>
                    <a:pt x="211455" y="242888"/>
                    <a:pt x="205740" y="240030"/>
                    <a:pt x="200025" y="237172"/>
                  </a:cubicBezTo>
                  <a:cubicBezTo>
                    <a:pt x="200025" y="237172"/>
                    <a:pt x="200025" y="237172"/>
                    <a:pt x="200025" y="237172"/>
                  </a:cubicBezTo>
                  <a:cubicBezTo>
                    <a:pt x="198120" y="235267"/>
                    <a:pt x="195263" y="233363"/>
                    <a:pt x="193358" y="231457"/>
                  </a:cubicBezTo>
                  <a:cubicBezTo>
                    <a:pt x="193358" y="231457"/>
                    <a:pt x="193358" y="231457"/>
                    <a:pt x="193358" y="231457"/>
                  </a:cubicBezTo>
                  <a:cubicBezTo>
                    <a:pt x="191452" y="229552"/>
                    <a:pt x="188595" y="227647"/>
                    <a:pt x="186690" y="225742"/>
                  </a:cubicBezTo>
                  <a:cubicBezTo>
                    <a:pt x="186690" y="225742"/>
                    <a:pt x="186690" y="225742"/>
                    <a:pt x="186690" y="225742"/>
                  </a:cubicBezTo>
                  <a:cubicBezTo>
                    <a:pt x="182880" y="222885"/>
                    <a:pt x="179070" y="220980"/>
                    <a:pt x="175260" y="218122"/>
                  </a:cubicBezTo>
                  <a:cubicBezTo>
                    <a:pt x="94297" y="162877"/>
                    <a:pt x="30480" y="93345"/>
                    <a:pt x="0" y="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427;p22">
              <a:extLst>
                <a:ext uri="{FF2B5EF4-FFF2-40B4-BE49-F238E27FC236}">
                  <a16:creationId xmlns:a16="http://schemas.microsoft.com/office/drawing/2014/main" id="{1DD0C990-18A9-4BC3-933F-BDD8C562B587}"/>
                </a:ext>
              </a:extLst>
            </p:cNvPr>
            <p:cNvSpPr/>
            <p:nvPr/>
          </p:nvSpPr>
          <p:spPr>
            <a:xfrm>
              <a:off x="4101465" y="4133849"/>
              <a:ext cx="164782" cy="441959"/>
            </a:xfrm>
            <a:custGeom>
              <a:avLst/>
              <a:gdLst/>
              <a:ahLst/>
              <a:cxnLst/>
              <a:rect l="l" t="t" r="r" b="b"/>
              <a:pathLst>
                <a:path w="164782" h="441959" extrusionOk="0">
                  <a:moveTo>
                    <a:pt x="120967" y="203835"/>
                  </a:moveTo>
                  <a:cubicBezTo>
                    <a:pt x="137160" y="152400"/>
                    <a:pt x="88582" y="149543"/>
                    <a:pt x="54292" y="134303"/>
                  </a:cubicBezTo>
                  <a:cubicBezTo>
                    <a:pt x="50482" y="139065"/>
                    <a:pt x="40005" y="149543"/>
                    <a:pt x="25717" y="164782"/>
                  </a:cubicBezTo>
                  <a:cubicBezTo>
                    <a:pt x="16192" y="145732"/>
                    <a:pt x="7620" y="128588"/>
                    <a:pt x="0" y="110490"/>
                  </a:cubicBezTo>
                  <a:cubicBezTo>
                    <a:pt x="0" y="110490"/>
                    <a:pt x="0" y="110490"/>
                    <a:pt x="0" y="110490"/>
                  </a:cubicBezTo>
                  <a:cubicBezTo>
                    <a:pt x="0" y="108585"/>
                    <a:pt x="952" y="106680"/>
                    <a:pt x="952" y="104775"/>
                  </a:cubicBezTo>
                  <a:cubicBezTo>
                    <a:pt x="5715" y="90488"/>
                    <a:pt x="10477" y="76200"/>
                    <a:pt x="15240" y="62865"/>
                  </a:cubicBezTo>
                  <a:cubicBezTo>
                    <a:pt x="32385" y="68580"/>
                    <a:pt x="49530" y="71438"/>
                    <a:pt x="62865" y="53340"/>
                  </a:cubicBezTo>
                  <a:cubicBezTo>
                    <a:pt x="75247" y="36195"/>
                    <a:pt x="87630" y="19050"/>
                    <a:pt x="101917" y="0"/>
                  </a:cubicBezTo>
                  <a:cubicBezTo>
                    <a:pt x="111442" y="14288"/>
                    <a:pt x="93345" y="36195"/>
                    <a:pt x="119063" y="38100"/>
                  </a:cubicBezTo>
                  <a:cubicBezTo>
                    <a:pt x="118110" y="43815"/>
                    <a:pt x="117157" y="49530"/>
                    <a:pt x="115252" y="55245"/>
                  </a:cubicBezTo>
                  <a:cubicBezTo>
                    <a:pt x="108585" y="74295"/>
                    <a:pt x="101917" y="93345"/>
                    <a:pt x="96202" y="111443"/>
                  </a:cubicBezTo>
                  <a:cubicBezTo>
                    <a:pt x="96202" y="112395"/>
                    <a:pt x="95250" y="113347"/>
                    <a:pt x="95250" y="114300"/>
                  </a:cubicBezTo>
                  <a:cubicBezTo>
                    <a:pt x="96202" y="113347"/>
                    <a:pt x="96202" y="112395"/>
                    <a:pt x="97155" y="111443"/>
                  </a:cubicBezTo>
                  <a:cubicBezTo>
                    <a:pt x="115252" y="111443"/>
                    <a:pt x="133350" y="111443"/>
                    <a:pt x="149542" y="111443"/>
                  </a:cubicBezTo>
                  <a:cubicBezTo>
                    <a:pt x="140970" y="126682"/>
                    <a:pt x="133350" y="140018"/>
                    <a:pt x="125730" y="152400"/>
                  </a:cubicBezTo>
                  <a:cubicBezTo>
                    <a:pt x="128588" y="154305"/>
                    <a:pt x="132397" y="156210"/>
                    <a:pt x="135255" y="158115"/>
                  </a:cubicBezTo>
                  <a:cubicBezTo>
                    <a:pt x="140970" y="151447"/>
                    <a:pt x="145732" y="144780"/>
                    <a:pt x="151447" y="138113"/>
                  </a:cubicBezTo>
                  <a:cubicBezTo>
                    <a:pt x="153352" y="138113"/>
                    <a:pt x="156210" y="138113"/>
                    <a:pt x="158115" y="138113"/>
                  </a:cubicBezTo>
                  <a:cubicBezTo>
                    <a:pt x="158115" y="152400"/>
                    <a:pt x="157163" y="166688"/>
                    <a:pt x="158115" y="180022"/>
                  </a:cubicBezTo>
                  <a:cubicBezTo>
                    <a:pt x="159067" y="189547"/>
                    <a:pt x="161925" y="199072"/>
                    <a:pt x="164782" y="208597"/>
                  </a:cubicBezTo>
                  <a:cubicBezTo>
                    <a:pt x="156210" y="241935"/>
                    <a:pt x="144780" y="274320"/>
                    <a:pt x="139065" y="307657"/>
                  </a:cubicBezTo>
                  <a:cubicBezTo>
                    <a:pt x="131445" y="352425"/>
                    <a:pt x="127635" y="397193"/>
                    <a:pt x="121920" y="441960"/>
                  </a:cubicBezTo>
                  <a:cubicBezTo>
                    <a:pt x="121920" y="437197"/>
                    <a:pt x="120967" y="431482"/>
                    <a:pt x="120967" y="426720"/>
                  </a:cubicBezTo>
                  <a:cubicBezTo>
                    <a:pt x="125730" y="394335"/>
                    <a:pt x="119063" y="365760"/>
                    <a:pt x="85725" y="344805"/>
                  </a:cubicBezTo>
                  <a:cubicBezTo>
                    <a:pt x="78105" y="355282"/>
                    <a:pt x="69532" y="366713"/>
                    <a:pt x="56197" y="386715"/>
                  </a:cubicBezTo>
                  <a:cubicBezTo>
                    <a:pt x="62865" y="335280"/>
                    <a:pt x="67627" y="292418"/>
                    <a:pt x="75247" y="250507"/>
                  </a:cubicBezTo>
                  <a:cubicBezTo>
                    <a:pt x="76200" y="244793"/>
                    <a:pt x="88582" y="240982"/>
                    <a:pt x="103822" y="231457"/>
                  </a:cubicBezTo>
                  <a:cubicBezTo>
                    <a:pt x="98107" y="266700"/>
                    <a:pt x="94297" y="293370"/>
                    <a:pt x="89535" y="320040"/>
                  </a:cubicBezTo>
                  <a:cubicBezTo>
                    <a:pt x="92392" y="320993"/>
                    <a:pt x="96202" y="320993"/>
                    <a:pt x="99060" y="321945"/>
                  </a:cubicBezTo>
                  <a:cubicBezTo>
                    <a:pt x="106680" y="284797"/>
                    <a:pt x="113347" y="246697"/>
                    <a:pt x="120967" y="209550"/>
                  </a:cubicBezTo>
                  <a:cubicBezTo>
                    <a:pt x="120967" y="209550"/>
                    <a:pt x="120967" y="209550"/>
                    <a:pt x="120967" y="209550"/>
                  </a:cubicBezTo>
                  <a:cubicBezTo>
                    <a:pt x="120967" y="207645"/>
                    <a:pt x="120967" y="205740"/>
                    <a:pt x="120967" y="20383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428;p22">
              <a:extLst>
                <a:ext uri="{FF2B5EF4-FFF2-40B4-BE49-F238E27FC236}">
                  <a16:creationId xmlns:a16="http://schemas.microsoft.com/office/drawing/2014/main" id="{6E5E39AB-4546-4DE0-843F-42885D93F659}"/>
                </a:ext>
              </a:extLst>
            </p:cNvPr>
            <p:cNvSpPr/>
            <p:nvPr/>
          </p:nvSpPr>
          <p:spPr>
            <a:xfrm>
              <a:off x="4843462" y="4908992"/>
              <a:ext cx="643890" cy="405004"/>
            </a:xfrm>
            <a:custGeom>
              <a:avLst/>
              <a:gdLst/>
              <a:ahLst/>
              <a:cxnLst/>
              <a:rect l="l" t="t" r="r" b="b"/>
              <a:pathLst>
                <a:path w="643890" h="405004" extrusionOk="0">
                  <a:moveTo>
                    <a:pt x="36195" y="404052"/>
                  </a:moveTo>
                  <a:cubicBezTo>
                    <a:pt x="23813" y="398337"/>
                    <a:pt x="12382" y="392622"/>
                    <a:pt x="0" y="387859"/>
                  </a:cubicBezTo>
                  <a:cubicBezTo>
                    <a:pt x="0" y="390717"/>
                    <a:pt x="953" y="393574"/>
                    <a:pt x="953" y="396432"/>
                  </a:cubicBezTo>
                  <a:cubicBezTo>
                    <a:pt x="68580" y="383097"/>
                    <a:pt x="137160" y="376429"/>
                    <a:pt x="201930" y="355474"/>
                  </a:cubicBezTo>
                  <a:cubicBezTo>
                    <a:pt x="267653" y="334519"/>
                    <a:pt x="333375" y="307849"/>
                    <a:pt x="390525" y="271654"/>
                  </a:cubicBezTo>
                  <a:cubicBezTo>
                    <a:pt x="441960" y="238317"/>
                    <a:pt x="486728" y="192597"/>
                    <a:pt x="527685" y="145924"/>
                  </a:cubicBezTo>
                  <a:cubicBezTo>
                    <a:pt x="567690" y="101157"/>
                    <a:pt x="599122" y="48769"/>
                    <a:pt x="634365" y="192"/>
                  </a:cubicBezTo>
                  <a:cubicBezTo>
                    <a:pt x="635318" y="-761"/>
                    <a:pt x="641032" y="2097"/>
                    <a:pt x="643890" y="3049"/>
                  </a:cubicBezTo>
                  <a:cubicBezTo>
                    <a:pt x="620078" y="70677"/>
                    <a:pt x="584835" y="131637"/>
                    <a:pt x="538163" y="185929"/>
                  </a:cubicBezTo>
                  <a:cubicBezTo>
                    <a:pt x="536257" y="187834"/>
                    <a:pt x="533400" y="190692"/>
                    <a:pt x="531495" y="192597"/>
                  </a:cubicBezTo>
                  <a:cubicBezTo>
                    <a:pt x="531495" y="192597"/>
                    <a:pt x="531495" y="192597"/>
                    <a:pt x="531495" y="192597"/>
                  </a:cubicBezTo>
                  <a:cubicBezTo>
                    <a:pt x="528638" y="196407"/>
                    <a:pt x="525780" y="199264"/>
                    <a:pt x="523875" y="203074"/>
                  </a:cubicBezTo>
                  <a:cubicBezTo>
                    <a:pt x="523875" y="203074"/>
                    <a:pt x="523875" y="203074"/>
                    <a:pt x="523875" y="203074"/>
                  </a:cubicBezTo>
                  <a:cubicBezTo>
                    <a:pt x="520065" y="206884"/>
                    <a:pt x="516255" y="210694"/>
                    <a:pt x="511493" y="215457"/>
                  </a:cubicBezTo>
                  <a:cubicBezTo>
                    <a:pt x="511493" y="215457"/>
                    <a:pt x="511493" y="215457"/>
                    <a:pt x="511493" y="215457"/>
                  </a:cubicBezTo>
                  <a:cubicBezTo>
                    <a:pt x="507682" y="218314"/>
                    <a:pt x="504825" y="221172"/>
                    <a:pt x="501015" y="224029"/>
                  </a:cubicBezTo>
                  <a:cubicBezTo>
                    <a:pt x="501015" y="224029"/>
                    <a:pt x="501015" y="224029"/>
                    <a:pt x="501015" y="224029"/>
                  </a:cubicBezTo>
                  <a:cubicBezTo>
                    <a:pt x="490538" y="234507"/>
                    <a:pt x="480060" y="244032"/>
                    <a:pt x="469582" y="254509"/>
                  </a:cubicBezTo>
                  <a:cubicBezTo>
                    <a:pt x="469582" y="254509"/>
                    <a:pt x="469582" y="254509"/>
                    <a:pt x="469582" y="254509"/>
                  </a:cubicBezTo>
                  <a:cubicBezTo>
                    <a:pt x="467678" y="256414"/>
                    <a:pt x="465772" y="258319"/>
                    <a:pt x="463868" y="261177"/>
                  </a:cubicBezTo>
                  <a:cubicBezTo>
                    <a:pt x="463868" y="261177"/>
                    <a:pt x="463868" y="262129"/>
                    <a:pt x="463868" y="262129"/>
                  </a:cubicBezTo>
                  <a:cubicBezTo>
                    <a:pt x="434340" y="270702"/>
                    <a:pt x="407670" y="282132"/>
                    <a:pt x="400050" y="315469"/>
                  </a:cubicBezTo>
                  <a:lnTo>
                    <a:pt x="399097" y="316422"/>
                  </a:lnTo>
                  <a:cubicBezTo>
                    <a:pt x="399097" y="316422"/>
                    <a:pt x="397193" y="316422"/>
                    <a:pt x="397193" y="316422"/>
                  </a:cubicBezTo>
                  <a:cubicBezTo>
                    <a:pt x="394335" y="318327"/>
                    <a:pt x="391478" y="320232"/>
                    <a:pt x="388620" y="322137"/>
                  </a:cubicBezTo>
                  <a:cubicBezTo>
                    <a:pt x="388620" y="322137"/>
                    <a:pt x="388620" y="322137"/>
                    <a:pt x="388620" y="322137"/>
                  </a:cubicBezTo>
                  <a:cubicBezTo>
                    <a:pt x="386715" y="324042"/>
                    <a:pt x="383857" y="325947"/>
                    <a:pt x="381953" y="327852"/>
                  </a:cubicBezTo>
                  <a:cubicBezTo>
                    <a:pt x="381953" y="327852"/>
                    <a:pt x="381953" y="327852"/>
                    <a:pt x="381953" y="327852"/>
                  </a:cubicBezTo>
                  <a:cubicBezTo>
                    <a:pt x="354330" y="339282"/>
                    <a:pt x="327660" y="351664"/>
                    <a:pt x="300038" y="363094"/>
                  </a:cubicBezTo>
                  <a:cubicBezTo>
                    <a:pt x="248603" y="375477"/>
                    <a:pt x="197168" y="388812"/>
                    <a:pt x="145732" y="401194"/>
                  </a:cubicBezTo>
                  <a:cubicBezTo>
                    <a:pt x="139065" y="402147"/>
                    <a:pt x="132397" y="403099"/>
                    <a:pt x="124778" y="405004"/>
                  </a:cubicBezTo>
                  <a:cubicBezTo>
                    <a:pt x="95250" y="403099"/>
                    <a:pt x="65722" y="404052"/>
                    <a:pt x="36195" y="404052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429;p22">
              <a:extLst>
                <a:ext uri="{FF2B5EF4-FFF2-40B4-BE49-F238E27FC236}">
                  <a16:creationId xmlns:a16="http://schemas.microsoft.com/office/drawing/2014/main" id="{CF565A4B-FD20-4FC8-8D0B-AD01112E8FE3}"/>
                </a:ext>
              </a:extLst>
            </p:cNvPr>
            <p:cNvSpPr/>
            <p:nvPr/>
          </p:nvSpPr>
          <p:spPr>
            <a:xfrm>
              <a:off x="4384357" y="3817619"/>
              <a:ext cx="339089" cy="178117"/>
            </a:xfrm>
            <a:custGeom>
              <a:avLst/>
              <a:gdLst/>
              <a:ahLst/>
              <a:cxnLst/>
              <a:rect l="l" t="t" r="r" b="b"/>
              <a:pathLst>
                <a:path w="339089" h="178117" extrusionOk="0">
                  <a:moveTo>
                    <a:pt x="339090" y="0"/>
                  </a:moveTo>
                  <a:cubicBezTo>
                    <a:pt x="331470" y="3810"/>
                    <a:pt x="324802" y="7620"/>
                    <a:pt x="316230" y="12383"/>
                  </a:cubicBezTo>
                  <a:cubicBezTo>
                    <a:pt x="316230" y="12383"/>
                    <a:pt x="319087" y="18098"/>
                    <a:pt x="318135" y="19050"/>
                  </a:cubicBezTo>
                  <a:cubicBezTo>
                    <a:pt x="288608" y="39053"/>
                    <a:pt x="258127" y="59055"/>
                    <a:pt x="228600" y="79058"/>
                  </a:cubicBezTo>
                  <a:cubicBezTo>
                    <a:pt x="206692" y="94298"/>
                    <a:pt x="183833" y="107633"/>
                    <a:pt x="162877" y="123825"/>
                  </a:cubicBezTo>
                  <a:cubicBezTo>
                    <a:pt x="147637" y="136208"/>
                    <a:pt x="134302" y="147638"/>
                    <a:pt x="114300" y="135255"/>
                  </a:cubicBezTo>
                  <a:cubicBezTo>
                    <a:pt x="82867" y="149543"/>
                    <a:pt x="51435" y="163830"/>
                    <a:pt x="20002" y="178118"/>
                  </a:cubicBezTo>
                  <a:lnTo>
                    <a:pt x="20002" y="178118"/>
                  </a:lnTo>
                  <a:cubicBezTo>
                    <a:pt x="13335" y="167640"/>
                    <a:pt x="7620" y="157163"/>
                    <a:pt x="0" y="144780"/>
                  </a:cubicBezTo>
                  <a:cubicBezTo>
                    <a:pt x="1905" y="138113"/>
                    <a:pt x="4763" y="126683"/>
                    <a:pt x="7620" y="115253"/>
                  </a:cubicBezTo>
                  <a:cubicBezTo>
                    <a:pt x="108585" y="53340"/>
                    <a:pt x="221933" y="20955"/>
                    <a:pt x="339090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430;p22">
              <a:extLst>
                <a:ext uri="{FF2B5EF4-FFF2-40B4-BE49-F238E27FC236}">
                  <a16:creationId xmlns:a16="http://schemas.microsoft.com/office/drawing/2014/main" id="{9B9CC61B-81A6-419B-816B-DAC65F5C7364}"/>
                </a:ext>
              </a:extLst>
            </p:cNvPr>
            <p:cNvSpPr/>
            <p:nvPr/>
          </p:nvSpPr>
          <p:spPr>
            <a:xfrm>
              <a:off x="4191952" y="5053012"/>
              <a:ext cx="458152" cy="275695"/>
            </a:xfrm>
            <a:custGeom>
              <a:avLst/>
              <a:gdLst/>
              <a:ahLst/>
              <a:cxnLst/>
              <a:rect l="l" t="t" r="r" b="b"/>
              <a:pathLst>
                <a:path w="458152" h="275695" extrusionOk="0">
                  <a:moveTo>
                    <a:pt x="200025" y="193357"/>
                  </a:moveTo>
                  <a:cubicBezTo>
                    <a:pt x="198120" y="191453"/>
                    <a:pt x="196215" y="189547"/>
                    <a:pt x="193357" y="187643"/>
                  </a:cubicBezTo>
                  <a:cubicBezTo>
                    <a:pt x="193357" y="183832"/>
                    <a:pt x="193357" y="180022"/>
                    <a:pt x="193357" y="175260"/>
                  </a:cubicBezTo>
                  <a:cubicBezTo>
                    <a:pt x="194310" y="174307"/>
                    <a:pt x="194310" y="173355"/>
                    <a:pt x="195263" y="172403"/>
                  </a:cubicBezTo>
                  <a:cubicBezTo>
                    <a:pt x="195263" y="173355"/>
                    <a:pt x="194310" y="174307"/>
                    <a:pt x="194310" y="175260"/>
                  </a:cubicBezTo>
                  <a:cubicBezTo>
                    <a:pt x="180022" y="169545"/>
                    <a:pt x="164782" y="162878"/>
                    <a:pt x="150495" y="157163"/>
                  </a:cubicBezTo>
                  <a:cubicBezTo>
                    <a:pt x="92392" y="120968"/>
                    <a:pt x="50482" y="68580"/>
                    <a:pt x="6667" y="19050"/>
                  </a:cubicBezTo>
                  <a:cubicBezTo>
                    <a:pt x="2857" y="14288"/>
                    <a:pt x="1905" y="6668"/>
                    <a:pt x="0" y="0"/>
                  </a:cubicBezTo>
                  <a:cubicBezTo>
                    <a:pt x="102870" y="100013"/>
                    <a:pt x="223838" y="174307"/>
                    <a:pt x="360997" y="221932"/>
                  </a:cubicBezTo>
                  <a:cubicBezTo>
                    <a:pt x="393382" y="233363"/>
                    <a:pt x="425767" y="242888"/>
                    <a:pt x="458153" y="253365"/>
                  </a:cubicBezTo>
                  <a:cubicBezTo>
                    <a:pt x="431482" y="281940"/>
                    <a:pt x="406717" y="251460"/>
                    <a:pt x="378142" y="252413"/>
                  </a:cubicBezTo>
                  <a:cubicBezTo>
                    <a:pt x="379095" y="260032"/>
                    <a:pt x="379095" y="266700"/>
                    <a:pt x="380047" y="275272"/>
                  </a:cubicBezTo>
                  <a:cubicBezTo>
                    <a:pt x="376238" y="275272"/>
                    <a:pt x="373380" y="276225"/>
                    <a:pt x="371475" y="275272"/>
                  </a:cubicBezTo>
                  <a:cubicBezTo>
                    <a:pt x="328613" y="262890"/>
                    <a:pt x="291465" y="240982"/>
                    <a:pt x="255270" y="214313"/>
                  </a:cubicBezTo>
                  <a:cubicBezTo>
                    <a:pt x="239077" y="203835"/>
                    <a:pt x="218122" y="200025"/>
                    <a:pt x="200025" y="193357"/>
                  </a:cubicBezTo>
                  <a:close/>
                  <a:moveTo>
                    <a:pt x="342900" y="242888"/>
                  </a:moveTo>
                  <a:cubicBezTo>
                    <a:pt x="343853" y="243840"/>
                    <a:pt x="344805" y="244793"/>
                    <a:pt x="345757" y="244793"/>
                  </a:cubicBezTo>
                  <a:cubicBezTo>
                    <a:pt x="345757" y="243840"/>
                    <a:pt x="344805" y="242888"/>
                    <a:pt x="342900" y="242888"/>
                  </a:cubicBezTo>
                  <a:cubicBezTo>
                    <a:pt x="340042" y="238125"/>
                    <a:pt x="336232" y="234315"/>
                    <a:pt x="331470" y="230505"/>
                  </a:cubicBezTo>
                  <a:cubicBezTo>
                    <a:pt x="330517" y="232410"/>
                    <a:pt x="328613" y="234315"/>
                    <a:pt x="327660" y="237172"/>
                  </a:cubicBezTo>
                  <a:cubicBezTo>
                    <a:pt x="333375" y="238125"/>
                    <a:pt x="338138" y="240030"/>
                    <a:pt x="342900" y="242888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431;p22">
              <a:extLst>
                <a:ext uri="{FF2B5EF4-FFF2-40B4-BE49-F238E27FC236}">
                  <a16:creationId xmlns:a16="http://schemas.microsoft.com/office/drawing/2014/main" id="{6012E6DA-8808-4B7B-8F5A-683A971A70F9}"/>
                </a:ext>
              </a:extLst>
            </p:cNvPr>
            <p:cNvSpPr/>
            <p:nvPr/>
          </p:nvSpPr>
          <p:spPr>
            <a:xfrm>
              <a:off x="4657725" y="5303519"/>
              <a:ext cx="479107" cy="71793"/>
            </a:xfrm>
            <a:custGeom>
              <a:avLst/>
              <a:gdLst/>
              <a:ahLst/>
              <a:cxnLst/>
              <a:rect l="l" t="t" r="r" b="b"/>
              <a:pathLst>
                <a:path w="479107" h="71793" extrusionOk="0">
                  <a:moveTo>
                    <a:pt x="479107" y="0"/>
                  </a:moveTo>
                  <a:cubicBezTo>
                    <a:pt x="472440" y="7620"/>
                    <a:pt x="466725" y="18098"/>
                    <a:pt x="458153" y="22860"/>
                  </a:cubicBezTo>
                  <a:cubicBezTo>
                    <a:pt x="396240" y="53340"/>
                    <a:pt x="331470" y="72390"/>
                    <a:pt x="260985" y="71438"/>
                  </a:cubicBezTo>
                  <a:cubicBezTo>
                    <a:pt x="205740" y="70485"/>
                    <a:pt x="150495" y="73343"/>
                    <a:pt x="95250" y="70485"/>
                  </a:cubicBezTo>
                  <a:cubicBezTo>
                    <a:pt x="62865" y="68580"/>
                    <a:pt x="31432" y="60008"/>
                    <a:pt x="0" y="54293"/>
                  </a:cubicBezTo>
                  <a:cubicBezTo>
                    <a:pt x="953" y="51435"/>
                    <a:pt x="953" y="47625"/>
                    <a:pt x="1905" y="44768"/>
                  </a:cubicBezTo>
                  <a:cubicBezTo>
                    <a:pt x="7620" y="44768"/>
                    <a:pt x="14288" y="44768"/>
                    <a:pt x="19050" y="45720"/>
                  </a:cubicBezTo>
                  <a:cubicBezTo>
                    <a:pt x="25718" y="47625"/>
                    <a:pt x="32385" y="52388"/>
                    <a:pt x="40005" y="52388"/>
                  </a:cubicBezTo>
                  <a:cubicBezTo>
                    <a:pt x="82868" y="53340"/>
                    <a:pt x="126682" y="53340"/>
                    <a:pt x="169545" y="52388"/>
                  </a:cubicBezTo>
                  <a:cubicBezTo>
                    <a:pt x="174307" y="52388"/>
                    <a:pt x="180022" y="44768"/>
                    <a:pt x="184785" y="40958"/>
                  </a:cubicBezTo>
                  <a:cubicBezTo>
                    <a:pt x="188595" y="39053"/>
                    <a:pt x="193357" y="36195"/>
                    <a:pt x="197168" y="34290"/>
                  </a:cubicBezTo>
                  <a:cubicBezTo>
                    <a:pt x="234315" y="34290"/>
                    <a:pt x="272415" y="34290"/>
                    <a:pt x="309563" y="34290"/>
                  </a:cubicBezTo>
                  <a:cubicBezTo>
                    <a:pt x="318135" y="33338"/>
                    <a:pt x="326707" y="32385"/>
                    <a:pt x="335280" y="31433"/>
                  </a:cubicBezTo>
                  <a:cubicBezTo>
                    <a:pt x="343853" y="30480"/>
                    <a:pt x="351472" y="29528"/>
                    <a:pt x="360045" y="28575"/>
                  </a:cubicBezTo>
                  <a:cubicBezTo>
                    <a:pt x="364807" y="27623"/>
                    <a:pt x="368618" y="26670"/>
                    <a:pt x="373380" y="25718"/>
                  </a:cubicBezTo>
                  <a:cubicBezTo>
                    <a:pt x="383857" y="23813"/>
                    <a:pt x="393382" y="21908"/>
                    <a:pt x="403860" y="20003"/>
                  </a:cubicBezTo>
                  <a:cubicBezTo>
                    <a:pt x="408622" y="19050"/>
                    <a:pt x="412432" y="18098"/>
                    <a:pt x="417195" y="17145"/>
                  </a:cubicBezTo>
                  <a:cubicBezTo>
                    <a:pt x="427672" y="14288"/>
                    <a:pt x="438150" y="11430"/>
                    <a:pt x="448628" y="9525"/>
                  </a:cubicBezTo>
                  <a:cubicBezTo>
                    <a:pt x="455295" y="7620"/>
                    <a:pt x="461010" y="5715"/>
                    <a:pt x="467678" y="3810"/>
                  </a:cubicBezTo>
                  <a:cubicBezTo>
                    <a:pt x="470535" y="2858"/>
                    <a:pt x="475297" y="953"/>
                    <a:pt x="479107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432;p22">
              <a:extLst>
                <a:ext uri="{FF2B5EF4-FFF2-40B4-BE49-F238E27FC236}">
                  <a16:creationId xmlns:a16="http://schemas.microsoft.com/office/drawing/2014/main" id="{28A07A7F-48B6-4104-ADA8-140F6128FF2D}"/>
                </a:ext>
              </a:extLst>
            </p:cNvPr>
            <p:cNvSpPr/>
            <p:nvPr/>
          </p:nvSpPr>
          <p:spPr>
            <a:xfrm>
              <a:off x="5226367" y="3955731"/>
              <a:ext cx="92392" cy="104775"/>
            </a:xfrm>
            <a:custGeom>
              <a:avLst/>
              <a:gdLst/>
              <a:ahLst/>
              <a:cxnLst/>
              <a:rect l="l" t="t" r="r" b="b"/>
              <a:pathLst>
                <a:path w="92392" h="104775" extrusionOk="0">
                  <a:moveTo>
                    <a:pt x="92392" y="58103"/>
                  </a:moveTo>
                  <a:cubicBezTo>
                    <a:pt x="90488" y="74295"/>
                    <a:pt x="89535" y="89535"/>
                    <a:pt x="87630" y="104775"/>
                  </a:cubicBezTo>
                  <a:cubicBezTo>
                    <a:pt x="57150" y="68580"/>
                    <a:pt x="31432" y="36195"/>
                    <a:pt x="0" y="0"/>
                  </a:cubicBezTo>
                  <a:cubicBezTo>
                    <a:pt x="19050" y="3810"/>
                    <a:pt x="31432" y="5715"/>
                    <a:pt x="42863" y="7620"/>
                  </a:cubicBezTo>
                  <a:cubicBezTo>
                    <a:pt x="42863" y="7620"/>
                    <a:pt x="42863" y="7620"/>
                    <a:pt x="42863" y="7620"/>
                  </a:cubicBezTo>
                  <a:cubicBezTo>
                    <a:pt x="44767" y="8573"/>
                    <a:pt x="46672" y="8573"/>
                    <a:pt x="47625" y="9525"/>
                  </a:cubicBezTo>
                  <a:cubicBezTo>
                    <a:pt x="62865" y="25718"/>
                    <a:pt x="77152" y="41910"/>
                    <a:pt x="92392" y="58103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433;p22">
              <a:extLst>
                <a:ext uri="{FF2B5EF4-FFF2-40B4-BE49-F238E27FC236}">
                  <a16:creationId xmlns:a16="http://schemas.microsoft.com/office/drawing/2014/main" id="{929F1336-D990-4CD2-B478-CB4523FC3924}"/>
                </a:ext>
              </a:extLst>
            </p:cNvPr>
            <p:cNvSpPr/>
            <p:nvPr/>
          </p:nvSpPr>
          <p:spPr>
            <a:xfrm>
              <a:off x="4364354" y="5145404"/>
              <a:ext cx="133350" cy="76200"/>
            </a:xfrm>
            <a:custGeom>
              <a:avLst/>
              <a:gdLst/>
              <a:ahLst/>
              <a:cxnLst/>
              <a:rect l="l" t="t" r="r" b="b"/>
              <a:pathLst>
                <a:path w="133350" h="76200" extrusionOk="0">
                  <a:moveTo>
                    <a:pt x="0" y="0"/>
                  </a:moveTo>
                  <a:cubicBezTo>
                    <a:pt x="41910" y="17145"/>
                    <a:pt x="83820" y="34290"/>
                    <a:pt x="125730" y="52388"/>
                  </a:cubicBezTo>
                  <a:cubicBezTo>
                    <a:pt x="131445" y="55245"/>
                    <a:pt x="131445" y="67627"/>
                    <a:pt x="133350" y="76200"/>
                  </a:cubicBezTo>
                  <a:cubicBezTo>
                    <a:pt x="88583" y="51435"/>
                    <a:pt x="44767" y="25717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434;p22">
              <a:extLst>
                <a:ext uri="{FF2B5EF4-FFF2-40B4-BE49-F238E27FC236}">
                  <a16:creationId xmlns:a16="http://schemas.microsoft.com/office/drawing/2014/main" id="{5600FE07-E6BE-49DC-9C73-6C558B7F6739}"/>
                </a:ext>
              </a:extLst>
            </p:cNvPr>
            <p:cNvSpPr/>
            <p:nvPr/>
          </p:nvSpPr>
          <p:spPr>
            <a:xfrm>
              <a:off x="5556884" y="4448174"/>
              <a:ext cx="12631" cy="200977"/>
            </a:xfrm>
            <a:custGeom>
              <a:avLst/>
              <a:gdLst/>
              <a:ahLst/>
              <a:cxnLst/>
              <a:rect l="l" t="t" r="r" b="b"/>
              <a:pathLst>
                <a:path w="12631" h="200977" extrusionOk="0">
                  <a:moveTo>
                    <a:pt x="953" y="200978"/>
                  </a:moveTo>
                  <a:cubicBezTo>
                    <a:pt x="953" y="134303"/>
                    <a:pt x="953" y="66675"/>
                    <a:pt x="0" y="0"/>
                  </a:cubicBezTo>
                  <a:cubicBezTo>
                    <a:pt x="18097" y="66675"/>
                    <a:pt x="15240" y="133350"/>
                    <a:pt x="953" y="20097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435;p22">
              <a:extLst>
                <a:ext uri="{FF2B5EF4-FFF2-40B4-BE49-F238E27FC236}">
                  <a16:creationId xmlns:a16="http://schemas.microsoft.com/office/drawing/2014/main" id="{26B690D1-4F11-4F65-AF94-C6D5EEABEE2E}"/>
                </a:ext>
              </a:extLst>
            </p:cNvPr>
            <p:cNvSpPr/>
            <p:nvPr/>
          </p:nvSpPr>
          <p:spPr>
            <a:xfrm>
              <a:off x="5243512" y="5169217"/>
              <a:ext cx="63817" cy="53339"/>
            </a:xfrm>
            <a:custGeom>
              <a:avLst/>
              <a:gdLst/>
              <a:ahLst/>
              <a:cxnLst/>
              <a:rect l="l" t="t" r="r" b="b"/>
              <a:pathLst>
                <a:path w="63817" h="53339" extrusionOk="0">
                  <a:moveTo>
                    <a:pt x="0" y="53340"/>
                  </a:moveTo>
                  <a:cubicBezTo>
                    <a:pt x="8572" y="20955"/>
                    <a:pt x="35243" y="9525"/>
                    <a:pt x="63818" y="0"/>
                  </a:cubicBezTo>
                  <a:cubicBezTo>
                    <a:pt x="42863" y="18097"/>
                    <a:pt x="21907" y="35242"/>
                    <a:pt x="0" y="5334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436;p22">
              <a:extLst>
                <a:ext uri="{FF2B5EF4-FFF2-40B4-BE49-F238E27FC236}">
                  <a16:creationId xmlns:a16="http://schemas.microsoft.com/office/drawing/2014/main" id="{E1297203-3662-43EC-9394-B8BAD7EF4DAF}"/>
                </a:ext>
              </a:extLst>
            </p:cNvPr>
            <p:cNvSpPr/>
            <p:nvPr/>
          </p:nvSpPr>
          <p:spPr>
            <a:xfrm>
              <a:off x="5143500" y="5234939"/>
              <a:ext cx="81915" cy="35242"/>
            </a:xfrm>
            <a:custGeom>
              <a:avLst/>
              <a:gdLst/>
              <a:ahLst/>
              <a:cxnLst/>
              <a:rect l="l" t="t" r="r" b="b"/>
              <a:pathLst>
                <a:path w="81915" h="35242" extrusionOk="0">
                  <a:moveTo>
                    <a:pt x="0" y="35242"/>
                  </a:moveTo>
                  <a:cubicBezTo>
                    <a:pt x="27622" y="23813"/>
                    <a:pt x="54293" y="11430"/>
                    <a:pt x="81915" y="0"/>
                  </a:cubicBezTo>
                  <a:cubicBezTo>
                    <a:pt x="54293" y="11430"/>
                    <a:pt x="26670" y="23813"/>
                    <a:pt x="0" y="35242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437;p22">
              <a:extLst>
                <a:ext uri="{FF2B5EF4-FFF2-40B4-BE49-F238E27FC236}">
                  <a16:creationId xmlns:a16="http://schemas.microsoft.com/office/drawing/2014/main" id="{331575D8-1A3E-4106-8CDE-0B882BC34198}"/>
                </a:ext>
              </a:extLst>
            </p:cNvPr>
            <p:cNvSpPr/>
            <p:nvPr/>
          </p:nvSpPr>
          <p:spPr>
            <a:xfrm>
              <a:off x="4740592" y="5281634"/>
              <a:ext cx="48577" cy="19027"/>
            </a:xfrm>
            <a:custGeom>
              <a:avLst/>
              <a:gdLst/>
              <a:ahLst/>
              <a:cxnLst/>
              <a:rect l="l" t="t" r="r" b="b"/>
              <a:pathLst>
                <a:path w="48577" h="19027" extrusionOk="0">
                  <a:moveTo>
                    <a:pt x="0" y="15217"/>
                  </a:moveTo>
                  <a:cubicBezTo>
                    <a:pt x="15240" y="-7643"/>
                    <a:pt x="30480" y="-2880"/>
                    <a:pt x="48577" y="17122"/>
                  </a:cubicBezTo>
                  <a:cubicBezTo>
                    <a:pt x="37147" y="18075"/>
                    <a:pt x="28575" y="19027"/>
                    <a:pt x="20002" y="19027"/>
                  </a:cubicBezTo>
                  <a:cubicBezTo>
                    <a:pt x="13335" y="18075"/>
                    <a:pt x="6667" y="17122"/>
                    <a:pt x="0" y="1521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438;p22">
              <a:extLst>
                <a:ext uri="{FF2B5EF4-FFF2-40B4-BE49-F238E27FC236}">
                  <a16:creationId xmlns:a16="http://schemas.microsoft.com/office/drawing/2014/main" id="{335BFFEF-3C88-4D66-BED5-89B5EA4F8673}"/>
                </a:ext>
              </a:extLst>
            </p:cNvPr>
            <p:cNvSpPr/>
            <p:nvPr/>
          </p:nvSpPr>
          <p:spPr>
            <a:xfrm>
              <a:off x="4804409" y="5333999"/>
              <a:ext cx="50482" cy="10477"/>
            </a:xfrm>
            <a:custGeom>
              <a:avLst/>
              <a:gdLst/>
              <a:ahLst/>
              <a:cxnLst/>
              <a:rect l="l" t="t" r="r" b="b"/>
              <a:pathLst>
                <a:path w="50482" h="10477" extrusionOk="0">
                  <a:moveTo>
                    <a:pt x="50483" y="3810"/>
                  </a:moveTo>
                  <a:cubicBezTo>
                    <a:pt x="46672" y="5715"/>
                    <a:pt x="41910" y="8572"/>
                    <a:pt x="38100" y="10478"/>
                  </a:cubicBezTo>
                  <a:cubicBezTo>
                    <a:pt x="25718" y="6668"/>
                    <a:pt x="12383" y="3810"/>
                    <a:pt x="0" y="0"/>
                  </a:cubicBezTo>
                  <a:cubicBezTo>
                    <a:pt x="17145" y="953"/>
                    <a:pt x="34290" y="1905"/>
                    <a:pt x="50483" y="381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439;p22">
              <a:extLst>
                <a:ext uri="{FF2B5EF4-FFF2-40B4-BE49-F238E27FC236}">
                  <a16:creationId xmlns:a16="http://schemas.microsoft.com/office/drawing/2014/main" id="{DCF45E6E-3CA4-419B-BA07-F98AA39F8BE2}"/>
                </a:ext>
              </a:extLst>
            </p:cNvPr>
            <p:cNvSpPr/>
            <p:nvPr/>
          </p:nvSpPr>
          <p:spPr>
            <a:xfrm>
              <a:off x="4753927" y="5326379"/>
              <a:ext cx="38100" cy="5714"/>
            </a:xfrm>
            <a:custGeom>
              <a:avLst/>
              <a:gdLst/>
              <a:ahLst/>
              <a:cxnLst/>
              <a:rect l="l" t="t" r="r" b="b"/>
              <a:pathLst>
                <a:path w="38100" h="5714" extrusionOk="0">
                  <a:moveTo>
                    <a:pt x="38100" y="5715"/>
                  </a:moveTo>
                  <a:cubicBezTo>
                    <a:pt x="25717" y="3810"/>
                    <a:pt x="13335" y="1905"/>
                    <a:pt x="0" y="0"/>
                  </a:cubicBezTo>
                  <a:cubicBezTo>
                    <a:pt x="13335" y="1905"/>
                    <a:pt x="25717" y="3810"/>
                    <a:pt x="38100" y="571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2440;p22">
              <a:extLst>
                <a:ext uri="{FF2B5EF4-FFF2-40B4-BE49-F238E27FC236}">
                  <a16:creationId xmlns:a16="http://schemas.microsoft.com/office/drawing/2014/main" id="{034B0437-67D7-4D95-B27C-6B1F887FEAC3}"/>
                </a:ext>
              </a:extLst>
            </p:cNvPr>
            <p:cNvSpPr/>
            <p:nvPr/>
          </p:nvSpPr>
          <p:spPr>
            <a:xfrm>
              <a:off x="5313997" y="5132069"/>
              <a:ext cx="31432" cy="30480"/>
            </a:xfrm>
            <a:custGeom>
              <a:avLst/>
              <a:gdLst/>
              <a:ahLst/>
              <a:cxnLst/>
              <a:rect l="l" t="t" r="r" b="b"/>
              <a:pathLst>
                <a:path w="31432" h="30480" extrusionOk="0">
                  <a:moveTo>
                    <a:pt x="0" y="30480"/>
                  </a:moveTo>
                  <a:cubicBezTo>
                    <a:pt x="10478" y="20003"/>
                    <a:pt x="20955" y="10478"/>
                    <a:pt x="31433" y="0"/>
                  </a:cubicBezTo>
                  <a:cubicBezTo>
                    <a:pt x="20955" y="10478"/>
                    <a:pt x="10478" y="20003"/>
                    <a:pt x="0" y="3048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2441;p22">
              <a:extLst>
                <a:ext uri="{FF2B5EF4-FFF2-40B4-BE49-F238E27FC236}">
                  <a16:creationId xmlns:a16="http://schemas.microsoft.com/office/drawing/2014/main" id="{61029098-B471-4FB8-A392-05C7662E26A7}"/>
                </a:ext>
              </a:extLst>
            </p:cNvPr>
            <p:cNvSpPr/>
            <p:nvPr/>
          </p:nvSpPr>
          <p:spPr>
            <a:xfrm>
              <a:off x="5511165" y="4959667"/>
              <a:ext cx="19050" cy="18097"/>
            </a:xfrm>
            <a:custGeom>
              <a:avLst/>
              <a:gdLst/>
              <a:ahLst/>
              <a:cxnLst/>
              <a:rect l="l" t="t" r="r" b="b"/>
              <a:pathLst>
                <a:path w="19050" h="18097" extrusionOk="0">
                  <a:moveTo>
                    <a:pt x="8572" y="0"/>
                  </a:moveTo>
                  <a:cubicBezTo>
                    <a:pt x="12382" y="3810"/>
                    <a:pt x="16192" y="6667"/>
                    <a:pt x="19050" y="10477"/>
                  </a:cubicBezTo>
                  <a:cubicBezTo>
                    <a:pt x="12382" y="13335"/>
                    <a:pt x="5715" y="15240"/>
                    <a:pt x="0" y="18097"/>
                  </a:cubicBezTo>
                  <a:cubicBezTo>
                    <a:pt x="2857" y="11430"/>
                    <a:pt x="5715" y="5715"/>
                    <a:pt x="8572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442;p22">
              <a:extLst>
                <a:ext uri="{FF2B5EF4-FFF2-40B4-BE49-F238E27FC236}">
                  <a16:creationId xmlns:a16="http://schemas.microsoft.com/office/drawing/2014/main" id="{05B09945-F16E-4A98-9906-CFA61906578C}"/>
                </a:ext>
              </a:extLst>
            </p:cNvPr>
            <p:cNvSpPr/>
            <p:nvPr/>
          </p:nvSpPr>
          <p:spPr>
            <a:xfrm>
              <a:off x="4967287" y="5333999"/>
              <a:ext cx="25717" cy="2857"/>
            </a:xfrm>
            <a:custGeom>
              <a:avLst/>
              <a:gdLst/>
              <a:ahLst/>
              <a:cxnLst/>
              <a:rect l="l" t="t" r="r" b="b"/>
              <a:pathLst>
                <a:path w="25717" h="2857" extrusionOk="0">
                  <a:moveTo>
                    <a:pt x="25718" y="0"/>
                  </a:moveTo>
                  <a:cubicBezTo>
                    <a:pt x="17145" y="953"/>
                    <a:pt x="8572" y="1905"/>
                    <a:pt x="0" y="2857"/>
                  </a:cubicBezTo>
                  <a:cubicBezTo>
                    <a:pt x="8572" y="1905"/>
                    <a:pt x="17145" y="953"/>
                    <a:pt x="25718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443;p22">
              <a:extLst>
                <a:ext uri="{FF2B5EF4-FFF2-40B4-BE49-F238E27FC236}">
                  <a16:creationId xmlns:a16="http://schemas.microsoft.com/office/drawing/2014/main" id="{9B7ACCBB-5C4B-41E0-8728-D423DAC020BE}"/>
                </a:ext>
              </a:extLst>
            </p:cNvPr>
            <p:cNvSpPr/>
            <p:nvPr/>
          </p:nvSpPr>
          <p:spPr>
            <a:xfrm>
              <a:off x="5481637" y="5015864"/>
              <a:ext cx="15240" cy="19050"/>
            </a:xfrm>
            <a:custGeom>
              <a:avLst/>
              <a:gdLst/>
              <a:ahLst/>
              <a:cxnLst/>
              <a:rect l="l" t="t" r="r" b="b"/>
              <a:pathLst>
                <a:path w="15240" h="19050" extrusionOk="0">
                  <a:moveTo>
                    <a:pt x="9525" y="0"/>
                  </a:moveTo>
                  <a:cubicBezTo>
                    <a:pt x="11430" y="6667"/>
                    <a:pt x="13335" y="12382"/>
                    <a:pt x="15240" y="19050"/>
                  </a:cubicBezTo>
                  <a:cubicBezTo>
                    <a:pt x="10478" y="18097"/>
                    <a:pt x="4763" y="18097"/>
                    <a:pt x="0" y="17145"/>
                  </a:cubicBezTo>
                  <a:cubicBezTo>
                    <a:pt x="2857" y="11430"/>
                    <a:pt x="6668" y="5715"/>
                    <a:pt x="9525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2444;p22">
              <a:extLst>
                <a:ext uri="{FF2B5EF4-FFF2-40B4-BE49-F238E27FC236}">
                  <a16:creationId xmlns:a16="http://schemas.microsoft.com/office/drawing/2014/main" id="{F6E19B16-21F8-42C6-8B5B-21C14ABC771D}"/>
                </a:ext>
              </a:extLst>
            </p:cNvPr>
            <p:cNvSpPr/>
            <p:nvPr/>
          </p:nvSpPr>
          <p:spPr>
            <a:xfrm>
              <a:off x="5248275" y="3939539"/>
              <a:ext cx="20002" cy="20002"/>
            </a:xfrm>
            <a:custGeom>
              <a:avLst/>
              <a:gdLst/>
              <a:ahLst/>
              <a:cxnLst/>
              <a:rect l="l" t="t" r="r" b="b"/>
              <a:pathLst>
                <a:path w="20002" h="20002" extrusionOk="0">
                  <a:moveTo>
                    <a:pt x="20003" y="20003"/>
                  </a:moveTo>
                  <a:cubicBezTo>
                    <a:pt x="13335" y="13335"/>
                    <a:pt x="6668" y="6667"/>
                    <a:pt x="0" y="0"/>
                  </a:cubicBezTo>
                  <a:cubicBezTo>
                    <a:pt x="6668" y="6667"/>
                    <a:pt x="13335" y="13335"/>
                    <a:pt x="20003" y="20003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2445;p22">
              <a:extLst>
                <a:ext uri="{FF2B5EF4-FFF2-40B4-BE49-F238E27FC236}">
                  <a16:creationId xmlns:a16="http://schemas.microsoft.com/office/drawing/2014/main" id="{C99F511B-5DB8-437E-8654-EEEEA65DAE5F}"/>
                </a:ext>
              </a:extLst>
            </p:cNvPr>
            <p:cNvSpPr/>
            <p:nvPr/>
          </p:nvSpPr>
          <p:spPr>
            <a:xfrm>
              <a:off x="5105400" y="5307329"/>
              <a:ext cx="19050" cy="5714"/>
            </a:xfrm>
            <a:custGeom>
              <a:avLst/>
              <a:gdLst/>
              <a:ahLst/>
              <a:cxnLst/>
              <a:rect l="l" t="t" r="r" b="b"/>
              <a:pathLst>
                <a:path w="19050" h="5714" extrusionOk="0">
                  <a:moveTo>
                    <a:pt x="19050" y="0"/>
                  </a:moveTo>
                  <a:cubicBezTo>
                    <a:pt x="12382" y="1905"/>
                    <a:pt x="6668" y="3810"/>
                    <a:pt x="0" y="5715"/>
                  </a:cubicBezTo>
                  <a:cubicBezTo>
                    <a:pt x="6668" y="3810"/>
                    <a:pt x="12382" y="1905"/>
                    <a:pt x="19050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2446;p22">
              <a:extLst>
                <a:ext uri="{FF2B5EF4-FFF2-40B4-BE49-F238E27FC236}">
                  <a16:creationId xmlns:a16="http://schemas.microsoft.com/office/drawing/2014/main" id="{CF91316E-994A-41DA-B67C-07876B3E5830}"/>
                </a:ext>
              </a:extLst>
            </p:cNvPr>
            <p:cNvSpPr/>
            <p:nvPr/>
          </p:nvSpPr>
          <p:spPr>
            <a:xfrm>
              <a:off x="5592127" y="4728209"/>
              <a:ext cx="12382" cy="11430"/>
            </a:xfrm>
            <a:custGeom>
              <a:avLst/>
              <a:gdLst/>
              <a:ahLst/>
              <a:cxnLst/>
              <a:rect l="l" t="t" r="r" b="b"/>
              <a:pathLst>
                <a:path w="12382" h="11430" extrusionOk="0">
                  <a:moveTo>
                    <a:pt x="2857" y="0"/>
                  </a:moveTo>
                  <a:cubicBezTo>
                    <a:pt x="5715" y="1905"/>
                    <a:pt x="8572" y="3810"/>
                    <a:pt x="12382" y="5715"/>
                  </a:cubicBezTo>
                  <a:cubicBezTo>
                    <a:pt x="8572" y="7620"/>
                    <a:pt x="3810" y="9525"/>
                    <a:pt x="0" y="11430"/>
                  </a:cubicBezTo>
                  <a:cubicBezTo>
                    <a:pt x="0" y="7620"/>
                    <a:pt x="1905" y="3810"/>
                    <a:pt x="2857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447;p22">
              <a:extLst>
                <a:ext uri="{FF2B5EF4-FFF2-40B4-BE49-F238E27FC236}">
                  <a16:creationId xmlns:a16="http://schemas.microsoft.com/office/drawing/2014/main" id="{D28F8FB4-FBAC-4E86-85E8-7E1BF5C2DF5A}"/>
                </a:ext>
              </a:extLst>
            </p:cNvPr>
            <p:cNvSpPr/>
            <p:nvPr/>
          </p:nvSpPr>
          <p:spPr>
            <a:xfrm>
              <a:off x="5060632" y="5320664"/>
              <a:ext cx="13335" cy="2857"/>
            </a:xfrm>
            <a:custGeom>
              <a:avLst/>
              <a:gdLst/>
              <a:ahLst/>
              <a:cxnLst/>
              <a:rect l="l" t="t" r="r" b="b"/>
              <a:pathLst>
                <a:path w="13335" h="2857" extrusionOk="0">
                  <a:moveTo>
                    <a:pt x="13335" y="0"/>
                  </a:moveTo>
                  <a:cubicBezTo>
                    <a:pt x="8573" y="953"/>
                    <a:pt x="4763" y="1905"/>
                    <a:pt x="0" y="2857"/>
                  </a:cubicBezTo>
                  <a:cubicBezTo>
                    <a:pt x="4763" y="1905"/>
                    <a:pt x="9525" y="953"/>
                    <a:pt x="13335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2448;p22">
              <a:extLst>
                <a:ext uri="{FF2B5EF4-FFF2-40B4-BE49-F238E27FC236}">
                  <a16:creationId xmlns:a16="http://schemas.microsoft.com/office/drawing/2014/main" id="{109E4B8B-71C8-4784-BE7D-CDABBB61D226}"/>
                </a:ext>
              </a:extLst>
            </p:cNvPr>
            <p:cNvSpPr/>
            <p:nvPr/>
          </p:nvSpPr>
          <p:spPr>
            <a:xfrm>
              <a:off x="5017769" y="5329237"/>
              <a:ext cx="13335" cy="2857"/>
            </a:xfrm>
            <a:custGeom>
              <a:avLst/>
              <a:gdLst/>
              <a:ahLst/>
              <a:cxnLst/>
              <a:rect l="l" t="t" r="r" b="b"/>
              <a:pathLst>
                <a:path w="13335" h="2857" extrusionOk="0">
                  <a:moveTo>
                    <a:pt x="13335" y="0"/>
                  </a:moveTo>
                  <a:cubicBezTo>
                    <a:pt x="8573" y="953"/>
                    <a:pt x="4763" y="1905"/>
                    <a:pt x="0" y="2857"/>
                  </a:cubicBezTo>
                  <a:cubicBezTo>
                    <a:pt x="4763" y="1905"/>
                    <a:pt x="8573" y="953"/>
                    <a:pt x="13335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2449;p22">
              <a:extLst>
                <a:ext uri="{FF2B5EF4-FFF2-40B4-BE49-F238E27FC236}">
                  <a16:creationId xmlns:a16="http://schemas.microsoft.com/office/drawing/2014/main" id="{1EBC34DB-3821-4C1F-9432-0C6D1D682814}"/>
                </a:ext>
              </a:extLst>
            </p:cNvPr>
            <p:cNvSpPr/>
            <p:nvPr/>
          </p:nvSpPr>
          <p:spPr>
            <a:xfrm>
              <a:off x="4340542" y="5131117"/>
              <a:ext cx="17145" cy="8572"/>
            </a:xfrm>
            <a:custGeom>
              <a:avLst/>
              <a:gdLst/>
              <a:ahLst/>
              <a:cxnLst/>
              <a:rect l="l" t="t" r="r" b="b"/>
              <a:pathLst>
                <a:path w="17145" h="8572" extrusionOk="0">
                  <a:moveTo>
                    <a:pt x="0" y="0"/>
                  </a:moveTo>
                  <a:cubicBezTo>
                    <a:pt x="5715" y="2857"/>
                    <a:pt x="11430" y="5715"/>
                    <a:pt x="17145" y="8572"/>
                  </a:cubicBezTo>
                  <a:cubicBezTo>
                    <a:pt x="11430" y="4763"/>
                    <a:pt x="5715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2450;p22">
              <a:extLst>
                <a:ext uri="{FF2B5EF4-FFF2-40B4-BE49-F238E27FC236}">
                  <a16:creationId xmlns:a16="http://schemas.microsoft.com/office/drawing/2014/main" id="{B3681504-DCB1-42DF-A6D3-3B9D5C642949}"/>
                </a:ext>
              </a:extLst>
            </p:cNvPr>
            <p:cNvSpPr/>
            <p:nvPr/>
          </p:nvSpPr>
          <p:spPr>
            <a:xfrm>
              <a:off x="4968240" y="5308281"/>
              <a:ext cx="20954" cy="3810"/>
            </a:xfrm>
            <a:custGeom>
              <a:avLst/>
              <a:gdLst/>
              <a:ahLst/>
              <a:cxnLst/>
              <a:rect l="l" t="t" r="r" b="b"/>
              <a:pathLst>
                <a:path w="20954" h="3810" extrusionOk="0">
                  <a:moveTo>
                    <a:pt x="0" y="3810"/>
                  </a:moveTo>
                  <a:cubicBezTo>
                    <a:pt x="6667" y="2858"/>
                    <a:pt x="13335" y="1905"/>
                    <a:pt x="20955" y="0"/>
                  </a:cubicBezTo>
                  <a:cubicBezTo>
                    <a:pt x="13335" y="953"/>
                    <a:pt x="6667" y="2858"/>
                    <a:pt x="0" y="381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2451;p22">
              <a:extLst>
                <a:ext uri="{FF2B5EF4-FFF2-40B4-BE49-F238E27FC236}">
                  <a16:creationId xmlns:a16="http://schemas.microsoft.com/office/drawing/2014/main" id="{6A56C4AE-E326-431F-9066-BCD9B8371D13}"/>
                </a:ext>
              </a:extLst>
            </p:cNvPr>
            <p:cNvSpPr/>
            <p:nvPr/>
          </p:nvSpPr>
          <p:spPr>
            <a:xfrm>
              <a:off x="5355907" y="5111114"/>
              <a:ext cx="12382" cy="12382"/>
            </a:xfrm>
            <a:custGeom>
              <a:avLst/>
              <a:gdLst/>
              <a:ahLst/>
              <a:cxnLst/>
              <a:rect l="l" t="t" r="r" b="b"/>
              <a:pathLst>
                <a:path w="12382" h="12382" extrusionOk="0">
                  <a:moveTo>
                    <a:pt x="0" y="12382"/>
                  </a:moveTo>
                  <a:cubicBezTo>
                    <a:pt x="3810" y="8572"/>
                    <a:pt x="7620" y="4763"/>
                    <a:pt x="12383" y="0"/>
                  </a:cubicBezTo>
                  <a:cubicBezTo>
                    <a:pt x="8573" y="4763"/>
                    <a:pt x="3810" y="8572"/>
                    <a:pt x="0" y="12382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2452;p22">
              <a:extLst>
                <a:ext uri="{FF2B5EF4-FFF2-40B4-BE49-F238E27FC236}">
                  <a16:creationId xmlns:a16="http://schemas.microsoft.com/office/drawing/2014/main" id="{0BEAC4E4-B272-4093-A51A-99F2FE85C42B}"/>
                </a:ext>
              </a:extLst>
            </p:cNvPr>
            <p:cNvSpPr/>
            <p:nvPr/>
          </p:nvSpPr>
          <p:spPr>
            <a:xfrm>
              <a:off x="5368290" y="5100637"/>
              <a:ext cx="7619" cy="10477"/>
            </a:xfrm>
            <a:custGeom>
              <a:avLst/>
              <a:gdLst/>
              <a:ahLst/>
              <a:cxnLst/>
              <a:rect l="l" t="t" r="r" b="b"/>
              <a:pathLst>
                <a:path w="7619" h="10477" extrusionOk="0">
                  <a:moveTo>
                    <a:pt x="0" y="10478"/>
                  </a:moveTo>
                  <a:cubicBezTo>
                    <a:pt x="2857" y="6668"/>
                    <a:pt x="5715" y="3810"/>
                    <a:pt x="7620" y="0"/>
                  </a:cubicBezTo>
                  <a:cubicBezTo>
                    <a:pt x="5715" y="3810"/>
                    <a:pt x="2857" y="7620"/>
                    <a:pt x="0" y="1047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2453;p22">
              <a:extLst>
                <a:ext uri="{FF2B5EF4-FFF2-40B4-BE49-F238E27FC236}">
                  <a16:creationId xmlns:a16="http://schemas.microsoft.com/office/drawing/2014/main" id="{EA22D9B0-A91F-4234-AAFF-C7A330CC75E4}"/>
                </a:ext>
              </a:extLst>
            </p:cNvPr>
            <p:cNvSpPr/>
            <p:nvPr/>
          </p:nvSpPr>
          <p:spPr>
            <a:xfrm>
              <a:off x="4315777" y="5112067"/>
              <a:ext cx="11429" cy="7619"/>
            </a:xfrm>
            <a:custGeom>
              <a:avLst/>
              <a:gdLst/>
              <a:ahLst/>
              <a:cxnLst/>
              <a:rect l="l" t="t" r="r" b="b"/>
              <a:pathLst>
                <a:path w="11429" h="7619" extrusionOk="0">
                  <a:moveTo>
                    <a:pt x="0" y="0"/>
                  </a:moveTo>
                  <a:cubicBezTo>
                    <a:pt x="3810" y="2857"/>
                    <a:pt x="7620" y="4763"/>
                    <a:pt x="11430" y="7620"/>
                  </a:cubicBezTo>
                  <a:cubicBezTo>
                    <a:pt x="7620" y="5715"/>
                    <a:pt x="3810" y="2857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2454;p22">
              <a:extLst>
                <a:ext uri="{FF2B5EF4-FFF2-40B4-BE49-F238E27FC236}">
                  <a16:creationId xmlns:a16="http://schemas.microsoft.com/office/drawing/2014/main" id="{6DADAFB9-69B9-4382-81FF-0E543056C334}"/>
                </a:ext>
              </a:extLst>
            </p:cNvPr>
            <p:cNvSpPr/>
            <p:nvPr/>
          </p:nvSpPr>
          <p:spPr>
            <a:xfrm>
              <a:off x="5345430" y="5123496"/>
              <a:ext cx="10477" cy="8572"/>
            </a:xfrm>
            <a:custGeom>
              <a:avLst/>
              <a:gdLst/>
              <a:ahLst/>
              <a:cxnLst/>
              <a:rect l="l" t="t" r="r" b="b"/>
              <a:pathLst>
                <a:path w="10477" h="8572" extrusionOk="0">
                  <a:moveTo>
                    <a:pt x="0" y="8572"/>
                  </a:moveTo>
                  <a:cubicBezTo>
                    <a:pt x="3810" y="5715"/>
                    <a:pt x="6667" y="2858"/>
                    <a:pt x="10477" y="0"/>
                  </a:cubicBezTo>
                  <a:cubicBezTo>
                    <a:pt x="6667" y="3810"/>
                    <a:pt x="3810" y="5715"/>
                    <a:pt x="0" y="8572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2455;p22">
              <a:extLst>
                <a:ext uri="{FF2B5EF4-FFF2-40B4-BE49-F238E27FC236}">
                  <a16:creationId xmlns:a16="http://schemas.microsoft.com/office/drawing/2014/main" id="{2501188A-C3BE-448F-9936-5443FDC5B8E6}"/>
                </a:ext>
              </a:extLst>
            </p:cNvPr>
            <p:cNvSpPr/>
            <p:nvPr/>
          </p:nvSpPr>
          <p:spPr>
            <a:xfrm>
              <a:off x="5270182" y="3963352"/>
              <a:ext cx="4762" cy="1904"/>
            </a:xfrm>
            <a:custGeom>
              <a:avLst/>
              <a:gdLst/>
              <a:ahLst/>
              <a:cxnLst/>
              <a:rect l="l" t="t" r="r" b="b"/>
              <a:pathLst>
                <a:path w="4762" h="1904" extrusionOk="0">
                  <a:moveTo>
                    <a:pt x="4763" y="1905"/>
                  </a:moveTo>
                  <a:cubicBezTo>
                    <a:pt x="2858" y="953"/>
                    <a:pt x="953" y="953"/>
                    <a:pt x="0" y="0"/>
                  </a:cubicBezTo>
                  <a:cubicBezTo>
                    <a:pt x="953" y="0"/>
                    <a:pt x="2858" y="953"/>
                    <a:pt x="4763" y="190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2456;p22">
              <a:extLst>
                <a:ext uri="{FF2B5EF4-FFF2-40B4-BE49-F238E27FC236}">
                  <a16:creationId xmlns:a16="http://schemas.microsoft.com/office/drawing/2014/main" id="{18DF7E54-A351-4958-B615-937C1D647F9C}"/>
                </a:ext>
              </a:extLst>
            </p:cNvPr>
            <p:cNvSpPr/>
            <p:nvPr/>
          </p:nvSpPr>
          <p:spPr>
            <a:xfrm>
              <a:off x="5375909" y="5093969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0" y="6668"/>
                  </a:moveTo>
                  <a:cubicBezTo>
                    <a:pt x="1905" y="4763"/>
                    <a:pt x="4763" y="1905"/>
                    <a:pt x="6668" y="0"/>
                  </a:cubicBezTo>
                  <a:cubicBezTo>
                    <a:pt x="4763" y="2858"/>
                    <a:pt x="1905" y="4763"/>
                    <a:pt x="0" y="666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2457;p22">
              <a:extLst>
                <a:ext uri="{FF2B5EF4-FFF2-40B4-BE49-F238E27FC236}">
                  <a16:creationId xmlns:a16="http://schemas.microsoft.com/office/drawing/2014/main" id="{FEC66F1F-E8A5-406C-A21E-98CDA210ECE2}"/>
                </a:ext>
              </a:extLst>
            </p:cNvPr>
            <p:cNvSpPr/>
            <p:nvPr/>
          </p:nvSpPr>
          <p:spPr>
            <a:xfrm>
              <a:off x="4333875" y="5125402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0"/>
                  </a:moveTo>
                  <a:cubicBezTo>
                    <a:pt x="1905" y="1905"/>
                    <a:pt x="4763" y="3810"/>
                    <a:pt x="6667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2458;p22">
              <a:extLst>
                <a:ext uri="{FF2B5EF4-FFF2-40B4-BE49-F238E27FC236}">
                  <a16:creationId xmlns:a16="http://schemas.microsoft.com/office/drawing/2014/main" id="{091B63F3-BB05-46FB-A29F-CA5B17C25E43}"/>
                </a:ext>
              </a:extLst>
            </p:cNvPr>
            <p:cNvSpPr/>
            <p:nvPr/>
          </p:nvSpPr>
          <p:spPr>
            <a:xfrm>
              <a:off x="4357687" y="513873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0" y="0"/>
                  </a:moveTo>
                  <a:cubicBezTo>
                    <a:pt x="1905" y="1905"/>
                    <a:pt x="3810" y="3810"/>
                    <a:pt x="5715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2459;p22">
              <a:extLst>
                <a:ext uri="{FF2B5EF4-FFF2-40B4-BE49-F238E27FC236}">
                  <a16:creationId xmlns:a16="http://schemas.microsoft.com/office/drawing/2014/main" id="{27677F8A-64E1-4273-9E76-0B3FAD717B75}"/>
                </a:ext>
              </a:extLst>
            </p:cNvPr>
            <p:cNvSpPr/>
            <p:nvPr/>
          </p:nvSpPr>
          <p:spPr>
            <a:xfrm>
              <a:off x="5307330" y="5161596"/>
              <a:ext cx="5714" cy="6667"/>
            </a:xfrm>
            <a:custGeom>
              <a:avLst/>
              <a:gdLst/>
              <a:ahLst/>
              <a:cxnLst/>
              <a:rect l="l" t="t" r="r" b="b"/>
              <a:pathLst>
                <a:path w="5714" h="6667" extrusionOk="0">
                  <a:moveTo>
                    <a:pt x="0" y="6668"/>
                  </a:moveTo>
                  <a:cubicBezTo>
                    <a:pt x="1905" y="4763"/>
                    <a:pt x="3810" y="2858"/>
                    <a:pt x="5715" y="0"/>
                  </a:cubicBezTo>
                  <a:cubicBezTo>
                    <a:pt x="4763" y="2858"/>
                    <a:pt x="2857" y="4763"/>
                    <a:pt x="0" y="666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2460;p22">
              <a:extLst>
                <a:ext uri="{FF2B5EF4-FFF2-40B4-BE49-F238E27FC236}">
                  <a16:creationId xmlns:a16="http://schemas.microsoft.com/office/drawing/2014/main" id="{909A2BA1-99AA-4F79-B0CA-BB04A959126E}"/>
                </a:ext>
              </a:extLst>
            </p:cNvPr>
            <p:cNvSpPr/>
            <p:nvPr/>
          </p:nvSpPr>
          <p:spPr>
            <a:xfrm>
              <a:off x="4327207" y="5119687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0"/>
                  </a:moveTo>
                  <a:cubicBezTo>
                    <a:pt x="1905" y="1905"/>
                    <a:pt x="4763" y="3810"/>
                    <a:pt x="6667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2461;p22">
              <a:extLst>
                <a:ext uri="{FF2B5EF4-FFF2-40B4-BE49-F238E27FC236}">
                  <a16:creationId xmlns:a16="http://schemas.microsoft.com/office/drawing/2014/main" id="{77CDCAF6-B2A7-4613-995F-433CCA2A5E50}"/>
                </a:ext>
              </a:extLst>
            </p:cNvPr>
            <p:cNvSpPr/>
            <p:nvPr/>
          </p:nvSpPr>
          <p:spPr>
            <a:xfrm>
              <a:off x="5225415" y="5228271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5715"/>
                  </a:moveTo>
                  <a:cubicBezTo>
                    <a:pt x="1905" y="3810"/>
                    <a:pt x="4763" y="1905"/>
                    <a:pt x="6667" y="0"/>
                  </a:cubicBezTo>
                  <a:cubicBezTo>
                    <a:pt x="4763" y="2858"/>
                    <a:pt x="1905" y="4763"/>
                    <a:pt x="0" y="571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2462;p22">
              <a:extLst>
                <a:ext uri="{FF2B5EF4-FFF2-40B4-BE49-F238E27FC236}">
                  <a16:creationId xmlns:a16="http://schemas.microsoft.com/office/drawing/2014/main" id="{691F23D2-8287-4789-BF46-C9C072194A11}"/>
                </a:ext>
              </a:extLst>
            </p:cNvPr>
            <p:cNvSpPr/>
            <p:nvPr/>
          </p:nvSpPr>
          <p:spPr>
            <a:xfrm>
              <a:off x="4119562" y="4186237"/>
              <a:ext cx="2857" cy="3809"/>
            </a:xfrm>
            <a:custGeom>
              <a:avLst/>
              <a:gdLst/>
              <a:ahLst/>
              <a:cxnLst/>
              <a:rect l="l" t="t" r="r" b="b"/>
              <a:pathLst>
                <a:path w="2857" h="3809" extrusionOk="0">
                  <a:moveTo>
                    <a:pt x="2858" y="0"/>
                  </a:moveTo>
                  <a:cubicBezTo>
                    <a:pt x="1905" y="1905"/>
                    <a:pt x="953" y="2857"/>
                    <a:pt x="0" y="3810"/>
                  </a:cubicBezTo>
                  <a:cubicBezTo>
                    <a:pt x="953" y="2857"/>
                    <a:pt x="1905" y="1905"/>
                    <a:pt x="2858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463;p22">
              <a:extLst>
                <a:ext uri="{FF2B5EF4-FFF2-40B4-BE49-F238E27FC236}">
                  <a16:creationId xmlns:a16="http://schemas.microsoft.com/office/drawing/2014/main" id="{A6DFA295-FFAC-40A1-B849-13148C0C66DB}"/>
                </a:ext>
              </a:extLst>
            </p:cNvPr>
            <p:cNvSpPr/>
            <p:nvPr/>
          </p:nvSpPr>
          <p:spPr>
            <a:xfrm>
              <a:off x="4100839" y="4239577"/>
              <a:ext cx="1578" cy="5715"/>
            </a:xfrm>
            <a:custGeom>
              <a:avLst/>
              <a:gdLst/>
              <a:ahLst/>
              <a:cxnLst/>
              <a:rect l="l" t="t" r="r" b="b"/>
              <a:pathLst>
                <a:path w="1578" h="5715" extrusionOk="0">
                  <a:moveTo>
                    <a:pt x="1578" y="0"/>
                  </a:moveTo>
                  <a:cubicBezTo>
                    <a:pt x="1578" y="1905"/>
                    <a:pt x="626" y="3810"/>
                    <a:pt x="626" y="5715"/>
                  </a:cubicBezTo>
                  <a:cubicBezTo>
                    <a:pt x="-327" y="3810"/>
                    <a:pt x="-327" y="1905"/>
                    <a:pt x="1578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464;p22">
              <a:extLst>
                <a:ext uri="{FF2B5EF4-FFF2-40B4-BE49-F238E27FC236}">
                  <a16:creationId xmlns:a16="http://schemas.microsoft.com/office/drawing/2014/main" id="{119FDE1B-3536-46EA-A89B-6AC8EF9E2094}"/>
                </a:ext>
              </a:extLst>
            </p:cNvPr>
            <p:cNvSpPr/>
            <p:nvPr/>
          </p:nvSpPr>
          <p:spPr>
            <a:xfrm>
              <a:off x="5232082" y="5223509"/>
              <a:ext cx="8572" cy="5715"/>
            </a:xfrm>
            <a:custGeom>
              <a:avLst/>
              <a:gdLst/>
              <a:ahLst/>
              <a:cxnLst/>
              <a:rect l="l" t="t" r="r" b="b"/>
              <a:pathLst>
                <a:path w="8572" h="5715" extrusionOk="0">
                  <a:moveTo>
                    <a:pt x="0" y="5715"/>
                  </a:moveTo>
                  <a:cubicBezTo>
                    <a:pt x="2858" y="3810"/>
                    <a:pt x="5715" y="1905"/>
                    <a:pt x="8573" y="0"/>
                  </a:cubicBezTo>
                  <a:cubicBezTo>
                    <a:pt x="5715" y="1905"/>
                    <a:pt x="2858" y="3810"/>
                    <a:pt x="0" y="571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465;p22">
              <a:extLst>
                <a:ext uri="{FF2B5EF4-FFF2-40B4-BE49-F238E27FC236}">
                  <a16:creationId xmlns:a16="http://schemas.microsoft.com/office/drawing/2014/main" id="{497C6310-3F52-43E9-B9DA-FCBFC18B2E7C}"/>
                </a:ext>
              </a:extLst>
            </p:cNvPr>
            <p:cNvSpPr/>
            <p:nvPr/>
          </p:nvSpPr>
          <p:spPr>
            <a:xfrm>
              <a:off x="4223384" y="3355657"/>
              <a:ext cx="2463165" cy="1753061"/>
            </a:xfrm>
            <a:custGeom>
              <a:avLst/>
              <a:gdLst/>
              <a:ahLst/>
              <a:cxnLst/>
              <a:rect l="l" t="t" r="r" b="b"/>
              <a:pathLst>
                <a:path w="2463165" h="1753061" extrusionOk="0">
                  <a:moveTo>
                    <a:pt x="0" y="1221105"/>
                  </a:moveTo>
                  <a:cubicBezTo>
                    <a:pt x="5715" y="1176337"/>
                    <a:pt x="9525" y="1131570"/>
                    <a:pt x="17145" y="1086802"/>
                  </a:cubicBezTo>
                  <a:cubicBezTo>
                    <a:pt x="22860" y="1053465"/>
                    <a:pt x="34290" y="1021080"/>
                    <a:pt x="42863" y="987743"/>
                  </a:cubicBezTo>
                  <a:cubicBezTo>
                    <a:pt x="76200" y="940118"/>
                    <a:pt x="106680" y="890587"/>
                    <a:pt x="142875" y="844868"/>
                  </a:cubicBezTo>
                  <a:cubicBezTo>
                    <a:pt x="212408" y="757237"/>
                    <a:pt x="307658" y="705802"/>
                    <a:pt x="418147" y="685800"/>
                  </a:cubicBezTo>
                  <a:cubicBezTo>
                    <a:pt x="490538" y="672465"/>
                    <a:pt x="564833" y="667702"/>
                    <a:pt x="637222" y="659130"/>
                  </a:cubicBezTo>
                  <a:cubicBezTo>
                    <a:pt x="683895" y="666750"/>
                    <a:pt x="729615" y="674370"/>
                    <a:pt x="776288" y="681037"/>
                  </a:cubicBezTo>
                  <a:cubicBezTo>
                    <a:pt x="818197" y="700087"/>
                    <a:pt x="862013" y="716280"/>
                    <a:pt x="901065" y="738187"/>
                  </a:cubicBezTo>
                  <a:cubicBezTo>
                    <a:pt x="928688" y="754380"/>
                    <a:pt x="950595" y="779145"/>
                    <a:pt x="974408" y="801052"/>
                  </a:cubicBezTo>
                  <a:cubicBezTo>
                    <a:pt x="983933" y="808673"/>
                    <a:pt x="992505" y="817245"/>
                    <a:pt x="1001078" y="825818"/>
                  </a:cubicBezTo>
                  <a:cubicBezTo>
                    <a:pt x="1045845" y="797243"/>
                    <a:pt x="1089660" y="770573"/>
                    <a:pt x="1132523" y="742950"/>
                  </a:cubicBezTo>
                  <a:cubicBezTo>
                    <a:pt x="1137285" y="749618"/>
                    <a:pt x="1141095" y="756285"/>
                    <a:pt x="1145858" y="763905"/>
                  </a:cubicBezTo>
                  <a:cubicBezTo>
                    <a:pt x="1092518" y="800100"/>
                    <a:pt x="1039178" y="837248"/>
                    <a:pt x="984885" y="872490"/>
                  </a:cubicBezTo>
                  <a:cubicBezTo>
                    <a:pt x="843915" y="964883"/>
                    <a:pt x="702945" y="1056323"/>
                    <a:pt x="561975" y="1148715"/>
                  </a:cubicBezTo>
                  <a:cubicBezTo>
                    <a:pt x="542925" y="1161098"/>
                    <a:pt x="537210" y="1179195"/>
                    <a:pt x="550545" y="1198245"/>
                  </a:cubicBezTo>
                  <a:cubicBezTo>
                    <a:pt x="563880" y="1216343"/>
                    <a:pt x="581025" y="1219200"/>
                    <a:pt x="601980" y="1204912"/>
                  </a:cubicBezTo>
                  <a:cubicBezTo>
                    <a:pt x="684847" y="1147762"/>
                    <a:pt x="767715" y="1090612"/>
                    <a:pt x="851535" y="1035368"/>
                  </a:cubicBezTo>
                  <a:cubicBezTo>
                    <a:pt x="1016318" y="924877"/>
                    <a:pt x="1182053" y="814387"/>
                    <a:pt x="1346835" y="703898"/>
                  </a:cubicBezTo>
                  <a:cubicBezTo>
                    <a:pt x="1559243" y="561023"/>
                    <a:pt x="1770698" y="417195"/>
                    <a:pt x="1983105" y="275272"/>
                  </a:cubicBezTo>
                  <a:cubicBezTo>
                    <a:pt x="2078355" y="211455"/>
                    <a:pt x="2173605" y="148590"/>
                    <a:pt x="2269808" y="84772"/>
                  </a:cubicBezTo>
                  <a:cubicBezTo>
                    <a:pt x="2312670" y="56197"/>
                    <a:pt x="2355533" y="28575"/>
                    <a:pt x="2398395" y="0"/>
                  </a:cubicBezTo>
                  <a:cubicBezTo>
                    <a:pt x="2391728" y="12383"/>
                    <a:pt x="2385060" y="24765"/>
                    <a:pt x="2378393" y="36195"/>
                  </a:cubicBezTo>
                  <a:cubicBezTo>
                    <a:pt x="2372678" y="44767"/>
                    <a:pt x="2366963" y="53340"/>
                    <a:pt x="2361248" y="60960"/>
                  </a:cubicBezTo>
                  <a:cubicBezTo>
                    <a:pt x="2360295" y="61913"/>
                    <a:pt x="2358390" y="61913"/>
                    <a:pt x="2357438" y="61913"/>
                  </a:cubicBezTo>
                  <a:cubicBezTo>
                    <a:pt x="2354580" y="63817"/>
                    <a:pt x="2351723" y="65722"/>
                    <a:pt x="2348865" y="67627"/>
                  </a:cubicBezTo>
                  <a:cubicBezTo>
                    <a:pt x="2346008" y="69533"/>
                    <a:pt x="2344103" y="71438"/>
                    <a:pt x="2341245" y="73342"/>
                  </a:cubicBezTo>
                  <a:cubicBezTo>
                    <a:pt x="2335530" y="77152"/>
                    <a:pt x="2329815" y="81915"/>
                    <a:pt x="2324100" y="85725"/>
                  </a:cubicBezTo>
                  <a:cubicBezTo>
                    <a:pt x="2323148" y="89535"/>
                    <a:pt x="2322195" y="95250"/>
                    <a:pt x="2322195" y="95250"/>
                  </a:cubicBezTo>
                  <a:cubicBezTo>
                    <a:pt x="2356485" y="101917"/>
                    <a:pt x="2389823" y="108585"/>
                    <a:pt x="2424113" y="115252"/>
                  </a:cubicBezTo>
                  <a:cubicBezTo>
                    <a:pt x="2437448" y="119063"/>
                    <a:pt x="2449830" y="122872"/>
                    <a:pt x="2463165" y="126683"/>
                  </a:cubicBezTo>
                  <a:cubicBezTo>
                    <a:pt x="2462213" y="130492"/>
                    <a:pt x="2461260" y="135255"/>
                    <a:pt x="2461260" y="139065"/>
                  </a:cubicBezTo>
                  <a:cubicBezTo>
                    <a:pt x="2432685" y="135255"/>
                    <a:pt x="2404110" y="131445"/>
                    <a:pt x="2374583" y="128588"/>
                  </a:cubicBezTo>
                  <a:cubicBezTo>
                    <a:pt x="2332673" y="120967"/>
                    <a:pt x="2289810" y="98108"/>
                    <a:pt x="2249805" y="134302"/>
                  </a:cubicBezTo>
                  <a:cubicBezTo>
                    <a:pt x="2237423" y="138113"/>
                    <a:pt x="2223135" y="138113"/>
                    <a:pt x="2212658" y="145733"/>
                  </a:cubicBezTo>
                  <a:cubicBezTo>
                    <a:pt x="2202180" y="153352"/>
                    <a:pt x="2194560" y="166688"/>
                    <a:pt x="2186940" y="177165"/>
                  </a:cubicBezTo>
                  <a:cubicBezTo>
                    <a:pt x="2167890" y="191452"/>
                    <a:pt x="2148840" y="205740"/>
                    <a:pt x="2129790" y="219075"/>
                  </a:cubicBezTo>
                  <a:cubicBezTo>
                    <a:pt x="2111693" y="230505"/>
                    <a:pt x="2092643" y="240983"/>
                    <a:pt x="2074545" y="252413"/>
                  </a:cubicBezTo>
                  <a:cubicBezTo>
                    <a:pt x="1915478" y="360045"/>
                    <a:pt x="1755458" y="467677"/>
                    <a:pt x="1596390" y="575310"/>
                  </a:cubicBezTo>
                  <a:cubicBezTo>
                    <a:pt x="1482090" y="652462"/>
                    <a:pt x="1366838" y="728662"/>
                    <a:pt x="1252538" y="805815"/>
                  </a:cubicBezTo>
                  <a:cubicBezTo>
                    <a:pt x="1190625" y="846773"/>
                    <a:pt x="1129665" y="886777"/>
                    <a:pt x="1067753" y="927735"/>
                  </a:cubicBezTo>
                  <a:cubicBezTo>
                    <a:pt x="1081088" y="947737"/>
                    <a:pt x="1092518" y="964883"/>
                    <a:pt x="1103948" y="982027"/>
                  </a:cubicBezTo>
                  <a:cubicBezTo>
                    <a:pt x="1103948" y="986790"/>
                    <a:pt x="1102995" y="992505"/>
                    <a:pt x="1103948" y="997268"/>
                  </a:cubicBezTo>
                  <a:cubicBezTo>
                    <a:pt x="1114425" y="1046798"/>
                    <a:pt x="1127760" y="1095375"/>
                    <a:pt x="1133475" y="1144905"/>
                  </a:cubicBezTo>
                  <a:cubicBezTo>
                    <a:pt x="1138238" y="1186815"/>
                    <a:pt x="1133475" y="1229677"/>
                    <a:pt x="1132523" y="1272540"/>
                  </a:cubicBezTo>
                  <a:cubicBezTo>
                    <a:pt x="1119188" y="1371600"/>
                    <a:pt x="1089660" y="1465898"/>
                    <a:pt x="1032510" y="1550670"/>
                  </a:cubicBezTo>
                  <a:cubicBezTo>
                    <a:pt x="1020128" y="1563052"/>
                    <a:pt x="1007745" y="1574483"/>
                    <a:pt x="996315" y="1586865"/>
                  </a:cubicBezTo>
                  <a:cubicBezTo>
                    <a:pt x="950595" y="1635443"/>
                    <a:pt x="892493" y="1665923"/>
                    <a:pt x="833438" y="1694498"/>
                  </a:cubicBezTo>
                  <a:cubicBezTo>
                    <a:pt x="829628" y="1695450"/>
                    <a:pt x="824865" y="1695450"/>
                    <a:pt x="821055" y="1696402"/>
                  </a:cubicBezTo>
                  <a:cubicBezTo>
                    <a:pt x="814388" y="1700212"/>
                    <a:pt x="807720" y="1703070"/>
                    <a:pt x="801053" y="1706880"/>
                  </a:cubicBezTo>
                  <a:cubicBezTo>
                    <a:pt x="782955" y="1711643"/>
                    <a:pt x="763905" y="1716405"/>
                    <a:pt x="745808" y="1721168"/>
                  </a:cubicBezTo>
                  <a:cubicBezTo>
                    <a:pt x="565785" y="1774508"/>
                    <a:pt x="392430" y="1763077"/>
                    <a:pt x="227648" y="1670685"/>
                  </a:cubicBezTo>
                  <a:cubicBezTo>
                    <a:pt x="165735" y="1620202"/>
                    <a:pt x="104775" y="1567815"/>
                    <a:pt x="65723" y="1496377"/>
                  </a:cubicBezTo>
                  <a:cubicBezTo>
                    <a:pt x="64770" y="1494473"/>
                    <a:pt x="60008" y="1493520"/>
                    <a:pt x="57150" y="1492568"/>
                  </a:cubicBezTo>
                  <a:cubicBezTo>
                    <a:pt x="57150" y="1490662"/>
                    <a:pt x="57150" y="1489710"/>
                    <a:pt x="56198" y="1487805"/>
                  </a:cubicBezTo>
                  <a:cubicBezTo>
                    <a:pt x="52388" y="1477327"/>
                    <a:pt x="48578" y="1467802"/>
                    <a:pt x="44768" y="1457325"/>
                  </a:cubicBezTo>
                  <a:cubicBezTo>
                    <a:pt x="44768" y="1457325"/>
                    <a:pt x="44768" y="1456373"/>
                    <a:pt x="44768" y="1456373"/>
                  </a:cubicBezTo>
                  <a:cubicBezTo>
                    <a:pt x="36195" y="1431608"/>
                    <a:pt x="28575" y="1406843"/>
                    <a:pt x="20003" y="1382077"/>
                  </a:cubicBezTo>
                  <a:cubicBezTo>
                    <a:pt x="15240" y="1360170"/>
                    <a:pt x="11430" y="1338262"/>
                    <a:pt x="6668" y="1316355"/>
                  </a:cubicBezTo>
                  <a:cubicBezTo>
                    <a:pt x="4763" y="1295400"/>
                    <a:pt x="2858" y="1274445"/>
                    <a:pt x="953" y="1253490"/>
                  </a:cubicBezTo>
                  <a:cubicBezTo>
                    <a:pt x="0" y="1243012"/>
                    <a:pt x="0" y="1232535"/>
                    <a:pt x="0" y="1221105"/>
                  </a:cubicBezTo>
                  <a:close/>
                  <a:moveTo>
                    <a:pt x="524828" y="1345883"/>
                  </a:moveTo>
                  <a:lnTo>
                    <a:pt x="526733" y="1346835"/>
                  </a:lnTo>
                  <a:lnTo>
                    <a:pt x="528638" y="1345883"/>
                  </a:lnTo>
                  <a:cubicBezTo>
                    <a:pt x="540068" y="1347787"/>
                    <a:pt x="550545" y="1349693"/>
                    <a:pt x="561975" y="1351598"/>
                  </a:cubicBezTo>
                  <a:cubicBezTo>
                    <a:pt x="595313" y="1337310"/>
                    <a:pt x="628650" y="1323023"/>
                    <a:pt x="661988" y="1308735"/>
                  </a:cubicBezTo>
                  <a:cubicBezTo>
                    <a:pt x="710565" y="1273493"/>
                    <a:pt x="715328" y="1223010"/>
                    <a:pt x="716280" y="1163002"/>
                  </a:cubicBezTo>
                  <a:cubicBezTo>
                    <a:pt x="694372" y="1178243"/>
                    <a:pt x="677228" y="1189673"/>
                    <a:pt x="661035" y="1201102"/>
                  </a:cubicBezTo>
                  <a:cubicBezTo>
                    <a:pt x="650558" y="1211580"/>
                    <a:pt x="640080" y="1221105"/>
                    <a:pt x="629603" y="1231583"/>
                  </a:cubicBezTo>
                  <a:cubicBezTo>
                    <a:pt x="609600" y="1234440"/>
                    <a:pt x="589597" y="1238250"/>
                    <a:pt x="569595" y="1241108"/>
                  </a:cubicBezTo>
                  <a:cubicBezTo>
                    <a:pt x="552450" y="1234440"/>
                    <a:pt x="536258" y="1226820"/>
                    <a:pt x="519113" y="1220152"/>
                  </a:cubicBezTo>
                  <a:cubicBezTo>
                    <a:pt x="501968" y="1197293"/>
                    <a:pt x="500063" y="1159193"/>
                    <a:pt x="516255" y="1147762"/>
                  </a:cubicBezTo>
                  <a:cubicBezTo>
                    <a:pt x="542925" y="1128712"/>
                    <a:pt x="571500" y="1111568"/>
                    <a:pt x="599122" y="1093470"/>
                  </a:cubicBezTo>
                  <a:cubicBezTo>
                    <a:pt x="617220" y="1081087"/>
                    <a:pt x="636270" y="1068705"/>
                    <a:pt x="656272" y="1055370"/>
                  </a:cubicBezTo>
                  <a:cubicBezTo>
                    <a:pt x="567690" y="999173"/>
                    <a:pt x="471488" y="1018223"/>
                    <a:pt x="428625" y="1098233"/>
                  </a:cubicBezTo>
                  <a:cubicBezTo>
                    <a:pt x="403860" y="1143952"/>
                    <a:pt x="394335" y="1193483"/>
                    <a:pt x="410528" y="1244918"/>
                  </a:cubicBezTo>
                  <a:cubicBezTo>
                    <a:pt x="423863" y="1264920"/>
                    <a:pt x="437197" y="1284923"/>
                    <a:pt x="450533" y="1304925"/>
                  </a:cubicBezTo>
                  <a:cubicBezTo>
                    <a:pt x="458153" y="1311593"/>
                    <a:pt x="466725" y="1318260"/>
                    <a:pt x="474345" y="1323975"/>
                  </a:cubicBezTo>
                  <a:cubicBezTo>
                    <a:pt x="487680" y="1330643"/>
                    <a:pt x="500063" y="1337310"/>
                    <a:pt x="513397" y="1343977"/>
                  </a:cubicBezTo>
                  <a:cubicBezTo>
                    <a:pt x="516255" y="1343977"/>
                    <a:pt x="519113" y="1343977"/>
                    <a:pt x="522922" y="1343977"/>
                  </a:cubicBezTo>
                  <a:lnTo>
                    <a:pt x="524828" y="1345883"/>
                  </a:lnTo>
                  <a:close/>
                  <a:moveTo>
                    <a:pt x="1001078" y="1512570"/>
                  </a:moveTo>
                  <a:cubicBezTo>
                    <a:pt x="1007745" y="1502093"/>
                    <a:pt x="1013460" y="1492568"/>
                    <a:pt x="1020128" y="1482090"/>
                  </a:cubicBezTo>
                  <a:cubicBezTo>
                    <a:pt x="1023938" y="1473518"/>
                    <a:pt x="1028700" y="1465898"/>
                    <a:pt x="1032510" y="1457325"/>
                  </a:cubicBezTo>
                  <a:cubicBezTo>
                    <a:pt x="1045845" y="1418273"/>
                    <a:pt x="1058228" y="1379220"/>
                    <a:pt x="1071563" y="1341120"/>
                  </a:cubicBezTo>
                  <a:cubicBezTo>
                    <a:pt x="1076325" y="1296352"/>
                    <a:pt x="1082040" y="1251585"/>
                    <a:pt x="1086803" y="1207770"/>
                  </a:cubicBezTo>
                  <a:cubicBezTo>
                    <a:pt x="1086803" y="1203960"/>
                    <a:pt x="1086803" y="1200150"/>
                    <a:pt x="1086803" y="1195387"/>
                  </a:cubicBezTo>
                  <a:cubicBezTo>
                    <a:pt x="1086803" y="1177290"/>
                    <a:pt x="1085850" y="1159193"/>
                    <a:pt x="1085850" y="1141095"/>
                  </a:cubicBezTo>
                  <a:cubicBezTo>
                    <a:pt x="1084898" y="1136333"/>
                    <a:pt x="1084898" y="1132523"/>
                    <a:pt x="1083945" y="1127760"/>
                  </a:cubicBezTo>
                  <a:cubicBezTo>
                    <a:pt x="1076325" y="1091565"/>
                    <a:pt x="1069658" y="1054418"/>
                    <a:pt x="1062038" y="1018223"/>
                  </a:cubicBezTo>
                  <a:cubicBezTo>
                    <a:pt x="1059180" y="1008698"/>
                    <a:pt x="1056323" y="998220"/>
                    <a:pt x="1053465" y="988695"/>
                  </a:cubicBezTo>
                  <a:cubicBezTo>
                    <a:pt x="1047750" y="976312"/>
                    <a:pt x="1041083" y="963930"/>
                    <a:pt x="1033463" y="948690"/>
                  </a:cubicBezTo>
                  <a:cubicBezTo>
                    <a:pt x="985838" y="980123"/>
                    <a:pt x="941070" y="1009650"/>
                    <a:pt x="895350" y="1040130"/>
                  </a:cubicBezTo>
                  <a:cubicBezTo>
                    <a:pt x="902018" y="1050608"/>
                    <a:pt x="906780" y="1058227"/>
                    <a:pt x="912495" y="1066800"/>
                  </a:cubicBezTo>
                  <a:cubicBezTo>
                    <a:pt x="935355" y="1138237"/>
                    <a:pt x="935355" y="1210627"/>
                    <a:pt x="924878" y="1283970"/>
                  </a:cubicBezTo>
                  <a:cubicBezTo>
                    <a:pt x="900113" y="1451610"/>
                    <a:pt x="783908" y="1563052"/>
                    <a:pt x="610553" y="1573530"/>
                  </a:cubicBezTo>
                  <a:cubicBezTo>
                    <a:pt x="480060" y="1581150"/>
                    <a:pt x="361950" y="1538287"/>
                    <a:pt x="258128" y="1463040"/>
                  </a:cubicBezTo>
                  <a:cubicBezTo>
                    <a:pt x="237173" y="1447800"/>
                    <a:pt x="220980" y="1424940"/>
                    <a:pt x="206693" y="1403033"/>
                  </a:cubicBezTo>
                  <a:cubicBezTo>
                    <a:pt x="133350" y="1283018"/>
                    <a:pt x="131445" y="1055370"/>
                    <a:pt x="288608" y="934402"/>
                  </a:cubicBezTo>
                  <a:cubicBezTo>
                    <a:pt x="313372" y="915352"/>
                    <a:pt x="338138" y="897255"/>
                    <a:pt x="363855" y="880110"/>
                  </a:cubicBezTo>
                  <a:cubicBezTo>
                    <a:pt x="439103" y="830580"/>
                    <a:pt x="521018" y="803910"/>
                    <a:pt x="611505" y="813435"/>
                  </a:cubicBezTo>
                  <a:cubicBezTo>
                    <a:pt x="704850" y="822960"/>
                    <a:pt x="792480" y="844868"/>
                    <a:pt x="853440" y="923925"/>
                  </a:cubicBezTo>
                  <a:cubicBezTo>
                    <a:pt x="896303" y="895350"/>
                    <a:pt x="937260" y="868680"/>
                    <a:pt x="974408" y="843915"/>
                  </a:cubicBezTo>
                  <a:cubicBezTo>
                    <a:pt x="960120" y="832485"/>
                    <a:pt x="947738" y="822960"/>
                    <a:pt x="934403" y="813435"/>
                  </a:cubicBezTo>
                  <a:cubicBezTo>
                    <a:pt x="892493" y="782955"/>
                    <a:pt x="853440" y="744855"/>
                    <a:pt x="806768" y="722948"/>
                  </a:cubicBezTo>
                  <a:cubicBezTo>
                    <a:pt x="565785" y="609600"/>
                    <a:pt x="235268" y="721043"/>
                    <a:pt x="103823" y="959168"/>
                  </a:cubicBezTo>
                  <a:cubicBezTo>
                    <a:pt x="39053" y="1076325"/>
                    <a:pt x="30480" y="1203008"/>
                    <a:pt x="50483" y="1331595"/>
                  </a:cubicBezTo>
                  <a:cubicBezTo>
                    <a:pt x="62865" y="1405890"/>
                    <a:pt x="85725" y="1477327"/>
                    <a:pt x="136208" y="1537335"/>
                  </a:cubicBezTo>
                  <a:cubicBezTo>
                    <a:pt x="156210" y="1559243"/>
                    <a:pt x="176213" y="1580198"/>
                    <a:pt x="196215" y="1602105"/>
                  </a:cubicBezTo>
                  <a:cubicBezTo>
                    <a:pt x="208598" y="1613535"/>
                    <a:pt x="221933" y="1624012"/>
                    <a:pt x="234315" y="1635443"/>
                  </a:cubicBezTo>
                  <a:cubicBezTo>
                    <a:pt x="236220" y="1637348"/>
                    <a:pt x="238125" y="1639252"/>
                    <a:pt x="240030" y="1640205"/>
                  </a:cubicBezTo>
                  <a:cubicBezTo>
                    <a:pt x="249555" y="1646873"/>
                    <a:pt x="259080" y="1653540"/>
                    <a:pt x="268605" y="1661160"/>
                  </a:cubicBezTo>
                  <a:cubicBezTo>
                    <a:pt x="273368" y="1664970"/>
                    <a:pt x="278130" y="1668780"/>
                    <a:pt x="282893" y="1671637"/>
                  </a:cubicBezTo>
                  <a:cubicBezTo>
                    <a:pt x="427672" y="1744980"/>
                    <a:pt x="575310" y="1754505"/>
                    <a:pt x="727710" y="1697355"/>
                  </a:cubicBezTo>
                  <a:cubicBezTo>
                    <a:pt x="731520" y="1696402"/>
                    <a:pt x="735330" y="1695450"/>
                    <a:pt x="740093" y="1694498"/>
                  </a:cubicBezTo>
                  <a:cubicBezTo>
                    <a:pt x="743903" y="1692593"/>
                    <a:pt x="748665" y="1691640"/>
                    <a:pt x="752475" y="1689735"/>
                  </a:cubicBezTo>
                  <a:cubicBezTo>
                    <a:pt x="777240" y="1680210"/>
                    <a:pt x="802958" y="1669733"/>
                    <a:pt x="827722" y="1660208"/>
                  </a:cubicBezTo>
                  <a:cubicBezTo>
                    <a:pt x="881063" y="1640205"/>
                    <a:pt x="926783" y="1608773"/>
                    <a:pt x="959168" y="1562100"/>
                  </a:cubicBezTo>
                  <a:cubicBezTo>
                    <a:pt x="961072" y="1560195"/>
                    <a:pt x="962978" y="1557337"/>
                    <a:pt x="964883" y="1555433"/>
                  </a:cubicBezTo>
                  <a:cubicBezTo>
                    <a:pt x="980122" y="1541145"/>
                    <a:pt x="990600" y="1526858"/>
                    <a:pt x="1001078" y="1512570"/>
                  </a:cubicBezTo>
                  <a:cubicBezTo>
                    <a:pt x="1001078" y="1512570"/>
                    <a:pt x="1001078" y="1512570"/>
                    <a:pt x="1001078" y="1512570"/>
                  </a:cubicBezTo>
                  <a:close/>
                  <a:moveTo>
                    <a:pt x="318135" y="1463993"/>
                  </a:moveTo>
                  <a:lnTo>
                    <a:pt x="318135" y="1463993"/>
                  </a:lnTo>
                  <a:cubicBezTo>
                    <a:pt x="347663" y="1479233"/>
                    <a:pt x="377190" y="1494473"/>
                    <a:pt x="406718" y="1510665"/>
                  </a:cubicBezTo>
                  <a:cubicBezTo>
                    <a:pt x="434340" y="1519237"/>
                    <a:pt x="462915" y="1527810"/>
                    <a:pt x="490538" y="1537335"/>
                  </a:cubicBezTo>
                  <a:cubicBezTo>
                    <a:pt x="558165" y="1565910"/>
                    <a:pt x="623888" y="1563052"/>
                    <a:pt x="690563" y="1532573"/>
                  </a:cubicBezTo>
                  <a:cubicBezTo>
                    <a:pt x="733425" y="1513523"/>
                    <a:pt x="775335" y="1492568"/>
                    <a:pt x="802005" y="1452562"/>
                  </a:cubicBezTo>
                  <a:lnTo>
                    <a:pt x="802958" y="1452562"/>
                  </a:lnTo>
                  <a:cubicBezTo>
                    <a:pt x="848678" y="1414462"/>
                    <a:pt x="865822" y="1361123"/>
                    <a:pt x="877253" y="1306830"/>
                  </a:cubicBezTo>
                  <a:cubicBezTo>
                    <a:pt x="891540" y="1237298"/>
                    <a:pt x="902018" y="1167765"/>
                    <a:pt x="876300" y="1098233"/>
                  </a:cubicBezTo>
                  <a:cubicBezTo>
                    <a:pt x="873443" y="1087755"/>
                    <a:pt x="870585" y="1077277"/>
                    <a:pt x="865822" y="1062990"/>
                  </a:cubicBezTo>
                  <a:cubicBezTo>
                    <a:pt x="849630" y="1074420"/>
                    <a:pt x="837247" y="1082993"/>
                    <a:pt x="824865" y="1091565"/>
                  </a:cubicBezTo>
                  <a:cubicBezTo>
                    <a:pt x="805815" y="1103948"/>
                    <a:pt x="786765" y="1115377"/>
                    <a:pt x="768668" y="1128712"/>
                  </a:cubicBezTo>
                  <a:cubicBezTo>
                    <a:pt x="762000" y="1133475"/>
                    <a:pt x="755333" y="1142048"/>
                    <a:pt x="755333" y="1149668"/>
                  </a:cubicBezTo>
                  <a:cubicBezTo>
                    <a:pt x="754380" y="1175385"/>
                    <a:pt x="756285" y="1201102"/>
                    <a:pt x="757238" y="1227773"/>
                  </a:cubicBezTo>
                  <a:cubicBezTo>
                    <a:pt x="726758" y="1326833"/>
                    <a:pt x="648653" y="1379220"/>
                    <a:pt x="541972" y="1375410"/>
                  </a:cubicBezTo>
                  <a:cubicBezTo>
                    <a:pt x="494347" y="1373505"/>
                    <a:pt x="455295" y="1349693"/>
                    <a:pt x="415290" y="1328737"/>
                  </a:cubicBezTo>
                  <a:lnTo>
                    <a:pt x="415290" y="1331595"/>
                  </a:lnTo>
                  <a:lnTo>
                    <a:pt x="415290" y="1329690"/>
                  </a:lnTo>
                  <a:cubicBezTo>
                    <a:pt x="408622" y="1322070"/>
                    <a:pt x="401003" y="1314450"/>
                    <a:pt x="394335" y="1306830"/>
                  </a:cubicBezTo>
                  <a:cubicBezTo>
                    <a:pt x="362903" y="1259205"/>
                    <a:pt x="343853" y="1209675"/>
                    <a:pt x="363855" y="1152525"/>
                  </a:cubicBezTo>
                  <a:cubicBezTo>
                    <a:pt x="365760" y="1144905"/>
                    <a:pt x="367665" y="1138237"/>
                    <a:pt x="369570" y="1130618"/>
                  </a:cubicBezTo>
                  <a:cubicBezTo>
                    <a:pt x="387668" y="1086802"/>
                    <a:pt x="411480" y="1045845"/>
                    <a:pt x="458153" y="1025843"/>
                  </a:cubicBezTo>
                  <a:cubicBezTo>
                    <a:pt x="522922" y="998220"/>
                    <a:pt x="589597" y="998220"/>
                    <a:pt x="655320" y="1024890"/>
                  </a:cubicBezTo>
                  <a:cubicBezTo>
                    <a:pt x="665797" y="1028700"/>
                    <a:pt x="681038" y="1038225"/>
                    <a:pt x="685800" y="1034415"/>
                  </a:cubicBezTo>
                  <a:cubicBezTo>
                    <a:pt x="721995" y="1011555"/>
                    <a:pt x="755333" y="985837"/>
                    <a:pt x="790575" y="961073"/>
                  </a:cubicBezTo>
                  <a:cubicBezTo>
                    <a:pt x="801053" y="956310"/>
                    <a:pt x="811530" y="952500"/>
                    <a:pt x="822960" y="947737"/>
                  </a:cubicBezTo>
                  <a:cubicBezTo>
                    <a:pt x="795338" y="899160"/>
                    <a:pt x="743903" y="864870"/>
                    <a:pt x="678180" y="845820"/>
                  </a:cubicBezTo>
                  <a:cubicBezTo>
                    <a:pt x="543878" y="804862"/>
                    <a:pt x="414338" y="862012"/>
                    <a:pt x="303847" y="975360"/>
                  </a:cubicBezTo>
                  <a:lnTo>
                    <a:pt x="302895" y="976312"/>
                  </a:lnTo>
                  <a:cubicBezTo>
                    <a:pt x="285750" y="997268"/>
                    <a:pt x="269558" y="1018223"/>
                    <a:pt x="252413" y="1038225"/>
                  </a:cubicBezTo>
                  <a:cubicBezTo>
                    <a:pt x="249555" y="1042035"/>
                    <a:pt x="244793" y="1044893"/>
                    <a:pt x="242888" y="1049655"/>
                  </a:cubicBezTo>
                  <a:cubicBezTo>
                    <a:pt x="196215" y="1152525"/>
                    <a:pt x="188595" y="1256348"/>
                    <a:pt x="234315" y="1362075"/>
                  </a:cubicBezTo>
                  <a:cubicBezTo>
                    <a:pt x="249555" y="1399223"/>
                    <a:pt x="265748" y="1435418"/>
                    <a:pt x="304800" y="1455420"/>
                  </a:cubicBezTo>
                  <a:lnTo>
                    <a:pt x="304800" y="1455420"/>
                  </a:lnTo>
                  <a:cubicBezTo>
                    <a:pt x="309563" y="1456373"/>
                    <a:pt x="313372" y="1460183"/>
                    <a:pt x="318135" y="1463993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2466;p22">
              <a:extLst>
                <a:ext uri="{FF2B5EF4-FFF2-40B4-BE49-F238E27FC236}">
                  <a16:creationId xmlns:a16="http://schemas.microsoft.com/office/drawing/2014/main" id="{5958AAE2-BA7B-4D57-B873-2C01C5F6BD6B}"/>
                </a:ext>
              </a:extLst>
            </p:cNvPr>
            <p:cNvSpPr/>
            <p:nvPr/>
          </p:nvSpPr>
          <p:spPr>
            <a:xfrm>
              <a:off x="4766905" y="3208410"/>
              <a:ext cx="2017799" cy="1360580"/>
            </a:xfrm>
            <a:custGeom>
              <a:avLst/>
              <a:gdLst/>
              <a:ahLst/>
              <a:cxnLst/>
              <a:rect l="l" t="t" r="r" b="b"/>
              <a:pathLst>
                <a:path w="2017799" h="1360580" extrusionOk="0">
                  <a:moveTo>
                    <a:pt x="1854875" y="146294"/>
                  </a:moveTo>
                  <a:cubicBezTo>
                    <a:pt x="1812013" y="174869"/>
                    <a:pt x="1769150" y="202491"/>
                    <a:pt x="1726288" y="231066"/>
                  </a:cubicBezTo>
                  <a:cubicBezTo>
                    <a:pt x="1631038" y="293931"/>
                    <a:pt x="1534835" y="356796"/>
                    <a:pt x="1439585" y="421566"/>
                  </a:cubicBezTo>
                  <a:cubicBezTo>
                    <a:pt x="1227177" y="564441"/>
                    <a:pt x="1015722" y="708269"/>
                    <a:pt x="803315" y="850191"/>
                  </a:cubicBezTo>
                  <a:cubicBezTo>
                    <a:pt x="638532" y="960681"/>
                    <a:pt x="472797" y="1071171"/>
                    <a:pt x="308015" y="1181661"/>
                  </a:cubicBezTo>
                  <a:cubicBezTo>
                    <a:pt x="224195" y="1237858"/>
                    <a:pt x="141327" y="1294056"/>
                    <a:pt x="58460" y="1351206"/>
                  </a:cubicBezTo>
                  <a:cubicBezTo>
                    <a:pt x="37505" y="1365494"/>
                    <a:pt x="20360" y="1363589"/>
                    <a:pt x="7025" y="1344539"/>
                  </a:cubicBezTo>
                  <a:cubicBezTo>
                    <a:pt x="-6310" y="1326441"/>
                    <a:pt x="357" y="1307391"/>
                    <a:pt x="18455" y="1295008"/>
                  </a:cubicBezTo>
                  <a:cubicBezTo>
                    <a:pt x="159425" y="1202616"/>
                    <a:pt x="300395" y="1111176"/>
                    <a:pt x="441365" y="1018783"/>
                  </a:cubicBezTo>
                  <a:cubicBezTo>
                    <a:pt x="495657" y="983541"/>
                    <a:pt x="548997" y="946394"/>
                    <a:pt x="602338" y="910199"/>
                  </a:cubicBezTo>
                  <a:cubicBezTo>
                    <a:pt x="609957" y="905436"/>
                    <a:pt x="618530" y="900674"/>
                    <a:pt x="626150" y="895911"/>
                  </a:cubicBezTo>
                  <a:cubicBezTo>
                    <a:pt x="643295" y="884481"/>
                    <a:pt x="660440" y="873051"/>
                    <a:pt x="677585" y="860669"/>
                  </a:cubicBezTo>
                  <a:cubicBezTo>
                    <a:pt x="729972" y="827331"/>
                    <a:pt x="782360" y="794946"/>
                    <a:pt x="833795" y="760656"/>
                  </a:cubicBezTo>
                  <a:cubicBezTo>
                    <a:pt x="974765" y="668264"/>
                    <a:pt x="1114782" y="574919"/>
                    <a:pt x="1254800" y="482526"/>
                  </a:cubicBezTo>
                  <a:cubicBezTo>
                    <a:pt x="1495782" y="324411"/>
                    <a:pt x="1735813" y="165344"/>
                    <a:pt x="1976795" y="8181"/>
                  </a:cubicBezTo>
                  <a:cubicBezTo>
                    <a:pt x="1986320" y="1514"/>
                    <a:pt x="2010132" y="-2296"/>
                    <a:pt x="2012038" y="1514"/>
                  </a:cubicBezTo>
                  <a:cubicBezTo>
                    <a:pt x="2022515" y="17706"/>
                    <a:pt x="2018705" y="33898"/>
                    <a:pt x="2000607" y="46281"/>
                  </a:cubicBezTo>
                  <a:cubicBezTo>
                    <a:pt x="1988225" y="53901"/>
                    <a:pt x="1976795" y="62473"/>
                    <a:pt x="1965365" y="71046"/>
                  </a:cubicBezTo>
                  <a:cubicBezTo>
                    <a:pt x="1953935" y="79619"/>
                    <a:pt x="1942505" y="87239"/>
                    <a:pt x="1932027" y="95811"/>
                  </a:cubicBezTo>
                  <a:cubicBezTo>
                    <a:pt x="1926313" y="99621"/>
                    <a:pt x="1920598" y="102479"/>
                    <a:pt x="1914882" y="106289"/>
                  </a:cubicBezTo>
                  <a:cubicBezTo>
                    <a:pt x="1906310" y="111051"/>
                    <a:pt x="1898690" y="115814"/>
                    <a:pt x="1890117" y="120576"/>
                  </a:cubicBezTo>
                  <a:cubicBezTo>
                    <a:pt x="1890117" y="120576"/>
                    <a:pt x="1890117" y="120576"/>
                    <a:pt x="1890117" y="120576"/>
                  </a:cubicBezTo>
                  <a:cubicBezTo>
                    <a:pt x="1878688" y="128196"/>
                    <a:pt x="1867257" y="136769"/>
                    <a:pt x="1856780" y="144389"/>
                  </a:cubicBezTo>
                  <a:lnTo>
                    <a:pt x="1854875" y="144389"/>
                  </a:lnTo>
                  <a:lnTo>
                    <a:pt x="1854875" y="146294"/>
                  </a:lnTo>
                  <a:close/>
                </a:path>
              </a:pathLst>
            </a:custGeom>
            <a:solidFill>
              <a:srgbClr val="5F4D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2467;p22">
              <a:extLst>
                <a:ext uri="{FF2B5EF4-FFF2-40B4-BE49-F238E27FC236}">
                  <a16:creationId xmlns:a16="http://schemas.microsoft.com/office/drawing/2014/main" id="{74149601-3FAB-41D6-B278-30660EFEC66F}"/>
                </a:ext>
              </a:extLst>
            </p:cNvPr>
            <p:cNvSpPr/>
            <p:nvPr/>
          </p:nvSpPr>
          <p:spPr>
            <a:xfrm>
              <a:off x="6520815" y="2947034"/>
              <a:ext cx="230504" cy="322897"/>
            </a:xfrm>
            <a:custGeom>
              <a:avLst/>
              <a:gdLst/>
              <a:ahLst/>
              <a:cxnLst/>
              <a:rect l="l" t="t" r="r" b="b"/>
              <a:pathLst>
                <a:path w="230504" h="322897" extrusionOk="0">
                  <a:moveTo>
                    <a:pt x="52388" y="274320"/>
                  </a:moveTo>
                  <a:cubicBezTo>
                    <a:pt x="52388" y="277178"/>
                    <a:pt x="51435" y="279083"/>
                    <a:pt x="51435" y="281940"/>
                  </a:cubicBezTo>
                  <a:cubicBezTo>
                    <a:pt x="46672" y="286703"/>
                    <a:pt x="41910" y="292418"/>
                    <a:pt x="33338" y="301943"/>
                  </a:cubicBezTo>
                  <a:cubicBezTo>
                    <a:pt x="33338" y="264795"/>
                    <a:pt x="33338" y="233363"/>
                    <a:pt x="33338" y="201930"/>
                  </a:cubicBezTo>
                  <a:cubicBezTo>
                    <a:pt x="31432" y="180023"/>
                    <a:pt x="45720" y="151448"/>
                    <a:pt x="0" y="144780"/>
                  </a:cubicBezTo>
                  <a:cubicBezTo>
                    <a:pt x="79057" y="93345"/>
                    <a:pt x="150495" y="46673"/>
                    <a:pt x="222885" y="0"/>
                  </a:cubicBezTo>
                  <a:cubicBezTo>
                    <a:pt x="225742" y="953"/>
                    <a:pt x="227647" y="2858"/>
                    <a:pt x="230505" y="3810"/>
                  </a:cubicBezTo>
                  <a:cubicBezTo>
                    <a:pt x="222885" y="40005"/>
                    <a:pt x="215265" y="76200"/>
                    <a:pt x="206692" y="111443"/>
                  </a:cubicBezTo>
                  <a:cubicBezTo>
                    <a:pt x="192405" y="163830"/>
                    <a:pt x="180975" y="218123"/>
                    <a:pt x="160020" y="268605"/>
                  </a:cubicBezTo>
                  <a:cubicBezTo>
                    <a:pt x="150495" y="290513"/>
                    <a:pt x="120015" y="302895"/>
                    <a:pt x="95250" y="322898"/>
                  </a:cubicBezTo>
                  <a:cubicBezTo>
                    <a:pt x="98107" y="266700"/>
                    <a:pt x="101917" y="217170"/>
                    <a:pt x="103822" y="166688"/>
                  </a:cubicBezTo>
                  <a:cubicBezTo>
                    <a:pt x="103822" y="159068"/>
                    <a:pt x="98107" y="143828"/>
                    <a:pt x="95250" y="144780"/>
                  </a:cubicBezTo>
                  <a:cubicBezTo>
                    <a:pt x="84772" y="145733"/>
                    <a:pt x="74295" y="150495"/>
                    <a:pt x="63817" y="154305"/>
                  </a:cubicBezTo>
                  <a:cubicBezTo>
                    <a:pt x="61913" y="178118"/>
                    <a:pt x="60007" y="201930"/>
                    <a:pt x="58103" y="226695"/>
                  </a:cubicBezTo>
                  <a:cubicBezTo>
                    <a:pt x="58103" y="231458"/>
                    <a:pt x="58103" y="235268"/>
                    <a:pt x="58103" y="240030"/>
                  </a:cubicBezTo>
                  <a:cubicBezTo>
                    <a:pt x="54292" y="250508"/>
                    <a:pt x="53340" y="261938"/>
                    <a:pt x="52388" y="274320"/>
                  </a:cubicBez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2468;p22">
              <a:extLst>
                <a:ext uri="{FF2B5EF4-FFF2-40B4-BE49-F238E27FC236}">
                  <a16:creationId xmlns:a16="http://schemas.microsoft.com/office/drawing/2014/main" id="{9C0ACB52-F247-46EC-9A75-2D1BBE346624}"/>
                </a:ext>
              </a:extLst>
            </p:cNvPr>
            <p:cNvSpPr/>
            <p:nvPr/>
          </p:nvSpPr>
          <p:spPr>
            <a:xfrm>
              <a:off x="6267450" y="3185159"/>
              <a:ext cx="240030" cy="308610"/>
            </a:xfrm>
            <a:custGeom>
              <a:avLst/>
              <a:gdLst/>
              <a:ahLst/>
              <a:cxnLst/>
              <a:rect l="l" t="t" r="r" b="b"/>
              <a:pathLst>
                <a:path w="240030" h="308610" extrusionOk="0">
                  <a:moveTo>
                    <a:pt x="22860" y="72390"/>
                  </a:moveTo>
                  <a:cubicBezTo>
                    <a:pt x="24765" y="72390"/>
                    <a:pt x="26670" y="72390"/>
                    <a:pt x="28575" y="72390"/>
                  </a:cubicBezTo>
                  <a:lnTo>
                    <a:pt x="28575" y="72390"/>
                  </a:lnTo>
                  <a:cubicBezTo>
                    <a:pt x="33338" y="124778"/>
                    <a:pt x="38100" y="178118"/>
                    <a:pt x="42863" y="233363"/>
                  </a:cubicBezTo>
                  <a:cubicBezTo>
                    <a:pt x="56197" y="232410"/>
                    <a:pt x="66675" y="232410"/>
                    <a:pt x="79057" y="231458"/>
                  </a:cubicBezTo>
                  <a:cubicBezTo>
                    <a:pt x="79057" y="210503"/>
                    <a:pt x="79057" y="193358"/>
                    <a:pt x="79057" y="177165"/>
                  </a:cubicBezTo>
                  <a:cubicBezTo>
                    <a:pt x="87630" y="175260"/>
                    <a:pt x="95250" y="173355"/>
                    <a:pt x="103822" y="171450"/>
                  </a:cubicBezTo>
                  <a:cubicBezTo>
                    <a:pt x="107632" y="184785"/>
                    <a:pt x="94297" y="206693"/>
                    <a:pt x="122872" y="207645"/>
                  </a:cubicBezTo>
                  <a:cubicBezTo>
                    <a:pt x="151447" y="208598"/>
                    <a:pt x="142875" y="186690"/>
                    <a:pt x="142875" y="172403"/>
                  </a:cubicBezTo>
                  <a:cubicBezTo>
                    <a:pt x="143828" y="124778"/>
                    <a:pt x="142875" y="78105"/>
                    <a:pt x="141922" y="30480"/>
                  </a:cubicBezTo>
                  <a:cubicBezTo>
                    <a:pt x="145732" y="27623"/>
                    <a:pt x="151447" y="24765"/>
                    <a:pt x="153353" y="20955"/>
                  </a:cubicBezTo>
                  <a:cubicBezTo>
                    <a:pt x="156210" y="14288"/>
                    <a:pt x="157163" y="7620"/>
                    <a:pt x="159068" y="0"/>
                  </a:cubicBezTo>
                  <a:cubicBezTo>
                    <a:pt x="159068" y="14288"/>
                    <a:pt x="159068" y="28575"/>
                    <a:pt x="159068" y="42863"/>
                  </a:cubicBezTo>
                  <a:cubicBezTo>
                    <a:pt x="159068" y="80963"/>
                    <a:pt x="158115" y="120015"/>
                    <a:pt x="160020" y="158115"/>
                  </a:cubicBezTo>
                  <a:cubicBezTo>
                    <a:pt x="160020" y="164783"/>
                    <a:pt x="172403" y="173355"/>
                    <a:pt x="180022" y="177165"/>
                  </a:cubicBezTo>
                  <a:cubicBezTo>
                    <a:pt x="181928" y="178118"/>
                    <a:pt x="196215" y="167640"/>
                    <a:pt x="196215" y="162878"/>
                  </a:cubicBezTo>
                  <a:cubicBezTo>
                    <a:pt x="196215" y="108585"/>
                    <a:pt x="194310" y="54293"/>
                    <a:pt x="192405" y="0"/>
                  </a:cubicBezTo>
                  <a:cubicBezTo>
                    <a:pt x="196215" y="9525"/>
                    <a:pt x="201930" y="19050"/>
                    <a:pt x="201930" y="28575"/>
                  </a:cubicBezTo>
                  <a:cubicBezTo>
                    <a:pt x="202882" y="54293"/>
                    <a:pt x="201930" y="80010"/>
                    <a:pt x="201930" y="108585"/>
                  </a:cubicBezTo>
                  <a:cubicBezTo>
                    <a:pt x="225743" y="103823"/>
                    <a:pt x="235268" y="95250"/>
                    <a:pt x="235268" y="73343"/>
                  </a:cubicBezTo>
                  <a:cubicBezTo>
                    <a:pt x="234315" y="49530"/>
                    <a:pt x="238125" y="25718"/>
                    <a:pt x="240030" y="1905"/>
                  </a:cubicBezTo>
                  <a:cubicBezTo>
                    <a:pt x="240030" y="48578"/>
                    <a:pt x="239078" y="95250"/>
                    <a:pt x="239078" y="141923"/>
                  </a:cubicBezTo>
                  <a:cubicBezTo>
                    <a:pt x="239078" y="147638"/>
                    <a:pt x="237172" y="155258"/>
                    <a:pt x="233363" y="158115"/>
                  </a:cubicBezTo>
                  <a:cubicBezTo>
                    <a:pt x="160972" y="206693"/>
                    <a:pt x="88582" y="254318"/>
                    <a:pt x="6668" y="308610"/>
                  </a:cubicBezTo>
                  <a:cubicBezTo>
                    <a:pt x="4763" y="257175"/>
                    <a:pt x="1905" y="214313"/>
                    <a:pt x="0" y="171450"/>
                  </a:cubicBezTo>
                  <a:cubicBezTo>
                    <a:pt x="0" y="144780"/>
                    <a:pt x="953" y="119063"/>
                    <a:pt x="953" y="92393"/>
                  </a:cubicBezTo>
                  <a:cubicBezTo>
                    <a:pt x="953" y="92393"/>
                    <a:pt x="953" y="92393"/>
                    <a:pt x="953" y="92393"/>
                  </a:cubicBezTo>
                  <a:cubicBezTo>
                    <a:pt x="9525" y="84773"/>
                    <a:pt x="16193" y="79058"/>
                    <a:pt x="22860" y="7239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2469;p22">
              <a:extLst>
                <a:ext uri="{FF2B5EF4-FFF2-40B4-BE49-F238E27FC236}">
                  <a16:creationId xmlns:a16="http://schemas.microsoft.com/office/drawing/2014/main" id="{4C1A52C8-FCEA-4FFA-96B2-A113A33D72BD}"/>
                </a:ext>
              </a:extLst>
            </p:cNvPr>
            <p:cNvSpPr/>
            <p:nvPr/>
          </p:nvSpPr>
          <p:spPr>
            <a:xfrm>
              <a:off x="6311265" y="3098482"/>
              <a:ext cx="203834" cy="263842"/>
            </a:xfrm>
            <a:custGeom>
              <a:avLst/>
              <a:gdLst/>
              <a:ahLst/>
              <a:cxnLst/>
              <a:rect l="l" t="t" r="r" b="b"/>
              <a:pathLst>
                <a:path w="203834" h="263842" extrusionOk="0">
                  <a:moveTo>
                    <a:pt x="115253" y="86677"/>
                  </a:moveTo>
                  <a:cubicBezTo>
                    <a:pt x="113347" y="93345"/>
                    <a:pt x="112395" y="100965"/>
                    <a:pt x="109538" y="107633"/>
                  </a:cubicBezTo>
                  <a:cubicBezTo>
                    <a:pt x="107632" y="111442"/>
                    <a:pt x="101917" y="114300"/>
                    <a:pt x="98107" y="117158"/>
                  </a:cubicBezTo>
                  <a:cubicBezTo>
                    <a:pt x="84772" y="117158"/>
                    <a:pt x="70485" y="117158"/>
                    <a:pt x="59055" y="117158"/>
                  </a:cubicBezTo>
                  <a:cubicBezTo>
                    <a:pt x="59055" y="166688"/>
                    <a:pt x="59055" y="212408"/>
                    <a:pt x="59055" y="258127"/>
                  </a:cubicBezTo>
                  <a:cubicBezTo>
                    <a:pt x="50482" y="260033"/>
                    <a:pt x="42863" y="261938"/>
                    <a:pt x="34290" y="263842"/>
                  </a:cubicBezTo>
                  <a:cubicBezTo>
                    <a:pt x="32385" y="243840"/>
                    <a:pt x="27622" y="223838"/>
                    <a:pt x="28575" y="203835"/>
                  </a:cubicBezTo>
                  <a:cubicBezTo>
                    <a:pt x="29528" y="181927"/>
                    <a:pt x="24765" y="164783"/>
                    <a:pt x="3810" y="154305"/>
                  </a:cubicBezTo>
                  <a:cubicBezTo>
                    <a:pt x="2857" y="152400"/>
                    <a:pt x="953" y="151447"/>
                    <a:pt x="0" y="149542"/>
                  </a:cubicBezTo>
                  <a:cubicBezTo>
                    <a:pt x="64770" y="100013"/>
                    <a:pt x="130492" y="50483"/>
                    <a:pt x="195263" y="0"/>
                  </a:cubicBezTo>
                  <a:cubicBezTo>
                    <a:pt x="198120" y="1905"/>
                    <a:pt x="200978" y="3810"/>
                    <a:pt x="203835" y="5715"/>
                  </a:cubicBezTo>
                  <a:cubicBezTo>
                    <a:pt x="201930" y="33338"/>
                    <a:pt x="199072" y="60960"/>
                    <a:pt x="197167" y="87630"/>
                  </a:cubicBezTo>
                  <a:cubicBezTo>
                    <a:pt x="195263" y="111442"/>
                    <a:pt x="191453" y="135255"/>
                    <a:pt x="192405" y="159067"/>
                  </a:cubicBezTo>
                  <a:cubicBezTo>
                    <a:pt x="193357" y="180975"/>
                    <a:pt x="182880" y="190500"/>
                    <a:pt x="159067" y="194310"/>
                  </a:cubicBezTo>
                  <a:cubicBezTo>
                    <a:pt x="159067" y="166688"/>
                    <a:pt x="160020" y="140970"/>
                    <a:pt x="159067" y="114300"/>
                  </a:cubicBezTo>
                  <a:cubicBezTo>
                    <a:pt x="158115" y="104775"/>
                    <a:pt x="152400" y="95250"/>
                    <a:pt x="149542" y="85725"/>
                  </a:cubicBezTo>
                  <a:cubicBezTo>
                    <a:pt x="138113" y="85725"/>
                    <a:pt x="126682" y="85725"/>
                    <a:pt x="115253" y="86677"/>
                  </a:cubicBez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2470;p22">
              <a:extLst>
                <a:ext uri="{FF2B5EF4-FFF2-40B4-BE49-F238E27FC236}">
                  <a16:creationId xmlns:a16="http://schemas.microsoft.com/office/drawing/2014/main" id="{F89C1312-56F0-406C-BA58-5DA003814725}"/>
                </a:ext>
              </a:extLst>
            </p:cNvPr>
            <p:cNvSpPr/>
            <p:nvPr/>
          </p:nvSpPr>
          <p:spPr>
            <a:xfrm>
              <a:off x="6546532" y="3148964"/>
              <a:ext cx="25717" cy="160019"/>
            </a:xfrm>
            <a:custGeom>
              <a:avLst/>
              <a:gdLst/>
              <a:ahLst/>
              <a:cxnLst/>
              <a:rect l="l" t="t" r="r" b="b"/>
              <a:pathLst>
                <a:path w="25717" h="160019" extrusionOk="0">
                  <a:moveTo>
                    <a:pt x="7620" y="0"/>
                  </a:moveTo>
                  <a:cubicBezTo>
                    <a:pt x="7620" y="31432"/>
                    <a:pt x="7620" y="61913"/>
                    <a:pt x="7620" y="100013"/>
                  </a:cubicBezTo>
                  <a:cubicBezTo>
                    <a:pt x="16193" y="90488"/>
                    <a:pt x="20955" y="84772"/>
                    <a:pt x="25718" y="80010"/>
                  </a:cubicBezTo>
                  <a:cubicBezTo>
                    <a:pt x="24765" y="98107"/>
                    <a:pt x="25718" y="116205"/>
                    <a:pt x="23813" y="134302"/>
                  </a:cubicBezTo>
                  <a:cubicBezTo>
                    <a:pt x="22860" y="142875"/>
                    <a:pt x="17145" y="151447"/>
                    <a:pt x="13335" y="160020"/>
                  </a:cubicBezTo>
                  <a:cubicBezTo>
                    <a:pt x="8573" y="159067"/>
                    <a:pt x="3810" y="158115"/>
                    <a:pt x="0" y="157163"/>
                  </a:cubicBezTo>
                  <a:cubicBezTo>
                    <a:pt x="1905" y="103822"/>
                    <a:pt x="4763" y="51435"/>
                    <a:pt x="7620" y="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2471;p22">
              <a:extLst>
                <a:ext uri="{FF2B5EF4-FFF2-40B4-BE49-F238E27FC236}">
                  <a16:creationId xmlns:a16="http://schemas.microsoft.com/office/drawing/2014/main" id="{25CF1608-FB56-476B-AEDB-6D52A79D09A9}"/>
                </a:ext>
              </a:extLst>
            </p:cNvPr>
            <p:cNvSpPr/>
            <p:nvPr/>
          </p:nvSpPr>
          <p:spPr>
            <a:xfrm>
              <a:off x="5393055" y="4070581"/>
              <a:ext cx="51434" cy="35646"/>
            </a:xfrm>
            <a:custGeom>
              <a:avLst/>
              <a:gdLst/>
              <a:ahLst/>
              <a:cxnLst/>
              <a:rect l="l" t="t" r="r" b="b"/>
              <a:pathLst>
                <a:path w="51434" h="35646" extrusionOk="0">
                  <a:moveTo>
                    <a:pt x="51435" y="403"/>
                  </a:moveTo>
                  <a:cubicBezTo>
                    <a:pt x="34290" y="11834"/>
                    <a:pt x="17145" y="23263"/>
                    <a:pt x="0" y="35646"/>
                  </a:cubicBezTo>
                  <a:cubicBezTo>
                    <a:pt x="8572" y="9928"/>
                    <a:pt x="24765" y="-2454"/>
                    <a:pt x="51435" y="403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2472;p22">
              <a:extLst>
                <a:ext uri="{FF2B5EF4-FFF2-40B4-BE49-F238E27FC236}">
                  <a16:creationId xmlns:a16="http://schemas.microsoft.com/office/drawing/2014/main" id="{A3233C1F-C8AE-4A5D-8D91-610C42492129}"/>
                </a:ext>
              </a:extLst>
            </p:cNvPr>
            <p:cNvSpPr/>
            <p:nvPr/>
          </p:nvSpPr>
          <p:spPr>
            <a:xfrm>
              <a:off x="6699884" y="3281362"/>
              <a:ext cx="52387" cy="24765"/>
            </a:xfrm>
            <a:custGeom>
              <a:avLst/>
              <a:gdLst/>
              <a:ahLst/>
              <a:cxnLst/>
              <a:rect l="l" t="t" r="r" b="b"/>
              <a:pathLst>
                <a:path w="52387" h="24765" extrusionOk="0">
                  <a:moveTo>
                    <a:pt x="0" y="24765"/>
                  </a:moveTo>
                  <a:cubicBezTo>
                    <a:pt x="11430" y="16192"/>
                    <a:pt x="22860" y="8572"/>
                    <a:pt x="33338" y="0"/>
                  </a:cubicBezTo>
                  <a:cubicBezTo>
                    <a:pt x="40005" y="4763"/>
                    <a:pt x="46672" y="8572"/>
                    <a:pt x="52388" y="13335"/>
                  </a:cubicBezTo>
                  <a:cubicBezTo>
                    <a:pt x="36195" y="17145"/>
                    <a:pt x="18097" y="20955"/>
                    <a:pt x="0" y="24765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2473;p22">
              <a:extLst>
                <a:ext uri="{FF2B5EF4-FFF2-40B4-BE49-F238E27FC236}">
                  <a16:creationId xmlns:a16="http://schemas.microsoft.com/office/drawing/2014/main" id="{952B3DEE-3566-40FB-967F-C9F180C1119D}"/>
                </a:ext>
              </a:extLst>
            </p:cNvPr>
            <p:cNvSpPr/>
            <p:nvPr/>
          </p:nvSpPr>
          <p:spPr>
            <a:xfrm>
              <a:off x="6258877" y="3275646"/>
              <a:ext cx="11429" cy="79057"/>
            </a:xfrm>
            <a:custGeom>
              <a:avLst/>
              <a:gdLst/>
              <a:ahLst/>
              <a:cxnLst/>
              <a:rect l="l" t="t" r="r" b="b"/>
              <a:pathLst>
                <a:path w="11429" h="79057" extrusionOk="0">
                  <a:moveTo>
                    <a:pt x="11430" y="0"/>
                  </a:moveTo>
                  <a:cubicBezTo>
                    <a:pt x="11430" y="26670"/>
                    <a:pt x="10478" y="52388"/>
                    <a:pt x="10478" y="79058"/>
                  </a:cubicBezTo>
                  <a:cubicBezTo>
                    <a:pt x="6667" y="60008"/>
                    <a:pt x="1905" y="40005"/>
                    <a:pt x="0" y="20955"/>
                  </a:cubicBezTo>
                  <a:cubicBezTo>
                    <a:pt x="0" y="14288"/>
                    <a:pt x="7620" y="7620"/>
                    <a:pt x="11430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2474;p22">
              <a:extLst>
                <a:ext uri="{FF2B5EF4-FFF2-40B4-BE49-F238E27FC236}">
                  <a16:creationId xmlns:a16="http://schemas.microsoft.com/office/drawing/2014/main" id="{02F547EA-FE41-42FA-B9BD-2BA9469C9B01}"/>
                </a:ext>
              </a:extLst>
            </p:cNvPr>
            <p:cNvSpPr/>
            <p:nvPr/>
          </p:nvSpPr>
          <p:spPr>
            <a:xfrm>
              <a:off x="6577012" y="3099434"/>
              <a:ext cx="5715" cy="72390"/>
            </a:xfrm>
            <a:custGeom>
              <a:avLst/>
              <a:gdLst/>
              <a:ahLst/>
              <a:cxnLst/>
              <a:rect l="l" t="t" r="r" b="b"/>
              <a:pathLst>
                <a:path w="5715" h="72390" extrusionOk="0">
                  <a:moveTo>
                    <a:pt x="0" y="72390"/>
                  </a:moveTo>
                  <a:cubicBezTo>
                    <a:pt x="1905" y="48578"/>
                    <a:pt x="3810" y="24765"/>
                    <a:pt x="5715" y="0"/>
                  </a:cubicBezTo>
                  <a:cubicBezTo>
                    <a:pt x="3810" y="24765"/>
                    <a:pt x="1905" y="48578"/>
                    <a:pt x="0" y="7239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2475;p22">
              <a:extLst>
                <a:ext uri="{FF2B5EF4-FFF2-40B4-BE49-F238E27FC236}">
                  <a16:creationId xmlns:a16="http://schemas.microsoft.com/office/drawing/2014/main" id="{17A2C273-4D79-476C-B011-CD9050FED744}"/>
                </a:ext>
              </a:extLst>
            </p:cNvPr>
            <p:cNvSpPr/>
            <p:nvPr/>
          </p:nvSpPr>
          <p:spPr>
            <a:xfrm>
              <a:off x="5355907" y="4082414"/>
              <a:ext cx="25765" cy="17197"/>
            </a:xfrm>
            <a:custGeom>
              <a:avLst/>
              <a:gdLst/>
              <a:ahLst/>
              <a:cxnLst/>
              <a:rect l="l" t="t" r="r" b="b"/>
              <a:pathLst>
                <a:path w="25765" h="17197" extrusionOk="0">
                  <a:moveTo>
                    <a:pt x="0" y="17145"/>
                  </a:moveTo>
                  <a:cubicBezTo>
                    <a:pt x="8573" y="11430"/>
                    <a:pt x="17145" y="5715"/>
                    <a:pt x="25718" y="0"/>
                  </a:cubicBezTo>
                  <a:cubicBezTo>
                    <a:pt x="26670" y="19050"/>
                    <a:pt x="13335" y="17145"/>
                    <a:pt x="0" y="17145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2476;p22">
              <a:extLst>
                <a:ext uri="{FF2B5EF4-FFF2-40B4-BE49-F238E27FC236}">
                  <a16:creationId xmlns:a16="http://schemas.microsoft.com/office/drawing/2014/main" id="{AF864FE3-5652-48E8-81D1-C75752999B88}"/>
                </a:ext>
              </a:extLst>
            </p:cNvPr>
            <p:cNvSpPr/>
            <p:nvPr/>
          </p:nvSpPr>
          <p:spPr>
            <a:xfrm>
              <a:off x="6271259" y="3257549"/>
              <a:ext cx="19050" cy="18097"/>
            </a:xfrm>
            <a:custGeom>
              <a:avLst/>
              <a:gdLst/>
              <a:ahLst/>
              <a:cxnLst/>
              <a:rect l="l" t="t" r="r" b="b"/>
              <a:pathLst>
                <a:path w="19050" h="18097" extrusionOk="0">
                  <a:moveTo>
                    <a:pt x="19050" y="0"/>
                  </a:moveTo>
                  <a:cubicBezTo>
                    <a:pt x="12383" y="5715"/>
                    <a:pt x="6668" y="12383"/>
                    <a:pt x="0" y="18097"/>
                  </a:cubicBezTo>
                  <a:cubicBezTo>
                    <a:pt x="5715" y="12383"/>
                    <a:pt x="12383" y="6667"/>
                    <a:pt x="19050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2477;p22">
              <a:extLst>
                <a:ext uri="{FF2B5EF4-FFF2-40B4-BE49-F238E27FC236}">
                  <a16:creationId xmlns:a16="http://schemas.microsoft.com/office/drawing/2014/main" id="{7E89F95A-0FF1-41D1-91CC-D1329C06E728}"/>
                </a:ext>
              </a:extLst>
            </p:cNvPr>
            <p:cNvSpPr/>
            <p:nvPr/>
          </p:nvSpPr>
          <p:spPr>
            <a:xfrm>
              <a:off x="6573202" y="3186112"/>
              <a:ext cx="3809" cy="35242"/>
            </a:xfrm>
            <a:custGeom>
              <a:avLst/>
              <a:gdLst/>
              <a:ahLst/>
              <a:cxnLst/>
              <a:rect l="l" t="t" r="r" b="b"/>
              <a:pathLst>
                <a:path w="3809" h="35242" extrusionOk="0">
                  <a:moveTo>
                    <a:pt x="0" y="35242"/>
                  </a:moveTo>
                  <a:cubicBezTo>
                    <a:pt x="953" y="22860"/>
                    <a:pt x="1905" y="11430"/>
                    <a:pt x="3810" y="0"/>
                  </a:cubicBezTo>
                  <a:cubicBezTo>
                    <a:pt x="1905" y="11430"/>
                    <a:pt x="953" y="22860"/>
                    <a:pt x="0" y="35242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2478;p22">
              <a:extLst>
                <a:ext uri="{FF2B5EF4-FFF2-40B4-BE49-F238E27FC236}">
                  <a16:creationId xmlns:a16="http://schemas.microsoft.com/office/drawing/2014/main" id="{D93BB465-E4D4-4DA6-9AB7-C2862E5BCA20}"/>
                </a:ext>
              </a:extLst>
            </p:cNvPr>
            <p:cNvSpPr/>
            <p:nvPr/>
          </p:nvSpPr>
          <p:spPr>
            <a:xfrm>
              <a:off x="6296025" y="3247071"/>
              <a:ext cx="19050" cy="10477"/>
            </a:xfrm>
            <a:custGeom>
              <a:avLst/>
              <a:gdLst/>
              <a:ahLst/>
              <a:cxnLst/>
              <a:rect l="l" t="t" r="r" b="b"/>
              <a:pathLst>
                <a:path w="19050" h="10477" extrusionOk="0">
                  <a:moveTo>
                    <a:pt x="0" y="10478"/>
                  </a:moveTo>
                  <a:cubicBezTo>
                    <a:pt x="4763" y="6668"/>
                    <a:pt x="10478" y="3810"/>
                    <a:pt x="15240" y="0"/>
                  </a:cubicBezTo>
                  <a:cubicBezTo>
                    <a:pt x="16193" y="1905"/>
                    <a:pt x="18097" y="2858"/>
                    <a:pt x="19050" y="4763"/>
                  </a:cubicBezTo>
                  <a:cubicBezTo>
                    <a:pt x="12382" y="6668"/>
                    <a:pt x="6668" y="8573"/>
                    <a:pt x="0" y="10478"/>
                  </a:cubicBezTo>
                  <a:lnTo>
                    <a:pt x="0" y="10478"/>
                  </a:ln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2479;p22">
              <a:extLst>
                <a:ext uri="{FF2B5EF4-FFF2-40B4-BE49-F238E27FC236}">
                  <a16:creationId xmlns:a16="http://schemas.microsoft.com/office/drawing/2014/main" id="{BAA53570-1AC8-4108-94F7-247151BABAF4}"/>
                </a:ext>
              </a:extLst>
            </p:cNvPr>
            <p:cNvSpPr/>
            <p:nvPr/>
          </p:nvSpPr>
          <p:spPr>
            <a:xfrm>
              <a:off x="6445567" y="3322319"/>
              <a:ext cx="550544" cy="345757"/>
            </a:xfrm>
            <a:custGeom>
              <a:avLst/>
              <a:gdLst/>
              <a:ahLst/>
              <a:cxnLst/>
              <a:rect l="l" t="t" r="r" b="b"/>
              <a:pathLst>
                <a:path w="550544" h="345757" extrusionOk="0">
                  <a:moveTo>
                    <a:pt x="151447" y="160972"/>
                  </a:moveTo>
                  <a:cubicBezTo>
                    <a:pt x="180022" y="164783"/>
                    <a:pt x="208597" y="168592"/>
                    <a:pt x="238125" y="171450"/>
                  </a:cubicBezTo>
                  <a:cubicBezTo>
                    <a:pt x="239077" y="167640"/>
                    <a:pt x="240030" y="162877"/>
                    <a:pt x="240030" y="159067"/>
                  </a:cubicBezTo>
                  <a:cubicBezTo>
                    <a:pt x="226695" y="155258"/>
                    <a:pt x="214313" y="151447"/>
                    <a:pt x="200977" y="147638"/>
                  </a:cubicBezTo>
                  <a:cubicBezTo>
                    <a:pt x="196215" y="143827"/>
                    <a:pt x="190500" y="140970"/>
                    <a:pt x="185738" y="137160"/>
                  </a:cubicBezTo>
                  <a:cubicBezTo>
                    <a:pt x="203835" y="107633"/>
                    <a:pt x="232410" y="121920"/>
                    <a:pt x="256222" y="117158"/>
                  </a:cubicBezTo>
                  <a:cubicBezTo>
                    <a:pt x="278130" y="119063"/>
                    <a:pt x="300038" y="122872"/>
                    <a:pt x="320992" y="122872"/>
                  </a:cubicBezTo>
                  <a:cubicBezTo>
                    <a:pt x="330517" y="122872"/>
                    <a:pt x="347663" y="121920"/>
                    <a:pt x="331470" y="104775"/>
                  </a:cubicBezTo>
                  <a:cubicBezTo>
                    <a:pt x="320992" y="103822"/>
                    <a:pt x="309563" y="101917"/>
                    <a:pt x="299085" y="100965"/>
                  </a:cubicBezTo>
                  <a:cubicBezTo>
                    <a:pt x="297180" y="100965"/>
                    <a:pt x="295275" y="100965"/>
                    <a:pt x="292417" y="100013"/>
                  </a:cubicBezTo>
                  <a:cubicBezTo>
                    <a:pt x="280988" y="96202"/>
                    <a:pt x="270510" y="92392"/>
                    <a:pt x="260032" y="88583"/>
                  </a:cubicBezTo>
                  <a:cubicBezTo>
                    <a:pt x="268605" y="63817"/>
                    <a:pt x="284797" y="51435"/>
                    <a:pt x="312420" y="54292"/>
                  </a:cubicBezTo>
                  <a:cubicBezTo>
                    <a:pt x="353377" y="57150"/>
                    <a:pt x="395288" y="60008"/>
                    <a:pt x="436245" y="63817"/>
                  </a:cubicBezTo>
                  <a:cubicBezTo>
                    <a:pt x="437197" y="58102"/>
                    <a:pt x="437197" y="52388"/>
                    <a:pt x="438150" y="47625"/>
                  </a:cubicBezTo>
                  <a:cubicBezTo>
                    <a:pt x="376238" y="41910"/>
                    <a:pt x="315277" y="35242"/>
                    <a:pt x="245745" y="28575"/>
                  </a:cubicBezTo>
                  <a:cubicBezTo>
                    <a:pt x="262890" y="14288"/>
                    <a:pt x="274320" y="4763"/>
                    <a:pt x="280988" y="0"/>
                  </a:cubicBezTo>
                  <a:cubicBezTo>
                    <a:pt x="373380" y="11430"/>
                    <a:pt x="460057" y="22860"/>
                    <a:pt x="546735" y="33338"/>
                  </a:cubicBezTo>
                  <a:cubicBezTo>
                    <a:pt x="547688" y="38100"/>
                    <a:pt x="549593" y="42863"/>
                    <a:pt x="550545" y="47625"/>
                  </a:cubicBezTo>
                  <a:cubicBezTo>
                    <a:pt x="417195" y="146685"/>
                    <a:pt x="283845" y="246697"/>
                    <a:pt x="151447" y="345758"/>
                  </a:cubicBezTo>
                  <a:cubicBezTo>
                    <a:pt x="146685" y="331470"/>
                    <a:pt x="167640" y="307658"/>
                    <a:pt x="134302" y="305752"/>
                  </a:cubicBezTo>
                  <a:cubicBezTo>
                    <a:pt x="126682" y="300038"/>
                    <a:pt x="120967" y="292417"/>
                    <a:pt x="112395" y="290513"/>
                  </a:cubicBezTo>
                  <a:cubicBezTo>
                    <a:pt x="75247" y="280988"/>
                    <a:pt x="37147" y="273367"/>
                    <a:pt x="0" y="264795"/>
                  </a:cubicBezTo>
                  <a:cubicBezTo>
                    <a:pt x="13335" y="252413"/>
                    <a:pt x="25717" y="239077"/>
                    <a:pt x="39052" y="226695"/>
                  </a:cubicBezTo>
                  <a:cubicBezTo>
                    <a:pt x="87630" y="224790"/>
                    <a:pt x="134302" y="248602"/>
                    <a:pt x="183832" y="235267"/>
                  </a:cubicBezTo>
                  <a:cubicBezTo>
                    <a:pt x="184785" y="231458"/>
                    <a:pt x="184785" y="228600"/>
                    <a:pt x="185738" y="224790"/>
                  </a:cubicBezTo>
                  <a:cubicBezTo>
                    <a:pt x="151447" y="219075"/>
                    <a:pt x="118110" y="214313"/>
                    <a:pt x="83820" y="208597"/>
                  </a:cubicBezTo>
                  <a:cubicBezTo>
                    <a:pt x="105727" y="193358"/>
                    <a:pt x="128588" y="177165"/>
                    <a:pt x="151447" y="160972"/>
                  </a:cubicBez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2480;p22">
              <a:extLst>
                <a:ext uri="{FF2B5EF4-FFF2-40B4-BE49-F238E27FC236}">
                  <a16:creationId xmlns:a16="http://schemas.microsoft.com/office/drawing/2014/main" id="{2B088B57-D843-4C5E-BDA9-E3D0101AD7B7}"/>
                </a:ext>
              </a:extLst>
            </p:cNvPr>
            <p:cNvSpPr/>
            <p:nvPr/>
          </p:nvSpPr>
          <p:spPr>
            <a:xfrm>
              <a:off x="6296977" y="3573779"/>
              <a:ext cx="302225" cy="117653"/>
            </a:xfrm>
            <a:custGeom>
              <a:avLst/>
              <a:gdLst/>
              <a:ahLst/>
              <a:cxnLst/>
              <a:rect l="l" t="t" r="r" b="b"/>
              <a:pathLst>
                <a:path w="302225" h="117653" extrusionOk="0">
                  <a:moveTo>
                    <a:pt x="282892" y="55245"/>
                  </a:moveTo>
                  <a:cubicBezTo>
                    <a:pt x="316230" y="57150"/>
                    <a:pt x="295275" y="81915"/>
                    <a:pt x="300038" y="96203"/>
                  </a:cubicBezTo>
                  <a:cubicBezTo>
                    <a:pt x="276225" y="117158"/>
                    <a:pt x="251460" y="123825"/>
                    <a:pt x="219075" y="111442"/>
                  </a:cubicBezTo>
                  <a:cubicBezTo>
                    <a:pt x="150495" y="86678"/>
                    <a:pt x="80963" y="65723"/>
                    <a:pt x="11430" y="42863"/>
                  </a:cubicBezTo>
                  <a:cubicBezTo>
                    <a:pt x="7620" y="40005"/>
                    <a:pt x="3810" y="36195"/>
                    <a:pt x="0" y="33338"/>
                  </a:cubicBezTo>
                  <a:cubicBezTo>
                    <a:pt x="18097" y="21908"/>
                    <a:pt x="37147" y="11430"/>
                    <a:pt x="55245" y="0"/>
                  </a:cubicBezTo>
                  <a:cubicBezTo>
                    <a:pt x="56197" y="953"/>
                    <a:pt x="57150" y="1905"/>
                    <a:pt x="58103" y="2858"/>
                  </a:cubicBezTo>
                  <a:cubicBezTo>
                    <a:pt x="62865" y="9525"/>
                    <a:pt x="66675" y="20955"/>
                    <a:pt x="73342" y="22860"/>
                  </a:cubicBezTo>
                  <a:cubicBezTo>
                    <a:pt x="112395" y="32385"/>
                    <a:pt x="152400" y="41910"/>
                    <a:pt x="192405" y="47625"/>
                  </a:cubicBezTo>
                  <a:cubicBezTo>
                    <a:pt x="220980" y="52388"/>
                    <a:pt x="252413" y="53340"/>
                    <a:pt x="282892" y="55245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2481;p22">
              <a:extLst>
                <a:ext uri="{FF2B5EF4-FFF2-40B4-BE49-F238E27FC236}">
                  <a16:creationId xmlns:a16="http://schemas.microsoft.com/office/drawing/2014/main" id="{F1345221-878A-40E1-AE5A-3F6EDD958B8D}"/>
                </a:ext>
              </a:extLst>
            </p:cNvPr>
            <p:cNvSpPr/>
            <p:nvPr/>
          </p:nvSpPr>
          <p:spPr>
            <a:xfrm>
              <a:off x="6602730" y="3372804"/>
              <a:ext cx="156209" cy="51432"/>
            </a:xfrm>
            <a:custGeom>
              <a:avLst/>
              <a:gdLst/>
              <a:ahLst/>
              <a:cxnLst/>
              <a:rect l="l" t="t" r="r" b="b"/>
              <a:pathLst>
                <a:path w="156209" h="51432" extrusionOk="0">
                  <a:moveTo>
                    <a:pt x="156210" y="5713"/>
                  </a:moveTo>
                  <a:cubicBezTo>
                    <a:pt x="128588" y="2855"/>
                    <a:pt x="112395" y="15238"/>
                    <a:pt x="103822" y="40003"/>
                  </a:cubicBezTo>
                  <a:cubicBezTo>
                    <a:pt x="114300" y="43813"/>
                    <a:pt x="125730" y="47623"/>
                    <a:pt x="136207" y="51433"/>
                  </a:cubicBezTo>
                  <a:cubicBezTo>
                    <a:pt x="92392" y="46670"/>
                    <a:pt x="48577" y="41908"/>
                    <a:pt x="0" y="36192"/>
                  </a:cubicBezTo>
                  <a:cubicBezTo>
                    <a:pt x="48577" y="-16195"/>
                    <a:pt x="103822" y="2855"/>
                    <a:pt x="156210" y="5713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482;p22">
              <a:extLst>
                <a:ext uri="{FF2B5EF4-FFF2-40B4-BE49-F238E27FC236}">
                  <a16:creationId xmlns:a16="http://schemas.microsoft.com/office/drawing/2014/main" id="{5E1E8E18-884C-4451-878A-63A4F7880136}"/>
                </a:ext>
              </a:extLst>
            </p:cNvPr>
            <p:cNvSpPr/>
            <p:nvPr/>
          </p:nvSpPr>
          <p:spPr>
            <a:xfrm>
              <a:off x="6544627" y="3416616"/>
              <a:ext cx="157162" cy="54292"/>
            </a:xfrm>
            <a:custGeom>
              <a:avLst/>
              <a:gdLst/>
              <a:ahLst/>
              <a:cxnLst/>
              <a:rect l="l" t="t" r="r" b="b"/>
              <a:pathLst>
                <a:path w="157162" h="54292" extrusionOk="0">
                  <a:moveTo>
                    <a:pt x="157163" y="23813"/>
                  </a:moveTo>
                  <a:cubicBezTo>
                    <a:pt x="133350" y="28575"/>
                    <a:pt x="104775" y="14288"/>
                    <a:pt x="86678" y="43815"/>
                  </a:cubicBezTo>
                  <a:cubicBezTo>
                    <a:pt x="91440" y="47625"/>
                    <a:pt x="96203" y="50483"/>
                    <a:pt x="101917" y="54292"/>
                  </a:cubicBezTo>
                  <a:cubicBezTo>
                    <a:pt x="67628" y="47625"/>
                    <a:pt x="34290" y="41910"/>
                    <a:pt x="0" y="34290"/>
                  </a:cubicBezTo>
                  <a:cubicBezTo>
                    <a:pt x="0" y="34290"/>
                    <a:pt x="953" y="27623"/>
                    <a:pt x="1905" y="24765"/>
                  </a:cubicBezTo>
                  <a:cubicBezTo>
                    <a:pt x="7620" y="20955"/>
                    <a:pt x="13335" y="16192"/>
                    <a:pt x="19050" y="12383"/>
                  </a:cubicBezTo>
                  <a:cubicBezTo>
                    <a:pt x="21907" y="10478"/>
                    <a:pt x="23813" y="8573"/>
                    <a:pt x="26670" y="6667"/>
                  </a:cubicBezTo>
                  <a:cubicBezTo>
                    <a:pt x="29528" y="4763"/>
                    <a:pt x="32385" y="2858"/>
                    <a:pt x="35242" y="953"/>
                  </a:cubicBezTo>
                  <a:cubicBezTo>
                    <a:pt x="37147" y="953"/>
                    <a:pt x="38100" y="953"/>
                    <a:pt x="39053" y="0"/>
                  </a:cubicBezTo>
                  <a:cubicBezTo>
                    <a:pt x="66675" y="5715"/>
                    <a:pt x="94297" y="12383"/>
                    <a:pt x="120967" y="18098"/>
                  </a:cubicBezTo>
                  <a:cubicBezTo>
                    <a:pt x="133350" y="20003"/>
                    <a:pt x="145732" y="21908"/>
                    <a:pt x="157163" y="23813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2483;p22">
              <a:extLst>
                <a:ext uri="{FF2B5EF4-FFF2-40B4-BE49-F238E27FC236}">
                  <a16:creationId xmlns:a16="http://schemas.microsoft.com/office/drawing/2014/main" id="{ADC85E2D-2394-4B7E-9043-7ED53DB2C2EB}"/>
                </a:ext>
              </a:extLst>
            </p:cNvPr>
            <p:cNvSpPr/>
            <p:nvPr/>
          </p:nvSpPr>
          <p:spPr>
            <a:xfrm>
              <a:off x="6625590" y="3330891"/>
              <a:ext cx="34050" cy="24926"/>
            </a:xfrm>
            <a:custGeom>
              <a:avLst/>
              <a:gdLst/>
              <a:ahLst/>
              <a:cxnLst/>
              <a:rect l="l" t="t" r="r" b="b"/>
              <a:pathLst>
                <a:path w="34050" h="24926" extrusionOk="0">
                  <a:moveTo>
                    <a:pt x="0" y="23813"/>
                  </a:moveTo>
                  <a:cubicBezTo>
                    <a:pt x="11430" y="16192"/>
                    <a:pt x="22860" y="7620"/>
                    <a:pt x="33338" y="0"/>
                  </a:cubicBezTo>
                  <a:cubicBezTo>
                    <a:pt x="38100" y="28575"/>
                    <a:pt x="18097" y="25717"/>
                    <a:pt x="0" y="23813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484;p22">
              <a:extLst>
                <a:ext uri="{FF2B5EF4-FFF2-40B4-BE49-F238E27FC236}">
                  <a16:creationId xmlns:a16="http://schemas.microsoft.com/office/drawing/2014/main" id="{22D9B539-669C-4EA6-8595-007AFCDF4715}"/>
                </a:ext>
              </a:extLst>
            </p:cNvPr>
            <p:cNvSpPr/>
            <p:nvPr/>
          </p:nvSpPr>
          <p:spPr>
            <a:xfrm>
              <a:off x="6658927" y="3316604"/>
              <a:ext cx="24765" cy="14287"/>
            </a:xfrm>
            <a:custGeom>
              <a:avLst/>
              <a:gdLst/>
              <a:ahLst/>
              <a:cxnLst/>
              <a:rect l="l" t="t" r="r" b="b"/>
              <a:pathLst>
                <a:path w="24765" h="14287" extrusionOk="0">
                  <a:moveTo>
                    <a:pt x="0" y="14288"/>
                  </a:moveTo>
                  <a:cubicBezTo>
                    <a:pt x="8572" y="9525"/>
                    <a:pt x="16192" y="4763"/>
                    <a:pt x="24765" y="0"/>
                  </a:cubicBezTo>
                  <a:cubicBezTo>
                    <a:pt x="16192" y="4763"/>
                    <a:pt x="8572" y="9525"/>
                    <a:pt x="0" y="14288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485;p22">
              <a:extLst>
                <a:ext uri="{FF2B5EF4-FFF2-40B4-BE49-F238E27FC236}">
                  <a16:creationId xmlns:a16="http://schemas.microsoft.com/office/drawing/2014/main" id="{08104E97-33D0-40FC-8EB3-5CFE93A781E8}"/>
                </a:ext>
              </a:extLst>
            </p:cNvPr>
            <p:cNvSpPr/>
            <p:nvPr/>
          </p:nvSpPr>
          <p:spPr>
            <a:xfrm>
              <a:off x="6746557" y="3424237"/>
              <a:ext cx="32385" cy="3809"/>
            </a:xfrm>
            <a:custGeom>
              <a:avLst/>
              <a:gdLst/>
              <a:ahLst/>
              <a:cxnLst/>
              <a:rect l="l" t="t" r="r" b="b"/>
              <a:pathLst>
                <a:path w="32385" h="3809" extrusionOk="0">
                  <a:moveTo>
                    <a:pt x="0" y="0"/>
                  </a:moveTo>
                  <a:cubicBezTo>
                    <a:pt x="10478" y="953"/>
                    <a:pt x="21908" y="2858"/>
                    <a:pt x="32385" y="3810"/>
                  </a:cubicBezTo>
                  <a:cubicBezTo>
                    <a:pt x="20955" y="2858"/>
                    <a:pt x="10478" y="953"/>
                    <a:pt x="0" y="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486;p22">
              <a:extLst>
                <a:ext uri="{FF2B5EF4-FFF2-40B4-BE49-F238E27FC236}">
                  <a16:creationId xmlns:a16="http://schemas.microsoft.com/office/drawing/2014/main" id="{8471ADF0-8FC9-4D4D-AEB0-9261E201F2E6}"/>
                </a:ext>
              </a:extLst>
            </p:cNvPr>
            <p:cNvSpPr/>
            <p:nvPr/>
          </p:nvSpPr>
          <p:spPr>
            <a:xfrm>
              <a:off x="4638675" y="5346381"/>
              <a:ext cx="7619" cy="6927"/>
            </a:xfrm>
            <a:custGeom>
              <a:avLst/>
              <a:gdLst/>
              <a:ahLst/>
              <a:cxnLst/>
              <a:rect l="l" t="t" r="r" b="b"/>
              <a:pathLst>
                <a:path w="7619" h="6927" extrusionOk="0">
                  <a:moveTo>
                    <a:pt x="1905" y="0"/>
                  </a:moveTo>
                  <a:cubicBezTo>
                    <a:pt x="3810" y="953"/>
                    <a:pt x="5715" y="1905"/>
                    <a:pt x="7620" y="1905"/>
                  </a:cubicBezTo>
                  <a:cubicBezTo>
                    <a:pt x="6668" y="3810"/>
                    <a:pt x="6668" y="6668"/>
                    <a:pt x="4763" y="6668"/>
                  </a:cubicBezTo>
                  <a:cubicBezTo>
                    <a:pt x="3810" y="7620"/>
                    <a:pt x="953" y="5715"/>
                    <a:pt x="0" y="4763"/>
                  </a:cubicBezTo>
                  <a:cubicBezTo>
                    <a:pt x="0" y="3810"/>
                    <a:pt x="953" y="1905"/>
                    <a:pt x="1905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2487;p22">
              <a:extLst>
                <a:ext uri="{FF2B5EF4-FFF2-40B4-BE49-F238E27FC236}">
                  <a16:creationId xmlns:a16="http://schemas.microsoft.com/office/drawing/2014/main" id="{D2F07EA6-5921-4B79-98C3-554B69CB8377}"/>
                </a:ext>
              </a:extLst>
            </p:cNvPr>
            <p:cNvSpPr/>
            <p:nvPr/>
          </p:nvSpPr>
          <p:spPr>
            <a:xfrm>
              <a:off x="4588192" y="5334952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0" y="4763"/>
                  </a:moveTo>
                  <a:cubicBezTo>
                    <a:pt x="952" y="2857"/>
                    <a:pt x="952" y="0"/>
                    <a:pt x="1905" y="0"/>
                  </a:cubicBezTo>
                  <a:cubicBezTo>
                    <a:pt x="2857" y="0"/>
                    <a:pt x="5715" y="953"/>
                    <a:pt x="6667" y="1905"/>
                  </a:cubicBezTo>
                  <a:cubicBezTo>
                    <a:pt x="5715" y="3810"/>
                    <a:pt x="5715" y="6667"/>
                    <a:pt x="4763" y="6667"/>
                  </a:cubicBezTo>
                  <a:cubicBezTo>
                    <a:pt x="3810" y="6667"/>
                    <a:pt x="1905" y="5715"/>
                    <a:pt x="0" y="476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2488;p22">
              <a:extLst>
                <a:ext uri="{FF2B5EF4-FFF2-40B4-BE49-F238E27FC236}">
                  <a16:creationId xmlns:a16="http://schemas.microsoft.com/office/drawing/2014/main" id="{65FBD59B-51A8-45EA-A107-D3B69CBE8B64}"/>
                </a:ext>
              </a:extLst>
            </p:cNvPr>
            <p:cNvSpPr/>
            <p:nvPr/>
          </p:nvSpPr>
          <p:spPr>
            <a:xfrm>
              <a:off x="4497704" y="5325427"/>
              <a:ext cx="7620" cy="6667"/>
            </a:xfrm>
            <a:custGeom>
              <a:avLst/>
              <a:gdLst/>
              <a:ahLst/>
              <a:cxnLst/>
              <a:rect l="l" t="t" r="r" b="b"/>
              <a:pathLst>
                <a:path w="7620" h="6667" extrusionOk="0">
                  <a:moveTo>
                    <a:pt x="7620" y="6667"/>
                  </a:moveTo>
                  <a:cubicBezTo>
                    <a:pt x="4763" y="4763"/>
                    <a:pt x="2858" y="1905"/>
                    <a:pt x="0" y="0"/>
                  </a:cubicBezTo>
                  <a:cubicBezTo>
                    <a:pt x="2858" y="1905"/>
                    <a:pt x="4763" y="3810"/>
                    <a:pt x="7620" y="6667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2489;p22">
              <a:extLst>
                <a:ext uri="{FF2B5EF4-FFF2-40B4-BE49-F238E27FC236}">
                  <a16:creationId xmlns:a16="http://schemas.microsoft.com/office/drawing/2014/main" id="{BA064A84-4677-4349-8AAD-49BDA85A0C4A}"/>
                </a:ext>
              </a:extLst>
            </p:cNvPr>
            <p:cNvSpPr/>
            <p:nvPr/>
          </p:nvSpPr>
          <p:spPr>
            <a:xfrm>
              <a:off x="4341495" y="5209221"/>
              <a:ext cx="43814" cy="30480"/>
            </a:xfrm>
            <a:custGeom>
              <a:avLst/>
              <a:gdLst/>
              <a:ahLst/>
              <a:cxnLst/>
              <a:rect l="l" t="t" r="r" b="b"/>
              <a:pathLst>
                <a:path w="43814" h="30480" extrusionOk="0">
                  <a:moveTo>
                    <a:pt x="0" y="0"/>
                  </a:moveTo>
                  <a:cubicBezTo>
                    <a:pt x="14288" y="5715"/>
                    <a:pt x="29527" y="12383"/>
                    <a:pt x="43815" y="18097"/>
                  </a:cubicBezTo>
                  <a:lnTo>
                    <a:pt x="43815" y="18097"/>
                  </a:lnTo>
                  <a:cubicBezTo>
                    <a:pt x="43815" y="21908"/>
                    <a:pt x="43815" y="25718"/>
                    <a:pt x="43815" y="30480"/>
                  </a:cubicBezTo>
                  <a:cubicBezTo>
                    <a:pt x="29527" y="20955"/>
                    <a:pt x="14288" y="10478"/>
                    <a:pt x="0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2490;p22">
              <a:extLst>
                <a:ext uri="{FF2B5EF4-FFF2-40B4-BE49-F238E27FC236}">
                  <a16:creationId xmlns:a16="http://schemas.microsoft.com/office/drawing/2014/main" id="{32EDC722-F715-4D43-87DA-B0DD43730314}"/>
                </a:ext>
              </a:extLst>
            </p:cNvPr>
            <p:cNvSpPr/>
            <p:nvPr/>
          </p:nvSpPr>
          <p:spPr>
            <a:xfrm>
              <a:off x="5807392" y="3956684"/>
              <a:ext cx="2857" cy="2857"/>
            </a:xfrm>
            <a:custGeom>
              <a:avLst/>
              <a:gdLst/>
              <a:ahLst/>
              <a:cxnLst/>
              <a:rect l="l" t="t" r="r" b="b"/>
              <a:pathLst>
                <a:path w="2857" h="2857" extrusionOk="0">
                  <a:moveTo>
                    <a:pt x="0" y="2858"/>
                  </a:moveTo>
                  <a:lnTo>
                    <a:pt x="952" y="0"/>
                  </a:lnTo>
                  <a:lnTo>
                    <a:pt x="2857" y="953"/>
                  </a:ln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2491;p22">
              <a:extLst>
                <a:ext uri="{FF2B5EF4-FFF2-40B4-BE49-F238E27FC236}">
                  <a16:creationId xmlns:a16="http://schemas.microsoft.com/office/drawing/2014/main" id="{F8C1F05A-2E34-43E1-A4B8-D882A69AA668}"/>
                </a:ext>
              </a:extLst>
            </p:cNvPr>
            <p:cNvSpPr/>
            <p:nvPr/>
          </p:nvSpPr>
          <p:spPr>
            <a:xfrm>
              <a:off x="5804534" y="3959542"/>
              <a:ext cx="2857" cy="1904"/>
            </a:xfrm>
            <a:custGeom>
              <a:avLst/>
              <a:gdLst/>
              <a:ahLst/>
              <a:cxnLst/>
              <a:rect l="l" t="t" r="r" b="b"/>
              <a:pathLst>
                <a:path w="2857" h="1904" extrusionOk="0">
                  <a:moveTo>
                    <a:pt x="2858" y="0"/>
                  </a:moveTo>
                  <a:lnTo>
                    <a:pt x="953" y="1905"/>
                  </a:lnTo>
                  <a:lnTo>
                    <a:pt x="0" y="952"/>
                  </a:ln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2492;p22">
              <a:extLst>
                <a:ext uri="{FF2B5EF4-FFF2-40B4-BE49-F238E27FC236}">
                  <a16:creationId xmlns:a16="http://schemas.microsoft.com/office/drawing/2014/main" id="{0F30922A-DD71-46A5-99E3-79CD2A5CB236}"/>
                </a:ext>
              </a:extLst>
            </p:cNvPr>
            <p:cNvSpPr/>
            <p:nvPr/>
          </p:nvSpPr>
          <p:spPr>
            <a:xfrm>
              <a:off x="5560392" y="4801552"/>
              <a:ext cx="38587" cy="115252"/>
            </a:xfrm>
            <a:custGeom>
              <a:avLst/>
              <a:gdLst/>
              <a:ahLst/>
              <a:cxnLst/>
              <a:rect l="l" t="t" r="r" b="b"/>
              <a:pathLst>
                <a:path w="38587" h="115252" extrusionOk="0">
                  <a:moveTo>
                    <a:pt x="15542" y="102870"/>
                  </a:moveTo>
                  <a:cubicBezTo>
                    <a:pt x="13637" y="106680"/>
                    <a:pt x="11732" y="111442"/>
                    <a:pt x="8875" y="115253"/>
                  </a:cubicBezTo>
                  <a:cubicBezTo>
                    <a:pt x="6017" y="107632"/>
                    <a:pt x="-1603" y="98107"/>
                    <a:pt x="302" y="92392"/>
                  </a:cubicBezTo>
                  <a:cubicBezTo>
                    <a:pt x="10779" y="62865"/>
                    <a:pt x="23162" y="33338"/>
                    <a:pt x="37450" y="0"/>
                  </a:cubicBezTo>
                  <a:cubicBezTo>
                    <a:pt x="43164" y="39053"/>
                    <a:pt x="26020" y="70485"/>
                    <a:pt x="15542" y="10287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2493;p22">
              <a:extLst>
                <a:ext uri="{FF2B5EF4-FFF2-40B4-BE49-F238E27FC236}">
                  <a16:creationId xmlns:a16="http://schemas.microsoft.com/office/drawing/2014/main" id="{5741CA7B-2157-4A71-B2FD-046A93C897CB}"/>
                </a:ext>
              </a:extLst>
            </p:cNvPr>
            <p:cNvSpPr/>
            <p:nvPr/>
          </p:nvSpPr>
          <p:spPr>
            <a:xfrm>
              <a:off x="4679632" y="3926887"/>
              <a:ext cx="288998" cy="74564"/>
            </a:xfrm>
            <a:custGeom>
              <a:avLst/>
              <a:gdLst/>
              <a:ahLst/>
              <a:cxnLst/>
              <a:rect l="l" t="t" r="r" b="b"/>
              <a:pathLst>
                <a:path w="288998" h="74564" extrusionOk="0">
                  <a:moveTo>
                    <a:pt x="0" y="56467"/>
                  </a:moveTo>
                  <a:cubicBezTo>
                    <a:pt x="9525" y="35512"/>
                    <a:pt x="20003" y="17415"/>
                    <a:pt x="49530" y="30750"/>
                  </a:cubicBezTo>
                  <a:cubicBezTo>
                    <a:pt x="51435" y="31702"/>
                    <a:pt x="55245" y="30750"/>
                    <a:pt x="57150" y="28845"/>
                  </a:cubicBezTo>
                  <a:cubicBezTo>
                    <a:pt x="101918" y="-2588"/>
                    <a:pt x="128588" y="-7350"/>
                    <a:pt x="178118" y="9795"/>
                  </a:cubicBezTo>
                  <a:cubicBezTo>
                    <a:pt x="168593" y="12652"/>
                    <a:pt x="160973" y="14557"/>
                    <a:pt x="150495" y="18367"/>
                  </a:cubicBezTo>
                  <a:cubicBezTo>
                    <a:pt x="192405" y="29797"/>
                    <a:pt x="229553" y="41227"/>
                    <a:pt x="267653" y="48847"/>
                  </a:cubicBezTo>
                  <a:cubicBezTo>
                    <a:pt x="285750" y="52657"/>
                    <a:pt x="290513" y="59325"/>
                    <a:pt x="288608" y="74565"/>
                  </a:cubicBezTo>
                  <a:cubicBezTo>
                    <a:pt x="276225" y="74565"/>
                    <a:pt x="263843" y="74565"/>
                    <a:pt x="251460" y="74565"/>
                  </a:cubicBezTo>
                  <a:cubicBezTo>
                    <a:pt x="249555" y="72660"/>
                    <a:pt x="247650" y="70755"/>
                    <a:pt x="244793" y="68850"/>
                  </a:cubicBezTo>
                  <a:cubicBezTo>
                    <a:pt x="193358" y="66945"/>
                    <a:pt x="141923" y="65040"/>
                    <a:pt x="90488" y="62182"/>
                  </a:cubicBezTo>
                  <a:cubicBezTo>
                    <a:pt x="60008" y="61230"/>
                    <a:pt x="29528" y="59325"/>
                    <a:pt x="0" y="56467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2494;p22">
              <a:extLst>
                <a:ext uri="{FF2B5EF4-FFF2-40B4-BE49-F238E27FC236}">
                  <a16:creationId xmlns:a16="http://schemas.microsoft.com/office/drawing/2014/main" id="{72D8BF55-B091-46D1-8355-5BB8C0A5BC88}"/>
                </a:ext>
              </a:extLst>
            </p:cNvPr>
            <p:cNvSpPr/>
            <p:nvPr/>
          </p:nvSpPr>
          <p:spPr>
            <a:xfrm>
              <a:off x="4214234" y="4065515"/>
              <a:ext cx="71063" cy="66429"/>
            </a:xfrm>
            <a:custGeom>
              <a:avLst/>
              <a:gdLst/>
              <a:ahLst/>
              <a:cxnLst/>
              <a:rect l="l" t="t" r="r" b="b"/>
              <a:pathLst>
                <a:path w="71063" h="66429" extrusionOk="0">
                  <a:moveTo>
                    <a:pt x="71063" y="3564"/>
                  </a:moveTo>
                  <a:cubicBezTo>
                    <a:pt x="45346" y="26424"/>
                    <a:pt x="24391" y="45474"/>
                    <a:pt x="578" y="66429"/>
                  </a:cubicBezTo>
                  <a:cubicBezTo>
                    <a:pt x="-4184" y="14994"/>
                    <a:pt x="20581" y="-9771"/>
                    <a:pt x="71063" y="3564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2495;p22">
              <a:extLst>
                <a:ext uri="{FF2B5EF4-FFF2-40B4-BE49-F238E27FC236}">
                  <a16:creationId xmlns:a16="http://schemas.microsoft.com/office/drawing/2014/main" id="{4C0B2F95-998E-4684-B628-58DC8B6B7DF8}"/>
                </a:ext>
              </a:extLst>
            </p:cNvPr>
            <p:cNvSpPr/>
            <p:nvPr/>
          </p:nvSpPr>
          <p:spPr>
            <a:xfrm>
              <a:off x="5087302" y="4009710"/>
              <a:ext cx="79057" cy="42223"/>
            </a:xfrm>
            <a:custGeom>
              <a:avLst/>
              <a:gdLst/>
              <a:ahLst/>
              <a:cxnLst/>
              <a:rect l="l" t="t" r="r" b="b"/>
              <a:pathLst>
                <a:path w="79057" h="42223" extrusionOk="0">
                  <a:moveTo>
                    <a:pt x="0" y="14601"/>
                  </a:moveTo>
                  <a:cubicBezTo>
                    <a:pt x="40957" y="-7306"/>
                    <a:pt x="45720" y="-5401"/>
                    <a:pt x="56197" y="26032"/>
                  </a:cubicBezTo>
                  <a:cubicBezTo>
                    <a:pt x="62865" y="23174"/>
                    <a:pt x="68580" y="21269"/>
                    <a:pt x="79057" y="16507"/>
                  </a:cubicBezTo>
                  <a:cubicBezTo>
                    <a:pt x="75247" y="27936"/>
                    <a:pt x="73342" y="34604"/>
                    <a:pt x="70485" y="42224"/>
                  </a:cubicBezTo>
                  <a:cubicBezTo>
                    <a:pt x="49530" y="33651"/>
                    <a:pt x="27622" y="25079"/>
                    <a:pt x="0" y="14601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496;p22">
              <a:extLst>
                <a:ext uri="{FF2B5EF4-FFF2-40B4-BE49-F238E27FC236}">
                  <a16:creationId xmlns:a16="http://schemas.microsoft.com/office/drawing/2014/main" id="{6B00FA87-D649-4939-945E-E53C599E6B77}"/>
                </a:ext>
              </a:extLst>
            </p:cNvPr>
            <p:cNvSpPr/>
            <p:nvPr/>
          </p:nvSpPr>
          <p:spPr>
            <a:xfrm>
              <a:off x="4859655" y="4015266"/>
              <a:ext cx="139064" cy="22380"/>
            </a:xfrm>
            <a:custGeom>
              <a:avLst/>
              <a:gdLst/>
              <a:ahLst/>
              <a:cxnLst/>
              <a:rect l="l" t="t" r="r" b="b"/>
              <a:pathLst>
                <a:path w="139064" h="22380" extrusionOk="0">
                  <a:moveTo>
                    <a:pt x="139065" y="22380"/>
                  </a:moveTo>
                  <a:cubicBezTo>
                    <a:pt x="92392" y="14761"/>
                    <a:pt x="46672" y="7140"/>
                    <a:pt x="0" y="473"/>
                  </a:cubicBezTo>
                  <a:cubicBezTo>
                    <a:pt x="48577" y="-480"/>
                    <a:pt x="96202" y="-2385"/>
                    <a:pt x="139065" y="2238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497;p22">
              <a:extLst>
                <a:ext uri="{FF2B5EF4-FFF2-40B4-BE49-F238E27FC236}">
                  <a16:creationId xmlns:a16="http://schemas.microsoft.com/office/drawing/2014/main" id="{EEE4C0E9-AB00-4DDE-8B38-641A1D33EB51}"/>
                </a:ext>
              </a:extLst>
            </p:cNvPr>
            <p:cNvSpPr/>
            <p:nvPr/>
          </p:nvSpPr>
          <p:spPr>
            <a:xfrm>
              <a:off x="5275897" y="4074794"/>
              <a:ext cx="31432" cy="23812"/>
            </a:xfrm>
            <a:custGeom>
              <a:avLst/>
              <a:gdLst/>
              <a:ahLst/>
              <a:cxnLst/>
              <a:rect l="l" t="t" r="r" b="b"/>
              <a:pathLst>
                <a:path w="31432" h="23812" extrusionOk="0">
                  <a:moveTo>
                    <a:pt x="31433" y="11430"/>
                  </a:moveTo>
                  <a:cubicBezTo>
                    <a:pt x="22860" y="15240"/>
                    <a:pt x="13335" y="20003"/>
                    <a:pt x="4763" y="23813"/>
                  </a:cubicBezTo>
                  <a:cubicBezTo>
                    <a:pt x="2858" y="20955"/>
                    <a:pt x="1905" y="19050"/>
                    <a:pt x="0" y="16193"/>
                  </a:cubicBezTo>
                  <a:cubicBezTo>
                    <a:pt x="8572" y="10478"/>
                    <a:pt x="16193" y="5715"/>
                    <a:pt x="24765" y="0"/>
                  </a:cubicBezTo>
                  <a:cubicBezTo>
                    <a:pt x="26670" y="3810"/>
                    <a:pt x="28575" y="7620"/>
                    <a:pt x="31433" y="1143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498;p22">
              <a:extLst>
                <a:ext uri="{FF2B5EF4-FFF2-40B4-BE49-F238E27FC236}">
                  <a16:creationId xmlns:a16="http://schemas.microsoft.com/office/drawing/2014/main" id="{0F6EB9F9-42D1-4ABD-85AE-7F8FB04856E4}"/>
                </a:ext>
              </a:extLst>
            </p:cNvPr>
            <p:cNvSpPr/>
            <p:nvPr/>
          </p:nvSpPr>
          <p:spPr>
            <a:xfrm>
              <a:off x="5323522" y="4062412"/>
              <a:ext cx="21907" cy="21907"/>
            </a:xfrm>
            <a:custGeom>
              <a:avLst/>
              <a:gdLst/>
              <a:ahLst/>
              <a:cxnLst/>
              <a:rect l="l" t="t" r="r" b="b"/>
              <a:pathLst>
                <a:path w="21907" h="21907" extrusionOk="0">
                  <a:moveTo>
                    <a:pt x="2858" y="0"/>
                  </a:moveTo>
                  <a:cubicBezTo>
                    <a:pt x="7620" y="953"/>
                    <a:pt x="12383" y="953"/>
                    <a:pt x="16193" y="3810"/>
                  </a:cubicBezTo>
                  <a:cubicBezTo>
                    <a:pt x="18097" y="5715"/>
                    <a:pt x="18097" y="10478"/>
                    <a:pt x="21908" y="21907"/>
                  </a:cubicBezTo>
                  <a:cubicBezTo>
                    <a:pt x="10478" y="13335"/>
                    <a:pt x="4763" y="9525"/>
                    <a:pt x="0" y="5715"/>
                  </a:cubicBezTo>
                  <a:cubicBezTo>
                    <a:pt x="953" y="3810"/>
                    <a:pt x="1905" y="1905"/>
                    <a:pt x="2858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2499;p22">
              <a:extLst>
                <a:ext uri="{FF2B5EF4-FFF2-40B4-BE49-F238E27FC236}">
                  <a16:creationId xmlns:a16="http://schemas.microsoft.com/office/drawing/2014/main" id="{1406A236-B060-4D7B-A4A8-06A7AC0B8C61}"/>
                </a:ext>
              </a:extLst>
            </p:cNvPr>
            <p:cNvSpPr/>
            <p:nvPr/>
          </p:nvSpPr>
          <p:spPr>
            <a:xfrm>
              <a:off x="5064442" y="4022406"/>
              <a:ext cx="6667" cy="6927"/>
            </a:xfrm>
            <a:custGeom>
              <a:avLst/>
              <a:gdLst/>
              <a:ahLst/>
              <a:cxnLst/>
              <a:rect l="l" t="t" r="r" b="b"/>
              <a:pathLst>
                <a:path w="6667" h="6927" extrusionOk="0">
                  <a:moveTo>
                    <a:pt x="1905" y="0"/>
                  </a:moveTo>
                  <a:cubicBezTo>
                    <a:pt x="3810" y="953"/>
                    <a:pt x="5715" y="1905"/>
                    <a:pt x="6667" y="1905"/>
                  </a:cubicBezTo>
                  <a:cubicBezTo>
                    <a:pt x="5715" y="3810"/>
                    <a:pt x="5715" y="6668"/>
                    <a:pt x="4763" y="6668"/>
                  </a:cubicBezTo>
                  <a:cubicBezTo>
                    <a:pt x="3810" y="7620"/>
                    <a:pt x="952" y="5715"/>
                    <a:pt x="0" y="4763"/>
                  </a:cubicBezTo>
                  <a:cubicBezTo>
                    <a:pt x="0" y="3810"/>
                    <a:pt x="952" y="1905"/>
                    <a:pt x="1905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2500;p22">
              <a:extLst>
                <a:ext uri="{FF2B5EF4-FFF2-40B4-BE49-F238E27FC236}">
                  <a16:creationId xmlns:a16="http://schemas.microsoft.com/office/drawing/2014/main" id="{C0350E01-D34C-46D5-A07D-670D8D3F1F9F}"/>
                </a:ext>
              </a:extLst>
            </p:cNvPr>
            <p:cNvSpPr/>
            <p:nvPr/>
          </p:nvSpPr>
          <p:spPr>
            <a:xfrm>
              <a:off x="4402454" y="3995737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1905" y="0"/>
                  </a:moveTo>
                  <a:cubicBezTo>
                    <a:pt x="953" y="953"/>
                    <a:pt x="953" y="1905"/>
                    <a:pt x="0" y="2857"/>
                  </a:cubicBezTo>
                  <a:cubicBezTo>
                    <a:pt x="953" y="1905"/>
                    <a:pt x="953" y="953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501;p22">
              <a:extLst>
                <a:ext uri="{FF2B5EF4-FFF2-40B4-BE49-F238E27FC236}">
                  <a16:creationId xmlns:a16="http://schemas.microsoft.com/office/drawing/2014/main" id="{C0C1C955-30E2-48B0-BA68-275FAC3E780F}"/>
                </a:ext>
              </a:extLst>
            </p:cNvPr>
            <p:cNvSpPr/>
            <p:nvPr/>
          </p:nvSpPr>
          <p:spPr>
            <a:xfrm>
              <a:off x="4923472" y="3995737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0"/>
                  </a:moveTo>
                  <a:cubicBezTo>
                    <a:pt x="1905" y="1905"/>
                    <a:pt x="3810" y="3810"/>
                    <a:pt x="6668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502;p22">
              <a:extLst>
                <a:ext uri="{FF2B5EF4-FFF2-40B4-BE49-F238E27FC236}">
                  <a16:creationId xmlns:a16="http://schemas.microsoft.com/office/drawing/2014/main" id="{0C8154E6-AFAE-4738-A1B8-43071D71E018}"/>
                </a:ext>
              </a:extLst>
            </p:cNvPr>
            <p:cNvSpPr/>
            <p:nvPr/>
          </p:nvSpPr>
          <p:spPr>
            <a:xfrm>
              <a:off x="4912934" y="3888104"/>
              <a:ext cx="208657" cy="44767"/>
            </a:xfrm>
            <a:custGeom>
              <a:avLst/>
              <a:gdLst/>
              <a:ahLst/>
              <a:cxnLst/>
              <a:rect l="l" t="t" r="r" b="b"/>
              <a:pathLst>
                <a:path w="208657" h="44767" extrusionOk="0">
                  <a:moveTo>
                    <a:pt x="85785" y="28575"/>
                  </a:moveTo>
                  <a:cubicBezTo>
                    <a:pt x="81023" y="23813"/>
                    <a:pt x="76260" y="19050"/>
                    <a:pt x="67688" y="9525"/>
                  </a:cubicBezTo>
                  <a:cubicBezTo>
                    <a:pt x="66735" y="25717"/>
                    <a:pt x="65783" y="34290"/>
                    <a:pt x="64830" y="44767"/>
                  </a:cubicBezTo>
                  <a:cubicBezTo>
                    <a:pt x="41970" y="29527"/>
                    <a:pt x="-1845" y="49530"/>
                    <a:pt x="60" y="0"/>
                  </a:cubicBezTo>
                  <a:cubicBezTo>
                    <a:pt x="70545" y="3810"/>
                    <a:pt x="139125" y="7620"/>
                    <a:pt x="208658" y="11430"/>
                  </a:cubicBezTo>
                  <a:cubicBezTo>
                    <a:pt x="208658" y="15240"/>
                    <a:pt x="208658" y="18097"/>
                    <a:pt x="207705" y="21907"/>
                  </a:cubicBezTo>
                  <a:cubicBezTo>
                    <a:pt x="167700" y="24765"/>
                    <a:pt x="126743" y="26670"/>
                    <a:pt x="85785" y="28575"/>
                  </a:cubicBezTo>
                  <a:lnTo>
                    <a:pt x="85785" y="28575"/>
                  </a:ln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2503;p22">
              <a:extLst>
                <a:ext uri="{FF2B5EF4-FFF2-40B4-BE49-F238E27FC236}">
                  <a16:creationId xmlns:a16="http://schemas.microsoft.com/office/drawing/2014/main" id="{DAAD6AEE-3229-41C8-B85D-102B42F842D3}"/>
                </a:ext>
              </a:extLst>
            </p:cNvPr>
            <p:cNvSpPr/>
            <p:nvPr/>
          </p:nvSpPr>
          <p:spPr>
            <a:xfrm>
              <a:off x="4984432" y="3986212"/>
              <a:ext cx="4762" cy="1905"/>
            </a:xfrm>
            <a:custGeom>
              <a:avLst/>
              <a:gdLst/>
              <a:ahLst/>
              <a:cxnLst/>
              <a:rect l="l" t="t" r="r" b="b"/>
              <a:pathLst>
                <a:path w="4762" h="1905" extrusionOk="0">
                  <a:moveTo>
                    <a:pt x="4763" y="953"/>
                  </a:moveTo>
                  <a:cubicBezTo>
                    <a:pt x="2858" y="1905"/>
                    <a:pt x="1905" y="1905"/>
                    <a:pt x="953" y="1905"/>
                  </a:cubicBezTo>
                  <a:cubicBezTo>
                    <a:pt x="953" y="953"/>
                    <a:pt x="953" y="0"/>
                    <a:pt x="0" y="0"/>
                  </a:cubicBezTo>
                  <a:cubicBezTo>
                    <a:pt x="1905" y="0"/>
                    <a:pt x="2858" y="0"/>
                    <a:pt x="4763" y="953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504;p22">
              <a:extLst>
                <a:ext uri="{FF2B5EF4-FFF2-40B4-BE49-F238E27FC236}">
                  <a16:creationId xmlns:a16="http://schemas.microsoft.com/office/drawing/2014/main" id="{AAD12ACB-9E87-41EC-8A0A-1D84BB5E377E}"/>
                </a:ext>
              </a:extLst>
            </p:cNvPr>
            <p:cNvSpPr/>
            <p:nvPr/>
          </p:nvSpPr>
          <p:spPr>
            <a:xfrm>
              <a:off x="4893944" y="3896677"/>
              <a:ext cx="2857" cy="3809"/>
            </a:xfrm>
            <a:custGeom>
              <a:avLst/>
              <a:gdLst/>
              <a:ahLst/>
              <a:cxnLst/>
              <a:rect l="l" t="t" r="r" b="b"/>
              <a:pathLst>
                <a:path w="2857" h="3809" extrusionOk="0">
                  <a:moveTo>
                    <a:pt x="953" y="0"/>
                  </a:moveTo>
                  <a:cubicBezTo>
                    <a:pt x="1905" y="0"/>
                    <a:pt x="2858" y="953"/>
                    <a:pt x="2858" y="953"/>
                  </a:cubicBezTo>
                  <a:cubicBezTo>
                    <a:pt x="2858" y="1905"/>
                    <a:pt x="1905" y="2857"/>
                    <a:pt x="1905" y="3810"/>
                  </a:cubicBezTo>
                  <a:cubicBezTo>
                    <a:pt x="953" y="3810"/>
                    <a:pt x="0" y="2857"/>
                    <a:pt x="0" y="2857"/>
                  </a:cubicBezTo>
                  <a:cubicBezTo>
                    <a:pt x="953" y="1905"/>
                    <a:pt x="953" y="953"/>
                    <a:pt x="95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505;p22">
              <a:extLst>
                <a:ext uri="{FF2B5EF4-FFF2-40B4-BE49-F238E27FC236}">
                  <a16:creationId xmlns:a16="http://schemas.microsoft.com/office/drawing/2014/main" id="{92875D45-9349-4FF3-897C-A26BE33FD340}"/>
                </a:ext>
              </a:extLst>
            </p:cNvPr>
            <p:cNvSpPr/>
            <p:nvPr/>
          </p:nvSpPr>
          <p:spPr>
            <a:xfrm>
              <a:off x="4996815" y="3916679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1905" y="0"/>
                  </a:moveTo>
                  <a:cubicBezTo>
                    <a:pt x="953" y="952"/>
                    <a:pt x="953" y="1905"/>
                    <a:pt x="0" y="2857"/>
                  </a:cubicBezTo>
                  <a:cubicBezTo>
                    <a:pt x="953" y="1905"/>
                    <a:pt x="1905" y="952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506;p22">
              <a:extLst>
                <a:ext uri="{FF2B5EF4-FFF2-40B4-BE49-F238E27FC236}">
                  <a16:creationId xmlns:a16="http://schemas.microsoft.com/office/drawing/2014/main" id="{FDAAE3BC-1875-473F-8E0E-0DE2DC838EFF}"/>
                </a:ext>
              </a:extLst>
            </p:cNvPr>
            <p:cNvSpPr/>
            <p:nvPr/>
          </p:nvSpPr>
          <p:spPr>
            <a:xfrm>
              <a:off x="4140517" y="4724399"/>
              <a:ext cx="903922" cy="498157"/>
            </a:xfrm>
            <a:custGeom>
              <a:avLst/>
              <a:gdLst/>
              <a:ahLst/>
              <a:cxnLst/>
              <a:rect l="l" t="t" r="r" b="b"/>
              <a:pathLst>
                <a:path w="903922" h="498157" extrusionOk="0">
                  <a:moveTo>
                    <a:pt x="308610" y="301943"/>
                  </a:moveTo>
                  <a:cubicBezTo>
                    <a:pt x="473392" y="394335"/>
                    <a:pt x="646748" y="405765"/>
                    <a:pt x="826770" y="352425"/>
                  </a:cubicBezTo>
                  <a:cubicBezTo>
                    <a:pt x="828675" y="368618"/>
                    <a:pt x="827723" y="381000"/>
                    <a:pt x="805815" y="384810"/>
                  </a:cubicBezTo>
                  <a:cubicBezTo>
                    <a:pt x="785813" y="388620"/>
                    <a:pt x="766763" y="398145"/>
                    <a:pt x="746760" y="404813"/>
                  </a:cubicBezTo>
                  <a:cubicBezTo>
                    <a:pt x="746760" y="406718"/>
                    <a:pt x="746760" y="409575"/>
                    <a:pt x="747713" y="411480"/>
                  </a:cubicBezTo>
                  <a:cubicBezTo>
                    <a:pt x="764858" y="414338"/>
                    <a:pt x="782002" y="417195"/>
                    <a:pt x="808673" y="421005"/>
                  </a:cubicBezTo>
                  <a:cubicBezTo>
                    <a:pt x="784860" y="434340"/>
                    <a:pt x="769620" y="443865"/>
                    <a:pt x="754380" y="453390"/>
                  </a:cubicBezTo>
                  <a:cubicBezTo>
                    <a:pt x="755333" y="456247"/>
                    <a:pt x="756285" y="459105"/>
                    <a:pt x="757238" y="461010"/>
                  </a:cubicBezTo>
                  <a:cubicBezTo>
                    <a:pt x="805815" y="461010"/>
                    <a:pt x="855345" y="461010"/>
                    <a:pt x="903923" y="461010"/>
                  </a:cubicBezTo>
                  <a:cubicBezTo>
                    <a:pt x="898208" y="490538"/>
                    <a:pt x="874395" y="485775"/>
                    <a:pt x="853440" y="484822"/>
                  </a:cubicBezTo>
                  <a:cubicBezTo>
                    <a:pt x="854393" y="483870"/>
                    <a:pt x="854393" y="482918"/>
                    <a:pt x="855345" y="481965"/>
                  </a:cubicBezTo>
                  <a:cubicBezTo>
                    <a:pt x="854393" y="482918"/>
                    <a:pt x="854393" y="483870"/>
                    <a:pt x="853440" y="484822"/>
                  </a:cubicBezTo>
                  <a:cubicBezTo>
                    <a:pt x="849630" y="487680"/>
                    <a:pt x="845820" y="494347"/>
                    <a:pt x="842010" y="494347"/>
                  </a:cubicBezTo>
                  <a:cubicBezTo>
                    <a:pt x="789623" y="496253"/>
                    <a:pt x="737235" y="497205"/>
                    <a:pt x="683895" y="498157"/>
                  </a:cubicBezTo>
                  <a:cubicBezTo>
                    <a:pt x="673418" y="498157"/>
                    <a:pt x="662940" y="498157"/>
                    <a:pt x="653415" y="498157"/>
                  </a:cubicBezTo>
                  <a:cubicBezTo>
                    <a:pt x="646748" y="498157"/>
                    <a:pt x="641033" y="498157"/>
                    <a:pt x="634365" y="498157"/>
                  </a:cubicBezTo>
                  <a:cubicBezTo>
                    <a:pt x="630555" y="498157"/>
                    <a:pt x="625793" y="498157"/>
                    <a:pt x="621983" y="498157"/>
                  </a:cubicBezTo>
                  <a:cubicBezTo>
                    <a:pt x="621983" y="496253"/>
                    <a:pt x="621983" y="493395"/>
                    <a:pt x="621983" y="491490"/>
                  </a:cubicBezTo>
                  <a:cubicBezTo>
                    <a:pt x="633413" y="487680"/>
                    <a:pt x="644843" y="484822"/>
                    <a:pt x="656273" y="481013"/>
                  </a:cubicBezTo>
                  <a:cubicBezTo>
                    <a:pt x="656273" y="462915"/>
                    <a:pt x="648652" y="449580"/>
                    <a:pt x="628650" y="455295"/>
                  </a:cubicBezTo>
                  <a:cubicBezTo>
                    <a:pt x="611505" y="460057"/>
                    <a:pt x="594360" y="467678"/>
                    <a:pt x="596265" y="490538"/>
                  </a:cubicBezTo>
                  <a:cubicBezTo>
                    <a:pt x="534352" y="494347"/>
                    <a:pt x="478155" y="465772"/>
                    <a:pt x="419100" y="456247"/>
                  </a:cubicBezTo>
                  <a:cubicBezTo>
                    <a:pt x="351473" y="444818"/>
                    <a:pt x="297180" y="408622"/>
                    <a:pt x="240983" y="376238"/>
                  </a:cubicBezTo>
                  <a:cubicBezTo>
                    <a:pt x="227648" y="368618"/>
                    <a:pt x="218123" y="356235"/>
                    <a:pt x="207645" y="345757"/>
                  </a:cubicBezTo>
                  <a:cubicBezTo>
                    <a:pt x="212408" y="340043"/>
                    <a:pt x="216217" y="333375"/>
                    <a:pt x="220980" y="326707"/>
                  </a:cubicBezTo>
                  <a:cubicBezTo>
                    <a:pt x="231458" y="335280"/>
                    <a:pt x="239078" y="341947"/>
                    <a:pt x="248603" y="349568"/>
                  </a:cubicBezTo>
                  <a:cubicBezTo>
                    <a:pt x="254317" y="342900"/>
                    <a:pt x="259080" y="336232"/>
                    <a:pt x="259080" y="336232"/>
                  </a:cubicBezTo>
                  <a:cubicBezTo>
                    <a:pt x="233363" y="304800"/>
                    <a:pt x="210503" y="277178"/>
                    <a:pt x="187642" y="249555"/>
                  </a:cubicBezTo>
                  <a:cubicBezTo>
                    <a:pt x="183833" y="245745"/>
                    <a:pt x="175260" y="243840"/>
                    <a:pt x="169545" y="243840"/>
                  </a:cubicBezTo>
                  <a:cubicBezTo>
                    <a:pt x="160020" y="243840"/>
                    <a:pt x="150495" y="247650"/>
                    <a:pt x="133350" y="250507"/>
                  </a:cubicBezTo>
                  <a:cubicBezTo>
                    <a:pt x="147638" y="272415"/>
                    <a:pt x="160973" y="291465"/>
                    <a:pt x="172403" y="307657"/>
                  </a:cubicBezTo>
                  <a:cubicBezTo>
                    <a:pt x="169545" y="315278"/>
                    <a:pt x="166688" y="320993"/>
                    <a:pt x="164783" y="327660"/>
                  </a:cubicBezTo>
                  <a:cubicBezTo>
                    <a:pt x="153353" y="321945"/>
                    <a:pt x="139065" y="318135"/>
                    <a:pt x="130492" y="310515"/>
                  </a:cubicBezTo>
                  <a:cubicBezTo>
                    <a:pt x="106680" y="287655"/>
                    <a:pt x="83820" y="262890"/>
                    <a:pt x="61913" y="239078"/>
                  </a:cubicBezTo>
                  <a:cubicBezTo>
                    <a:pt x="57150" y="233363"/>
                    <a:pt x="55245" y="225743"/>
                    <a:pt x="51435" y="219075"/>
                  </a:cubicBezTo>
                  <a:cubicBezTo>
                    <a:pt x="44767" y="201930"/>
                    <a:pt x="38100" y="183832"/>
                    <a:pt x="33338" y="166688"/>
                  </a:cubicBezTo>
                  <a:cubicBezTo>
                    <a:pt x="20955" y="123825"/>
                    <a:pt x="9525" y="80963"/>
                    <a:pt x="0" y="46672"/>
                  </a:cubicBezTo>
                  <a:cubicBezTo>
                    <a:pt x="8573" y="26670"/>
                    <a:pt x="14288" y="13335"/>
                    <a:pt x="20955" y="0"/>
                  </a:cubicBezTo>
                  <a:cubicBezTo>
                    <a:pt x="33338" y="22860"/>
                    <a:pt x="45720" y="45720"/>
                    <a:pt x="60960" y="74295"/>
                  </a:cubicBezTo>
                  <a:cubicBezTo>
                    <a:pt x="64770" y="60960"/>
                    <a:pt x="66675" y="53340"/>
                    <a:pt x="68580" y="45720"/>
                  </a:cubicBezTo>
                  <a:cubicBezTo>
                    <a:pt x="70485" y="45720"/>
                    <a:pt x="72390" y="45720"/>
                    <a:pt x="74295" y="44768"/>
                  </a:cubicBezTo>
                  <a:cubicBezTo>
                    <a:pt x="80010" y="60960"/>
                    <a:pt x="83820" y="78105"/>
                    <a:pt x="90488" y="93345"/>
                  </a:cubicBezTo>
                  <a:cubicBezTo>
                    <a:pt x="97155" y="109538"/>
                    <a:pt x="102870" y="128588"/>
                    <a:pt x="127635" y="127635"/>
                  </a:cubicBezTo>
                  <a:cubicBezTo>
                    <a:pt x="127635" y="127635"/>
                    <a:pt x="127635" y="127635"/>
                    <a:pt x="127635" y="127635"/>
                  </a:cubicBezTo>
                  <a:cubicBezTo>
                    <a:pt x="134303" y="136207"/>
                    <a:pt x="140017" y="143828"/>
                    <a:pt x="146685" y="152400"/>
                  </a:cubicBezTo>
                  <a:cubicBezTo>
                    <a:pt x="145733" y="164782"/>
                    <a:pt x="156210" y="180975"/>
                    <a:pt x="133350" y="185738"/>
                  </a:cubicBezTo>
                  <a:cubicBezTo>
                    <a:pt x="130492" y="186690"/>
                    <a:pt x="129540" y="196215"/>
                    <a:pt x="128588" y="201930"/>
                  </a:cubicBezTo>
                  <a:cubicBezTo>
                    <a:pt x="121920" y="193357"/>
                    <a:pt x="114300" y="183832"/>
                    <a:pt x="107633" y="175260"/>
                  </a:cubicBezTo>
                  <a:cubicBezTo>
                    <a:pt x="82867" y="204788"/>
                    <a:pt x="82867" y="216218"/>
                    <a:pt x="110490" y="239078"/>
                  </a:cubicBezTo>
                  <a:cubicBezTo>
                    <a:pt x="111442" y="239078"/>
                    <a:pt x="112395" y="240030"/>
                    <a:pt x="113348" y="240030"/>
                  </a:cubicBezTo>
                  <a:cubicBezTo>
                    <a:pt x="112395" y="240030"/>
                    <a:pt x="111442" y="239078"/>
                    <a:pt x="110490" y="239078"/>
                  </a:cubicBezTo>
                  <a:cubicBezTo>
                    <a:pt x="112395" y="233363"/>
                    <a:pt x="114300" y="228600"/>
                    <a:pt x="115253" y="222885"/>
                  </a:cubicBezTo>
                  <a:cubicBezTo>
                    <a:pt x="121920" y="226695"/>
                    <a:pt x="128588" y="229553"/>
                    <a:pt x="135255" y="233363"/>
                  </a:cubicBezTo>
                  <a:cubicBezTo>
                    <a:pt x="136208" y="233363"/>
                    <a:pt x="137160" y="234315"/>
                    <a:pt x="138113" y="234315"/>
                  </a:cubicBezTo>
                  <a:cubicBezTo>
                    <a:pt x="137160" y="233363"/>
                    <a:pt x="136208" y="233363"/>
                    <a:pt x="135255" y="232410"/>
                  </a:cubicBezTo>
                  <a:cubicBezTo>
                    <a:pt x="135255" y="226695"/>
                    <a:pt x="135255" y="220028"/>
                    <a:pt x="135255" y="214313"/>
                  </a:cubicBezTo>
                  <a:cubicBezTo>
                    <a:pt x="139065" y="216218"/>
                    <a:pt x="143828" y="218122"/>
                    <a:pt x="147638" y="220028"/>
                  </a:cubicBezTo>
                  <a:cubicBezTo>
                    <a:pt x="151448" y="220028"/>
                    <a:pt x="156210" y="220028"/>
                    <a:pt x="160020" y="220028"/>
                  </a:cubicBezTo>
                  <a:cubicBezTo>
                    <a:pt x="165735" y="213360"/>
                    <a:pt x="171450" y="205740"/>
                    <a:pt x="174308" y="201930"/>
                  </a:cubicBezTo>
                  <a:cubicBezTo>
                    <a:pt x="195263" y="225743"/>
                    <a:pt x="216217" y="247650"/>
                    <a:pt x="234315" y="271463"/>
                  </a:cubicBezTo>
                  <a:cubicBezTo>
                    <a:pt x="251460" y="295275"/>
                    <a:pt x="275273" y="308610"/>
                    <a:pt x="308610" y="301943"/>
                  </a:cubicBezTo>
                  <a:close/>
                  <a:moveTo>
                    <a:pt x="687705" y="408622"/>
                  </a:moveTo>
                  <a:cubicBezTo>
                    <a:pt x="730568" y="419100"/>
                    <a:pt x="730568" y="419100"/>
                    <a:pt x="729615" y="395288"/>
                  </a:cubicBezTo>
                  <a:cubicBezTo>
                    <a:pt x="717233" y="398145"/>
                    <a:pt x="705802" y="401955"/>
                    <a:pt x="687705" y="408622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507;p22">
              <a:extLst>
                <a:ext uri="{FF2B5EF4-FFF2-40B4-BE49-F238E27FC236}">
                  <a16:creationId xmlns:a16="http://schemas.microsoft.com/office/drawing/2014/main" id="{0FB404DE-398F-4405-8858-1ADE296C060B}"/>
                </a:ext>
              </a:extLst>
            </p:cNvPr>
            <p:cNvSpPr/>
            <p:nvPr/>
          </p:nvSpPr>
          <p:spPr>
            <a:xfrm>
              <a:off x="5250180" y="4313871"/>
              <a:ext cx="261937" cy="714375"/>
            </a:xfrm>
            <a:custGeom>
              <a:avLst/>
              <a:gdLst/>
              <a:ahLst/>
              <a:cxnLst/>
              <a:rect l="l" t="t" r="r" b="b"/>
              <a:pathLst>
                <a:path w="261937" h="714375" extrusionOk="0">
                  <a:moveTo>
                    <a:pt x="3810" y="592455"/>
                  </a:moveTo>
                  <a:cubicBezTo>
                    <a:pt x="60960" y="507683"/>
                    <a:pt x="90488" y="413385"/>
                    <a:pt x="103822" y="314325"/>
                  </a:cubicBezTo>
                  <a:cubicBezTo>
                    <a:pt x="104775" y="320993"/>
                    <a:pt x="105727" y="328613"/>
                    <a:pt x="106680" y="335280"/>
                  </a:cubicBezTo>
                  <a:cubicBezTo>
                    <a:pt x="113347" y="331470"/>
                    <a:pt x="120015" y="328613"/>
                    <a:pt x="128588" y="323850"/>
                  </a:cubicBezTo>
                  <a:cubicBezTo>
                    <a:pt x="129540" y="354330"/>
                    <a:pt x="137160" y="381000"/>
                    <a:pt x="111442" y="402908"/>
                  </a:cubicBezTo>
                  <a:cubicBezTo>
                    <a:pt x="106680" y="407670"/>
                    <a:pt x="106680" y="420053"/>
                    <a:pt x="107632" y="427672"/>
                  </a:cubicBezTo>
                  <a:cubicBezTo>
                    <a:pt x="107632" y="430530"/>
                    <a:pt x="120967" y="435293"/>
                    <a:pt x="122872" y="434340"/>
                  </a:cubicBezTo>
                  <a:cubicBezTo>
                    <a:pt x="128588" y="428625"/>
                    <a:pt x="134302" y="421005"/>
                    <a:pt x="137160" y="413385"/>
                  </a:cubicBezTo>
                  <a:cubicBezTo>
                    <a:pt x="146685" y="390525"/>
                    <a:pt x="155257" y="367665"/>
                    <a:pt x="166688" y="337185"/>
                  </a:cubicBezTo>
                  <a:cubicBezTo>
                    <a:pt x="155257" y="345758"/>
                    <a:pt x="149542" y="349568"/>
                    <a:pt x="142875" y="355283"/>
                  </a:cubicBezTo>
                  <a:cubicBezTo>
                    <a:pt x="142875" y="342900"/>
                    <a:pt x="139065" y="331470"/>
                    <a:pt x="143827" y="322897"/>
                  </a:cubicBezTo>
                  <a:cubicBezTo>
                    <a:pt x="163830" y="280035"/>
                    <a:pt x="160020" y="237172"/>
                    <a:pt x="148590" y="194310"/>
                  </a:cubicBezTo>
                  <a:cubicBezTo>
                    <a:pt x="143827" y="175260"/>
                    <a:pt x="127635" y="159068"/>
                    <a:pt x="125730" y="140018"/>
                  </a:cubicBezTo>
                  <a:cubicBezTo>
                    <a:pt x="120015" y="95250"/>
                    <a:pt x="120015" y="50483"/>
                    <a:pt x="117157" y="0"/>
                  </a:cubicBezTo>
                  <a:cubicBezTo>
                    <a:pt x="134302" y="55245"/>
                    <a:pt x="149542" y="105728"/>
                    <a:pt x="164782" y="155258"/>
                  </a:cubicBezTo>
                  <a:cubicBezTo>
                    <a:pt x="166688" y="154305"/>
                    <a:pt x="168592" y="154305"/>
                    <a:pt x="170497" y="153353"/>
                  </a:cubicBezTo>
                  <a:cubicBezTo>
                    <a:pt x="170497" y="133350"/>
                    <a:pt x="170497" y="112395"/>
                    <a:pt x="170497" y="92393"/>
                  </a:cubicBezTo>
                  <a:cubicBezTo>
                    <a:pt x="171450" y="92393"/>
                    <a:pt x="172402" y="92393"/>
                    <a:pt x="174307" y="92393"/>
                  </a:cubicBezTo>
                  <a:cubicBezTo>
                    <a:pt x="174307" y="101918"/>
                    <a:pt x="175260" y="111443"/>
                    <a:pt x="175260" y="122872"/>
                  </a:cubicBezTo>
                  <a:cubicBezTo>
                    <a:pt x="180022" y="118110"/>
                    <a:pt x="183832" y="115253"/>
                    <a:pt x="192405" y="107633"/>
                  </a:cubicBezTo>
                  <a:cubicBezTo>
                    <a:pt x="192405" y="158115"/>
                    <a:pt x="192405" y="203835"/>
                    <a:pt x="192405" y="249555"/>
                  </a:cubicBezTo>
                  <a:cubicBezTo>
                    <a:pt x="190500" y="249555"/>
                    <a:pt x="187642" y="250508"/>
                    <a:pt x="185738" y="250508"/>
                  </a:cubicBezTo>
                  <a:cubicBezTo>
                    <a:pt x="182880" y="231458"/>
                    <a:pt x="180022" y="211455"/>
                    <a:pt x="178117" y="192405"/>
                  </a:cubicBezTo>
                  <a:cubicBezTo>
                    <a:pt x="177165" y="192405"/>
                    <a:pt x="176213" y="193358"/>
                    <a:pt x="174307" y="193358"/>
                  </a:cubicBezTo>
                  <a:cubicBezTo>
                    <a:pt x="174307" y="269558"/>
                    <a:pt x="174307" y="344805"/>
                    <a:pt x="174307" y="421005"/>
                  </a:cubicBezTo>
                  <a:cubicBezTo>
                    <a:pt x="170497" y="435293"/>
                    <a:pt x="165735" y="449580"/>
                    <a:pt x="161925" y="463868"/>
                  </a:cubicBezTo>
                  <a:cubicBezTo>
                    <a:pt x="160020" y="465772"/>
                    <a:pt x="159067" y="468630"/>
                    <a:pt x="157163" y="470535"/>
                  </a:cubicBezTo>
                  <a:cubicBezTo>
                    <a:pt x="158115" y="471488"/>
                    <a:pt x="159067" y="471488"/>
                    <a:pt x="159067" y="472440"/>
                  </a:cubicBezTo>
                  <a:cubicBezTo>
                    <a:pt x="160020" y="469583"/>
                    <a:pt x="160972" y="467678"/>
                    <a:pt x="161925" y="464820"/>
                  </a:cubicBezTo>
                  <a:cubicBezTo>
                    <a:pt x="165735" y="454343"/>
                    <a:pt x="170497" y="444818"/>
                    <a:pt x="174307" y="434340"/>
                  </a:cubicBezTo>
                  <a:cubicBezTo>
                    <a:pt x="190500" y="395288"/>
                    <a:pt x="205740" y="356235"/>
                    <a:pt x="220980" y="317183"/>
                  </a:cubicBezTo>
                  <a:cubicBezTo>
                    <a:pt x="221932" y="315278"/>
                    <a:pt x="220027" y="311468"/>
                    <a:pt x="220027" y="306705"/>
                  </a:cubicBezTo>
                  <a:cubicBezTo>
                    <a:pt x="213360" y="312420"/>
                    <a:pt x="208597" y="317183"/>
                    <a:pt x="201930" y="322897"/>
                  </a:cubicBezTo>
                  <a:cubicBezTo>
                    <a:pt x="197167" y="295275"/>
                    <a:pt x="184785" y="270510"/>
                    <a:pt x="208597" y="248603"/>
                  </a:cubicBezTo>
                  <a:cubicBezTo>
                    <a:pt x="213360" y="244793"/>
                    <a:pt x="210502" y="233363"/>
                    <a:pt x="210502" y="224790"/>
                  </a:cubicBezTo>
                  <a:cubicBezTo>
                    <a:pt x="211455" y="180975"/>
                    <a:pt x="209550" y="136208"/>
                    <a:pt x="212407" y="92393"/>
                  </a:cubicBezTo>
                  <a:cubicBezTo>
                    <a:pt x="214313" y="68580"/>
                    <a:pt x="227647" y="65722"/>
                    <a:pt x="249555" y="80010"/>
                  </a:cubicBezTo>
                  <a:cubicBezTo>
                    <a:pt x="253365" y="100013"/>
                    <a:pt x="258127" y="120968"/>
                    <a:pt x="261938" y="140970"/>
                  </a:cubicBezTo>
                  <a:cubicBezTo>
                    <a:pt x="256222" y="251460"/>
                    <a:pt x="234315" y="358140"/>
                    <a:pt x="199072" y="462915"/>
                  </a:cubicBezTo>
                  <a:cubicBezTo>
                    <a:pt x="179070" y="521018"/>
                    <a:pt x="147638" y="576263"/>
                    <a:pt x="119063" y="631508"/>
                  </a:cubicBezTo>
                  <a:cubicBezTo>
                    <a:pt x="108585" y="651510"/>
                    <a:pt x="89535" y="666750"/>
                    <a:pt x="74295" y="683895"/>
                  </a:cubicBezTo>
                  <a:cubicBezTo>
                    <a:pt x="70485" y="689610"/>
                    <a:pt x="65722" y="696278"/>
                    <a:pt x="61913" y="701993"/>
                  </a:cubicBezTo>
                  <a:cubicBezTo>
                    <a:pt x="53340" y="705803"/>
                    <a:pt x="44767" y="710565"/>
                    <a:pt x="36195" y="714375"/>
                  </a:cubicBezTo>
                  <a:cubicBezTo>
                    <a:pt x="38100" y="705803"/>
                    <a:pt x="40957" y="698183"/>
                    <a:pt x="42863" y="689610"/>
                  </a:cubicBezTo>
                  <a:cubicBezTo>
                    <a:pt x="60007" y="666750"/>
                    <a:pt x="78105" y="644843"/>
                    <a:pt x="95250" y="621983"/>
                  </a:cubicBezTo>
                  <a:cubicBezTo>
                    <a:pt x="97155" y="619125"/>
                    <a:pt x="94297" y="612458"/>
                    <a:pt x="95250" y="607695"/>
                  </a:cubicBezTo>
                  <a:cubicBezTo>
                    <a:pt x="100965" y="583883"/>
                    <a:pt x="105727" y="559118"/>
                    <a:pt x="134302" y="548640"/>
                  </a:cubicBezTo>
                  <a:cubicBezTo>
                    <a:pt x="160020" y="539115"/>
                    <a:pt x="167640" y="511493"/>
                    <a:pt x="152400" y="484822"/>
                  </a:cubicBezTo>
                  <a:cubicBezTo>
                    <a:pt x="147638" y="494347"/>
                    <a:pt x="142875" y="501968"/>
                    <a:pt x="138113" y="510540"/>
                  </a:cubicBezTo>
                  <a:cubicBezTo>
                    <a:pt x="136207" y="509588"/>
                    <a:pt x="133350" y="509588"/>
                    <a:pt x="131445" y="508635"/>
                  </a:cubicBezTo>
                  <a:cubicBezTo>
                    <a:pt x="135255" y="487680"/>
                    <a:pt x="139065" y="466725"/>
                    <a:pt x="142875" y="445770"/>
                  </a:cubicBezTo>
                  <a:cubicBezTo>
                    <a:pt x="123825" y="476250"/>
                    <a:pt x="108585" y="506730"/>
                    <a:pt x="99060" y="539115"/>
                  </a:cubicBezTo>
                  <a:cubicBezTo>
                    <a:pt x="83820" y="591503"/>
                    <a:pt x="53340" y="630555"/>
                    <a:pt x="3810" y="660083"/>
                  </a:cubicBezTo>
                  <a:cubicBezTo>
                    <a:pt x="1905" y="651510"/>
                    <a:pt x="952" y="645795"/>
                    <a:pt x="0" y="641033"/>
                  </a:cubicBezTo>
                  <a:lnTo>
                    <a:pt x="0" y="641033"/>
                  </a:lnTo>
                  <a:cubicBezTo>
                    <a:pt x="6667" y="634365"/>
                    <a:pt x="19050" y="627697"/>
                    <a:pt x="20002" y="620078"/>
                  </a:cubicBezTo>
                  <a:cubicBezTo>
                    <a:pt x="20002" y="610553"/>
                    <a:pt x="9525" y="601028"/>
                    <a:pt x="3810" y="592455"/>
                  </a:cubicBezTo>
                  <a:close/>
                  <a:moveTo>
                    <a:pt x="166688" y="170497"/>
                  </a:moveTo>
                  <a:cubicBezTo>
                    <a:pt x="166688" y="169545"/>
                    <a:pt x="165735" y="168593"/>
                    <a:pt x="165735" y="167640"/>
                  </a:cubicBezTo>
                  <a:cubicBezTo>
                    <a:pt x="164782" y="168593"/>
                    <a:pt x="163830" y="168593"/>
                    <a:pt x="163830" y="169545"/>
                  </a:cubicBezTo>
                  <a:cubicBezTo>
                    <a:pt x="163830" y="170497"/>
                    <a:pt x="164782" y="171450"/>
                    <a:pt x="164782" y="172403"/>
                  </a:cubicBezTo>
                  <a:cubicBezTo>
                    <a:pt x="165735" y="171450"/>
                    <a:pt x="166688" y="170497"/>
                    <a:pt x="166688" y="170497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508;p22">
              <a:extLst>
                <a:ext uri="{FF2B5EF4-FFF2-40B4-BE49-F238E27FC236}">
                  <a16:creationId xmlns:a16="http://schemas.microsoft.com/office/drawing/2014/main" id="{B61874EC-4BA9-4C10-A857-4C679E4AC35F}"/>
                </a:ext>
              </a:extLst>
            </p:cNvPr>
            <p:cNvSpPr/>
            <p:nvPr/>
          </p:nvSpPr>
          <p:spPr>
            <a:xfrm>
              <a:off x="4886325" y="5001086"/>
              <a:ext cx="407669" cy="184322"/>
            </a:xfrm>
            <a:custGeom>
              <a:avLst/>
              <a:gdLst/>
              <a:ahLst/>
              <a:cxnLst/>
              <a:rect l="l" t="t" r="r" b="b"/>
              <a:pathLst>
                <a:path w="407669" h="184322" extrusionOk="0">
                  <a:moveTo>
                    <a:pt x="407670" y="1443"/>
                  </a:moveTo>
                  <a:cubicBezTo>
                    <a:pt x="405765" y="10015"/>
                    <a:pt x="402907" y="17635"/>
                    <a:pt x="401003" y="26208"/>
                  </a:cubicBezTo>
                  <a:cubicBezTo>
                    <a:pt x="399097" y="30018"/>
                    <a:pt x="397193" y="34780"/>
                    <a:pt x="395288" y="38590"/>
                  </a:cubicBezTo>
                  <a:cubicBezTo>
                    <a:pt x="333375" y="89073"/>
                    <a:pt x="275272" y="144318"/>
                    <a:pt x="194310" y="165273"/>
                  </a:cubicBezTo>
                  <a:cubicBezTo>
                    <a:pt x="180975" y="169083"/>
                    <a:pt x="169545" y="177656"/>
                    <a:pt x="157163" y="184323"/>
                  </a:cubicBezTo>
                  <a:cubicBezTo>
                    <a:pt x="108585" y="184323"/>
                    <a:pt x="59055" y="184323"/>
                    <a:pt x="10478" y="184323"/>
                  </a:cubicBezTo>
                  <a:cubicBezTo>
                    <a:pt x="9525" y="181465"/>
                    <a:pt x="8572" y="178608"/>
                    <a:pt x="7620" y="176703"/>
                  </a:cubicBezTo>
                  <a:cubicBezTo>
                    <a:pt x="22860" y="167178"/>
                    <a:pt x="39053" y="158606"/>
                    <a:pt x="61913" y="144318"/>
                  </a:cubicBezTo>
                  <a:cubicBezTo>
                    <a:pt x="36195" y="140508"/>
                    <a:pt x="19050" y="137650"/>
                    <a:pt x="953" y="134793"/>
                  </a:cubicBezTo>
                  <a:cubicBezTo>
                    <a:pt x="953" y="132888"/>
                    <a:pt x="953" y="130030"/>
                    <a:pt x="0" y="128125"/>
                  </a:cubicBezTo>
                  <a:cubicBezTo>
                    <a:pt x="20003" y="121458"/>
                    <a:pt x="39053" y="110980"/>
                    <a:pt x="59055" y="108123"/>
                  </a:cubicBezTo>
                  <a:cubicBezTo>
                    <a:pt x="80963" y="104313"/>
                    <a:pt x="81915" y="91930"/>
                    <a:pt x="80010" y="75738"/>
                  </a:cubicBezTo>
                  <a:cubicBezTo>
                    <a:pt x="98107" y="70975"/>
                    <a:pt x="117157" y="66213"/>
                    <a:pt x="135255" y="61450"/>
                  </a:cubicBezTo>
                  <a:cubicBezTo>
                    <a:pt x="130493" y="70975"/>
                    <a:pt x="125730" y="80500"/>
                    <a:pt x="119063" y="94788"/>
                  </a:cubicBezTo>
                  <a:cubicBezTo>
                    <a:pt x="143828" y="91930"/>
                    <a:pt x="168593" y="89073"/>
                    <a:pt x="192405" y="85263"/>
                  </a:cubicBezTo>
                  <a:cubicBezTo>
                    <a:pt x="194310" y="85263"/>
                    <a:pt x="195263" y="80500"/>
                    <a:pt x="197168" y="78595"/>
                  </a:cubicBezTo>
                  <a:cubicBezTo>
                    <a:pt x="210503" y="49068"/>
                    <a:pt x="238125" y="43353"/>
                    <a:pt x="267653" y="34780"/>
                  </a:cubicBezTo>
                  <a:cubicBezTo>
                    <a:pt x="266700" y="48115"/>
                    <a:pt x="266700" y="57640"/>
                    <a:pt x="265747" y="66213"/>
                  </a:cubicBezTo>
                  <a:cubicBezTo>
                    <a:pt x="276225" y="55735"/>
                    <a:pt x="278130" y="43353"/>
                    <a:pt x="284797" y="32875"/>
                  </a:cubicBezTo>
                  <a:cubicBezTo>
                    <a:pt x="292418" y="21445"/>
                    <a:pt x="303847" y="12873"/>
                    <a:pt x="314325" y="1443"/>
                  </a:cubicBezTo>
                  <a:cubicBezTo>
                    <a:pt x="335280" y="15730"/>
                    <a:pt x="356235" y="18588"/>
                    <a:pt x="378143" y="2395"/>
                  </a:cubicBezTo>
                  <a:cubicBezTo>
                    <a:pt x="386715" y="-2367"/>
                    <a:pt x="398145" y="1443"/>
                    <a:pt x="407670" y="1443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509;p22">
              <a:extLst>
                <a:ext uri="{FF2B5EF4-FFF2-40B4-BE49-F238E27FC236}">
                  <a16:creationId xmlns:a16="http://schemas.microsoft.com/office/drawing/2014/main" id="{3A408276-0279-4060-BFFB-B680A059DA63}"/>
                </a:ext>
              </a:extLst>
            </p:cNvPr>
            <p:cNvSpPr/>
            <p:nvPr/>
          </p:nvSpPr>
          <p:spPr>
            <a:xfrm>
              <a:off x="4827269" y="4854892"/>
              <a:ext cx="633611" cy="416984"/>
            </a:xfrm>
            <a:custGeom>
              <a:avLst/>
              <a:gdLst/>
              <a:ahLst/>
              <a:cxnLst/>
              <a:rect l="l" t="t" r="r" b="b"/>
              <a:pathLst>
                <a:path w="633611" h="416984" extrusionOk="0">
                  <a:moveTo>
                    <a:pt x="216218" y="330517"/>
                  </a:moveTo>
                  <a:cubicBezTo>
                    <a:pt x="228600" y="323850"/>
                    <a:pt x="240030" y="314325"/>
                    <a:pt x="253365" y="311467"/>
                  </a:cubicBezTo>
                  <a:cubicBezTo>
                    <a:pt x="335280" y="290513"/>
                    <a:pt x="392430" y="234315"/>
                    <a:pt x="454343" y="184785"/>
                  </a:cubicBezTo>
                  <a:cubicBezTo>
                    <a:pt x="474345" y="205740"/>
                    <a:pt x="441960" y="212407"/>
                    <a:pt x="441008" y="227647"/>
                  </a:cubicBezTo>
                  <a:cubicBezTo>
                    <a:pt x="441008" y="228600"/>
                    <a:pt x="440055" y="229552"/>
                    <a:pt x="440055" y="230505"/>
                  </a:cubicBezTo>
                  <a:cubicBezTo>
                    <a:pt x="441008" y="229552"/>
                    <a:pt x="441008" y="228600"/>
                    <a:pt x="441960" y="227647"/>
                  </a:cubicBezTo>
                  <a:cubicBezTo>
                    <a:pt x="464820" y="209550"/>
                    <a:pt x="490538" y="194310"/>
                    <a:pt x="509588" y="172402"/>
                  </a:cubicBezTo>
                  <a:cubicBezTo>
                    <a:pt x="541973" y="134302"/>
                    <a:pt x="570548" y="92392"/>
                    <a:pt x="600075" y="52388"/>
                  </a:cubicBezTo>
                  <a:cubicBezTo>
                    <a:pt x="611505" y="36195"/>
                    <a:pt x="621983" y="18097"/>
                    <a:pt x="633413" y="0"/>
                  </a:cubicBezTo>
                  <a:cubicBezTo>
                    <a:pt x="641033" y="101917"/>
                    <a:pt x="427673" y="316230"/>
                    <a:pt x="340043" y="323850"/>
                  </a:cubicBezTo>
                  <a:cubicBezTo>
                    <a:pt x="344805" y="316230"/>
                    <a:pt x="348615" y="311467"/>
                    <a:pt x="353378" y="305752"/>
                  </a:cubicBezTo>
                  <a:cubicBezTo>
                    <a:pt x="352425" y="303847"/>
                    <a:pt x="351473" y="301942"/>
                    <a:pt x="350520" y="300990"/>
                  </a:cubicBezTo>
                  <a:cubicBezTo>
                    <a:pt x="317183" y="318135"/>
                    <a:pt x="283845" y="335280"/>
                    <a:pt x="261938" y="346710"/>
                  </a:cubicBezTo>
                  <a:cubicBezTo>
                    <a:pt x="255270" y="363855"/>
                    <a:pt x="254318" y="377190"/>
                    <a:pt x="247650" y="381000"/>
                  </a:cubicBezTo>
                  <a:cubicBezTo>
                    <a:pt x="194310" y="408622"/>
                    <a:pt x="136208" y="421957"/>
                    <a:pt x="70485" y="415290"/>
                  </a:cubicBezTo>
                  <a:cubicBezTo>
                    <a:pt x="90488" y="409575"/>
                    <a:pt x="106680" y="405765"/>
                    <a:pt x="121920" y="401002"/>
                  </a:cubicBezTo>
                  <a:cubicBezTo>
                    <a:pt x="121920" y="399097"/>
                    <a:pt x="121920" y="396240"/>
                    <a:pt x="121920" y="394335"/>
                  </a:cubicBezTo>
                  <a:cubicBezTo>
                    <a:pt x="93345" y="391477"/>
                    <a:pt x="63818" y="389572"/>
                    <a:pt x="35243" y="384810"/>
                  </a:cubicBezTo>
                  <a:cubicBezTo>
                    <a:pt x="22860" y="382905"/>
                    <a:pt x="11430" y="374332"/>
                    <a:pt x="0" y="368617"/>
                  </a:cubicBezTo>
                  <a:cubicBezTo>
                    <a:pt x="52388" y="367665"/>
                    <a:pt x="104775" y="366713"/>
                    <a:pt x="158115" y="364807"/>
                  </a:cubicBezTo>
                  <a:cubicBezTo>
                    <a:pt x="161925" y="364807"/>
                    <a:pt x="165735" y="359092"/>
                    <a:pt x="169545" y="355282"/>
                  </a:cubicBezTo>
                  <a:lnTo>
                    <a:pt x="169545" y="355282"/>
                  </a:lnTo>
                  <a:cubicBezTo>
                    <a:pt x="186690" y="355282"/>
                    <a:pt x="209550" y="360045"/>
                    <a:pt x="216218" y="33051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510;p22">
              <a:extLst>
                <a:ext uri="{FF2B5EF4-FFF2-40B4-BE49-F238E27FC236}">
                  <a16:creationId xmlns:a16="http://schemas.microsoft.com/office/drawing/2014/main" id="{F25662DF-3FA5-4188-B8AB-B99C8F5E4A17}"/>
                </a:ext>
              </a:extLst>
            </p:cNvPr>
            <p:cNvSpPr/>
            <p:nvPr/>
          </p:nvSpPr>
          <p:spPr>
            <a:xfrm>
              <a:off x="5313044" y="4996814"/>
              <a:ext cx="17511" cy="18097"/>
            </a:xfrm>
            <a:custGeom>
              <a:avLst/>
              <a:gdLst/>
              <a:ahLst/>
              <a:cxnLst/>
              <a:rect l="l" t="t" r="r" b="b"/>
              <a:pathLst>
                <a:path w="17511" h="18097" extrusionOk="0">
                  <a:moveTo>
                    <a:pt x="0" y="18097"/>
                  </a:moveTo>
                  <a:cubicBezTo>
                    <a:pt x="3810" y="12382"/>
                    <a:pt x="8573" y="5715"/>
                    <a:pt x="12383" y="0"/>
                  </a:cubicBezTo>
                  <a:cubicBezTo>
                    <a:pt x="24765" y="16192"/>
                    <a:pt x="12383" y="17145"/>
                    <a:pt x="0" y="1809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511;p22">
              <a:extLst>
                <a:ext uri="{FF2B5EF4-FFF2-40B4-BE49-F238E27FC236}">
                  <a16:creationId xmlns:a16="http://schemas.microsoft.com/office/drawing/2014/main" id="{6A72E34F-0FE7-4D3C-BC32-111C52E8609B}"/>
                </a:ext>
              </a:extLst>
            </p:cNvPr>
            <p:cNvSpPr/>
            <p:nvPr/>
          </p:nvSpPr>
          <p:spPr>
            <a:xfrm>
              <a:off x="4773930" y="5222556"/>
              <a:ext cx="19050" cy="10477"/>
            </a:xfrm>
            <a:custGeom>
              <a:avLst/>
              <a:gdLst/>
              <a:ahLst/>
              <a:cxnLst/>
              <a:rect l="l" t="t" r="r" b="b"/>
              <a:pathLst>
                <a:path w="19050" h="10477" extrusionOk="0">
                  <a:moveTo>
                    <a:pt x="0" y="0"/>
                  </a:moveTo>
                  <a:cubicBezTo>
                    <a:pt x="6667" y="0"/>
                    <a:pt x="12382" y="0"/>
                    <a:pt x="19050" y="0"/>
                  </a:cubicBezTo>
                  <a:cubicBezTo>
                    <a:pt x="15240" y="3810"/>
                    <a:pt x="11430" y="6668"/>
                    <a:pt x="7620" y="10478"/>
                  </a:cubicBezTo>
                  <a:cubicBezTo>
                    <a:pt x="4763" y="6668"/>
                    <a:pt x="1905" y="2858"/>
                    <a:pt x="0" y="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512;p22">
              <a:extLst>
                <a:ext uri="{FF2B5EF4-FFF2-40B4-BE49-F238E27FC236}">
                  <a16:creationId xmlns:a16="http://schemas.microsoft.com/office/drawing/2014/main" id="{44D10006-E6E2-4778-8180-0B9E8ACD8E03}"/>
                </a:ext>
              </a:extLst>
            </p:cNvPr>
            <p:cNvSpPr/>
            <p:nvPr/>
          </p:nvSpPr>
          <p:spPr>
            <a:xfrm>
              <a:off x="4235696" y="4738687"/>
              <a:ext cx="31503" cy="74945"/>
            </a:xfrm>
            <a:custGeom>
              <a:avLst/>
              <a:gdLst/>
              <a:ahLst/>
              <a:cxnLst/>
              <a:rect l="l" t="t" r="r" b="b"/>
              <a:pathLst>
                <a:path w="31503" h="74945" extrusionOk="0">
                  <a:moveTo>
                    <a:pt x="6738" y="0"/>
                  </a:moveTo>
                  <a:cubicBezTo>
                    <a:pt x="15311" y="24765"/>
                    <a:pt x="22931" y="49530"/>
                    <a:pt x="31503" y="74295"/>
                  </a:cubicBezTo>
                  <a:cubicBezTo>
                    <a:pt x="7691" y="78105"/>
                    <a:pt x="-882" y="64770"/>
                    <a:pt x="71" y="44768"/>
                  </a:cubicBezTo>
                  <a:cubicBezTo>
                    <a:pt x="71" y="29528"/>
                    <a:pt x="3881" y="14288"/>
                    <a:pt x="6738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513;p22">
              <a:extLst>
                <a:ext uri="{FF2B5EF4-FFF2-40B4-BE49-F238E27FC236}">
                  <a16:creationId xmlns:a16="http://schemas.microsoft.com/office/drawing/2014/main" id="{16DE9305-BB42-4E96-9971-564887744003}"/>
                </a:ext>
              </a:extLst>
            </p:cNvPr>
            <p:cNvSpPr/>
            <p:nvPr/>
          </p:nvSpPr>
          <p:spPr>
            <a:xfrm>
              <a:off x="4208145" y="4554854"/>
              <a:ext cx="5714" cy="88582"/>
            </a:xfrm>
            <a:custGeom>
              <a:avLst/>
              <a:gdLst/>
              <a:ahLst/>
              <a:cxnLst/>
              <a:rect l="l" t="t" r="r" b="b"/>
              <a:pathLst>
                <a:path w="5714" h="88582" extrusionOk="0">
                  <a:moveTo>
                    <a:pt x="5715" y="0"/>
                  </a:moveTo>
                  <a:cubicBezTo>
                    <a:pt x="5715" y="29527"/>
                    <a:pt x="5715" y="59055"/>
                    <a:pt x="5715" y="88582"/>
                  </a:cubicBezTo>
                  <a:cubicBezTo>
                    <a:pt x="3810" y="88582"/>
                    <a:pt x="1905" y="88582"/>
                    <a:pt x="0" y="88582"/>
                  </a:cubicBezTo>
                  <a:cubicBezTo>
                    <a:pt x="0" y="59055"/>
                    <a:pt x="0" y="29527"/>
                    <a:pt x="0" y="0"/>
                  </a:cubicBezTo>
                  <a:cubicBezTo>
                    <a:pt x="1905" y="952"/>
                    <a:pt x="3810" y="952"/>
                    <a:pt x="5715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514;p22">
              <a:extLst>
                <a:ext uri="{FF2B5EF4-FFF2-40B4-BE49-F238E27FC236}">
                  <a16:creationId xmlns:a16="http://schemas.microsoft.com/office/drawing/2014/main" id="{1DEA160E-B606-4A71-B18F-805B3F4F46D6}"/>
                </a:ext>
              </a:extLst>
            </p:cNvPr>
            <p:cNvSpPr/>
            <p:nvPr/>
          </p:nvSpPr>
          <p:spPr>
            <a:xfrm>
              <a:off x="4191000" y="4666296"/>
              <a:ext cx="24860" cy="53340"/>
            </a:xfrm>
            <a:custGeom>
              <a:avLst/>
              <a:gdLst/>
              <a:ahLst/>
              <a:cxnLst/>
              <a:rect l="l" t="t" r="r" b="b"/>
              <a:pathLst>
                <a:path w="24860" h="53340" extrusionOk="0">
                  <a:moveTo>
                    <a:pt x="0" y="0"/>
                  </a:moveTo>
                  <a:cubicBezTo>
                    <a:pt x="31433" y="12383"/>
                    <a:pt x="32385" y="27622"/>
                    <a:pt x="6667" y="53340"/>
                  </a:cubicBezTo>
                  <a:cubicBezTo>
                    <a:pt x="3810" y="34290"/>
                    <a:pt x="1905" y="19050"/>
                    <a:pt x="0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515;p22">
              <a:extLst>
                <a:ext uri="{FF2B5EF4-FFF2-40B4-BE49-F238E27FC236}">
                  <a16:creationId xmlns:a16="http://schemas.microsoft.com/office/drawing/2014/main" id="{CC4CB422-7163-4BC0-B146-FE994B63B4F5}"/>
                </a:ext>
              </a:extLst>
            </p:cNvPr>
            <p:cNvSpPr/>
            <p:nvPr/>
          </p:nvSpPr>
          <p:spPr>
            <a:xfrm>
              <a:off x="4223384" y="4610099"/>
              <a:ext cx="5715" cy="62865"/>
            </a:xfrm>
            <a:custGeom>
              <a:avLst/>
              <a:gdLst/>
              <a:ahLst/>
              <a:cxnLst/>
              <a:rect l="l" t="t" r="r" b="b"/>
              <a:pathLst>
                <a:path w="5715" h="62865" extrusionOk="0">
                  <a:moveTo>
                    <a:pt x="0" y="0"/>
                  </a:moveTo>
                  <a:cubicBezTo>
                    <a:pt x="1905" y="20955"/>
                    <a:pt x="3810" y="41910"/>
                    <a:pt x="5715" y="62865"/>
                  </a:cubicBezTo>
                  <a:cubicBezTo>
                    <a:pt x="2858" y="41910"/>
                    <a:pt x="1905" y="20955"/>
                    <a:pt x="0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516;p22">
              <a:extLst>
                <a:ext uri="{FF2B5EF4-FFF2-40B4-BE49-F238E27FC236}">
                  <a16:creationId xmlns:a16="http://schemas.microsoft.com/office/drawing/2014/main" id="{76DE3837-E262-4E57-9C22-E94A8BC0E34B}"/>
                </a:ext>
              </a:extLst>
            </p:cNvPr>
            <p:cNvSpPr/>
            <p:nvPr/>
          </p:nvSpPr>
          <p:spPr>
            <a:xfrm>
              <a:off x="4265295" y="4812981"/>
              <a:ext cx="12382" cy="36195"/>
            </a:xfrm>
            <a:custGeom>
              <a:avLst/>
              <a:gdLst/>
              <a:ahLst/>
              <a:cxnLst/>
              <a:rect l="l" t="t" r="r" b="b"/>
              <a:pathLst>
                <a:path w="12382" h="36195" extrusionOk="0">
                  <a:moveTo>
                    <a:pt x="952" y="0"/>
                  </a:moveTo>
                  <a:cubicBezTo>
                    <a:pt x="4763" y="10478"/>
                    <a:pt x="8572" y="20003"/>
                    <a:pt x="12383" y="30480"/>
                  </a:cubicBezTo>
                  <a:cubicBezTo>
                    <a:pt x="8572" y="32385"/>
                    <a:pt x="3810" y="34290"/>
                    <a:pt x="0" y="36195"/>
                  </a:cubicBezTo>
                  <a:cubicBezTo>
                    <a:pt x="0" y="36195"/>
                    <a:pt x="0" y="36195"/>
                    <a:pt x="0" y="36195"/>
                  </a:cubicBezTo>
                  <a:cubicBezTo>
                    <a:pt x="952" y="24765"/>
                    <a:pt x="952" y="12383"/>
                    <a:pt x="952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2517;p22">
              <a:extLst>
                <a:ext uri="{FF2B5EF4-FFF2-40B4-BE49-F238E27FC236}">
                  <a16:creationId xmlns:a16="http://schemas.microsoft.com/office/drawing/2014/main" id="{76962D7F-E6D6-4C23-B366-CE1B40840DB5}"/>
                </a:ext>
              </a:extLst>
            </p:cNvPr>
            <p:cNvSpPr/>
            <p:nvPr/>
          </p:nvSpPr>
          <p:spPr>
            <a:xfrm>
              <a:off x="4200525" y="4523162"/>
              <a:ext cx="6667" cy="7186"/>
            </a:xfrm>
            <a:custGeom>
              <a:avLst/>
              <a:gdLst/>
              <a:ahLst/>
              <a:cxnLst/>
              <a:rect l="l" t="t" r="r" b="b"/>
              <a:pathLst>
                <a:path w="6667" h="7186" extrusionOk="0">
                  <a:moveTo>
                    <a:pt x="6667" y="2165"/>
                  </a:moveTo>
                  <a:cubicBezTo>
                    <a:pt x="5715" y="4070"/>
                    <a:pt x="5715" y="6927"/>
                    <a:pt x="4763" y="6927"/>
                  </a:cubicBezTo>
                  <a:cubicBezTo>
                    <a:pt x="3810" y="7880"/>
                    <a:pt x="953" y="5975"/>
                    <a:pt x="0" y="5022"/>
                  </a:cubicBezTo>
                  <a:cubicBezTo>
                    <a:pt x="953" y="3117"/>
                    <a:pt x="953" y="260"/>
                    <a:pt x="1905" y="260"/>
                  </a:cubicBezTo>
                  <a:cubicBezTo>
                    <a:pt x="2858" y="-693"/>
                    <a:pt x="4763" y="1212"/>
                    <a:pt x="6667" y="216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2518;p22">
              <a:extLst>
                <a:ext uri="{FF2B5EF4-FFF2-40B4-BE49-F238E27FC236}">
                  <a16:creationId xmlns:a16="http://schemas.microsoft.com/office/drawing/2014/main" id="{DBBDF819-21A6-4C73-B8F9-C833E9A87082}"/>
                </a:ext>
              </a:extLst>
            </p:cNvPr>
            <p:cNvSpPr/>
            <p:nvPr/>
          </p:nvSpPr>
          <p:spPr>
            <a:xfrm>
              <a:off x="4220527" y="4336731"/>
              <a:ext cx="1904" cy="6667"/>
            </a:xfrm>
            <a:custGeom>
              <a:avLst/>
              <a:gdLst/>
              <a:ahLst/>
              <a:cxnLst/>
              <a:rect l="l" t="t" r="r" b="b"/>
              <a:pathLst>
                <a:path w="1904" h="6667" extrusionOk="0">
                  <a:moveTo>
                    <a:pt x="1905" y="6668"/>
                  </a:moveTo>
                  <a:cubicBezTo>
                    <a:pt x="952" y="4763"/>
                    <a:pt x="0" y="3810"/>
                    <a:pt x="0" y="1905"/>
                  </a:cubicBezTo>
                  <a:cubicBezTo>
                    <a:pt x="0" y="1905"/>
                    <a:pt x="1905" y="953"/>
                    <a:pt x="1905" y="0"/>
                  </a:cubicBezTo>
                  <a:cubicBezTo>
                    <a:pt x="1905" y="2858"/>
                    <a:pt x="1905" y="4763"/>
                    <a:pt x="1905" y="6668"/>
                  </a:cubicBezTo>
                  <a:lnTo>
                    <a:pt x="1905" y="6668"/>
                  </a:ln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519;p22">
              <a:extLst>
                <a:ext uri="{FF2B5EF4-FFF2-40B4-BE49-F238E27FC236}">
                  <a16:creationId xmlns:a16="http://schemas.microsoft.com/office/drawing/2014/main" id="{6D23A562-3D23-4276-B807-E600A2348F0D}"/>
                </a:ext>
              </a:extLst>
            </p:cNvPr>
            <p:cNvSpPr/>
            <p:nvPr/>
          </p:nvSpPr>
          <p:spPr>
            <a:xfrm>
              <a:off x="5325004" y="4210049"/>
              <a:ext cx="175683" cy="537590"/>
            </a:xfrm>
            <a:custGeom>
              <a:avLst/>
              <a:gdLst/>
              <a:ahLst/>
              <a:cxnLst/>
              <a:rect l="l" t="t" r="r" b="b"/>
              <a:pathLst>
                <a:path w="175683" h="537590" extrusionOk="0">
                  <a:moveTo>
                    <a:pt x="99483" y="523875"/>
                  </a:moveTo>
                  <a:cubicBezTo>
                    <a:pt x="99483" y="447675"/>
                    <a:pt x="99483" y="372428"/>
                    <a:pt x="99483" y="296228"/>
                  </a:cubicBezTo>
                  <a:cubicBezTo>
                    <a:pt x="100436" y="296228"/>
                    <a:pt x="101388" y="295275"/>
                    <a:pt x="103293" y="295275"/>
                  </a:cubicBezTo>
                  <a:cubicBezTo>
                    <a:pt x="106151" y="314325"/>
                    <a:pt x="109008" y="334328"/>
                    <a:pt x="110913" y="353378"/>
                  </a:cubicBezTo>
                  <a:cubicBezTo>
                    <a:pt x="112818" y="353378"/>
                    <a:pt x="115676" y="352425"/>
                    <a:pt x="117581" y="352425"/>
                  </a:cubicBezTo>
                  <a:cubicBezTo>
                    <a:pt x="117581" y="306705"/>
                    <a:pt x="117581" y="260985"/>
                    <a:pt x="117581" y="210503"/>
                  </a:cubicBezTo>
                  <a:cubicBezTo>
                    <a:pt x="109008" y="218122"/>
                    <a:pt x="106151" y="220980"/>
                    <a:pt x="100436" y="225743"/>
                  </a:cubicBezTo>
                  <a:cubicBezTo>
                    <a:pt x="99483" y="214313"/>
                    <a:pt x="99483" y="204788"/>
                    <a:pt x="99483" y="195263"/>
                  </a:cubicBezTo>
                  <a:cubicBezTo>
                    <a:pt x="98531" y="195263"/>
                    <a:pt x="97578" y="195263"/>
                    <a:pt x="95673" y="195263"/>
                  </a:cubicBezTo>
                  <a:cubicBezTo>
                    <a:pt x="95673" y="215265"/>
                    <a:pt x="95673" y="236220"/>
                    <a:pt x="95673" y="256222"/>
                  </a:cubicBezTo>
                  <a:cubicBezTo>
                    <a:pt x="93768" y="257175"/>
                    <a:pt x="91863" y="257175"/>
                    <a:pt x="89958" y="258128"/>
                  </a:cubicBezTo>
                  <a:cubicBezTo>
                    <a:pt x="74718" y="208597"/>
                    <a:pt x="59478" y="158115"/>
                    <a:pt x="42333" y="102870"/>
                  </a:cubicBezTo>
                  <a:cubicBezTo>
                    <a:pt x="45191" y="153353"/>
                    <a:pt x="45191" y="198120"/>
                    <a:pt x="50906" y="242888"/>
                  </a:cubicBezTo>
                  <a:cubicBezTo>
                    <a:pt x="52811" y="260985"/>
                    <a:pt x="69003" y="278130"/>
                    <a:pt x="73766" y="297180"/>
                  </a:cubicBezTo>
                  <a:cubicBezTo>
                    <a:pt x="85196" y="340043"/>
                    <a:pt x="89006" y="382905"/>
                    <a:pt x="69003" y="425768"/>
                  </a:cubicBezTo>
                  <a:cubicBezTo>
                    <a:pt x="65193" y="434340"/>
                    <a:pt x="68051" y="445770"/>
                    <a:pt x="68051" y="458153"/>
                  </a:cubicBezTo>
                  <a:cubicBezTo>
                    <a:pt x="74718" y="453390"/>
                    <a:pt x="80433" y="448628"/>
                    <a:pt x="91863" y="440055"/>
                  </a:cubicBezTo>
                  <a:cubicBezTo>
                    <a:pt x="80433" y="470535"/>
                    <a:pt x="71861" y="493395"/>
                    <a:pt x="62336" y="516255"/>
                  </a:cubicBezTo>
                  <a:cubicBezTo>
                    <a:pt x="59478" y="523875"/>
                    <a:pt x="53763" y="531495"/>
                    <a:pt x="48048" y="537210"/>
                  </a:cubicBezTo>
                  <a:cubicBezTo>
                    <a:pt x="46143" y="539115"/>
                    <a:pt x="33761" y="533400"/>
                    <a:pt x="32808" y="530543"/>
                  </a:cubicBezTo>
                  <a:cubicBezTo>
                    <a:pt x="31856" y="521970"/>
                    <a:pt x="31856" y="509588"/>
                    <a:pt x="36618" y="505778"/>
                  </a:cubicBezTo>
                  <a:cubicBezTo>
                    <a:pt x="62336" y="483870"/>
                    <a:pt x="54716" y="457200"/>
                    <a:pt x="53763" y="426720"/>
                  </a:cubicBezTo>
                  <a:cubicBezTo>
                    <a:pt x="45191" y="431482"/>
                    <a:pt x="38523" y="435293"/>
                    <a:pt x="31856" y="438150"/>
                  </a:cubicBezTo>
                  <a:cubicBezTo>
                    <a:pt x="30903" y="431482"/>
                    <a:pt x="29951" y="423863"/>
                    <a:pt x="28998" y="417195"/>
                  </a:cubicBezTo>
                  <a:cubicBezTo>
                    <a:pt x="29951" y="374332"/>
                    <a:pt x="34713" y="331470"/>
                    <a:pt x="29951" y="289560"/>
                  </a:cubicBezTo>
                  <a:cubicBezTo>
                    <a:pt x="24236" y="240030"/>
                    <a:pt x="9948" y="190500"/>
                    <a:pt x="423" y="141922"/>
                  </a:cubicBezTo>
                  <a:cubicBezTo>
                    <a:pt x="-529" y="137160"/>
                    <a:pt x="423" y="131445"/>
                    <a:pt x="423" y="126682"/>
                  </a:cubicBezTo>
                  <a:cubicBezTo>
                    <a:pt x="3281" y="61913"/>
                    <a:pt x="69003" y="58103"/>
                    <a:pt x="104246" y="23813"/>
                  </a:cubicBezTo>
                  <a:cubicBezTo>
                    <a:pt x="109008" y="19050"/>
                    <a:pt x="115676" y="15240"/>
                    <a:pt x="122343" y="12382"/>
                  </a:cubicBezTo>
                  <a:cubicBezTo>
                    <a:pt x="131868" y="7620"/>
                    <a:pt x="141393" y="4763"/>
                    <a:pt x="150918" y="0"/>
                  </a:cubicBezTo>
                  <a:cubicBezTo>
                    <a:pt x="152823" y="9525"/>
                    <a:pt x="153776" y="19050"/>
                    <a:pt x="155681" y="28575"/>
                  </a:cubicBezTo>
                  <a:cubicBezTo>
                    <a:pt x="159491" y="52388"/>
                    <a:pt x="164253" y="76200"/>
                    <a:pt x="167111" y="99060"/>
                  </a:cubicBezTo>
                  <a:cubicBezTo>
                    <a:pt x="170921" y="125730"/>
                    <a:pt x="172826" y="153353"/>
                    <a:pt x="175683" y="180022"/>
                  </a:cubicBezTo>
                  <a:cubicBezTo>
                    <a:pt x="153776" y="165735"/>
                    <a:pt x="139488" y="169545"/>
                    <a:pt x="138536" y="192405"/>
                  </a:cubicBezTo>
                  <a:cubicBezTo>
                    <a:pt x="135678" y="236220"/>
                    <a:pt x="137583" y="280988"/>
                    <a:pt x="136631" y="324803"/>
                  </a:cubicBezTo>
                  <a:cubicBezTo>
                    <a:pt x="136631" y="332422"/>
                    <a:pt x="139488" y="343853"/>
                    <a:pt x="134726" y="348615"/>
                  </a:cubicBezTo>
                  <a:cubicBezTo>
                    <a:pt x="110913" y="370522"/>
                    <a:pt x="123296" y="395288"/>
                    <a:pt x="128058" y="422910"/>
                  </a:cubicBezTo>
                  <a:cubicBezTo>
                    <a:pt x="134726" y="416243"/>
                    <a:pt x="140441" y="412432"/>
                    <a:pt x="146156" y="406718"/>
                  </a:cubicBezTo>
                  <a:cubicBezTo>
                    <a:pt x="147108" y="411480"/>
                    <a:pt x="148061" y="414338"/>
                    <a:pt x="147108" y="417195"/>
                  </a:cubicBezTo>
                  <a:cubicBezTo>
                    <a:pt x="131868" y="456247"/>
                    <a:pt x="115676" y="495300"/>
                    <a:pt x="100436" y="534353"/>
                  </a:cubicBezTo>
                  <a:cubicBezTo>
                    <a:pt x="100436" y="532447"/>
                    <a:pt x="99483" y="527685"/>
                    <a:pt x="99483" y="523875"/>
                  </a:cubicBezTo>
                  <a:close/>
                  <a:moveTo>
                    <a:pt x="114723" y="196215"/>
                  </a:moveTo>
                  <a:cubicBezTo>
                    <a:pt x="115676" y="196215"/>
                    <a:pt x="116628" y="196215"/>
                    <a:pt x="117581" y="196215"/>
                  </a:cubicBezTo>
                  <a:cubicBezTo>
                    <a:pt x="117581" y="193357"/>
                    <a:pt x="117581" y="190500"/>
                    <a:pt x="117581" y="186690"/>
                  </a:cubicBezTo>
                  <a:cubicBezTo>
                    <a:pt x="116628" y="186690"/>
                    <a:pt x="115676" y="186690"/>
                    <a:pt x="114723" y="186690"/>
                  </a:cubicBezTo>
                  <a:cubicBezTo>
                    <a:pt x="114723" y="189547"/>
                    <a:pt x="114723" y="193357"/>
                    <a:pt x="114723" y="19621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520;p22">
              <a:extLst>
                <a:ext uri="{FF2B5EF4-FFF2-40B4-BE49-F238E27FC236}">
                  <a16:creationId xmlns:a16="http://schemas.microsoft.com/office/drawing/2014/main" id="{417E9C1B-89B3-4FE0-BBDE-EF041B121394}"/>
                </a:ext>
              </a:extLst>
            </p:cNvPr>
            <p:cNvSpPr/>
            <p:nvPr/>
          </p:nvSpPr>
          <p:spPr>
            <a:xfrm>
              <a:off x="4271962" y="4967287"/>
              <a:ext cx="125729" cy="105727"/>
            </a:xfrm>
            <a:custGeom>
              <a:avLst/>
              <a:gdLst/>
              <a:ahLst/>
              <a:cxnLst/>
              <a:rect l="l" t="t" r="r" b="b"/>
              <a:pathLst>
                <a:path w="125729" h="105727" extrusionOk="0">
                  <a:moveTo>
                    <a:pt x="31433" y="83820"/>
                  </a:moveTo>
                  <a:cubicBezTo>
                    <a:pt x="34290" y="78105"/>
                    <a:pt x="36195" y="71438"/>
                    <a:pt x="39053" y="63818"/>
                  </a:cubicBezTo>
                  <a:cubicBezTo>
                    <a:pt x="27622" y="47625"/>
                    <a:pt x="14288" y="28575"/>
                    <a:pt x="0" y="6668"/>
                  </a:cubicBezTo>
                  <a:cubicBezTo>
                    <a:pt x="16192" y="3810"/>
                    <a:pt x="25717" y="0"/>
                    <a:pt x="36195" y="0"/>
                  </a:cubicBezTo>
                  <a:cubicBezTo>
                    <a:pt x="41910" y="0"/>
                    <a:pt x="51435" y="1905"/>
                    <a:pt x="54292" y="5715"/>
                  </a:cubicBezTo>
                  <a:cubicBezTo>
                    <a:pt x="78105" y="33338"/>
                    <a:pt x="100965" y="60960"/>
                    <a:pt x="125730" y="92393"/>
                  </a:cubicBezTo>
                  <a:cubicBezTo>
                    <a:pt x="124778" y="93345"/>
                    <a:pt x="120967" y="99060"/>
                    <a:pt x="115253" y="105728"/>
                  </a:cubicBezTo>
                  <a:cubicBezTo>
                    <a:pt x="105728" y="98107"/>
                    <a:pt x="98108" y="91440"/>
                    <a:pt x="87630" y="82868"/>
                  </a:cubicBezTo>
                  <a:cubicBezTo>
                    <a:pt x="82867" y="89535"/>
                    <a:pt x="78105" y="96203"/>
                    <a:pt x="74295" y="101918"/>
                  </a:cubicBezTo>
                  <a:cubicBezTo>
                    <a:pt x="60960" y="96203"/>
                    <a:pt x="46672" y="89535"/>
                    <a:pt x="31433" y="8382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521;p22">
              <a:extLst>
                <a:ext uri="{FF2B5EF4-FFF2-40B4-BE49-F238E27FC236}">
                  <a16:creationId xmlns:a16="http://schemas.microsoft.com/office/drawing/2014/main" id="{97B4444A-59A8-4DB2-99A4-29E3D3F4DB8C}"/>
                </a:ext>
              </a:extLst>
            </p:cNvPr>
            <p:cNvSpPr/>
            <p:nvPr/>
          </p:nvSpPr>
          <p:spPr>
            <a:xfrm>
              <a:off x="4735530" y="5178355"/>
              <a:ext cx="60307" cy="37533"/>
            </a:xfrm>
            <a:custGeom>
              <a:avLst/>
              <a:gdLst/>
              <a:ahLst/>
              <a:cxnLst/>
              <a:rect l="l" t="t" r="r" b="b"/>
              <a:pathLst>
                <a:path w="60307" h="37533" extrusionOk="0">
                  <a:moveTo>
                    <a:pt x="300" y="36581"/>
                  </a:moveTo>
                  <a:cubicBezTo>
                    <a:pt x="-2558" y="13721"/>
                    <a:pt x="15539" y="5149"/>
                    <a:pt x="32685" y="1339"/>
                  </a:cubicBezTo>
                  <a:cubicBezTo>
                    <a:pt x="52687" y="-4376"/>
                    <a:pt x="60307" y="8959"/>
                    <a:pt x="60307" y="27056"/>
                  </a:cubicBezTo>
                  <a:cubicBezTo>
                    <a:pt x="48877" y="30866"/>
                    <a:pt x="37447" y="33724"/>
                    <a:pt x="26017" y="37534"/>
                  </a:cubicBezTo>
                  <a:cubicBezTo>
                    <a:pt x="17445" y="37534"/>
                    <a:pt x="8872" y="37534"/>
                    <a:pt x="300" y="36581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2522;p22">
              <a:extLst>
                <a:ext uri="{FF2B5EF4-FFF2-40B4-BE49-F238E27FC236}">
                  <a16:creationId xmlns:a16="http://schemas.microsoft.com/office/drawing/2014/main" id="{80FB7FDD-C756-4221-B0B3-3F8D19AED622}"/>
                </a:ext>
              </a:extLst>
            </p:cNvPr>
            <p:cNvSpPr/>
            <p:nvPr/>
          </p:nvSpPr>
          <p:spPr>
            <a:xfrm>
              <a:off x="4195762" y="4246244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1905" y="0"/>
                  </a:moveTo>
                  <a:cubicBezTo>
                    <a:pt x="953" y="953"/>
                    <a:pt x="953" y="1905"/>
                    <a:pt x="0" y="2858"/>
                  </a:cubicBezTo>
                  <a:cubicBezTo>
                    <a:pt x="953" y="1905"/>
                    <a:pt x="953" y="953"/>
                    <a:pt x="1905" y="0"/>
                  </a:cubicBezTo>
                  <a:cubicBezTo>
                    <a:pt x="953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2523;p22">
              <a:extLst>
                <a:ext uri="{FF2B5EF4-FFF2-40B4-BE49-F238E27FC236}">
                  <a16:creationId xmlns:a16="http://schemas.microsoft.com/office/drawing/2014/main" id="{E7FBCDC9-B50E-479B-89BC-2EFFF62947C4}"/>
                </a:ext>
              </a:extLst>
            </p:cNvPr>
            <p:cNvSpPr/>
            <p:nvPr/>
          </p:nvSpPr>
          <p:spPr>
            <a:xfrm>
              <a:off x="4222432" y="4337684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5" extrusionOk="0">
                  <a:moveTo>
                    <a:pt x="0" y="5715"/>
                  </a:moveTo>
                  <a:cubicBezTo>
                    <a:pt x="0" y="3810"/>
                    <a:pt x="0" y="1905"/>
                    <a:pt x="0" y="0"/>
                  </a:cubicBezTo>
                  <a:cubicBezTo>
                    <a:pt x="0" y="1905"/>
                    <a:pt x="0" y="3810"/>
                    <a:pt x="0" y="571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2524;p22">
              <a:extLst>
                <a:ext uri="{FF2B5EF4-FFF2-40B4-BE49-F238E27FC236}">
                  <a16:creationId xmlns:a16="http://schemas.microsoft.com/office/drawing/2014/main" id="{7022755B-6ACD-4C8D-A356-51570D1D8209}"/>
                </a:ext>
              </a:extLst>
            </p:cNvPr>
            <p:cNvSpPr/>
            <p:nvPr/>
          </p:nvSpPr>
          <p:spPr>
            <a:xfrm>
              <a:off x="4519612" y="5282564"/>
              <a:ext cx="15240" cy="13334"/>
            </a:xfrm>
            <a:custGeom>
              <a:avLst/>
              <a:gdLst/>
              <a:ahLst/>
              <a:cxnLst/>
              <a:rect l="l" t="t" r="r" b="b"/>
              <a:pathLst>
                <a:path w="15240" h="13334" extrusionOk="0">
                  <a:moveTo>
                    <a:pt x="15240" y="13335"/>
                  </a:moveTo>
                  <a:cubicBezTo>
                    <a:pt x="10478" y="11430"/>
                    <a:pt x="4763" y="9525"/>
                    <a:pt x="0" y="6667"/>
                  </a:cubicBezTo>
                  <a:cubicBezTo>
                    <a:pt x="953" y="4763"/>
                    <a:pt x="2858" y="2857"/>
                    <a:pt x="3810" y="0"/>
                  </a:cubicBezTo>
                  <a:cubicBezTo>
                    <a:pt x="8572" y="4763"/>
                    <a:pt x="12382" y="8572"/>
                    <a:pt x="15240" y="13335"/>
                  </a:cubicBezTo>
                  <a:lnTo>
                    <a:pt x="15240" y="13335"/>
                  </a:ln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2525;p22">
              <a:extLst>
                <a:ext uri="{FF2B5EF4-FFF2-40B4-BE49-F238E27FC236}">
                  <a16:creationId xmlns:a16="http://schemas.microsoft.com/office/drawing/2014/main" id="{953B9AFF-08B5-4A08-B133-891C14BCA1F1}"/>
                </a:ext>
              </a:extLst>
            </p:cNvPr>
            <p:cNvSpPr/>
            <p:nvPr/>
          </p:nvSpPr>
          <p:spPr>
            <a:xfrm>
              <a:off x="4385309" y="5225414"/>
              <a:ext cx="952" cy="2857"/>
            </a:xfrm>
            <a:custGeom>
              <a:avLst/>
              <a:gdLst/>
              <a:ahLst/>
              <a:cxnLst/>
              <a:rect l="l" t="t" r="r" b="b"/>
              <a:pathLst>
                <a:path w="952" h="2857" extrusionOk="0">
                  <a:moveTo>
                    <a:pt x="0" y="2857"/>
                  </a:moveTo>
                  <a:cubicBezTo>
                    <a:pt x="0" y="1905"/>
                    <a:pt x="953" y="953"/>
                    <a:pt x="953" y="0"/>
                  </a:cubicBezTo>
                  <a:cubicBezTo>
                    <a:pt x="953" y="953"/>
                    <a:pt x="0" y="1905"/>
                    <a:pt x="0" y="2857"/>
                  </a:cubicBezTo>
                  <a:lnTo>
                    <a:pt x="0" y="2857"/>
                  </a:ln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2526;p22">
              <a:extLst>
                <a:ext uri="{FF2B5EF4-FFF2-40B4-BE49-F238E27FC236}">
                  <a16:creationId xmlns:a16="http://schemas.microsoft.com/office/drawing/2014/main" id="{6984EEDD-2616-4DB0-BA0F-F8921F36D773}"/>
                </a:ext>
              </a:extLst>
            </p:cNvPr>
            <p:cNvSpPr/>
            <p:nvPr/>
          </p:nvSpPr>
          <p:spPr>
            <a:xfrm>
              <a:off x="4535381" y="5294946"/>
              <a:ext cx="3280" cy="2857"/>
            </a:xfrm>
            <a:custGeom>
              <a:avLst/>
              <a:gdLst/>
              <a:ahLst/>
              <a:cxnLst/>
              <a:rect l="l" t="t" r="r" b="b"/>
              <a:pathLst>
                <a:path w="3280" h="2857" extrusionOk="0">
                  <a:moveTo>
                    <a:pt x="423" y="0"/>
                  </a:moveTo>
                  <a:cubicBezTo>
                    <a:pt x="1376" y="953"/>
                    <a:pt x="2328" y="1905"/>
                    <a:pt x="3281" y="2858"/>
                  </a:cubicBezTo>
                  <a:cubicBezTo>
                    <a:pt x="2328" y="1905"/>
                    <a:pt x="423" y="953"/>
                    <a:pt x="423" y="0"/>
                  </a:cubicBezTo>
                  <a:cubicBezTo>
                    <a:pt x="-529" y="953"/>
                    <a:pt x="423" y="0"/>
                    <a:pt x="423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2527;p22">
              <a:extLst>
                <a:ext uri="{FF2B5EF4-FFF2-40B4-BE49-F238E27FC236}">
                  <a16:creationId xmlns:a16="http://schemas.microsoft.com/office/drawing/2014/main" id="{178B1AE4-722E-478C-A283-B9870FA614E2}"/>
                </a:ext>
              </a:extLst>
            </p:cNvPr>
            <p:cNvSpPr/>
            <p:nvPr/>
          </p:nvSpPr>
          <p:spPr>
            <a:xfrm>
              <a:off x="4267525" y="4033217"/>
              <a:ext cx="1020755" cy="993144"/>
            </a:xfrm>
            <a:custGeom>
              <a:avLst/>
              <a:gdLst/>
              <a:ahLst/>
              <a:cxnLst/>
              <a:rect l="l" t="t" r="r" b="b"/>
              <a:pathLst>
                <a:path w="1020755" h="993144" extrusionOk="0">
                  <a:moveTo>
                    <a:pt x="95878" y="858822"/>
                  </a:moveTo>
                  <a:cubicBezTo>
                    <a:pt x="45395" y="798814"/>
                    <a:pt x="21583" y="727377"/>
                    <a:pt x="10153" y="653082"/>
                  </a:cubicBezTo>
                  <a:cubicBezTo>
                    <a:pt x="-10803" y="524494"/>
                    <a:pt x="-2230" y="397812"/>
                    <a:pt x="63492" y="280654"/>
                  </a:cubicBezTo>
                  <a:cubicBezTo>
                    <a:pt x="195890" y="43482"/>
                    <a:pt x="525455" y="-68913"/>
                    <a:pt x="766438" y="44434"/>
                  </a:cubicBezTo>
                  <a:cubicBezTo>
                    <a:pt x="813110" y="66342"/>
                    <a:pt x="851210" y="104442"/>
                    <a:pt x="894072" y="134922"/>
                  </a:cubicBezTo>
                  <a:cubicBezTo>
                    <a:pt x="906455" y="144447"/>
                    <a:pt x="918838" y="153972"/>
                    <a:pt x="934078" y="165402"/>
                  </a:cubicBezTo>
                  <a:cubicBezTo>
                    <a:pt x="896930" y="190167"/>
                    <a:pt x="855972" y="216837"/>
                    <a:pt x="813110" y="245412"/>
                  </a:cubicBezTo>
                  <a:cubicBezTo>
                    <a:pt x="752150" y="166354"/>
                    <a:pt x="663568" y="144447"/>
                    <a:pt x="571175" y="134922"/>
                  </a:cubicBezTo>
                  <a:cubicBezTo>
                    <a:pt x="479735" y="126349"/>
                    <a:pt x="397820" y="153019"/>
                    <a:pt x="323525" y="201597"/>
                  </a:cubicBezTo>
                  <a:cubicBezTo>
                    <a:pt x="297807" y="218742"/>
                    <a:pt x="273043" y="236839"/>
                    <a:pt x="248278" y="255889"/>
                  </a:cubicBezTo>
                  <a:cubicBezTo>
                    <a:pt x="91115" y="375904"/>
                    <a:pt x="93020" y="604504"/>
                    <a:pt x="166362" y="724519"/>
                  </a:cubicBezTo>
                  <a:cubicBezTo>
                    <a:pt x="179697" y="746427"/>
                    <a:pt x="196842" y="770239"/>
                    <a:pt x="217797" y="784527"/>
                  </a:cubicBezTo>
                  <a:cubicBezTo>
                    <a:pt x="322572" y="859774"/>
                    <a:pt x="439730" y="902637"/>
                    <a:pt x="570222" y="895017"/>
                  </a:cubicBezTo>
                  <a:cubicBezTo>
                    <a:pt x="743578" y="884539"/>
                    <a:pt x="859782" y="773097"/>
                    <a:pt x="884547" y="605457"/>
                  </a:cubicBezTo>
                  <a:cubicBezTo>
                    <a:pt x="895025" y="532114"/>
                    <a:pt x="895025" y="459724"/>
                    <a:pt x="872165" y="388287"/>
                  </a:cubicBezTo>
                  <a:cubicBezTo>
                    <a:pt x="904550" y="368284"/>
                    <a:pt x="935982" y="347329"/>
                    <a:pt x="968368" y="328279"/>
                  </a:cubicBezTo>
                  <a:cubicBezTo>
                    <a:pt x="981703" y="320659"/>
                    <a:pt x="997895" y="315897"/>
                    <a:pt x="1012182" y="310182"/>
                  </a:cubicBezTo>
                  <a:cubicBezTo>
                    <a:pt x="1015040" y="319707"/>
                    <a:pt x="1017897" y="330184"/>
                    <a:pt x="1020755" y="339709"/>
                  </a:cubicBezTo>
                  <a:cubicBezTo>
                    <a:pt x="995038" y="338757"/>
                    <a:pt x="995990" y="353044"/>
                    <a:pt x="999800" y="372094"/>
                  </a:cubicBezTo>
                  <a:cubicBezTo>
                    <a:pt x="1018850" y="467344"/>
                    <a:pt x="1012182" y="561642"/>
                    <a:pt x="983607" y="654034"/>
                  </a:cubicBezTo>
                  <a:cubicBezTo>
                    <a:pt x="961700" y="722614"/>
                    <a:pt x="935030" y="788337"/>
                    <a:pt x="878832" y="840724"/>
                  </a:cubicBezTo>
                  <a:cubicBezTo>
                    <a:pt x="811205" y="903589"/>
                    <a:pt x="744530" y="965502"/>
                    <a:pt x="649280" y="984552"/>
                  </a:cubicBezTo>
                  <a:cubicBezTo>
                    <a:pt x="624515" y="989314"/>
                    <a:pt x="597845" y="990267"/>
                    <a:pt x="572128" y="991219"/>
                  </a:cubicBezTo>
                  <a:cubicBezTo>
                    <a:pt x="526407" y="992172"/>
                    <a:pt x="480687" y="995029"/>
                    <a:pt x="435920" y="991219"/>
                  </a:cubicBezTo>
                  <a:cubicBezTo>
                    <a:pt x="384485" y="987409"/>
                    <a:pt x="334003" y="975979"/>
                    <a:pt x="282568" y="968359"/>
                  </a:cubicBezTo>
                  <a:cubicBezTo>
                    <a:pt x="275900" y="964549"/>
                    <a:pt x="268280" y="961692"/>
                    <a:pt x="261612" y="956929"/>
                  </a:cubicBezTo>
                  <a:cubicBezTo>
                    <a:pt x="229228" y="933117"/>
                    <a:pt x="195890" y="908352"/>
                    <a:pt x="163505" y="883587"/>
                  </a:cubicBezTo>
                  <a:cubicBezTo>
                    <a:pt x="149217" y="867394"/>
                    <a:pt x="134930" y="852154"/>
                    <a:pt x="123500" y="839772"/>
                  </a:cubicBezTo>
                  <a:cubicBezTo>
                    <a:pt x="108260" y="849297"/>
                    <a:pt x="101592" y="854059"/>
                    <a:pt x="95878" y="858822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2528;p22">
              <a:extLst>
                <a:ext uri="{FF2B5EF4-FFF2-40B4-BE49-F238E27FC236}">
                  <a16:creationId xmlns:a16="http://schemas.microsoft.com/office/drawing/2014/main" id="{B7F34B9B-C770-47D4-86FE-41718ADA3686}"/>
                </a:ext>
              </a:extLst>
            </p:cNvPr>
            <p:cNvSpPr/>
            <p:nvPr/>
          </p:nvSpPr>
          <p:spPr>
            <a:xfrm>
              <a:off x="4424925" y="4237671"/>
              <a:ext cx="589034" cy="477202"/>
            </a:xfrm>
            <a:custGeom>
              <a:avLst/>
              <a:gdLst/>
              <a:ahLst/>
              <a:cxnLst/>
              <a:rect l="l" t="t" r="r" b="b"/>
              <a:pathLst>
                <a:path w="589034" h="477202" extrusionOk="0">
                  <a:moveTo>
                    <a:pt x="589034" y="76200"/>
                  </a:moveTo>
                  <a:cubicBezTo>
                    <a:pt x="554744" y="100965"/>
                    <a:pt x="520455" y="126683"/>
                    <a:pt x="484259" y="149543"/>
                  </a:cubicBezTo>
                  <a:cubicBezTo>
                    <a:pt x="478544" y="153353"/>
                    <a:pt x="463305" y="143828"/>
                    <a:pt x="453780" y="140018"/>
                  </a:cubicBezTo>
                  <a:cubicBezTo>
                    <a:pt x="388057" y="113347"/>
                    <a:pt x="321382" y="113347"/>
                    <a:pt x="256612" y="140970"/>
                  </a:cubicBezTo>
                  <a:cubicBezTo>
                    <a:pt x="209940" y="160972"/>
                    <a:pt x="186127" y="201930"/>
                    <a:pt x="168030" y="245745"/>
                  </a:cubicBezTo>
                  <a:cubicBezTo>
                    <a:pt x="159457" y="247650"/>
                    <a:pt x="150884" y="249555"/>
                    <a:pt x="142312" y="251460"/>
                  </a:cubicBezTo>
                  <a:cubicBezTo>
                    <a:pt x="138502" y="251460"/>
                    <a:pt x="133740" y="251460"/>
                    <a:pt x="129930" y="251460"/>
                  </a:cubicBezTo>
                  <a:cubicBezTo>
                    <a:pt x="106117" y="235268"/>
                    <a:pt x="104212" y="212408"/>
                    <a:pt x="111832" y="183833"/>
                  </a:cubicBezTo>
                  <a:cubicBezTo>
                    <a:pt x="73732" y="206693"/>
                    <a:pt x="60397" y="220980"/>
                    <a:pt x="48967" y="242888"/>
                  </a:cubicBezTo>
                  <a:cubicBezTo>
                    <a:pt x="34679" y="271463"/>
                    <a:pt x="31822" y="300990"/>
                    <a:pt x="41347" y="330518"/>
                  </a:cubicBezTo>
                  <a:cubicBezTo>
                    <a:pt x="37537" y="335280"/>
                    <a:pt x="33727" y="339090"/>
                    <a:pt x="29917" y="343853"/>
                  </a:cubicBezTo>
                  <a:cubicBezTo>
                    <a:pt x="32774" y="344805"/>
                    <a:pt x="35632" y="345758"/>
                    <a:pt x="37537" y="346710"/>
                  </a:cubicBezTo>
                  <a:cubicBezTo>
                    <a:pt x="38489" y="340995"/>
                    <a:pt x="39442" y="336233"/>
                    <a:pt x="40394" y="330518"/>
                  </a:cubicBezTo>
                  <a:cubicBezTo>
                    <a:pt x="63254" y="351472"/>
                    <a:pt x="57539" y="407670"/>
                    <a:pt x="28964" y="430530"/>
                  </a:cubicBezTo>
                  <a:cubicBezTo>
                    <a:pt x="38489" y="431483"/>
                    <a:pt x="48967" y="433388"/>
                    <a:pt x="58492" y="434340"/>
                  </a:cubicBezTo>
                  <a:cubicBezTo>
                    <a:pt x="58492" y="442913"/>
                    <a:pt x="58492" y="450533"/>
                    <a:pt x="58492" y="459105"/>
                  </a:cubicBezTo>
                  <a:cubicBezTo>
                    <a:pt x="58492" y="464820"/>
                    <a:pt x="58492" y="470535"/>
                    <a:pt x="58492" y="477203"/>
                  </a:cubicBezTo>
                  <a:cubicBezTo>
                    <a:pt x="48967" y="477203"/>
                    <a:pt x="39442" y="476250"/>
                    <a:pt x="29917" y="476250"/>
                  </a:cubicBezTo>
                  <a:cubicBezTo>
                    <a:pt x="-14851" y="370522"/>
                    <a:pt x="-7231" y="266700"/>
                    <a:pt x="38489" y="163830"/>
                  </a:cubicBezTo>
                  <a:cubicBezTo>
                    <a:pt x="40394" y="160020"/>
                    <a:pt x="44204" y="156210"/>
                    <a:pt x="48014" y="152400"/>
                  </a:cubicBezTo>
                  <a:cubicBezTo>
                    <a:pt x="76589" y="160020"/>
                    <a:pt x="92782" y="145733"/>
                    <a:pt x="99449" y="120968"/>
                  </a:cubicBezTo>
                  <a:cubicBezTo>
                    <a:pt x="102307" y="111443"/>
                    <a:pt x="98497" y="100013"/>
                    <a:pt x="98497" y="90488"/>
                  </a:cubicBezTo>
                  <a:cubicBezTo>
                    <a:pt x="98497" y="90488"/>
                    <a:pt x="99449" y="89535"/>
                    <a:pt x="99449" y="89535"/>
                  </a:cubicBezTo>
                  <a:cubicBezTo>
                    <a:pt x="149932" y="96203"/>
                    <a:pt x="190890" y="80010"/>
                    <a:pt x="214702" y="47625"/>
                  </a:cubicBezTo>
                  <a:cubicBezTo>
                    <a:pt x="213749" y="31433"/>
                    <a:pt x="210892" y="19050"/>
                    <a:pt x="213749" y="17145"/>
                  </a:cubicBezTo>
                  <a:cubicBezTo>
                    <a:pt x="223274" y="12383"/>
                    <a:pt x="234705" y="11430"/>
                    <a:pt x="245182" y="9525"/>
                  </a:cubicBezTo>
                  <a:cubicBezTo>
                    <a:pt x="245182" y="11430"/>
                    <a:pt x="246134" y="14288"/>
                    <a:pt x="246134" y="16193"/>
                  </a:cubicBezTo>
                  <a:cubicBezTo>
                    <a:pt x="239467" y="20003"/>
                    <a:pt x="232799" y="23813"/>
                    <a:pt x="225180" y="26670"/>
                  </a:cubicBezTo>
                  <a:cubicBezTo>
                    <a:pt x="226132" y="28575"/>
                    <a:pt x="227084" y="31433"/>
                    <a:pt x="228037" y="33338"/>
                  </a:cubicBezTo>
                  <a:cubicBezTo>
                    <a:pt x="259469" y="23813"/>
                    <a:pt x="290902" y="10478"/>
                    <a:pt x="323287" y="4763"/>
                  </a:cubicBezTo>
                  <a:cubicBezTo>
                    <a:pt x="354719" y="-953"/>
                    <a:pt x="387105" y="953"/>
                    <a:pt x="418537" y="0"/>
                  </a:cubicBezTo>
                  <a:cubicBezTo>
                    <a:pt x="418537" y="2858"/>
                    <a:pt x="418537" y="6668"/>
                    <a:pt x="419490" y="9525"/>
                  </a:cubicBezTo>
                  <a:cubicBezTo>
                    <a:pt x="400440" y="15240"/>
                    <a:pt x="381390" y="20955"/>
                    <a:pt x="362340" y="26670"/>
                  </a:cubicBezTo>
                  <a:cubicBezTo>
                    <a:pt x="363292" y="30480"/>
                    <a:pt x="364244" y="34290"/>
                    <a:pt x="366149" y="38100"/>
                  </a:cubicBezTo>
                  <a:cubicBezTo>
                    <a:pt x="390915" y="31433"/>
                    <a:pt x="415680" y="25718"/>
                    <a:pt x="440444" y="19050"/>
                  </a:cubicBezTo>
                  <a:lnTo>
                    <a:pt x="440444" y="19050"/>
                  </a:lnTo>
                  <a:cubicBezTo>
                    <a:pt x="438540" y="22860"/>
                    <a:pt x="437587" y="28575"/>
                    <a:pt x="434730" y="28575"/>
                  </a:cubicBezTo>
                  <a:cubicBezTo>
                    <a:pt x="400440" y="36195"/>
                    <a:pt x="382342" y="56197"/>
                    <a:pt x="378532" y="91440"/>
                  </a:cubicBezTo>
                  <a:cubicBezTo>
                    <a:pt x="388057" y="94297"/>
                    <a:pt x="404249" y="102870"/>
                    <a:pt x="409965" y="99060"/>
                  </a:cubicBezTo>
                  <a:cubicBezTo>
                    <a:pt x="454732" y="67628"/>
                    <a:pt x="506167" y="80010"/>
                    <a:pt x="554744" y="73343"/>
                  </a:cubicBezTo>
                  <a:cubicBezTo>
                    <a:pt x="567127" y="73343"/>
                    <a:pt x="577605" y="76200"/>
                    <a:pt x="589034" y="76200"/>
                  </a:cubicBezTo>
                  <a:close/>
                  <a:moveTo>
                    <a:pt x="159457" y="221933"/>
                  </a:moveTo>
                  <a:cubicBezTo>
                    <a:pt x="159457" y="220980"/>
                    <a:pt x="158505" y="220028"/>
                    <a:pt x="158505" y="219075"/>
                  </a:cubicBezTo>
                  <a:cubicBezTo>
                    <a:pt x="157552" y="220028"/>
                    <a:pt x="156599" y="220028"/>
                    <a:pt x="156599" y="220980"/>
                  </a:cubicBezTo>
                  <a:cubicBezTo>
                    <a:pt x="156599" y="221933"/>
                    <a:pt x="157552" y="222885"/>
                    <a:pt x="157552" y="223838"/>
                  </a:cubicBezTo>
                  <a:cubicBezTo>
                    <a:pt x="157552" y="223838"/>
                    <a:pt x="158505" y="222885"/>
                    <a:pt x="159457" y="221933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2529;p22">
              <a:extLst>
                <a:ext uri="{FF2B5EF4-FFF2-40B4-BE49-F238E27FC236}">
                  <a16:creationId xmlns:a16="http://schemas.microsoft.com/office/drawing/2014/main" id="{CB4CF07F-3299-43CB-BE03-F48F9B4CF58E}"/>
                </a:ext>
              </a:extLst>
            </p:cNvPr>
            <p:cNvSpPr/>
            <p:nvPr/>
          </p:nvSpPr>
          <p:spPr>
            <a:xfrm>
              <a:off x="4487227" y="4490084"/>
              <a:ext cx="404812" cy="356494"/>
            </a:xfrm>
            <a:custGeom>
              <a:avLst/>
              <a:gdLst/>
              <a:ahLst/>
              <a:cxnLst/>
              <a:rect l="l" t="t" r="r" b="b"/>
              <a:pathLst>
                <a:path w="404812" h="356494" extrusionOk="0">
                  <a:moveTo>
                    <a:pt x="67628" y="0"/>
                  </a:moveTo>
                  <a:cubicBezTo>
                    <a:pt x="71438" y="0"/>
                    <a:pt x="76200" y="0"/>
                    <a:pt x="80010" y="0"/>
                  </a:cubicBezTo>
                  <a:cubicBezTo>
                    <a:pt x="86678" y="4763"/>
                    <a:pt x="93345" y="10478"/>
                    <a:pt x="100013" y="15240"/>
                  </a:cubicBezTo>
                  <a:cubicBezTo>
                    <a:pt x="80963" y="72390"/>
                    <a:pt x="99060" y="121920"/>
                    <a:pt x="130492" y="169545"/>
                  </a:cubicBezTo>
                  <a:cubicBezTo>
                    <a:pt x="130492" y="182880"/>
                    <a:pt x="127635" y="200025"/>
                    <a:pt x="151447" y="192405"/>
                  </a:cubicBezTo>
                  <a:lnTo>
                    <a:pt x="151447" y="194310"/>
                  </a:lnTo>
                  <a:cubicBezTo>
                    <a:pt x="151447" y="194310"/>
                    <a:pt x="151447" y="191453"/>
                    <a:pt x="151447" y="192405"/>
                  </a:cubicBezTo>
                  <a:cubicBezTo>
                    <a:pt x="163830" y="208597"/>
                    <a:pt x="163830" y="235268"/>
                    <a:pt x="197167" y="235268"/>
                  </a:cubicBezTo>
                  <a:cubicBezTo>
                    <a:pt x="213360" y="235268"/>
                    <a:pt x="228600" y="254318"/>
                    <a:pt x="245745" y="263843"/>
                  </a:cubicBezTo>
                  <a:cubicBezTo>
                    <a:pt x="249555" y="266700"/>
                    <a:pt x="255270" y="266700"/>
                    <a:pt x="260032" y="267653"/>
                  </a:cubicBezTo>
                  <a:cubicBezTo>
                    <a:pt x="277178" y="270510"/>
                    <a:pt x="294322" y="272415"/>
                    <a:pt x="319088" y="276225"/>
                  </a:cubicBezTo>
                  <a:cubicBezTo>
                    <a:pt x="334328" y="270510"/>
                    <a:pt x="358140" y="259080"/>
                    <a:pt x="383857" y="252413"/>
                  </a:cubicBezTo>
                  <a:cubicBezTo>
                    <a:pt x="388620" y="251460"/>
                    <a:pt x="404813" y="265747"/>
                    <a:pt x="404813" y="271463"/>
                  </a:cubicBezTo>
                  <a:cubicBezTo>
                    <a:pt x="402907" y="280035"/>
                    <a:pt x="392430" y="287655"/>
                    <a:pt x="379095" y="301943"/>
                  </a:cubicBezTo>
                  <a:cubicBezTo>
                    <a:pt x="383857" y="303847"/>
                    <a:pt x="390525" y="307658"/>
                    <a:pt x="395288" y="309563"/>
                  </a:cubicBezTo>
                  <a:cubicBezTo>
                    <a:pt x="390525" y="320993"/>
                    <a:pt x="385763" y="331470"/>
                    <a:pt x="381953" y="341947"/>
                  </a:cubicBezTo>
                  <a:cubicBezTo>
                    <a:pt x="378142" y="345758"/>
                    <a:pt x="373380" y="350520"/>
                    <a:pt x="369570" y="354330"/>
                  </a:cubicBezTo>
                  <a:cubicBezTo>
                    <a:pt x="350520" y="355283"/>
                    <a:pt x="330517" y="357188"/>
                    <a:pt x="311467" y="356235"/>
                  </a:cubicBezTo>
                  <a:cubicBezTo>
                    <a:pt x="258128" y="354330"/>
                    <a:pt x="204788" y="352425"/>
                    <a:pt x="157163" y="324803"/>
                  </a:cubicBezTo>
                  <a:cubicBezTo>
                    <a:pt x="133350" y="311468"/>
                    <a:pt x="107632" y="301943"/>
                    <a:pt x="86678" y="285750"/>
                  </a:cubicBezTo>
                  <a:cubicBezTo>
                    <a:pt x="56197" y="261938"/>
                    <a:pt x="28575" y="234315"/>
                    <a:pt x="0" y="208597"/>
                  </a:cubicBezTo>
                  <a:cubicBezTo>
                    <a:pt x="0" y="200025"/>
                    <a:pt x="0" y="192405"/>
                    <a:pt x="0" y="183833"/>
                  </a:cubicBezTo>
                  <a:cubicBezTo>
                    <a:pt x="9525" y="130493"/>
                    <a:pt x="19050" y="77153"/>
                    <a:pt x="28575" y="23813"/>
                  </a:cubicBezTo>
                  <a:cubicBezTo>
                    <a:pt x="44767" y="58103"/>
                    <a:pt x="57150" y="33338"/>
                    <a:pt x="68580" y="25718"/>
                  </a:cubicBezTo>
                  <a:cubicBezTo>
                    <a:pt x="70485" y="27622"/>
                    <a:pt x="71438" y="29528"/>
                    <a:pt x="73342" y="32385"/>
                  </a:cubicBezTo>
                  <a:cubicBezTo>
                    <a:pt x="71438" y="30480"/>
                    <a:pt x="70485" y="28575"/>
                    <a:pt x="68580" y="25718"/>
                  </a:cubicBezTo>
                  <a:cubicBezTo>
                    <a:pt x="66675" y="16193"/>
                    <a:pt x="66675" y="7620"/>
                    <a:pt x="67628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2530;p22">
              <a:extLst>
                <a:ext uri="{FF2B5EF4-FFF2-40B4-BE49-F238E27FC236}">
                  <a16:creationId xmlns:a16="http://schemas.microsoft.com/office/drawing/2014/main" id="{8D3A0175-0D9E-4DCB-A4EE-4E17748E9836}"/>
                </a:ext>
              </a:extLst>
            </p:cNvPr>
            <p:cNvSpPr/>
            <p:nvPr/>
          </p:nvSpPr>
          <p:spPr>
            <a:xfrm>
              <a:off x="4548187" y="4373834"/>
              <a:ext cx="762952" cy="679177"/>
            </a:xfrm>
            <a:custGeom>
              <a:avLst/>
              <a:gdLst/>
              <a:ahLst/>
              <a:cxnLst/>
              <a:rect l="l" t="t" r="r" b="b"/>
              <a:pathLst>
                <a:path w="762952" h="679177" extrusionOk="0">
                  <a:moveTo>
                    <a:pt x="0" y="628695"/>
                  </a:moveTo>
                  <a:cubicBezTo>
                    <a:pt x="51435" y="636315"/>
                    <a:pt x="101918" y="647745"/>
                    <a:pt x="153353" y="651555"/>
                  </a:cubicBezTo>
                  <a:cubicBezTo>
                    <a:pt x="198120" y="655365"/>
                    <a:pt x="243840" y="652508"/>
                    <a:pt x="289560" y="651555"/>
                  </a:cubicBezTo>
                  <a:cubicBezTo>
                    <a:pt x="315278" y="650602"/>
                    <a:pt x="341947" y="649650"/>
                    <a:pt x="366713" y="644887"/>
                  </a:cubicBezTo>
                  <a:cubicBezTo>
                    <a:pt x="461963" y="625837"/>
                    <a:pt x="528638" y="563925"/>
                    <a:pt x="596265" y="501060"/>
                  </a:cubicBezTo>
                  <a:cubicBezTo>
                    <a:pt x="652463" y="448672"/>
                    <a:pt x="680085" y="382950"/>
                    <a:pt x="701040" y="314370"/>
                  </a:cubicBezTo>
                  <a:cubicBezTo>
                    <a:pt x="729615" y="221977"/>
                    <a:pt x="736282" y="127680"/>
                    <a:pt x="717232" y="32430"/>
                  </a:cubicBezTo>
                  <a:cubicBezTo>
                    <a:pt x="713422" y="13380"/>
                    <a:pt x="712470" y="-908"/>
                    <a:pt x="738188" y="45"/>
                  </a:cubicBezTo>
                  <a:cubicBezTo>
                    <a:pt x="745807" y="36240"/>
                    <a:pt x="752475" y="73387"/>
                    <a:pt x="760095" y="109582"/>
                  </a:cubicBezTo>
                  <a:cubicBezTo>
                    <a:pt x="761047" y="114345"/>
                    <a:pt x="761047" y="118155"/>
                    <a:pt x="762000" y="122917"/>
                  </a:cubicBezTo>
                  <a:cubicBezTo>
                    <a:pt x="762000" y="141015"/>
                    <a:pt x="762953" y="159112"/>
                    <a:pt x="762953" y="177210"/>
                  </a:cubicBezTo>
                  <a:cubicBezTo>
                    <a:pt x="762953" y="181020"/>
                    <a:pt x="762953" y="184830"/>
                    <a:pt x="762953" y="189592"/>
                  </a:cubicBezTo>
                  <a:cubicBezTo>
                    <a:pt x="758190" y="234360"/>
                    <a:pt x="752475" y="279127"/>
                    <a:pt x="747713" y="322942"/>
                  </a:cubicBezTo>
                  <a:cubicBezTo>
                    <a:pt x="736282" y="350565"/>
                    <a:pt x="724853" y="379140"/>
                    <a:pt x="715328" y="406762"/>
                  </a:cubicBezTo>
                  <a:cubicBezTo>
                    <a:pt x="711518" y="417240"/>
                    <a:pt x="711518" y="428670"/>
                    <a:pt x="709613" y="439147"/>
                  </a:cubicBezTo>
                  <a:cubicBezTo>
                    <a:pt x="705803" y="447720"/>
                    <a:pt x="701040" y="455340"/>
                    <a:pt x="697230" y="463912"/>
                  </a:cubicBezTo>
                  <a:cubicBezTo>
                    <a:pt x="690563" y="474390"/>
                    <a:pt x="684847" y="483915"/>
                    <a:pt x="678180" y="494392"/>
                  </a:cubicBezTo>
                  <a:cubicBezTo>
                    <a:pt x="678180" y="494392"/>
                    <a:pt x="678180" y="494392"/>
                    <a:pt x="678180" y="494392"/>
                  </a:cubicBezTo>
                  <a:cubicBezTo>
                    <a:pt x="667703" y="508680"/>
                    <a:pt x="657225" y="522015"/>
                    <a:pt x="646747" y="536302"/>
                  </a:cubicBezTo>
                  <a:cubicBezTo>
                    <a:pt x="644843" y="538208"/>
                    <a:pt x="642938" y="541065"/>
                    <a:pt x="641032" y="542970"/>
                  </a:cubicBezTo>
                  <a:cubicBezTo>
                    <a:pt x="630555" y="548685"/>
                    <a:pt x="619125" y="552495"/>
                    <a:pt x="609600" y="559162"/>
                  </a:cubicBezTo>
                  <a:cubicBezTo>
                    <a:pt x="583882" y="577260"/>
                    <a:pt x="559118" y="597262"/>
                    <a:pt x="533400" y="617265"/>
                  </a:cubicBezTo>
                  <a:cubicBezTo>
                    <a:pt x="524828" y="623933"/>
                    <a:pt x="517207" y="633458"/>
                    <a:pt x="509588" y="642030"/>
                  </a:cubicBezTo>
                  <a:cubicBezTo>
                    <a:pt x="484822" y="651555"/>
                    <a:pt x="459105" y="662033"/>
                    <a:pt x="434340" y="671558"/>
                  </a:cubicBezTo>
                  <a:cubicBezTo>
                    <a:pt x="430530" y="673462"/>
                    <a:pt x="425768" y="674415"/>
                    <a:pt x="421957" y="676320"/>
                  </a:cubicBezTo>
                  <a:cubicBezTo>
                    <a:pt x="418147" y="677272"/>
                    <a:pt x="414338" y="678225"/>
                    <a:pt x="409575" y="679177"/>
                  </a:cubicBezTo>
                  <a:cubicBezTo>
                    <a:pt x="407670" y="677272"/>
                    <a:pt x="404813" y="674415"/>
                    <a:pt x="402907" y="674415"/>
                  </a:cubicBezTo>
                  <a:cubicBezTo>
                    <a:pt x="316230" y="671558"/>
                    <a:pt x="229553" y="671558"/>
                    <a:pt x="143828" y="665842"/>
                  </a:cubicBezTo>
                  <a:cubicBezTo>
                    <a:pt x="96203" y="662985"/>
                    <a:pt x="49530" y="653460"/>
                    <a:pt x="2857" y="647745"/>
                  </a:cubicBezTo>
                  <a:cubicBezTo>
                    <a:pt x="0" y="641077"/>
                    <a:pt x="0" y="634410"/>
                    <a:pt x="0" y="628695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2531;p22">
              <a:extLst>
                <a:ext uri="{FF2B5EF4-FFF2-40B4-BE49-F238E27FC236}">
                  <a16:creationId xmlns:a16="http://schemas.microsoft.com/office/drawing/2014/main" id="{2BC4ECCF-39BA-48A2-B783-27B539594751}"/>
                </a:ext>
              </a:extLst>
            </p:cNvPr>
            <p:cNvSpPr/>
            <p:nvPr/>
          </p:nvSpPr>
          <p:spPr>
            <a:xfrm>
              <a:off x="4625902" y="4378762"/>
              <a:ext cx="258517" cy="280866"/>
            </a:xfrm>
            <a:custGeom>
              <a:avLst/>
              <a:gdLst/>
              <a:ahLst/>
              <a:cxnLst/>
              <a:rect l="l" t="t" r="r" b="b"/>
              <a:pathLst>
                <a:path w="258517" h="280866" extrusionOk="0">
                  <a:moveTo>
                    <a:pt x="167077" y="217049"/>
                  </a:moveTo>
                  <a:cubicBezTo>
                    <a:pt x="187080" y="214192"/>
                    <a:pt x="207082" y="210382"/>
                    <a:pt x="227085" y="207524"/>
                  </a:cubicBezTo>
                  <a:cubicBezTo>
                    <a:pt x="237562" y="211334"/>
                    <a:pt x="248040" y="215144"/>
                    <a:pt x="258517" y="218954"/>
                  </a:cubicBezTo>
                  <a:cubicBezTo>
                    <a:pt x="256612" y="229432"/>
                    <a:pt x="254707" y="240862"/>
                    <a:pt x="253755" y="251339"/>
                  </a:cubicBezTo>
                  <a:cubicBezTo>
                    <a:pt x="248992" y="257054"/>
                    <a:pt x="243277" y="263722"/>
                    <a:pt x="238515" y="269437"/>
                  </a:cubicBezTo>
                  <a:lnTo>
                    <a:pt x="236610" y="268484"/>
                  </a:lnTo>
                  <a:cubicBezTo>
                    <a:pt x="229942" y="270389"/>
                    <a:pt x="223275" y="273247"/>
                    <a:pt x="216607" y="275152"/>
                  </a:cubicBezTo>
                  <a:cubicBezTo>
                    <a:pt x="208987" y="277057"/>
                    <a:pt x="200415" y="278962"/>
                    <a:pt x="192795" y="280867"/>
                  </a:cubicBezTo>
                  <a:cubicBezTo>
                    <a:pt x="188032" y="280867"/>
                    <a:pt x="184222" y="280867"/>
                    <a:pt x="179460" y="280867"/>
                  </a:cubicBezTo>
                  <a:cubicBezTo>
                    <a:pt x="175650" y="280867"/>
                    <a:pt x="171840" y="280867"/>
                    <a:pt x="167077" y="280867"/>
                  </a:cubicBezTo>
                  <a:cubicBezTo>
                    <a:pt x="158505" y="280867"/>
                    <a:pt x="149932" y="280867"/>
                    <a:pt x="142312" y="280867"/>
                  </a:cubicBezTo>
                  <a:cubicBezTo>
                    <a:pt x="124215" y="268484"/>
                    <a:pt x="106117" y="256102"/>
                    <a:pt x="88020" y="244672"/>
                  </a:cubicBezTo>
                  <a:cubicBezTo>
                    <a:pt x="77542" y="238004"/>
                    <a:pt x="66112" y="232289"/>
                    <a:pt x="54682" y="226574"/>
                  </a:cubicBezTo>
                  <a:lnTo>
                    <a:pt x="54682" y="226574"/>
                  </a:lnTo>
                  <a:cubicBezTo>
                    <a:pt x="52777" y="224669"/>
                    <a:pt x="50872" y="221812"/>
                    <a:pt x="48967" y="219907"/>
                  </a:cubicBezTo>
                  <a:cubicBezTo>
                    <a:pt x="43252" y="214192"/>
                    <a:pt x="38490" y="208477"/>
                    <a:pt x="32775" y="202762"/>
                  </a:cubicBezTo>
                  <a:cubicBezTo>
                    <a:pt x="22297" y="210382"/>
                    <a:pt x="15630" y="216097"/>
                    <a:pt x="8010" y="221812"/>
                  </a:cubicBezTo>
                  <a:cubicBezTo>
                    <a:pt x="-8183" y="170377"/>
                    <a:pt x="1342" y="120847"/>
                    <a:pt x="26107" y="75127"/>
                  </a:cubicBezTo>
                  <a:cubicBezTo>
                    <a:pt x="68970" y="-4883"/>
                    <a:pt x="166125" y="-23933"/>
                    <a:pt x="253755" y="32264"/>
                  </a:cubicBezTo>
                  <a:cubicBezTo>
                    <a:pt x="233752" y="45599"/>
                    <a:pt x="215655" y="57982"/>
                    <a:pt x="196605" y="70364"/>
                  </a:cubicBezTo>
                  <a:cubicBezTo>
                    <a:pt x="168982" y="88462"/>
                    <a:pt x="140407" y="106559"/>
                    <a:pt x="113737" y="124657"/>
                  </a:cubicBezTo>
                  <a:cubicBezTo>
                    <a:pt x="97545" y="136087"/>
                    <a:pt x="99450" y="174187"/>
                    <a:pt x="116595" y="197047"/>
                  </a:cubicBezTo>
                  <a:cubicBezTo>
                    <a:pt x="124215" y="223717"/>
                    <a:pt x="145170" y="232289"/>
                    <a:pt x="167077" y="217049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2532;p22">
              <a:extLst>
                <a:ext uri="{FF2B5EF4-FFF2-40B4-BE49-F238E27FC236}">
                  <a16:creationId xmlns:a16="http://schemas.microsoft.com/office/drawing/2014/main" id="{207E37D1-E832-4882-8575-D131D7F720C0}"/>
                </a:ext>
              </a:extLst>
            </p:cNvPr>
            <p:cNvSpPr/>
            <p:nvPr/>
          </p:nvSpPr>
          <p:spPr>
            <a:xfrm>
              <a:off x="4526280" y="4186338"/>
              <a:ext cx="519112" cy="154210"/>
            </a:xfrm>
            <a:custGeom>
              <a:avLst/>
              <a:gdLst/>
              <a:ahLst/>
              <a:cxnLst/>
              <a:rect l="l" t="t" r="r" b="b"/>
              <a:pathLst>
                <a:path w="519112" h="154210" extrusionOk="0">
                  <a:moveTo>
                    <a:pt x="340995" y="72288"/>
                  </a:moveTo>
                  <a:cubicBezTo>
                    <a:pt x="316230" y="78956"/>
                    <a:pt x="291465" y="84671"/>
                    <a:pt x="266700" y="91338"/>
                  </a:cubicBezTo>
                  <a:cubicBezTo>
                    <a:pt x="265747" y="87528"/>
                    <a:pt x="264795" y="83718"/>
                    <a:pt x="262890" y="79908"/>
                  </a:cubicBezTo>
                  <a:cubicBezTo>
                    <a:pt x="281940" y="74193"/>
                    <a:pt x="300990" y="68478"/>
                    <a:pt x="320040" y="62763"/>
                  </a:cubicBezTo>
                  <a:cubicBezTo>
                    <a:pt x="320040" y="59906"/>
                    <a:pt x="320040" y="56096"/>
                    <a:pt x="319088" y="53238"/>
                  </a:cubicBezTo>
                  <a:cubicBezTo>
                    <a:pt x="287655" y="54191"/>
                    <a:pt x="255270" y="52286"/>
                    <a:pt x="223838" y="58001"/>
                  </a:cubicBezTo>
                  <a:cubicBezTo>
                    <a:pt x="191452" y="63716"/>
                    <a:pt x="160020" y="77051"/>
                    <a:pt x="128588" y="86576"/>
                  </a:cubicBezTo>
                  <a:cubicBezTo>
                    <a:pt x="127635" y="84671"/>
                    <a:pt x="126682" y="81813"/>
                    <a:pt x="125730" y="79908"/>
                  </a:cubicBezTo>
                  <a:cubicBezTo>
                    <a:pt x="132397" y="76098"/>
                    <a:pt x="139065" y="72288"/>
                    <a:pt x="146685" y="69431"/>
                  </a:cubicBezTo>
                  <a:cubicBezTo>
                    <a:pt x="146685" y="67526"/>
                    <a:pt x="145732" y="64668"/>
                    <a:pt x="145732" y="62763"/>
                  </a:cubicBezTo>
                  <a:cubicBezTo>
                    <a:pt x="135255" y="64668"/>
                    <a:pt x="123825" y="65621"/>
                    <a:pt x="114300" y="70383"/>
                  </a:cubicBezTo>
                  <a:cubicBezTo>
                    <a:pt x="111442" y="72288"/>
                    <a:pt x="114300" y="84671"/>
                    <a:pt x="115252" y="100863"/>
                  </a:cubicBezTo>
                  <a:cubicBezTo>
                    <a:pt x="91440" y="133248"/>
                    <a:pt x="50482" y="149441"/>
                    <a:pt x="0" y="142773"/>
                  </a:cubicBezTo>
                  <a:cubicBezTo>
                    <a:pt x="110490" y="29426"/>
                    <a:pt x="239077" y="-27724"/>
                    <a:pt x="374332" y="13233"/>
                  </a:cubicBezTo>
                  <a:cubicBezTo>
                    <a:pt x="440055" y="33236"/>
                    <a:pt x="491490" y="66573"/>
                    <a:pt x="519113" y="115151"/>
                  </a:cubicBezTo>
                  <a:cubicBezTo>
                    <a:pt x="508635" y="119913"/>
                    <a:pt x="497205" y="123723"/>
                    <a:pt x="486727" y="128486"/>
                  </a:cubicBezTo>
                  <a:cubicBezTo>
                    <a:pt x="476250" y="127533"/>
                    <a:pt x="464820" y="125628"/>
                    <a:pt x="454342" y="127533"/>
                  </a:cubicBezTo>
                  <a:cubicBezTo>
                    <a:pt x="405765" y="135153"/>
                    <a:pt x="354330" y="121818"/>
                    <a:pt x="309563" y="153251"/>
                  </a:cubicBezTo>
                  <a:cubicBezTo>
                    <a:pt x="303847" y="157061"/>
                    <a:pt x="287655" y="148488"/>
                    <a:pt x="278130" y="145631"/>
                  </a:cubicBezTo>
                  <a:cubicBezTo>
                    <a:pt x="281940" y="110388"/>
                    <a:pt x="300990" y="89433"/>
                    <a:pt x="334327" y="82766"/>
                  </a:cubicBezTo>
                  <a:cubicBezTo>
                    <a:pt x="338138" y="81813"/>
                    <a:pt x="339090" y="75146"/>
                    <a:pt x="340995" y="72288"/>
                  </a:cubicBezTo>
                  <a:cubicBezTo>
                    <a:pt x="355282" y="70383"/>
                    <a:pt x="370522" y="69431"/>
                    <a:pt x="384810" y="67526"/>
                  </a:cubicBezTo>
                  <a:cubicBezTo>
                    <a:pt x="383857" y="63716"/>
                    <a:pt x="382905" y="59906"/>
                    <a:pt x="381952" y="56096"/>
                  </a:cubicBezTo>
                  <a:cubicBezTo>
                    <a:pt x="368617" y="60858"/>
                    <a:pt x="354330" y="66573"/>
                    <a:pt x="340995" y="72288"/>
                  </a:cubicBezTo>
                  <a:close/>
                  <a:moveTo>
                    <a:pt x="397192" y="83718"/>
                  </a:moveTo>
                  <a:cubicBezTo>
                    <a:pt x="375285" y="88481"/>
                    <a:pt x="353377" y="93243"/>
                    <a:pt x="325755" y="98958"/>
                  </a:cubicBezTo>
                  <a:cubicBezTo>
                    <a:pt x="374332" y="120866"/>
                    <a:pt x="420052" y="66573"/>
                    <a:pt x="460057" y="120866"/>
                  </a:cubicBezTo>
                  <a:cubicBezTo>
                    <a:pt x="467677" y="102768"/>
                    <a:pt x="472440" y="91338"/>
                    <a:pt x="477202" y="79908"/>
                  </a:cubicBezTo>
                  <a:cubicBezTo>
                    <a:pt x="465772" y="77051"/>
                    <a:pt x="455295" y="73241"/>
                    <a:pt x="443865" y="70383"/>
                  </a:cubicBezTo>
                  <a:cubicBezTo>
                    <a:pt x="437197" y="68478"/>
                    <a:pt x="428625" y="63716"/>
                    <a:pt x="422910" y="65621"/>
                  </a:cubicBezTo>
                  <a:cubicBezTo>
                    <a:pt x="414338" y="70383"/>
                    <a:pt x="406717" y="78003"/>
                    <a:pt x="397192" y="83718"/>
                  </a:cubicBezTo>
                  <a:cubicBezTo>
                    <a:pt x="398145" y="83718"/>
                    <a:pt x="397192" y="83718"/>
                    <a:pt x="397192" y="83718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2533;p22">
              <a:extLst>
                <a:ext uri="{FF2B5EF4-FFF2-40B4-BE49-F238E27FC236}">
                  <a16:creationId xmlns:a16="http://schemas.microsoft.com/office/drawing/2014/main" id="{6381DE11-9BE1-43C4-B904-8B25005B4F18}"/>
                </a:ext>
              </a:extLst>
            </p:cNvPr>
            <p:cNvSpPr/>
            <p:nvPr/>
          </p:nvSpPr>
          <p:spPr>
            <a:xfrm>
              <a:off x="4636769" y="4501514"/>
              <a:ext cx="391477" cy="329565"/>
            </a:xfrm>
            <a:custGeom>
              <a:avLst/>
              <a:gdLst/>
              <a:ahLst/>
              <a:cxnLst/>
              <a:rect l="l" t="t" r="r" b="b"/>
              <a:pathLst>
                <a:path w="391477" h="329565" extrusionOk="0">
                  <a:moveTo>
                    <a:pt x="230505" y="329565"/>
                  </a:moveTo>
                  <a:cubicBezTo>
                    <a:pt x="235268" y="319088"/>
                    <a:pt x="239078" y="308610"/>
                    <a:pt x="243840" y="297180"/>
                  </a:cubicBezTo>
                  <a:cubicBezTo>
                    <a:pt x="239078" y="295275"/>
                    <a:pt x="232410" y="291465"/>
                    <a:pt x="227648" y="289560"/>
                  </a:cubicBezTo>
                  <a:cubicBezTo>
                    <a:pt x="240030" y="275272"/>
                    <a:pt x="251460" y="267653"/>
                    <a:pt x="253365" y="259080"/>
                  </a:cubicBezTo>
                  <a:cubicBezTo>
                    <a:pt x="254318" y="253365"/>
                    <a:pt x="238125" y="239078"/>
                    <a:pt x="232410" y="240030"/>
                  </a:cubicBezTo>
                  <a:cubicBezTo>
                    <a:pt x="207645" y="246697"/>
                    <a:pt x="183833" y="258128"/>
                    <a:pt x="167640" y="263842"/>
                  </a:cubicBezTo>
                  <a:cubicBezTo>
                    <a:pt x="142875" y="260032"/>
                    <a:pt x="125730" y="258128"/>
                    <a:pt x="108585" y="255270"/>
                  </a:cubicBezTo>
                  <a:cubicBezTo>
                    <a:pt x="103823" y="254317"/>
                    <a:pt x="98108" y="254317"/>
                    <a:pt x="94298" y="251460"/>
                  </a:cubicBezTo>
                  <a:cubicBezTo>
                    <a:pt x="78105" y="241935"/>
                    <a:pt x="61913" y="221932"/>
                    <a:pt x="45720" y="222885"/>
                  </a:cubicBezTo>
                  <a:cubicBezTo>
                    <a:pt x="12383" y="222885"/>
                    <a:pt x="12383" y="196215"/>
                    <a:pt x="0" y="180022"/>
                  </a:cubicBezTo>
                  <a:cubicBezTo>
                    <a:pt x="40005" y="200978"/>
                    <a:pt x="78105" y="224790"/>
                    <a:pt x="126683" y="226695"/>
                  </a:cubicBezTo>
                  <a:cubicBezTo>
                    <a:pt x="233363" y="231457"/>
                    <a:pt x="312420" y="178117"/>
                    <a:pt x="341948" y="79057"/>
                  </a:cubicBezTo>
                  <a:cubicBezTo>
                    <a:pt x="344805" y="66675"/>
                    <a:pt x="346710" y="55245"/>
                    <a:pt x="349568" y="42863"/>
                  </a:cubicBezTo>
                  <a:cubicBezTo>
                    <a:pt x="353378" y="24765"/>
                    <a:pt x="355283" y="4763"/>
                    <a:pt x="379095" y="0"/>
                  </a:cubicBezTo>
                  <a:cubicBezTo>
                    <a:pt x="376238" y="20955"/>
                    <a:pt x="363855" y="45720"/>
                    <a:pt x="371475" y="62865"/>
                  </a:cubicBezTo>
                  <a:cubicBezTo>
                    <a:pt x="386715" y="100013"/>
                    <a:pt x="367665" y="125730"/>
                    <a:pt x="354330" y="155257"/>
                  </a:cubicBezTo>
                  <a:cubicBezTo>
                    <a:pt x="351473" y="162878"/>
                    <a:pt x="352425" y="171450"/>
                    <a:pt x="351473" y="180022"/>
                  </a:cubicBezTo>
                  <a:cubicBezTo>
                    <a:pt x="360045" y="180975"/>
                    <a:pt x="368618" y="181928"/>
                    <a:pt x="377190" y="180975"/>
                  </a:cubicBezTo>
                  <a:cubicBezTo>
                    <a:pt x="381953" y="180975"/>
                    <a:pt x="386715" y="178117"/>
                    <a:pt x="391478" y="177165"/>
                  </a:cubicBezTo>
                  <a:cubicBezTo>
                    <a:pt x="385763" y="194310"/>
                    <a:pt x="381000" y="211455"/>
                    <a:pt x="373380" y="227647"/>
                  </a:cubicBezTo>
                  <a:cubicBezTo>
                    <a:pt x="367665" y="239078"/>
                    <a:pt x="361950" y="253365"/>
                    <a:pt x="351473" y="260032"/>
                  </a:cubicBezTo>
                  <a:cubicBezTo>
                    <a:pt x="314325" y="284797"/>
                    <a:pt x="272415" y="306705"/>
                    <a:pt x="230505" y="32956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2534;p22">
              <a:extLst>
                <a:ext uri="{FF2B5EF4-FFF2-40B4-BE49-F238E27FC236}">
                  <a16:creationId xmlns:a16="http://schemas.microsoft.com/office/drawing/2014/main" id="{AD24EABF-841D-45EC-AA06-0743036FE3DF}"/>
                </a:ext>
              </a:extLst>
            </p:cNvPr>
            <p:cNvSpPr/>
            <p:nvPr/>
          </p:nvSpPr>
          <p:spPr>
            <a:xfrm>
              <a:off x="4856797" y="4445317"/>
              <a:ext cx="259524" cy="397192"/>
            </a:xfrm>
            <a:custGeom>
              <a:avLst/>
              <a:gdLst/>
              <a:ahLst/>
              <a:cxnLst/>
              <a:rect l="l" t="t" r="r" b="b"/>
              <a:pathLst>
                <a:path w="259524" h="397192" extrusionOk="0">
                  <a:moveTo>
                    <a:pt x="10478" y="385763"/>
                  </a:moveTo>
                  <a:cubicBezTo>
                    <a:pt x="51435" y="362902"/>
                    <a:pt x="93345" y="340995"/>
                    <a:pt x="134303" y="316230"/>
                  </a:cubicBezTo>
                  <a:cubicBezTo>
                    <a:pt x="144780" y="309563"/>
                    <a:pt x="151447" y="296227"/>
                    <a:pt x="156210" y="283845"/>
                  </a:cubicBezTo>
                  <a:cubicBezTo>
                    <a:pt x="163830" y="267652"/>
                    <a:pt x="168593" y="250507"/>
                    <a:pt x="174308" y="233363"/>
                  </a:cubicBezTo>
                  <a:cubicBezTo>
                    <a:pt x="174308" y="233363"/>
                    <a:pt x="174308" y="233363"/>
                    <a:pt x="174308" y="233363"/>
                  </a:cubicBezTo>
                  <a:cubicBezTo>
                    <a:pt x="180975" y="220980"/>
                    <a:pt x="187643" y="208597"/>
                    <a:pt x="193358" y="197167"/>
                  </a:cubicBezTo>
                  <a:cubicBezTo>
                    <a:pt x="213360" y="144780"/>
                    <a:pt x="220028" y="92392"/>
                    <a:pt x="206693" y="35242"/>
                  </a:cubicBezTo>
                  <a:cubicBezTo>
                    <a:pt x="190500" y="42863"/>
                    <a:pt x="176213" y="49530"/>
                    <a:pt x="161925" y="57150"/>
                  </a:cubicBezTo>
                  <a:cubicBezTo>
                    <a:pt x="138113" y="61913"/>
                    <a:pt x="136208" y="81915"/>
                    <a:pt x="132397" y="100013"/>
                  </a:cubicBezTo>
                  <a:cubicBezTo>
                    <a:pt x="129540" y="112395"/>
                    <a:pt x="127635" y="123825"/>
                    <a:pt x="124778" y="136207"/>
                  </a:cubicBezTo>
                  <a:cubicBezTo>
                    <a:pt x="123825" y="110490"/>
                    <a:pt x="121920" y="84772"/>
                    <a:pt x="122872" y="58102"/>
                  </a:cubicBezTo>
                  <a:cubicBezTo>
                    <a:pt x="122872" y="51435"/>
                    <a:pt x="129540" y="41910"/>
                    <a:pt x="136208" y="37147"/>
                  </a:cubicBezTo>
                  <a:cubicBezTo>
                    <a:pt x="154305" y="23813"/>
                    <a:pt x="173355" y="12382"/>
                    <a:pt x="192405" y="0"/>
                  </a:cubicBezTo>
                  <a:cubicBezTo>
                    <a:pt x="208597" y="9525"/>
                    <a:pt x="224790" y="18097"/>
                    <a:pt x="243840" y="7620"/>
                  </a:cubicBezTo>
                  <a:cubicBezTo>
                    <a:pt x="269558" y="77152"/>
                    <a:pt x="259080" y="146685"/>
                    <a:pt x="244793" y="216217"/>
                  </a:cubicBezTo>
                  <a:cubicBezTo>
                    <a:pt x="233363" y="271463"/>
                    <a:pt x="216218" y="323850"/>
                    <a:pt x="170497" y="361950"/>
                  </a:cubicBezTo>
                  <a:cubicBezTo>
                    <a:pt x="171450" y="355282"/>
                    <a:pt x="171450" y="348615"/>
                    <a:pt x="173355" y="334327"/>
                  </a:cubicBezTo>
                  <a:cubicBezTo>
                    <a:pt x="145733" y="346710"/>
                    <a:pt x="120968" y="359092"/>
                    <a:pt x="95250" y="367665"/>
                  </a:cubicBezTo>
                  <a:cubicBezTo>
                    <a:pt x="63818" y="379095"/>
                    <a:pt x="31433" y="387667"/>
                    <a:pt x="0" y="397192"/>
                  </a:cubicBezTo>
                  <a:cubicBezTo>
                    <a:pt x="2858" y="394335"/>
                    <a:pt x="6668" y="390525"/>
                    <a:pt x="10478" y="385763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2535;p22">
              <a:extLst>
                <a:ext uri="{FF2B5EF4-FFF2-40B4-BE49-F238E27FC236}">
                  <a16:creationId xmlns:a16="http://schemas.microsoft.com/office/drawing/2014/main" id="{8FD2A82D-2ACD-4FFC-9B7E-5842D9F49941}"/>
                </a:ext>
              </a:extLst>
            </p:cNvPr>
            <p:cNvSpPr/>
            <p:nvPr/>
          </p:nvSpPr>
          <p:spPr>
            <a:xfrm>
              <a:off x="4484370" y="4697729"/>
              <a:ext cx="543877" cy="196836"/>
            </a:xfrm>
            <a:custGeom>
              <a:avLst/>
              <a:gdLst/>
              <a:ahLst/>
              <a:cxnLst/>
              <a:rect l="l" t="t" r="r" b="b"/>
              <a:pathLst>
                <a:path w="543877" h="196836" extrusionOk="0">
                  <a:moveTo>
                    <a:pt x="370523" y="146685"/>
                  </a:moveTo>
                  <a:cubicBezTo>
                    <a:pt x="401955" y="137160"/>
                    <a:pt x="434340" y="127635"/>
                    <a:pt x="465773" y="117157"/>
                  </a:cubicBezTo>
                  <a:cubicBezTo>
                    <a:pt x="491490" y="107632"/>
                    <a:pt x="515302" y="96202"/>
                    <a:pt x="543877" y="83820"/>
                  </a:cubicBezTo>
                  <a:cubicBezTo>
                    <a:pt x="542925" y="98107"/>
                    <a:pt x="541973" y="104775"/>
                    <a:pt x="541020" y="111442"/>
                  </a:cubicBezTo>
                  <a:cubicBezTo>
                    <a:pt x="541020" y="111442"/>
                    <a:pt x="540068" y="111442"/>
                    <a:pt x="540068" y="111442"/>
                  </a:cubicBezTo>
                  <a:cubicBezTo>
                    <a:pt x="536258" y="112395"/>
                    <a:pt x="531495" y="111442"/>
                    <a:pt x="527685" y="113347"/>
                  </a:cubicBezTo>
                  <a:cubicBezTo>
                    <a:pt x="488633" y="134302"/>
                    <a:pt x="450533" y="157163"/>
                    <a:pt x="409575" y="177165"/>
                  </a:cubicBezTo>
                  <a:cubicBezTo>
                    <a:pt x="389573" y="186690"/>
                    <a:pt x="365760" y="193357"/>
                    <a:pt x="342900" y="195263"/>
                  </a:cubicBezTo>
                  <a:cubicBezTo>
                    <a:pt x="304800" y="198120"/>
                    <a:pt x="266700" y="196215"/>
                    <a:pt x="227648" y="196215"/>
                  </a:cubicBezTo>
                  <a:cubicBezTo>
                    <a:pt x="200025" y="187642"/>
                    <a:pt x="171450" y="179070"/>
                    <a:pt x="143827" y="169545"/>
                  </a:cubicBezTo>
                  <a:cubicBezTo>
                    <a:pt x="144780" y="165735"/>
                    <a:pt x="148590" y="160972"/>
                    <a:pt x="147637" y="159067"/>
                  </a:cubicBezTo>
                  <a:cubicBezTo>
                    <a:pt x="135255" y="146685"/>
                    <a:pt x="122873" y="133350"/>
                    <a:pt x="108585" y="122872"/>
                  </a:cubicBezTo>
                  <a:cubicBezTo>
                    <a:pt x="100965" y="117157"/>
                    <a:pt x="88583" y="116205"/>
                    <a:pt x="78105" y="116205"/>
                  </a:cubicBezTo>
                  <a:cubicBezTo>
                    <a:pt x="70485" y="116205"/>
                    <a:pt x="62865" y="120015"/>
                    <a:pt x="55245" y="122872"/>
                  </a:cubicBezTo>
                  <a:cubicBezTo>
                    <a:pt x="55245" y="122872"/>
                    <a:pt x="55245" y="122872"/>
                    <a:pt x="55245" y="122872"/>
                  </a:cubicBezTo>
                  <a:cubicBezTo>
                    <a:pt x="50483" y="119063"/>
                    <a:pt x="46673" y="115252"/>
                    <a:pt x="41910" y="110490"/>
                  </a:cubicBezTo>
                  <a:cubicBezTo>
                    <a:pt x="41910" y="110490"/>
                    <a:pt x="41910" y="110490"/>
                    <a:pt x="41910" y="110490"/>
                  </a:cubicBezTo>
                  <a:cubicBezTo>
                    <a:pt x="27622" y="80010"/>
                    <a:pt x="13335" y="48577"/>
                    <a:pt x="0" y="18097"/>
                  </a:cubicBezTo>
                  <a:cubicBezTo>
                    <a:pt x="0" y="12382"/>
                    <a:pt x="0" y="6667"/>
                    <a:pt x="0" y="0"/>
                  </a:cubicBezTo>
                  <a:cubicBezTo>
                    <a:pt x="28575" y="25717"/>
                    <a:pt x="56198" y="54292"/>
                    <a:pt x="86677" y="77152"/>
                  </a:cubicBezTo>
                  <a:cubicBezTo>
                    <a:pt x="107633" y="93345"/>
                    <a:pt x="133350" y="102870"/>
                    <a:pt x="157162" y="116205"/>
                  </a:cubicBezTo>
                  <a:cubicBezTo>
                    <a:pt x="204787" y="143827"/>
                    <a:pt x="258127" y="145732"/>
                    <a:pt x="311467" y="147638"/>
                  </a:cubicBezTo>
                  <a:cubicBezTo>
                    <a:pt x="332423" y="148590"/>
                    <a:pt x="351473" y="146685"/>
                    <a:pt x="370523" y="14668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2536;p22">
              <a:extLst>
                <a:ext uri="{FF2B5EF4-FFF2-40B4-BE49-F238E27FC236}">
                  <a16:creationId xmlns:a16="http://schemas.microsoft.com/office/drawing/2014/main" id="{0DED6585-8F57-4B12-A8E8-78860FD00EC1}"/>
                </a:ext>
              </a:extLst>
            </p:cNvPr>
            <p:cNvSpPr/>
            <p:nvPr/>
          </p:nvSpPr>
          <p:spPr>
            <a:xfrm>
              <a:off x="5008244" y="4759642"/>
              <a:ext cx="402873" cy="336232"/>
            </a:xfrm>
            <a:custGeom>
              <a:avLst/>
              <a:gdLst/>
              <a:ahLst/>
              <a:cxnLst/>
              <a:rect l="l" t="t" r="r" b="b"/>
              <a:pathLst>
                <a:path w="402873" h="336232" extrusionOk="0">
                  <a:moveTo>
                    <a:pt x="285750" y="242888"/>
                  </a:moveTo>
                  <a:cubicBezTo>
                    <a:pt x="276225" y="242888"/>
                    <a:pt x="264795" y="239077"/>
                    <a:pt x="259080" y="243840"/>
                  </a:cubicBezTo>
                  <a:cubicBezTo>
                    <a:pt x="236220" y="260032"/>
                    <a:pt x="215265" y="257175"/>
                    <a:pt x="195263" y="242888"/>
                  </a:cubicBezTo>
                  <a:cubicBezTo>
                    <a:pt x="184785" y="254317"/>
                    <a:pt x="173355" y="262890"/>
                    <a:pt x="165735" y="274320"/>
                  </a:cubicBezTo>
                  <a:cubicBezTo>
                    <a:pt x="159068" y="283845"/>
                    <a:pt x="156210" y="297180"/>
                    <a:pt x="146685" y="307657"/>
                  </a:cubicBezTo>
                  <a:cubicBezTo>
                    <a:pt x="147638" y="299085"/>
                    <a:pt x="147638" y="289560"/>
                    <a:pt x="148590" y="276225"/>
                  </a:cubicBezTo>
                  <a:cubicBezTo>
                    <a:pt x="119063" y="284797"/>
                    <a:pt x="91440" y="290513"/>
                    <a:pt x="78105" y="320040"/>
                  </a:cubicBezTo>
                  <a:cubicBezTo>
                    <a:pt x="77153" y="322897"/>
                    <a:pt x="75248" y="326707"/>
                    <a:pt x="73343" y="326707"/>
                  </a:cubicBezTo>
                  <a:cubicBezTo>
                    <a:pt x="49530" y="330517"/>
                    <a:pt x="24765" y="333375"/>
                    <a:pt x="0" y="336232"/>
                  </a:cubicBezTo>
                  <a:cubicBezTo>
                    <a:pt x="6668" y="321945"/>
                    <a:pt x="11430" y="312420"/>
                    <a:pt x="16193" y="302895"/>
                  </a:cubicBezTo>
                  <a:cubicBezTo>
                    <a:pt x="22860" y="299085"/>
                    <a:pt x="29528" y="296227"/>
                    <a:pt x="36195" y="292417"/>
                  </a:cubicBezTo>
                  <a:cubicBezTo>
                    <a:pt x="41910" y="297180"/>
                    <a:pt x="47625" y="300990"/>
                    <a:pt x="52388" y="305752"/>
                  </a:cubicBezTo>
                  <a:cubicBezTo>
                    <a:pt x="53340" y="304800"/>
                    <a:pt x="54293" y="302895"/>
                    <a:pt x="56198" y="301942"/>
                  </a:cubicBezTo>
                  <a:cubicBezTo>
                    <a:pt x="53340" y="298132"/>
                    <a:pt x="51435" y="294322"/>
                    <a:pt x="48578" y="290513"/>
                  </a:cubicBezTo>
                  <a:cubicBezTo>
                    <a:pt x="107633" y="261938"/>
                    <a:pt x="165735" y="231457"/>
                    <a:pt x="211455" y="182880"/>
                  </a:cubicBezTo>
                  <a:cubicBezTo>
                    <a:pt x="222885" y="170497"/>
                    <a:pt x="235268" y="159067"/>
                    <a:pt x="247650" y="146685"/>
                  </a:cubicBezTo>
                  <a:cubicBezTo>
                    <a:pt x="253365" y="155257"/>
                    <a:pt x="262890" y="164782"/>
                    <a:pt x="262890" y="173355"/>
                  </a:cubicBezTo>
                  <a:cubicBezTo>
                    <a:pt x="262890" y="180975"/>
                    <a:pt x="250508" y="187642"/>
                    <a:pt x="242888" y="194310"/>
                  </a:cubicBezTo>
                  <a:cubicBezTo>
                    <a:pt x="241935" y="194310"/>
                    <a:pt x="240983" y="193357"/>
                    <a:pt x="240030" y="193357"/>
                  </a:cubicBezTo>
                  <a:cubicBezTo>
                    <a:pt x="240983" y="194310"/>
                    <a:pt x="241935" y="194310"/>
                    <a:pt x="242888" y="195263"/>
                  </a:cubicBezTo>
                  <a:cubicBezTo>
                    <a:pt x="243840" y="200977"/>
                    <a:pt x="245745" y="205740"/>
                    <a:pt x="246698" y="214313"/>
                  </a:cubicBezTo>
                  <a:cubicBezTo>
                    <a:pt x="296228" y="184785"/>
                    <a:pt x="326708" y="145732"/>
                    <a:pt x="341948" y="93345"/>
                  </a:cubicBezTo>
                  <a:cubicBezTo>
                    <a:pt x="351473" y="60960"/>
                    <a:pt x="367665" y="29527"/>
                    <a:pt x="385763" y="0"/>
                  </a:cubicBezTo>
                  <a:cubicBezTo>
                    <a:pt x="381953" y="20955"/>
                    <a:pt x="378143" y="41910"/>
                    <a:pt x="374333" y="62865"/>
                  </a:cubicBezTo>
                  <a:cubicBezTo>
                    <a:pt x="376238" y="63817"/>
                    <a:pt x="379095" y="63817"/>
                    <a:pt x="381000" y="64770"/>
                  </a:cubicBezTo>
                  <a:cubicBezTo>
                    <a:pt x="385763" y="56197"/>
                    <a:pt x="390525" y="48577"/>
                    <a:pt x="395288" y="39052"/>
                  </a:cubicBezTo>
                  <a:cubicBezTo>
                    <a:pt x="410528" y="66675"/>
                    <a:pt x="401955" y="94297"/>
                    <a:pt x="377190" y="102870"/>
                  </a:cubicBezTo>
                  <a:cubicBezTo>
                    <a:pt x="348615" y="113347"/>
                    <a:pt x="343853" y="138113"/>
                    <a:pt x="338138" y="161925"/>
                  </a:cubicBezTo>
                  <a:cubicBezTo>
                    <a:pt x="337185" y="166688"/>
                    <a:pt x="340043" y="173355"/>
                    <a:pt x="338138" y="176213"/>
                  </a:cubicBezTo>
                  <a:cubicBezTo>
                    <a:pt x="320993" y="198120"/>
                    <a:pt x="302895" y="220027"/>
                    <a:pt x="285750" y="242888"/>
                  </a:cubicBezTo>
                  <a:close/>
                  <a:moveTo>
                    <a:pt x="245745" y="177165"/>
                  </a:moveTo>
                  <a:cubicBezTo>
                    <a:pt x="244793" y="175260"/>
                    <a:pt x="244793" y="172402"/>
                    <a:pt x="243840" y="172402"/>
                  </a:cubicBezTo>
                  <a:cubicBezTo>
                    <a:pt x="242888" y="171450"/>
                    <a:pt x="240030" y="173355"/>
                    <a:pt x="239078" y="174307"/>
                  </a:cubicBezTo>
                  <a:cubicBezTo>
                    <a:pt x="240030" y="176213"/>
                    <a:pt x="240030" y="179070"/>
                    <a:pt x="240983" y="179070"/>
                  </a:cubicBezTo>
                  <a:cubicBezTo>
                    <a:pt x="240983" y="180022"/>
                    <a:pt x="243840" y="178117"/>
                    <a:pt x="245745" y="17716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2537;p22">
              <a:extLst>
                <a:ext uri="{FF2B5EF4-FFF2-40B4-BE49-F238E27FC236}">
                  <a16:creationId xmlns:a16="http://schemas.microsoft.com/office/drawing/2014/main" id="{DDFAE282-4BFE-4495-9FA7-77AEFF2007CC}"/>
                </a:ext>
              </a:extLst>
            </p:cNvPr>
            <p:cNvSpPr/>
            <p:nvPr/>
          </p:nvSpPr>
          <p:spPr>
            <a:xfrm>
              <a:off x="4495800" y="5015864"/>
              <a:ext cx="459105" cy="73162"/>
            </a:xfrm>
            <a:custGeom>
              <a:avLst/>
              <a:gdLst/>
              <a:ahLst/>
              <a:cxnLst/>
              <a:rect l="l" t="t" r="r" b="b"/>
              <a:pathLst>
                <a:path w="459105" h="73162" extrusionOk="0">
                  <a:moveTo>
                    <a:pt x="52388" y="4763"/>
                  </a:moveTo>
                  <a:cubicBezTo>
                    <a:pt x="99060" y="11430"/>
                    <a:pt x="145732" y="20955"/>
                    <a:pt x="193357" y="22860"/>
                  </a:cubicBezTo>
                  <a:cubicBezTo>
                    <a:pt x="280035" y="27622"/>
                    <a:pt x="366713" y="28575"/>
                    <a:pt x="452438" y="31432"/>
                  </a:cubicBezTo>
                  <a:cubicBezTo>
                    <a:pt x="455295" y="31432"/>
                    <a:pt x="457200" y="35242"/>
                    <a:pt x="459105" y="36195"/>
                  </a:cubicBezTo>
                  <a:cubicBezTo>
                    <a:pt x="306705" y="93345"/>
                    <a:pt x="158115" y="83820"/>
                    <a:pt x="14288" y="10478"/>
                  </a:cubicBezTo>
                  <a:cubicBezTo>
                    <a:pt x="8572" y="7620"/>
                    <a:pt x="4763" y="2857"/>
                    <a:pt x="0" y="0"/>
                  </a:cubicBezTo>
                  <a:cubicBezTo>
                    <a:pt x="17145" y="953"/>
                    <a:pt x="35243" y="2857"/>
                    <a:pt x="52388" y="476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2538;p22">
              <a:extLst>
                <a:ext uri="{FF2B5EF4-FFF2-40B4-BE49-F238E27FC236}">
                  <a16:creationId xmlns:a16="http://schemas.microsoft.com/office/drawing/2014/main" id="{5BFC1E49-8991-4EBE-8788-66ED3CD9966D}"/>
                </a:ext>
              </a:extLst>
            </p:cNvPr>
            <p:cNvSpPr/>
            <p:nvPr/>
          </p:nvSpPr>
          <p:spPr>
            <a:xfrm>
              <a:off x="4680584" y="4607242"/>
              <a:ext cx="205740" cy="100964"/>
            </a:xfrm>
            <a:custGeom>
              <a:avLst/>
              <a:gdLst/>
              <a:ahLst/>
              <a:cxnLst/>
              <a:rect l="l" t="t" r="r" b="b"/>
              <a:pathLst>
                <a:path w="205740" h="100964" extrusionOk="0">
                  <a:moveTo>
                    <a:pt x="112395" y="53340"/>
                  </a:moveTo>
                  <a:cubicBezTo>
                    <a:pt x="116205" y="53340"/>
                    <a:pt x="120015" y="53340"/>
                    <a:pt x="124778" y="53340"/>
                  </a:cubicBezTo>
                  <a:cubicBezTo>
                    <a:pt x="129540" y="53340"/>
                    <a:pt x="133350" y="53340"/>
                    <a:pt x="138113" y="53340"/>
                  </a:cubicBezTo>
                  <a:cubicBezTo>
                    <a:pt x="145733" y="51435"/>
                    <a:pt x="154305" y="49530"/>
                    <a:pt x="161925" y="47625"/>
                  </a:cubicBezTo>
                  <a:cubicBezTo>
                    <a:pt x="168593" y="45720"/>
                    <a:pt x="175260" y="42863"/>
                    <a:pt x="181928" y="40957"/>
                  </a:cubicBezTo>
                  <a:cubicBezTo>
                    <a:pt x="181928" y="40957"/>
                    <a:pt x="183833" y="41910"/>
                    <a:pt x="183833" y="41910"/>
                  </a:cubicBezTo>
                  <a:cubicBezTo>
                    <a:pt x="191453" y="47625"/>
                    <a:pt x="198120" y="52388"/>
                    <a:pt x="205740" y="58102"/>
                  </a:cubicBezTo>
                  <a:cubicBezTo>
                    <a:pt x="172403" y="72390"/>
                    <a:pt x="139065" y="86677"/>
                    <a:pt x="105728" y="100965"/>
                  </a:cubicBezTo>
                  <a:cubicBezTo>
                    <a:pt x="94297" y="99060"/>
                    <a:pt x="83820" y="97155"/>
                    <a:pt x="72390" y="95250"/>
                  </a:cubicBezTo>
                  <a:lnTo>
                    <a:pt x="70485" y="96202"/>
                  </a:lnTo>
                  <a:cubicBezTo>
                    <a:pt x="70485" y="96202"/>
                    <a:pt x="68580" y="95250"/>
                    <a:pt x="68580" y="95250"/>
                  </a:cubicBezTo>
                  <a:cubicBezTo>
                    <a:pt x="69533" y="94297"/>
                    <a:pt x="70485" y="92392"/>
                    <a:pt x="71438" y="91440"/>
                  </a:cubicBezTo>
                  <a:cubicBezTo>
                    <a:pt x="69533" y="92392"/>
                    <a:pt x="67628" y="93345"/>
                    <a:pt x="66675" y="95250"/>
                  </a:cubicBezTo>
                  <a:cubicBezTo>
                    <a:pt x="63818" y="95250"/>
                    <a:pt x="60960" y="95250"/>
                    <a:pt x="57150" y="95250"/>
                  </a:cubicBezTo>
                  <a:cubicBezTo>
                    <a:pt x="44768" y="77152"/>
                    <a:pt x="30480" y="59055"/>
                    <a:pt x="19050" y="40005"/>
                  </a:cubicBezTo>
                  <a:cubicBezTo>
                    <a:pt x="11430" y="27622"/>
                    <a:pt x="6668" y="13335"/>
                    <a:pt x="0" y="0"/>
                  </a:cubicBezTo>
                  <a:cubicBezTo>
                    <a:pt x="11430" y="5715"/>
                    <a:pt x="22860" y="11430"/>
                    <a:pt x="33338" y="18097"/>
                  </a:cubicBezTo>
                  <a:cubicBezTo>
                    <a:pt x="51435" y="29527"/>
                    <a:pt x="69533" y="41910"/>
                    <a:pt x="87630" y="54292"/>
                  </a:cubicBezTo>
                  <a:cubicBezTo>
                    <a:pt x="95250" y="66675"/>
                    <a:pt x="102870" y="74295"/>
                    <a:pt x="112395" y="53340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2539;p22">
              <a:extLst>
                <a:ext uri="{FF2B5EF4-FFF2-40B4-BE49-F238E27FC236}">
                  <a16:creationId xmlns:a16="http://schemas.microsoft.com/office/drawing/2014/main" id="{073186DC-A7A2-4D2A-A75C-5F605913CEF3}"/>
                </a:ext>
              </a:extLst>
            </p:cNvPr>
            <p:cNvSpPr/>
            <p:nvPr/>
          </p:nvSpPr>
          <p:spPr>
            <a:xfrm>
              <a:off x="4267200" y="4847271"/>
              <a:ext cx="181927" cy="180769"/>
            </a:xfrm>
            <a:custGeom>
              <a:avLst/>
              <a:gdLst/>
              <a:ahLst/>
              <a:cxnLst/>
              <a:rect l="l" t="t" r="r" b="b"/>
              <a:pathLst>
                <a:path w="181927" h="180769" extrusionOk="0">
                  <a:moveTo>
                    <a:pt x="181928" y="179070"/>
                  </a:moveTo>
                  <a:cubicBezTo>
                    <a:pt x="148590" y="185738"/>
                    <a:pt x="124778" y="172403"/>
                    <a:pt x="104775" y="145733"/>
                  </a:cubicBezTo>
                  <a:cubicBezTo>
                    <a:pt x="86678" y="120968"/>
                    <a:pt x="64770" y="99060"/>
                    <a:pt x="44767" y="76200"/>
                  </a:cubicBezTo>
                  <a:cubicBezTo>
                    <a:pt x="40958" y="80010"/>
                    <a:pt x="36195" y="87630"/>
                    <a:pt x="30480" y="94297"/>
                  </a:cubicBezTo>
                  <a:cubicBezTo>
                    <a:pt x="26670" y="94297"/>
                    <a:pt x="21908" y="94297"/>
                    <a:pt x="18097" y="94297"/>
                  </a:cubicBezTo>
                  <a:cubicBezTo>
                    <a:pt x="14288" y="92393"/>
                    <a:pt x="9525" y="90488"/>
                    <a:pt x="5715" y="88583"/>
                  </a:cubicBezTo>
                  <a:cubicBezTo>
                    <a:pt x="3810" y="84772"/>
                    <a:pt x="1905" y="80963"/>
                    <a:pt x="0" y="76200"/>
                  </a:cubicBezTo>
                  <a:cubicBezTo>
                    <a:pt x="1905" y="70485"/>
                    <a:pt x="2858" y="60960"/>
                    <a:pt x="4763" y="60008"/>
                  </a:cubicBezTo>
                  <a:cubicBezTo>
                    <a:pt x="27622" y="55245"/>
                    <a:pt x="18097" y="39053"/>
                    <a:pt x="18097" y="26670"/>
                  </a:cubicBezTo>
                  <a:cubicBezTo>
                    <a:pt x="16192" y="18097"/>
                    <a:pt x="14288" y="9525"/>
                    <a:pt x="12383" y="0"/>
                  </a:cubicBezTo>
                  <a:cubicBezTo>
                    <a:pt x="15240" y="953"/>
                    <a:pt x="19050" y="1905"/>
                    <a:pt x="20955" y="3810"/>
                  </a:cubicBezTo>
                  <a:cubicBezTo>
                    <a:pt x="59055" y="76200"/>
                    <a:pt x="120015" y="128588"/>
                    <a:pt x="181928" y="17907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2540;p22">
              <a:extLst>
                <a:ext uri="{FF2B5EF4-FFF2-40B4-BE49-F238E27FC236}">
                  <a16:creationId xmlns:a16="http://schemas.microsoft.com/office/drawing/2014/main" id="{823F9DD4-E5AC-4841-82B3-29AF48D7BF0E}"/>
                </a:ext>
              </a:extLst>
            </p:cNvPr>
            <p:cNvSpPr/>
            <p:nvPr/>
          </p:nvSpPr>
          <p:spPr>
            <a:xfrm>
              <a:off x="5121592" y="4304346"/>
              <a:ext cx="157162" cy="118109"/>
            </a:xfrm>
            <a:custGeom>
              <a:avLst/>
              <a:gdLst/>
              <a:ahLst/>
              <a:cxnLst/>
              <a:rect l="l" t="t" r="r" b="b"/>
              <a:pathLst>
                <a:path w="157162" h="118109" extrusionOk="0">
                  <a:moveTo>
                    <a:pt x="157163" y="40005"/>
                  </a:moveTo>
                  <a:cubicBezTo>
                    <a:pt x="141922" y="45720"/>
                    <a:pt x="126682" y="50483"/>
                    <a:pt x="113347" y="58103"/>
                  </a:cubicBezTo>
                  <a:cubicBezTo>
                    <a:pt x="80963" y="77153"/>
                    <a:pt x="49530" y="98108"/>
                    <a:pt x="17145" y="118110"/>
                  </a:cubicBezTo>
                  <a:cubicBezTo>
                    <a:pt x="11430" y="109538"/>
                    <a:pt x="6667" y="100965"/>
                    <a:pt x="0" y="91440"/>
                  </a:cubicBezTo>
                  <a:cubicBezTo>
                    <a:pt x="45720" y="60960"/>
                    <a:pt x="90488" y="31433"/>
                    <a:pt x="138113" y="0"/>
                  </a:cubicBezTo>
                  <a:cubicBezTo>
                    <a:pt x="144780" y="15240"/>
                    <a:pt x="150495" y="27622"/>
                    <a:pt x="157163" y="40005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2541;p22">
              <a:extLst>
                <a:ext uri="{FF2B5EF4-FFF2-40B4-BE49-F238E27FC236}">
                  <a16:creationId xmlns:a16="http://schemas.microsoft.com/office/drawing/2014/main" id="{C8328FDE-FB1A-446C-943A-790A51EEE738}"/>
                </a:ext>
              </a:extLst>
            </p:cNvPr>
            <p:cNvSpPr/>
            <p:nvPr/>
          </p:nvSpPr>
          <p:spPr>
            <a:xfrm>
              <a:off x="4713922" y="4808219"/>
              <a:ext cx="312420" cy="104629"/>
            </a:xfrm>
            <a:custGeom>
              <a:avLst/>
              <a:gdLst/>
              <a:ahLst/>
              <a:cxnLst/>
              <a:rect l="l" t="t" r="r" b="b"/>
              <a:pathLst>
                <a:path w="312420" h="104629" extrusionOk="0">
                  <a:moveTo>
                    <a:pt x="0" y="84773"/>
                  </a:moveTo>
                  <a:cubicBezTo>
                    <a:pt x="38100" y="84773"/>
                    <a:pt x="77153" y="86678"/>
                    <a:pt x="115253" y="83820"/>
                  </a:cubicBezTo>
                  <a:cubicBezTo>
                    <a:pt x="138113" y="81915"/>
                    <a:pt x="160972" y="75248"/>
                    <a:pt x="181928" y="65723"/>
                  </a:cubicBezTo>
                  <a:cubicBezTo>
                    <a:pt x="221933" y="46673"/>
                    <a:pt x="260033" y="23813"/>
                    <a:pt x="300038" y="1905"/>
                  </a:cubicBezTo>
                  <a:cubicBezTo>
                    <a:pt x="303847" y="0"/>
                    <a:pt x="307658" y="0"/>
                    <a:pt x="312420" y="0"/>
                  </a:cubicBezTo>
                  <a:cubicBezTo>
                    <a:pt x="285750" y="40958"/>
                    <a:pt x="244793" y="60960"/>
                    <a:pt x="200978" y="80010"/>
                  </a:cubicBezTo>
                  <a:cubicBezTo>
                    <a:pt x="133350" y="110490"/>
                    <a:pt x="67628" y="113348"/>
                    <a:pt x="0" y="84773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2542;p22">
              <a:extLst>
                <a:ext uri="{FF2B5EF4-FFF2-40B4-BE49-F238E27FC236}">
                  <a16:creationId xmlns:a16="http://schemas.microsoft.com/office/drawing/2014/main" id="{E2BC31E6-8084-47BC-BC4D-1453D5F3BCF0}"/>
                </a:ext>
              </a:extLst>
            </p:cNvPr>
            <p:cNvSpPr/>
            <p:nvPr/>
          </p:nvSpPr>
          <p:spPr>
            <a:xfrm>
              <a:off x="6408419" y="3489007"/>
              <a:ext cx="221932" cy="73228"/>
            </a:xfrm>
            <a:custGeom>
              <a:avLst/>
              <a:gdLst/>
              <a:ahLst/>
              <a:cxnLst/>
              <a:rect l="l" t="t" r="r" b="b"/>
              <a:pathLst>
                <a:path w="221932" h="73228" extrusionOk="0">
                  <a:moveTo>
                    <a:pt x="120015" y="42863"/>
                  </a:moveTo>
                  <a:cubicBezTo>
                    <a:pt x="154305" y="48577"/>
                    <a:pt x="187643" y="53340"/>
                    <a:pt x="221933" y="59055"/>
                  </a:cubicBezTo>
                  <a:cubicBezTo>
                    <a:pt x="220980" y="62865"/>
                    <a:pt x="220980" y="65722"/>
                    <a:pt x="220028" y="69533"/>
                  </a:cubicBezTo>
                  <a:cubicBezTo>
                    <a:pt x="171450" y="81915"/>
                    <a:pt x="123825" y="59055"/>
                    <a:pt x="75248" y="60960"/>
                  </a:cubicBezTo>
                  <a:cubicBezTo>
                    <a:pt x="50483" y="55245"/>
                    <a:pt x="24765" y="49530"/>
                    <a:pt x="0" y="42863"/>
                  </a:cubicBezTo>
                  <a:cubicBezTo>
                    <a:pt x="8573" y="32385"/>
                    <a:pt x="15240" y="19050"/>
                    <a:pt x="25718" y="11430"/>
                  </a:cubicBezTo>
                  <a:cubicBezTo>
                    <a:pt x="36195" y="4763"/>
                    <a:pt x="50483" y="3810"/>
                    <a:pt x="62865" y="0"/>
                  </a:cubicBezTo>
                  <a:cubicBezTo>
                    <a:pt x="55245" y="6667"/>
                    <a:pt x="47625" y="14288"/>
                    <a:pt x="34290" y="26670"/>
                  </a:cubicBezTo>
                  <a:cubicBezTo>
                    <a:pt x="65723" y="33338"/>
                    <a:pt x="93345" y="38100"/>
                    <a:pt x="120015" y="42863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2543;p22">
              <a:extLst>
                <a:ext uri="{FF2B5EF4-FFF2-40B4-BE49-F238E27FC236}">
                  <a16:creationId xmlns:a16="http://schemas.microsoft.com/office/drawing/2014/main" id="{201A91C1-CDB9-4986-A6D9-6296BA7FBF42}"/>
                </a:ext>
              </a:extLst>
            </p:cNvPr>
            <p:cNvSpPr/>
            <p:nvPr/>
          </p:nvSpPr>
          <p:spPr>
            <a:xfrm>
              <a:off x="6443662" y="3470098"/>
              <a:ext cx="153352" cy="61770"/>
            </a:xfrm>
            <a:custGeom>
              <a:avLst/>
              <a:gdLst/>
              <a:ahLst/>
              <a:cxnLst/>
              <a:rect l="l" t="t" r="r" b="b"/>
              <a:pathLst>
                <a:path w="153352" h="61770" extrusionOk="0">
                  <a:moveTo>
                    <a:pt x="84772" y="61771"/>
                  </a:moveTo>
                  <a:cubicBezTo>
                    <a:pt x="58103" y="57008"/>
                    <a:pt x="31432" y="52246"/>
                    <a:pt x="0" y="46531"/>
                  </a:cubicBezTo>
                  <a:cubicBezTo>
                    <a:pt x="13335" y="34148"/>
                    <a:pt x="20955" y="27481"/>
                    <a:pt x="28575" y="19861"/>
                  </a:cubicBezTo>
                  <a:cubicBezTo>
                    <a:pt x="68580" y="-16334"/>
                    <a:pt x="111443" y="6526"/>
                    <a:pt x="153353" y="14146"/>
                  </a:cubicBezTo>
                  <a:cubicBezTo>
                    <a:pt x="130493" y="29386"/>
                    <a:pt x="107632" y="45578"/>
                    <a:pt x="84772" y="61771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2544;p22">
              <a:extLst>
                <a:ext uri="{FF2B5EF4-FFF2-40B4-BE49-F238E27FC236}">
                  <a16:creationId xmlns:a16="http://schemas.microsoft.com/office/drawing/2014/main" id="{7D942F43-F402-4D72-B577-00AA429996B5}"/>
                </a:ext>
              </a:extLst>
            </p:cNvPr>
            <p:cNvSpPr/>
            <p:nvPr/>
          </p:nvSpPr>
          <p:spPr>
            <a:xfrm>
              <a:off x="4423409" y="4916804"/>
              <a:ext cx="124777" cy="103822"/>
            </a:xfrm>
            <a:custGeom>
              <a:avLst/>
              <a:gdLst/>
              <a:ahLst/>
              <a:cxnLst/>
              <a:rect l="l" t="t" r="r" b="b"/>
              <a:pathLst>
                <a:path w="124777" h="103822" extrusionOk="0">
                  <a:moveTo>
                    <a:pt x="124778" y="103822"/>
                  </a:moveTo>
                  <a:cubicBezTo>
                    <a:pt x="107633" y="101917"/>
                    <a:pt x="89535" y="100965"/>
                    <a:pt x="72390" y="99060"/>
                  </a:cubicBezTo>
                  <a:cubicBezTo>
                    <a:pt x="62865" y="92392"/>
                    <a:pt x="53340" y="85725"/>
                    <a:pt x="43815" y="78105"/>
                  </a:cubicBezTo>
                  <a:cubicBezTo>
                    <a:pt x="41910" y="76200"/>
                    <a:pt x="40005" y="74295"/>
                    <a:pt x="38100" y="73342"/>
                  </a:cubicBezTo>
                  <a:cubicBezTo>
                    <a:pt x="25718" y="61913"/>
                    <a:pt x="12383" y="51435"/>
                    <a:pt x="0" y="40005"/>
                  </a:cubicBezTo>
                  <a:cubicBezTo>
                    <a:pt x="1905" y="35242"/>
                    <a:pt x="4763" y="31432"/>
                    <a:pt x="4763" y="26670"/>
                  </a:cubicBezTo>
                  <a:cubicBezTo>
                    <a:pt x="5715" y="18097"/>
                    <a:pt x="5715" y="8572"/>
                    <a:pt x="5715" y="0"/>
                  </a:cubicBezTo>
                  <a:cubicBezTo>
                    <a:pt x="38100" y="24765"/>
                    <a:pt x="70485" y="49530"/>
                    <a:pt x="103822" y="73342"/>
                  </a:cubicBezTo>
                  <a:cubicBezTo>
                    <a:pt x="110490" y="78105"/>
                    <a:pt x="118110" y="80963"/>
                    <a:pt x="124778" y="84772"/>
                  </a:cubicBezTo>
                  <a:cubicBezTo>
                    <a:pt x="124778" y="91440"/>
                    <a:pt x="124778" y="98107"/>
                    <a:pt x="124778" y="103822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2545;p22">
              <a:extLst>
                <a:ext uri="{FF2B5EF4-FFF2-40B4-BE49-F238E27FC236}">
                  <a16:creationId xmlns:a16="http://schemas.microsoft.com/office/drawing/2014/main" id="{DC21FD64-B989-43B1-9926-DBEC04F4AE76}"/>
                </a:ext>
              </a:extLst>
            </p:cNvPr>
            <p:cNvSpPr/>
            <p:nvPr/>
          </p:nvSpPr>
          <p:spPr>
            <a:xfrm>
              <a:off x="4864417" y="4516754"/>
              <a:ext cx="75247" cy="146684"/>
            </a:xfrm>
            <a:custGeom>
              <a:avLst/>
              <a:gdLst/>
              <a:ahLst/>
              <a:cxnLst/>
              <a:rect l="l" t="t" r="r" b="b"/>
              <a:pathLst>
                <a:path w="75247" h="146684" extrusionOk="0">
                  <a:moveTo>
                    <a:pt x="21907" y="146685"/>
                  </a:moveTo>
                  <a:cubicBezTo>
                    <a:pt x="14288" y="140970"/>
                    <a:pt x="7620" y="136207"/>
                    <a:pt x="0" y="130492"/>
                  </a:cubicBezTo>
                  <a:cubicBezTo>
                    <a:pt x="4763" y="124777"/>
                    <a:pt x="10477" y="118110"/>
                    <a:pt x="15240" y="112395"/>
                  </a:cubicBezTo>
                  <a:cubicBezTo>
                    <a:pt x="42863" y="93345"/>
                    <a:pt x="43815" y="80963"/>
                    <a:pt x="20002" y="38100"/>
                  </a:cubicBezTo>
                  <a:cubicBezTo>
                    <a:pt x="36195" y="26670"/>
                    <a:pt x="53340" y="15240"/>
                    <a:pt x="75247" y="0"/>
                  </a:cubicBezTo>
                  <a:cubicBezTo>
                    <a:pt x="74295" y="60960"/>
                    <a:pt x="70485" y="111442"/>
                    <a:pt x="21907" y="14668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2546;p22">
              <a:extLst>
                <a:ext uri="{FF2B5EF4-FFF2-40B4-BE49-F238E27FC236}">
                  <a16:creationId xmlns:a16="http://schemas.microsoft.com/office/drawing/2014/main" id="{CF249F3F-FD3A-43BA-89B3-99CA39ECAA8C}"/>
                </a:ext>
              </a:extLst>
            </p:cNvPr>
            <p:cNvSpPr/>
            <p:nvPr/>
          </p:nvSpPr>
          <p:spPr>
            <a:xfrm>
              <a:off x="6351269" y="3531869"/>
              <a:ext cx="132397" cy="56197"/>
            </a:xfrm>
            <a:custGeom>
              <a:avLst/>
              <a:gdLst/>
              <a:ahLst/>
              <a:cxnLst/>
              <a:rect l="l" t="t" r="r" b="b"/>
              <a:pathLst>
                <a:path w="132397" h="56197" extrusionOk="0">
                  <a:moveTo>
                    <a:pt x="57150" y="0"/>
                  </a:moveTo>
                  <a:cubicBezTo>
                    <a:pt x="81915" y="5715"/>
                    <a:pt x="107633" y="11430"/>
                    <a:pt x="132398" y="18097"/>
                  </a:cubicBezTo>
                  <a:cubicBezTo>
                    <a:pt x="119063" y="30480"/>
                    <a:pt x="106680" y="43815"/>
                    <a:pt x="93345" y="56197"/>
                  </a:cubicBezTo>
                  <a:cubicBezTo>
                    <a:pt x="62865" y="52388"/>
                    <a:pt x="32385" y="48577"/>
                    <a:pt x="2858" y="44767"/>
                  </a:cubicBezTo>
                  <a:cubicBezTo>
                    <a:pt x="1905" y="43815"/>
                    <a:pt x="953" y="42863"/>
                    <a:pt x="0" y="41910"/>
                  </a:cubicBezTo>
                  <a:cubicBezTo>
                    <a:pt x="19050" y="28575"/>
                    <a:pt x="38100" y="14288"/>
                    <a:pt x="57150" y="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2547;p22">
              <a:extLst>
                <a:ext uri="{FF2B5EF4-FFF2-40B4-BE49-F238E27FC236}">
                  <a16:creationId xmlns:a16="http://schemas.microsoft.com/office/drawing/2014/main" id="{A5D42327-AAF3-429E-A11C-DE09CA1DF568}"/>
                </a:ext>
              </a:extLst>
            </p:cNvPr>
            <p:cNvSpPr/>
            <p:nvPr/>
          </p:nvSpPr>
          <p:spPr>
            <a:xfrm>
              <a:off x="4633912" y="4582477"/>
              <a:ext cx="102869" cy="118109"/>
            </a:xfrm>
            <a:custGeom>
              <a:avLst/>
              <a:gdLst/>
              <a:ahLst/>
              <a:cxnLst/>
              <a:rect l="l" t="t" r="r" b="b"/>
              <a:pathLst>
                <a:path w="102869" h="118109" extrusionOk="0">
                  <a:moveTo>
                    <a:pt x="45720" y="22860"/>
                  </a:moveTo>
                  <a:cubicBezTo>
                    <a:pt x="51435" y="36195"/>
                    <a:pt x="57150" y="50482"/>
                    <a:pt x="64770" y="62865"/>
                  </a:cubicBezTo>
                  <a:cubicBezTo>
                    <a:pt x="76200" y="81915"/>
                    <a:pt x="90488" y="99060"/>
                    <a:pt x="102870" y="118110"/>
                  </a:cubicBezTo>
                  <a:cubicBezTo>
                    <a:pt x="89535" y="111442"/>
                    <a:pt x="77153" y="104775"/>
                    <a:pt x="63818" y="98107"/>
                  </a:cubicBezTo>
                  <a:cubicBezTo>
                    <a:pt x="56197" y="91440"/>
                    <a:pt x="47625" y="84772"/>
                    <a:pt x="40005" y="79057"/>
                  </a:cubicBezTo>
                  <a:cubicBezTo>
                    <a:pt x="26670" y="59055"/>
                    <a:pt x="13335" y="39053"/>
                    <a:pt x="0" y="19050"/>
                  </a:cubicBezTo>
                  <a:cubicBezTo>
                    <a:pt x="7620" y="13335"/>
                    <a:pt x="14288" y="7620"/>
                    <a:pt x="24765" y="0"/>
                  </a:cubicBezTo>
                  <a:cubicBezTo>
                    <a:pt x="29528" y="5715"/>
                    <a:pt x="35243" y="11430"/>
                    <a:pt x="40957" y="17145"/>
                  </a:cubicBezTo>
                  <a:cubicBezTo>
                    <a:pt x="41910" y="19050"/>
                    <a:pt x="43815" y="20955"/>
                    <a:pt x="45720" y="22860"/>
                  </a:cubicBezTo>
                  <a:lnTo>
                    <a:pt x="45720" y="22860"/>
                  </a:ln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2548;p22">
              <a:extLst>
                <a:ext uri="{FF2B5EF4-FFF2-40B4-BE49-F238E27FC236}">
                  <a16:creationId xmlns:a16="http://schemas.microsoft.com/office/drawing/2014/main" id="{7A8682B6-4CAE-4A9C-BA9D-0E8B99874556}"/>
                </a:ext>
              </a:extLst>
            </p:cNvPr>
            <p:cNvSpPr/>
            <p:nvPr/>
          </p:nvSpPr>
          <p:spPr>
            <a:xfrm>
              <a:off x="4363402" y="4872989"/>
              <a:ext cx="65722" cy="83819"/>
            </a:xfrm>
            <a:custGeom>
              <a:avLst/>
              <a:gdLst/>
              <a:ahLst/>
              <a:cxnLst/>
              <a:rect l="l" t="t" r="r" b="b"/>
              <a:pathLst>
                <a:path w="65722" h="83819" extrusionOk="0">
                  <a:moveTo>
                    <a:pt x="65722" y="43815"/>
                  </a:moveTo>
                  <a:cubicBezTo>
                    <a:pt x="65722" y="52388"/>
                    <a:pt x="65722" y="61913"/>
                    <a:pt x="64770" y="70485"/>
                  </a:cubicBezTo>
                  <a:cubicBezTo>
                    <a:pt x="63817" y="75247"/>
                    <a:pt x="61913" y="79057"/>
                    <a:pt x="60007" y="83820"/>
                  </a:cubicBezTo>
                  <a:cubicBezTo>
                    <a:pt x="40005" y="61913"/>
                    <a:pt x="20002" y="40957"/>
                    <a:pt x="0" y="19050"/>
                  </a:cubicBezTo>
                  <a:cubicBezTo>
                    <a:pt x="6667" y="14288"/>
                    <a:pt x="12382" y="9525"/>
                    <a:pt x="25717" y="0"/>
                  </a:cubicBezTo>
                  <a:cubicBezTo>
                    <a:pt x="37147" y="12382"/>
                    <a:pt x="51435" y="28575"/>
                    <a:pt x="65722" y="43815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2549;p22">
              <a:extLst>
                <a:ext uri="{FF2B5EF4-FFF2-40B4-BE49-F238E27FC236}">
                  <a16:creationId xmlns:a16="http://schemas.microsoft.com/office/drawing/2014/main" id="{51F7AE95-BB97-4FE1-8C79-B9A7725B0EB8}"/>
                </a:ext>
              </a:extLst>
            </p:cNvPr>
            <p:cNvSpPr/>
            <p:nvPr/>
          </p:nvSpPr>
          <p:spPr>
            <a:xfrm>
              <a:off x="4457700" y="4714874"/>
              <a:ext cx="70484" cy="93344"/>
            </a:xfrm>
            <a:custGeom>
              <a:avLst/>
              <a:gdLst/>
              <a:ahLst/>
              <a:cxnLst/>
              <a:rect l="l" t="t" r="r" b="b"/>
              <a:pathLst>
                <a:path w="70484" h="93344" extrusionOk="0">
                  <a:moveTo>
                    <a:pt x="28575" y="953"/>
                  </a:moveTo>
                  <a:cubicBezTo>
                    <a:pt x="42863" y="31432"/>
                    <a:pt x="57150" y="62865"/>
                    <a:pt x="70485" y="93345"/>
                  </a:cubicBezTo>
                  <a:cubicBezTo>
                    <a:pt x="31433" y="73343"/>
                    <a:pt x="15240" y="37147"/>
                    <a:pt x="0" y="0"/>
                  </a:cubicBezTo>
                  <a:cubicBezTo>
                    <a:pt x="9525" y="0"/>
                    <a:pt x="19050" y="953"/>
                    <a:pt x="28575" y="953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2550;p22">
              <a:extLst>
                <a:ext uri="{FF2B5EF4-FFF2-40B4-BE49-F238E27FC236}">
                  <a16:creationId xmlns:a16="http://schemas.microsoft.com/office/drawing/2014/main" id="{BCDC9F60-D57F-4C05-9A6E-981E6B361182}"/>
                </a:ext>
              </a:extLst>
            </p:cNvPr>
            <p:cNvSpPr/>
            <p:nvPr/>
          </p:nvSpPr>
          <p:spPr>
            <a:xfrm>
              <a:off x="5055869" y="4915852"/>
              <a:ext cx="131445" cy="99059"/>
            </a:xfrm>
            <a:custGeom>
              <a:avLst/>
              <a:gdLst/>
              <a:ahLst/>
              <a:cxnLst/>
              <a:rect l="l" t="t" r="r" b="b"/>
              <a:pathLst>
                <a:path w="131445" h="99059" extrusionOk="0">
                  <a:moveTo>
                    <a:pt x="0" y="99060"/>
                  </a:moveTo>
                  <a:cubicBezTo>
                    <a:pt x="7620" y="90488"/>
                    <a:pt x="15240" y="81915"/>
                    <a:pt x="23813" y="74295"/>
                  </a:cubicBezTo>
                  <a:cubicBezTo>
                    <a:pt x="48578" y="54292"/>
                    <a:pt x="73343" y="35242"/>
                    <a:pt x="100013" y="16192"/>
                  </a:cubicBezTo>
                  <a:cubicBezTo>
                    <a:pt x="109538" y="9525"/>
                    <a:pt x="120968" y="5715"/>
                    <a:pt x="131445" y="0"/>
                  </a:cubicBezTo>
                  <a:cubicBezTo>
                    <a:pt x="98108" y="47625"/>
                    <a:pt x="53340" y="79057"/>
                    <a:pt x="0" y="9906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2551;p22">
              <a:extLst>
                <a:ext uri="{FF2B5EF4-FFF2-40B4-BE49-F238E27FC236}">
                  <a16:creationId xmlns:a16="http://schemas.microsoft.com/office/drawing/2014/main" id="{C9D3B285-EB3B-42A4-BDA9-33C6CA2615F5}"/>
                </a:ext>
              </a:extLst>
            </p:cNvPr>
            <p:cNvSpPr/>
            <p:nvPr/>
          </p:nvSpPr>
          <p:spPr>
            <a:xfrm>
              <a:off x="4541519" y="4812981"/>
              <a:ext cx="92544" cy="53340"/>
            </a:xfrm>
            <a:custGeom>
              <a:avLst/>
              <a:gdLst/>
              <a:ahLst/>
              <a:cxnLst/>
              <a:rect l="l" t="t" r="r" b="b"/>
              <a:pathLst>
                <a:path w="92544" h="53340" extrusionOk="0">
                  <a:moveTo>
                    <a:pt x="0" y="6668"/>
                  </a:moveTo>
                  <a:cubicBezTo>
                    <a:pt x="7620" y="4763"/>
                    <a:pt x="15240" y="0"/>
                    <a:pt x="22860" y="0"/>
                  </a:cubicBezTo>
                  <a:cubicBezTo>
                    <a:pt x="33338" y="0"/>
                    <a:pt x="45720" y="1905"/>
                    <a:pt x="53340" y="6668"/>
                  </a:cubicBezTo>
                  <a:cubicBezTo>
                    <a:pt x="67628" y="17145"/>
                    <a:pt x="80010" y="30480"/>
                    <a:pt x="92393" y="42863"/>
                  </a:cubicBezTo>
                  <a:cubicBezTo>
                    <a:pt x="93345" y="43815"/>
                    <a:pt x="89535" y="49530"/>
                    <a:pt x="88583" y="53340"/>
                  </a:cubicBezTo>
                  <a:cubicBezTo>
                    <a:pt x="59055" y="38100"/>
                    <a:pt x="29528" y="22860"/>
                    <a:pt x="0" y="6668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2552;p22">
              <a:extLst>
                <a:ext uri="{FF2B5EF4-FFF2-40B4-BE49-F238E27FC236}">
                  <a16:creationId xmlns:a16="http://schemas.microsoft.com/office/drawing/2014/main" id="{BDE4E02A-3F39-4814-975D-D7BE8EC890F8}"/>
                </a:ext>
              </a:extLst>
            </p:cNvPr>
            <p:cNvSpPr/>
            <p:nvPr/>
          </p:nvSpPr>
          <p:spPr>
            <a:xfrm>
              <a:off x="4852987" y="4555806"/>
              <a:ext cx="48398" cy="74295"/>
            </a:xfrm>
            <a:custGeom>
              <a:avLst/>
              <a:gdLst/>
              <a:ahLst/>
              <a:cxnLst/>
              <a:rect l="l" t="t" r="r" b="b"/>
              <a:pathLst>
                <a:path w="48398" h="74295" extrusionOk="0">
                  <a:moveTo>
                    <a:pt x="31432" y="0"/>
                  </a:moveTo>
                  <a:cubicBezTo>
                    <a:pt x="55245" y="42863"/>
                    <a:pt x="54293" y="55245"/>
                    <a:pt x="26670" y="74295"/>
                  </a:cubicBezTo>
                  <a:cubicBezTo>
                    <a:pt x="28575" y="63818"/>
                    <a:pt x="29528" y="53340"/>
                    <a:pt x="31432" y="41910"/>
                  </a:cubicBezTo>
                  <a:cubicBezTo>
                    <a:pt x="20003" y="38100"/>
                    <a:pt x="9525" y="34290"/>
                    <a:pt x="0" y="30480"/>
                  </a:cubicBezTo>
                  <a:cubicBezTo>
                    <a:pt x="10478" y="20003"/>
                    <a:pt x="20955" y="10478"/>
                    <a:pt x="31432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2553;p22">
              <a:extLst>
                <a:ext uri="{FF2B5EF4-FFF2-40B4-BE49-F238E27FC236}">
                  <a16:creationId xmlns:a16="http://schemas.microsoft.com/office/drawing/2014/main" id="{4FD02E3B-C420-4E66-A8BC-F8525582DF31}"/>
                </a:ext>
              </a:extLst>
            </p:cNvPr>
            <p:cNvSpPr/>
            <p:nvPr/>
          </p:nvSpPr>
          <p:spPr>
            <a:xfrm>
              <a:off x="4475797" y="4329112"/>
              <a:ext cx="52672" cy="64045"/>
            </a:xfrm>
            <a:custGeom>
              <a:avLst/>
              <a:gdLst/>
              <a:ahLst/>
              <a:cxnLst/>
              <a:rect l="l" t="t" r="r" b="b"/>
              <a:pathLst>
                <a:path w="52672" h="64045" extrusionOk="0">
                  <a:moveTo>
                    <a:pt x="50483" y="0"/>
                  </a:moveTo>
                  <a:cubicBezTo>
                    <a:pt x="51435" y="10478"/>
                    <a:pt x="54293" y="20955"/>
                    <a:pt x="51435" y="30480"/>
                  </a:cubicBezTo>
                  <a:cubicBezTo>
                    <a:pt x="44768" y="56197"/>
                    <a:pt x="28575" y="69532"/>
                    <a:pt x="0" y="61913"/>
                  </a:cubicBezTo>
                  <a:cubicBezTo>
                    <a:pt x="17145" y="41910"/>
                    <a:pt x="33338" y="20955"/>
                    <a:pt x="5048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2554;p22">
              <a:extLst>
                <a:ext uri="{FF2B5EF4-FFF2-40B4-BE49-F238E27FC236}">
                  <a16:creationId xmlns:a16="http://schemas.microsoft.com/office/drawing/2014/main" id="{DB750DF5-2144-4BCE-A1C5-C84697D09690}"/>
                </a:ext>
              </a:extLst>
            </p:cNvPr>
            <p:cNvSpPr/>
            <p:nvPr/>
          </p:nvSpPr>
          <p:spPr>
            <a:xfrm>
              <a:off x="5255894" y="4696777"/>
              <a:ext cx="38100" cy="116204"/>
            </a:xfrm>
            <a:custGeom>
              <a:avLst/>
              <a:gdLst/>
              <a:ahLst/>
              <a:cxnLst/>
              <a:rect l="l" t="t" r="r" b="b"/>
              <a:pathLst>
                <a:path w="38100" h="116204" extrusionOk="0">
                  <a:moveTo>
                    <a:pt x="0" y="116205"/>
                  </a:moveTo>
                  <a:cubicBezTo>
                    <a:pt x="1905" y="105728"/>
                    <a:pt x="2858" y="94297"/>
                    <a:pt x="5715" y="83820"/>
                  </a:cubicBezTo>
                  <a:cubicBezTo>
                    <a:pt x="16193" y="55245"/>
                    <a:pt x="27623" y="27622"/>
                    <a:pt x="38100" y="0"/>
                  </a:cubicBezTo>
                  <a:cubicBezTo>
                    <a:pt x="26670" y="39053"/>
                    <a:pt x="13335" y="78105"/>
                    <a:pt x="0" y="11620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2555;p22">
              <a:extLst>
                <a:ext uri="{FF2B5EF4-FFF2-40B4-BE49-F238E27FC236}">
                  <a16:creationId xmlns:a16="http://schemas.microsoft.com/office/drawing/2014/main" id="{950D8D42-FE81-41D6-A00F-B199D7A32CE9}"/>
                </a:ext>
              </a:extLst>
            </p:cNvPr>
            <p:cNvSpPr/>
            <p:nvPr/>
          </p:nvSpPr>
          <p:spPr>
            <a:xfrm>
              <a:off x="5047297" y="4417694"/>
              <a:ext cx="51434" cy="41628"/>
            </a:xfrm>
            <a:custGeom>
              <a:avLst/>
              <a:gdLst/>
              <a:ahLst/>
              <a:cxnLst/>
              <a:rect l="l" t="t" r="r" b="b"/>
              <a:pathLst>
                <a:path w="51434" h="41628" extrusionOk="0">
                  <a:moveTo>
                    <a:pt x="51435" y="36195"/>
                  </a:moveTo>
                  <a:cubicBezTo>
                    <a:pt x="32385" y="47625"/>
                    <a:pt x="16193" y="39053"/>
                    <a:pt x="0" y="28575"/>
                  </a:cubicBezTo>
                  <a:cubicBezTo>
                    <a:pt x="12383" y="20003"/>
                    <a:pt x="23813" y="11430"/>
                    <a:pt x="40958" y="0"/>
                  </a:cubicBezTo>
                  <a:cubicBezTo>
                    <a:pt x="45720" y="14288"/>
                    <a:pt x="48578" y="25718"/>
                    <a:pt x="51435" y="3619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2556;p22">
              <a:extLst>
                <a:ext uri="{FF2B5EF4-FFF2-40B4-BE49-F238E27FC236}">
                  <a16:creationId xmlns:a16="http://schemas.microsoft.com/office/drawing/2014/main" id="{9132931D-E453-45D9-9BBB-7F8344CBE861}"/>
                </a:ext>
              </a:extLst>
            </p:cNvPr>
            <p:cNvSpPr/>
            <p:nvPr/>
          </p:nvSpPr>
          <p:spPr>
            <a:xfrm>
              <a:off x="4742497" y="4574856"/>
              <a:ext cx="50482" cy="28434"/>
            </a:xfrm>
            <a:custGeom>
              <a:avLst/>
              <a:gdLst/>
              <a:ahLst/>
              <a:cxnLst/>
              <a:rect l="l" t="t" r="r" b="b"/>
              <a:pathLst>
                <a:path w="50482" h="28434" extrusionOk="0">
                  <a:moveTo>
                    <a:pt x="50483" y="20955"/>
                  </a:moveTo>
                  <a:cubicBezTo>
                    <a:pt x="28575" y="36195"/>
                    <a:pt x="7620" y="27623"/>
                    <a:pt x="0" y="0"/>
                  </a:cubicBezTo>
                  <a:cubicBezTo>
                    <a:pt x="17145" y="6668"/>
                    <a:pt x="33338" y="14288"/>
                    <a:pt x="50483" y="20955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2557;p22">
              <a:extLst>
                <a:ext uri="{FF2B5EF4-FFF2-40B4-BE49-F238E27FC236}">
                  <a16:creationId xmlns:a16="http://schemas.microsoft.com/office/drawing/2014/main" id="{1D82676A-0443-4A9A-8174-DC5056642F42}"/>
                </a:ext>
              </a:extLst>
            </p:cNvPr>
            <p:cNvSpPr/>
            <p:nvPr/>
          </p:nvSpPr>
          <p:spPr>
            <a:xfrm>
              <a:off x="5193030" y="4868227"/>
              <a:ext cx="31432" cy="41909"/>
            </a:xfrm>
            <a:custGeom>
              <a:avLst/>
              <a:gdLst/>
              <a:ahLst/>
              <a:cxnLst/>
              <a:rect l="l" t="t" r="r" b="b"/>
              <a:pathLst>
                <a:path w="31432" h="41909" extrusionOk="0">
                  <a:moveTo>
                    <a:pt x="0" y="41910"/>
                  </a:moveTo>
                  <a:cubicBezTo>
                    <a:pt x="10477" y="27622"/>
                    <a:pt x="20955" y="14288"/>
                    <a:pt x="31432" y="0"/>
                  </a:cubicBezTo>
                  <a:cubicBezTo>
                    <a:pt x="20955" y="14288"/>
                    <a:pt x="10477" y="28575"/>
                    <a:pt x="0" y="4191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2558;p22">
              <a:extLst>
                <a:ext uri="{FF2B5EF4-FFF2-40B4-BE49-F238E27FC236}">
                  <a16:creationId xmlns:a16="http://schemas.microsoft.com/office/drawing/2014/main" id="{377584EF-F87D-4241-B86B-ACA7BFCD7F74}"/>
                </a:ext>
              </a:extLst>
            </p:cNvPr>
            <p:cNvSpPr/>
            <p:nvPr/>
          </p:nvSpPr>
          <p:spPr>
            <a:xfrm>
              <a:off x="4566284" y="4484369"/>
              <a:ext cx="25717" cy="20955"/>
            </a:xfrm>
            <a:custGeom>
              <a:avLst/>
              <a:gdLst/>
              <a:ahLst/>
              <a:cxnLst/>
              <a:rect l="l" t="t" r="r" b="b"/>
              <a:pathLst>
                <a:path w="25717" h="20955" extrusionOk="0">
                  <a:moveTo>
                    <a:pt x="20003" y="20955"/>
                  </a:moveTo>
                  <a:cubicBezTo>
                    <a:pt x="13335" y="16193"/>
                    <a:pt x="6668" y="10478"/>
                    <a:pt x="0" y="5715"/>
                  </a:cubicBezTo>
                  <a:cubicBezTo>
                    <a:pt x="8572" y="3810"/>
                    <a:pt x="17145" y="1905"/>
                    <a:pt x="25718" y="0"/>
                  </a:cubicBezTo>
                  <a:cubicBezTo>
                    <a:pt x="24765" y="6668"/>
                    <a:pt x="21908" y="14288"/>
                    <a:pt x="20003" y="20955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2559;p22">
              <a:extLst>
                <a:ext uri="{FF2B5EF4-FFF2-40B4-BE49-F238E27FC236}">
                  <a16:creationId xmlns:a16="http://schemas.microsoft.com/office/drawing/2014/main" id="{9B73D886-BF54-4509-8B5B-8112E28B7C51}"/>
                </a:ext>
              </a:extLst>
            </p:cNvPr>
            <p:cNvSpPr/>
            <p:nvPr/>
          </p:nvSpPr>
          <p:spPr>
            <a:xfrm>
              <a:off x="4752022" y="4701539"/>
              <a:ext cx="33337" cy="5715"/>
            </a:xfrm>
            <a:custGeom>
              <a:avLst/>
              <a:gdLst/>
              <a:ahLst/>
              <a:cxnLst/>
              <a:rect l="l" t="t" r="r" b="b"/>
              <a:pathLst>
                <a:path w="33337" h="5715" extrusionOk="0">
                  <a:moveTo>
                    <a:pt x="0" y="0"/>
                  </a:moveTo>
                  <a:cubicBezTo>
                    <a:pt x="11430" y="1905"/>
                    <a:pt x="21908" y="3810"/>
                    <a:pt x="33338" y="5715"/>
                  </a:cubicBezTo>
                  <a:cubicBezTo>
                    <a:pt x="22860" y="3810"/>
                    <a:pt x="11430" y="1905"/>
                    <a:pt x="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2560;p22">
              <a:extLst>
                <a:ext uri="{FF2B5EF4-FFF2-40B4-BE49-F238E27FC236}">
                  <a16:creationId xmlns:a16="http://schemas.microsoft.com/office/drawing/2014/main" id="{DBF5CBA6-FAB5-4057-BB9E-B0F7C8DAB582}"/>
                </a:ext>
              </a:extLst>
            </p:cNvPr>
            <p:cNvSpPr/>
            <p:nvPr/>
          </p:nvSpPr>
          <p:spPr>
            <a:xfrm>
              <a:off x="5224462" y="4837746"/>
              <a:ext cx="19050" cy="30480"/>
            </a:xfrm>
            <a:custGeom>
              <a:avLst/>
              <a:gdLst/>
              <a:ahLst/>
              <a:cxnLst/>
              <a:rect l="l" t="t" r="r" b="b"/>
              <a:pathLst>
                <a:path w="19050" h="30480" extrusionOk="0">
                  <a:moveTo>
                    <a:pt x="0" y="30480"/>
                  </a:moveTo>
                  <a:cubicBezTo>
                    <a:pt x="6668" y="20003"/>
                    <a:pt x="12382" y="10478"/>
                    <a:pt x="19050" y="0"/>
                  </a:cubicBezTo>
                  <a:cubicBezTo>
                    <a:pt x="13335" y="10478"/>
                    <a:pt x="6668" y="20003"/>
                    <a:pt x="0" y="3048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2561;p22">
              <a:extLst>
                <a:ext uri="{FF2B5EF4-FFF2-40B4-BE49-F238E27FC236}">
                  <a16:creationId xmlns:a16="http://schemas.microsoft.com/office/drawing/2014/main" id="{22703921-ED99-478F-A06C-7BA1EE712C28}"/>
                </a:ext>
              </a:extLst>
            </p:cNvPr>
            <p:cNvSpPr/>
            <p:nvPr/>
          </p:nvSpPr>
          <p:spPr>
            <a:xfrm>
              <a:off x="4266247" y="4844414"/>
              <a:ext cx="19050" cy="30479"/>
            </a:xfrm>
            <a:custGeom>
              <a:avLst/>
              <a:gdLst/>
              <a:ahLst/>
              <a:cxnLst/>
              <a:rect l="l" t="t" r="r" b="b"/>
              <a:pathLst>
                <a:path w="19050" h="30479" extrusionOk="0">
                  <a:moveTo>
                    <a:pt x="13335" y="3810"/>
                  </a:moveTo>
                  <a:cubicBezTo>
                    <a:pt x="15240" y="12382"/>
                    <a:pt x="17145" y="20955"/>
                    <a:pt x="19050" y="30480"/>
                  </a:cubicBezTo>
                  <a:cubicBezTo>
                    <a:pt x="12383" y="21907"/>
                    <a:pt x="6668" y="14288"/>
                    <a:pt x="0" y="5715"/>
                  </a:cubicBezTo>
                  <a:cubicBezTo>
                    <a:pt x="3810" y="3810"/>
                    <a:pt x="8573" y="1905"/>
                    <a:pt x="12383" y="0"/>
                  </a:cubicBezTo>
                  <a:cubicBezTo>
                    <a:pt x="13335" y="953"/>
                    <a:pt x="13335" y="1905"/>
                    <a:pt x="13335" y="381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2562;p22">
              <a:extLst>
                <a:ext uri="{FF2B5EF4-FFF2-40B4-BE49-F238E27FC236}">
                  <a16:creationId xmlns:a16="http://schemas.microsoft.com/office/drawing/2014/main" id="{0B78C1CB-1133-4C38-BFC2-66666D2C2621}"/>
                </a:ext>
              </a:extLst>
            </p:cNvPr>
            <p:cNvSpPr/>
            <p:nvPr/>
          </p:nvSpPr>
          <p:spPr>
            <a:xfrm>
              <a:off x="4673917" y="4660581"/>
              <a:ext cx="23812" cy="19050"/>
            </a:xfrm>
            <a:custGeom>
              <a:avLst/>
              <a:gdLst/>
              <a:ahLst/>
              <a:cxnLst/>
              <a:rect l="l" t="t" r="r" b="b"/>
              <a:pathLst>
                <a:path w="23812" h="19050" extrusionOk="0">
                  <a:moveTo>
                    <a:pt x="0" y="0"/>
                  </a:moveTo>
                  <a:cubicBezTo>
                    <a:pt x="7620" y="6668"/>
                    <a:pt x="16192" y="13335"/>
                    <a:pt x="23813" y="19050"/>
                  </a:cubicBezTo>
                  <a:cubicBezTo>
                    <a:pt x="16192" y="13335"/>
                    <a:pt x="7620" y="6668"/>
                    <a:pt x="0" y="0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2563;p22">
              <a:extLst>
                <a:ext uri="{FF2B5EF4-FFF2-40B4-BE49-F238E27FC236}">
                  <a16:creationId xmlns:a16="http://schemas.microsoft.com/office/drawing/2014/main" id="{0E7AE22F-E1CB-41FA-A7EC-CA87EBA7223D}"/>
                </a:ext>
              </a:extLst>
            </p:cNvPr>
            <p:cNvSpPr/>
            <p:nvPr/>
          </p:nvSpPr>
          <p:spPr>
            <a:xfrm>
              <a:off x="4617508" y="4659629"/>
              <a:ext cx="21166" cy="24810"/>
            </a:xfrm>
            <a:custGeom>
              <a:avLst/>
              <a:gdLst/>
              <a:ahLst/>
              <a:cxnLst/>
              <a:rect l="l" t="t" r="r" b="b"/>
              <a:pathLst>
                <a:path w="21166" h="24810" extrusionOk="0">
                  <a:moveTo>
                    <a:pt x="21166" y="22860"/>
                  </a:moveTo>
                  <a:cubicBezTo>
                    <a:pt x="-3599" y="30480"/>
                    <a:pt x="211" y="14288"/>
                    <a:pt x="211" y="0"/>
                  </a:cubicBezTo>
                  <a:cubicBezTo>
                    <a:pt x="6879" y="7620"/>
                    <a:pt x="13546" y="15240"/>
                    <a:pt x="21166" y="2286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2564;p22">
              <a:extLst>
                <a:ext uri="{FF2B5EF4-FFF2-40B4-BE49-F238E27FC236}">
                  <a16:creationId xmlns:a16="http://schemas.microsoft.com/office/drawing/2014/main" id="{286BC8B3-8B3B-4D8C-A8A3-12FD7C33F4D7}"/>
                </a:ext>
              </a:extLst>
            </p:cNvPr>
            <p:cNvSpPr/>
            <p:nvPr/>
          </p:nvSpPr>
          <p:spPr>
            <a:xfrm>
              <a:off x="5042534" y="5050154"/>
              <a:ext cx="20002" cy="15239"/>
            </a:xfrm>
            <a:custGeom>
              <a:avLst/>
              <a:gdLst/>
              <a:ahLst/>
              <a:cxnLst/>
              <a:rect l="l" t="t" r="r" b="b"/>
              <a:pathLst>
                <a:path w="20002" h="15239" extrusionOk="0">
                  <a:moveTo>
                    <a:pt x="12383" y="0"/>
                  </a:moveTo>
                  <a:cubicBezTo>
                    <a:pt x="15240" y="3810"/>
                    <a:pt x="17145" y="7620"/>
                    <a:pt x="20003" y="11430"/>
                  </a:cubicBezTo>
                  <a:cubicBezTo>
                    <a:pt x="19050" y="12382"/>
                    <a:pt x="18097" y="14288"/>
                    <a:pt x="16193" y="15240"/>
                  </a:cubicBezTo>
                  <a:cubicBezTo>
                    <a:pt x="10478" y="10477"/>
                    <a:pt x="4763" y="6667"/>
                    <a:pt x="0" y="1905"/>
                  </a:cubicBezTo>
                  <a:cubicBezTo>
                    <a:pt x="4763" y="952"/>
                    <a:pt x="8572" y="952"/>
                    <a:pt x="1238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2565;p22">
              <a:extLst>
                <a:ext uri="{FF2B5EF4-FFF2-40B4-BE49-F238E27FC236}">
                  <a16:creationId xmlns:a16="http://schemas.microsoft.com/office/drawing/2014/main" id="{1BF06F52-4424-41CC-9FF7-359C308CDBB3}"/>
                </a:ext>
              </a:extLst>
            </p:cNvPr>
            <p:cNvSpPr/>
            <p:nvPr/>
          </p:nvSpPr>
          <p:spPr>
            <a:xfrm>
              <a:off x="6546532" y="3428046"/>
              <a:ext cx="17145" cy="12382"/>
            </a:xfrm>
            <a:custGeom>
              <a:avLst/>
              <a:gdLst/>
              <a:ahLst/>
              <a:cxnLst/>
              <a:rect l="l" t="t" r="r" b="b"/>
              <a:pathLst>
                <a:path w="17145" h="12382" extrusionOk="0">
                  <a:moveTo>
                    <a:pt x="17145" y="0"/>
                  </a:moveTo>
                  <a:cubicBezTo>
                    <a:pt x="11430" y="3810"/>
                    <a:pt x="5715" y="8573"/>
                    <a:pt x="0" y="12383"/>
                  </a:cubicBezTo>
                  <a:cubicBezTo>
                    <a:pt x="5715" y="8573"/>
                    <a:pt x="11430" y="4763"/>
                    <a:pt x="17145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2566;p22">
              <a:extLst>
                <a:ext uri="{FF2B5EF4-FFF2-40B4-BE49-F238E27FC236}">
                  <a16:creationId xmlns:a16="http://schemas.microsoft.com/office/drawing/2014/main" id="{0C4B7F3E-CBA8-4317-B3CE-940A499DBB6F}"/>
                </a:ext>
              </a:extLst>
            </p:cNvPr>
            <p:cNvSpPr/>
            <p:nvPr/>
          </p:nvSpPr>
          <p:spPr>
            <a:xfrm>
              <a:off x="4528184" y="4808219"/>
              <a:ext cx="13334" cy="12382"/>
            </a:xfrm>
            <a:custGeom>
              <a:avLst/>
              <a:gdLst/>
              <a:ahLst/>
              <a:cxnLst/>
              <a:rect l="l" t="t" r="r" b="b"/>
              <a:pathLst>
                <a:path w="13334" h="12382" extrusionOk="0">
                  <a:moveTo>
                    <a:pt x="0" y="0"/>
                  </a:moveTo>
                  <a:cubicBezTo>
                    <a:pt x="4763" y="3810"/>
                    <a:pt x="8572" y="7620"/>
                    <a:pt x="13335" y="12383"/>
                  </a:cubicBezTo>
                  <a:cubicBezTo>
                    <a:pt x="8572" y="7620"/>
                    <a:pt x="4763" y="3810"/>
                    <a:pt x="0" y="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2567;p22">
              <a:extLst>
                <a:ext uri="{FF2B5EF4-FFF2-40B4-BE49-F238E27FC236}">
                  <a16:creationId xmlns:a16="http://schemas.microsoft.com/office/drawing/2014/main" id="{807BB4EA-E603-46D1-90AB-AC89341A198C}"/>
                </a:ext>
              </a:extLst>
            </p:cNvPr>
            <p:cNvSpPr/>
            <p:nvPr/>
          </p:nvSpPr>
          <p:spPr>
            <a:xfrm>
              <a:off x="5308282" y="4483417"/>
              <a:ext cx="1905" cy="13334"/>
            </a:xfrm>
            <a:custGeom>
              <a:avLst/>
              <a:gdLst/>
              <a:ahLst/>
              <a:cxnLst/>
              <a:rect l="l" t="t" r="r" b="b"/>
              <a:pathLst>
                <a:path w="1905" h="13334" extrusionOk="0">
                  <a:moveTo>
                    <a:pt x="1905" y="13335"/>
                  </a:moveTo>
                  <a:cubicBezTo>
                    <a:pt x="953" y="8572"/>
                    <a:pt x="953" y="4763"/>
                    <a:pt x="0" y="0"/>
                  </a:cubicBezTo>
                  <a:cubicBezTo>
                    <a:pt x="953" y="3810"/>
                    <a:pt x="953" y="8572"/>
                    <a:pt x="1905" y="1333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2568;p22">
              <a:extLst>
                <a:ext uri="{FF2B5EF4-FFF2-40B4-BE49-F238E27FC236}">
                  <a16:creationId xmlns:a16="http://schemas.microsoft.com/office/drawing/2014/main" id="{8CD44284-2C09-4663-A14C-75B83728468C}"/>
                </a:ext>
              </a:extLst>
            </p:cNvPr>
            <p:cNvSpPr/>
            <p:nvPr/>
          </p:nvSpPr>
          <p:spPr>
            <a:xfrm>
              <a:off x="4967287" y="5044439"/>
              <a:ext cx="12382" cy="4762"/>
            </a:xfrm>
            <a:custGeom>
              <a:avLst/>
              <a:gdLst/>
              <a:ahLst/>
              <a:cxnLst/>
              <a:rect l="l" t="t" r="r" b="b"/>
              <a:pathLst>
                <a:path w="12382" h="4762" extrusionOk="0">
                  <a:moveTo>
                    <a:pt x="0" y="4763"/>
                  </a:moveTo>
                  <a:cubicBezTo>
                    <a:pt x="3810" y="2857"/>
                    <a:pt x="8572" y="1905"/>
                    <a:pt x="12382" y="0"/>
                  </a:cubicBezTo>
                  <a:cubicBezTo>
                    <a:pt x="8572" y="1905"/>
                    <a:pt x="4763" y="2857"/>
                    <a:pt x="0" y="476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2569;p22">
              <a:extLst>
                <a:ext uri="{FF2B5EF4-FFF2-40B4-BE49-F238E27FC236}">
                  <a16:creationId xmlns:a16="http://schemas.microsoft.com/office/drawing/2014/main" id="{A3BF0D8B-1E23-40A5-A693-4E3840ED7B92}"/>
                </a:ext>
              </a:extLst>
            </p:cNvPr>
            <p:cNvSpPr/>
            <p:nvPr/>
          </p:nvSpPr>
          <p:spPr>
            <a:xfrm>
              <a:off x="5310187" y="4551044"/>
              <a:ext cx="9525" cy="12382"/>
            </a:xfrm>
            <a:custGeom>
              <a:avLst/>
              <a:gdLst/>
              <a:ahLst/>
              <a:cxnLst/>
              <a:rect l="l" t="t" r="r" b="b"/>
              <a:pathLst>
                <a:path w="9525" h="12382" extrusionOk="0">
                  <a:moveTo>
                    <a:pt x="0" y="12383"/>
                  </a:moveTo>
                  <a:cubicBezTo>
                    <a:pt x="0" y="8573"/>
                    <a:pt x="0" y="4763"/>
                    <a:pt x="0" y="0"/>
                  </a:cubicBezTo>
                  <a:cubicBezTo>
                    <a:pt x="0" y="3810"/>
                    <a:pt x="0" y="7620"/>
                    <a:pt x="0" y="1238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2570;p22">
              <a:extLst>
                <a:ext uri="{FF2B5EF4-FFF2-40B4-BE49-F238E27FC236}">
                  <a16:creationId xmlns:a16="http://schemas.microsoft.com/office/drawing/2014/main" id="{A91CB14C-EDE2-4AC3-8441-D258071FF79C}"/>
                </a:ext>
              </a:extLst>
            </p:cNvPr>
            <p:cNvSpPr/>
            <p:nvPr/>
          </p:nvSpPr>
          <p:spPr>
            <a:xfrm>
              <a:off x="4460557" y="4990146"/>
              <a:ext cx="5714" cy="4762"/>
            </a:xfrm>
            <a:custGeom>
              <a:avLst/>
              <a:gdLst/>
              <a:ahLst/>
              <a:cxnLst/>
              <a:rect l="l" t="t" r="r" b="b"/>
              <a:pathLst>
                <a:path w="5714" h="4762" extrusionOk="0">
                  <a:moveTo>
                    <a:pt x="0" y="0"/>
                  </a:moveTo>
                  <a:cubicBezTo>
                    <a:pt x="1905" y="1905"/>
                    <a:pt x="3810" y="3810"/>
                    <a:pt x="5715" y="4763"/>
                  </a:cubicBezTo>
                  <a:cubicBezTo>
                    <a:pt x="4763" y="2858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2571;p22">
              <a:extLst>
                <a:ext uri="{FF2B5EF4-FFF2-40B4-BE49-F238E27FC236}">
                  <a16:creationId xmlns:a16="http://schemas.microsoft.com/office/drawing/2014/main" id="{9B5AEE0D-852C-4A68-AE3C-C760E404D774}"/>
                </a:ext>
              </a:extLst>
            </p:cNvPr>
            <p:cNvSpPr/>
            <p:nvPr/>
          </p:nvSpPr>
          <p:spPr>
            <a:xfrm>
              <a:off x="4746307" y="4696777"/>
              <a:ext cx="4762" cy="4233"/>
            </a:xfrm>
            <a:custGeom>
              <a:avLst/>
              <a:gdLst/>
              <a:ahLst/>
              <a:cxnLst/>
              <a:rect l="l" t="t" r="r" b="b"/>
              <a:pathLst>
                <a:path w="4762" h="4233" extrusionOk="0">
                  <a:moveTo>
                    <a:pt x="0" y="3810"/>
                  </a:moveTo>
                  <a:cubicBezTo>
                    <a:pt x="1905" y="2857"/>
                    <a:pt x="3810" y="1905"/>
                    <a:pt x="4763" y="0"/>
                  </a:cubicBezTo>
                  <a:cubicBezTo>
                    <a:pt x="3810" y="953"/>
                    <a:pt x="2858" y="2857"/>
                    <a:pt x="1905" y="3810"/>
                  </a:cubicBezTo>
                  <a:cubicBezTo>
                    <a:pt x="1905" y="4763"/>
                    <a:pt x="0" y="3810"/>
                    <a:pt x="0" y="381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2572;p22">
              <a:extLst>
                <a:ext uri="{FF2B5EF4-FFF2-40B4-BE49-F238E27FC236}">
                  <a16:creationId xmlns:a16="http://schemas.microsoft.com/office/drawing/2014/main" id="{EA4D49C3-527D-4A64-B284-A4B73F120A15}"/>
                </a:ext>
              </a:extLst>
            </p:cNvPr>
            <p:cNvSpPr/>
            <p:nvPr/>
          </p:nvSpPr>
          <p:spPr>
            <a:xfrm>
              <a:off x="6571297" y="3417569"/>
              <a:ext cx="8572" cy="5714"/>
            </a:xfrm>
            <a:custGeom>
              <a:avLst/>
              <a:gdLst/>
              <a:ahLst/>
              <a:cxnLst/>
              <a:rect l="l" t="t" r="r" b="b"/>
              <a:pathLst>
                <a:path w="8572" h="5714" extrusionOk="0">
                  <a:moveTo>
                    <a:pt x="8572" y="0"/>
                  </a:moveTo>
                  <a:cubicBezTo>
                    <a:pt x="5715" y="1905"/>
                    <a:pt x="2858" y="3810"/>
                    <a:pt x="0" y="5715"/>
                  </a:cubicBezTo>
                  <a:cubicBezTo>
                    <a:pt x="2858" y="2858"/>
                    <a:pt x="5715" y="952"/>
                    <a:pt x="8572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2573;p22">
              <a:extLst>
                <a:ext uri="{FF2B5EF4-FFF2-40B4-BE49-F238E27FC236}">
                  <a16:creationId xmlns:a16="http://schemas.microsoft.com/office/drawing/2014/main" id="{B283865F-2A86-46DF-89E9-B641208E7A26}"/>
                </a:ext>
              </a:extLst>
            </p:cNvPr>
            <p:cNvSpPr/>
            <p:nvPr/>
          </p:nvSpPr>
          <p:spPr>
            <a:xfrm>
              <a:off x="6371040" y="3214687"/>
              <a:ext cx="41442" cy="177165"/>
            </a:xfrm>
            <a:custGeom>
              <a:avLst/>
              <a:gdLst/>
              <a:ahLst/>
              <a:cxnLst/>
              <a:rect l="l" t="t" r="r" b="b"/>
              <a:pathLst>
                <a:path w="41442" h="177165" extrusionOk="0">
                  <a:moveTo>
                    <a:pt x="232" y="140970"/>
                  </a:moveTo>
                  <a:cubicBezTo>
                    <a:pt x="232" y="95250"/>
                    <a:pt x="232" y="50483"/>
                    <a:pt x="232" y="0"/>
                  </a:cubicBezTo>
                  <a:cubicBezTo>
                    <a:pt x="11662" y="0"/>
                    <a:pt x="24997" y="0"/>
                    <a:pt x="39285" y="0"/>
                  </a:cubicBezTo>
                  <a:cubicBezTo>
                    <a:pt x="39285" y="47625"/>
                    <a:pt x="41190" y="94297"/>
                    <a:pt x="40237" y="141922"/>
                  </a:cubicBezTo>
                  <a:cubicBezTo>
                    <a:pt x="40237" y="155258"/>
                    <a:pt x="48810" y="177165"/>
                    <a:pt x="20235" y="177165"/>
                  </a:cubicBezTo>
                  <a:cubicBezTo>
                    <a:pt x="-9293" y="176213"/>
                    <a:pt x="3090" y="154305"/>
                    <a:pt x="232" y="14097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2574;p22">
              <a:extLst>
                <a:ext uri="{FF2B5EF4-FFF2-40B4-BE49-F238E27FC236}">
                  <a16:creationId xmlns:a16="http://schemas.microsoft.com/office/drawing/2014/main" id="{3E4A4120-94DF-4884-9F05-24ED2F3974CE}"/>
                </a:ext>
              </a:extLst>
            </p:cNvPr>
            <p:cNvSpPr/>
            <p:nvPr/>
          </p:nvSpPr>
          <p:spPr>
            <a:xfrm>
              <a:off x="6426279" y="3184207"/>
              <a:ext cx="37385" cy="177376"/>
            </a:xfrm>
            <a:custGeom>
              <a:avLst/>
              <a:gdLst/>
              <a:ahLst/>
              <a:cxnLst/>
              <a:rect l="l" t="t" r="r" b="b"/>
              <a:pathLst>
                <a:path w="37385" h="177376" extrusionOk="0">
                  <a:moveTo>
                    <a:pt x="238" y="952"/>
                  </a:moveTo>
                  <a:cubicBezTo>
                    <a:pt x="11668" y="952"/>
                    <a:pt x="23098" y="952"/>
                    <a:pt x="33576" y="0"/>
                  </a:cubicBezTo>
                  <a:cubicBezTo>
                    <a:pt x="35481" y="54292"/>
                    <a:pt x="37386" y="108585"/>
                    <a:pt x="37386" y="162877"/>
                  </a:cubicBezTo>
                  <a:cubicBezTo>
                    <a:pt x="37386" y="167640"/>
                    <a:pt x="23098" y="179070"/>
                    <a:pt x="21193" y="177165"/>
                  </a:cubicBezTo>
                  <a:cubicBezTo>
                    <a:pt x="12621" y="173355"/>
                    <a:pt x="1190" y="164783"/>
                    <a:pt x="1190" y="158115"/>
                  </a:cubicBezTo>
                  <a:cubicBezTo>
                    <a:pt x="-714" y="120015"/>
                    <a:pt x="238" y="80963"/>
                    <a:pt x="238" y="42863"/>
                  </a:cubicBezTo>
                  <a:cubicBezTo>
                    <a:pt x="1190" y="28575"/>
                    <a:pt x="238" y="15240"/>
                    <a:pt x="238" y="952"/>
                  </a:cubicBezTo>
                  <a:close/>
                </a:path>
              </a:pathLst>
            </a:custGeom>
            <a:solidFill>
              <a:srgbClr val="120E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2575;p22">
              <a:extLst>
                <a:ext uri="{FF2B5EF4-FFF2-40B4-BE49-F238E27FC236}">
                  <a16:creationId xmlns:a16="http://schemas.microsoft.com/office/drawing/2014/main" id="{276185F7-305B-4CA0-9E0C-13970DDD6CA4}"/>
                </a:ext>
              </a:extLst>
            </p:cNvPr>
            <p:cNvSpPr/>
            <p:nvPr/>
          </p:nvSpPr>
          <p:spPr>
            <a:xfrm>
              <a:off x="6296025" y="3252787"/>
              <a:ext cx="49530" cy="165734"/>
            </a:xfrm>
            <a:custGeom>
              <a:avLst/>
              <a:gdLst/>
              <a:ahLst/>
              <a:cxnLst/>
              <a:rect l="l" t="t" r="r" b="b"/>
              <a:pathLst>
                <a:path w="49530" h="165734" extrusionOk="0">
                  <a:moveTo>
                    <a:pt x="0" y="4763"/>
                  </a:moveTo>
                  <a:cubicBezTo>
                    <a:pt x="6668" y="2858"/>
                    <a:pt x="13335" y="953"/>
                    <a:pt x="19050" y="0"/>
                  </a:cubicBezTo>
                  <a:cubicBezTo>
                    <a:pt x="40957" y="10478"/>
                    <a:pt x="44768" y="27622"/>
                    <a:pt x="43815" y="49530"/>
                  </a:cubicBezTo>
                  <a:cubicBezTo>
                    <a:pt x="42863" y="69533"/>
                    <a:pt x="47625" y="89535"/>
                    <a:pt x="49530" y="109538"/>
                  </a:cubicBezTo>
                  <a:cubicBezTo>
                    <a:pt x="49530" y="126683"/>
                    <a:pt x="49530" y="143828"/>
                    <a:pt x="49530" y="163830"/>
                  </a:cubicBezTo>
                  <a:cubicBezTo>
                    <a:pt x="37147" y="164783"/>
                    <a:pt x="26670" y="164783"/>
                    <a:pt x="13335" y="165735"/>
                  </a:cubicBezTo>
                  <a:cubicBezTo>
                    <a:pt x="9525" y="110490"/>
                    <a:pt x="4763" y="57150"/>
                    <a:pt x="0" y="4763"/>
                  </a:cubicBezTo>
                  <a:close/>
                </a:path>
              </a:pathLst>
            </a:custGeom>
            <a:solidFill>
              <a:srgbClr val="120E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2576;p22">
              <a:extLst>
                <a:ext uri="{FF2B5EF4-FFF2-40B4-BE49-F238E27FC236}">
                  <a16:creationId xmlns:a16="http://schemas.microsoft.com/office/drawing/2014/main" id="{E6CBBF1C-EECC-4F4B-B539-D1F800C974EC}"/>
                </a:ext>
              </a:extLst>
            </p:cNvPr>
            <p:cNvSpPr/>
            <p:nvPr/>
          </p:nvSpPr>
          <p:spPr>
            <a:xfrm>
              <a:off x="6354127" y="3576637"/>
              <a:ext cx="224790" cy="52387"/>
            </a:xfrm>
            <a:custGeom>
              <a:avLst/>
              <a:gdLst/>
              <a:ahLst/>
              <a:cxnLst/>
              <a:rect l="l" t="t" r="r" b="b"/>
              <a:pathLst>
                <a:path w="224790" h="52387" extrusionOk="0">
                  <a:moveTo>
                    <a:pt x="0" y="0"/>
                  </a:moveTo>
                  <a:cubicBezTo>
                    <a:pt x="30480" y="3810"/>
                    <a:pt x="60960" y="7620"/>
                    <a:pt x="90488" y="11430"/>
                  </a:cubicBezTo>
                  <a:cubicBezTo>
                    <a:pt x="127635" y="20003"/>
                    <a:pt x="165735" y="27622"/>
                    <a:pt x="202882" y="37147"/>
                  </a:cubicBezTo>
                  <a:cubicBezTo>
                    <a:pt x="211455" y="39053"/>
                    <a:pt x="217170" y="47625"/>
                    <a:pt x="224790" y="52388"/>
                  </a:cubicBezTo>
                  <a:cubicBezTo>
                    <a:pt x="194310" y="50483"/>
                    <a:pt x="163830" y="49530"/>
                    <a:pt x="133350" y="44767"/>
                  </a:cubicBezTo>
                  <a:cubicBezTo>
                    <a:pt x="93345" y="38100"/>
                    <a:pt x="54292" y="29528"/>
                    <a:pt x="14288" y="20003"/>
                  </a:cubicBezTo>
                  <a:cubicBezTo>
                    <a:pt x="8572" y="19050"/>
                    <a:pt x="4763" y="7620"/>
                    <a:pt x="0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2577;p22">
              <a:extLst>
                <a:ext uri="{FF2B5EF4-FFF2-40B4-BE49-F238E27FC236}">
                  <a16:creationId xmlns:a16="http://schemas.microsoft.com/office/drawing/2014/main" id="{696597A0-C942-4B68-A44F-0E7306ED954E}"/>
                </a:ext>
              </a:extLst>
            </p:cNvPr>
            <p:cNvSpPr/>
            <p:nvPr/>
          </p:nvSpPr>
          <p:spPr>
            <a:xfrm>
              <a:off x="4226454" y="4895849"/>
              <a:ext cx="45508" cy="63817"/>
            </a:xfrm>
            <a:custGeom>
              <a:avLst/>
              <a:gdLst/>
              <a:ahLst/>
              <a:cxnLst/>
              <a:rect l="l" t="t" r="r" b="b"/>
              <a:pathLst>
                <a:path w="45508" h="63817" extrusionOk="0">
                  <a:moveTo>
                    <a:pt x="39793" y="27622"/>
                  </a:moveTo>
                  <a:cubicBezTo>
                    <a:pt x="41698" y="31432"/>
                    <a:pt x="43603" y="35243"/>
                    <a:pt x="45508" y="40005"/>
                  </a:cubicBezTo>
                  <a:cubicBezTo>
                    <a:pt x="45508" y="45720"/>
                    <a:pt x="45508" y="52388"/>
                    <a:pt x="45508" y="58103"/>
                  </a:cubicBezTo>
                  <a:lnTo>
                    <a:pt x="45508" y="58103"/>
                  </a:lnTo>
                  <a:cubicBezTo>
                    <a:pt x="38841" y="54293"/>
                    <a:pt x="32173" y="51435"/>
                    <a:pt x="25506" y="47625"/>
                  </a:cubicBezTo>
                  <a:cubicBezTo>
                    <a:pt x="23601" y="53340"/>
                    <a:pt x="21696" y="58103"/>
                    <a:pt x="20743" y="63818"/>
                  </a:cubicBezTo>
                  <a:cubicBezTo>
                    <a:pt x="20743" y="63818"/>
                    <a:pt x="20743" y="63818"/>
                    <a:pt x="20743" y="63818"/>
                  </a:cubicBezTo>
                  <a:cubicBezTo>
                    <a:pt x="-5927" y="40957"/>
                    <a:pt x="-6879" y="29528"/>
                    <a:pt x="17886" y="0"/>
                  </a:cubicBezTo>
                  <a:cubicBezTo>
                    <a:pt x="25506" y="9525"/>
                    <a:pt x="32173" y="18097"/>
                    <a:pt x="39793" y="27622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2578;p22">
              <a:extLst>
                <a:ext uri="{FF2B5EF4-FFF2-40B4-BE49-F238E27FC236}">
                  <a16:creationId xmlns:a16="http://schemas.microsoft.com/office/drawing/2014/main" id="{874D1819-8945-4EE8-B84F-220DFFC16F1E}"/>
                </a:ext>
              </a:extLst>
            </p:cNvPr>
            <p:cNvSpPr/>
            <p:nvPr/>
          </p:nvSpPr>
          <p:spPr>
            <a:xfrm>
              <a:off x="4828222" y="5119687"/>
              <a:ext cx="42141" cy="19342"/>
            </a:xfrm>
            <a:custGeom>
              <a:avLst/>
              <a:gdLst/>
              <a:ahLst/>
              <a:cxnLst/>
              <a:rect l="l" t="t" r="r" b="b"/>
              <a:pathLst>
                <a:path w="42141" h="19342" extrusionOk="0">
                  <a:moveTo>
                    <a:pt x="0" y="13335"/>
                  </a:moveTo>
                  <a:cubicBezTo>
                    <a:pt x="19050" y="7620"/>
                    <a:pt x="30480" y="3810"/>
                    <a:pt x="41910" y="0"/>
                  </a:cubicBezTo>
                  <a:cubicBezTo>
                    <a:pt x="42863" y="22860"/>
                    <a:pt x="42863" y="22860"/>
                    <a:pt x="0" y="1333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2579;p22">
              <a:extLst>
                <a:ext uri="{FF2B5EF4-FFF2-40B4-BE49-F238E27FC236}">
                  <a16:creationId xmlns:a16="http://schemas.microsoft.com/office/drawing/2014/main" id="{098992E1-D37D-4153-A01D-4153D8C7E8AF}"/>
                </a:ext>
              </a:extLst>
            </p:cNvPr>
            <p:cNvSpPr/>
            <p:nvPr/>
          </p:nvSpPr>
          <p:spPr>
            <a:xfrm>
              <a:off x="4285297" y="4941569"/>
              <a:ext cx="12382" cy="9525"/>
            </a:xfrm>
            <a:custGeom>
              <a:avLst/>
              <a:gdLst/>
              <a:ahLst/>
              <a:cxnLst/>
              <a:rect l="l" t="t" r="r" b="b"/>
              <a:pathLst>
                <a:path w="12382" h="9525" extrusionOk="0">
                  <a:moveTo>
                    <a:pt x="0" y="0"/>
                  </a:moveTo>
                  <a:cubicBezTo>
                    <a:pt x="3810" y="0"/>
                    <a:pt x="8573" y="0"/>
                    <a:pt x="12383" y="0"/>
                  </a:cubicBezTo>
                  <a:cubicBezTo>
                    <a:pt x="7620" y="0"/>
                    <a:pt x="3810" y="0"/>
                    <a:pt x="0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2580;p22">
              <a:extLst>
                <a:ext uri="{FF2B5EF4-FFF2-40B4-BE49-F238E27FC236}">
                  <a16:creationId xmlns:a16="http://schemas.microsoft.com/office/drawing/2014/main" id="{3BBB48C6-FAF3-4365-A3FA-DC23EAE8DB9B}"/>
                </a:ext>
              </a:extLst>
            </p:cNvPr>
            <p:cNvSpPr/>
            <p:nvPr/>
          </p:nvSpPr>
          <p:spPr>
            <a:xfrm>
              <a:off x="4272491" y="4953952"/>
              <a:ext cx="3280" cy="1904"/>
            </a:xfrm>
            <a:custGeom>
              <a:avLst/>
              <a:gdLst/>
              <a:ahLst/>
              <a:cxnLst/>
              <a:rect l="l" t="t" r="r" b="b"/>
              <a:pathLst>
                <a:path w="3280" h="1904" extrusionOk="0">
                  <a:moveTo>
                    <a:pt x="423" y="0"/>
                  </a:moveTo>
                  <a:cubicBezTo>
                    <a:pt x="1376" y="953"/>
                    <a:pt x="2328" y="953"/>
                    <a:pt x="3281" y="1905"/>
                  </a:cubicBezTo>
                  <a:cubicBezTo>
                    <a:pt x="1376" y="953"/>
                    <a:pt x="423" y="0"/>
                    <a:pt x="423" y="0"/>
                  </a:cubicBezTo>
                  <a:cubicBezTo>
                    <a:pt x="-529" y="0"/>
                    <a:pt x="423" y="0"/>
                    <a:pt x="42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2581;p22">
              <a:extLst>
                <a:ext uri="{FF2B5EF4-FFF2-40B4-BE49-F238E27FC236}">
                  <a16:creationId xmlns:a16="http://schemas.microsoft.com/office/drawing/2014/main" id="{67A55B9F-F9D9-4065-9D08-DD8677ACBA52}"/>
                </a:ext>
              </a:extLst>
            </p:cNvPr>
            <p:cNvSpPr/>
            <p:nvPr/>
          </p:nvSpPr>
          <p:spPr>
            <a:xfrm>
              <a:off x="4247197" y="4959667"/>
              <a:ext cx="2857" cy="952"/>
            </a:xfrm>
            <a:custGeom>
              <a:avLst/>
              <a:gdLst/>
              <a:ahLst/>
              <a:cxnLst/>
              <a:rect l="l" t="t" r="r" b="b"/>
              <a:pathLst>
                <a:path w="2857" h="952" extrusionOk="0">
                  <a:moveTo>
                    <a:pt x="0" y="0"/>
                  </a:moveTo>
                  <a:cubicBezTo>
                    <a:pt x="953" y="0"/>
                    <a:pt x="1905" y="952"/>
                    <a:pt x="2858" y="952"/>
                  </a:cubicBezTo>
                  <a:cubicBezTo>
                    <a:pt x="1905" y="952"/>
                    <a:pt x="953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2582;p22">
              <a:extLst>
                <a:ext uri="{FF2B5EF4-FFF2-40B4-BE49-F238E27FC236}">
                  <a16:creationId xmlns:a16="http://schemas.microsoft.com/office/drawing/2014/main" id="{76FE09B2-B3F5-4B13-A3F6-CD8AFF1A59ED}"/>
                </a:ext>
              </a:extLst>
            </p:cNvPr>
            <p:cNvSpPr/>
            <p:nvPr/>
          </p:nvSpPr>
          <p:spPr>
            <a:xfrm>
              <a:off x="4993005" y="5207317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0" y="2857"/>
                  </a:moveTo>
                  <a:cubicBezTo>
                    <a:pt x="952" y="1905"/>
                    <a:pt x="952" y="952"/>
                    <a:pt x="1905" y="0"/>
                  </a:cubicBezTo>
                  <a:cubicBezTo>
                    <a:pt x="952" y="952"/>
                    <a:pt x="0" y="1905"/>
                    <a:pt x="0" y="2857"/>
                  </a:cubicBezTo>
                  <a:cubicBezTo>
                    <a:pt x="0" y="2857"/>
                    <a:pt x="0" y="2857"/>
                    <a:pt x="0" y="285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2583;p22">
              <a:extLst>
                <a:ext uri="{FF2B5EF4-FFF2-40B4-BE49-F238E27FC236}">
                  <a16:creationId xmlns:a16="http://schemas.microsoft.com/office/drawing/2014/main" id="{709339BF-7EAD-4382-8BA8-04F47C04917F}"/>
                </a:ext>
              </a:extLst>
            </p:cNvPr>
            <p:cNvSpPr/>
            <p:nvPr/>
          </p:nvSpPr>
          <p:spPr>
            <a:xfrm>
              <a:off x="5413057" y="4733924"/>
              <a:ext cx="12382" cy="42862"/>
            </a:xfrm>
            <a:custGeom>
              <a:avLst/>
              <a:gdLst/>
              <a:ahLst/>
              <a:cxnLst/>
              <a:rect l="l" t="t" r="r" b="b"/>
              <a:pathLst>
                <a:path w="12382" h="42862" extrusionOk="0">
                  <a:moveTo>
                    <a:pt x="11430" y="0"/>
                  </a:moveTo>
                  <a:cubicBezTo>
                    <a:pt x="11430" y="3810"/>
                    <a:pt x="11430" y="8572"/>
                    <a:pt x="12383" y="12382"/>
                  </a:cubicBezTo>
                  <a:cubicBezTo>
                    <a:pt x="8573" y="22860"/>
                    <a:pt x="3810" y="32385"/>
                    <a:pt x="0" y="42863"/>
                  </a:cubicBezTo>
                  <a:cubicBezTo>
                    <a:pt x="0" y="42863"/>
                    <a:pt x="0" y="42863"/>
                    <a:pt x="0" y="42863"/>
                  </a:cubicBezTo>
                  <a:cubicBezTo>
                    <a:pt x="3810" y="28575"/>
                    <a:pt x="7620" y="14288"/>
                    <a:pt x="11430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2584;p22">
              <a:extLst>
                <a:ext uri="{FF2B5EF4-FFF2-40B4-BE49-F238E27FC236}">
                  <a16:creationId xmlns:a16="http://schemas.microsoft.com/office/drawing/2014/main" id="{F1AFD595-786D-494D-B4EE-A82DDF816168}"/>
                </a:ext>
              </a:extLst>
            </p:cNvPr>
            <p:cNvSpPr/>
            <p:nvPr/>
          </p:nvSpPr>
          <p:spPr>
            <a:xfrm>
              <a:off x="5408294" y="4776787"/>
              <a:ext cx="4762" cy="7619"/>
            </a:xfrm>
            <a:custGeom>
              <a:avLst/>
              <a:gdLst/>
              <a:ahLst/>
              <a:cxnLst/>
              <a:rect l="l" t="t" r="r" b="b"/>
              <a:pathLst>
                <a:path w="4762" h="7619" extrusionOk="0">
                  <a:moveTo>
                    <a:pt x="4763" y="0"/>
                  </a:moveTo>
                  <a:cubicBezTo>
                    <a:pt x="3810" y="2857"/>
                    <a:pt x="2858" y="4763"/>
                    <a:pt x="1905" y="7620"/>
                  </a:cubicBezTo>
                  <a:cubicBezTo>
                    <a:pt x="953" y="6668"/>
                    <a:pt x="0" y="6668"/>
                    <a:pt x="0" y="5715"/>
                  </a:cubicBezTo>
                  <a:cubicBezTo>
                    <a:pt x="953" y="3810"/>
                    <a:pt x="2858" y="1905"/>
                    <a:pt x="4763" y="0"/>
                  </a:cubicBezTo>
                  <a:cubicBezTo>
                    <a:pt x="3810" y="0"/>
                    <a:pt x="4763" y="0"/>
                    <a:pt x="4763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2585;p22">
              <a:extLst>
                <a:ext uri="{FF2B5EF4-FFF2-40B4-BE49-F238E27FC236}">
                  <a16:creationId xmlns:a16="http://schemas.microsoft.com/office/drawing/2014/main" id="{15FA37D8-105A-4E47-968E-0545AFF19B97}"/>
                </a:ext>
              </a:extLst>
            </p:cNvPr>
            <p:cNvSpPr/>
            <p:nvPr/>
          </p:nvSpPr>
          <p:spPr>
            <a:xfrm>
              <a:off x="5414009" y="4481512"/>
              <a:ext cx="2857" cy="4762"/>
            </a:xfrm>
            <a:custGeom>
              <a:avLst/>
              <a:gdLst/>
              <a:ahLst/>
              <a:cxnLst/>
              <a:rect l="l" t="t" r="r" b="b"/>
              <a:pathLst>
                <a:path w="2857" h="4762" extrusionOk="0">
                  <a:moveTo>
                    <a:pt x="2858" y="2857"/>
                  </a:moveTo>
                  <a:cubicBezTo>
                    <a:pt x="1905" y="3810"/>
                    <a:pt x="1905" y="3810"/>
                    <a:pt x="953" y="4763"/>
                  </a:cubicBezTo>
                  <a:cubicBezTo>
                    <a:pt x="953" y="3810"/>
                    <a:pt x="0" y="2857"/>
                    <a:pt x="0" y="1905"/>
                  </a:cubicBezTo>
                  <a:cubicBezTo>
                    <a:pt x="0" y="953"/>
                    <a:pt x="953" y="953"/>
                    <a:pt x="1905" y="0"/>
                  </a:cubicBezTo>
                  <a:cubicBezTo>
                    <a:pt x="2858" y="953"/>
                    <a:pt x="2858" y="1905"/>
                    <a:pt x="2858" y="2857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2586;p22">
              <a:extLst>
                <a:ext uri="{FF2B5EF4-FFF2-40B4-BE49-F238E27FC236}">
                  <a16:creationId xmlns:a16="http://schemas.microsoft.com/office/drawing/2014/main" id="{9B4E08B6-D45B-4BD5-A83B-70B838CA7B35}"/>
                </a:ext>
              </a:extLst>
            </p:cNvPr>
            <p:cNvSpPr/>
            <p:nvPr/>
          </p:nvSpPr>
          <p:spPr>
            <a:xfrm>
              <a:off x="5266372" y="5081587"/>
              <a:ext cx="1905" cy="2857"/>
            </a:xfrm>
            <a:custGeom>
              <a:avLst/>
              <a:gdLst/>
              <a:ahLst/>
              <a:cxnLst/>
              <a:rect l="l" t="t" r="r" b="b"/>
              <a:pathLst>
                <a:path w="1905" h="2857" extrusionOk="0">
                  <a:moveTo>
                    <a:pt x="1905" y="0"/>
                  </a:moveTo>
                  <a:cubicBezTo>
                    <a:pt x="953" y="953"/>
                    <a:pt x="953" y="1905"/>
                    <a:pt x="0" y="2857"/>
                  </a:cubicBezTo>
                  <a:cubicBezTo>
                    <a:pt x="953" y="1905"/>
                    <a:pt x="1905" y="953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2587;p22">
              <a:extLst>
                <a:ext uri="{FF2B5EF4-FFF2-40B4-BE49-F238E27FC236}">
                  <a16:creationId xmlns:a16="http://schemas.microsoft.com/office/drawing/2014/main" id="{D4701580-5DDD-43BF-A899-430456D09AEE}"/>
                </a:ext>
              </a:extLst>
            </p:cNvPr>
            <p:cNvSpPr/>
            <p:nvPr/>
          </p:nvSpPr>
          <p:spPr>
            <a:xfrm>
              <a:off x="5439727" y="4396739"/>
              <a:ext cx="2857" cy="9525"/>
            </a:xfrm>
            <a:custGeom>
              <a:avLst/>
              <a:gdLst/>
              <a:ahLst/>
              <a:cxnLst/>
              <a:rect l="l" t="t" r="r" b="b"/>
              <a:pathLst>
                <a:path w="2857" h="9525" extrusionOk="0">
                  <a:moveTo>
                    <a:pt x="0" y="9525"/>
                  </a:moveTo>
                  <a:cubicBezTo>
                    <a:pt x="0" y="6667"/>
                    <a:pt x="0" y="3810"/>
                    <a:pt x="0" y="0"/>
                  </a:cubicBezTo>
                  <a:cubicBezTo>
                    <a:pt x="953" y="0"/>
                    <a:pt x="1905" y="0"/>
                    <a:pt x="2857" y="0"/>
                  </a:cubicBezTo>
                  <a:cubicBezTo>
                    <a:pt x="2857" y="2857"/>
                    <a:pt x="2857" y="5715"/>
                    <a:pt x="2857" y="9525"/>
                  </a:cubicBezTo>
                  <a:cubicBezTo>
                    <a:pt x="1905" y="9525"/>
                    <a:pt x="953" y="9525"/>
                    <a:pt x="0" y="9525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2588;p22">
              <a:extLst>
                <a:ext uri="{FF2B5EF4-FFF2-40B4-BE49-F238E27FC236}">
                  <a16:creationId xmlns:a16="http://schemas.microsoft.com/office/drawing/2014/main" id="{38DEE401-06C2-4903-B3EF-6EF378E8638C}"/>
                </a:ext>
              </a:extLst>
            </p:cNvPr>
            <p:cNvSpPr/>
            <p:nvPr/>
          </p:nvSpPr>
          <p:spPr>
            <a:xfrm>
              <a:off x="4455795" y="4421504"/>
              <a:ext cx="100012" cy="250507"/>
            </a:xfrm>
            <a:custGeom>
              <a:avLst/>
              <a:gdLst/>
              <a:ahLst/>
              <a:cxnLst/>
              <a:rect l="l" t="t" r="r" b="b"/>
              <a:pathLst>
                <a:path w="100012" h="250507" extrusionOk="0">
                  <a:moveTo>
                    <a:pt x="98108" y="92392"/>
                  </a:moveTo>
                  <a:cubicBezTo>
                    <a:pt x="86677" y="100965"/>
                    <a:pt x="74295" y="125730"/>
                    <a:pt x="58102" y="90488"/>
                  </a:cubicBezTo>
                  <a:cubicBezTo>
                    <a:pt x="48577" y="143827"/>
                    <a:pt x="39052" y="197167"/>
                    <a:pt x="29527" y="250507"/>
                  </a:cubicBezTo>
                  <a:cubicBezTo>
                    <a:pt x="20002" y="249555"/>
                    <a:pt x="9525" y="247650"/>
                    <a:pt x="0" y="246697"/>
                  </a:cubicBezTo>
                  <a:cubicBezTo>
                    <a:pt x="27622" y="223838"/>
                    <a:pt x="34290" y="167640"/>
                    <a:pt x="11430" y="146685"/>
                  </a:cubicBezTo>
                  <a:lnTo>
                    <a:pt x="11430" y="146685"/>
                  </a:lnTo>
                  <a:cubicBezTo>
                    <a:pt x="1905" y="116205"/>
                    <a:pt x="4763" y="87630"/>
                    <a:pt x="19050" y="59055"/>
                  </a:cubicBezTo>
                  <a:cubicBezTo>
                    <a:pt x="29527" y="37147"/>
                    <a:pt x="43815" y="22860"/>
                    <a:pt x="81915" y="0"/>
                  </a:cubicBezTo>
                  <a:cubicBezTo>
                    <a:pt x="74295" y="28575"/>
                    <a:pt x="76200" y="51435"/>
                    <a:pt x="100012" y="67627"/>
                  </a:cubicBezTo>
                  <a:cubicBezTo>
                    <a:pt x="98108" y="76200"/>
                    <a:pt x="98108" y="84772"/>
                    <a:pt x="98108" y="92392"/>
                  </a:cubicBezTo>
                  <a:lnTo>
                    <a:pt x="98108" y="92392"/>
                  </a:ln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2589;p22">
              <a:extLst>
                <a:ext uri="{FF2B5EF4-FFF2-40B4-BE49-F238E27FC236}">
                  <a16:creationId xmlns:a16="http://schemas.microsoft.com/office/drawing/2014/main" id="{233FBB92-FD42-4244-8269-85A56DE8429C}"/>
                </a:ext>
              </a:extLst>
            </p:cNvPr>
            <p:cNvSpPr/>
            <p:nvPr/>
          </p:nvSpPr>
          <p:spPr>
            <a:xfrm>
              <a:off x="4455795" y="4569142"/>
              <a:ext cx="10477" cy="16192"/>
            </a:xfrm>
            <a:custGeom>
              <a:avLst/>
              <a:gdLst/>
              <a:ahLst/>
              <a:cxnLst/>
              <a:rect l="l" t="t" r="r" b="b"/>
              <a:pathLst>
                <a:path w="10477" h="16192" extrusionOk="0">
                  <a:moveTo>
                    <a:pt x="10477" y="0"/>
                  </a:moveTo>
                  <a:cubicBezTo>
                    <a:pt x="9525" y="5715"/>
                    <a:pt x="8572" y="10477"/>
                    <a:pt x="7620" y="16192"/>
                  </a:cubicBezTo>
                  <a:cubicBezTo>
                    <a:pt x="4763" y="15240"/>
                    <a:pt x="1905" y="14288"/>
                    <a:pt x="0" y="13335"/>
                  </a:cubicBezTo>
                  <a:cubicBezTo>
                    <a:pt x="3810" y="8572"/>
                    <a:pt x="6667" y="4763"/>
                    <a:pt x="10477" y="0"/>
                  </a:cubicBezTo>
                  <a:cubicBezTo>
                    <a:pt x="10477" y="0"/>
                    <a:pt x="10477" y="0"/>
                    <a:pt x="10477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2590;p22">
              <a:extLst>
                <a:ext uri="{FF2B5EF4-FFF2-40B4-BE49-F238E27FC236}">
                  <a16:creationId xmlns:a16="http://schemas.microsoft.com/office/drawing/2014/main" id="{13565295-F8F1-4BB9-B421-C7AFF79A7109}"/>
                </a:ext>
              </a:extLst>
            </p:cNvPr>
            <p:cNvSpPr/>
            <p:nvPr/>
          </p:nvSpPr>
          <p:spPr>
            <a:xfrm>
              <a:off x="4581525" y="4456746"/>
              <a:ext cx="2857" cy="4762"/>
            </a:xfrm>
            <a:custGeom>
              <a:avLst/>
              <a:gdLst/>
              <a:ahLst/>
              <a:cxnLst/>
              <a:rect l="l" t="t" r="r" b="b"/>
              <a:pathLst>
                <a:path w="2857" h="4762" extrusionOk="0">
                  <a:moveTo>
                    <a:pt x="2857" y="2858"/>
                  </a:moveTo>
                  <a:cubicBezTo>
                    <a:pt x="1905" y="3810"/>
                    <a:pt x="1905" y="3810"/>
                    <a:pt x="953" y="4763"/>
                  </a:cubicBezTo>
                  <a:cubicBezTo>
                    <a:pt x="953" y="3810"/>
                    <a:pt x="0" y="2858"/>
                    <a:pt x="0" y="1905"/>
                  </a:cubicBezTo>
                  <a:cubicBezTo>
                    <a:pt x="0" y="953"/>
                    <a:pt x="953" y="0"/>
                    <a:pt x="1905" y="0"/>
                  </a:cubicBezTo>
                  <a:cubicBezTo>
                    <a:pt x="1905" y="953"/>
                    <a:pt x="1905" y="1905"/>
                    <a:pt x="2857" y="2858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591;p22">
              <a:extLst>
                <a:ext uri="{FF2B5EF4-FFF2-40B4-BE49-F238E27FC236}">
                  <a16:creationId xmlns:a16="http://schemas.microsoft.com/office/drawing/2014/main" id="{2A2AA47E-704F-45FA-A203-5173F7AB6C31}"/>
                </a:ext>
              </a:extLst>
            </p:cNvPr>
            <p:cNvSpPr/>
            <p:nvPr/>
          </p:nvSpPr>
          <p:spPr>
            <a:xfrm>
              <a:off x="4553902" y="4513896"/>
              <a:ext cx="4762" cy="6667"/>
            </a:xfrm>
            <a:custGeom>
              <a:avLst/>
              <a:gdLst/>
              <a:ahLst/>
              <a:cxnLst/>
              <a:rect l="l" t="t" r="r" b="b"/>
              <a:pathLst>
                <a:path w="4762" h="6667" extrusionOk="0">
                  <a:moveTo>
                    <a:pt x="0" y="0"/>
                  </a:moveTo>
                  <a:cubicBezTo>
                    <a:pt x="1905" y="1905"/>
                    <a:pt x="2857" y="3810"/>
                    <a:pt x="4763" y="6668"/>
                  </a:cubicBezTo>
                  <a:cubicBezTo>
                    <a:pt x="3810" y="4763"/>
                    <a:pt x="1905" y="2858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592;p22">
              <a:extLst>
                <a:ext uri="{FF2B5EF4-FFF2-40B4-BE49-F238E27FC236}">
                  <a16:creationId xmlns:a16="http://schemas.microsoft.com/office/drawing/2014/main" id="{BA423436-E28F-47CA-A731-43C8FCF4FC06}"/>
                </a:ext>
              </a:extLst>
            </p:cNvPr>
            <p:cNvSpPr/>
            <p:nvPr/>
          </p:nvSpPr>
          <p:spPr>
            <a:xfrm>
              <a:off x="4768215" y="4660158"/>
              <a:ext cx="24765" cy="13437"/>
            </a:xfrm>
            <a:custGeom>
              <a:avLst/>
              <a:gdLst/>
              <a:ahLst/>
              <a:cxnLst/>
              <a:rect l="l" t="t" r="r" b="b"/>
              <a:pathLst>
                <a:path w="24765" h="13437" extrusionOk="0">
                  <a:moveTo>
                    <a:pt x="24765" y="423"/>
                  </a:moveTo>
                  <a:cubicBezTo>
                    <a:pt x="16192" y="21378"/>
                    <a:pt x="7620" y="13758"/>
                    <a:pt x="0" y="423"/>
                  </a:cubicBezTo>
                  <a:cubicBezTo>
                    <a:pt x="7620" y="-529"/>
                    <a:pt x="16192" y="423"/>
                    <a:pt x="24765" y="42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593;p22">
              <a:extLst>
                <a:ext uri="{FF2B5EF4-FFF2-40B4-BE49-F238E27FC236}">
                  <a16:creationId xmlns:a16="http://schemas.microsoft.com/office/drawing/2014/main" id="{307FF240-1F5D-446B-B123-892269D8561B}"/>
                </a:ext>
              </a:extLst>
            </p:cNvPr>
            <p:cNvSpPr/>
            <p:nvPr/>
          </p:nvSpPr>
          <p:spPr>
            <a:xfrm>
              <a:off x="4842509" y="4647246"/>
              <a:ext cx="20002" cy="6667"/>
            </a:xfrm>
            <a:custGeom>
              <a:avLst/>
              <a:gdLst/>
              <a:ahLst/>
              <a:cxnLst/>
              <a:rect l="l" t="t" r="r" b="b"/>
              <a:pathLst>
                <a:path w="20002" h="6667" extrusionOk="0">
                  <a:moveTo>
                    <a:pt x="20003" y="0"/>
                  </a:moveTo>
                  <a:cubicBezTo>
                    <a:pt x="13335" y="1905"/>
                    <a:pt x="6668" y="4763"/>
                    <a:pt x="0" y="6668"/>
                  </a:cubicBezTo>
                  <a:cubicBezTo>
                    <a:pt x="6668" y="4763"/>
                    <a:pt x="13335" y="2858"/>
                    <a:pt x="20003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594;p22">
              <a:extLst>
                <a:ext uri="{FF2B5EF4-FFF2-40B4-BE49-F238E27FC236}">
                  <a16:creationId xmlns:a16="http://schemas.microsoft.com/office/drawing/2014/main" id="{47D3D07F-0084-452C-98FB-CE9705AF7281}"/>
                </a:ext>
              </a:extLst>
            </p:cNvPr>
            <p:cNvSpPr/>
            <p:nvPr/>
          </p:nvSpPr>
          <p:spPr>
            <a:xfrm>
              <a:off x="4804409" y="4660581"/>
              <a:ext cx="13334" cy="9525"/>
            </a:xfrm>
            <a:custGeom>
              <a:avLst/>
              <a:gdLst/>
              <a:ahLst/>
              <a:cxnLst/>
              <a:rect l="l" t="t" r="r" b="b"/>
              <a:pathLst>
                <a:path w="13334" h="9525" extrusionOk="0">
                  <a:moveTo>
                    <a:pt x="13335" y="0"/>
                  </a:moveTo>
                  <a:cubicBezTo>
                    <a:pt x="8572" y="0"/>
                    <a:pt x="4763" y="0"/>
                    <a:pt x="0" y="0"/>
                  </a:cubicBezTo>
                  <a:cubicBezTo>
                    <a:pt x="4763" y="0"/>
                    <a:pt x="8572" y="0"/>
                    <a:pt x="13335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595;p22">
              <a:extLst>
                <a:ext uri="{FF2B5EF4-FFF2-40B4-BE49-F238E27FC236}">
                  <a16:creationId xmlns:a16="http://schemas.microsoft.com/office/drawing/2014/main" id="{956AB991-535F-417F-A6BD-EADFA4E03280}"/>
                </a:ext>
              </a:extLst>
            </p:cNvPr>
            <p:cNvSpPr/>
            <p:nvPr/>
          </p:nvSpPr>
          <p:spPr>
            <a:xfrm>
              <a:off x="4673917" y="4598669"/>
              <a:ext cx="5714" cy="6667"/>
            </a:xfrm>
            <a:custGeom>
              <a:avLst/>
              <a:gdLst/>
              <a:ahLst/>
              <a:cxnLst/>
              <a:rect l="l" t="t" r="r" b="b"/>
              <a:pathLst>
                <a:path w="5714" h="6667" extrusionOk="0">
                  <a:moveTo>
                    <a:pt x="5715" y="6668"/>
                  </a:moveTo>
                  <a:cubicBezTo>
                    <a:pt x="3810" y="4763"/>
                    <a:pt x="1905" y="1905"/>
                    <a:pt x="0" y="0"/>
                  </a:cubicBezTo>
                  <a:cubicBezTo>
                    <a:pt x="1905" y="2858"/>
                    <a:pt x="3810" y="4763"/>
                    <a:pt x="5715" y="6668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596;p22">
              <a:extLst>
                <a:ext uri="{FF2B5EF4-FFF2-40B4-BE49-F238E27FC236}">
                  <a16:creationId xmlns:a16="http://schemas.microsoft.com/office/drawing/2014/main" id="{D28045EE-8C68-42A7-8425-5C68B81828A1}"/>
                </a:ext>
              </a:extLst>
            </p:cNvPr>
            <p:cNvSpPr/>
            <p:nvPr/>
          </p:nvSpPr>
          <p:spPr>
            <a:xfrm>
              <a:off x="4853940" y="4252470"/>
              <a:ext cx="151447" cy="55686"/>
            </a:xfrm>
            <a:custGeom>
              <a:avLst/>
              <a:gdLst/>
              <a:ahLst/>
              <a:cxnLst/>
              <a:rect l="l" t="t" r="r" b="b"/>
              <a:pathLst>
                <a:path w="151447" h="55686" extrusionOk="0">
                  <a:moveTo>
                    <a:pt x="70485" y="17586"/>
                  </a:moveTo>
                  <a:cubicBezTo>
                    <a:pt x="79057" y="11872"/>
                    <a:pt x="87630" y="4251"/>
                    <a:pt x="97155" y="441"/>
                  </a:cubicBezTo>
                  <a:cubicBezTo>
                    <a:pt x="102870" y="-1464"/>
                    <a:pt x="110490" y="3299"/>
                    <a:pt x="118110" y="5204"/>
                  </a:cubicBezTo>
                  <a:cubicBezTo>
                    <a:pt x="129540" y="8061"/>
                    <a:pt x="140017" y="10919"/>
                    <a:pt x="151447" y="14729"/>
                  </a:cubicBezTo>
                  <a:cubicBezTo>
                    <a:pt x="146685" y="26159"/>
                    <a:pt x="141922" y="37589"/>
                    <a:pt x="134303" y="55686"/>
                  </a:cubicBezTo>
                  <a:cubicBezTo>
                    <a:pt x="94297" y="1394"/>
                    <a:pt x="48578" y="55686"/>
                    <a:pt x="0" y="33779"/>
                  </a:cubicBezTo>
                  <a:cubicBezTo>
                    <a:pt x="25717" y="27111"/>
                    <a:pt x="47625" y="22349"/>
                    <a:pt x="70485" y="17586"/>
                  </a:cubicBezTo>
                  <a:cubicBezTo>
                    <a:pt x="73342" y="18539"/>
                    <a:pt x="76200" y="19491"/>
                    <a:pt x="79057" y="19491"/>
                  </a:cubicBezTo>
                  <a:cubicBezTo>
                    <a:pt x="75247" y="19491"/>
                    <a:pt x="72390" y="18539"/>
                    <a:pt x="70485" y="17586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597;p22">
              <a:extLst>
                <a:ext uri="{FF2B5EF4-FFF2-40B4-BE49-F238E27FC236}">
                  <a16:creationId xmlns:a16="http://schemas.microsoft.com/office/drawing/2014/main" id="{5B0982DC-DC76-414B-AA50-C18845A294B9}"/>
                </a:ext>
              </a:extLst>
            </p:cNvPr>
            <p:cNvSpPr/>
            <p:nvPr/>
          </p:nvSpPr>
          <p:spPr>
            <a:xfrm>
              <a:off x="4867275" y="4241481"/>
              <a:ext cx="43815" cy="17145"/>
            </a:xfrm>
            <a:custGeom>
              <a:avLst/>
              <a:gdLst/>
              <a:ahLst/>
              <a:cxnLst/>
              <a:rect l="l" t="t" r="r" b="b"/>
              <a:pathLst>
                <a:path w="43815" h="17145" extrusionOk="0">
                  <a:moveTo>
                    <a:pt x="0" y="17145"/>
                  </a:moveTo>
                  <a:cubicBezTo>
                    <a:pt x="13335" y="11430"/>
                    <a:pt x="26670" y="5715"/>
                    <a:pt x="40957" y="0"/>
                  </a:cubicBezTo>
                  <a:cubicBezTo>
                    <a:pt x="41910" y="3810"/>
                    <a:pt x="42863" y="7620"/>
                    <a:pt x="43815" y="11430"/>
                  </a:cubicBezTo>
                  <a:cubicBezTo>
                    <a:pt x="29528" y="13335"/>
                    <a:pt x="15240" y="15240"/>
                    <a:pt x="0" y="17145"/>
                  </a:cubicBezTo>
                  <a:cubicBezTo>
                    <a:pt x="0" y="17145"/>
                    <a:pt x="0" y="17145"/>
                    <a:pt x="0" y="1714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598;p22">
              <a:extLst>
                <a:ext uri="{FF2B5EF4-FFF2-40B4-BE49-F238E27FC236}">
                  <a16:creationId xmlns:a16="http://schemas.microsoft.com/office/drawing/2014/main" id="{C0C713B7-53FB-406B-86AC-0A92D69ACEEA}"/>
                </a:ext>
              </a:extLst>
            </p:cNvPr>
            <p:cNvSpPr/>
            <p:nvPr/>
          </p:nvSpPr>
          <p:spPr>
            <a:xfrm>
              <a:off x="4991100" y="4480559"/>
              <a:ext cx="79327" cy="201930"/>
            </a:xfrm>
            <a:custGeom>
              <a:avLst/>
              <a:gdLst/>
              <a:ahLst/>
              <a:cxnLst/>
              <a:rect l="l" t="t" r="r" b="b"/>
              <a:pathLst>
                <a:path w="79327" h="201930" extrusionOk="0">
                  <a:moveTo>
                    <a:pt x="27622" y="21908"/>
                  </a:moveTo>
                  <a:cubicBezTo>
                    <a:pt x="41910" y="15240"/>
                    <a:pt x="56197" y="8572"/>
                    <a:pt x="72390" y="0"/>
                  </a:cubicBezTo>
                  <a:cubicBezTo>
                    <a:pt x="85725" y="57150"/>
                    <a:pt x="79057" y="109538"/>
                    <a:pt x="59055" y="161925"/>
                  </a:cubicBezTo>
                  <a:cubicBezTo>
                    <a:pt x="52388" y="174308"/>
                    <a:pt x="45720" y="186690"/>
                    <a:pt x="40005" y="198120"/>
                  </a:cubicBezTo>
                  <a:cubicBezTo>
                    <a:pt x="40005" y="198120"/>
                    <a:pt x="40005" y="198120"/>
                    <a:pt x="40005" y="198120"/>
                  </a:cubicBezTo>
                  <a:cubicBezTo>
                    <a:pt x="35243" y="200025"/>
                    <a:pt x="30480" y="201930"/>
                    <a:pt x="25718" y="201930"/>
                  </a:cubicBezTo>
                  <a:cubicBezTo>
                    <a:pt x="17145" y="201930"/>
                    <a:pt x="8572" y="200978"/>
                    <a:pt x="0" y="200978"/>
                  </a:cubicBezTo>
                  <a:cubicBezTo>
                    <a:pt x="953" y="192405"/>
                    <a:pt x="0" y="183833"/>
                    <a:pt x="2857" y="176213"/>
                  </a:cubicBezTo>
                  <a:cubicBezTo>
                    <a:pt x="16193" y="146685"/>
                    <a:pt x="35243" y="120968"/>
                    <a:pt x="20003" y="83820"/>
                  </a:cubicBezTo>
                  <a:cubicBezTo>
                    <a:pt x="12382" y="67628"/>
                    <a:pt x="23813" y="42863"/>
                    <a:pt x="27622" y="21908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599;p22">
              <a:extLst>
                <a:ext uri="{FF2B5EF4-FFF2-40B4-BE49-F238E27FC236}">
                  <a16:creationId xmlns:a16="http://schemas.microsoft.com/office/drawing/2014/main" id="{9C7431B0-1F86-4EED-8317-036EE61A0DBC}"/>
                </a:ext>
              </a:extLst>
            </p:cNvPr>
            <p:cNvSpPr/>
            <p:nvPr/>
          </p:nvSpPr>
          <p:spPr>
            <a:xfrm>
              <a:off x="5031105" y="4643437"/>
              <a:ext cx="19050" cy="36194"/>
            </a:xfrm>
            <a:custGeom>
              <a:avLst/>
              <a:gdLst/>
              <a:ahLst/>
              <a:cxnLst/>
              <a:rect l="l" t="t" r="r" b="b"/>
              <a:pathLst>
                <a:path w="19050" h="36194" extrusionOk="0">
                  <a:moveTo>
                    <a:pt x="0" y="36195"/>
                  </a:moveTo>
                  <a:cubicBezTo>
                    <a:pt x="6667" y="23813"/>
                    <a:pt x="13335" y="11430"/>
                    <a:pt x="19050" y="0"/>
                  </a:cubicBezTo>
                  <a:cubicBezTo>
                    <a:pt x="12382" y="11430"/>
                    <a:pt x="5715" y="23813"/>
                    <a:pt x="0" y="3619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600;p22">
              <a:extLst>
                <a:ext uri="{FF2B5EF4-FFF2-40B4-BE49-F238E27FC236}">
                  <a16:creationId xmlns:a16="http://schemas.microsoft.com/office/drawing/2014/main" id="{55F4FA42-0908-4D2C-8624-B17A60E51003}"/>
                </a:ext>
              </a:extLst>
            </p:cNvPr>
            <p:cNvSpPr/>
            <p:nvPr/>
          </p:nvSpPr>
          <p:spPr>
            <a:xfrm>
              <a:off x="5247322" y="4932044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6668" y="4763"/>
                  </a:moveTo>
                  <a:cubicBezTo>
                    <a:pt x="4763" y="5715"/>
                    <a:pt x="2858" y="6668"/>
                    <a:pt x="1905" y="6668"/>
                  </a:cubicBezTo>
                  <a:cubicBezTo>
                    <a:pt x="953" y="5715"/>
                    <a:pt x="0" y="3810"/>
                    <a:pt x="0" y="1905"/>
                  </a:cubicBezTo>
                  <a:cubicBezTo>
                    <a:pt x="1905" y="953"/>
                    <a:pt x="3810" y="0"/>
                    <a:pt x="4763" y="0"/>
                  </a:cubicBezTo>
                  <a:cubicBezTo>
                    <a:pt x="5715" y="953"/>
                    <a:pt x="5715" y="2858"/>
                    <a:pt x="6668" y="4763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601;p22">
              <a:extLst>
                <a:ext uri="{FF2B5EF4-FFF2-40B4-BE49-F238E27FC236}">
                  <a16:creationId xmlns:a16="http://schemas.microsoft.com/office/drawing/2014/main" id="{24DF3979-FDDF-4C43-AD6F-858496E9D0C5}"/>
                </a:ext>
              </a:extLst>
            </p:cNvPr>
            <p:cNvSpPr/>
            <p:nvPr/>
          </p:nvSpPr>
          <p:spPr>
            <a:xfrm>
              <a:off x="5246369" y="4952046"/>
              <a:ext cx="3281" cy="1905"/>
            </a:xfrm>
            <a:custGeom>
              <a:avLst/>
              <a:gdLst/>
              <a:ahLst/>
              <a:cxnLst/>
              <a:rect l="l" t="t" r="r" b="b"/>
              <a:pathLst>
                <a:path w="3281" h="1905" extrusionOk="0">
                  <a:moveTo>
                    <a:pt x="2858" y="1905"/>
                  </a:moveTo>
                  <a:cubicBezTo>
                    <a:pt x="1905" y="953"/>
                    <a:pt x="953" y="953"/>
                    <a:pt x="0" y="0"/>
                  </a:cubicBezTo>
                  <a:cubicBezTo>
                    <a:pt x="1905" y="953"/>
                    <a:pt x="2858" y="953"/>
                    <a:pt x="2858" y="1905"/>
                  </a:cubicBezTo>
                  <a:cubicBezTo>
                    <a:pt x="3810" y="1905"/>
                    <a:pt x="2858" y="1905"/>
                    <a:pt x="2858" y="1905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602;p22">
              <a:extLst>
                <a:ext uri="{FF2B5EF4-FFF2-40B4-BE49-F238E27FC236}">
                  <a16:creationId xmlns:a16="http://schemas.microsoft.com/office/drawing/2014/main" id="{BE9F4041-7E28-41CC-B014-35B4F3F9B7E9}"/>
                </a:ext>
              </a:extLst>
            </p:cNvPr>
            <p:cNvSpPr/>
            <p:nvPr/>
          </p:nvSpPr>
          <p:spPr>
            <a:xfrm>
              <a:off x="4924001" y="4270056"/>
              <a:ext cx="8995" cy="1905"/>
            </a:xfrm>
            <a:custGeom>
              <a:avLst/>
              <a:gdLst/>
              <a:ahLst/>
              <a:cxnLst/>
              <a:rect l="l" t="t" r="r" b="b"/>
              <a:pathLst>
                <a:path w="8995" h="1905" extrusionOk="0">
                  <a:moveTo>
                    <a:pt x="423" y="0"/>
                  </a:moveTo>
                  <a:cubicBezTo>
                    <a:pt x="3281" y="953"/>
                    <a:pt x="6138" y="1905"/>
                    <a:pt x="8996" y="1905"/>
                  </a:cubicBezTo>
                  <a:cubicBezTo>
                    <a:pt x="5186" y="1905"/>
                    <a:pt x="2328" y="953"/>
                    <a:pt x="423" y="0"/>
                  </a:cubicBezTo>
                  <a:cubicBezTo>
                    <a:pt x="-529" y="0"/>
                    <a:pt x="423" y="0"/>
                    <a:pt x="42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2" name="Google Shape;2610;p23">
            <a:extLst>
              <a:ext uri="{FF2B5EF4-FFF2-40B4-BE49-F238E27FC236}">
                <a16:creationId xmlns:a16="http://schemas.microsoft.com/office/drawing/2014/main" id="{EE1BC193-0AEE-41EB-A4B1-7E5771848D2F}"/>
              </a:ext>
            </a:extLst>
          </p:cNvPr>
          <p:cNvGrpSpPr/>
          <p:nvPr/>
        </p:nvGrpSpPr>
        <p:grpSpPr>
          <a:xfrm flipH="1">
            <a:off x="7973580" y="3484073"/>
            <a:ext cx="656209" cy="939623"/>
            <a:chOff x="2451734" y="2682188"/>
            <a:chExt cx="1478280" cy="2098778"/>
          </a:xfrm>
        </p:grpSpPr>
        <p:sp>
          <p:nvSpPr>
            <p:cNvPr id="213" name="Google Shape;2611;p23">
              <a:extLst>
                <a:ext uri="{FF2B5EF4-FFF2-40B4-BE49-F238E27FC236}">
                  <a16:creationId xmlns:a16="http://schemas.microsoft.com/office/drawing/2014/main" id="{0E0397BC-F847-40C4-ABAC-B251D9E97E72}"/>
                </a:ext>
              </a:extLst>
            </p:cNvPr>
            <p:cNvSpPr/>
            <p:nvPr/>
          </p:nvSpPr>
          <p:spPr>
            <a:xfrm>
              <a:off x="2459133" y="2682188"/>
              <a:ext cx="1470881" cy="2079359"/>
            </a:xfrm>
            <a:custGeom>
              <a:avLst/>
              <a:gdLst/>
              <a:ahLst/>
              <a:cxnLst/>
              <a:rect l="l" t="t" r="r" b="b"/>
              <a:pathLst>
                <a:path w="1470881" h="2079359" extrusionOk="0">
                  <a:moveTo>
                    <a:pt x="3079" y="124829"/>
                  </a:moveTo>
                  <a:cubicBezTo>
                    <a:pt x="-6446" y="95302"/>
                    <a:pt x="6889" y="74347"/>
                    <a:pt x="32606" y="55297"/>
                  </a:cubicBezTo>
                  <a:cubicBezTo>
                    <a:pt x="82136" y="19102"/>
                    <a:pt x="141191" y="4814"/>
                    <a:pt x="204056" y="52"/>
                  </a:cubicBezTo>
                  <a:cubicBezTo>
                    <a:pt x="219296" y="-901"/>
                    <a:pt x="235489" y="11482"/>
                    <a:pt x="250729" y="19102"/>
                  </a:cubicBezTo>
                  <a:cubicBezTo>
                    <a:pt x="254539" y="21007"/>
                    <a:pt x="257396" y="25769"/>
                    <a:pt x="259301" y="29579"/>
                  </a:cubicBezTo>
                  <a:cubicBezTo>
                    <a:pt x="306926" y="101969"/>
                    <a:pt x="356456" y="172454"/>
                    <a:pt x="402176" y="245797"/>
                  </a:cubicBezTo>
                  <a:cubicBezTo>
                    <a:pt x="620299" y="590602"/>
                    <a:pt x="836516" y="935407"/>
                    <a:pt x="1054639" y="1280212"/>
                  </a:cubicBezTo>
                  <a:cubicBezTo>
                    <a:pt x="1149889" y="1431659"/>
                    <a:pt x="1247044" y="1582155"/>
                    <a:pt x="1342294" y="1733602"/>
                  </a:cubicBezTo>
                  <a:cubicBezTo>
                    <a:pt x="1354676" y="1752652"/>
                    <a:pt x="1359439" y="1774559"/>
                    <a:pt x="1367059" y="1795515"/>
                  </a:cubicBezTo>
                  <a:cubicBezTo>
                    <a:pt x="1401349" y="1886955"/>
                    <a:pt x="1435639" y="1979347"/>
                    <a:pt x="1470881" y="2072692"/>
                  </a:cubicBezTo>
                  <a:cubicBezTo>
                    <a:pt x="1462309" y="2075549"/>
                    <a:pt x="1454689" y="2077455"/>
                    <a:pt x="1447069" y="2079359"/>
                  </a:cubicBezTo>
                  <a:cubicBezTo>
                    <a:pt x="1431829" y="2074597"/>
                    <a:pt x="1415636" y="2068882"/>
                    <a:pt x="1400396" y="2064119"/>
                  </a:cubicBezTo>
                  <a:cubicBezTo>
                    <a:pt x="1360391" y="2030782"/>
                    <a:pt x="1320386" y="1997444"/>
                    <a:pt x="1278476" y="1965059"/>
                  </a:cubicBezTo>
                  <a:cubicBezTo>
                    <a:pt x="1251806" y="1944105"/>
                    <a:pt x="1223231" y="1925055"/>
                    <a:pt x="1195609" y="1904099"/>
                  </a:cubicBezTo>
                  <a:cubicBezTo>
                    <a:pt x="1173701" y="1889812"/>
                    <a:pt x="1152746" y="1876477"/>
                    <a:pt x="1130839" y="1862190"/>
                  </a:cubicBezTo>
                  <a:cubicBezTo>
                    <a:pt x="1127029" y="1856474"/>
                    <a:pt x="1123219" y="1849807"/>
                    <a:pt x="1119409" y="1844092"/>
                  </a:cubicBezTo>
                  <a:cubicBezTo>
                    <a:pt x="864139" y="1443090"/>
                    <a:pt x="608869" y="1043039"/>
                    <a:pt x="354551" y="642037"/>
                  </a:cubicBezTo>
                  <a:cubicBezTo>
                    <a:pt x="301211" y="559169"/>
                    <a:pt x="249776" y="475349"/>
                    <a:pt x="197389" y="391529"/>
                  </a:cubicBezTo>
                  <a:cubicBezTo>
                    <a:pt x="201199" y="382957"/>
                    <a:pt x="205961" y="373432"/>
                    <a:pt x="209771" y="364859"/>
                  </a:cubicBezTo>
                  <a:cubicBezTo>
                    <a:pt x="223106" y="375337"/>
                    <a:pt x="225011" y="404864"/>
                    <a:pt x="254539" y="390577"/>
                  </a:cubicBezTo>
                  <a:cubicBezTo>
                    <a:pt x="293591" y="371527"/>
                    <a:pt x="330739" y="349619"/>
                    <a:pt x="368839" y="329617"/>
                  </a:cubicBezTo>
                  <a:cubicBezTo>
                    <a:pt x="385984" y="319139"/>
                    <a:pt x="389794" y="306757"/>
                    <a:pt x="379316" y="288659"/>
                  </a:cubicBezTo>
                  <a:cubicBezTo>
                    <a:pt x="347884" y="237224"/>
                    <a:pt x="317404" y="185789"/>
                    <a:pt x="285019" y="130544"/>
                  </a:cubicBezTo>
                  <a:cubicBezTo>
                    <a:pt x="237394" y="157214"/>
                    <a:pt x="192626" y="181979"/>
                    <a:pt x="147859" y="206744"/>
                  </a:cubicBezTo>
                  <a:cubicBezTo>
                    <a:pt x="140239" y="217222"/>
                    <a:pt x="132619" y="228652"/>
                    <a:pt x="124999" y="239129"/>
                  </a:cubicBezTo>
                  <a:cubicBezTo>
                    <a:pt x="115474" y="245797"/>
                    <a:pt x="106901" y="251512"/>
                    <a:pt x="97376" y="258179"/>
                  </a:cubicBezTo>
                  <a:cubicBezTo>
                    <a:pt x="71659" y="223889"/>
                    <a:pt x="44989" y="189599"/>
                    <a:pt x="19271" y="155309"/>
                  </a:cubicBezTo>
                  <a:cubicBezTo>
                    <a:pt x="15461" y="143879"/>
                    <a:pt x="9746" y="134354"/>
                    <a:pt x="3079" y="124829"/>
                  </a:cubicBezTo>
                  <a:close/>
                  <a:moveTo>
                    <a:pt x="70706" y="154357"/>
                  </a:moveTo>
                  <a:cubicBezTo>
                    <a:pt x="71659" y="156262"/>
                    <a:pt x="73564" y="159119"/>
                    <a:pt x="74516" y="161024"/>
                  </a:cubicBezTo>
                  <a:cubicBezTo>
                    <a:pt x="82136" y="174359"/>
                    <a:pt x="90709" y="186742"/>
                    <a:pt x="99281" y="201982"/>
                  </a:cubicBezTo>
                  <a:cubicBezTo>
                    <a:pt x="118331" y="190552"/>
                    <a:pt x="135476" y="181027"/>
                    <a:pt x="151669" y="171502"/>
                  </a:cubicBezTo>
                  <a:cubicBezTo>
                    <a:pt x="188816" y="153404"/>
                    <a:pt x="226916" y="135307"/>
                    <a:pt x="265969" y="116257"/>
                  </a:cubicBezTo>
                  <a:cubicBezTo>
                    <a:pt x="247871" y="86729"/>
                    <a:pt x="231679" y="58154"/>
                    <a:pt x="212629" y="30532"/>
                  </a:cubicBezTo>
                  <a:cubicBezTo>
                    <a:pt x="208819" y="24817"/>
                    <a:pt x="196436" y="18149"/>
                    <a:pt x="189769" y="19102"/>
                  </a:cubicBezTo>
                  <a:cubicBezTo>
                    <a:pt x="167861" y="22912"/>
                    <a:pt x="145954" y="31484"/>
                    <a:pt x="124046" y="37199"/>
                  </a:cubicBezTo>
                  <a:cubicBezTo>
                    <a:pt x="109759" y="44819"/>
                    <a:pt x="96424" y="51487"/>
                    <a:pt x="82136" y="59107"/>
                  </a:cubicBezTo>
                  <a:cubicBezTo>
                    <a:pt x="34511" y="81014"/>
                    <a:pt x="26891" y="107684"/>
                    <a:pt x="61181" y="139117"/>
                  </a:cubicBezTo>
                  <a:lnTo>
                    <a:pt x="62134" y="140069"/>
                  </a:lnTo>
                  <a:cubicBezTo>
                    <a:pt x="64991" y="144832"/>
                    <a:pt x="67849" y="149594"/>
                    <a:pt x="70706" y="154357"/>
                  </a:cubicBezTo>
                  <a:cubicBezTo>
                    <a:pt x="69754" y="153404"/>
                    <a:pt x="70706" y="154357"/>
                    <a:pt x="70706" y="154357"/>
                  </a:cubicBezTo>
                  <a:close/>
                  <a:moveTo>
                    <a:pt x="900334" y="1424040"/>
                  </a:moveTo>
                  <a:cubicBezTo>
                    <a:pt x="902239" y="1425944"/>
                    <a:pt x="903191" y="1428802"/>
                    <a:pt x="905096" y="1430707"/>
                  </a:cubicBezTo>
                  <a:cubicBezTo>
                    <a:pt x="905096" y="1430707"/>
                    <a:pt x="904144" y="1430707"/>
                    <a:pt x="904144" y="1430707"/>
                  </a:cubicBezTo>
                  <a:cubicBezTo>
                    <a:pt x="910811" y="1441184"/>
                    <a:pt x="916526" y="1452615"/>
                    <a:pt x="923194" y="1463092"/>
                  </a:cubicBezTo>
                  <a:cubicBezTo>
                    <a:pt x="930814" y="1476427"/>
                    <a:pt x="938434" y="1488809"/>
                    <a:pt x="946054" y="1502144"/>
                  </a:cubicBezTo>
                  <a:cubicBezTo>
                    <a:pt x="998441" y="1584059"/>
                    <a:pt x="1050829" y="1666927"/>
                    <a:pt x="1103216" y="1748842"/>
                  </a:cubicBezTo>
                  <a:cubicBezTo>
                    <a:pt x="1106074" y="1753605"/>
                    <a:pt x="1110836" y="1757415"/>
                    <a:pt x="1111789" y="1758367"/>
                  </a:cubicBezTo>
                  <a:cubicBezTo>
                    <a:pt x="1127029" y="1746937"/>
                    <a:pt x="1141316" y="1737412"/>
                    <a:pt x="1155604" y="1727887"/>
                  </a:cubicBezTo>
                  <a:cubicBezTo>
                    <a:pt x="1200371" y="1711694"/>
                    <a:pt x="1246091" y="1720267"/>
                    <a:pt x="1297526" y="1735507"/>
                  </a:cubicBezTo>
                  <a:cubicBezTo>
                    <a:pt x="999394" y="1265924"/>
                    <a:pt x="705071" y="803962"/>
                    <a:pt x="410749" y="341047"/>
                  </a:cubicBezTo>
                  <a:cubicBezTo>
                    <a:pt x="385984" y="357239"/>
                    <a:pt x="365029" y="370574"/>
                    <a:pt x="344074" y="384862"/>
                  </a:cubicBezTo>
                  <a:cubicBezTo>
                    <a:pt x="337406" y="387719"/>
                    <a:pt x="331691" y="390577"/>
                    <a:pt x="325024" y="394387"/>
                  </a:cubicBezTo>
                  <a:cubicBezTo>
                    <a:pt x="323119" y="394387"/>
                    <a:pt x="321214" y="394387"/>
                    <a:pt x="319309" y="396292"/>
                  </a:cubicBezTo>
                  <a:cubicBezTo>
                    <a:pt x="297401" y="402959"/>
                    <a:pt x="275494" y="408674"/>
                    <a:pt x="250729" y="416294"/>
                  </a:cubicBezTo>
                  <a:cubicBezTo>
                    <a:pt x="262159" y="434392"/>
                    <a:pt x="272636" y="451537"/>
                    <a:pt x="283114" y="467729"/>
                  </a:cubicBezTo>
                  <a:cubicBezTo>
                    <a:pt x="326929" y="535357"/>
                    <a:pt x="371696" y="602984"/>
                    <a:pt x="415511" y="670612"/>
                  </a:cubicBezTo>
                  <a:cubicBezTo>
                    <a:pt x="418369" y="676327"/>
                    <a:pt x="420274" y="682042"/>
                    <a:pt x="424084" y="687757"/>
                  </a:cubicBezTo>
                  <a:cubicBezTo>
                    <a:pt x="505046" y="814439"/>
                    <a:pt x="586009" y="942074"/>
                    <a:pt x="667924" y="1068757"/>
                  </a:cubicBezTo>
                  <a:cubicBezTo>
                    <a:pt x="724121" y="1156387"/>
                    <a:pt x="781271" y="1244017"/>
                    <a:pt x="837469" y="1330694"/>
                  </a:cubicBezTo>
                  <a:cubicBezTo>
                    <a:pt x="839374" y="1333552"/>
                    <a:pt x="840326" y="1335457"/>
                    <a:pt x="842231" y="1338315"/>
                  </a:cubicBezTo>
                  <a:cubicBezTo>
                    <a:pt x="844136" y="1343077"/>
                    <a:pt x="846994" y="1347840"/>
                    <a:pt x="848899" y="1352602"/>
                  </a:cubicBezTo>
                  <a:cubicBezTo>
                    <a:pt x="855566" y="1361174"/>
                    <a:pt x="861281" y="1369747"/>
                    <a:pt x="867949" y="1379272"/>
                  </a:cubicBezTo>
                  <a:cubicBezTo>
                    <a:pt x="868901" y="1381177"/>
                    <a:pt x="869854" y="1383082"/>
                    <a:pt x="870806" y="1384987"/>
                  </a:cubicBezTo>
                  <a:cubicBezTo>
                    <a:pt x="873664" y="1388797"/>
                    <a:pt x="876521" y="1392607"/>
                    <a:pt x="879379" y="1395465"/>
                  </a:cubicBezTo>
                  <a:lnTo>
                    <a:pt x="879379" y="1395465"/>
                  </a:lnTo>
                  <a:cubicBezTo>
                    <a:pt x="881284" y="1399274"/>
                    <a:pt x="883189" y="1402132"/>
                    <a:pt x="885094" y="1405942"/>
                  </a:cubicBezTo>
                  <a:cubicBezTo>
                    <a:pt x="891761" y="1409752"/>
                    <a:pt x="895571" y="1416419"/>
                    <a:pt x="900334" y="1424040"/>
                  </a:cubicBezTo>
                  <a:lnTo>
                    <a:pt x="900334" y="1424040"/>
                  </a:lnTo>
                  <a:close/>
                  <a:moveTo>
                    <a:pt x="1363249" y="1916482"/>
                  </a:moveTo>
                  <a:cubicBezTo>
                    <a:pt x="1363249" y="1909815"/>
                    <a:pt x="1365154" y="1903147"/>
                    <a:pt x="1363249" y="1897432"/>
                  </a:cubicBezTo>
                  <a:cubicBezTo>
                    <a:pt x="1350866" y="1861237"/>
                    <a:pt x="1335626" y="1825994"/>
                    <a:pt x="1324196" y="1789799"/>
                  </a:cubicBezTo>
                  <a:cubicBezTo>
                    <a:pt x="1315624" y="1762177"/>
                    <a:pt x="1305146" y="1742174"/>
                    <a:pt x="1265141" y="1745032"/>
                  </a:cubicBezTo>
                  <a:cubicBezTo>
                    <a:pt x="1243234" y="1746937"/>
                    <a:pt x="1221326" y="1740269"/>
                    <a:pt x="1199419" y="1737412"/>
                  </a:cubicBezTo>
                  <a:cubicBezTo>
                    <a:pt x="1152746" y="1754557"/>
                    <a:pt x="1137506" y="1825042"/>
                    <a:pt x="1177511" y="1854569"/>
                  </a:cubicBezTo>
                  <a:cubicBezTo>
                    <a:pt x="1224184" y="1889812"/>
                    <a:pt x="1274666" y="1922197"/>
                    <a:pt x="1327054" y="1958392"/>
                  </a:cubicBezTo>
                  <a:cubicBezTo>
                    <a:pt x="1338484" y="1945057"/>
                    <a:pt x="1350866" y="1930769"/>
                    <a:pt x="1363249" y="1916482"/>
                  </a:cubicBezTo>
                  <a:close/>
                </a:path>
              </a:pathLst>
            </a:custGeom>
            <a:solidFill>
              <a:srgbClr val="1311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612;p23">
              <a:extLst>
                <a:ext uri="{FF2B5EF4-FFF2-40B4-BE49-F238E27FC236}">
                  <a16:creationId xmlns:a16="http://schemas.microsoft.com/office/drawing/2014/main" id="{751E5848-429D-4306-90A4-F6F8A17C8903}"/>
                </a:ext>
              </a:extLst>
            </p:cNvPr>
            <p:cNvSpPr/>
            <p:nvPr/>
          </p:nvSpPr>
          <p:spPr>
            <a:xfrm>
              <a:off x="2477502" y="2836545"/>
              <a:ext cx="1114374" cy="1714499"/>
            </a:xfrm>
            <a:custGeom>
              <a:avLst/>
              <a:gdLst/>
              <a:ahLst/>
              <a:cxnLst/>
              <a:rect l="l" t="t" r="r" b="b"/>
              <a:pathLst>
                <a:path w="1114374" h="1714499" extrusionOk="0">
                  <a:moveTo>
                    <a:pt x="3759" y="0"/>
                  </a:moveTo>
                  <a:cubicBezTo>
                    <a:pt x="29477" y="34290"/>
                    <a:pt x="56147" y="68580"/>
                    <a:pt x="81864" y="102870"/>
                  </a:cubicBezTo>
                  <a:cubicBezTo>
                    <a:pt x="83769" y="105727"/>
                    <a:pt x="86627" y="109538"/>
                    <a:pt x="88532" y="112395"/>
                  </a:cubicBezTo>
                  <a:cubicBezTo>
                    <a:pt x="90437" y="115252"/>
                    <a:pt x="92342" y="119063"/>
                    <a:pt x="94247" y="121920"/>
                  </a:cubicBezTo>
                  <a:cubicBezTo>
                    <a:pt x="96152" y="125730"/>
                    <a:pt x="99009" y="128588"/>
                    <a:pt x="100914" y="132397"/>
                  </a:cubicBezTo>
                  <a:cubicBezTo>
                    <a:pt x="113297" y="150495"/>
                    <a:pt x="124727" y="167640"/>
                    <a:pt x="137109" y="185738"/>
                  </a:cubicBezTo>
                  <a:cubicBezTo>
                    <a:pt x="139014" y="189547"/>
                    <a:pt x="140919" y="192405"/>
                    <a:pt x="142824" y="196215"/>
                  </a:cubicBezTo>
                  <a:cubicBezTo>
                    <a:pt x="147587" y="201930"/>
                    <a:pt x="151397" y="207645"/>
                    <a:pt x="156159" y="213360"/>
                  </a:cubicBezTo>
                  <a:cubicBezTo>
                    <a:pt x="164732" y="221933"/>
                    <a:pt x="172352" y="230505"/>
                    <a:pt x="180924" y="238125"/>
                  </a:cubicBezTo>
                  <a:cubicBezTo>
                    <a:pt x="233312" y="321945"/>
                    <a:pt x="284747" y="404813"/>
                    <a:pt x="338087" y="488633"/>
                  </a:cubicBezTo>
                  <a:cubicBezTo>
                    <a:pt x="593357" y="889635"/>
                    <a:pt x="848627" y="1289685"/>
                    <a:pt x="1102944" y="1690687"/>
                  </a:cubicBezTo>
                  <a:cubicBezTo>
                    <a:pt x="1106754" y="1696402"/>
                    <a:pt x="1110564" y="1703070"/>
                    <a:pt x="1114374" y="1708785"/>
                  </a:cubicBezTo>
                  <a:cubicBezTo>
                    <a:pt x="1103897" y="1710690"/>
                    <a:pt x="1093419" y="1712595"/>
                    <a:pt x="1082942" y="1714500"/>
                  </a:cubicBezTo>
                  <a:cubicBezTo>
                    <a:pt x="1082942" y="1712595"/>
                    <a:pt x="1081989" y="1711643"/>
                    <a:pt x="1081989" y="1709737"/>
                  </a:cubicBezTo>
                  <a:cubicBezTo>
                    <a:pt x="1079132" y="1702118"/>
                    <a:pt x="1077227" y="1694498"/>
                    <a:pt x="1073417" y="1687830"/>
                  </a:cubicBezTo>
                  <a:cubicBezTo>
                    <a:pt x="1033412" y="1624012"/>
                    <a:pt x="991502" y="1561148"/>
                    <a:pt x="951497" y="1497330"/>
                  </a:cubicBezTo>
                  <a:cubicBezTo>
                    <a:pt x="927684" y="1460183"/>
                    <a:pt x="905777" y="1421130"/>
                    <a:pt x="881964" y="1384935"/>
                  </a:cubicBezTo>
                  <a:cubicBezTo>
                    <a:pt x="804812" y="1269683"/>
                    <a:pt x="725754" y="1154430"/>
                    <a:pt x="648602" y="1039177"/>
                  </a:cubicBezTo>
                  <a:cubicBezTo>
                    <a:pt x="623837" y="1001077"/>
                    <a:pt x="602882" y="962025"/>
                    <a:pt x="578117" y="923925"/>
                  </a:cubicBezTo>
                  <a:cubicBezTo>
                    <a:pt x="536207" y="858202"/>
                    <a:pt x="492392" y="794385"/>
                    <a:pt x="449529" y="728663"/>
                  </a:cubicBezTo>
                  <a:cubicBezTo>
                    <a:pt x="408572" y="665797"/>
                    <a:pt x="367614" y="602933"/>
                    <a:pt x="326657" y="540068"/>
                  </a:cubicBezTo>
                  <a:cubicBezTo>
                    <a:pt x="265697" y="445770"/>
                    <a:pt x="204737" y="352425"/>
                    <a:pt x="144729" y="257175"/>
                  </a:cubicBezTo>
                  <a:cubicBezTo>
                    <a:pt x="96152" y="180022"/>
                    <a:pt x="47574" y="101917"/>
                    <a:pt x="902" y="23813"/>
                  </a:cubicBezTo>
                  <a:cubicBezTo>
                    <a:pt x="-1956" y="18097"/>
                    <a:pt x="2807" y="7620"/>
                    <a:pt x="3759" y="0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613;p23">
              <a:extLst>
                <a:ext uri="{FF2B5EF4-FFF2-40B4-BE49-F238E27FC236}">
                  <a16:creationId xmlns:a16="http://schemas.microsoft.com/office/drawing/2014/main" id="{CBB5CB73-2048-44EF-85AA-EAD5FEEFEC3A}"/>
                </a:ext>
              </a:extLst>
            </p:cNvPr>
            <p:cNvSpPr/>
            <p:nvPr/>
          </p:nvSpPr>
          <p:spPr>
            <a:xfrm>
              <a:off x="2451734" y="2807970"/>
              <a:ext cx="1108710" cy="1738312"/>
            </a:xfrm>
            <a:custGeom>
              <a:avLst/>
              <a:gdLst/>
              <a:ahLst/>
              <a:cxnLst/>
              <a:rect l="l" t="t" r="r" b="b"/>
              <a:pathLst>
                <a:path w="1108710" h="1738312" extrusionOk="0">
                  <a:moveTo>
                    <a:pt x="29528" y="28575"/>
                  </a:moveTo>
                  <a:cubicBezTo>
                    <a:pt x="28575" y="37147"/>
                    <a:pt x="23813" y="46672"/>
                    <a:pt x="27622" y="52388"/>
                  </a:cubicBezTo>
                  <a:cubicBezTo>
                    <a:pt x="75248" y="130492"/>
                    <a:pt x="122873" y="208597"/>
                    <a:pt x="171450" y="285750"/>
                  </a:cubicBezTo>
                  <a:cubicBezTo>
                    <a:pt x="231458" y="380047"/>
                    <a:pt x="292418" y="474345"/>
                    <a:pt x="353378" y="568643"/>
                  </a:cubicBezTo>
                  <a:cubicBezTo>
                    <a:pt x="394335" y="631508"/>
                    <a:pt x="435293" y="694372"/>
                    <a:pt x="476250" y="757238"/>
                  </a:cubicBezTo>
                  <a:cubicBezTo>
                    <a:pt x="519113" y="822008"/>
                    <a:pt x="561975" y="886777"/>
                    <a:pt x="604838" y="952500"/>
                  </a:cubicBezTo>
                  <a:cubicBezTo>
                    <a:pt x="629603" y="990600"/>
                    <a:pt x="650558" y="1030605"/>
                    <a:pt x="675323" y="1067752"/>
                  </a:cubicBezTo>
                  <a:cubicBezTo>
                    <a:pt x="752475" y="1183005"/>
                    <a:pt x="831533" y="1298258"/>
                    <a:pt x="908685" y="1413510"/>
                  </a:cubicBezTo>
                  <a:cubicBezTo>
                    <a:pt x="933450" y="1450658"/>
                    <a:pt x="954405" y="1488758"/>
                    <a:pt x="978218" y="1525905"/>
                  </a:cubicBezTo>
                  <a:cubicBezTo>
                    <a:pt x="1018223" y="1589723"/>
                    <a:pt x="1060133" y="1652587"/>
                    <a:pt x="1100138" y="1716405"/>
                  </a:cubicBezTo>
                  <a:cubicBezTo>
                    <a:pt x="1103948" y="1723073"/>
                    <a:pt x="1105853" y="1730693"/>
                    <a:pt x="1108710" y="1738312"/>
                  </a:cubicBezTo>
                  <a:cubicBezTo>
                    <a:pt x="1102043" y="1734502"/>
                    <a:pt x="1091565" y="1732598"/>
                    <a:pt x="1087755" y="1726883"/>
                  </a:cubicBezTo>
                  <a:cubicBezTo>
                    <a:pt x="1026795" y="1635443"/>
                    <a:pt x="967740" y="1544002"/>
                    <a:pt x="907733" y="1451610"/>
                  </a:cubicBezTo>
                  <a:cubicBezTo>
                    <a:pt x="822960" y="1322070"/>
                    <a:pt x="738188" y="1193483"/>
                    <a:pt x="654368" y="1063943"/>
                  </a:cubicBezTo>
                  <a:cubicBezTo>
                    <a:pt x="580073" y="949643"/>
                    <a:pt x="506730" y="836295"/>
                    <a:pt x="432435" y="721995"/>
                  </a:cubicBezTo>
                  <a:cubicBezTo>
                    <a:pt x="352425" y="598170"/>
                    <a:pt x="272415" y="475297"/>
                    <a:pt x="193358" y="351472"/>
                  </a:cubicBezTo>
                  <a:cubicBezTo>
                    <a:pt x="134303" y="260033"/>
                    <a:pt x="76200" y="169545"/>
                    <a:pt x="20003" y="77152"/>
                  </a:cubicBezTo>
                  <a:cubicBezTo>
                    <a:pt x="7620" y="56197"/>
                    <a:pt x="5715" y="30480"/>
                    <a:pt x="0" y="6667"/>
                  </a:cubicBezTo>
                  <a:cubicBezTo>
                    <a:pt x="0" y="4763"/>
                    <a:pt x="7620" y="1905"/>
                    <a:pt x="11430" y="0"/>
                  </a:cubicBezTo>
                  <a:cubicBezTo>
                    <a:pt x="17145" y="8572"/>
                    <a:pt x="22860" y="18097"/>
                    <a:pt x="29528" y="28575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614;p23">
              <a:extLst>
                <a:ext uri="{FF2B5EF4-FFF2-40B4-BE49-F238E27FC236}">
                  <a16:creationId xmlns:a16="http://schemas.microsoft.com/office/drawing/2014/main" id="{09C089DF-260F-436A-8543-573DC2C5AADA}"/>
                </a:ext>
              </a:extLst>
            </p:cNvPr>
            <p:cNvSpPr/>
            <p:nvPr/>
          </p:nvSpPr>
          <p:spPr>
            <a:xfrm>
              <a:off x="3597591" y="4574665"/>
              <a:ext cx="263842" cy="171641"/>
            </a:xfrm>
            <a:custGeom>
              <a:avLst/>
              <a:gdLst/>
              <a:ahLst/>
              <a:cxnLst/>
              <a:rect l="l" t="t" r="r" b="b"/>
              <a:pathLst>
                <a:path w="263842" h="171641" extrusionOk="0">
                  <a:moveTo>
                    <a:pt x="59055" y="11622"/>
                  </a:moveTo>
                  <a:cubicBezTo>
                    <a:pt x="86678" y="31624"/>
                    <a:pt x="115253" y="51627"/>
                    <a:pt x="141923" y="72582"/>
                  </a:cubicBezTo>
                  <a:cubicBezTo>
                    <a:pt x="182880" y="104967"/>
                    <a:pt x="222885" y="138304"/>
                    <a:pt x="263842" y="171642"/>
                  </a:cubicBezTo>
                  <a:cubicBezTo>
                    <a:pt x="249555" y="165927"/>
                    <a:pt x="233363" y="162117"/>
                    <a:pt x="220980" y="154497"/>
                  </a:cubicBezTo>
                  <a:cubicBezTo>
                    <a:pt x="180975" y="127827"/>
                    <a:pt x="141923" y="100204"/>
                    <a:pt x="101917" y="73534"/>
                  </a:cubicBezTo>
                  <a:cubicBezTo>
                    <a:pt x="82867" y="61152"/>
                    <a:pt x="61913" y="51627"/>
                    <a:pt x="42863" y="40197"/>
                  </a:cubicBezTo>
                  <a:cubicBezTo>
                    <a:pt x="42863" y="40197"/>
                    <a:pt x="42863" y="40197"/>
                    <a:pt x="42863" y="40197"/>
                  </a:cubicBezTo>
                  <a:cubicBezTo>
                    <a:pt x="34290" y="33529"/>
                    <a:pt x="26670" y="25909"/>
                    <a:pt x="18098" y="19242"/>
                  </a:cubicBezTo>
                  <a:cubicBezTo>
                    <a:pt x="12383" y="13527"/>
                    <a:pt x="5715" y="8764"/>
                    <a:pt x="0" y="3049"/>
                  </a:cubicBezTo>
                  <a:cubicBezTo>
                    <a:pt x="6667" y="2097"/>
                    <a:pt x="13335" y="-761"/>
                    <a:pt x="19050" y="192"/>
                  </a:cubicBezTo>
                  <a:cubicBezTo>
                    <a:pt x="31433" y="3049"/>
                    <a:pt x="45720" y="7812"/>
                    <a:pt x="59055" y="11622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615;p23">
              <a:extLst>
                <a:ext uri="{FF2B5EF4-FFF2-40B4-BE49-F238E27FC236}">
                  <a16:creationId xmlns:a16="http://schemas.microsoft.com/office/drawing/2014/main" id="{C43A5D75-C186-42D9-8F87-0311BFA5D389}"/>
                </a:ext>
              </a:extLst>
            </p:cNvPr>
            <p:cNvSpPr/>
            <p:nvPr/>
          </p:nvSpPr>
          <p:spPr>
            <a:xfrm>
              <a:off x="3639502" y="4613909"/>
              <a:ext cx="267652" cy="167057"/>
            </a:xfrm>
            <a:custGeom>
              <a:avLst/>
              <a:gdLst/>
              <a:ahLst/>
              <a:cxnLst/>
              <a:rect l="l" t="t" r="r" b="b"/>
              <a:pathLst>
                <a:path w="267652" h="167057" extrusionOk="0">
                  <a:moveTo>
                    <a:pt x="0" y="0"/>
                  </a:moveTo>
                  <a:cubicBezTo>
                    <a:pt x="20002" y="11430"/>
                    <a:pt x="40957" y="20955"/>
                    <a:pt x="59055" y="33338"/>
                  </a:cubicBezTo>
                  <a:cubicBezTo>
                    <a:pt x="99060" y="60008"/>
                    <a:pt x="138113" y="88583"/>
                    <a:pt x="178117" y="114300"/>
                  </a:cubicBezTo>
                  <a:cubicBezTo>
                    <a:pt x="190500" y="121920"/>
                    <a:pt x="206692" y="125730"/>
                    <a:pt x="220980" y="131445"/>
                  </a:cubicBezTo>
                  <a:cubicBezTo>
                    <a:pt x="236220" y="136208"/>
                    <a:pt x="252413" y="141922"/>
                    <a:pt x="267652" y="146685"/>
                  </a:cubicBezTo>
                  <a:cubicBezTo>
                    <a:pt x="256222" y="169545"/>
                    <a:pt x="241935" y="173355"/>
                    <a:pt x="217170" y="157163"/>
                  </a:cubicBezTo>
                  <a:cubicBezTo>
                    <a:pt x="160972" y="119063"/>
                    <a:pt x="106680" y="80963"/>
                    <a:pt x="51435" y="41910"/>
                  </a:cubicBezTo>
                  <a:cubicBezTo>
                    <a:pt x="34290" y="29528"/>
                    <a:pt x="17145" y="14288"/>
                    <a:pt x="0" y="0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616;p23">
              <a:extLst>
                <a:ext uri="{FF2B5EF4-FFF2-40B4-BE49-F238E27FC236}">
                  <a16:creationId xmlns:a16="http://schemas.microsoft.com/office/drawing/2014/main" id="{4AA91266-23DB-43A7-A1D2-378D7DFC3825}"/>
                </a:ext>
              </a:extLst>
            </p:cNvPr>
            <p:cNvSpPr/>
            <p:nvPr/>
          </p:nvSpPr>
          <p:spPr>
            <a:xfrm>
              <a:off x="3561396" y="4543425"/>
              <a:ext cx="95250" cy="42862"/>
            </a:xfrm>
            <a:custGeom>
              <a:avLst/>
              <a:gdLst/>
              <a:ahLst/>
              <a:cxnLst/>
              <a:rect l="l" t="t" r="r" b="b"/>
              <a:pathLst>
                <a:path w="95250" h="42862" extrusionOk="0">
                  <a:moveTo>
                    <a:pt x="95250" y="42863"/>
                  </a:moveTo>
                  <a:cubicBezTo>
                    <a:pt x="81915" y="39053"/>
                    <a:pt x="67628" y="34290"/>
                    <a:pt x="54293" y="30480"/>
                  </a:cubicBezTo>
                  <a:cubicBezTo>
                    <a:pt x="48578" y="29528"/>
                    <a:pt x="41910" y="32385"/>
                    <a:pt x="35243" y="33338"/>
                  </a:cubicBezTo>
                  <a:cubicBezTo>
                    <a:pt x="23813" y="23813"/>
                    <a:pt x="11430" y="15240"/>
                    <a:pt x="0" y="5715"/>
                  </a:cubicBezTo>
                  <a:cubicBezTo>
                    <a:pt x="10478" y="3810"/>
                    <a:pt x="20955" y="1905"/>
                    <a:pt x="31433" y="0"/>
                  </a:cubicBezTo>
                  <a:cubicBezTo>
                    <a:pt x="52388" y="15240"/>
                    <a:pt x="74295" y="29528"/>
                    <a:pt x="95250" y="42863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617;p23">
              <a:extLst>
                <a:ext uri="{FF2B5EF4-FFF2-40B4-BE49-F238E27FC236}">
                  <a16:creationId xmlns:a16="http://schemas.microsoft.com/office/drawing/2014/main" id="{4B9154EF-E1C5-4B79-8E85-286A279139EE}"/>
                </a:ext>
              </a:extLst>
            </p:cNvPr>
            <p:cNvSpPr/>
            <p:nvPr/>
          </p:nvSpPr>
          <p:spPr>
            <a:xfrm>
              <a:off x="3614737" y="4593907"/>
              <a:ext cx="24765" cy="20955"/>
            </a:xfrm>
            <a:custGeom>
              <a:avLst/>
              <a:gdLst/>
              <a:ahLst/>
              <a:cxnLst/>
              <a:rect l="l" t="t" r="r" b="b"/>
              <a:pathLst>
                <a:path w="24765" h="20955" extrusionOk="0">
                  <a:moveTo>
                    <a:pt x="0" y="0"/>
                  </a:moveTo>
                  <a:cubicBezTo>
                    <a:pt x="8572" y="6668"/>
                    <a:pt x="16192" y="14288"/>
                    <a:pt x="24765" y="20955"/>
                  </a:cubicBezTo>
                  <a:cubicBezTo>
                    <a:pt x="17145" y="13335"/>
                    <a:pt x="8572" y="6668"/>
                    <a:pt x="0" y="0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618;p23">
              <a:extLst>
                <a:ext uri="{FF2B5EF4-FFF2-40B4-BE49-F238E27FC236}">
                  <a16:creationId xmlns:a16="http://schemas.microsoft.com/office/drawing/2014/main" id="{003A0EE7-1EEA-46F7-8AEB-FE06DB583F99}"/>
                </a:ext>
              </a:extLst>
            </p:cNvPr>
            <p:cNvSpPr/>
            <p:nvPr/>
          </p:nvSpPr>
          <p:spPr>
            <a:xfrm>
              <a:off x="2766059" y="3021329"/>
              <a:ext cx="992505" cy="1394460"/>
            </a:xfrm>
            <a:custGeom>
              <a:avLst/>
              <a:gdLst/>
              <a:ahLst/>
              <a:cxnLst/>
              <a:rect l="l" t="t" r="r" b="b"/>
              <a:pathLst>
                <a:path w="992505" h="1394460" extrusionOk="0">
                  <a:moveTo>
                    <a:pt x="39052" y="43815"/>
                  </a:moveTo>
                  <a:cubicBezTo>
                    <a:pt x="60007" y="30480"/>
                    <a:pt x="80963" y="16192"/>
                    <a:pt x="105727" y="0"/>
                  </a:cubicBezTo>
                  <a:cubicBezTo>
                    <a:pt x="400050" y="462915"/>
                    <a:pt x="693420" y="924878"/>
                    <a:pt x="992505" y="1394460"/>
                  </a:cubicBezTo>
                  <a:cubicBezTo>
                    <a:pt x="941070" y="1380173"/>
                    <a:pt x="895350" y="1370648"/>
                    <a:pt x="850582" y="1386840"/>
                  </a:cubicBezTo>
                  <a:cubicBezTo>
                    <a:pt x="850582" y="1379220"/>
                    <a:pt x="850582" y="1372552"/>
                    <a:pt x="850582" y="1364933"/>
                  </a:cubicBezTo>
                  <a:cubicBezTo>
                    <a:pt x="863918" y="1365885"/>
                    <a:pt x="877253" y="1367790"/>
                    <a:pt x="896303" y="1369695"/>
                  </a:cubicBezTo>
                  <a:cubicBezTo>
                    <a:pt x="888682" y="1356360"/>
                    <a:pt x="884873" y="1349693"/>
                    <a:pt x="881062" y="1343977"/>
                  </a:cubicBezTo>
                  <a:cubicBezTo>
                    <a:pt x="777240" y="1183005"/>
                    <a:pt x="673418" y="1021080"/>
                    <a:pt x="568643" y="860108"/>
                  </a:cubicBezTo>
                  <a:cubicBezTo>
                    <a:pt x="404813" y="605790"/>
                    <a:pt x="240030" y="351473"/>
                    <a:pt x="75248" y="97155"/>
                  </a:cubicBezTo>
                  <a:cubicBezTo>
                    <a:pt x="69532" y="87630"/>
                    <a:pt x="59055" y="80010"/>
                    <a:pt x="50482" y="72390"/>
                  </a:cubicBezTo>
                  <a:cubicBezTo>
                    <a:pt x="46673" y="72390"/>
                    <a:pt x="42863" y="72390"/>
                    <a:pt x="39052" y="71438"/>
                  </a:cubicBezTo>
                  <a:cubicBezTo>
                    <a:pt x="35242" y="72390"/>
                    <a:pt x="31432" y="73342"/>
                    <a:pt x="27622" y="74295"/>
                  </a:cubicBezTo>
                  <a:cubicBezTo>
                    <a:pt x="19050" y="72390"/>
                    <a:pt x="9525" y="71438"/>
                    <a:pt x="0" y="69533"/>
                  </a:cubicBezTo>
                  <a:cubicBezTo>
                    <a:pt x="5715" y="63817"/>
                    <a:pt x="10477" y="59055"/>
                    <a:pt x="15240" y="54292"/>
                  </a:cubicBezTo>
                  <a:cubicBezTo>
                    <a:pt x="17145" y="53340"/>
                    <a:pt x="18097" y="52388"/>
                    <a:pt x="20955" y="52388"/>
                  </a:cubicBezTo>
                  <a:cubicBezTo>
                    <a:pt x="26670" y="49530"/>
                    <a:pt x="32385" y="46673"/>
                    <a:pt x="39052" y="43815"/>
                  </a:cubicBezTo>
                  <a:close/>
                </a:path>
              </a:pathLst>
            </a:custGeom>
            <a:solidFill>
              <a:srgbClr val="EECE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619;p23">
              <a:extLst>
                <a:ext uri="{FF2B5EF4-FFF2-40B4-BE49-F238E27FC236}">
                  <a16:creationId xmlns:a16="http://schemas.microsoft.com/office/drawing/2014/main" id="{0B4B3F17-30CD-4C99-BE6B-DD63F4435315}"/>
                </a:ext>
              </a:extLst>
            </p:cNvPr>
            <p:cNvSpPr/>
            <p:nvPr/>
          </p:nvSpPr>
          <p:spPr>
            <a:xfrm>
              <a:off x="2876549" y="3300412"/>
              <a:ext cx="629602" cy="951739"/>
            </a:xfrm>
            <a:custGeom>
              <a:avLst/>
              <a:gdLst/>
              <a:ahLst/>
              <a:cxnLst/>
              <a:rect l="l" t="t" r="r" b="b"/>
              <a:pathLst>
                <a:path w="629602" h="951739" extrusionOk="0">
                  <a:moveTo>
                    <a:pt x="455295" y="763905"/>
                  </a:moveTo>
                  <a:cubicBezTo>
                    <a:pt x="454342" y="762000"/>
                    <a:pt x="453390" y="760095"/>
                    <a:pt x="452438" y="758190"/>
                  </a:cubicBezTo>
                  <a:cubicBezTo>
                    <a:pt x="474345" y="748665"/>
                    <a:pt x="465773" y="739140"/>
                    <a:pt x="453390" y="728663"/>
                  </a:cubicBezTo>
                  <a:cubicBezTo>
                    <a:pt x="444817" y="720090"/>
                    <a:pt x="437198" y="717232"/>
                    <a:pt x="433388" y="732472"/>
                  </a:cubicBezTo>
                  <a:cubicBezTo>
                    <a:pt x="431483" y="727710"/>
                    <a:pt x="428625" y="722947"/>
                    <a:pt x="426720" y="718185"/>
                  </a:cubicBezTo>
                  <a:cubicBezTo>
                    <a:pt x="424815" y="715328"/>
                    <a:pt x="423863" y="713422"/>
                    <a:pt x="421958" y="710565"/>
                  </a:cubicBezTo>
                  <a:cubicBezTo>
                    <a:pt x="365760" y="622935"/>
                    <a:pt x="308610" y="536258"/>
                    <a:pt x="252413" y="448628"/>
                  </a:cubicBezTo>
                  <a:cubicBezTo>
                    <a:pt x="170498" y="321945"/>
                    <a:pt x="89535" y="194310"/>
                    <a:pt x="8573" y="67628"/>
                  </a:cubicBezTo>
                  <a:cubicBezTo>
                    <a:pt x="4763" y="61913"/>
                    <a:pt x="2858" y="56197"/>
                    <a:pt x="0" y="50483"/>
                  </a:cubicBezTo>
                  <a:cubicBezTo>
                    <a:pt x="10477" y="33338"/>
                    <a:pt x="21908" y="16192"/>
                    <a:pt x="32385" y="0"/>
                  </a:cubicBezTo>
                  <a:cubicBezTo>
                    <a:pt x="32385" y="0"/>
                    <a:pt x="32385" y="953"/>
                    <a:pt x="32385" y="953"/>
                  </a:cubicBezTo>
                  <a:cubicBezTo>
                    <a:pt x="35242" y="2858"/>
                    <a:pt x="37148" y="3810"/>
                    <a:pt x="40005" y="5715"/>
                  </a:cubicBezTo>
                  <a:cubicBezTo>
                    <a:pt x="40005" y="5715"/>
                    <a:pt x="40958" y="5715"/>
                    <a:pt x="40958" y="5715"/>
                  </a:cubicBezTo>
                  <a:cubicBezTo>
                    <a:pt x="40005" y="9525"/>
                    <a:pt x="39052" y="14288"/>
                    <a:pt x="37148" y="18097"/>
                  </a:cubicBezTo>
                  <a:cubicBezTo>
                    <a:pt x="39052" y="19050"/>
                    <a:pt x="40958" y="20003"/>
                    <a:pt x="42863" y="20955"/>
                  </a:cubicBezTo>
                  <a:cubicBezTo>
                    <a:pt x="44767" y="18097"/>
                    <a:pt x="45720" y="15240"/>
                    <a:pt x="47625" y="12383"/>
                  </a:cubicBezTo>
                  <a:cubicBezTo>
                    <a:pt x="50483" y="16192"/>
                    <a:pt x="53340" y="19050"/>
                    <a:pt x="56198" y="22860"/>
                  </a:cubicBezTo>
                  <a:cubicBezTo>
                    <a:pt x="161925" y="186690"/>
                    <a:pt x="266700" y="350520"/>
                    <a:pt x="372428" y="514350"/>
                  </a:cubicBezTo>
                  <a:cubicBezTo>
                    <a:pt x="444817" y="627697"/>
                    <a:pt x="517208" y="740093"/>
                    <a:pt x="589597" y="853440"/>
                  </a:cubicBezTo>
                  <a:cubicBezTo>
                    <a:pt x="576263" y="865822"/>
                    <a:pt x="583883" y="871538"/>
                    <a:pt x="599122" y="873443"/>
                  </a:cubicBezTo>
                  <a:lnTo>
                    <a:pt x="599122" y="873443"/>
                  </a:lnTo>
                  <a:cubicBezTo>
                    <a:pt x="601980" y="879157"/>
                    <a:pt x="604838" y="883920"/>
                    <a:pt x="607695" y="889635"/>
                  </a:cubicBezTo>
                  <a:cubicBezTo>
                    <a:pt x="608647" y="890588"/>
                    <a:pt x="609600" y="891540"/>
                    <a:pt x="611505" y="892493"/>
                  </a:cubicBezTo>
                  <a:cubicBezTo>
                    <a:pt x="616268" y="900113"/>
                    <a:pt x="620078" y="907732"/>
                    <a:pt x="624840" y="915353"/>
                  </a:cubicBezTo>
                  <a:lnTo>
                    <a:pt x="624840" y="915353"/>
                  </a:lnTo>
                  <a:cubicBezTo>
                    <a:pt x="624840" y="920115"/>
                    <a:pt x="624840" y="925830"/>
                    <a:pt x="625793" y="930593"/>
                  </a:cubicBezTo>
                  <a:cubicBezTo>
                    <a:pt x="626745" y="936307"/>
                    <a:pt x="628650" y="942975"/>
                    <a:pt x="629603" y="948690"/>
                  </a:cubicBezTo>
                  <a:cubicBezTo>
                    <a:pt x="629603" y="949643"/>
                    <a:pt x="617220" y="952500"/>
                    <a:pt x="617220" y="951547"/>
                  </a:cubicBezTo>
                  <a:cubicBezTo>
                    <a:pt x="613410" y="944880"/>
                    <a:pt x="610553" y="938213"/>
                    <a:pt x="608647" y="931545"/>
                  </a:cubicBezTo>
                  <a:cubicBezTo>
                    <a:pt x="607695" y="928688"/>
                    <a:pt x="609600" y="924878"/>
                    <a:pt x="610553" y="922020"/>
                  </a:cubicBezTo>
                  <a:cubicBezTo>
                    <a:pt x="606743" y="924878"/>
                    <a:pt x="601980" y="928688"/>
                    <a:pt x="598170" y="931545"/>
                  </a:cubicBezTo>
                  <a:cubicBezTo>
                    <a:pt x="591503" y="920115"/>
                    <a:pt x="583883" y="907732"/>
                    <a:pt x="576263" y="896303"/>
                  </a:cubicBezTo>
                  <a:cubicBezTo>
                    <a:pt x="564833" y="879157"/>
                    <a:pt x="552450" y="862013"/>
                    <a:pt x="540068" y="844868"/>
                  </a:cubicBezTo>
                  <a:cubicBezTo>
                    <a:pt x="536258" y="840105"/>
                    <a:pt x="531495" y="835343"/>
                    <a:pt x="528638" y="829628"/>
                  </a:cubicBezTo>
                  <a:cubicBezTo>
                    <a:pt x="515303" y="807720"/>
                    <a:pt x="502920" y="785813"/>
                    <a:pt x="490538" y="763905"/>
                  </a:cubicBezTo>
                  <a:cubicBezTo>
                    <a:pt x="477203" y="769620"/>
                    <a:pt x="470535" y="772478"/>
                    <a:pt x="464820" y="774382"/>
                  </a:cubicBezTo>
                  <a:cubicBezTo>
                    <a:pt x="464820" y="774382"/>
                    <a:pt x="464820" y="774382"/>
                    <a:pt x="464820" y="774382"/>
                  </a:cubicBezTo>
                  <a:cubicBezTo>
                    <a:pt x="461010" y="771525"/>
                    <a:pt x="458153" y="767715"/>
                    <a:pt x="455295" y="763905"/>
                  </a:cubicBezTo>
                  <a:close/>
                </a:path>
              </a:pathLst>
            </a:custGeom>
            <a:solidFill>
              <a:srgbClr val="CCA0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620;p23">
              <a:extLst>
                <a:ext uri="{FF2B5EF4-FFF2-40B4-BE49-F238E27FC236}">
                  <a16:creationId xmlns:a16="http://schemas.microsoft.com/office/drawing/2014/main" id="{4AD83B06-0775-4F79-A9A5-6B4D79A421E0}"/>
                </a:ext>
              </a:extLst>
            </p:cNvPr>
            <p:cNvSpPr/>
            <p:nvPr/>
          </p:nvSpPr>
          <p:spPr>
            <a:xfrm>
              <a:off x="3340416" y="4064317"/>
              <a:ext cx="274320" cy="373379"/>
            </a:xfrm>
            <a:custGeom>
              <a:avLst/>
              <a:gdLst/>
              <a:ahLst/>
              <a:cxnLst/>
              <a:rect l="l" t="t" r="r" b="b"/>
              <a:pathLst>
                <a:path w="274320" h="373379" extrusionOk="0">
                  <a:moveTo>
                    <a:pt x="0" y="10477"/>
                  </a:moveTo>
                  <a:cubicBezTo>
                    <a:pt x="5715" y="7620"/>
                    <a:pt x="12383" y="5715"/>
                    <a:pt x="25718" y="0"/>
                  </a:cubicBezTo>
                  <a:cubicBezTo>
                    <a:pt x="38100" y="21907"/>
                    <a:pt x="51435" y="43815"/>
                    <a:pt x="63818" y="65722"/>
                  </a:cubicBezTo>
                  <a:cubicBezTo>
                    <a:pt x="66675" y="71438"/>
                    <a:pt x="72390" y="75247"/>
                    <a:pt x="75248" y="80963"/>
                  </a:cubicBezTo>
                  <a:cubicBezTo>
                    <a:pt x="87630" y="98107"/>
                    <a:pt x="100013" y="115252"/>
                    <a:pt x="111442" y="132397"/>
                  </a:cubicBezTo>
                  <a:cubicBezTo>
                    <a:pt x="119063" y="143827"/>
                    <a:pt x="125730" y="156210"/>
                    <a:pt x="133350" y="167640"/>
                  </a:cubicBezTo>
                  <a:cubicBezTo>
                    <a:pt x="137160" y="164782"/>
                    <a:pt x="141923" y="160972"/>
                    <a:pt x="145733" y="158115"/>
                  </a:cubicBezTo>
                  <a:cubicBezTo>
                    <a:pt x="144780" y="160972"/>
                    <a:pt x="142875" y="164782"/>
                    <a:pt x="143828" y="167640"/>
                  </a:cubicBezTo>
                  <a:cubicBezTo>
                    <a:pt x="145733" y="174307"/>
                    <a:pt x="148590" y="181927"/>
                    <a:pt x="152400" y="187642"/>
                  </a:cubicBezTo>
                  <a:cubicBezTo>
                    <a:pt x="152400" y="188595"/>
                    <a:pt x="164783" y="185738"/>
                    <a:pt x="164783" y="184785"/>
                  </a:cubicBezTo>
                  <a:cubicBezTo>
                    <a:pt x="164783" y="179070"/>
                    <a:pt x="161925" y="172402"/>
                    <a:pt x="160973" y="166688"/>
                  </a:cubicBezTo>
                  <a:cubicBezTo>
                    <a:pt x="160020" y="161925"/>
                    <a:pt x="160020" y="156210"/>
                    <a:pt x="160020" y="151447"/>
                  </a:cubicBezTo>
                  <a:cubicBezTo>
                    <a:pt x="162878" y="153352"/>
                    <a:pt x="167640" y="154305"/>
                    <a:pt x="169545" y="156210"/>
                  </a:cubicBezTo>
                  <a:cubicBezTo>
                    <a:pt x="204788" y="211455"/>
                    <a:pt x="239078" y="266700"/>
                    <a:pt x="274320" y="320992"/>
                  </a:cubicBezTo>
                  <a:cubicBezTo>
                    <a:pt x="274320" y="328613"/>
                    <a:pt x="274320" y="335280"/>
                    <a:pt x="274320" y="342900"/>
                  </a:cubicBezTo>
                  <a:cubicBezTo>
                    <a:pt x="260033" y="352425"/>
                    <a:pt x="246698" y="362902"/>
                    <a:pt x="230505" y="373380"/>
                  </a:cubicBezTo>
                  <a:cubicBezTo>
                    <a:pt x="229553" y="372427"/>
                    <a:pt x="224790" y="368617"/>
                    <a:pt x="221933" y="363855"/>
                  </a:cubicBezTo>
                  <a:cubicBezTo>
                    <a:pt x="169545" y="281940"/>
                    <a:pt x="117158" y="200025"/>
                    <a:pt x="64770" y="117157"/>
                  </a:cubicBezTo>
                  <a:cubicBezTo>
                    <a:pt x="56198" y="104775"/>
                    <a:pt x="49530" y="91440"/>
                    <a:pt x="41910" y="78105"/>
                  </a:cubicBezTo>
                  <a:cubicBezTo>
                    <a:pt x="43815" y="70485"/>
                    <a:pt x="44768" y="62865"/>
                    <a:pt x="45720" y="55245"/>
                  </a:cubicBezTo>
                  <a:cubicBezTo>
                    <a:pt x="37148" y="52388"/>
                    <a:pt x="29528" y="48577"/>
                    <a:pt x="21908" y="45720"/>
                  </a:cubicBezTo>
                  <a:cubicBezTo>
                    <a:pt x="21908" y="45720"/>
                    <a:pt x="22860" y="45720"/>
                    <a:pt x="22860" y="45720"/>
                  </a:cubicBezTo>
                  <a:cubicBezTo>
                    <a:pt x="20955" y="43815"/>
                    <a:pt x="20003" y="40957"/>
                    <a:pt x="18098" y="39052"/>
                  </a:cubicBezTo>
                  <a:cubicBezTo>
                    <a:pt x="18098" y="39052"/>
                    <a:pt x="18098" y="39052"/>
                    <a:pt x="18098" y="39052"/>
                  </a:cubicBezTo>
                  <a:cubicBezTo>
                    <a:pt x="13335" y="32385"/>
                    <a:pt x="8573" y="25717"/>
                    <a:pt x="4763" y="19050"/>
                  </a:cubicBezTo>
                  <a:cubicBezTo>
                    <a:pt x="3810" y="18097"/>
                    <a:pt x="1905" y="14288"/>
                    <a:pt x="0" y="10477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621;p23">
              <a:extLst>
                <a:ext uri="{FF2B5EF4-FFF2-40B4-BE49-F238E27FC236}">
                  <a16:creationId xmlns:a16="http://schemas.microsoft.com/office/drawing/2014/main" id="{E375BB2C-539C-4F5E-9E0A-6FB85914FFA0}"/>
                </a:ext>
              </a:extLst>
            </p:cNvPr>
            <p:cNvSpPr/>
            <p:nvPr/>
          </p:nvSpPr>
          <p:spPr>
            <a:xfrm>
              <a:off x="2712719" y="3075622"/>
              <a:ext cx="197167" cy="274320"/>
            </a:xfrm>
            <a:custGeom>
              <a:avLst/>
              <a:gdLst/>
              <a:ahLst/>
              <a:cxnLst/>
              <a:rect l="l" t="t" r="r" b="b"/>
              <a:pathLst>
                <a:path w="197167" h="274320" extrusionOk="0">
                  <a:moveTo>
                    <a:pt x="197168" y="223838"/>
                  </a:moveTo>
                  <a:cubicBezTo>
                    <a:pt x="186690" y="240983"/>
                    <a:pt x="175260" y="258128"/>
                    <a:pt x="164783" y="274320"/>
                  </a:cubicBezTo>
                  <a:cubicBezTo>
                    <a:pt x="120968" y="206693"/>
                    <a:pt x="76200" y="139065"/>
                    <a:pt x="32385" y="71438"/>
                  </a:cubicBezTo>
                  <a:cubicBezTo>
                    <a:pt x="21907" y="55245"/>
                    <a:pt x="11430" y="38100"/>
                    <a:pt x="0" y="20003"/>
                  </a:cubicBezTo>
                  <a:cubicBezTo>
                    <a:pt x="24765" y="12383"/>
                    <a:pt x="46673" y="6668"/>
                    <a:pt x="68580" y="0"/>
                  </a:cubicBezTo>
                  <a:cubicBezTo>
                    <a:pt x="63818" y="4763"/>
                    <a:pt x="59055" y="9525"/>
                    <a:pt x="53340" y="15240"/>
                  </a:cubicBezTo>
                  <a:cubicBezTo>
                    <a:pt x="62865" y="17145"/>
                    <a:pt x="72390" y="19050"/>
                    <a:pt x="80963" y="20003"/>
                  </a:cubicBezTo>
                  <a:cubicBezTo>
                    <a:pt x="83820" y="28575"/>
                    <a:pt x="85725" y="38100"/>
                    <a:pt x="90488" y="46673"/>
                  </a:cubicBezTo>
                  <a:cubicBezTo>
                    <a:pt x="121920" y="96203"/>
                    <a:pt x="154305" y="145733"/>
                    <a:pt x="185738" y="195263"/>
                  </a:cubicBezTo>
                  <a:cubicBezTo>
                    <a:pt x="191453" y="203835"/>
                    <a:pt x="193358" y="214313"/>
                    <a:pt x="197168" y="223838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622;p23">
              <a:extLst>
                <a:ext uri="{FF2B5EF4-FFF2-40B4-BE49-F238E27FC236}">
                  <a16:creationId xmlns:a16="http://schemas.microsoft.com/office/drawing/2014/main" id="{99BFBA68-92EB-41D4-90AD-0178960D0B27}"/>
                </a:ext>
              </a:extLst>
            </p:cNvPr>
            <p:cNvSpPr/>
            <p:nvPr/>
          </p:nvSpPr>
          <p:spPr>
            <a:xfrm>
              <a:off x="2554061" y="2701198"/>
              <a:ext cx="171993" cy="152491"/>
            </a:xfrm>
            <a:custGeom>
              <a:avLst/>
              <a:gdLst/>
              <a:ahLst/>
              <a:cxnLst/>
              <a:rect l="l" t="t" r="r" b="b"/>
              <a:pathLst>
                <a:path w="171993" h="152491" extrusionOk="0">
                  <a:moveTo>
                    <a:pt x="30071" y="18189"/>
                  </a:moveTo>
                  <a:cubicBezTo>
                    <a:pt x="51978" y="11522"/>
                    <a:pt x="72933" y="3902"/>
                    <a:pt x="95793" y="92"/>
                  </a:cubicBezTo>
                  <a:cubicBezTo>
                    <a:pt x="102461" y="-861"/>
                    <a:pt x="114843" y="5806"/>
                    <a:pt x="118653" y="11522"/>
                  </a:cubicBezTo>
                  <a:cubicBezTo>
                    <a:pt x="137703" y="39144"/>
                    <a:pt x="153896" y="67719"/>
                    <a:pt x="171993" y="97247"/>
                  </a:cubicBezTo>
                  <a:cubicBezTo>
                    <a:pt x="132941" y="116297"/>
                    <a:pt x="94841" y="134394"/>
                    <a:pt x="57693" y="152492"/>
                  </a:cubicBezTo>
                  <a:cubicBezTo>
                    <a:pt x="45311" y="141061"/>
                    <a:pt x="31976" y="129631"/>
                    <a:pt x="19593" y="117249"/>
                  </a:cubicBezTo>
                  <a:cubicBezTo>
                    <a:pt x="-5172" y="93436"/>
                    <a:pt x="-6124" y="77244"/>
                    <a:pt x="14831" y="49622"/>
                  </a:cubicBezTo>
                  <a:cubicBezTo>
                    <a:pt x="21498" y="40097"/>
                    <a:pt x="25308" y="28667"/>
                    <a:pt x="30071" y="18189"/>
                  </a:cubicBezTo>
                  <a:close/>
                </a:path>
              </a:pathLst>
            </a:custGeom>
            <a:solidFill>
              <a:srgbClr val="C19A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623;p23">
              <a:extLst>
                <a:ext uri="{FF2B5EF4-FFF2-40B4-BE49-F238E27FC236}">
                  <a16:creationId xmlns:a16="http://schemas.microsoft.com/office/drawing/2014/main" id="{F5EB26C7-04AB-47B9-82EF-704F28F3801E}"/>
                </a:ext>
              </a:extLst>
            </p:cNvPr>
            <p:cNvSpPr/>
            <p:nvPr/>
          </p:nvSpPr>
          <p:spPr>
            <a:xfrm>
              <a:off x="3653191" y="4419600"/>
              <a:ext cx="170037" cy="179069"/>
            </a:xfrm>
            <a:custGeom>
              <a:avLst/>
              <a:gdLst/>
              <a:ahLst/>
              <a:cxnLst/>
              <a:rect l="l" t="t" r="r" b="b"/>
              <a:pathLst>
                <a:path w="170037" h="179069" extrusionOk="0">
                  <a:moveTo>
                    <a:pt x="5361" y="0"/>
                  </a:moveTo>
                  <a:cubicBezTo>
                    <a:pt x="27268" y="2857"/>
                    <a:pt x="50128" y="8572"/>
                    <a:pt x="71083" y="7620"/>
                  </a:cubicBezTo>
                  <a:cubicBezTo>
                    <a:pt x="111088" y="4763"/>
                    <a:pt x="121566" y="24765"/>
                    <a:pt x="130138" y="52388"/>
                  </a:cubicBezTo>
                  <a:cubicBezTo>
                    <a:pt x="141568" y="88582"/>
                    <a:pt x="156808" y="124778"/>
                    <a:pt x="169191" y="160020"/>
                  </a:cubicBezTo>
                  <a:cubicBezTo>
                    <a:pt x="171096" y="165735"/>
                    <a:pt x="169191" y="172403"/>
                    <a:pt x="169191" y="179070"/>
                  </a:cubicBezTo>
                  <a:cubicBezTo>
                    <a:pt x="121566" y="151447"/>
                    <a:pt x="74893" y="122872"/>
                    <a:pt x="28221" y="95250"/>
                  </a:cubicBezTo>
                  <a:cubicBezTo>
                    <a:pt x="23458" y="92393"/>
                    <a:pt x="20601" y="86678"/>
                    <a:pt x="16791" y="82868"/>
                  </a:cubicBezTo>
                  <a:cubicBezTo>
                    <a:pt x="-9879" y="57150"/>
                    <a:pt x="2503" y="28575"/>
                    <a:pt x="5361" y="0"/>
                  </a:cubicBezTo>
                  <a:close/>
                </a:path>
              </a:pathLst>
            </a:custGeom>
            <a:solidFill>
              <a:srgbClr val="EDE1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624;p23">
              <a:extLst>
                <a:ext uri="{FF2B5EF4-FFF2-40B4-BE49-F238E27FC236}">
                  <a16:creationId xmlns:a16="http://schemas.microsoft.com/office/drawing/2014/main" id="{A3956801-67D8-47A3-9463-2BBDCFCA2B4F}"/>
                </a:ext>
              </a:extLst>
            </p:cNvPr>
            <p:cNvSpPr/>
            <p:nvPr/>
          </p:nvSpPr>
          <p:spPr>
            <a:xfrm>
              <a:off x="3613629" y="4419600"/>
              <a:ext cx="208752" cy="221932"/>
            </a:xfrm>
            <a:custGeom>
              <a:avLst/>
              <a:gdLst/>
              <a:ahLst/>
              <a:cxnLst/>
              <a:rect l="l" t="t" r="r" b="b"/>
              <a:pathLst>
                <a:path w="208752" h="221932" extrusionOk="0">
                  <a:moveTo>
                    <a:pt x="44922" y="0"/>
                  </a:moveTo>
                  <a:cubicBezTo>
                    <a:pt x="42065" y="28575"/>
                    <a:pt x="29682" y="57150"/>
                    <a:pt x="56352" y="82868"/>
                  </a:cubicBezTo>
                  <a:cubicBezTo>
                    <a:pt x="60162" y="86678"/>
                    <a:pt x="63020" y="92393"/>
                    <a:pt x="67782" y="95250"/>
                  </a:cubicBezTo>
                  <a:cubicBezTo>
                    <a:pt x="114455" y="123825"/>
                    <a:pt x="162080" y="151447"/>
                    <a:pt x="208752" y="179070"/>
                  </a:cubicBezTo>
                  <a:cubicBezTo>
                    <a:pt x="196370" y="193357"/>
                    <a:pt x="183987" y="207645"/>
                    <a:pt x="172557" y="221932"/>
                  </a:cubicBezTo>
                  <a:cubicBezTo>
                    <a:pt x="120170" y="185738"/>
                    <a:pt x="69687" y="153353"/>
                    <a:pt x="23015" y="118110"/>
                  </a:cubicBezTo>
                  <a:cubicBezTo>
                    <a:pt x="-16990" y="87630"/>
                    <a:pt x="-1750" y="17145"/>
                    <a:pt x="44922" y="0"/>
                  </a:cubicBezTo>
                  <a:close/>
                </a:path>
              </a:pathLst>
            </a:custGeom>
            <a:solidFill>
              <a:srgbClr val="DFC2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625;p23">
              <a:extLst>
                <a:ext uri="{FF2B5EF4-FFF2-40B4-BE49-F238E27FC236}">
                  <a16:creationId xmlns:a16="http://schemas.microsoft.com/office/drawing/2014/main" id="{8DFA9B2F-94A9-461F-B6A5-2E3E680127CB}"/>
                </a:ext>
              </a:extLst>
            </p:cNvPr>
            <p:cNvSpPr/>
            <p:nvPr/>
          </p:nvSpPr>
          <p:spPr>
            <a:xfrm>
              <a:off x="2608897" y="2811779"/>
              <a:ext cx="237267" cy="199072"/>
            </a:xfrm>
            <a:custGeom>
              <a:avLst/>
              <a:gdLst/>
              <a:ahLst/>
              <a:cxnLst/>
              <a:rect l="l" t="t" r="r" b="b"/>
              <a:pathLst>
                <a:path w="237267" h="199072" extrusionOk="0">
                  <a:moveTo>
                    <a:pt x="0" y="76200"/>
                  </a:moveTo>
                  <a:cubicBezTo>
                    <a:pt x="44767" y="51435"/>
                    <a:pt x="89535" y="26670"/>
                    <a:pt x="137160" y="0"/>
                  </a:cubicBezTo>
                  <a:cubicBezTo>
                    <a:pt x="169545" y="55245"/>
                    <a:pt x="200025" y="106680"/>
                    <a:pt x="231457" y="158115"/>
                  </a:cubicBezTo>
                  <a:cubicBezTo>
                    <a:pt x="241935" y="175260"/>
                    <a:pt x="238125" y="187642"/>
                    <a:pt x="220980" y="199073"/>
                  </a:cubicBezTo>
                  <a:cubicBezTo>
                    <a:pt x="216217" y="199073"/>
                    <a:pt x="210502" y="198120"/>
                    <a:pt x="205740" y="198120"/>
                  </a:cubicBezTo>
                  <a:cubicBezTo>
                    <a:pt x="202882" y="189548"/>
                    <a:pt x="202882" y="180023"/>
                    <a:pt x="197167" y="173355"/>
                  </a:cubicBezTo>
                  <a:cubicBezTo>
                    <a:pt x="182880" y="154305"/>
                    <a:pt x="165735" y="137160"/>
                    <a:pt x="149542" y="118110"/>
                  </a:cubicBezTo>
                  <a:cubicBezTo>
                    <a:pt x="161925" y="116205"/>
                    <a:pt x="172402" y="114300"/>
                    <a:pt x="186690" y="111442"/>
                  </a:cubicBezTo>
                  <a:cubicBezTo>
                    <a:pt x="169545" y="92392"/>
                    <a:pt x="157163" y="76200"/>
                    <a:pt x="140970" y="61913"/>
                  </a:cubicBezTo>
                  <a:cubicBezTo>
                    <a:pt x="135255" y="57150"/>
                    <a:pt x="122872" y="57150"/>
                    <a:pt x="113347" y="55245"/>
                  </a:cubicBezTo>
                  <a:cubicBezTo>
                    <a:pt x="109538" y="73342"/>
                    <a:pt x="75247" y="65723"/>
                    <a:pt x="76200" y="87630"/>
                  </a:cubicBezTo>
                  <a:cubicBezTo>
                    <a:pt x="71438" y="87630"/>
                    <a:pt x="65722" y="88583"/>
                    <a:pt x="60960" y="88583"/>
                  </a:cubicBezTo>
                  <a:cubicBezTo>
                    <a:pt x="47625" y="87630"/>
                    <a:pt x="29527" y="76200"/>
                    <a:pt x="23813" y="98108"/>
                  </a:cubicBezTo>
                  <a:cubicBezTo>
                    <a:pt x="15240" y="91440"/>
                    <a:pt x="7620" y="83820"/>
                    <a:pt x="0" y="76200"/>
                  </a:cubicBezTo>
                  <a:close/>
                </a:path>
              </a:pathLst>
            </a:custGeom>
            <a:solidFill>
              <a:srgbClr val="8A91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626;p23">
              <a:extLst>
                <a:ext uri="{FF2B5EF4-FFF2-40B4-BE49-F238E27FC236}">
                  <a16:creationId xmlns:a16="http://schemas.microsoft.com/office/drawing/2014/main" id="{F0D871A6-525C-403B-9FA8-BAD8140BDE39}"/>
                </a:ext>
              </a:extLst>
            </p:cNvPr>
            <p:cNvSpPr/>
            <p:nvPr/>
          </p:nvSpPr>
          <p:spPr>
            <a:xfrm>
              <a:off x="2559367" y="2919412"/>
              <a:ext cx="164782" cy="153352"/>
            </a:xfrm>
            <a:custGeom>
              <a:avLst/>
              <a:gdLst/>
              <a:ahLst/>
              <a:cxnLst/>
              <a:rect l="l" t="t" r="r" b="b"/>
              <a:pathLst>
                <a:path w="164782" h="153352" extrusionOk="0">
                  <a:moveTo>
                    <a:pt x="60960" y="112395"/>
                  </a:moveTo>
                  <a:cubicBezTo>
                    <a:pt x="59055" y="108585"/>
                    <a:pt x="57150" y="105728"/>
                    <a:pt x="55245" y="101917"/>
                  </a:cubicBezTo>
                  <a:cubicBezTo>
                    <a:pt x="56197" y="80963"/>
                    <a:pt x="58102" y="60960"/>
                    <a:pt x="59055" y="40005"/>
                  </a:cubicBezTo>
                  <a:cubicBezTo>
                    <a:pt x="43815" y="42863"/>
                    <a:pt x="31432" y="45720"/>
                    <a:pt x="19050" y="48578"/>
                  </a:cubicBezTo>
                  <a:cubicBezTo>
                    <a:pt x="17145" y="44767"/>
                    <a:pt x="14288" y="41910"/>
                    <a:pt x="12382" y="38100"/>
                  </a:cubicBezTo>
                  <a:cubicBezTo>
                    <a:pt x="19050" y="36195"/>
                    <a:pt x="24765" y="34290"/>
                    <a:pt x="31432" y="32385"/>
                  </a:cubicBezTo>
                  <a:cubicBezTo>
                    <a:pt x="27622" y="28575"/>
                    <a:pt x="24765" y="25717"/>
                    <a:pt x="20955" y="21908"/>
                  </a:cubicBezTo>
                  <a:cubicBezTo>
                    <a:pt x="16193" y="23813"/>
                    <a:pt x="11430" y="26670"/>
                    <a:pt x="6668" y="28575"/>
                  </a:cubicBezTo>
                  <a:cubicBezTo>
                    <a:pt x="4763" y="25717"/>
                    <a:pt x="1905" y="21908"/>
                    <a:pt x="0" y="19050"/>
                  </a:cubicBezTo>
                  <a:cubicBezTo>
                    <a:pt x="9525" y="12383"/>
                    <a:pt x="18097" y="6667"/>
                    <a:pt x="27622" y="0"/>
                  </a:cubicBezTo>
                  <a:cubicBezTo>
                    <a:pt x="45720" y="3810"/>
                    <a:pt x="63818" y="6667"/>
                    <a:pt x="81915" y="10478"/>
                  </a:cubicBezTo>
                  <a:cubicBezTo>
                    <a:pt x="95250" y="26670"/>
                    <a:pt x="109538" y="42863"/>
                    <a:pt x="122872" y="59055"/>
                  </a:cubicBezTo>
                  <a:cubicBezTo>
                    <a:pt x="137160" y="80010"/>
                    <a:pt x="150495" y="100965"/>
                    <a:pt x="164783" y="121920"/>
                  </a:cubicBezTo>
                  <a:cubicBezTo>
                    <a:pt x="161925" y="124778"/>
                    <a:pt x="159068" y="127635"/>
                    <a:pt x="156210" y="129540"/>
                  </a:cubicBezTo>
                  <a:cubicBezTo>
                    <a:pt x="140970" y="123825"/>
                    <a:pt x="124777" y="119063"/>
                    <a:pt x="109538" y="113347"/>
                  </a:cubicBezTo>
                  <a:cubicBezTo>
                    <a:pt x="110490" y="118110"/>
                    <a:pt x="112395" y="122872"/>
                    <a:pt x="113347" y="126683"/>
                  </a:cubicBezTo>
                  <a:cubicBezTo>
                    <a:pt x="109538" y="135255"/>
                    <a:pt x="104775" y="144780"/>
                    <a:pt x="100965" y="153353"/>
                  </a:cubicBezTo>
                  <a:cubicBezTo>
                    <a:pt x="92393" y="144780"/>
                    <a:pt x="84772" y="136208"/>
                    <a:pt x="76200" y="128588"/>
                  </a:cubicBezTo>
                  <a:cubicBezTo>
                    <a:pt x="69532" y="123825"/>
                    <a:pt x="64770" y="118110"/>
                    <a:pt x="60960" y="112395"/>
                  </a:cubicBezTo>
                  <a:close/>
                  <a:moveTo>
                    <a:pt x="100965" y="102870"/>
                  </a:moveTo>
                  <a:cubicBezTo>
                    <a:pt x="103822" y="100965"/>
                    <a:pt x="106680" y="99060"/>
                    <a:pt x="109538" y="97155"/>
                  </a:cubicBezTo>
                  <a:cubicBezTo>
                    <a:pt x="99060" y="84772"/>
                    <a:pt x="89535" y="73342"/>
                    <a:pt x="79057" y="60960"/>
                  </a:cubicBezTo>
                  <a:cubicBezTo>
                    <a:pt x="76200" y="62865"/>
                    <a:pt x="72390" y="65722"/>
                    <a:pt x="69532" y="67628"/>
                  </a:cubicBezTo>
                  <a:cubicBezTo>
                    <a:pt x="80010" y="79058"/>
                    <a:pt x="90488" y="90488"/>
                    <a:pt x="100965" y="102870"/>
                  </a:cubicBezTo>
                  <a:close/>
                  <a:moveTo>
                    <a:pt x="52388" y="30480"/>
                  </a:moveTo>
                  <a:cubicBezTo>
                    <a:pt x="53340" y="28575"/>
                    <a:pt x="54293" y="27622"/>
                    <a:pt x="55245" y="25717"/>
                  </a:cubicBezTo>
                  <a:cubicBezTo>
                    <a:pt x="51435" y="24765"/>
                    <a:pt x="47625" y="23813"/>
                    <a:pt x="43815" y="22860"/>
                  </a:cubicBezTo>
                  <a:cubicBezTo>
                    <a:pt x="43815" y="23813"/>
                    <a:pt x="42863" y="24765"/>
                    <a:pt x="42863" y="25717"/>
                  </a:cubicBezTo>
                  <a:cubicBezTo>
                    <a:pt x="45720" y="27622"/>
                    <a:pt x="48577" y="28575"/>
                    <a:pt x="52388" y="30480"/>
                  </a:cubicBezTo>
                  <a:close/>
                </a:path>
              </a:pathLst>
            </a:custGeom>
            <a:solidFill>
              <a:srgbClr val="1410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627;p23">
              <a:extLst>
                <a:ext uri="{FF2B5EF4-FFF2-40B4-BE49-F238E27FC236}">
                  <a16:creationId xmlns:a16="http://schemas.microsoft.com/office/drawing/2014/main" id="{E0844971-A656-4561-85B0-72007B28AD64}"/>
                </a:ext>
              </a:extLst>
            </p:cNvPr>
            <p:cNvSpPr/>
            <p:nvPr/>
          </p:nvSpPr>
          <p:spPr>
            <a:xfrm>
              <a:off x="2666999" y="2900362"/>
              <a:ext cx="163829" cy="175880"/>
            </a:xfrm>
            <a:custGeom>
              <a:avLst/>
              <a:gdLst/>
              <a:ahLst/>
              <a:cxnLst/>
              <a:rect l="l" t="t" r="r" b="b"/>
              <a:pathLst>
                <a:path w="163829" h="175880" extrusionOk="0">
                  <a:moveTo>
                    <a:pt x="3810" y="146685"/>
                  </a:moveTo>
                  <a:cubicBezTo>
                    <a:pt x="2857" y="142875"/>
                    <a:pt x="1905" y="138113"/>
                    <a:pt x="0" y="133350"/>
                  </a:cubicBezTo>
                  <a:cubicBezTo>
                    <a:pt x="16193" y="139065"/>
                    <a:pt x="31432" y="143828"/>
                    <a:pt x="46673" y="149542"/>
                  </a:cubicBezTo>
                  <a:cubicBezTo>
                    <a:pt x="49530" y="146685"/>
                    <a:pt x="52388" y="143828"/>
                    <a:pt x="55245" y="141922"/>
                  </a:cubicBezTo>
                  <a:cubicBezTo>
                    <a:pt x="40957" y="120967"/>
                    <a:pt x="27623" y="100013"/>
                    <a:pt x="13335" y="79058"/>
                  </a:cubicBezTo>
                  <a:cubicBezTo>
                    <a:pt x="18098" y="79058"/>
                    <a:pt x="22860" y="79058"/>
                    <a:pt x="27623" y="79058"/>
                  </a:cubicBezTo>
                  <a:cubicBezTo>
                    <a:pt x="42863" y="94297"/>
                    <a:pt x="56198" y="110490"/>
                    <a:pt x="74295" y="123825"/>
                  </a:cubicBezTo>
                  <a:cubicBezTo>
                    <a:pt x="82868" y="130492"/>
                    <a:pt x="99060" y="129540"/>
                    <a:pt x="111443" y="132397"/>
                  </a:cubicBezTo>
                  <a:cubicBezTo>
                    <a:pt x="112395" y="129540"/>
                    <a:pt x="113348" y="127635"/>
                    <a:pt x="114300" y="124778"/>
                  </a:cubicBezTo>
                  <a:cubicBezTo>
                    <a:pt x="77152" y="83820"/>
                    <a:pt x="40005" y="42863"/>
                    <a:pt x="2857" y="953"/>
                  </a:cubicBezTo>
                  <a:cubicBezTo>
                    <a:pt x="7620" y="953"/>
                    <a:pt x="13335" y="0"/>
                    <a:pt x="18098" y="0"/>
                  </a:cubicBezTo>
                  <a:cubicBezTo>
                    <a:pt x="45720" y="29528"/>
                    <a:pt x="74295" y="59055"/>
                    <a:pt x="100965" y="89535"/>
                  </a:cubicBezTo>
                  <a:cubicBezTo>
                    <a:pt x="113348" y="103822"/>
                    <a:pt x="126682" y="113347"/>
                    <a:pt x="148590" y="110490"/>
                  </a:cubicBezTo>
                  <a:cubicBezTo>
                    <a:pt x="153352" y="110490"/>
                    <a:pt x="159067" y="111442"/>
                    <a:pt x="163830" y="111442"/>
                  </a:cubicBezTo>
                  <a:cubicBezTo>
                    <a:pt x="125730" y="131445"/>
                    <a:pt x="88582" y="153353"/>
                    <a:pt x="49530" y="172403"/>
                  </a:cubicBezTo>
                  <a:cubicBezTo>
                    <a:pt x="20002" y="185738"/>
                    <a:pt x="18098" y="157163"/>
                    <a:pt x="3810" y="146685"/>
                  </a:cubicBezTo>
                  <a:close/>
                </a:path>
              </a:pathLst>
            </a:custGeom>
            <a:solidFill>
              <a:srgbClr val="6669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628;p23">
              <a:extLst>
                <a:ext uri="{FF2B5EF4-FFF2-40B4-BE49-F238E27FC236}">
                  <a16:creationId xmlns:a16="http://schemas.microsoft.com/office/drawing/2014/main" id="{49B9A799-3420-4A56-BB60-AF2DA142033C}"/>
                </a:ext>
              </a:extLst>
            </p:cNvPr>
            <p:cNvSpPr/>
            <p:nvPr/>
          </p:nvSpPr>
          <p:spPr>
            <a:xfrm>
              <a:off x="2521267" y="2719387"/>
              <a:ext cx="90487" cy="165734"/>
            </a:xfrm>
            <a:custGeom>
              <a:avLst/>
              <a:gdLst/>
              <a:ahLst/>
              <a:cxnLst/>
              <a:rect l="l" t="t" r="r" b="b"/>
              <a:pathLst>
                <a:path w="90487" h="165734" extrusionOk="0">
                  <a:moveTo>
                    <a:pt x="62865" y="0"/>
                  </a:moveTo>
                  <a:cubicBezTo>
                    <a:pt x="58102" y="10477"/>
                    <a:pt x="54293" y="22860"/>
                    <a:pt x="47625" y="32385"/>
                  </a:cubicBezTo>
                  <a:cubicBezTo>
                    <a:pt x="27622" y="60008"/>
                    <a:pt x="28575" y="76200"/>
                    <a:pt x="52388" y="100013"/>
                  </a:cubicBezTo>
                  <a:cubicBezTo>
                    <a:pt x="64770" y="111442"/>
                    <a:pt x="77152" y="122872"/>
                    <a:pt x="90488" y="135255"/>
                  </a:cubicBezTo>
                  <a:cubicBezTo>
                    <a:pt x="74295" y="144780"/>
                    <a:pt x="57150" y="154305"/>
                    <a:pt x="38100" y="165735"/>
                  </a:cubicBezTo>
                  <a:cubicBezTo>
                    <a:pt x="28575" y="150495"/>
                    <a:pt x="20955" y="138113"/>
                    <a:pt x="13335" y="124778"/>
                  </a:cubicBezTo>
                  <a:cubicBezTo>
                    <a:pt x="12382" y="122872"/>
                    <a:pt x="10477" y="120015"/>
                    <a:pt x="9525" y="118110"/>
                  </a:cubicBezTo>
                  <a:cubicBezTo>
                    <a:pt x="9525" y="118110"/>
                    <a:pt x="8572" y="117158"/>
                    <a:pt x="8572" y="117158"/>
                  </a:cubicBezTo>
                  <a:cubicBezTo>
                    <a:pt x="5715" y="112395"/>
                    <a:pt x="3810" y="107633"/>
                    <a:pt x="952" y="102870"/>
                  </a:cubicBezTo>
                  <a:cubicBezTo>
                    <a:pt x="952" y="102870"/>
                    <a:pt x="0" y="101917"/>
                    <a:pt x="0" y="101917"/>
                  </a:cubicBezTo>
                  <a:cubicBezTo>
                    <a:pt x="3810" y="92392"/>
                    <a:pt x="9525" y="82867"/>
                    <a:pt x="11430" y="73342"/>
                  </a:cubicBezTo>
                  <a:cubicBezTo>
                    <a:pt x="15240" y="56197"/>
                    <a:pt x="17145" y="39053"/>
                    <a:pt x="20002" y="21908"/>
                  </a:cubicBezTo>
                  <a:cubicBezTo>
                    <a:pt x="35243" y="14288"/>
                    <a:pt x="49530" y="6667"/>
                    <a:pt x="62865" y="0"/>
                  </a:cubicBezTo>
                  <a:close/>
                </a:path>
              </a:pathLst>
            </a:custGeom>
            <a:solidFill>
              <a:srgbClr val="A069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629;p23">
              <a:extLst>
                <a:ext uri="{FF2B5EF4-FFF2-40B4-BE49-F238E27FC236}">
                  <a16:creationId xmlns:a16="http://schemas.microsoft.com/office/drawing/2014/main" id="{8420E111-DD1A-4311-B7E7-438AABC7551A}"/>
                </a:ext>
              </a:extLst>
            </p:cNvPr>
            <p:cNvSpPr/>
            <p:nvPr/>
          </p:nvSpPr>
          <p:spPr>
            <a:xfrm>
              <a:off x="2500688" y="2741295"/>
              <a:ext cx="41533" cy="80009"/>
            </a:xfrm>
            <a:custGeom>
              <a:avLst/>
              <a:gdLst/>
              <a:ahLst/>
              <a:cxnLst/>
              <a:rect l="l" t="t" r="r" b="b"/>
              <a:pathLst>
                <a:path w="41533" h="80009" extrusionOk="0">
                  <a:moveTo>
                    <a:pt x="41533" y="0"/>
                  </a:moveTo>
                  <a:cubicBezTo>
                    <a:pt x="38676" y="17145"/>
                    <a:pt x="36771" y="34290"/>
                    <a:pt x="32961" y="51435"/>
                  </a:cubicBezTo>
                  <a:cubicBezTo>
                    <a:pt x="31056" y="60960"/>
                    <a:pt x="25341" y="70485"/>
                    <a:pt x="21531" y="80010"/>
                  </a:cubicBezTo>
                  <a:cubicBezTo>
                    <a:pt x="-12759" y="48577"/>
                    <a:pt x="-6092" y="21908"/>
                    <a:pt x="41533" y="0"/>
                  </a:cubicBezTo>
                  <a:close/>
                </a:path>
              </a:pathLst>
            </a:custGeom>
            <a:solidFill>
              <a:srgbClr val="858C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630;p23">
              <a:extLst>
                <a:ext uri="{FF2B5EF4-FFF2-40B4-BE49-F238E27FC236}">
                  <a16:creationId xmlns:a16="http://schemas.microsoft.com/office/drawing/2014/main" id="{C24CBD96-DBD0-4CA1-B912-DEE2E88DEA9F}"/>
                </a:ext>
              </a:extLst>
            </p:cNvPr>
            <p:cNvSpPr/>
            <p:nvPr/>
          </p:nvSpPr>
          <p:spPr>
            <a:xfrm>
              <a:off x="2586037" y="2887979"/>
              <a:ext cx="55244" cy="42862"/>
            </a:xfrm>
            <a:custGeom>
              <a:avLst/>
              <a:gdLst/>
              <a:ahLst/>
              <a:cxnLst/>
              <a:rect l="l" t="t" r="r" b="b"/>
              <a:pathLst>
                <a:path w="55244" h="42862" extrusionOk="0">
                  <a:moveTo>
                    <a:pt x="54293" y="42863"/>
                  </a:moveTo>
                  <a:cubicBezTo>
                    <a:pt x="36195" y="39053"/>
                    <a:pt x="18098" y="36195"/>
                    <a:pt x="0" y="32385"/>
                  </a:cubicBezTo>
                  <a:cubicBezTo>
                    <a:pt x="7620" y="21908"/>
                    <a:pt x="15240" y="10478"/>
                    <a:pt x="22860" y="0"/>
                  </a:cubicBezTo>
                  <a:cubicBezTo>
                    <a:pt x="30480" y="7620"/>
                    <a:pt x="38100" y="14288"/>
                    <a:pt x="45720" y="21908"/>
                  </a:cubicBezTo>
                  <a:cubicBezTo>
                    <a:pt x="48577" y="24765"/>
                    <a:pt x="52388" y="27623"/>
                    <a:pt x="55245" y="30480"/>
                  </a:cubicBezTo>
                  <a:cubicBezTo>
                    <a:pt x="55245" y="35242"/>
                    <a:pt x="54293" y="39053"/>
                    <a:pt x="54293" y="42863"/>
                  </a:cubicBezTo>
                  <a:close/>
                </a:path>
              </a:pathLst>
            </a:custGeom>
            <a:solidFill>
              <a:srgbClr val="7F85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631;p23">
              <a:extLst>
                <a:ext uri="{FF2B5EF4-FFF2-40B4-BE49-F238E27FC236}">
                  <a16:creationId xmlns:a16="http://schemas.microsoft.com/office/drawing/2014/main" id="{21F2DA3B-8DF8-48F3-8870-18B134E25ACD}"/>
                </a:ext>
              </a:extLst>
            </p:cNvPr>
            <p:cNvSpPr/>
            <p:nvPr/>
          </p:nvSpPr>
          <p:spPr>
            <a:xfrm>
              <a:off x="3310889" y="4021808"/>
              <a:ext cx="31833" cy="35841"/>
            </a:xfrm>
            <a:custGeom>
              <a:avLst/>
              <a:gdLst/>
              <a:ahLst/>
              <a:cxnLst/>
              <a:rect l="l" t="t" r="r" b="b"/>
              <a:pathLst>
                <a:path w="31833" h="35841" extrusionOk="0">
                  <a:moveTo>
                    <a:pt x="0" y="10124"/>
                  </a:moveTo>
                  <a:cubicBezTo>
                    <a:pt x="3810" y="-4163"/>
                    <a:pt x="11430" y="-1306"/>
                    <a:pt x="20002" y="6314"/>
                  </a:cubicBezTo>
                  <a:cubicBezTo>
                    <a:pt x="31433" y="16792"/>
                    <a:pt x="40005" y="27269"/>
                    <a:pt x="19050" y="35842"/>
                  </a:cubicBezTo>
                  <a:cubicBezTo>
                    <a:pt x="12383" y="28222"/>
                    <a:pt x="5715" y="18697"/>
                    <a:pt x="0" y="10124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632;p23">
              <a:extLst>
                <a:ext uri="{FF2B5EF4-FFF2-40B4-BE49-F238E27FC236}">
                  <a16:creationId xmlns:a16="http://schemas.microsoft.com/office/drawing/2014/main" id="{FD80E5A3-6C65-4E3E-B209-43F87FBD8296}"/>
                </a:ext>
              </a:extLst>
            </p:cNvPr>
            <p:cNvSpPr/>
            <p:nvPr/>
          </p:nvSpPr>
          <p:spPr>
            <a:xfrm>
              <a:off x="3364229" y="4111942"/>
              <a:ext cx="23812" cy="32384"/>
            </a:xfrm>
            <a:custGeom>
              <a:avLst/>
              <a:gdLst/>
              <a:ahLst/>
              <a:cxnLst/>
              <a:rect l="l" t="t" r="r" b="b"/>
              <a:pathLst>
                <a:path w="23812" h="32384" extrusionOk="0">
                  <a:moveTo>
                    <a:pt x="0" y="0"/>
                  </a:moveTo>
                  <a:cubicBezTo>
                    <a:pt x="7620" y="2857"/>
                    <a:pt x="15240" y="6667"/>
                    <a:pt x="23813" y="9525"/>
                  </a:cubicBezTo>
                  <a:cubicBezTo>
                    <a:pt x="22860" y="17145"/>
                    <a:pt x="20955" y="24765"/>
                    <a:pt x="20003" y="32385"/>
                  </a:cubicBezTo>
                  <a:cubicBezTo>
                    <a:pt x="12383" y="21907"/>
                    <a:pt x="6668" y="10477"/>
                    <a:pt x="0" y="0"/>
                  </a:cubicBezTo>
                  <a:close/>
                </a:path>
              </a:pathLst>
            </a:custGeom>
            <a:solidFill>
              <a:srgbClr val="CCA0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633;p23">
              <a:extLst>
                <a:ext uri="{FF2B5EF4-FFF2-40B4-BE49-F238E27FC236}">
                  <a16:creationId xmlns:a16="http://schemas.microsoft.com/office/drawing/2014/main" id="{3BF03459-F42A-4492-8934-684A8D3C1E40}"/>
                </a:ext>
              </a:extLst>
            </p:cNvPr>
            <p:cNvSpPr/>
            <p:nvPr/>
          </p:nvSpPr>
          <p:spPr>
            <a:xfrm>
              <a:off x="3346132" y="4085272"/>
              <a:ext cx="13334" cy="20002"/>
            </a:xfrm>
            <a:custGeom>
              <a:avLst/>
              <a:gdLst/>
              <a:ahLst/>
              <a:cxnLst/>
              <a:rect l="l" t="t" r="r" b="b"/>
              <a:pathLst>
                <a:path w="13334" h="20002" extrusionOk="0">
                  <a:moveTo>
                    <a:pt x="0" y="0"/>
                  </a:moveTo>
                  <a:cubicBezTo>
                    <a:pt x="4763" y="6668"/>
                    <a:pt x="9525" y="13335"/>
                    <a:pt x="13335" y="20003"/>
                  </a:cubicBezTo>
                  <a:cubicBezTo>
                    <a:pt x="8572" y="13335"/>
                    <a:pt x="4763" y="6668"/>
                    <a:pt x="0" y="0"/>
                  </a:cubicBezTo>
                  <a:close/>
                </a:path>
              </a:pathLst>
            </a:custGeom>
            <a:solidFill>
              <a:srgbClr val="CCA0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634;p23">
              <a:extLst>
                <a:ext uri="{FF2B5EF4-FFF2-40B4-BE49-F238E27FC236}">
                  <a16:creationId xmlns:a16="http://schemas.microsoft.com/office/drawing/2014/main" id="{08BE33C3-39B4-443D-8D68-59506F41BEF3}"/>
                </a:ext>
              </a:extLst>
            </p:cNvPr>
            <p:cNvSpPr/>
            <p:nvPr/>
          </p:nvSpPr>
          <p:spPr>
            <a:xfrm>
              <a:off x="2786062" y="3065145"/>
              <a:ext cx="19050" cy="9525"/>
            </a:xfrm>
            <a:custGeom>
              <a:avLst/>
              <a:gdLst/>
              <a:ahLst/>
              <a:cxnLst/>
              <a:rect l="l" t="t" r="r" b="b"/>
              <a:pathLst>
                <a:path w="19050" h="9525" extrusionOk="0">
                  <a:moveTo>
                    <a:pt x="19050" y="0"/>
                  </a:moveTo>
                  <a:cubicBezTo>
                    <a:pt x="12382" y="2858"/>
                    <a:pt x="6668" y="5715"/>
                    <a:pt x="0" y="9525"/>
                  </a:cubicBezTo>
                  <a:cubicBezTo>
                    <a:pt x="6668" y="5715"/>
                    <a:pt x="12382" y="2858"/>
                    <a:pt x="19050" y="0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635;p23">
              <a:extLst>
                <a:ext uri="{FF2B5EF4-FFF2-40B4-BE49-F238E27FC236}">
                  <a16:creationId xmlns:a16="http://schemas.microsoft.com/office/drawing/2014/main" id="{9CC541B7-ADCF-46E7-B021-D20F9134F8AA}"/>
                </a:ext>
              </a:extLst>
            </p:cNvPr>
            <p:cNvSpPr/>
            <p:nvPr/>
          </p:nvSpPr>
          <p:spPr>
            <a:xfrm>
              <a:off x="2522219" y="2822257"/>
              <a:ext cx="7619" cy="14287"/>
            </a:xfrm>
            <a:custGeom>
              <a:avLst/>
              <a:gdLst/>
              <a:ahLst/>
              <a:cxnLst/>
              <a:rect l="l" t="t" r="r" b="b"/>
              <a:pathLst>
                <a:path w="7619" h="14287" extrusionOk="0">
                  <a:moveTo>
                    <a:pt x="0" y="0"/>
                  </a:moveTo>
                  <a:cubicBezTo>
                    <a:pt x="2857" y="4763"/>
                    <a:pt x="4763" y="9525"/>
                    <a:pt x="7620" y="14288"/>
                  </a:cubicBezTo>
                  <a:cubicBezTo>
                    <a:pt x="4763" y="9525"/>
                    <a:pt x="1905" y="4763"/>
                    <a:pt x="0" y="0"/>
                  </a:cubicBezTo>
                  <a:close/>
                </a:path>
              </a:pathLst>
            </a:custGeom>
            <a:solidFill>
              <a:srgbClr val="858C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636;p23">
              <a:extLst>
                <a:ext uri="{FF2B5EF4-FFF2-40B4-BE49-F238E27FC236}">
                  <a16:creationId xmlns:a16="http://schemas.microsoft.com/office/drawing/2014/main" id="{CE0EF9C9-F5DB-422E-A538-F1B52770ED95}"/>
                </a:ext>
              </a:extLst>
            </p:cNvPr>
            <p:cNvSpPr/>
            <p:nvPr/>
          </p:nvSpPr>
          <p:spPr>
            <a:xfrm>
              <a:off x="3331844" y="4064317"/>
              <a:ext cx="8572" cy="10477"/>
            </a:xfrm>
            <a:custGeom>
              <a:avLst/>
              <a:gdLst/>
              <a:ahLst/>
              <a:cxnLst/>
              <a:rect l="l" t="t" r="r" b="b"/>
              <a:pathLst>
                <a:path w="8572" h="10477" extrusionOk="0">
                  <a:moveTo>
                    <a:pt x="0" y="0"/>
                  </a:moveTo>
                  <a:cubicBezTo>
                    <a:pt x="2857" y="3810"/>
                    <a:pt x="5715" y="7620"/>
                    <a:pt x="8572" y="10477"/>
                  </a:cubicBezTo>
                  <a:cubicBezTo>
                    <a:pt x="5715" y="7620"/>
                    <a:pt x="2857" y="3810"/>
                    <a:pt x="0" y="0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637;p23">
              <a:extLst>
                <a:ext uri="{FF2B5EF4-FFF2-40B4-BE49-F238E27FC236}">
                  <a16:creationId xmlns:a16="http://schemas.microsoft.com/office/drawing/2014/main" id="{1236DA82-BEE3-4BB7-B04B-EE7C8D58A6BF}"/>
                </a:ext>
              </a:extLst>
            </p:cNvPr>
            <p:cNvSpPr/>
            <p:nvPr/>
          </p:nvSpPr>
          <p:spPr>
            <a:xfrm>
              <a:off x="2529839" y="2836545"/>
              <a:ext cx="3810" cy="6667"/>
            </a:xfrm>
            <a:custGeom>
              <a:avLst/>
              <a:gdLst/>
              <a:ahLst/>
              <a:cxnLst/>
              <a:rect l="l" t="t" r="r" b="b"/>
              <a:pathLst>
                <a:path w="3810" h="6667" extrusionOk="0">
                  <a:moveTo>
                    <a:pt x="0" y="0"/>
                  </a:moveTo>
                  <a:cubicBezTo>
                    <a:pt x="953" y="1905"/>
                    <a:pt x="2858" y="4763"/>
                    <a:pt x="3810" y="6667"/>
                  </a:cubicBezTo>
                  <a:cubicBezTo>
                    <a:pt x="2858" y="4763"/>
                    <a:pt x="1905" y="2858"/>
                    <a:pt x="0" y="0"/>
                  </a:cubicBezTo>
                  <a:close/>
                </a:path>
              </a:pathLst>
            </a:custGeom>
            <a:solidFill>
              <a:srgbClr val="858C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638;p23">
              <a:extLst>
                <a:ext uri="{FF2B5EF4-FFF2-40B4-BE49-F238E27FC236}">
                  <a16:creationId xmlns:a16="http://schemas.microsoft.com/office/drawing/2014/main" id="{05CB8414-5F7B-4BFD-A3B4-A9A1BBEC0327}"/>
                </a:ext>
              </a:extLst>
            </p:cNvPr>
            <p:cNvSpPr/>
            <p:nvPr/>
          </p:nvSpPr>
          <p:spPr>
            <a:xfrm>
              <a:off x="3299459" y="4010977"/>
              <a:ext cx="4762" cy="7619"/>
            </a:xfrm>
            <a:custGeom>
              <a:avLst/>
              <a:gdLst/>
              <a:ahLst/>
              <a:cxnLst/>
              <a:rect l="l" t="t" r="r" b="b"/>
              <a:pathLst>
                <a:path w="4762" h="7619" extrusionOk="0">
                  <a:moveTo>
                    <a:pt x="0" y="0"/>
                  </a:moveTo>
                  <a:cubicBezTo>
                    <a:pt x="1905" y="2857"/>
                    <a:pt x="2857" y="4763"/>
                    <a:pt x="4763" y="7620"/>
                  </a:cubicBezTo>
                  <a:cubicBezTo>
                    <a:pt x="2857" y="4763"/>
                    <a:pt x="952" y="1905"/>
                    <a:pt x="0" y="0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639;p23">
              <a:extLst>
                <a:ext uri="{FF2B5EF4-FFF2-40B4-BE49-F238E27FC236}">
                  <a16:creationId xmlns:a16="http://schemas.microsoft.com/office/drawing/2014/main" id="{E8EA0601-9F04-43F6-BAB2-3AEF0B8DD6E8}"/>
                </a:ext>
              </a:extLst>
            </p:cNvPr>
            <p:cNvSpPr/>
            <p:nvPr/>
          </p:nvSpPr>
          <p:spPr>
            <a:xfrm>
              <a:off x="3359466" y="4106227"/>
              <a:ext cx="4762" cy="6667"/>
            </a:xfrm>
            <a:custGeom>
              <a:avLst/>
              <a:gdLst/>
              <a:ahLst/>
              <a:cxnLst/>
              <a:rect l="l" t="t" r="r" b="b"/>
              <a:pathLst>
                <a:path w="4762" h="6667" extrusionOk="0">
                  <a:moveTo>
                    <a:pt x="0" y="0"/>
                  </a:moveTo>
                  <a:cubicBezTo>
                    <a:pt x="1905" y="1905"/>
                    <a:pt x="2858" y="4763"/>
                    <a:pt x="4763" y="6667"/>
                  </a:cubicBezTo>
                  <a:cubicBezTo>
                    <a:pt x="3810" y="3810"/>
                    <a:pt x="1905" y="1905"/>
                    <a:pt x="0" y="0"/>
                  </a:cubicBezTo>
                  <a:close/>
                </a:path>
              </a:pathLst>
            </a:custGeom>
            <a:solidFill>
              <a:srgbClr val="CCA0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640;p23">
              <a:extLst>
                <a:ext uri="{FF2B5EF4-FFF2-40B4-BE49-F238E27FC236}">
                  <a16:creationId xmlns:a16="http://schemas.microsoft.com/office/drawing/2014/main" id="{B7C75F9C-28A0-4C4B-98F3-01EC3A925A25}"/>
                </a:ext>
              </a:extLst>
            </p:cNvPr>
            <p:cNvSpPr/>
            <p:nvPr/>
          </p:nvSpPr>
          <p:spPr>
            <a:xfrm>
              <a:off x="2578417" y="2959417"/>
              <a:ext cx="40005" cy="61912"/>
            </a:xfrm>
            <a:custGeom>
              <a:avLst/>
              <a:gdLst/>
              <a:ahLst/>
              <a:cxnLst/>
              <a:rect l="l" t="t" r="r" b="b"/>
              <a:pathLst>
                <a:path w="40005" h="61912" extrusionOk="0">
                  <a:moveTo>
                    <a:pt x="0" y="8573"/>
                  </a:moveTo>
                  <a:cubicBezTo>
                    <a:pt x="12382" y="5715"/>
                    <a:pt x="24765" y="2858"/>
                    <a:pt x="40005" y="0"/>
                  </a:cubicBezTo>
                  <a:cubicBezTo>
                    <a:pt x="39052" y="20955"/>
                    <a:pt x="37147" y="40958"/>
                    <a:pt x="36195" y="61913"/>
                  </a:cubicBezTo>
                  <a:cubicBezTo>
                    <a:pt x="23813" y="44767"/>
                    <a:pt x="12382" y="26670"/>
                    <a:pt x="0" y="8573"/>
                  </a:cubicBezTo>
                  <a:close/>
                </a:path>
              </a:pathLst>
            </a:custGeom>
            <a:solidFill>
              <a:srgbClr val="1311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641;p23">
              <a:extLst>
                <a:ext uri="{FF2B5EF4-FFF2-40B4-BE49-F238E27FC236}">
                  <a16:creationId xmlns:a16="http://schemas.microsoft.com/office/drawing/2014/main" id="{A50D8B8F-7E37-4039-9DD3-2A5364AC87D9}"/>
                </a:ext>
              </a:extLst>
            </p:cNvPr>
            <p:cNvSpPr/>
            <p:nvPr/>
          </p:nvSpPr>
          <p:spPr>
            <a:xfrm>
              <a:off x="2566034" y="2942272"/>
              <a:ext cx="24764" cy="16192"/>
            </a:xfrm>
            <a:custGeom>
              <a:avLst/>
              <a:gdLst/>
              <a:ahLst/>
              <a:cxnLst/>
              <a:rect l="l" t="t" r="r" b="b"/>
              <a:pathLst>
                <a:path w="24764" h="16192" extrusionOk="0">
                  <a:moveTo>
                    <a:pt x="0" y="6668"/>
                  </a:moveTo>
                  <a:cubicBezTo>
                    <a:pt x="4763" y="4763"/>
                    <a:pt x="9525" y="1905"/>
                    <a:pt x="14288" y="0"/>
                  </a:cubicBezTo>
                  <a:cubicBezTo>
                    <a:pt x="18097" y="3810"/>
                    <a:pt x="20955" y="6668"/>
                    <a:pt x="24765" y="10478"/>
                  </a:cubicBezTo>
                  <a:cubicBezTo>
                    <a:pt x="18097" y="12383"/>
                    <a:pt x="12382" y="14288"/>
                    <a:pt x="5715" y="16193"/>
                  </a:cubicBezTo>
                  <a:cubicBezTo>
                    <a:pt x="3810" y="12383"/>
                    <a:pt x="1905" y="9525"/>
                    <a:pt x="0" y="6668"/>
                  </a:cubicBezTo>
                  <a:close/>
                </a:path>
              </a:pathLst>
            </a:custGeom>
            <a:solidFill>
              <a:srgbClr val="1311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642;p23">
              <a:extLst>
                <a:ext uri="{FF2B5EF4-FFF2-40B4-BE49-F238E27FC236}">
                  <a16:creationId xmlns:a16="http://schemas.microsoft.com/office/drawing/2014/main" id="{594C66F3-1239-4830-A584-4BEE959A8FE9}"/>
                </a:ext>
              </a:extLst>
            </p:cNvPr>
            <p:cNvSpPr/>
            <p:nvPr/>
          </p:nvSpPr>
          <p:spPr>
            <a:xfrm>
              <a:off x="2620326" y="3031807"/>
              <a:ext cx="13335" cy="17145"/>
            </a:xfrm>
            <a:custGeom>
              <a:avLst/>
              <a:gdLst/>
              <a:ahLst/>
              <a:cxnLst/>
              <a:rect l="l" t="t" r="r" b="b"/>
              <a:pathLst>
                <a:path w="13335" h="17145" extrusionOk="0">
                  <a:moveTo>
                    <a:pt x="0" y="0"/>
                  </a:moveTo>
                  <a:cubicBezTo>
                    <a:pt x="4763" y="5715"/>
                    <a:pt x="8573" y="11430"/>
                    <a:pt x="13335" y="17145"/>
                  </a:cubicBezTo>
                  <a:cubicBezTo>
                    <a:pt x="8573" y="11430"/>
                    <a:pt x="3810" y="5715"/>
                    <a:pt x="0" y="0"/>
                  </a:cubicBezTo>
                  <a:close/>
                </a:path>
              </a:pathLst>
            </a:custGeom>
            <a:solidFill>
              <a:srgbClr val="1311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643;p23">
              <a:extLst>
                <a:ext uri="{FF2B5EF4-FFF2-40B4-BE49-F238E27FC236}">
                  <a16:creationId xmlns:a16="http://schemas.microsoft.com/office/drawing/2014/main" id="{7E34917C-E81B-4777-BB41-8391013E686A}"/>
                </a:ext>
              </a:extLst>
            </p:cNvPr>
            <p:cNvSpPr/>
            <p:nvPr/>
          </p:nvSpPr>
          <p:spPr>
            <a:xfrm>
              <a:off x="2793681" y="3092767"/>
              <a:ext cx="868680" cy="1298257"/>
            </a:xfrm>
            <a:custGeom>
              <a:avLst/>
              <a:gdLst/>
              <a:ahLst/>
              <a:cxnLst/>
              <a:rect l="l" t="t" r="r" b="b"/>
              <a:pathLst>
                <a:path w="868680" h="1298257" extrusionOk="0">
                  <a:moveTo>
                    <a:pt x="116205" y="206692"/>
                  </a:moveTo>
                  <a:cubicBezTo>
                    <a:pt x="112395" y="197167"/>
                    <a:pt x="110490" y="186690"/>
                    <a:pt x="104775" y="178117"/>
                  </a:cubicBezTo>
                  <a:cubicBezTo>
                    <a:pt x="73343" y="128588"/>
                    <a:pt x="40957" y="79058"/>
                    <a:pt x="9525" y="29528"/>
                  </a:cubicBezTo>
                  <a:cubicBezTo>
                    <a:pt x="4763" y="21908"/>
                    <a:pt x="2857" y="12383"/>
                    <a:pt x="0" y="2858"/>
                  </a:cubicBezTo>
                  <a:cubicBezTo>
                    <a:pt x="3810" y="1905"/>
                    <a:pt x="7620" y="953"/>
                    <a:pt x="11430" y="0"/>
                  </a:cubicBezTo>
                  <a:cubicBezTo>
                    <a:pt x="15240" y="0"/>
                    <a:pt x="19050" y="0"/>
                    <a:pt x="22860" y="953"/>
                  </a:cubicBezTo>
                  <a:cubicBezTo>
                    <a:pt x="31432" y="9525"/>
                    <a:pt x="41910" y="17145"/>
                    <a:pt x="47625" y="25717"/>
                  </a:cubicBezTo>
                  <a:cubicBezTo>
                    <a:pt x="212408" y="280035"/>
                    <a:pt x="376238" y="534353"/>
                    <a:pt x="541020" y="788670"/>
                  </a:cubicBezTo>
                  <a:cubicBezTo>
                    <a:pt x="644843" y="949643"/>
                    <a:pt x="749618" y="1111568"/>
                    <a:pt x="853440" y="1272540"/>
                  </a:cubicBezTo>
                  <a:cubicBezTo>
                    <a:pt x="857250" y="1278255"/>
                    <a:pt x="861060" y="1284923"/>
                    <a:pt x="868680" y="1298258"/>
                  </a:cubicBezTo>
                  <a:cubicBezTo>
                    <a:pt x="849630" y="1296352"/>
                    <a:pt x="836295" y="1295400"/>
                    <a:pt x="822960" y="1293495"/>
                  </a:cubicBezTo>
                  <a:cubicBezTo>
                    <a:pt x="787718" y="1238250"/>
                    <a:pt x="753427" y="1183005"/>
                    <a:pt x="718185" y="1128713"/>
                  </a:cubicBezTo>
                  <a:cubicBezTo>
                    <a:pt x="716280" y="1125855"/>
                    <a:pt x="711518" y="1124902"/>
                    <a:pt x="708660" y="1123950"/>
                  </a:cubicBezTo>
                  <a:cubicBezTo>
                    <a:pt x="708660" y="1123950"/>
                    <a:pt x="708660" y="1123950"/>
                    <a:pt x="708660" y="1123950"/>
                  </a:cubicBezTo>
                  <a:cubicBezTo>
                    <a:pt x="703898" y="1116330"/>
                    <a:pt x="700088" y="1108710"/>
                    <a:pt x="695325" y="1101090"/>
                  </a:cubicBezTo>
                  <a:cubicBezTo>
                    <a:pt x="694373" y="1100138"/>
                    <a:pt x="693420" y="1099185"/>
                    <a:pt x="691515" y="1098233"/>
                  </a:cubicBezTo>
                  <a:cubicBezTo>
                    <a:pt x="688658" y="1092518"/>
                    <a:pt x="685800" y="1087755"/>
                    <a:pt x="682943" y="1082040"/>
                  </a:cubicBezTo>
                  <a:cubicBezTo>
                    <a:pt x="682943" y="1082040"/>
                    <a:pt x="682943" y="1082040"/>
                    <a:pt x="682943" y="1082040"/>
                  </a:cubicBezTo>
                  <a:cubicBezTo>
                    <a:pt x="680085" y="1075373"/>
                    <a:pt x="676275" y="1068705"/>
                    <a:pt x="673418" y="1062038"/>
                  </a:cubicBezTo>
                  <a:cubicBezTo>
                    <a:pt x="601028" y="948690"/>
                    <a:pt x="528638" y="836295"/>
                    <a:pt x="456247" y="722948"/>
                  </a:cubicBezTo>
                  <a:cubicBezTo>
                    <a:pt x="350520" y="559118"/>
                    <a:pt x="245745" y="395288"/>
                    <a:pt x="140018" y="231458"/>
                  </a:cubicBezTo>
                  <a:cubicBezTo>
                    <a:pt x="137160" y="227648"/>
                    <a:pt x="134303" y="223838"/>
                    <a:pt x="131445" y="220980"/>
                  </a:cubicBezTo>
                  <a:cubicBezTo>
                    <a:pt x="129540" y="218123"/>
                    <a:pt x="126682" y="216217"/>
                    <a:pt x="124778" y="213360"/>
                  </a:cubicBezTo>
                  <a:cubicBezTo>
                    <a:pt x="124778" y="213360"/>
                    <a:pt x="123825" y="213360"/>
                    <a:pt x="123825" y="213360"/>
                  </a:cubicBezTo>
                  <a:cubicBezTo>
                    <a:pt x="120968" y="210503"/>
                    <a:pt x="118110" y="208598"/>
                    <a:pt x="116205" y="206692"/>
                  </a:cubicBezTo>
                  <a:lnTo>
                    <a:pt x="116205" y="206692"/>
                  </a:lnTo>
                  <a:close/>
                </a:path>
              </a:pathLst>
            </a:custGeom>
            <a:solidFill>
              <a:srgbClr val="1410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644;p23">
              <a:extLst>
                <a:ext uri="{FF2B5EF4-FFF2-40B4-BE49-F238E27FC236}">
                  <a16:creationId xmlns:a16="http://schemas.microsoft.com/office/drawing/2014/main" id="{2B96B093-FD72-406D-B30E-910253DC193A}"/>
                </a:ext>
              </a:extLst>
            </p:cNvPr>
            <p:cNvSpPr/>
            <p:nvPr/>
          </p:nvSpPr>
          <p:spPr>
            <a:xfrm>
              <a:off x="2805112" y="3091815"/>
              <a:ext cx="11429" cy="952"/>
            </a:xfrm>
            <a:custGeom>
              <a:avLst/>
              <a:gdLst/>
              <a:ahLst/>
              <a:cxnLst/>
              <a:rect l="l" t="t" r="r" b="b"/>
              <a:pathLst>
                <a:path w="11429" h="952" extrusionOk="0">
                  <a:moveTo>
                    <a:pt x="11430" y="952"/>
                  </a:moveTo>
                  <a:cubicBezTo>
                    <a:pt x="7620" y="952"/>
                    <a:pt x="3810" y="952"/>
                    <a:pt x="0" y="0"/>
                  </a:cubicBezTo>
                  <a:cubicBezTo>
                    <a:pt x="3810" y="952"/>
                    <a:pt x="7620" y="952"/>
                    <a:pt x="11430" y="952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645;p23">
              <a:extLst>
                <a:ext uri="{FF2B5EF4-FFF2-40B4-BE49-F238E27FC236}">
                  <a16:creationId xmlns:a16="http://schemas.microsoft.com/office/drawing/2014/main" id="{3A793B5C-5A00-48D1-89ED-7BE0CAA8EF06}"/>
                </a:ext>
              </a:extLst>
            </p:cNvPr>
            <p:cNvSpPr/>
            <p:nvPr/>
          </p:nvSpPr>
          <p:spPr>
            <a:xfrm>
              <a:off x="3459691" y="4153852"/>
              <a:ext cx="15980" cy="20002"/>
            </a:xfrm>
            <a:custGeom>
              <a:avLst/>
              <a:gdLst/>
              <a:ahLst/>
              <a:cxnLst/>
              <a:rect l="l" t="t" r="r" b="b"/>
              <a:pathLst>
                <a:path w="15980" h="20002" extrusionOk="0">
                  <a:moveTo>
                    <a:pt x="6455" y="0"/>
                  </a:moveTo>
                  <a:cubicBezTo>
                    <a:pt x="9313" y="6667"/>
                    <a:pt x="13123" y="13335"/>
                    <a:pt x="15980" y="20003"/>
                  </a:cubicBezTo>
                  <a:cubicBezTo>
                    <a:pt x="740" y="18097"/>
                    <a:pt x="-5927" y="13335"/>
                    <a:pt x="6455" y="0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646;p23">
              <a:extLst>
                <a:ext uri="{FF2B5EF4-FFF2-40B4-BE49-F238E27FC236}">
                  <a16:creationId xmlns:a16="http://schemas.microsoft.com/office/drawing/2014/main" id="{F2BB9BFE-EDF2-4ADD-B089-4B8E6163E1AD}"/>
                </a:ext>
              </a:extLst>
            </p:cNvPr>
            <p:cNvSpPr/>
            <p:nvPr/>
          </p:nvSpPr>
          <p:spPr>
            <a:xfrm>
              <a:off x="3488054" y="4193857"/>
              <a:ext cx="13335" cy="22860"/>
            </a:xfrm>
            <a:custGeom>
              <a:avLst/>
              <a:gdLst/>
              <a:ahLst/>
              <a:cxnLst/>
              <a:rect l="l" t="t" r="r" b="b"/>
              <a:pathLst>
                <a:path w="13335" h="22860" extrusionOk="0">
                  <a:moveTo>
                    <a:pt x="0" y="0"/>
                  </a:moveTo>
                  <a:cubicBezTo>
                    <a:pt x="4763" y="7620"/>
                    <a:pt x="8573" y="15240"/>
                    <a:pt x="13335" y="22860"/>
                  </a:cubicBezTo>
                  <a:cubicBezTo>
                    <a:pt x="8573" y="15240"/>
                    <a:pt x="4763" y="7620"/>
                    <a:pt x="0" y="0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647;p23">
              <a:extLst>
                <a:ext uri="{FF2B5EF4-FFF2-40B4-BE49-F238E27FC236}">
                  <a16:creationId xmlns:a16="http://schemas.microsoft.com/office/drawing/2014/main" id="{CFA1B23E-AD05-4215-8930-76B73CE1038B}"/>
                </a:ext>
              </a:extLst>
            </p:cNvPr>
            <p:cNvSpPr/>
            <p:nvPr/>
          </p:nvSpPr>
          <p:spPr>
            <a:xfrm>
              <a:off x="2913697" y="3305175"/>
              <a:ext cx="10477" cy="16192"/>
            </a:xfrm>
            <a:custGeom>
              <a:avLst/>
              <a:gdLst/>
              <a:ahLst/>
              <a:cxnLst/>
              <a:rect l="l" t="t" r="r" b="b"/>
              <a:pathLst>
                <a:path w="10477" h="16192" extrusionOk="0">
                  <a:moveTo>
                    <a:pt x="3810" y="0"/>
                  </a:moveTo>
                  <a:cubicBezTo>
                    <a:pt x="5715" y="2858"/>
                    <a:pt x="8573" y="4763"/>
                    <a:pt x="10477" y="7620"/>
                  </a:cubicBezTo>
                  <a:cubicBezTo>
                    <a:pt x="8573" y="10478"/>
                    <a:pt x="7620" y="13335"/>
                    <a:pt x="5715" y="16192"/>
                  </a:cubicBezTo>
                  <a:cubicBezTo>
                    <a:pt x="3810" y="15240"/>
                    <a:pt x="1905" y="14288"/>
                    <a:pt x="0" y="13335"/>
                  </a:cubicBezTo>
                  <a:cubicBezTo>
                    <a:pt x="1905" y="8572"/>
                    <a:pt x="2857" y="3810"/>
                    <a:pt x="3810" y="0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648;p23">
              <a:extLst>
                <a:ext uri="{FF2B5EF4-FFF2-40B4-BE49-F238E27FC236}">
                  <a16:creationId xmlns:a16="http://schemas.microsoft.com/office/drawing/2014/main" id="{CF54B7C9-6696-4CE1-8611-FBF0A8DB57E3}"/>
                </a:ext>
              </a:extLst>
            </p:cNvPr>
            <p:cNvSpPr/>
            <p:nvPr/>
          </p:nvSpPr>
          <p:spPr>
            <a:xfrm>
              <a:off x="3475671" y="4173855"/>
              <a:ext cx="8572" cy="16192"/>
            </a:xfrm>
            <a:custGeom>
              <a:avLst/>
              <a:gdLst/>
              <a:ahLst/>
              <a:cxnLst/>
              <a:rect l="l" t="t" r="r" b="b"/>
              <a:pathLst>
                <a:path w="8572" h="16192" extrusionOk="0">
                  <a:moveTo>
                    <a:pt x="0" y="0"/>
                  </a:moveTo>
                  <a:cubicBezTo>
                    <a:pt x="2858" y="5715"/>
                    <a:pt x="5715" y="10477"/>
                    <a:pt x="8573" y="16192"/>
                  </a:cubicBezTo>
                  <a:cubicBezTo>
                    <a:pt x="5715" y="11430"/>
                    <a:pt x="2858" y="5715"/>
                    <a:pt x="0" y="0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649;p23">
              <a:extLst>
                <a:ext uri="{FF2B5EF4-FFF2-40B4-BE49-F238E27FC236}">
                  <a16:creationId xmlns:a16="http://schemas.microsoft.com/office/drawing/2014/main" id="{0B5B55AF-5ACC-4A2F-87BC-2296F773F117}"/>
                </a:ext>
              </a:extLst>
            </p:cNvPr>
            <p:cNvSpPr/>
            <p:nvPr/>
          </p:nvSpPr>
          <p:spPr>
            <a:xfrm>
              <a:off x="2909887" y="3300412"/>
              <a:ext cx="7620" cy="4762"/>
            </a:xfrm>
            <a:custGeom>
              <a:avLst/>
              <a:gdLst/>
              <a:ahLst/>
              <a:cxnLst/>
              <a:rect l="l" t="t" r="r" b="b"/>
              <a:pathLst>
                <a:path w="7620" h="4762" extrusionOk="0">
                  <a:moveTo>
                    <a:pt x="0" y="0"/>
                  </a:moveTo>
                  <a:cubicBezTo>
                    <a:pt x="2858" y="1905"/>
                    <a:pt x="4763" y="2858"/>
                    <a:pt x="7620" y="4763"/>
                  </a:cubicBezTo>
                  <a:cubicBezTo>
                    <a:pt x="4763" y="2858"/>
                    <a:pt x="1905" y="953"/>
                    <a:pt x="0" y="0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650;p23">
              <a:extLst>
                <a:ext uri="{FF2B5EF4-FFF2-40B4-BE49-F238E27FC236}">
                  <a16:creationId xmlns:a16="http://schemas.microsoft.com/office/drawing/2014/main" id="{7FD2B974-4E67-4AF9-9E85-CF0337DAAF5F}"/>
                </a:ext>
              </a:extLst>
            </p:cNvPr>
            <p:cNvSpPr/>
            <p:nvPr/>
          </p:nvSpPr>
          <p:spPr>
            <a:xfrm>
              <a:off x="2684125" y="2867025"/>
              <a:ext cx="130511" cy="143381"/>
            </a:xfrm>
            <a:custGeom>
              <a:avLst/>
              <a:gdLst/>
              <a:ahLst/>
              <a:cxnLst/>
              <a:rect l="l" t="t" r="r" b="b"/>
              <a:pathLst>
                <a:path w="130511" h="143381" extrusionOk="0">
                  <a:moveTo>
                    <a:pt x="130512" y="142875"/>
                  </a:moveTo>
                  <a:cubicBezTo>
                    <a:pt x="108604" y="145733"/>
                    <a:pt x="95269" y="136208"/>
                    <a:pt x="82887" y="121920"/>
                  </a:cubicBezTo>
                  <a:cubicBezTo>
                    <a:pt x="56217" y="91440"/>
                    <a:pt x="27642" y="61913"/>
                    <a:pt x="19" y="32385"/>
                  </a:cubicBezTo>
                  <a:cubicBezTo>
                    <a:pt x="-933" y="10478"/>
                    <a:pt x="33357" y="18097"/>
                    <a:pt x="37167" y="0"/>
                  </a:cubicBezTo>
                  <a:cubicBezTo>
                    <a:pt x="46692" y="1905"/>
                    <a:pt x="59074" y="953"/>
                    <a:pt x="64789" y="6667"/>
                  </a:cubicBezTo>
                  <a:cubicBezTo>
                    <a:pt x="80982" y="20955"/>
                    <a:pt x="93364" y="37147"/>
                    <a:pt x="110509" y="56197"/>
                  </a:cubicBezTo>
                  <a:cubicBezTo>
                    <a:pt x="95269" y="59055"/>
                    <a:pt x="85744" y="60960"/>
                    <a:pt x="73362" y="62865"/>
                  </a:cubicBezTo>
                  <a:cubicBezTo>
                    <a:pt x="90507" y="81915"/>
                    <a:pt x="106699" y="99060"/>
                    <a:pt x="120987" y="118110"/>
                  </a:cubicBezTo>
                  <a:cubicBezTo>
                    <a:pt x="127654" y="124778"/>
                    <a:pt x="127654" y="134303"/>
                    <a:pt x="130512" y="142875"/>
                  </a:cubicBezTo>
                  <a:close/>
                </a:path>
              </a:pathLst>
            </a:custGeom>
            <a:solidFill>
              <a:srgbClr val="1112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651;p23">
              <a:extLst>
                <a:ext uri="{FF2B5EF4-FFF2-40B4-BE49-F238E27FC236}">
                  <a16:creationId xmlns:a16="http://schemas.microsoft.com/office/drawing/2014/main" id="{91DE0F44-891E-473D-B0A2-78B0A577676E}"/>
                </a:ext>
              </a:extLst>
            </p:cNvPr>
            <p:cNvSpPr/>
            <p:nvPr/>
          </p:nvSpPr>
          <p:spPr>
            <a:xfrm>
              <a:off x="2631756" y="2897490"/>
              <a:ext cx="148590" cy="135269"/>
            </a:xfrm>
            <a:custGeom>
              <a:avLst/>
              <a:gdLst/>
              <a:ahLst/>
              <a:cxnLst/>
              <a:rect l="l" t="t" r="r" b="b"/>
              <a:pathLst>
                <a:path w="148590" h="135269" extrusionOk="0">
                  <a:moveTo>
                    <a:pt x="9525" y="21922"/>
                  </a:moveTo>
                  <a:cubicBezTo>
                    <a:pt x="6668" y="19064"/>
                    <a:pt x="2857" y="16207"/>
                    <a:pt x="0" y="13350"/>
                  </a:cubicBezTo>
                  <a:cubicBezTo>
                    <a:pt x="5715" y="-8558"/>
                    <a:pt x="23813" y="2872"/>
                    <a:pt x="37148" y="3825"/>
                  </a:cubicBezTo>
                  <a:cubicBezTo>
                    <a:pt x="74295" y="44782"/>
                    <a:pt x="111443" y="85739"/>
                    <a:pt x="148590" y="127650"/>
                  </a:cubicBezTo>
                  <a:cubicBezTo>
                    <a:pt x="147638" y="130507"/>
                    <a:pt x="146685" y="132412"/>
                    <a:pt x="145733" y="135269"/>
                  </a:cubicBezTo>
                  <a:cubicBezTo>
                    <a:pt x="133350" y="132412"/>
                    <a:pt x="118110" y="133364"/>
                    <a:pt x="108585" y="126697"/>
                  </a:cubicBezTo>
                  <a:cubicBezTo>
                    <a:pt x="91440" y="114314"/>
                    <a:pt x="77153" y="97169"/>
                    <a:pt x="61913" y="81930"/>
                  </a:cubicBezTo>
                  <a:cubicBezTo>
                    <a:pt x="45720" y="61927"/>
                    <a:pt x="27623" y="41925"/>
                    <a:pt x="9525" y="21922"/>
                  </a:cubicBezTo>
                  <a:close/>
                </a:path>
              </a:pathLst>
            </a:custGeom>
            <a:solidFill>
              <a:srgbClr val="1410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652;p23">
              <a:extLst>
                <a:ext uri="{FF2B5EF4-FFF2-40B4-BE49-F238E27FC236}">
                  <a16:creationId xmlns:a16="http://schemas.microsoft.com/office/drawing/2014/main" id="{7FA141D3-1A7C-42E5-B0EF-16C766058AA5}"/>
                </a:ext>
              </a:extLst>
            </p:cNvPr>
            <p:cNvSpPr/>
            <p:nvPr/>
          </p:nvSpPr>
          <p:spPr>
            <a:xfrm>
              <a:off x="2639376" y="2919412"/>
              <a:ext cx="55245" cy="60007"/>
            </a:xfrm>
            <a:custGeom>
              <a:avLst/>
              <a:gdLst/>
              <a:ahLst/>
              <a:cxnLst/>
              <a:rect l="l" t="t" r="r" b="b"/>
              <a:pathLst>
                <a:path w="55245" h="60007" extrusionOk="0">
                  <a:moveTo>
                    <a:pt x="1905" y="0"/>
                  </a:moveTo>
                  <a:cubicBezTo>
                    <a:pt x="20003" y="20003"/>
                    <a:pt x="37148" y="40005"/>
                    <a:pt x="55245" y="60008"/>
                  </a:cubicBezTo>
                  <a:cubicBezTo>
                    <a:pt x="50483" y="60008"/>
                    <a:pt x="45720" y="60008"/>
                    <a:pt x="40958" y="60008"/>
                  </a:cubicBezTo>
                  <a:cubicBezTo>
                    <a:pt x="27623" y="43815"/>
                    <a:pt x="13335" y="27622"/>
                    <a:pt x="0" y="11430"/>
                  </a:cubicBezTo>
                  <a:cubicBezTo>
                    <a:pt x="953" y="7620"/>
                    <a:pt x="1905" y="3810"/>
                    <a:pt x="1905" y="0"/>
                  </a:cubicBezTo>
                  <a:close/>
                </a:path>
              </a:pathLst>
            </a:custGeom>
            <a:solidFill>
              <a:srgbClr val="5C60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653;p23">
              <a:extLst>
                <a:ext uri="{FF2B5EF4-FFF2-40B4-BE49-F238E27FC236}">
                  <a16:creationId xmlns:a16="http://schemas.microsoft.com/office/drawing/2014/main" id="{FC7C7C0D-51C4-45EC-B138-0A5F841BDFCD}"/>
                </a:ext>
              </a:extLst>
            </p:cNvPr>
            <p:cNvSpPr/>
            <p:nvPr/>
          </p:nvSpPr>
          <p:spPr>
            <a:xfrm>
              <a:off x="2628899" y="2980372"/>
              <a:ext cx="40005" cy="41910"/>
            </a:xfrm>
            <a:custGeom>
              <a:avLst/>
              <a:gdLst/>
              <a:ahLst/>
              <a:cxnLst/>
              <a:rect l="l" t="t" r="r" b="b"/>
              <a:pathLst>
                <a:path w="40005" h="41910" extrusionOk="0">
                  <a:moveTo>
                    <a:pt x="31432" y="41910"/>
                  </a:moveTo>
                  <a:cubicBezTo>
                    <a:pt x="20955" y="30480"/>
                    <a:pt x="10477" y="18098"/>
                    <a:pt x="0" y="6668"/>
                  </a:cubicBezTo>
                  <a:cubicBezTo>
                    <a:pt x="2857" y="4763"/>
                    <a:pt x="6668" y="1905"/>
                    <a:pt x="9525" y="0"/>
                  </a:cubicBezTo>
                  <a:cubicBezTo>
                    <a:pt x="20002" y="12383"/>
                    <a:pt x="29527" y="23813"/>
                    <a:pt x="40005" y="36195"/>
                  </a:cubicBezTo>
                  <a:cubicBezTo>
                    <a:pt x="37148" y="37148"/>
                    <a:pt x="34290" y="39053"/>
                    <a:pt x="31432" y="41910"/>
                  </a:cubicBezTo>
                  <a:close/>
                </a:path>
              </a:pathLst>
            </a:custGeom>
            <a:solidFill>
              <a:srgbClr val="1311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654;p23">
              <a:extLst>
                <a:ext uri="{FF2B5EF4-FFF2-40B4-BE49-F238E27FC236}">
                  <a16:creationId xmlns:a16="http://schemas.microsoft.com/office/drawing/2014/main" id="{D1FD8CF8-1C66-4560-A2A9-DE484F9A75BC}"/>
                </a:ext>
              </a:extLst>
            </p:cNvPr>
            <p:cNvSpPr/>
            <p:nvPr/>
          </p:nvSpPr>
          <p:spPr>
            <a:xfrm>
              <a:off x="2602229" y="2942272"/>
              <a:ext cx="12382" cy="7620"/>
            </a:xfrm>
            <a:custGeom>
              <a:avLst/>
              <a:gdLst/>
              <a:ahLst/>
              <a:cxnLst/>
              <a:rect l="l" t="t" r="r" b="b"/>
              <a:pathLst>
                <a:path w="12382" h="7620" extrusionOk="0">
                  <a:moveTo>
                    <a:pt x="9525" y="7620"/>
                  </a:moveTo>
                  <a:cubicBezTo>
                    <a:pt x="6668" y="5715"/>
                    <a:pt x="2857" y="4763"/>
                    <a:pt x="0" y="2858"/>
                  </a:cubicBezTo>
                  <a:cubicBezTo>
                    <a:pt x="0" y="1905"/>
                    <a:pt x="952" y="953"/>
                    <a:pt x="952" y="0"/>
                  </a:cubicBezTo>
                  <a:cubicBezTo>
                    <a:pt x="4763" y="953"/>
                    <a:pt x="8572" y="1905"/>
                    <a:pt x="12382" y="2858"/>
                  </a:cubicBezTo>
                  <a:cubicBezTo>
                    <a:pt x="11430" y="4763"/>
                    <a:pt x="10477" y="5715"/>
                    <a:pt x="9525" y="7620"/>
                  </a:cubicBezTo>
                  <a:close/>
                </a:path>
              </a:pathLst>
            </a:custGeom>
            <a:solidFill>
              <a:srgbClr val="1311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1180;p20">
            <a:extLst>
              <a:ext uri="{FF2B5EF4-FFF2-40B4-BE49-F238E27FC236}">
                <a16:creationId xmlns:a16="http://schemas.microsoft.com/office/drawing/2014/main" id="{F8795437-E502-42FE-9D99-3DD1825F0370}"/>
              </a:ext>
            </a:extLst>
          </p:cNvPr>
          <p:cNvGrpSpPr/>
          <p:nvPr/>
        </p:nvGrpSpPr>
        <p:grpSpPr>
          <a:xfrm flipH="1">
            <a:off x="8367641" y="3768976"/>
            <a:ext cx="717013" cy="959178"/>
            <a:chOff x="6552215" y="2846056"/>
            <a:chExt cx="2560923" cy="2751042"/>
          </a:xfrm>
        </p:grpSpPr>
        <p:sp>
          <p:nvSpPr>
            <p:cNvPr id="258" name="Google Shape;1181;p20">
              <a:extLst>
                <a:ext uri="{FF2B5EF4-FFF2-40B4-BE49-F238E27FC236}">
                  <a16:creationId xmlns:a16="http://schemas.microsoft.com/office/drawing/2014/main" id="{09CEF063-5A5C-47EE-AB99-2D4E8336FCA9}"/>
                </a:ext>
              </a:extLst>
            </p:cNvPr>
            <p:cNvSpPr/>
            <p:nvPr/>
          </p:nvSpPr>
          <p:spPr>
            <a:xfrm>
              <a:off x="6552215" y="3415920"/>
              <a:ext cx="2560923" cy="2181178"/>
            </a:xfrm>
            <a:custGeom>
              <a:avLst/>
              <a:gdLst/>
              <a:ahLst/>
              <a:cxnLst/>
              <a:rect l="l" t="t" r="r" b="b"/>
              <a:pathLst>
                <a:path w="2560923" h="2181178" extrusionOk="0">
                  <a:moveTo>
                    <a:pt x="20987" y="997963"/>
                  </a:moveTo>
                  <a:cubicBezTo>
                    <a:pt x="27654" y="980819"/>
                    <a:pt x="33369" y="963673"/>
                    <a:pt x="40037" y="946529"/>
                  </a:cubicBezTo>
                  <a:cubicBezTo>
                    <a:pt x="44800" y="946529"/>
                    <a:pt x="48609" y="947481"/>
                    <a:pt x="53372" y="947481"/>
                  </a:cubicBezTo>
                  <a:cubicBezTo>
                    <a:pt x="50515" y="953196"/>
                    <a:pt x="48609" y="959863"/>
                    <a:pt x="45752" y="965579"/>
                  </a:cubicBezTo>
                  <a:cubicBezTo>
                    <a:pt x="44800" y="969388"/>
                    <a:pt x="42894" y="973198"/>
                    <a:pt x="41942" y="977009"/>
                  </a:cubicBezTo>
                  <a:cubicBezTo>
                    <a:pt x="40990" y="990344"/>
                    <a:pt x="40990" y="1004631"/>
                    <a:pt x="40037" y="1017966"/>
                  </a:cubicBezTo>
                  <a:cubicBezTo>
                    <a:pt x="40037" y="1060829"/>
                    <a:pt x="54325" y="1099881"/>
                    <a:pt x="77184" y="1136076"/>
                  </a:cubicBezTo>
                  <a:cubicBezTo>
                    <a:pt x="79090" y="1139886"/>
                    <a:pt x="80994" y="1143696"/>
                    <a:pt x="82900" y="1147506"/>
                  </a:cubicBezTo>
                  <a:cubicBezTo>
                    <a:pt x="83852" y="1149411"/>
                    <a:pt x="85757" y="1151316"/>
                    <a:pt x="86709" y="1152269"/>
                  </a:cubicBezTo>
                  <a:cubicBezTo>
                    <a:pt x="99092" y="1174176"/>
                    <a:pt x="111475" y="1195131"/>
                    <a:pt x="123857" y="1217039"/>
                  </a:cubicBezTo>
                  <a:cubicBezTo>
                    <a:pt x="123857" y="1217991"/>
                    <a:pt x="123857" y="1218944"/>
                    <a:pt x="124809" y="1219896"/>
                  </a:cubicBezTo>
                  <a:cubicBezTo>
                    <a:pt x="125762" y="1221801"/>
                    <a:pt x="127667" y="1223706"/>
                    <a:pt x="128619" y="1225611"/>
                  </a:cubicBezTo>
                  <a:cubicBezTo>
                    <a:pt x="158147" y="1277046"/>
                    <a:pt x="187675" y="1328481"/>
                    <a:pt x="218154" y="1379916"/>
                  </a:cubicBezTo>
                  <a:lnTo>
                    <a:pt x="218154" y="1380869"/>
                  </a:lnTo>
                  <a:cubicBezTo>
                    <a:pt x="221012" y="1386584"/>
                    <a:pt x="223869" y="1392298"/>
                    <a:pt x="227679" y="1398014"/>
                  </a:cubicBezTo>
                  <a:cubicBezTo>
                    <a:pt x="234347" y="1411348"/>
                    <a:pt x="240062" y="1424684"/>
                    <a:pt x="247682" y="1437066"/>
                  </a:cubicBezTo>
                  <a:cubicBezTo>
                    <a:pt x="272447" y="1479929"/>
                    <a:pt x="297212" y="1521839"/>
                    <a:pt x="321977" y="1564701"/>
                  </a:cubicBezTo>
                  <a:cubicBezTo>
                    <a:pt x="335312" y="1585656"/>
                    <a:pt x="348647" y="1607564"/>
                    <a:pt x="362934" y="1628519"/>
                  </a:cubicBezTo>
                  <a:cubicBezTo>
                    <a:pt x="372459" y="1641854"/>
                    <a:pt x="385794" y="1652331"/>
                    <a:pt x="397225" y="1663761"/>
                  </a:cubicBezTo>
                  <a:cubicBezTo>
                    <a:pt x="413417" y="1688526"/>
                    <a:pt x="417227" y="1689479"/>
                    <a:pt x="434372" y="1666619"/>
                  </a:cubicBezTo>
                  <a:cubicBezTo>
                    <a:pt x="441992" y="1657094"/>
                    <a:pt x="448659" y="1645664"/>
                    <a:pt x="455327" y="1636139"/>
                  </a:cubicBezTo>
                  <a:cubicBezTo>
                    <a:pt x="470567" y="1614231"/>
                    <a:pt x="486759" y="1592323"/>
                    <a:pt x="502000" y="1570416"/>
                  </a:cubicBezTo>
                  <a:cubicBezTo>
                    <a:pt x="502000" y="1570416"/>
                    <a:pt x="501047" y="1570416"/>
                    <a:pt x="501047" y="1570416"/>
                  </a:cubicBezTo>
                  <a:cubicBezTo>
                    <a:pt x="502952" y="1568511"/>
                    <a:pt x="504857" y="1566606"/>
                    <a:pt x="505809" y="1565654"/>
                  </a:cubicBezTo>
                  <a:cubicBezTo>
                    <a:pt x="505809" y="1565654"/>
                    <a:pt x="505809" y="1565654"/>
                    <a:pt x="505809" y="1565654"/>
                  </a:cubicBezTo>
                  <a:cubicBezTo>
                    <a:pt x="507715" y="1563748"/>
                    <a:pt x="508667" y="1561844"/>
                    <a:pt x="510572" y="1559939"/>
                  </a:cubicBezTo>
                  <a:cubicBezTo>
                    <a:pt x="510572" y="1559939"/>
                    <a:pt x="510572" y="1559939"/>
                    <a:pt x="510572" y="1559939"/>
                  </a:cubicBezTo>
                  <a:cubicBezTo>
                    <a:pt x="515334" y="1555176"/>
                    <a:pt x="520097" y="1550414"/>
                    <a:pt x="524860" y="1545651"/>
                  </a:cubicBezTo>
                  <a:cubicBezTo>
                    <a:pt x="532479" y="1535173"/>
                    <a:pt x="541052" y="1525648"/>
                    <a:pt x="548672" y="1515171"/>
                  </a:cubicBezTo>
                  <a:cubicBezTo>
                    <a:pt x="577247" y="1475166"/>
                    <a:pt x="606775" y="1435161"/>
                    <a:pt x="635350" y="1396109"/>
                  </a:cubicBezTo>
                  <a:cubicBezTo>
                    <a:pt x="650590" y="1376106"/>
                    <a:pt x="665829" y="1356104"/>
                    <a:pt x="681069" y="1337054"/>
                  </a:cubicBezTo>
                  <a:cubicBezTo>
                    <a:pt x="687737" y="1329434"/>
                    <a:pt x="694404" y="1321814"/>
                    <a:pt x="700119" y="1314194"/>
                  </a:cubicBezTo>
                  <a:cubicBezTo>
                    <a:pt x="763937" y="1228469"/>
                    <a:pt x="827754" y="1142744"/>
                    <a:pt x="891572" y="1057019"/>
                  </a:cubicBezTo>
                  <a:cubicBezTo>
                    <a:pt x="892525" y="1056066"/>
                    <a:pt x="894429" y="1056066"/>
                    <a:pt x="895382" y="1055114"/>
                  </a:cubicBezTo>
                  <a:cubicBezTo>
                    <a:pt x="954437" y="977961"/>
                    <a:pt x="1012540" y="899856"/>
                    <a:pt x="1070642" y="822704"/>
                  </a:cubicBezTo>
                  <a:cubicBezTo>
                    <a:pt x="1074452" y="817941"/>
                    <a:pt x="1074452" y="811273"/>
                    <a:pt x="1075404" y="805559"/>
                  </a:cubicBezTo>
                  <a:cubicBezTo>
                    <a:pt x="1098265" y="793176"/>
                    <a:pt x="1110647" y="772221"/>
                    <a:pt x="1118267" y="748409"/>
                  </a:cubicBezTo>
                  <a:cubicBezTo>
                    <a:pt x="1118267" y="748409"/>
                    <a:pt x="1117315" y="748409"/>
                    <a:pt x="1117315" y="748409"/>
                  </a:cubicBezTo>
                  <a:cubicBezTo>
                    <a:pt x="1119219" y="748409"/>
                    <a:pt x="1120172" y="747456"/>
                    <a:pt x="1122077" y="747456"/>
                  </a:cubicBezTo>
                  <a:cubicBezTo>
                    <a:pt x="1124935" y="744598"/>
                    <a:pt x="1127792" y="741741"/>
                    <a:pt x="1130650" y="737931"/>
                  </a:cubicBezTo>
                  <a:cubicBezTo>
                    <a:pt x="1133507" y="735073"/>
                    <a:pt x="1135412" y="731263"/>
                    <a:pt x="1138269" y="728406"/>
                  </a:cubicBezTo>
                  <a:cubicBezTo>
                    <a:pt x="1159225" y="701736"/>
                    <a:pt x="1180179" y="675066"/>
                    <a:pt x="1200182" y="647444"/>
                  </a:cubicBezTo>
                  <a:cubicBezTo>
                    <a:pt x="1329722" y="475994"/>
                    <a:pt x="1459262" y="304544"/>
                    <a:pt x="1587849" y="132141"/>
                  </a:cubicBezTo>
                  <a:cubicBezTo>
                    <a:pt x="1603090" y="112138"/>
                    <a:pt x="1616424" y="90231"/>
                    <a:pt x="1630712" y="68323"/>
                  </a:cubicBezTo>
                  <a:cubicBezTo>
                    <a:pt x="1642142" y="54036"/>
                    <a:pt x="1653572" y="38796"/>
                    <a:pt x="1665002" y="24508"/>
                  </a:cubicBezTo>
                  <a:cubicBezTo>
                    <a:pt x="1699292" y="-3114"/>
                    <a:pt x="1740249" y="-4067"/>
                    <a:pt x="1779302" y="5458"/>
                  </a:cubicBezTo>
                  <a:cubicBezTo>
                    <a:pt x="1849787" y="23556"/>
                    <a:pt x="1918367" y="48321"/>
                    <a:pt x="1987899" y="68323"/>
                  </a:cubicBezTo>
                  <a:cubicBezTo>
                    <a:pt x="2120297" y="106423"/>
                    <a:pt x="2252695" y="142619"/>
                    <a:pt x="2385092" y="180719"/>
                  </a:cubicBezTo>
                  <a:cubicBezTo>
                    <a:pt x="2442242" y="196911"/>
                    <a:pt x="2497487" y="218819"/>
                    <a:pt x="2540349" y="263586"/>
                  </a:cubicBezTo>
                  <a:cubicBezTo>
                    <a:pt x="2548922" y="272159"/>
                    <a:pt x="2553685" y="284541"/>
                    <a:pt x="2556542" y="296923"/>
                  </a:cubicBezTo>
                  <a:cubicBezTo>
                    <a:pt x="2566067" y="335976"/>
                    <a:pt x="2560352" y="373123"/>
                    <a:pt x="2536540" y="406461"/>
                  </a:cubicBezTo>
                  <a:cubicBezTo>
                    <a:pt x="2470817" y="497901"/>
                    <a:pt x="2405095" y="590294"/>
                    <a:pt x="2339372" y="681734"/>
                  </a:cubicBezTo>
                  <a:cubicBezTo>
                    <a:pt x="2195545" y="883663"/>
                    <a:pt x="2052670" y="1085594"/>
                    <a:pt x="1908842" y="1287523"/>
                  </a:cubicBezTo>
                  <a:cubicBezTo>
                    <a:pt x="1771682" y="1479929"/>
                    <a:pt x="1633570" y="1673286"/>
                    <a:pt x="1495457" y="1864739"/>
                  </a:cubicBezTo>
                  <a:cubicBezTo>
                    <a:pt x="1441165" y="1939986"/>
                    <a:pt x="1385920" y="2015234"/>
                    <a:pt x="1328770" y="2089529"/>
                  </a:cubicBezTo>
                  <a:cubicBezTo>
                    <a:pt x="1264952" y="2172396"/>
                    <a:pt x="1178275" y="2195256"/>
                    <a:pt x="1081119" y="2173349"/>
                  </a:cubicBezTo>
                  <a:cubicBezTo>
                    <a:pt x="862997" y="2125724"/>
                    <a:pt x="659162" y="2040951"/>
                    <a:pt x="473425" y="1914269"/>
                  </a:cubicBezTo>
                  <a:cubicBezTo>
                    <a:pt x="427704" y="1883789"/>
                    <a:pt x="393415" y="1844736"/>
                    <a:pt x="375317" y="1787586"/>
                  </a:cubicBezTo>
                  <a:cubicBezTo>
                    <a:pt x="368650" y="1794254"/>
                    <a:pt x="363887" y="1799016"/>
                    <a:pt x="360077" y="1803779"/>
                  </a:cubicBezTo>
                  <a:cubicBezTo>
                    <a:pt x="301975" y="1869501"/>
                    <a:pt x="243872" y="1935223"/>
                    <a:pt x="184817" y="1999994"/>
                  </a:cubicBezTo>
                  <a:cubicBezTo>
                    <a:pt x="137192" y="2052381"/>
                    <a:pt x="83852" y="2038094"/>
                    <a:pt x="42894" y="1978086"/>
                  </a:cubicBezTo>
                  <a:cubicBezTo>
                    <a:pt x="24797" y="1952369"/>
                    <a:pt x="13367" y="1920936"/>
                    <a:pt x="3842" y="1891409"/>
                  </a:cubicBezTo>
                  <a:cubicBezTo>
                    <a:pt x="-7588" y="1850451"/>
                    <a:pt x="6700" y="1816161"/>
                    <a:pt x="43847" y="1792348"/>
                  </a:cubicBezTo>
                  <a:cubicBezTo>
                    <a:pt x="134334" y="1735198"/>
                    <a:pt x="226727" y="1683764"/>
                    <a:pt x="331502" y="1656141"/>
                  </a:cubicBezTo>
                  <a:cubicBezTo>
                    <a:pt x="333407" y="1655189"/>
                    <a:pt x="335312" y="1654236"/>
                    <a:pt x="340075" y="1652331"/>
                  </a:cubicBezTo>
                  <a:cubicBezTo>
                    <a:pt x="327692" y="1632329"/>
                    <a:pt x="313404" y="1613279"/>
                    <a:pt x="301975" y="1593276"/>
                  </a:cubicBezTo>
                  <a:cubicBezTo>
                    <a:pt x="242919" y="1489454"/>
                    <a:pt x="183865" y="1384679"/>
                    <a:pt x="124809" y="1280856"/>
                  </a:cubicBezTo>
                  <a:cubicBezTo>
                    <a:pt x="94329" y="1227516"/>
                    <a:pt x="60992" y="1174176"/>
                    <a:pt x="36227" y="1118931"/>
                  </a:cubicBezTo>
                  <a:cubicBezTo>
                    <a:pt x="22892" y="1088451"/>
                    <a:pt x="22892" y="1052256"/>
                    <a:pt x="16225" y="1018919"/>
                  </a:cubicBezTo>
                  <a:cubicBezTo>
                    <a:pt x="20034" y="1011298"/>
                    <a:pt x="20034" y="1004631"/>
                    <a:pt x="20987" y="997963"/>
                  </a:cubicBezTo>
                  <a:close/>
                  <a:moveTo>
                    <a:pt x="1638332" y="1640901"/>
                  </a:moveTo>
                  <a:cubicBezTo>
                    <a:pt x="1640237" y="1638996"/>
                    <a:pt x="1642142" y="1637091"/>
                    <a:pt x="1644047" y="1635186"/>
                  </a:cubicBezTo>
                  <a:cubicBezTo>
                    <a:pt x="1649762" y="1627566"/>
                    <a:pt x="1655477" y="1620898"/>
                    <a:pt x="1661192" y="1613279"/>
                  </a:cubicBezTo>
                  <a:cubicBezTo>
                    <a:pt x="1725962" y="1522791"/>
                    <a:pt x="1791685" y="1433256"/>
                    <a:pt x="1855502" y="1342769"/>
                  </a:cubicBezTo>
                  <a:cubicBezTo>
                    <a:pt x="1914557" y="1259901"/>
                    <a:pt x="1971707" y="1176081"/>
                    <a:pt x="2030762" y="1093214"/>
                  </a:cubicBezTo>
                  <a:cubicBezTo>
                    <a:pt x="2107915" y="984629"/>
                    <a:pt x="2186020" y="876996"/>
                    <a:pt x="2262220" y="769363"/>
                  </a:cubicBezTo>
                  <a:cubicBezTo>
                    <a:pt x="2299367" y="717929"/>
                    <a:pt x="2333657" y="664588"/>
                    <a:pt x="2369852" y="613154"/>
                  </a:cubicBezTo>
                  <a:cubicBezTo>
                    <a:pt x="2417477" y="546479"/>
                    <a:pt x="2466054" y="480756"/>
                    <a:pt x="2514632" y="415034"/>
                  </a:cubicBezTo>
                  <a:cubicBezTo>
                    <a:pt x="2533682" y="389316"/>
                    <a:pt x="2543207" y="359788"/>
                    <a:pt x="2534635" y="327404"/>
                  </a:cubicBezTo>
                  <a:cubicBezTo>
                    <a:pt x="2507965" y="324546"/>
                    <a:pt x="2507012" y="348359"/>
                    <a:pt x="2498440" y="361694"/>
                  </a:cubicBezTo>
                  <a:cubicBezTo>
                    <a:pt x="2317465" y="614106"/>
                    <a:pt x="2136490" y="867471"/>
                    <a:pt x="1956467" y="1120836"/>
                  </a:cubicBezTo>
                  <a:cubicBezTo>
                    <a:pt x="1910747" y="1184654"/>
                    <a:pt x="1865979" y="1248471"/>
                    <a:pt x="1821212" y="1312289"/>
                  </a:cubicBezTo>
                  <a:cubicBezTo>
                    <a:pt x="1793590" y="1350389"/>
                    <a:pt x="1765015" y="1388489"/>
                    <a:pt x="1738345" y="1427541"/>
                  </a:cubicBezTo>
                  <a:cubicBezTo>
                    <a:pt x="1728820" y="1440876"/>
                    <a:pt x="1720247" y="1456116"/>
                    <a:pt x="1710722" y="1470404"/>
                  </a:cubicBezTo>
                  <a:lnTo>
                    <a:pt x="1711674" y="1470404"/>
                  </a:lnTo>
                  <a:cubicBezTo>
                    <a:pt x="1709770" y="1472309"/>
                    <a:pt x="1707865" y="1474214"/>
                    <a:pt x="1706912" y="1476119"/>
                  </a:cubicBezTo>
                  <a:cubicBezTo>
                    <a:pt x="1706912" y="1476119"/>
                    <a:pt x="1706912" y="1475166"/>
                    <a:pt x="1706912" y="1475166"/>
                  </a:cubicBezTo>
                  <a:cubicBezTo>
                    <a:pt x="1705007" y="1477071"/>
                    <a:pt x="1704054" y="1478976"/>
                    <a:pt x="1702149" y="1479929"/>
                  </a:cubicBezTo>
                  <a:cubicBezTo>
                    <a:pt x="1703102" y="1486596"/>
                    <a:pt x="1703102" y="1492311"/>
                    <a:pt x="1704054" y="1492311"/>
                  </a:cubicBezTo>
                  <a:cubicBezTo>
                    <a:pt x="1691672" y="1501836"/>
                    <a:pt x="1680242" y="1508504"/>
                    <a:pt x="1673574" y="1517076"/>
                  </a:cubicBezTo>
                  <a:cubicBezTo>
                    <a:pt x="1602137" y="1615184"/>
                    <a:pt x="1531652" y="1714244"/>
                    <a:pt x="1462120" y="1812351"/>
                  </a:cubicBezTo>
                  <a:cubicBezTo>
                    <a:pt x="1429735" y="1858071"/>
                    <a:pt x="1398302" y="1904744"/>
                    <a:pt x="1365917" y="1950464"/>
                  </a:cubicBezTo>
                  <a:cubicBezTo>
                    <a:pt x="1357345" y="1961894"/>
                    <a:pt x="1348772" y="1974276"/>
                    <a:pt x="1340199" y="1985706"/>
                  </a:cubicBezTo>
                  <a:cubicBezTo>
                    <a:pt x="1333532" y="1993326"/>
                    <a:pt x="1328770" y="2001898"/>
                    <a:pt x="1321149" y="2008566"/>
                  </a:cubicBezTo>
                  <a:cubicBezTo>
                    <a:pt x="1296385" y="2034284"/>
                    <a:pt x="1270667" y="2060001"/>
                    <a:pt x="1245902" y="2084766"/>
                  </a:cubicBezTo>
                  <a:cubicBezTo>
                    <a:pt x="1240187" y="2086671"/>
                    <a:pt x="1234472" y="2087623"/>
                    <a:pt x="1228757" y="2089529"/>
                  </a:cubicBezTo>
                  <a:cubicBezTo>
                    <a:pt x="1197325" y="2089529"/>
                    <a:pt x="1164940" y="2093339"/>
                    <a:pt x="1133507" y="2090481"/>
                  </a:cubicBezTo>
                  <a:cubicBezTo>
                    <a:pt x="1103979" y="2087623"/>
                    <a:pt x="1074452" y="2078098"/>
                    <a:pt x="1044925" y="2071431"/>
                  </a:cubicBezTo>
                  <a:cubicBezTo>
                    <a:pt x="993490" y="2054286"/>
                    <a:pt x="943007" y="2036189"/>
                    <a:pt x="891572" y="2019044"/>
                  </a:cubicBezTo>
                  <a:cubicBezTo>
                    <a:pt x="739172" y="1956179"/>
                    <a:pt x="585819" y="1893314"/>
                    <a:pt x="431515" y="1829496"/>
                  </a:cubicBezTo>
                  <a:cubicBezTo>
                    <a:pt x="437229" y="1836164"/>
                    <a:pt x="441040" y="1843784"/>
                    <a:pt x="446754" y="1847594"/>
                  </a:cubicBezTo>
                  <a:cubicBezTo>
                    <a:pt x="509619" y="1891409"/>
                    <a:pt x="569627" y="1939986"/>
                    <a:pt x="636302" y="1976181"/>
                  </a:cubicBezTo>
                  <a:cubicBezTo>
                    <a:pt x="759175" y="2042856"/>
                    <a:pt x="888715" y="2096196"/>
                    <a:pt x="1025875" y="2130486"/>
                  </a:cubicBezTo>
                  <a:cubicBezTo>
                    <a:pt x="1098265" y="2148584"/>
                    <a:pt x="1168750" y="2170491"/>
                    <a:pt x="1243044" y="2137154"/>
                  </a:cubicBezTo>
                  <a:cubicBezTo>
                    <a:pt x="1244950" y="2136201"/>
                    <a:pt x="1246854" y="2135249"/>
                    <a:pt x="1248760" y="2134296"/>
                  </a:cubicBezTo>
                  <a:cubicBezTo>
                    <a:pt x="1248760" y="2134296"/>
                    <a:pt x="1248760" y="2134296"/>
                    <a:pt x="1248760" y="2134296"/>
                  </a:cubicBezTo>
                  <a:cubicBezTo>
                    <a:pt x="1253522" y="2131439"/>
                    <a:pt x="1257332" y="2128581"/>
                    <a:pt x="1262094" y="2125724"/>
                  </a:cubicBezTo>
                  <a:cubicBezTo>
                    <a:pt x="1314482" y="2102864"/>
                    <a:pt x="1342104" y="2056191"/>
                    <a:pt x="1373537" y="2012376"/>
                  </a:cubicBezTo>
                  <a:cubicBezTo>
                    <a:pt x="1383062" y="1999041"/>
                    <a:pt x="1393540" y="1986659"/>
                    <a:pt x="1403065" y="1973323"/>
                  </a:cubicBezTo>
                  <a:cubicBezTo>
                    <a:pt x="1412590" y="1959989"/>
                    <a:pt x="1423067" y="1946654"/>
                    <a:pt x="1432592" y="1933319"/>
                  </a:cubicBezTo>
                  <a:cubicBezTo>
                    <a:pt x="1433545" y="1931414"/>
                    <a:pt x="1435449" y="1929509"/>
                    <a:pt x="1436402" y="1927604"/>
                  </a:cubicBezTo>
                  <a:cubicBezTo>
                    <a:pt x="1443070" y="1919984"/>
                    <a:pt x="1449737" y="1912364"/>
                    <a:pt x="1455452" y="1903791"/>
                  </a:cubicBezTo>
                  <a:cubicBezTo>
                    <a:pt x="1479265" y="1866644"/>
                    <a:pt x="1503077" y="1828544"/>
                    <a:pt x="1526890" y="1790444"/>
                  </a:cubicBezTo>
                  <a:cubicBezTo>
                    <a:pt x="1538320" y="1777109"/>
                    <a:pt x="1549749" y="1762821"/>
                    <a:pt x="1561179" y="1749486"/>
                  </a:cubicBezTo>
                  <a:cubicBezTo>
                    <a:pt x="1561179" y="1749486"/>
                    <a:pt x="1561179" y="1749486"/>
                    <a:pt x="1561179" y="1749486"/>
                  </a:cubicBezTo>
                  <a:cubicBezTo>
                    <a:pt x="1570704" y="1737104"/>
                    <a:pt x="1580229" y="1723769"/>
                    <a:pt x="1588802" y="1711386"/>
                  </a:cubicBezTo>
                  <a:lnTo>
                    <a:pt x="1588802" y="1711386"/>
                  </a:lnTo>
                  <a:cubicBezTo>
                    <a:pt x="1591660" y="1706623"/>
                    <a:pt x="1595470" y="1701861"/>
                    <a:pt x="1598327" y="1698051"/>
                  </a:cubicBezTo>
                  <a:lnTo>
                    <a:pt x="1598327" y="1698051"/>
                  </a:lnTo>
                  <a:cubicBezTo>
                    <a:pt x="1609757" y="1682811"/>
                    <a:pt x="1621187" y="1667571"/>
                    <a:pt x="1632617" y="1652331"/>
                  </a:cubicBezTo>
                  <a:cubicBezTo>
                    <a:pt x="1632617" y="1652331"/>
                    <a:pt x="1632617" y="1651379"/>
                    <a:pt x="1632617" y="1651379"/>
                  </a:cubicBezTo>
                  <a:cubicBezTo>
                    <a:pt x="1633570" y="1649473"/>
                    <a:pt x="1635474" y="1648521"/>
                    <a:pt x="1636427" y="1646616"/>
                  </a:cubicBezTo>
                  <a:lnTo>
                    <a:pt x="1635474" y="1645664"/>
                  </a:lnTo>
                  <a:cubicBezTo>
                    <a:pt x="1635474" y="1645664"/>
                    <a:pt x="1636427" y="1646616"/>
                    <a:pt x="1636427" y="1646616"/>
                  </a:cubicBezTo>
                  <a:cubicBezTo>
                    <a:pt x="1635474" y="1643759"/>
                    <a:pt x="1637379" y="1641854"/>
                    <a:pt x="1638332" y="1640901"/>
                  </a:cubicBezTo>
                  <a:cubicBezTo>
                    <a:pt x="1638332" y="1640901"/>
                    <a:pt x="1638332" y="1640901"/>
                    <a:pt x="1638332" y="1640901"/>
                  </a:cubicBezTo>
                  <a:close/>
                  <a:moveTo>
                    <a:pt x="633444" y="1831401"/>
                  </a:moveTo>
                  <a:lnTo>
                    <a:pt x="634397" y="1832354"/>
                  </a:lnTo>
                  <a:cubicBezTo>
                    <a:pt x="638207" y="1833306"/>
                    <a:pt x="642969" y="1834259"/>
                    <a:pt x="646779" y="1835211"/>
                  </a:cubicBezTo>
                  <a:cubicBezTo>
                    <a:pt x="653447" y="1834259"/>
                    <a:pt x="660115" y="1833306"/>
                    <a:pt x="666782" y="1833306"/>
                  </a:cubicBezTo>
                  <a:cubicBezTo>
                    <a:pt x="677260" y="1838069"/>
                    <a:pt x="688690" y="1841879"/>
                    <a:pt x="699167" y="1846641"/>
                  </a:cubicBezTo>
                  <a:cubicBezTo>
                    <a:pt x="690594" y="1850451"/>
                    <a:pt x="681069" y="1854261"/>
                    <a:pt x="672497" y="1858071"/>
                  </a:cubicBezTo>
                  <a:lnTo>
                    <a:pt x="671544" y="1858071"/>
                  </a:lnTo>
                  <a:cubicBezTo>
                    <a:pt x="619157" y="1853309"/>
                    <a:pt x="587725" y="1823781"/>
                    <a:pt x="570579" y="1776156"/>
                  </a:cubicBezTo>
                  <a:cubicBezTo>
                    <a:pt x="615347" y="1710434"/>
                    <a:pt x="660115" y="1645664"/>
                    <a:pt x="705835" y="1580894"/>
                  </a:cubicBezTo>
                  <a:cubicBezTo>
                    <a:pt x="744887" y="1524696"/>
                    <a:pt x="785844" y="1469451"/>
                    <a:pt x="825850" y="1413254"/>
                  </a:cubicBezTo>
                  <a:cubicBezTo>
                    <a:pt x="836327" y="1399919"/>
                    <a:pt x="846804" y="1386584"/>
                    <a:pt x="858235" y="1371344"/>
                  </a:cubicBezTo>
                  <a:cubicBezTo>
                    <a:pt x="837279" y="1363723"/>
                    <a:pt x="820135" y="1357056"/>
                    <a:pt x="802990" y="1350389"/>
                  </a:cubicBezTo>
                  <a:cubicBezTo>
                    <a:pt x="790607" y="1344673"/>
                    <a:pt x="777272" y="1339911"/>
                    <a:pt x="764890" y="1333244"/>
                  </a:cubicBezTo>
                  <a:cubicBezTo>
                    <a:pt x="725837" y="1314194"/>
                    <a:pt x="725837" y="1314194"/>
                    <a:pt x="703929" y="1351341"/>
                  </a:cubicBezTo>
                  <a:cubicBezTo>
                    <a:pt x="700119" y="1356104"/>
                    <a:pt x="697262" y="1360866"/>
                    <a:pt x="693452" y="1364676"/>
                  </a:cubicBezTo>
                  <a:cubicBezTo>
                    <a:pt x="689642" y="1368486"/>
                    <a:pt x="685832" y="1372296"/>
                    <a:pt x="682975" y="1377059"/>
                  </a:cubicBezTo>
                  <a:cubicBezTo>
                    <a:pt x="598202" y="1489454"/>
                    <a:pt x="514382" y="1602801"/>
                    <a:pt x="429609" y="1715196"/>
                  </a:cubicBezTo>
                  <a:cubicBezTo>
                    <a:pt x="393415" y="1762821"/>
                    <a:pt x="392462" y="1774251"/>
                    <a:pt x="448659" y="1801873"/>
                  </a:cubicBezTo>
                  <a:cubicBezTo>
                    <a:pt x="531527" y="1842831"/>
                    <a:pt x="617252" y="1876169"/>
                    <a:pt x="702025" y="1913316"/>
                  </a:cubicBezTo>
                  <a:cubicBezTo>
                    <a:pt x="710597" y="1917126"/>
                    <a:pt x="719169" y="1921889"/>
                    <a:pt x="728694" y="1925698"/>
                  </a:cubicBezTo>
                  <a:cubicBezTo>
                    <a:pt x="735362" y="1928556"/>
                    <a:pt x="741077" y="1932366"/>
                    <a:pt x="747744" y="1935223"/>
                  </a:cubicBezTo>
                  <a:cubicBezTo>
                    <a:pt x="834422" y="1967609"/>
                    <a:pt x="921100" y="2000946"/>
                    <a:pt x="1008729" y="2031426"/>
                  </a:cubicBezTo>
                  <a:cubicBezTo>
                    <a:pt x="1063975" y="2050476"/>
                    <a:pt x="1120172" y="2067621"/>
                    <a:pt x="1180179" y="2066669"/>
                  </a:cubicBezTo>
                  <a:cubicBezTo>
                    <a:pt x="1222090" y="2065716"/>
                    <a:pt x="1256379" y="2053334"/>
                    <a:pt x="1280192" y="2017139"/>
                  </a:cubicBezTo>
                  <a:cubicBezTo>
                    <a:pt x="1298290" y="1990469"/>
                    <a:pt x="1320197" y="1965704"/>
                    <a:pt x="1339247" y="1939034"/>
                  </a:cubicBezTo>
                  <a:cubicBezTo>
                    <a:pt x="1393540" y="1862834"/>
                    <a:pt x="1446879" y="1785681"/>
                    <a:pt x="1501172" y="1709481"/>
                  </a:cubicBezTo>
                  <a:cubicBezTo>
                    <a:pt x="1516412" y="1689479"/>
                    <a:pt x="1531652" y="1669476"/>
                    <a:pt x="1549749" y="1647569"/>
                  </a:cubicBezTo>
                  <a:cubicBezTo>
                    <a:pt x="1520222" y="1636139"/>
                    <a:pt x="1494504" y="1626614"/>
                    <a:pt x="1468787" y="1617089"/>
                  </a:cubicBezTo>
                  <a:cubicBezTo>
                    <a:pt x="1454499" y="1612326"/>
                    <a:pt x="1437354" y="1599944"/>
                    <a:pt x="1425924" y="1604706"/>
                  </a:cubicBezTo>
                  <a:cubicBezTo>
                    <a:pt x="1413542" y="1610421"/>
                    <a:pt x="1405922" y="1629471"/>
                    <a:pt x="1396397" y="1642806"/>
                  </a:cubicBezTo>
                  <a:cubicBezTo>
                    <a:pt x="1337342" y="1721864"/>
                    <a:pt x="1278287" y="1801873"/>
                    <a:pt x="1218279" y="1879979"/>
                  </a:cubicBezTo>
                  <a:cubicBezTo>
                    <a:pt x="1207802" y="1894266"/>
                    <a:pt x="1193515" y="1904744"/>
                    <a:pt x="1181132" y="1917126"/>
                  </a:cubicBezTo>
                  <a:cubicBezTo>
                    <a:pt x="1176369" y="1912364"/>
                    <a:pt x="1169702" y="1907601"/>
                    <a:pt x="1165892" y="1901886"/>
                  </a:cubicBezTo>
                  <a:cubicBezTo>
                    <a:pt x="1157319" y="1886646"/>
                    <a:pt x="1150652" y="1870454"/>
                    <a:pt x="1143032" y="1855214"/>
                  </a:cubicBezTo>
                  <a:cubicBezTo>
                    <a:pt x="1136365" y="1851404"/>
                    <a:pt x="1128744" y="1844736"/>
                    <a:pt x="1122077" y="1843784"/>
                  </a:cubicBezTo>
                  <a:cubicBezTo>
                    <a:pt x="1096360" y="1841879"/>
                    <a:pt x="1079215" y="1862834"/>
                    <a:pt x="1073500" y="1899029"/>
                  </a:cubicBezTo>
                  <a:cubicBezTo>
                    <a:pt x="1068737" y="1930461"/>
                    <a:pt x="1083025" y="1958084"/>
                    <a:pt x="1106837" y="1962846"/>
                  </a:cubicBezTo>
                  <a:cubicBezTo>
                    <a:pt x="1110647" y="1963798"/>
                    <a:pt x="1115410" y="1961894"/>
                    <a:pt x="1120172" y="1960941"/>
                  </a:cubicBezTo>
                  <a:cubicBezTo>
                    <a:pt x="1140175" y="1947606"/>
                    <a:pt x="1161129" y="1934271"/>
                    <a:pt x="1181132" y="1920936"/>
                  </a:cubicBezTo>
                  <a:cubicBezTo>
                    <a:pt x="1187800" y="1925698"/>
                    <a:pt x="1194467" y="1930461"/>
                    <a:pt x="1201135" y="1934271"/>
                  </a:cubicBezTo>
                  <a:cubicBezTo>
                    <a:pt x="1157319" y="1995231"/>
                    <a:pt x="1093502" y="1997136"/>
                    <a:pt x="1053497" y="1939986"/>
                  </a:cubicBezTo>
                  <a:cubicBezTo>
                    <a:pt x="1047782" y="1905696"/>
                    <a:pt x="1037304" y="1874264"/>
                    <a:pt x="1071594" y="1841879"/>
                  </a:cubicBezTo>
                  <a:cubicBezTo>
                    <a:pt x="1104932" y="1811398"/>
                    <a:pt x="1123029" y="1764726"/>
                    <a:pt x="1149700" y="1726626"/>
                  </a:cubicBezTo>
                  <a:cubicBezTo>
                    <a:pt x="1181132" y="1680906"/>
                    <a:pt x="1213517" y="1636139"/>
                    <a:pt x="1245902" y="1591371"/>
                  </a:cubicBezTo>
                  <a:cubicBezTo>
                    <a:pt x="1247807" y="1588514"/>
                    <a:pt x="1249712" y="1585656"/>
                    <a:pt x="1251617" y="1583751"/>
                  </a:cubicBezTo>
                  <a:cubicBezTo>
                    <a:pt x="1254475" y="1579941"/>
                    <a:pt x="1257332" y="1576131"/>
                    <a:pt x="1259237" y="1572321"/>
                  </a:cubicBezTo>
                  <a:cubicBezTo>
                    <a:pt x="1261142" y="1569464"/>
                    <a:pt x="1263999" y="1566606"/>
                    <a:pt x="1265904" y="1563748"/>
                  </a:cubicBezTo>
                  <a:cubicBezTo>
                    <a:pt x="1273524" y="1557081"/>
                    <a:pt x="1276382" y="1549461"/>
                    <a:pt x="1263999" y="1544698"/>
                  </a:cubicBezTo>
                  <a:cubicBezTo>
                    <a:pt x="1246854" y="1538031"/>
                    <a:pt x="1229710" y="1531364"/>
                    <a:pt x="1210660" y="1523744"/>
                  </a:cubicBezTo>
                  <a:cubicBezTo>
                    <a:pt x="1206850" y="1531364"/>
                    <a:pt x="1203992" y="1538031"/>
                    <a:pt x="1201135" y="1544698"/>
                  </a:cubicBezTo>
                  <a:lnTo>
                    <a:pt x="1201135" y="1545651"/>
                  </a:lnTo>
                  <a:cubicBezTo>
                    <a:pt x="1201135" y="1545651"/>
                    <a:pt x="1202087" y="1545651"/>
                    <a:pt x="1202087" y="1545651"/>
                  </a:cubicBezTo>
                  <a:cubicBezTo>
                    <a:pt x="1192562" y="1557081"/>
                    <a:pt x="1183037" y="1569464"/>
                    <a:pt x="1173512" y="1580894"/>
                  </a:cubicBezTo>
                  <a:cubicBezTo>
                    <a:pt x="1134460" y="1636139"/>
                    <a:pt x="1095407" y="1691384"/>
                    <a:pt x="1056354" y="1745676"/>
                  </a:cubicBezTo>
                  <a:cubicBezTo>
                    <a:pt x="1016350" y="1802826"/>
                    <a:pt x="977297" y="1860929"/>
                    <a:pt x="936340" y="1917126"/>
                  </a:cubicBezTo>
                  <a:cubicBezTo>
                    <a:pt x="929672" y="1926651"/>
                    <a:pt x="917290" y="1938081"/>
                    <a:pt x="906812" y="1939034"/>
                  </a:cubicBezTo>
                  <a:cubicBezTo>
                    <a:pt x="863950" y="1940939"/>
                    <a:pt x="823944" y="1933319"/>
                    <a:pt x="796322" y="1895219"/>
                  </a:cubicBezTo>
                  <a:cubicBezTo>
                    <a:pt x="794417" y="1892361"/>
                    <a:pt x="792512" y="1889504"/>
                    <a:pt x="790607" y="1885694"/>
                  </a:cubicBezTo>
                  <a:cubicBezTo>
                    <a:pt x="791560" y="1879979"/>
                    <a:pt x="791560" y="1872359"/>
                    <a:pt x="794417" y="1868548"/>
                  </a:cubicBezTo>
                  <a:cubicBezTo>
                    <a:pt x="835375" y="1809494"/>
                    <a:pt x="877285" y="1750439"/>
                    <a:pt x="918242" y="1690431"/>
                  </a:cubicBezTo>
                  <a:cubicBezTo>
                    <a:pt x="960152" y="1630423"/>
                    <a:pt x="1001110" y="1570416"/>
                    <a:pt x="1042067" y="1510409"/>
                  </a:cubicBezTo>
                  <a:cubicBezTo>
                    <a:pt x="1049687" y="1498979"/>
                    <a:pt x="1057307" y="1488501"/>
                    <a:pt x="1064927" y="1477071"/>
                  </a:cubicBezTo>
                  <a:cubicBezTo>
                    <a:pt x="1018254" y="1448496"/>
                    <a:pt x="1018254" y="1448496"/>
                    <a:pt x="1003015" y="1472309"/>
                  </a:cubicBezTo>
                  <a:cubicBezTo>
                    <a:pt x="997300" y="1478976"/>
                    <a:pt x="991585" y="1484691"/>
                    <a:pt x="985869" y="1492311"/>
                  </a:cubicBezTo>
                  <a:cubicBezTo>
                    <a:pt x="901097" y="1603754"/>
                    <a:pt x="817277" y="1714244"/>
                    <a:pt x="732504" y="1825686"/>
                  </a:cubicBezTo>
                  <a:cubicBezTo>
                    <a:pt x="727742" y="1832354"/>
                    <a:pt x="717265" y="1835211"/>
                    <a:pt x="709644" y="1839021"/>
                  </a:cubicBezTo>
                  <a:cubicBezTo>
                    <a:pt x="706787" y="1833306"/>
                    <a:pt x="702977" y="1826639"/>
                    <a:pt x="700119" y="1820923"/>
                  </a:cubicBezTo>
                  <a:cubicBezTo>
                    <a:pt x="716312" y="1799969"/>
                    <a:pt x="732504" y="1779014"/>
                    <a:pt x="746792" y="1759964"/>
                  </a:cubicBezTo>
                  <a:cubicBezTo>
                    <a:pt x="724885" y="1746629"/>
                    <a:pt x="704882" y="1734246"/>
                    <a:pt x="683927" y="1721864"/>
                  </a:cubicBezTo>
                  <a:cubicBezTo>
                    <a:pt x="676307" y="1713291"/>
                    <a:pt x="668687" y="1704719"/>
                    <a:pt x="659162" y="1695194"/>
                  </a:cubicBezTo>
                  <a:cubicBezTo>
                    <a:pt x="643922" y="1719006"/>
                    <a:pt x="627729" y="1739961"/>
                    <a:pt x="615347" y="1762821"/>
                  </a:cubicBezTo>
                  <a:cubicBezTo>
                    <a:pt x="603917" y="1783776"/>
                    <a:pt x="603917" y="1804731"/>
                    <a:pt x="623919" y="1820923"/>
                  </a:cubicBezTo>
                  <a:cubicBezTo>
                    <a:pt x="625825" y="1822829"/>
                    <a:pt x="626777" y="1823781"/>
                    <a:pt x="628682" y="1825686"/>
                  </a:cubicBezTo>
                  <a:cubicBezTo>
                    <a:pt x="630587" y="1829496"/>
                    <a:pt x="631540" y="1830448"/>
                    <a:pt x="633444" y="1831401"/>
                  </a:cubicBezTo>
                  <a:close/>
                  <a:moveTo>
                    <a:pt x="1683099" y="330261"/>
                  </a:moveTo>
                  <a:cubicBezTo>
                    <a:pt x="1682147" y="332166"/>
                    <a:pt x="1682147" y="333119"/>
                    <a:pt x="1681195" y="335023"/>
                  </a:cubicBezTo>
                  <a:cubicBezTo>
                    <a:pt x="1680242" y="339786"/>
                    <a:pt x="1679290" y="344548"/>
                    <a:pt x="1678337" y="349311"/>
                  </a:cubicBezTo>
                  <a:cubicBezTo>
                    <a:pt x="1677385" y="352169"/>
                    <a:pt x="1676432" y="354073"/>
                    <a:pt x="1675479" y="356931"/>
                  </a:cubicBezTo>
                  <a:cubicBezTo>
                    <a:pt x="1681195" y="355026"/>
                    <a:pt x="1686910" y="352169"/>
                    <a:pt x="1692624" y="350263"/>
                  </a:cubicBezTo>
                  <a:cubicBezTo>
                    <a:pt x="1702149" y="347406"/>
                    <a:pt x="1711674" y="343596"/>
                    <a:pt x="1722152" y="340738"/>
                  </a:cubicBezTo>
                  <a:cubicBezTo>
                    <a:pt x="1730724" y="341691"/>
                    <a:pt x="1738345" y="343596"/>
                    <a:pt x="1750727" y="345501"/>
                  </a:cubicBezTo>
                  <a:cubicBezTo>
                    <a:pt x="1775492" y="301686"/>
                    <a:pt x="1802162" y="256919"/>
                    <a:pt x="1826927" y="211198"/>
                  </a:cubicBezTo>
                  <a:cubicBezTo>
                    <a:pt x="1827879" y="209294"/>
                    <a:pt x="1822165" y="202626"/>
                    <a:pt x="1819307" y="198816"/>
                  </a:cubicBezTo>
                  <a:cubicBezTo>
                    <a:pt x="1814545" y="195006"/>
                    <a:pt x="1808829" y="190244"/>
                    <a:pt x="1803115" y="186434"/>
                  </a:cubicBezTo>
                  <a:cubicBezTo>
                    <a:pt x="1794542" y="192148"/>
                    <a:pt x="1787874" y="197863"/>
                    <a:pt x="1780254" y="203579"/>
                  </a:cubicBezTo>
                  <a:cubicBezTo>
                    <a:pt x="1744060" y="230248"/>
                    <a:pt x="1707865" y="255966"/>
                    <a:pt x="1672622" y="281684"/>
                  </a:cubicBezTo>
                  <a:cubicBezTo>
                    <a:pt x="1677385" y="292161"/>
                    <a:pt x="1682147" y="302638"/>
                    <a:pt x="1686910" y="312163"/>
                  </a:cubicBezTo>
                  <a:cubicBezTo>
                    <a:pt x="1685957" y="313116"/>
                    <a:pt x="1685957" y="315021"/>
                    <a:pt x="1685957" y="315973"/>
                  </a:cubicBezTo>
                  <a:cubicBezTo>
                    <a:pt x="1685957" y="319784"/>
                    <a:pt x="1685004" y="324546"/>
                    <a:pt x="1683099" y="330261"/>
                  </a:cubicBezTo>
                  <a:cubicBezTo>
                    <a:pt x="1684052" y="329309"/>
                    <a:pt x="1683099" y="330261"/>
                    <a:pt x="1683099" y="330261"/>
                  </a:cubicBezTo>
                  <a:close/>
                  <a:moveTo>
                    <a:pt x="2032667" y="630298"/>
                  </a:moveTo>
                  <a:cubicBezTo>
                    <a:pt x="2030762" y="629346"/>
                    <a:pt x="2028857" y="629346"/>
                    <a:pt x="2026952" y="628394"/>
                  </a:cubicBezTo>
                  <a:cubicBezTo>
                    <a:pt x="2026952" y="627441"/>
                    <a:pt x="2025999" y="626488"/>
                    <a:pt x="2025047" y="627441"/>
                  </a:cubicBezTo>
                  <a:cubicBezTo>
                    <a:pt x="2013617" y="621726"/>
                    <a:pt x="2003140" y="616011"/>
                    <a:pt x="1992662" y="610296"/>
                  </a:cubicBezTo>
                  <a:cubicBezTo>
                    <a:pt x="1929797" y="696021"/>
                    <a:pt x="1868837" y="778888"/>
                    <a:pt x="1805972" y="863661"/>
                  </a:cubicBezTo>
                  <a:cubicBezTo>
                    <a:pt x="1825022" y="864613"/>
                    <a:pt x="1838357" y="865566"/>
                    <a:pt x="1852645" y="866519"/>
                  </a:cubicBezTo>
                  <a:cubicBezTo>
                    <a:pt x="1865027" y="875091"/>
                    <a:pt x="1878362" y="883663"/>
                    <a:pt x="1890745" y="892236"/>
                  </a:cubicBezTo>
                  <a:cubicBezTo>
                    <a:pt x="1890745" y="892236"/>
                    <a:pt x="1892649" y="891284"/>
                    <a:pt x="1893602" y="890331"/>
                  </a:cubicBezTo>
                  <a:cubicBezTo>
                    <a:pt x="1949799" y="816036"/>
                    <a:pt x="2006949" y="741741"/>
                    <a:pt x="2063147" y="666494"/>
                  </a:cubicBezTo>
                  <a:cubicBezTo>
                    <a:pt x="2067910" y="659826"/>
                    <a:pt x="2068862" y="650301"/>
                    <a:pt x="2072672" y="640776"/>
                  </a:cubicBezTo>
                  <a:cubicBezTo>
                    <a:pt x="2062195" y="637919"/>
                    <a:pt x="2054574" y="636013"/>
                    <a:pt x="2046954" y="635061"/>
                  </a:cubicBezTo>
                  <a:cubicBezTo>
                    <a:pt x="2043145" y="633156"/>
                    <a:pt x="2038382" y="632204"/>
                    <a:pt x="2032667" y="630298"/>
                  </a:cubicBezTo>
                  <a:lnTo>
                    <a:pt x="2032667" y="630298"/>
                  </a:lnTo>
                  <a:close/>
                  <a:moveTo>
                    <a:pt x="923004" y="1787586"/>
                  </a:moveTo>
                  <a:cubicBezTo>
                    <a:pt x="915385" y="1798064"/>
                    <a:pt x="907765" y="1808541"/>
                    <a:pt x="900144" y="1818066"/>
                  </a:cubicBezTo>
                  <a:cubicBezTo>
                    <a:pt x="902050" y="1819971"/>
                    <a:pt x="904907" y="1821876"/>
                    <a:pt x="906812" y="1823781"/>
                  </a:cubicBezTo>
                  <a:cubicBezTo>
                    <a:pt x="913479" y="1813304"/>
                    <a:pt x="920147" y="1801873"/>
                    <a:pt x="926815" y="1791396"/>
                  </a:cubicBezTo>
                  <a:cubicBezTo>
                    <a:pt x="931577" y="1783776"/>
                    <a:pt x="936340" y="1775204"/>
                    <a:pt x="941102" y="1767584"/>
                  </a:cubicBezTo>
                  <a:cubicBezTo>
                    <a:pt x="939197" y="1766631"/>
                    <a:pt x="937292" y="1765679"/>
                    <a:pt x="935387" y="1764726"/>
                  </a:cubicBezTo>
                  <a:cubicBezTo>
                    <a:pt x="931577" y="1772346"/>
                    <a:pt x="927767" y="1779966"/>
                    <a:pt x="923004" y="1787586"/>
                  </a:cubicBezTo>
                  <a:close/>
                  <a:moveTo>
                    <a:pt x="732504" y="1672334"/>
                  </a:moveTo>
                  <a:cubicBezTo>
                    <a:pt x="749650" y="1676144"/>
                    <a:pt x="766794" y="1679001"/>
                    <a:pt x="782987" y="1682811"/>
                  </a:cubicBezTo>
                  <a:cubicBezTo>
                    <a:pt x="783940" y="1688526"/>
                    <a:pt x="785844" y="1694241"/>
                    <a:pt x="787750" y="1703766"/>
                  </a:cubicBezTo>
                  <a:cubicBezTo>
                    <a:pt x="793465" y="1695194"/>
                    <a:pt x="797275" y="1690431"/>
                    <a:pt x="802037" y="1682811"/>
                  </a:cubicBezTo>
                  <a:cubicBezTo>
                    <a:pt x="794417" y="1681859"/>
                    <a:pt x="789654" y="1681859"/>
                    <a:pt x="784892" y="1681859"/>
                  </a:cubicBezTo>
                  <a:cubicBezTo>
                    <a:pt x="772510" y="1675191"/>
                    <a:pt x="760127" y="1669476"/>
                    <a:pt x="748697" y="1661856"/>
                  </a:cubicBezTo>
                  <a:cubicBezTo>
                    <a:pt x="735362" y="1654236"/>
                    <a:pt x="731552" y="1658998"/>
                    <a:pt x="732504" y="1672334"/>
                  </a:cubicBezTo>
                  <a:cubicBezTo>
                    <a:pt x="721075" y="1684716"/>
                    <a:pt x="709644" y="1697098"/>
                    <a:pt x="698215" y="1709481"/>
                  </a:cubicBezTo>
                  <a:cubicBezTo>
                    <a:pt x="701072" y="1711386"/>
                    <a:pt x="704882" y="1714244"/>
                    <a:pt x="707740" y="1716148"/>
                  </a:cubicBezTo>
                  <a:cubicBezTo>
                    <a:pt x="716312" y="1701861"/>
                    <a:pt x="723932" y="1686621"/>
                    <a:pt x="732504" y="1672334"/>
                  </a:cubicBezTo>
                  <a:close/>
                  <a:moveTo>
                    <a:pt x="1863122" y="443609"/>
                  </a:moveTo>
                  <a:cubicBezTo>
                    <a:pt x="1863122" y="443609"/>
                    <a:pt x="1864074" y="444561"/>
                    <a:pt x="1864074" y="444561"/>
                  </a:cubicBezTo>
                  <a:cubicBezTo>
                    <a:pt x="1876457" y="442656"/>
                    <a:pt x="1888840" y="442656"/>
                    <a:pt x="1900270" y="437894"/>
                  </a:cubicBezTo>
                  <a:cubicBezTo>
                    <a:pt x="1909795" y="434084"/>
                    <a:pt x="1922177" y="428369"/>
                    <a:pt x="1925987" y="420748"/>
                  </a:cubicBezTo>
                  <a:cubicBezTo>
                    <a:pt x="1938370" y="397888"/>
                    <a:pt x="1946942" y="373123"/>
                    <a:pt x="1956467" y="348359"/>
                  </a:cubicBezTo>
                  <a:cubicBezTo>
                    <a:pt x="1982185" y="319784"/>
                    <a:pt x="1984090" y="300734"/>
                    <a:pt x="1960277" y="290256"/>
                  </a:cubicBezTo>
                  <a:cubicBezTo>
                    <a:pt x="1952657" y="298829"/>
                    <a:pt x="1945037" y="306448"/>
                    <a:pt x="1937417" y="315021"/>
                  </a:cubicBezTo>
                  <a:cubicBezTo>
                    <a:pt x="1904079" y="344548"/>
                    <a:pt x="1870742" y="374076"/>
                    <a:pt x="1838357" y="404556"/>
                  </a:cubicBezTo>
                  <a:cubicBezTo>
                    <a:pt x="1834547" y="408366"/>
                    <a:pt x="1835499" y="418844"/>
                    <a:pt x="1836452" y="426463"/>
                  </a:cubicBezTo>
                  <a:cubicBezTo>
                    <a:pt x="1838357" y="435988"/>
                    <a:pt x="1842167" y="445513"/>
                    <a:pt x="1845977" y="455991"/>
                  </a:cubicBezTo>
                  <a:cubicBezTo>
                    <a:pt x="1850740" y="453134"/>
                    <a:pt x="1854549" y="451229"/>
                    <a:pt x="1858360" y="448371"/>
                  </a:cubicBezTo>
                  <a:cubicBezTo>
                    <a:pt x="1860265" y="447419"/>
                    <a:pt x="1862170" y="445513"/>
                    <a:pt x="1863122" y="443609"/>
                  </a:cubicBezTo>
                  <a:close/>
                  <a:moveTo>
                    <a:pt x="1834547" y="885569"/>
                  </a:moveTo>
                  <a:cubicBezTo>
                    <a:pt x="1825022" y="887473"/>
                    <a:pt x="1815497" y="889379"/>
                    <a:pt x="1806924" y="890331"/>
                  </a:cubicBezTo>
                  <a:cubicBezTo>
                    <a:pt x="1789779" y="898904"/>
                    <a:pt x="1765015" y="896998"/>
                    <a:pt x="1760252" y="922716"/>
                  </a:cubicBezTo>
                  <a:cubicBezTo>
                    <a:pt x="1751679" y="934146"/>
                    <a:pt x="1743107" y="945576"/>
                    <a:pt x="1735487" y="957006"/>
                  </a:cubicBezTo>
                  <a:cubicBezTo>
                    <a:pt x="1749774" y="960816"/>
                    <a:pt x="1764062" y="965579"/>
                    <a:pt x="1778349" y="969388"/>
                  </a:cubicBezTo>
                  <a:cubicBezTo>
                    <a:pt x="1790732" y="978913"/>
                    <a:pt x="1804067" y="987486"/>
                    <a:pt x="1822165" y="1000821"/>
                  </a:cubicBezTo>
                  <a:cubicBezTo>
                    <a:pt x="1834547" y="977009"/>
                    <a:pt x="1846929" y="954148"/>
                    <a:pt x="1858360" y="931288"/>
                  </a:cubicBezTo>
                  <a:cubicBezTo>
                    <a:pt x="1860265" y="917954"/>
                    <a:pt x="1864074" y="904619"/>
                    <a:pt x="1862170" y="891284"/>
                  </a:cubicBezTo>
                  <a:cubicBezTo>
                    <a:pt x="1861217" y="889379"/>
                    <a:pt x="1844072" y="888426"/>
                    <a:pt x="1834547" y="885569"/>
                  </a:cubicBezTo>
                  <a:close/>
                  <a:moveTo>
                    <a:pt x="36227" y="1902839"/>
                  </a:moveTo>
                  <a:cubicBezTo>
                    <a:pt x="38132" y="1907601"/>
                    <a:pt x="39084" y="1911411"/>
                    <a:pt x="40990" y="1916173"/>
                  </a:cubicBezTo>
                  <a:cubicBezTo>
                    <a:pt x="54325" y="1951416"/>
                    <a:pt x="76232" y="1980944"/>
                    <a:pt x="104807" y="2004756"/>
                  </a:cubicBezTo>
                  <a:cubicBezTo>
                    <a:pt x="110522" y="2009519"/>
                    <a:pt x="123857" y="2010471"/>
                    <a:pt x="130525" y="2006661"/>
                  </a:cubicBezTo>
                  <a:cubicBezTo>
                    <a:pt x="181007" y="1975229"/>
                    <a:pt x="217202" y="1929509"/>
                    <a:pt x="253397" y="1883789"/>
                  </a:cubicBezTo>
                  <a:cubicBezTo>
                    <a:pt x="266732" y="1869501"/>
                    <a:pt x="279115" y="1855214"/>
                    <a:pt x="291497" y="1840926"/>
                  </a:cubicBezTo>
                  <a:cubicBezTo>
                    <a:pt x="323882" y="1802826"/>
                    <a:pt x="361982" y="1768536"/>
                    <a:pt x="380079" y="1719959"/>
                  </a:cubicBezTo>
                  <a:cubicBezTo>
                    <a:pt x="380079" y="1718054"/>
                    <a:pt x="380079" y="1716148"/>
                    <a:pt x="380079" y="1715196"/>
                  </a:cubicBezTo>
                  <a:cubicBezTo>
                    <a:pt x="379127" y="1700909"/>
                    <a:pt x="377222" y="1686621"/>
                    <a:pt x="376269" y="1672334"/>
                  </a:cubicBezTo>
                  <a:cubicBezTo>
                    <a:pt x="362934" y="1674239"/>
                    <a:pt x="350552" y="1675191"/>
                    <a:pt x="337217" y="1677096"/>
                  </a:cubicBezTo>
                  <a:cubicBezTo>
                    <a:pt x="248634" y="1701861"/>
                    <a:pt x="169577" y="1747581"/>
                    <a:pt x="92425" y="1795206"/>
                  </a:cubicBezTo>
                  <a:cubicBezTo>
                    <a:pt x="88615" y="1798064"/>
                    <a:pt x="84804" y="1800921"/>
                    <a:pt x="81947" y="1803779"/>
                  </a:cubicBezTo>
                  <a:cubicBezTo>
                    <a:pt x="80994" y="1803779"/>
                    <a:pt x="80042" y="1803779"/>
                    <a:pt x="79090" y="1804731"/>
                  </a:cubicBezTo>
                  <a:cubicBezTo>
                    <a:pt x="58134" y="1814256"/>
                    <a:pt x="40990" y="1826639"/>
                    <a:pt x="37179" y="1852356"/>
                  </a:cubicBezTo>
                  <a:cubicBezTo>
                    <a:pt x="36227" y="1868548"/>
                    <a:pt x="36227" y="1885694"/>
                    <a:pt x="36227" y="1902839"/>
                  </a:cubicBezTo>
                  <a:close/>
                  <a:moveTo>
                    <a:pt x="841090" y="1915221"/>
                  </a:moveTo>
                  <a:cubicBezTo>
                    <a:pt x="889667" y="1935223"/>
                    <a:pt x="923004" y="1914269"/>
                    <a:pt x="940150" y="1855214"/>
                  </a:cubicBezTo>
                  <a:cubicBezTo>
                    <a:pt x="928719" y="1850451"/>
                    <a:pt x="917290" y="1846641"/>
                    <a:pt x="905860" y="1841879"/>
                  </a:cubicBezTo>
                  <a:cubicBezTo>
                    <a:pt x="894429" y="1832354"/>
                    <a:pt x="882047" y="1821876"/>
                    <a:pt x="869665" y="1811398"/>
                  </a:cubicBezTo>
                  <a:cubicBezTo>
                    <a:pt x="854425" y="1833306"/>
                    <a:pt x="841090" y="1854261"/>
                    <a:pt x="826802" y="1875216"/>
                  </a:cubicBezTo>
                  <a:cubicBezTo>
                    <a:pt x="814419" y="1895219"/>
                    <a:pt x="817277" y="1903791"/>
                    <a:pt x="841090" y="1915221"/>
                  </a:cubicBezTo>
                  <a:close/>
                  <a:moveTo>
                    <a:pt x="1383062" y="722691"/>
                  </a:moveTo>
                  <a:cubicBezTo>
                    <a:pt x="1319245" y="727454"/>
                    <a:pt x="1300195" y="785556"/>
                    <a:pt x="1254475" y="823656"/>
                  </a:cubicBezTo>
                  <a:cubicBezTo>
                    <a:pt x="1276382" y="824609"/>
                    <a:pt x="1290670" y="825561"/>
                    <a:pt x="1304004" y="825561"/>
                  </a:cubicBezTo>
                  <a:cubicBezTo>
                    <a:pt x="1325912" y="836038"/>
                    <a:pt x="1346867" y="846516"/>
                    <a:pt x="1372585" y="858898"/>
                  </a:cubicBezTo>
                  <a:cubicBezTo>
                    <a:pt x="1373537" y="857946"/>
                    <a:pt x="1374490" y="854136"/>
                    <a:pt x="1376395" y="851279"/>
                  </a:cubicBezTo>
                  <a:cubicBezTo>
                    <a:pt x="1388777" y="835086"/>
                    <a:pt x="1401160" y="818894"/>
                    <a:pt x="1414495" y="803654"/>
                  </a:cubicBezTo>
                  <a:cubicBezTo>
                    <a:pt x="1426877" y="789366"/>
                    <a:pt x="1432592" y="773173"/>
                    <a:pt x="1428782" y="754123"/>
                  </a:cubicBezTo>
                  <a:cubicBezTo>
                    <a:pt x="1425924" y="731263"/>
                    <a:pt x="1416399" y="724596"/>
                    <a:pt x="1383062" y="722691"/>
                  </a:cubicBezTo>
                  <a:close/>
                  <a:moveTo>
                    <a:pt x="1104932" y="1285619"/>
                  </a:moveTo>
                  <a:cubicBezTo>
                    <a:pt x="1105885" y="1281809"/>
                    <a:pt x="1106837" y="1274189"/>
                    <a:pt x="1106837" y="1274189"/>
                  </a:cubicBezTo>
                  <a:cubicBezTo>
                    <a:pt x="1083025" y="1268473"/>
                    <a:pt x="1084929" y="1249423"/>
                    <a:pt x="1084929" y="1231326"/>
                  </a:cubicBezTo>
                  <a:cubicBezTo>
                    <a:pt x="1084929" y="1226564"/>
                    <a:pt x="1079215" y="1222754"/>
                    <a:pt x="1076357" y="1217991"/>
                  </a:cubicBezTo>
                  <a:cubicBezTo>
                    <a:pt x="1043972" y="1204656"/>
                    <a:pt x="1016350" y="1216086"/>
                    <a:pt x="995394" y="1239898"/>
                  </a:cubicBezTo>
                  <a:cubicBezTo>
                    <a:pt x="964915" y="1274189"/>
                    <a:pt x="936340" y="1310384"/>
                    <a:pt x="908717" y="1343721"/>
                  </a:cubicBezTo>
                  <a:cubicBezTo>
                    <a:pt x="924910" y="1347531"/>
                    <a:pt x="943960" y="1352294"/>
                    <a:pt x="962057" y="1356104"/>
                  </a:cubicBezTo>
                  <a:cubicBezTo>
                    <a:pt x="977297" y="1367534"/>
                    <a:pt x="993490" y="1378964"/>
                    <a:pt x="1008729" y="1391346"/>
                  </a:cubicBezTo>
                  <a:cubicBezTo>
                    <a:pt x="1009682" y="1398014"/>
                    <a:pt x="1011587" y="1404681"/>
                    <a:pt x="1013492" y="1414206"/>
                  </a:cubicBezTo>
                  <a:cubicBezTo>
                    <a:pt x="1046829" y="1369439"/>
                    <a:pt x="1075404" y="1327529"/>
                    <a:pt x="1104932" y="1285619"/>
                  </a:cubicBezTo>
                  <a:close/>
                  <a:moveTo>
                    <a:pt x="1538320" y="912238"/>
                  </a:moveTo>
                  <a:cubicBezTo>
                    <a:pt x="1551654" y="917954"/>
                    <a:pt x="1564037" y="924621"/>
                    <a:pt x="1578324" y="931288"/>
                  </a:cubicBezTo>
                  <a:cubicBezTo>
                    <a:pt x="1589754" y="915096"/>
                    <a:pt x="1602137" y="899856"/>
                    <a:pt x="1611662" y="883663"/>
                  </a:cubicBezTo>
                  <a:cubicBezTo>
                    <a:pt x="1623092" y="865566"/>
                    <a:pt x="1631665" y="847469"/>
                    <a:pt x="1642142" y="829371"/>
                  </a:cubicBezTo>
                  <a:cubicBezTo>
                    <a:pt x="1650715" y="794129"/>
                    <a:pt x="1640237" y="784604"/>
                    <a:pt x="1599279" y="787461"/>
                  </a:cubicBezTo>
                  <a:cubicBezTo>
                    <a:pt x="1588802" y="790319"/>
                    <a:pt x="1577372" y="791271"/>
                    <a:pt x="1568799" y="796034"/>
                  </a:cubicBezTo>
                  <a:cubicBezTo>
                    <a:pt x="1524032" y="819846"/>
                    <a:pt x="1512602" y="871281"/>
                    <a:pt x="1473549" y="908429"/>
                  </a:cubicBezTo>
                  <a:cubicBezTo>
                    <a:pt x="1495457" y="908429"/>
                    <a:pt x="1509745" y="908429"/>
                    <a:pt x="1524985" y="908429"/>
                  </a:cubicBezTo>
                  <a:cubicBezTo>
                    <a:pt x="1528795" y="910334"/>
                    <a:pt x="1533557" y="911286"/>
                    <a:pt x="1538320" y="912238"/>
                  </a:cubicBezTo>
                  <a:close/>
                  <a:moveTo>
                    <a:pt x="1612615" y="962721"/>
                  </a:moveTo>
                  <a:cubicBezTo>
                    <a:pt x="1633570" y="969388"/>
                    <a:pt x="1655477" y="976056"/>
                    <a:pt x="1672622" y="981771"/>
                  </a:cubicBezTo>
                  <a:cubicBezTo>
                    <a:pt x="1683099" y="970341"/>
                    <a:pt x="1690720" y="962721"/>
                    <a:pt x="1698340" y="953196"/>
                  </a:cubicBezTo>
                  <a:cubicBezTo>
                    <a:pt x="1705960" y="943671"/>
                    <a:pt x="1711674" y="934146"/>
                    <a:pt x="1718342" y="924621"/>
                  </a:cubicBezTo>
                  <a:cubicBezTo>
                    <a:pt x="1723104" y="918906"/>
                    <a:pt x="1726915" y="913191"/>
                    <a:pt x="1731677" y="908429"/>
                  </a:cubicBezTo>
                  <a:cubicBezTo>
                    <a:pt x="1744060" y="895094"/>
                    <a:pt x="1743107" y="885569"/>
                    <a:pt x="1724057" y="880806"/>
                  </a:cubicBezTo>
                  <a:cubicBezTo>
                    <a:pt x="1708817" y="876996"/>
                    <a:pt x="1694529" y="870329"/>
                    <a:pt x="1679290" y="867471"/>
                  </a:cubicBezTo>
                  <a:cubicBezTo>
                    <a:pt x="1671670" y="866519"/>
                    <a:pt x="1660240" y="868423"/>
                    <a:pt x="1656429" y="874138"/>
                  </a:cubicBezTo>
                  <a:cubicBezTo>
                    <a:pt x="1635474" y="901761"/>
                    <a:pt x="1616424" y="930336"/>
                    <a:pt x="1595470" y="960816"/>
                  </a:cubicBezTo>
                  <a:cubicBezTo>
                    <a:pt x="1602137" y="960816"/>
                    <a:pt x="1607852" y="961769"/>
                    <a:pt x="1612615" y="962721"/>
                  </a:cubicBezTo>
                  <a:close/>
                  <a:moveTo>
                    <a:pt x="1935512" y="1101786"/>
                  </a:moveTo>
                  <a:cubicBezTo>
                    <a:pt x="1938370" y="1097976"/>
                    <a:pt x="1942179" y="1093214"/>
                    <a:pt x="1945037" y="1089404"/>
                  </a:cubicBezTo>
                  <a:cubicBezTo>
                    <a:pt x="1946942" y="1085594"/>
                    <a:pt x="1949799" y="1081784"/>
                    <a:pt x="1952657" y="1076069"/>
                  </a:cubicBezTo>
                  <a:cubicBezTo>
                    <a:pt x="1908842" y="1063686"/>
                    <a:pt x="1865979" y="1051304"/>
                    <a:pt x="1822165" y="1038921"/>
                  </a:cubicBezTo>
                  <a:cubicBezTo>
                    <a:pt x="1813592" y="1053209"/>
                    <a:pt x="1804067" y="1067496"/>
                    <a:pt x="1795495" y="1081784"/>
                  </a:cubicBezTo>
                  <a:cubicBezTo>
                    <a:pt x="1791685" y="1085594"/>
                    <a:pt x="1786922" y="1088451"/>
                    <a:pt x="1784065" y="1092261"/>
                  </a:cubicBezTo>
                  <a:cubicBezTo>
                    <a:pt x="1731677" y="1165604"/>
                    <a:pt x="1679290" y="1237994"/>
                    <a:pt x="1626902" y="1311336"/>
                  </a:cubicBezTo>
                  <a:cubicBezTo>
                    <a:pt x="1603090" y="1344673"/>
                    <a:pt x="1578324" y="1378011"/>
                    <a:pt x="1554512" y="1411348"/>
                  </a:cubicBezTo>
                  <a:cubicBezTo>
                    <a:pt x="1548797" y="1419921"/>
                    <a:pt x="1541177" y="1429446"/>
                    <a:pt x="1560227" y="1432304"/>
                  </a:cubicBezTo>
                  <a:cubicBezTo>
                    <a:pt x="1593565" y="1444686"/>
                    <a:pt x="1625949" y="1457069"/>
                    <a:pt x="1659287" y="1468498"/>
                  </a:cubicBezTo>
                  <a:cubicBezTo>
                    <a:pt x="1664049" y="1470404"/>
                    <a:pt x="1673574" y="1467546"/>
                    <a:pt x="1676432" y="1463736"/>
                  </a:cubicBezTo>
                  <a:cubicBezTo>
                    <a:pt x="1698340" y="1434209"/>
                    <a:pt x="1719295" y="1403729"/>
                    <a:pt x="1740249" y="1373248"/>
                  </a:cubicBezTo>
                  <a:cubicBezTo>
                    <a:pt x="1759299" y="1345626"/>
                    <a:pt x="1779302" y="1317051"/>
                    <a:pt x="1798352" y="1289429"/>
                  </a:cubicBezTo>
                  <a:cubicBezTo>
                    <a:pt x="1800257" y="1288476"/>
                    <a:pt x="1803115" y="1287523"/>
                    <a:pt x="1804067" y="1286571"/>
                  </a:cubicBezTo>
                  <a:cubicBezTo>
                    <a:pt x="1847882" y="1225611"/>
                    <a:pt x="1891697" y="1163698"/>
                    <a:pt x="1935512" y="1101786"/>
                  </a:cubicBezTo>
                  <a:close/>
                  <a:moveTo>
                    <a:pt x="1701197" y="465516"/>
                  </a:moveTo>
                  <a:cubicBezTo>
                    <a:pt x="1697387" y="469326"/>
                    <a:pt x="1692624" y="473136"/>
                    <a:pt x="1689767" y="476946"/>
                  </a:cubicBezTo>
                  <a:cubicBezTo>
                    <a:pt x="1637379" y="545526"/>
                    <a:pt x="1585945" y="613154"/>
                    <a:pt x="1534510" y="681734"/>
                  </a:cubicBezTo>
                  <a:cubicBezTo>
                    <a:pt x="1511649" y="712213"/>
                    <a:pt x="1488790" y="743646"/>
                    <a:pt x="1464024" y="778888"/>
                  </a:cubicBezTo>
                  <a:cubicBezTo>
                    <a:pt x="1477360" y="780794"/>
                    <a:pt x="1486885" y="782698"/>
                    <a:pt x="1495457" y="784604"/>
                  </a:cubicBezTo>
                  <a:cubicBezTo>
                    <a:pt x="1516412" y="798891"/>
                    <a:pt x="1522127" y="796986"/>
                    <a:pt x="1544035" y="766506"/>
                  </a:cubicBezTo>
                  <a:cubicBezTo>
                    <a:pt x="1593565" y="698879"/>
                    <a:pt x="1644047" y="632204"/>
                    <a:pt x="1693577" y="564576"/>
                  </a:cubicBezTo>
                  <a:cubicBezTo>
                    <a:pt x="1725962" y="521713"/>
                    <a:pt x="1761204" y="479804"/>
                    <a:pt x="1787874" y="434084"/>
                  </a:cubicBezTo>
                  <a:cubicBezTo>
                    <a:pt x="1804067" y="406461"/>
                    <a:pt x="1821212" y="380744"/>
                    <a:pt x="1845024" y="359788"/>
                  </a:cubicBezTo>
                  <a:cubicBezTo>
                    <a:pt x="1867885" y="338834"/>
                    <a:pt x="1888840" y="317879"/>
                    <a:pt x="1912652" y="297876"/>
                  </a:cubicBezTo>
                  <a:cubicBezTo>
                    <a:pt x="1944085" y="270254"/>
                    <a:pt x="1976470" y="244536"/>
                    <a:pt x="2007902" y="216913"/>
                  </a:cubicBezTo>
                  <a:cubicBezTo>
                    <a:pt x="2012665" y="213104"/>
                    <a:pt x="2014570" y="206436"/>
                    <a:pt x="2019332" y="202626"/>
                  </a:cubicBezTo>
                  <a:cubicBezTo>
                    <a:pt x="2025047" y="196911"/>
                    <a:pt x="2030762" y="191196"/>
                    <a:pt x="2036477" y="185481"/>
                  </a:cubicBezTo>
                  <a:cubicBezTo>
                    <a:pt x="2056479" y="194054"/>
                    <a:pt x="2056479" y="205484"/>
                    <a:pt x="2046954" y="223581"/>
                  </a:cubicBezTo>
                  <a:cubicBezTo>
                    <a:pt x="2030762" y="256919"/>
                    <a:pt x="2017427" y="292161"/>
                    <a:pt x="2002187" y="327404"/>
                  </a:cubicBezTo>
                  <a:cubicBezTo>
                    <a:pt x="1982185" y="373123"/>
                    <a:pt x="1967897" y="421701"/>
                    <a:pt x="1942179" y="462659"/>
                  </a:cubicBezTo>
                  <a:cubicBezTo>
                    <a:pt x="1914557" y="507426"/>
                    <a:pt x="1884077" y="551241"/>
                    <a:pt x="1851692" y="592198"/>
                  </a:cubicBezTo>
                  <a:cubicBezTo>
                    <a:pt x="1819307" y="634109"/>
                    <a:pt x="1788827" y="678876"/>
                    <a:pt x="1758347" y="721738"/>
                  </a:cubicBezTo>
                  <a:cubicBezTo>
                    <a:pt x="1728820" y="762696"/>
                    <a:pt x="1700245" y="804606"/>
                    <a:pt x="1668812" y="848421"/>
                  </a:cubicBezTo>
                  <a:cubicBezTo>
                    <a:pt x="1682147" y="850326"/>
                    <a:pt x="1691672" y="852231"/>
                    <a:pt x="1702149" y="853184"/>
                  </a:cubicBezTo>
                  <a:cubicBezTo>
                    <a:pt x="1745012" y="879854"/>
                    <a:pt x="1757395" y="877948"/>
                    <a:pt x="1785017" y="839848"/>
                  </a:cubicBezTo>
                  <a:cubicBezTo>
                    <a:pt x="1840262" y="765554"/>
                    <a:pt x="1895507" y="692211"/>
                    <a:pt x="1950752" y="617916"/>
                  </a:cubicBezTo>
                  <a:cubicBezTo>
                    <a:pt x="1954562" y="613154"/>
                    <a:pt x="1957420" y="603629"/>
                    <a:pt x="1955515" y="599819"/>
                  </a:cubicBezTo>
                  <a:cubicBezTo>
                    <a:pt x="1945990" y="586484"/>
                    <a:pt x="1952657" y="576006"/>
                    <a:pt x="1960277" y="565529"/>
                  </a:cubicBezTo>
                  <a:cubicBezTo>
                    <a:pt x="1990757" y="527429"/>
                    <a:pt x="2021237" y="489329"/>
                    <a:pt x="2052670" y="452181"/>
                  </a:cubicBezTo>
                  <a:cubicBezTo>
                    <a:pt x="2109820" y="385506"/>
                    <a:pt x="2166970" y="319784"/>
                    <a:pt x="2225072" y="253109"/>
                  </a:cubicBezTo>
                  <a:cubicBezTo>
                    <a:pt x="2228882" y="249298"/>
                    <a:pt x="2231740" y="245488"/>
                    <a:pt x="2235549" y="240726"/>
                  </a:cubicBezTo>
                  <a:cubicBezTo>
                    <a:pt x="2246979" y="240726"/>
                    <a:pt x="2259362" y="237869"/>
                    <a:pt x="2269840" y="240726"/>
                  </a:cubicBezTo>
                  <a:cubicBezTo>
                    <a:pt x="2295557" y="248346"/>
                    <a:pt x="2320322" y="258823"/>
                    <a:pt x="2346040" y="267396"/>
                  </a:cubicBezTo>
                  <a:cubicBezTo>
                    <a:pt x="2358422" y="273111"/>
                    <a:pt x="2370804" y="279779"/>
                    <a:pt x="2383187" y="285494"/>
                  </a:cubicBezTo>
                  <a:lnTo>
                    <a:pt x="2383187" y="285494"/>
                  </a:lnTo>
                  <a:cubicBezTo>
                    <a:pt x="2398427" y="328356"/>
                    <a:pt x="2372710" y="358836"/>
                    <a:pt x="2351754" y="390269"/>
                  </a:cubicBezTo>
                  <a:cubicBezTo>
                    <a:pt x="2321274" y="435036"/>
                    <a:pt x="2288890" y="478851"/>
                    <a:pt x="2258410" y="522666"/>
                  </a:cubicBezTo>
                  <a:cubicBezTo>
                    <a:pt x="2193640" y="617916"/>
                    <a:pt x="2127917" y="712213"/>
                    <a:pt x="2064099" y="808416"/>
                  </a:cubicBezTo>
                  <a:cubicBezTo>
                    <a:pt x="2050765" y="828419"/>
                    <a:pt x="2033620" y="834134"/>
                    <a:pt x="2011712" y="829371"/>
                  </a:cubicBezTo>
                  <a:cubicBezTo>
                    <a:pt x="2002187" y="827466"/>
                    <a:pt x="1992662" y="823656"/>
                    <a:pt x="1981232" y="819846"/>
                  </a:cubicBezTo>
                  <a:cubicBezTo>
                    <a:pt x="1959324" y="850326"/>
                    <a:pt x="1936465" y="879854"/>
                    <a:pt x="1914557" y="910334"/>
                  </a:cubicBezTo>
                  <a:cubicBezTo>
                    <a:pt x="1911699" y="915096"/>
                    <a:pt x="1908842" y="918906"/>
                    <a:pt x="1904079" y="926526"/>
                  </a:cubicBezTo>
                  <a:cubicBezTo>
                    <a:pt x="1928845" y="933194"/>
                    <a:pt x="1950752" y="938909"/>
                    <a:pt x="1971707" y="943671"/>
                  </a:cubicBezTo>
                  <a:cubicBezTo>
                    <a:pt x="1979327" y="945576"/>
                    <a:pt x="1986947" y="946529"/>
                    <a:pt x="1995520" y="948434"/>
                  </a:cubicBezTo>
                  <a:cubicBezTo>
                    <a:pt x="1998377" y="949386"/>
                    <a:pt x="2002187" y="949386"/>
                    <a:pt x="2005045" y="950338"/>
                  </a:cubicBezTo>
                  <a:cubicBezTo>
                    <a:pt x="2007902" y="951291"/>
                    <a:pt x="2010760" y="951291"/>
                    <a:pt x="2014570" y="952244"/>
                  </a:cubicBezTo>
                  <a:cubicBezTo>
                    <a:pt x="2024095" y="955101"/>
                    <a:pt x="2035524" y="968436"/>
                    <a:pt x="2043145" y="948434"/>
                  </a:cubicBezTo>
                  <a:cubicBezTo>
                    <a:pt x="2077435" y="899856"/>
                    <a:pt x="2112677" y="851279"/>
                    <a:pt x="2146967" y="803654"/>
                  </a:cubicBezTo>
                  <a:cubicBezTo>
                    <a:pt x="2164112" y="780794"/>
                    <a:pt x="2182210" y="757934"/>
                    <a:pt x="2198402" y="735073"/>
                  </a:cubicBezTo>
                  <a:cubicBezTo>
                    <a:pt x="2239360" y="676019"/>
                    <a:pt x="2280317" y="616963"/>
                    <a:pt x="2320322" y="557909"/>
                  </a:cubicBezTo>
                  <a:cubicBezTo>
                    <a:pt x="2322227" y="554098"/>
                    <a:pt x="2325085" y="551241"/>
                    <a:pt x="2326990" y="547431"/>
                  </a:cubicBezTo>
                  <a:cubicBezTo>
                    <a:pt x="2332704" y="539811"/>
                    <a:pt x="2338420" y="532191"/>
                    <a:pt x="2344135" y="524571"/>
                  </a:cubicBezTo>
                  <a:cubicBezTo>
                    <a:pt x="2357470" y="507426"/>
                    <a:pt x="2370804" y="490281"/>
                    <a:pt x="2384140" y="472184"/>
                  </a:cubicBezTo>
                  <a:cubicBezTo>
                    <a:pt x="2426049" y="415986"/>
                    <a:pt x="2467007" y="358836"/>
                    <a:pt x="2508917" y="302638"/>
                  </a:cubicBezTo>
                  <a:cubicBezTo>
                    <a:pt x="2523204" y="283588"/>
                    <a:pt x="2519395" y="248346"/>
                    <a:pt x="2497487" y="236916"/>
                  </a:cubicBezTo>
                  <a:cubicBezTo>
                    <a:pt x="2476532" y="225486"/>
                    <a:pt x="2454624" y="214056"/>
                    <a:pt x="2431765" y="207388"/>
                  </a:cubicBezTo>
                  <a:cubicBezTo>
                    <a:pt x="2308892" y="171194"/>
                    <a:pt x="2185067" y="136904"/>
                    <a:pt x="2062195" y="101661"/>
                  </a:cubicBezTo>
                  <a:cubicBezTo>
                    <a:pt x="1998377" y="83563"/>
                    <a:pt x="1935512" y="63561"/>
                    <a:pt x="1872647" y="44511"/>
                  </a:cubicBezTo>
                  <a:cubicBezTo>
                    <a:pt x="1841215" y="34986"/>
                    <a:pt x="1809782" y="24508"/>
                    <a:pt x="1778349" y="18794"/>
                  </a:cubicBezTo>
                  <a:cubicBezTo>
                    <a:pt x="1733582" y="11174"/>
                    <a:pt x="1697387" y="24508"/>
                    <a:pt x="1667860" y="63561"/>
                  </a:cubicBezTo>
                  <a:cubicBezTo>
                    <a:pt x="1553560" y="217866"/>
                    <a:pt x="1438307" y="371219"/>
                    <a:pt x="1323054" y="524571"/>
                  </a:cubicBezTo>
                  <a:cubicBezTo>
                    <a:pt x="1284002" y="576006"/>
                    <a:pt x="1244950" y="628394"/>
                    <a:pt x="1203992" y="683638"/>
                  </a:cubicBezTo>
                  <a:cubicBezTo>
                    <a:pt x="1215422" y="686496"/>
                    <a:pt x="1223994" y="688401"/>
                    <a:pt x="1232567" y="691259"/>
                  </a:cubicBezTo>
                  <a:cubicBezTo>
                    <a:pt x="1246854" y="696021"/>
                    <a:pt x="1261142" y="700784"/>
                    <a:pt x="1275429" y="705546"/>
                  </a:cubicBezTo>
                  <a:cubicBezTo>
                    <a:pt x="1308767" y="719834"/>
                    <a:pt x="1314482" y="716976"/>
                    <a:pt x="1339247" y="684591"/>
                  </a:cubicBezTo>
                  <a:cubicBezTo>
                    <a:pt x="1431640" y="559813"/>
                    <a:pt x="1524985" y="435036"/>
                    <a:pt x="1616424" y="309306"/>
                  </a:cubicBezTo>
                  <a:cubicBezTo>
                    <a:pt x="1636427" y="281684"/>
                    <a:pt x="1656429" y="255966"/>
                    <a:pt x="1686910" y="235963"/>
                  </a:cubicBezTo>
                  <a:cubicBezTo>
                    <a:pt x="1752632" y="193101"/>
                    <a:pt x="1814545" y="143571"/>
                    <a:pt x="1878362" y="96898"/>
                  </a:cubicBezTo>
                  <a:cubicBezTo>
                    <a:pt x="1909795" y="94994"/>
                    <a:pt x="1916462" y="103566"/>
                    <a:pt x="1905032" y="131188"/>
                  </a:cubicBezTo>
                  <a:cubicBezTo>
                    <a:pt x="1898365" y="146429"/>
                    <a:pt x="1890745" y="160716"/>
                    <a:pt x="1882172" y="175004"/>
                  </a:cubicBezTo>
                  <a:cubicBezTo>
                    <a:pt x="1852645" y="227391"/>
                    <a:pt x="1823117" y="279779"/>
                    <a:pt x="1793590" y="333119"/>
                  </a:cubicBezTo>
                  <a:cubicBezTo>
                    <a:pt x="1778349" y="356931"/>
                    <a:pt x="1763110" y="380744"/>
                    <a:pt x="1746917" y="404556"/>
                  </a:cubicBezTo>
                  <a:cubicBezTo>
                    <a:pt x="1731677" y="426463"/>
                    <a:pt x="1716437" y="445513"/>
                    <a:pt x="1701197" y="465516"/>
                  </a:cubicBezTo>
                  <a:close/>
                  <a:moveTo>
                    <a:pt x="1251617" y="720786"/>
                  </a:moveTo>
                  <a:cubicBezTo>
                    <a:pt x="1204944" y="693163"/>
                    <a:pt x="1195419" y="695069"/>
                    <a:pt x="1164940" y="736026"/>
                  </a:cubicBezTo>
                  <a:cubicBezTo>
                    <a:pt x="1148747" y="758886"/>
                    <a:pt x="1131602" y="780794"/>
                    <a:pt x="1112552" y="805559"/>
                  </a:cubicBezTo>
                  <a:cubicBezTo>
                    <a:pt x="1136365" y="812226"/>
                    <a:pt x="1155415" y="816988"/>
                    <a:pt x="1175417" y="821751"/>
                  </a:cubicBezTo>
                  <a:cubicBezTo>
                    <a:pt x="1189704" y="828419"/>
                    <a:pt x="1203992" y="834134"/>
                    <a:pt x="1211612" y="837944"/>
                  </a:cubicBezTo>
                  <a:cubicBezTo>
                    <a:pt x="1241140" y="799844"/>
                    <a:pt x="1267810" y="766506"/>
                    <a:pt x="1295432" y="730311"/>
                  </a:cubicBezTo>
                  <a:cubicBezTo>
                    <a:pt x="1279240" y="726501"/>
                    <a:pt x="1264952" y="723644"/>
                    <a:pt x="1251617" y="720786"/>
                  </a:cubicBezTo>
                  <a:close/>
                  <a:moveTo>
                    <a:pt x="1376395" y="1518029"/>
                  </a:moveTo>
                  <a:cubicBezTo>
                    <a:pt x="1390682" y="1528506"/>
                    <a:pt x="1404970" y="1539936"/>
                    <a:pt x="1420210" y="1551366"/>
                  </a:cubicBezTo>
                  <a:cubicBezTo>
                    <a:pt x="1440212" y="1525648"/>
                    <a:pt x="1462120" y="1496121"/>
                    <a:pt x="1484979" y="1469451"/>
                  </a:cubicBezTo>
                  <a:cubicBezTo>
                    <a:pt x="1502124" y="1449448"/>
                    <a:pt x="1511649" y="1430398"/>
                    <a:pt x="1510697" y="1402776"/>
                  </a:cubicBezTo>
                  <a:cubicBezTo>
                    <a:pt x="1508792" y="1374201"/>
                    <a:pt x="1507840" y="1371344"/>
                    <a:pt x="1477360" y="1372296"/>
                  </a:cubicBezTo>
                  <a:cubicBezTo>
                    <a:pt x="1443070" y="1366581"/>
                    <a:pt x="1427829" y="1397061"/>
                    <a:pt x="1406874" y="1413254"/>
                  </a:cubicBezTo>
                  <a:cubicBezTo>
                    <a:pt x="1387824" y="1428494"/>
                    <a:pt x="1375442" y="1451354"/>
                    <a:pt x="1359249" y="1471356"/>
                  </a:cubicBezTo>
                  <a:cubicBezTo>
                    <a:pt x="1347820" y="1485644"/>
                    <a:pt x="1336390" y="1499931"/>
                    <a:pt x="1324007" y="1516123"/>
                  </a:cubicBezTo>
                  <a:cubicBezTo>
                    <a:pt x="1344962" y="1516123"/>
                    <a:pt x="1360202" y="1517076"/>
                    <a:pt x="1376395" y="1518029"/>
                  </a:cubicBezTo>
                  <a:close/>
                  <a:moveTo>
                    <a:pt x="1259237" y="1290381"/>
                  </a:moveTo>
                  <a:cubicBezTo>
                    <a:pt x="1245902" y="1296096"/>
                    <a:pt x="1230662" y="1299906"/>
                    <a:pt x="1220185" y="1309431"/>
                  </a:cubicBezTo>
                  <a:cubicBezTo>
                    <a:pt x="1205897" y="1322766"/>
                    <a:pt x="1194467" y="1339911"/>
                    <a:pt x="1182085" y="1356104"/>
                  </a:cubicBezTo>
                  <a:cubicBezTo>
                    <a:pt x="1162082" y="1381821"/>
                    <a:pt x="1143032" y="1406586"/>
                    <a:pt x="1121125" y="1434209"/>
                  </a:cubicBezTo>
                  <a:cubicBezTo>
                    <a:pt x="1137317" y="1437066"/>
                    <a:pt x="1150652" y="1439923"/>
                    <a:pt x="1163987" y="1441829"/>
                  </a:cubicBezTo>
                  <a:cubicBezTo>
                    <a:pt x="1179227" y="1455164"/>
                    <a:pt x="1194467" y="1469451"/>
                    <a:pt x="1211612" y="1484691"/>
                  </a:cubicBezTo>
                  <a:cubicBezTo>
                    <a:pt x="1227804" y="1460879"/>
                    <a:pt x="1244950" y="1431351"/>
                    <a:pt x="1265904" y="1405634"/>
                  </a:cubicBezTo>
                  <a:cubicBezTo>
                    <a:pt x="1287812" y="1378011"/>
                    <a:pt x="1297337" y="1350389"/>
                    <a:pt x="1292574" y="1315146"/>
                  </a:cubicBezTo>
                  <a:cubicBezTo>
                    <a:pt x="1290670" y="1289429"/>
                    <a:pt x="1285907" y="1284666"/>
                    <a:pt x="1259237" y="1290381"/>
                  </a:cubicBezTo>
                  <a:close/>
                  <a:moveTo>
                    <a:pt x="1556417" y="1031301"/>
                  </a:moveTo>
                  <a:cubicBezTo>
                    <a:pt x="1482122" y="1137029"/>
                    <a:pt x="1407827" y="1242756"/>
                    <a:pt x="1331627" y="1351341"/>
                  </a:cubicBezTo>
                  <a:cubicBezTo>
                    <a:pt x="1344010" y="1356104"/>
                    <a:pt x="1353535" y="1358961"/>
                    <a:pt x="1363060" y="1362771"/>
                  </a:cubicBezTo>
                  <a:cubicBezTo>
                    <a:pt x="1388777" y="1376106"/>
                    <a:pt x="1409732" y="1370391"/>
                    <a:pt x="1430687" y="1340864"/>
                  </a:cubicBezTo>
                  <a:cubicBezTo>
                    <a:pt x="1497362" y="1247519"/>
                    <a:pt x="1564037" y="1153221"/>
                    <a:pt x="1630712" y="1059876"/>
                  </a:cubicBezTo>
                  <a:cubicBezTo>
                    <a:pt x="1644999" y="1038921"/>
                    <a:pt x="1660240" y="1018919"/>
                    <a:pt x="1677385" y="994154"/>
                  </a:cubicBezTo>
                  <a:cubicBezTo>
                    <a:pt x="1659287" y="992248"/>
                    <a:pt x="1644999" y="991296"/>
                    <a:pt x="1631665" y="990344"/>
                  </a:cubicBezTo>
                  <a:cubicBezTo>
                    <a:pt x="1602137" y="973198"/>
                    <a:pt x="1593565" y="975104"/>
                    <a:pt x="1575467" y="1002726"/>
                  </a:cubicBezTo>
                  <a:cubicBezTo>
                    <a:pt x="1568799" y="1012251"/>
                    <a:pt x="1563085" y="1021776"/>
                    <a:pt x="1556417" y="1031301"/>
                  </a:cubicBezTo>
                  <a:close/>
                  <a:moveTo>
                    <a:pt x="1485932" y="970341"/>
                  </a:moveTo>
                  <a:cubicBezTo>
                    <a:pt x="1496410" y="956054"/>
                    <a:pt x="1505935" y="941766"/>
                    <a:pt x="1516412" y="927479"/>
                  </a:cubicBezTo>
                  <a:cubicBezTo>
                    <a:pt x="1477360" y="918906"/>
                    <a:pt x="1461167" y="942719"/>
                    <a:pt x="1448785" y="971294"/>
                  </a:cubicBezTo>
                  <a:cubicBezTo>
                    <a:pt x="1444022" y="976056"/>
                    <a:pt x="1438307" y="980819"/>
                    <a:pt x="1434497" y="985581"/>
                  </a:cubicBezTo>
                  <a:cubicBezTo>
                    <a:pt x="1375442" y="1071306"/>
                    <a:pt x="1315435" y="1156079"/>
                    <a:pt x="1256379" y="1241804"/>
                  </a:cubicBezTo>
                  <a:cubicBezTo>
                    <a:pt x="1251617" y="1249423"/>
                    <a:pt x="1246854" y="1257044"/>
                    <a:pt x="1240187" y="1267521"/>
                  </a:cubicBezTo>
                  <a:cubicBezTo>
                    <a:pt x="1259237" y="1265616"/>
                    <a:pt x="1275429" y="1275141"/>
                    <a:pt x="1287812" y="1255139"/>
                  </a:cubicBezTo>
                  <a:cubicBezTo>
                    <a:pt x="1319245" y="1207514"/>
                    <a:pt x="1353535" y="1162746"/>
                    <a:pt x="1385920" y="1116073"/>
                  </a:cubicBezTo>
                  <a:cubicBezTo>
                    <a:pt x="1421162" y="1067496"/>
                    <a:pt x="1453547" y="1018919"/>
                    <a:pt x="1485932" y="970341"/>
                  </a:cubicBezTo>
                  <a:close/>
                  <a:moveTo>
                    <a:pt x="1072547" y="862709"/>
                  </a:moveTo>
                  <a:cubicBezTo>
                    <a:pt x="1033494" y="914144"/>
                    <a:pt x="994442" y="966531"/>
                    <a:pt x="956342" y="1017966"/>
                  </a:cubicBezTo>
                  <a:cubicBezTo>
                    <a:pt x="921100" y="1064639"/>
                    <a:pt x="884904" y="1111311"/>
                    <a:pt x="847757" y="1160841"/>
                  </a:cubicBezTo>
                  <a:cubicBezTo>
                    <a:pt x="881094" y="1173223"/>
                    <a:pt x="910622" y="1184654"/>
                    <a:pt x="940150" y="1195131"/>
                  </a:cubicBezTo>
                  <a:cubicBezTo>
                    <a:pt x="975392" y="1215134"/>
                    <a:pt x="988727" y="1212276"/>
                    <a:pt x="1010635" y="1178939"/>
                  </a:cubicBezTo>
                  <a:cubicBezTo>
                    <a:pt x="1029685" y="1150364"/>
                    <a:pt x="1047782" y="1121789"/>
                    <a:pt x="1066832" y="1093214"/>
                  </a:cubicBezTo>
                  <a:cubicBezTo>
                    <a:pt x="1111600" y="1025586"/>
                    <a:pt x="1157319" y="957959"/>
                    <a:pt x="1202087" y="890331"/>
                  </a:cubicBezTo>
                  <a:cubicBezTo>
                    <a:pt x="1215422" y="870329"/>
                    <a:pt x="1213517" y="856041"/>
                    <a:pt x="1196372" y="846516"/>
                  </a:cubicBezTo>
                  <a:cubicBezTo>
                    <a:pt x="1183990" y="841754"/>
                    <a:pt x="1172560" y="837944"/>
                    <a:pt x="1160177" y="833181"/>
                  </a:cubicBezTo>
                  <a:cubicBezTo>
                    <a:pt x="1104932" y="814131"/>
                    <a:pt x="1104932" y="814131"/>
                    <a:pt x="1072547" y="862709"/>
                  </a:cubicBezTo>
                  <a:close/>
                  <a:moveTo>
                    <a:pt x="917290" y="1204656"/>
                  </a:moveTo>
                  <a:cubicBezTo>
                    <a:pt x="894429" y="1195131"/>
                    <a:pt x="871569" y="1184654"/>
                    <a:pt x="848710" y="1176081"/>
                  </a:cubicBezTo>
                  <a:cubicBezTo>
                    <a:pt x="843947" y="1174176"/>
                    <a:pt x="835375" y="1176081"/>
                    <a:pt x="833469" y="1178939"/>
                  </a:cubicBezTo>
                  <a:cubicBezTo>
                    <a:pt x="801085" y="1220848"/>
                    <a:pt x="770604" y="1263711"/>
                    <a:pt x="737267" y="1307526"/>
                  </a:cubicBezTo>
                  <a:cubicBezTo>
                    <a:pt x="762985" y="1316098"/>
                    <a:pt x="785844" y="1324671"/>
                    <a:pt x="808704" y="1332291"/>
                  </a:cubicBezTo>
                  <a:cubicBezTo>
                    <a:pt x="825850" y="1339911"/>
                    <a:pt x="842994" y="1348484"/>
                    <a:pt x="858235" y="1355151"/>
                  </a:cubicBezTo>
                  <a:cubicBezTo>
                    <a:pt x="895382" y="1311336"/>
                    <a:pt x="930625" y="1270379"/>
                    <a:pt x="967772" y="1227516"/>
                  </a:cubicBezTo>
                  <a:cubicBezTo>
                    <a:pt x="947769" y="1218944"/>
                    <a:pt x="932529" y="1212276"/>
                    <a:pt x="917290" y="1204656"/>
                  </a:cubicBezTo>
                  <a:close/>
                  <a:moveTo>
                    <a:pt x="1406874" y="916048"/>
                  </a:moveTo>
                  <a:cubicBezTo>
                    <a:pt x="1392587" y="905571"/>
                    <a:pt x="1384015" y="909381"/>
                    <a:pt x="1375442" y="924621"/>
                  </a:cubicBezTo>
                  <a:cubicBezTo>
                    <a:pt x="1366870" y="940813"/>
                    <a:pt x="1355440" y="956054"/>
                    <a:pt x="1344962" y="971294"/>
                  </a:cubicBezTo>
                  <a:cubicBezTo>
                    <a:pt x="1284002" y="1061781"/>
                    <a:pt x="1223042" y="1152269"/>
                    <a:pt x="1162082" y="1242756"/>
                  </a:cubicBezTo>
                  <a:cubicBezTo>
                    <a:pt x="1157319" y="1249423"/>
                    <a:pt x="1156367" y="1257996"/>
                    <a:pt x="1153510" y="1265616"/>
                  </a:cubicBezTo>
                  <a:cubicBezTo>
                    <a:pt x="1147794" y="1283714"/>
                    <a:pt x="1165892" y="1282761"/>
                    <a:pt x="1172560" y="1283714"/>
                  </a:cubicBezTo>
                  <a:cubicBezTo>
                    <a:pt x="1181132" y="1284666"/>
                    <a:pt x="1194467" y="1279904"/>
                    <a:pt x="1199229" y="1272284"/>
                  </a:cubicBezTo>
                  <a:cubicBezTo>
                    <a:pt x="1271620" y="1169414"/>
                    <a:pt x="1343057" y="1066544"/>
                    <a:pt x="1415447" y="963673"/>
                  </a:cubicBezTo>
                  <a:cubicBezTo>
                    <a:pt x="1424020" y="952244"/>
                    <a:pt x="1431640" y="939861"/>
                    <a:pt x="1441165" y="926526"/>
                  </a:cubicBezTo>
                  <a:cubicBezTo>
                    <a:pt x="1427829" y="922716"/>
                    <a:pt x="1417352" y="919859"/>
                    <a:pt x="1406874" y="916048"/>
                  </a:cubicBezTo>
                  <a:close/>
                  <a:moveTo>
                    <a:pt x="1731677" y="984629"/>
                  </a:moveTo>
                  <a:cubicBezTo>
                    <a:pt x="1731677" y="984629"/>
                    <a:pt x="1731677" y="984629"/>
                    <a:pt x="1731677" y="984629"/>
                  </a:cubicBezTo>
                  <a:cubicBezTo>
                    <a:pt x="1721199" y="994154"/>
                    <a:pt x="1707865" y="1001773"/>
                    <a:pt x="1700245" y="1012251"/>
                  </a:cubicBezTo>
                  <a:cubicBezTo>
                    <a:pt x="1640237" y="1096071"/>
                    <a:pt x="1580229" y="1179891"/>
                    <a:pt x="1521174" y="1264664"/>
                  </a:cubicBezTo>
                  <a:cubicBezTo>
                    <a:pt x="1502124" y="1292286"/>
                    <a:pt x="1483074" y="1318956"/>
                    <a:pt x="1462120" y="1348484"/>
                  </a:cubicBezTo>
                  <a:cubicBezTo>
                    <a:pt x="1478312" y="1352294"/>
                    <a:pt x="1490695" y="1355151"/>
                    <a:pt x="1503077" y="1358009"/>
                  </a:cubicBezTo>
                  <a:cubicBezTo>
                    <a:pt x="1515460" y="1367534"/>
                    <a:pt x="1526890" y="1377059"/>
                    <a:pt x="1539272" y="1386584"/>
                  </a:cubicBezTo>
                  <a:cubicBezTo>
                    <a:pt x="1623092" y="1270379"/>
                    <a:pt x="1706912" y="1155126"/>
                    <a:pt x="1789779" y="1038921"/>
                  </a:cubicBezTo>
                  <a:cubicBezTo>
                    <a:pt x="1802162" y="1020823"/>
                    <a:pt x="1787874" y="989391"/>
                    <a:pt x="1764062" y="982723"/>
                  </a:cubicBezTo>
                  <a:cubicBezTo>
                    <a:pt x="1753585" y="983676"/>
                    <a:pt x="1742154" y="984629"/>
                    <a:pt x="1731677" y="984629"/>
                  </a:cubicBezTo>
                  <a:close/>
                  <a:moveTo>
                    <a:pt x="1655477" y="381696"/>
                  </a:moveTo>
                  <a:cubicBezTo>
                    <a:pt x="1634522" y="355026"/>
                    <a:pt x="1658335" y="330261"/>
                    <a:pt x="1659287" y="300734"/>
                  </a:cubicBezTo>
                  <a:cubicBezTo>
                    <a:pt x="1559274" y="435988"/>
                    <a:pt x="1462120" y="567434"/>
                    <a:pt x="1364965" y="700784"/>
                  </a:cubicBezTo>
                  <a:cubicBezTo>
                    <a:pt x="1404970" y="710309"/>
                    <a:pt x="1404970" y="710309"/>
                    <a:pt x="1427829" y="678876"/>
                  </a:cubicBezTo>
                  <a:cubicBezTo>
                    <a:pt x="1443070" y="656969"/>
                    <a:pt x="1458310" y="635061"/>
                    <a:pt x="1473549" y="613154"/>
                  </a:cubicBezTo>
                  <a:cubicBezTo>
                    <a:pt x="1526890" y="539811"/>
                    <a:pt x="1579277" y="465516"/>
                    <a:pt x="1633570" y="392173"/>
                  </a:cubicBezTo>
                  <a:cubicBezTo>
                    <a:pt x="1637379" y="386459"/>
                    <a:pt x="1647857" y="385506"/>
                    <a:pt x="1655477" y="381696"/>
                  </a:cubicBezTo>
                  <a:cubicBezTo>
                    <a:pt x="1663097" y="392173"/>
                    <a:pt x="1661192" y="401698"/>
                    <a:pt x="1652620" y="413129"/>
                  </a:cubicBezTo>
                  <a:cubicBezTo>
                    <a:pt x="1613567" y="465516"/>
                    <a:pt x="1574515" y="519809"/>
                    <a:pt x="1536415" y="573148"/>
                  </a:cubicBezTo>
                  <a:cubicBezTo>
                    <a:pt x="1501172" y="621726"/>
                    <a:pt x="1466882" y="671256"/>
                    <a:pt x="1432592" y="719834"/>
                  </a:cubicBezTo>
                  <a:cubicBezTo>
                    <a:pt x="1441165" y="729359"/>
                    <a:pt x="1446879" y="736026"/>
                    <a:pt x="1454499" y="743646"/>
                  </a:cubicBezTo>
                  <a:cubicBezTo>
                    <a:pt x="1551654" y="616011"/>
                    <a:pt x="1646904" y="490281"/>
                    <a:pt x="1742154" y="364551"/>
                  </a:cubicBezTo>
                  <a:cubicBezTo>
                    <a:pt x="1741202" y="362646"/>
                    <a:pt x="1739297" y="360741"/>
                    <a:pt x="1738345" y="359788"/>
                  </a:cubicBezTo>
                  <a:cubicBezTo>
                    <a:pt x="1724057" y="365504"/>
                    <a:pt x="1710722" y="373123"/>
                    <a:pt x="1696435" y="376934"/>
                  </a:cubicBezTo>
                  <a:cubicBezTo>
                    <a:pt x="1683099" y="379791"/>
                    <a:pt x="1668812" y="380744"/>
                    <a:pt x="1655477" y="381696"/>
                  </a:cubicBezTo>
                  <a:close/>
                  <a:moveTo>
                    <a:pt x="1359249" y="1537079"/>
                  </a:moveTo>
                  <a:cubicBezTo>
                    <a:pt x="1337342" y="1535173"/>
                    <a:pt x="1317340" y="1540889"/>
                    <a:pt x="1304004" y="1558986"/>
                  </a:cubicBezTo>
                  <a:cubicBezTo>
                    <a:pt x="1276382" y="1598039"/>
                    <a:pt x="1249712" y="1637091"/>
                    <a:pt x="1222090" y="1676144"/>
                  </a:cubicBezTo>
                  <a:cubicBezTo>
                    <a:pt x="1186847" y="1725673"/>
                    <a:pt x="1151604" y="1775204"/>
                    <a:pt x="1115410" y="1825686"/>
                  </a:cubicBezTo>
                  <a:cubicBezTo>
                    <a:pt x="1130650" y="1827591"/>
                    <a:pt x="1143985" y="1829496"/>
                    <a:pt x="1156367" y="1830448"/>
                  </a:cubicBezTo>
                  <a:cubicBezTo>
                    <a:pt x="1166844" y="1842831"/>
                    <a:pt x="1178275" y="1855214"/>
                    <a:pt x="1189704" y="1868548"/>
                  </a:cubicBezTo>
                  <a:cubicBezTo>
                    <a:pt x="1192562" y="1864739"/>
                    <a:pt x="1196372" y="1860929"/>
                    <a:pt x="1199229" y="1856166"/>
                  </a:cubicBezTo>
                  <a:cubicBezTo>
                    <a:pt x="1257332" y="1778061"/>
                    <a:pt x="1315435" y="1699956"/>
                    <a:pt x="1373537" y="1621851"/>
                  </a:cubicBezTo>
                  <a:cubicBezTo>
                    <a:pt x="1384015" y="1607564"/>
                    <a:pt x="1404017" y="1594229"/>
                    <a:pt x="1384015" y="1573273"/>
                  </a:cubicBezTo>
                  <a:cubicBezTo>
                    <a:pt x="1382110" y="1571369"/>
                    <a:pt x="1384015" y="1564701"/>
                    <a:pt x="1384967" y="1559939"/>
                  </a:cubicBezTo>
                  <a:cubicBezTo>
                    <a:pt x="1387824" y="1539936"/>
                    <a:pt x="1379252" y="1531364"/>
                    <a:pt x="1359249" y="1537079"/>
                  </a:cubicBezTo>
                  <a:close/>
                  <a:moveTo>
                    <a:pt x="2321274" y="276921"/>
                  </a:moveTo>
                  <a:lnTo>
                    <a:pt x="2319370" y="275969"/>
                  </a:lnTo>
                  <a:cubicBezTo>
                    <a:pt x="2280317" y="254061"/>
                    <a:pt x="2263172" y="255966"/>
                    <a:pt x="2233645" y="288351"/>
                  </a:cubicBezTo>
                  <a:cubicBezTo>
                    <a:pt x="2189829" y="335976"/>
                    <a:pt x="2146967" y="384554"/>
                    <a:pt x="2105057" y="434084"/>
                  </a:cubicBezTo>
                  <a:cubicBezTo>
                    <a:pt x="2064099" y="482661"/>
                    <a:pt x="2024095" y="532191"/>
                    <a:pt x="1981232" y="584579"/>
                  </a:cubicBezTo>
                  <a:cubicBezTo>
                    <a:pt x="2001235" y="596009"/>
                    <a:pt x="2017427" y="604581"/>
                    <a:pt x="2033620" y="614106"/>
                  </a:cubicBezTo>
                  <a:cubicBezTo>
                    <a:pt x="2079340" y="636013"/>
                    <a:pt x="2084102" y="636013"/>
                    <a:pt x="2115535" y="597913"/>
                  </a:cubicBezTo>
                  <a:cubicBezTo>
                    <a:pt x="2141252" y="566481"/>
                    <a:pt x="2166017" y="533144"/>
                    <a:pt x="2190782" y="500759"/>
                  </a:cubicBezTo>
                  <a:cubicBezTo>
                    <a:pt x="2198402" y="502663"/>
                    <a:pt x="2206022" y="505521"/>
                    <a:pt x="2213642" y="507426"/>
                  </a:cubicBezTo>
                  <a:cubicBezTo>
                    <a:pt x="2210785" y="515046"/>
                    <a:pt x="2209832" y="523619"/>
                    <a:pt x="2205070" y="530286"/>
                  </a:cubicBezTo>
                  <a:cubicBezTo>
                    <a:pt x="2156492" y="593151"/>
                    <a:pt x="2107915" y="654111"/>
                    <a:pt x="2059337" y="716976"/>
                  </a:cubicBezTo>
                  <a:cubicBezTo>
                    <a:pt x="2036477" y="746504"/>
                    <a:pt x="2014570" y="776031"/>
                    <a:pt x="1991710" y="806511"/>
                  </a:cubicBezTo>
                  <a:cubicBezTo>
                    <a:pt x="2012665" y="817941"/>
                    <a:pt x="2023142" y="816036"/>
                    <a:pt x="2033620" y="800796"/>
                  </a:cubicBezTo>
                  <a:cubicBezTo>
                    <a:pt x="2047907" y="779841"/>
                    <a:pt x="2062195" y="758886"/>
                    <a:pt x="2077435" y="737931"/>
                  </a:cubicBezTo>
                  <a:cubicBezTo>
                    <a:pt x="2156492" y="623631"/>
                    <a:pt x="2236502" y="509331"/>
                    <a:pt x="2314607" y="395031"/>
                  </a:cubicBezTo>
                  <a:cubicBezTo>
                    <a:pt x="2326037" y="377886"/>
                    <a:pt x="2334610" y="358836"/>
                    <a:pt x="2345087" y="339786"/>
                  </a:cubicBezTo>
                  <a:cubicBezTo>
                    <a:pt x="2366995" y="305496"/>
                    <a:pt x="2366042" y="300734"/>
                    <a:pt x="2332704" y="282636"/>
                  </a:cubicBezTo>
                  <a:cubicBezTo>
                    <a:pt x="2329847" y="279779"/>
                    <a:pt x="2326037" y="278826"/>
                    <a:pt x="2321274" y="276921"/>
                  </a:cubicBezTo>
                  <a:close/>
                  <a:moveTo>
                    <a:pt x="1428782" y="1586609"/>
                  </a:moveTo>
                  <a:cubicBezTo>
                    <a:pt x="1471645" y="1603754"/>
                    <a:pt x="1509745" y="1618994"/>
                    <a:pt x="1547845" y="1633281"/>
                  </a:cubicBezTo>
                  <a:cubicBezTo>
                    <a:pt x="1551654" y="1634234"/>
                    <a:pt x="1559274" y="1631376"/>
                    <a:pt x="1561179" y="1627566"/>
                  </a:cubicBezTo>
                  <a:cubicBezTo>
                    <a:pt x="1594517" y="1581846"/>
                    <a:pt x="1626902" y="1535173"/>
                    <a:pt x="1660240" y="1487548"/>
                  </a:cubicBezTo>
                  <a:cubicBezTo>
                    <a:pt x="1622140" y="1474214"/>
                    <a:pt x="1586897" y="1460879"/>
                    <a:pt x="1550702" y="1448496"/>
                  </a:cubicBezTo>
                  <a:cubicBezTo>
                    <a:pt x="1544987" y="1446591"/>
                    <a:pt x="1534510" y="1452306"/>
                    <a:pt x="1530699" y="1458021"/>
                  </a:cubicBezTo>
                  <a:cubicBezTo>
                    <a:pt x="1506887" y="1486596"/>
                    <a:pt x="1484979" y="1517076"/>
                    <a:pt x="1461167" y="1546604"/>
                  </a:cubicBezTo>
                  <a:cubicBezTo>
                    <a:pt x="1451642" y="1558986"/>
                    <a:pt x="1442117" y="1570416"/>
                    <a:pt x="1428782" y="1586609"/>
                  </a:cubicBezTo>
                  <a:close/>
                  <a:moveTo>
                    <a:pt x="1121125" y="1252281"/>
                  </a:moveTo>
                  <a:cubicBezTo>
                    <a:pt x="1122077" y="1251329"/>
                    <a:pt x="1125887" y="1248471"/>
                    <a:pt x="1127792" y="1244661"/>
                  </a:cubicBezTo>
                  <a:cubicBezTo>
                    <a:pt x="1200182" y="1137029"/>
                    <a:pt x="1271620" y="1030348"/>
                    <a:pt x="1344010" y="922716"/>
                  </a:cubicBezTo>
                  <a:cubicBezTo>
                    <a:pt x="1362107" y="896046"/>
                    <a:pt x="1361154" y="882711"/>
                    <a:pt x="1337342" y="855088"/>
                  </a:cubicBezTo>
                  <a:cubicBezTo>
                    <a:pt x="1252569" y="971294"/>
                    <a:pt x="1167797" y="1087498"/>
                    <a:pt x="1086835" y="1198941"/>
                  </a:cubicBezTo>
                  <a:cubicBezTo>
                    <a:pt x="1100169" y="1219896"/>
                    <a:pt x="1110647" y="1235136"/>
                    <a:pt x="1121125" y="1252281"/>
                  </a:cubicBezTo>
                  <a:close/>
                  <a:moveTo>
                    <a:pt x="1322102" y="1313241"/>
                  </a:moveTo>
                  <a:cubicBezTo>
                    <a:pt x="1324007" y="1311336"/>
                    <a:pt x="1325912" y="1310384"/>
                    <a:pt x="1327817" y="1308479"/>
                  </a:cubicBezTo>
                  <a:cubicBezTo>
                    <a:pt x="1405922" y="1196084"/>
                    <a:pt x="1483074" y="1084641"/>
                    <a:pt x="1561179" y="972246"/>
                  </a:cubicBezTo>
                  <a:cubicBezTo>
                    <a:pt x="1575467" y="951291"/>
                    <a:pt x="1569752" y="939861"/>
                    <a:pt x="1548797" y="931288"/>
                  </a:cubicBezTo>
                  <a:cubicBezTo>
                    <a:pt x="1466882" y="1048446"/>
                    <a:pt x="1386872" y="1165604"/>
                    <a:pt x="1305910" y="1280856"/>
                  </a:cubicBezTo>
                  <a:cubicBezTo>
                    <a:pt x="1311624" y="1293239"/>
                    <a:pt x="1316387" y="1302764"/>
                    <a:pt x="1322102" y="1313241"/>
                  </a:cubicBezTo>
                  <a:close/>
                  <a:moveTo>
                    <a:pt x="955390" y="1367534"/>
                  </a:moveTo>
                  <a:cubicBezTo>
                    <a:pt x="925862" y="1365629"/>
                    <a:pt x="897287" y="1363723"/>
                    <a:pt x="880142" y="1388489"/>
                  </a:cubicBezTo>
                  <a:cubicBezTo>
                    <a:pt x="832517" y="1454211"/>
                    <a:pt x="786797" y="1519934"/>
                    <a:pt x="741077" y="1586609"/>
                  </a:cubicBezTo>
                  <a:cubicBezTo>
                    <a:pt x="726790" y="1607564"/>
                    <a:pt x="730600" y="1624709"/>
                    <a:pt x="753460" y="1644711"/>
                  </a:cubicBezTo>
                  <a:cubicBezTo>
                    <a:pt x="820135" y="1552319"/>
                    <a:pt x="886810" y="1460879"/>
                    <a:pt x="955390" y="1367534"/>
                  </a:cubicBezTo>
                  <a:close/>
                  <a:moveTo>
                    <a:pt x="777272" y="1659951"/>
                  </a:moveTo>
                  <a:cubicBezTo>
                    <a:pt x="800132" y="1669476"/>
                    <a:pt x="814419" y="1668523"/>
                    <a:pt x="827754" y="1650426"/>
                  </a:cubicBezTo>
                  <a:cubicBezTo>
                    <a:pt x="876332" y="1586609"/>
                    <a:pt x="926815" y="1523744"/>
                    <a:pt x="977297" y="1459926"/>
                  </a:cubicBezTo>
                  <a:cubicBezTo>
                    <a:pt x="997300" y="1435161"/>
                    <a:pt x="996347" y="1405634"/>
                    <a:pt x="977297" y="1384679"/>
                  </a:cubicBezTo>
                  <a:cubicBezTo>
                    <a:pt x="910622" y="1475166"/>
                    <a:pt x="844900" y="1566606"/>
                    <a:pt x="777272" y="1659951"/>
                  </a:cubicBezTo>
                  <a:close/>
                  <a:moveTo>
                    <a:pt x="1834547" y="1028444"/>
                  </a:moveTo>
                  <a:cubicBezTo>
                    <a:pt x="1879315" y="1040826"/>
                    <a:pt x="1921224" y="1052256"/>
                    <a:pt x="1964087" y="1064639"/>
                  </a:cubicBezTo>
                  <a:cubicBezTo>
                    <a:pt x="1984090" y="1036063"/>
                    <a:pt x="2004092" y="1007488"/>
                    <a:pt x="2025047" y="977961"/>
                  </a:cubicBezTo>
                  <a:cubicBezTo>
                    <a:pt x="1984090" y="966531"/>
                    <a:pt x="1945990" y="956054"/>
                    <a:pt x="1907890" y="947481"/>
                  </a:cubicBezTo>
                  <a:cubicBezTo>
                    <a:pt x="1902174" y="946529"/>
                    <a:pt x="1891697" y="949386"/>
                    <a:pt x="1888840" y="954148"/>
                  </a:cubicBezTo>
                  <a:cubicBezTo>
                    <a:pt x="1870742" y="977009"/>
                    <a:pt x="1854549" y="1000821"/>
                    <a:pt x="1834547" y="1028444"/>
                  </a:cubicBezTo>
                  <a:close/>
                  <a:moveTo>
                    <a:pt x="1909795" y="460754"/>
                  </a:moveTo>
                  <a:cubicBezTo>
                    <a:pt x="1908842" y="458848"/>
                    <a:pt x="1906937" y="456944"/>
                    <a:pt x="1905985" y="455038"/>
                  </a:cubicBezTo>
                  <a:cubicBezTo>
                    <a:pt x="1887887" y="463611"/>
                    <a:pt x="1865027" y="468373"/>
                    <a:pt x="1853597" y="481709"/>
                  </a:cubicBezTo>
                  <a:cubicBezTo>
                    <a:pt x="1825974" y="515998"/>
                    <a:pt x="1805020" y="556004"/>
                    <a:pt x="1779302" y="592198"/>
                  </a:cubicBezTo>
                  <a:cubicBezTo>
                    <a:pt x="1735487" y="654111"/>
                    <a:pt x="1689767" y="714119"/>
                    <a:pt x="1644047" y="776031"/>
                  </a:cubicBezTo>
                  <a:cubicBezTo>
                    <a:pt x="1652620" y="783651"/>
                    <a:pt x="1659287" y="790319"/>
                    <a:pt x="1667860" y="797938"/>
                  </a:cubicBezTo>
                  <a:cubicBezTo>
                    <a:pt x="1749774" y="686496"/>
                    <a:pt x="1829785" y="574101"/>
                    <a:pt x="1909795" y="460754"/>
                  </a:cubicBezTo>
                  <a:close/>
                  <a:moveTo>
                    <a:pt x="1307815" y="849373"/>
                  </a:moveTo>
                  <a:cubicBezTo>
                    <a:pt x="1306862" y="846516"/>
                    <a:pt x="1304957" y="843659"/>
                    <a:pt x="1304004" y="841754"/>
                  </a:cubicBezTo>
                  <a:cubicBezTo>
                    <a:pt x="1289717" y="844611"/>
                    <a:pt x="1272572" y="843659"/>
                    <a:pt x="1263047" y="852231"/>
                  </a:cubicBezTo>
                  <a:cubicBezTo>
                    <a:pt x="1247807" y="865566"/>
                    <a:pt x="1238282" y="884616"/>
                    <a:pt x="1226852" y="901761"/>
                  </a:cubicBezTo>
                  <a:cubicBezTo>
                    <a:pt x="1167797" y="990344"/>
                    <a:pt x="1108742" y="1079879"/>
                    <a:pt x="1050640" y="1168461"/>
                  </a:cubicBezTo>
                  <a:cubicBezTo>
                    <a:pt x="1044925" y="1176081"/>
                    <a:pt x="1040162" y="1184654"/>
                    <a:pt x="1034447" y="1192273"/>
                  </a:cubicBezTo>
                  <a:cubicBezTo>
                    <a:pt x="1037304" y="1195131"/>
                    <a:pt x="1039210" y="1197036"/>
                    <a:pt x="1042067" y="1199894"/>
                  </a:cubicBezTo>
                  <a:cubicBezTo>
                    <a:pt x="1050640" y="1194179"/>
                    <a:pt x="1060165" y="1190369"/>
                    <a:pt x="1065879" y="1182748"/>
                  </a:cubicBezTo>
                  <a:cubicBezTo>
                    <a:pt x="1120172" y="1109406"/>
                    <a:pt x="1173512" y="1036063"/>
                    <a:pt x="1226852" y="962721"/>
                  </a:cubicBezTo>
                  <a:cubicBezTo>
                    <a:pt x="1254475" y="923669"/>
                    <a:pt x="1281145" y="886521"/>
                    <a:pt x="1307815" y="849373"/>
                  </a:cubicBezTo>
                  <a:close/>
                  <a:moveTo>
                    <a:pt x="1816449" y="445513"/>
                  </a:moveTo>
                  <a:cubicBezTo>
                    <a:pt x="1737392" y="553146"/>
                    <a:pt x="1659287" y="658873"/>
                    <a:pt x="1582135" y="764601"/>
                  </a:cubicBezTo>
                  <a:cubicBezTo>
                    <a:pt x="1584040" y="767459"/>
                    <a:pt x="1584992" y="769363"/>
                    <a:pt x="1586897" y="772221"/>
                  </a:cubicBezTo>
                  <a:cubicBezTo>
                    <a:pt x="1599279" y="767459"/>
                    <a:pt x="1616424" y="765554"/>
                    <a:pt x="1624045" y="756981"/>
                  </a:cubicBezTo>
                  <a:cubicBezTo>
                    <a:pt x="1695482" y="662684"/>
                    <a:pt x="1765967" y="566481"/>
                    <a:pt x="1835499" y="472184"/>
                  </a:cubicBezTo>
                  <a:cubicBezTo>
                    <a:pt x="1827879" y="460754"/>
                    <a:pt x="1823117" y="455038"/>
                    <a:pt x="1816449" y="445513"/>
                  </a:cubicBezTo>
                  <a:close/>
                  <a:moveTo>
                    <a:pt x="976344" y="1746629"/>
                  </a:moveTo>
                  <a:cubicBezTo>
                    <a:pt x="994442" y="1749486"/>
                    <a:pt x="1009682" y="1764726"/>
                    <a:pt x="1023969" y="1742819"/>
                  </a:cubicBezTo>
                  <a:cubicBezTo>
                    <a:pt x="1070642" y="1676144"/>
                    <a:pt x="1118267" y="1609469"/>
                    <a:pt x="1164940" y="1542794"/>
                  </a:cubicBezTo>
                  <a:cubicBezTo>
                    <a:pt x="1183037" y="1517076"/>
                    <a:pt x="1183037" y="1517076"/>
                    <a:pt x="1168750" y="1486596"/>
                  </a:cubicBezTo>
                  <a:cubicBezTo>
                    <a:pt x="1104932" y="1573273"/>
                    <a:pt x="1042067" y="1658046"/>
                    <a:pt x="976344" y="1746629"/>
                  </a:cubicBezTo>
                  <a:close/>
                  <a:moveTo>
                    <a:pt x="1228757" y="1515171"/>
                  </a:moveTo>
                  <a:cubicBezTo>
                    <a:pt x="1241140" y="1520886"/>
                    <a:pt x="1250665" y="1525648"/>
                    <a:pt x="1261142" y="1528506"/>
                  </a:cubicBezTo>
                  <a:cubicBezTo>
                    <a:pt x="1266857" y="1530411"/>
                    <a:pt x="1277335" y="1529459"/>
                    <a:pt x="1280192" y="1525648"/>
                  </a:cubicBezTo>
                  <a:cubicBezTo>
                    <a:pt x="1314482" y="1481834"/>
                    <a:pt x="1348772" y="1437066"/>
                    <a:pt x="1384015" y="1390394"/>
                  </a:cubicBezTo>
                  <a:cubicBezTo>
                    <a:pt x="1367822" y="1383726"/>
                    <a:pt x="1354487" y="1376106"/>
                    <a:pt x="1339247" y="1372296"/>
                  </a:cubicBezTo>
                  <a:cubicBezTo>
                    <a:pt x="1333532" y="1370391"/>
                    <a:pt x="1323054" y="1374201"/>
                    <a:pt x="1320197" y="1378964"/>
                  </a:cubicBezTo>
                  <a:cubicBezTo>
                    <a:pt x="1288765" y="1423731"/>
                    <a:pt x="1259237" y="1468498"/>
                    <a:pt x="1228757" y="1515171"/>
                  </a:cubicBezTo>
                  <a:close/>
                  <a:moveTo>
                    <a:pt x="1174465" y="1478976"/>
                  </a:moveTo>
                  <a:cubicBezTo>
                    <a:pt x="1175417" y="1477071"/>
                    <a:pt x="1176369" y="1475166"/>
                    <a:pt x="1177322" y="1473261"/>
                  </a:cubicBezTo>
                  <a:cubicBezTo>
                    <a:pt x="1172560" y="1467546"/>
                    <a:pt x="1169702" y="1458973"/>
                    <a:pt x="1163987" y="1456116"/>
                  </a:cubicBezTo>
                  <a:cubicBezTo>
                    <a:pt x="1140175" y="1447544"/>
                    <a:pt x="1112552" y="1458021"/>
                    <a:pt x="1098265" y="1478976"/>
                  </a:cubicBezTo>
                  <a:cubicBezTo>
                    <a:pt x="1085882" y="1498026"/>
                    <a:pt x="1073500" y="1517076"/>
                    <a:pt x="1061117" y="1536126"/>
                  </a:cubicBezTo>
                  <a:cubicBezTo>
                    <a:pt x="1023969" y="1590419"/>
                    <a:pt x="985869" y="1643759"/>
                    <a:pt x="948722" y="1698051"/>
                  </a:cubicBezTo>
                  <a:cubicBezTo>
                    <a:pt x="942054" y="1708529"/>
                    <a:pt x="935387" y="1718054"/>
                    <a:pt x="954437" y="1726626"/>
                  </a:cubicBezTo>
                  <a:cubicBezTo>
                    <a:pt x="960152" y="1719006"/>
                    <a:pt x="966819" y="1711386"/>
                    <a:pt x="972535" y="1703766"/>
                  </a:cubicBezTo>
                  <a:cubicBezTo>
                    <a:pt x="1026827" y="1631376"/>
                    <a:pt x="1080167" y="1559939"/>
                    <a:pt x="1134460" y="1487548"/>
                  </a:cubicBezTo>
                  <a:cubicBezTo>
                    <a:pt x="1144937" y="1474214"/>
                    <a:pt x="1155415" y="1464689"/>
                    <a:pt x="1174465" y="1478976"/>
                  </a:cubicBezTo>
                  <a:close/>
                  <a:moveTo>
                    <a:pt x="1031590" y="1443734"/>
                  </a:moveTo>
                  <a:cubicBezTo>
                    <a:pt x="1059212" y="1464689"/>
                    <a:pt x="1060165" y="1464689"/>
                    <a:pt x="1077310" y="1441829"/>
                  </a:cubicBezTo>
                  <a:cubicBezTo>
                    <a:pt x="1099217" y="1412301"/>
                    <a:pt x="1121125" y="1382773"/>
                    <a:pt x="1143032" y="1354198"/>
                  </a:cubicBezTo>
                  <a:cubicBezTo>
                    <a:pt x="1155415" y="1338006"/>
                    <a:pt x="1169702" y="1322766"/>
                    <a:pt x="1184942" y="1304669"/>
                  </a:cubicBezTo>
                  <a:cubicBezTo>
                    <a:pt x="1167797" y="1297048"/>
                    <a:pt x="1154462" y="1292286"/>
                    <a:pt x="1142079" y="1286571"/>
                  </a:cubicBezTo>
                  <a:cubicBezTo>
                    <a:pt x="1104932" y="1339911"/>
                    <a:pt x="1067785" y="1392298"/>
                    <a:pt x="1031590" y="1443734"/>
                  </a:cubicBezTo>
                  <a:close/>
                  <a:moveTo>
                    <a:pt x="1438307" y="913191"/>
                  </a:moveTo>
                  <a:cubicBezTo>
                    <a:pt x="1463072" y="876996"/>
                    <a:pt x="1486885" y="844611"/>
                    <a:pt x="1511649" y="808416"/>
                  </a:cubicBezTo>
                  <a:cubicBezTo>
                    <a:pt x="1496410" y="803654"/>
                    <a:pt x="1484979" y="798891"/>
                    <a:pt x="1471645" y="796986"/>
                  </a:cubicBezTo>
                  <a:cubicBezTo>
                    <a:pt x="1464977" y="796034"/>
                    <a:pt x="1453547" y="798891"/>
                    <a:pt x="1449737" y="804606"/>
                  </a:cubicBezTo>
                  <a:cubicBezTo>
                    <a:pt x="1428782" y="833181"/>
                    <a:pt x="1402112" y="859851"/>
                    <a:pt x="1398302" y="898904"/>
                  </a:cubicBezTo>
                  <a:cubicBezTo>
                    <a:pt x="1412590" y="903666"/>
                    <a:pt x="1425924" y="908429"/>
                    <a:pt x="1438307" y="913191"/>
                  </a:cubicBezTo>
                  <a:close/>
                  <a:moveTo>
                    <a:pt x="932529" y="1839021"/>
                  </a:moveTo>
                  <a:cubicBezTo>
                    <a:pt x="946817" y="1837116"/>
                    <a:pt x="960152" y="1839973"/>
                    <a:pt x="963962" y="1835211"/>
                  </a:cubicBezTo>
                  <a:cubicBezTo>
                    <a:pt x="979202" y="1815209"/>
                    <a:pt x="991585" y="1793301"/>
                    <a:pt x="1004919" y="1772346"/>
                  </a:cubicBezTo>
                  <a:cubicBezTo>
                    <a:pt x="985869" y="1759011"/>
                    <a:pt x="975392" y="1760916"/>
                    <a:pt x="966819" y="1780919"/>
                  </a:cubicBezTo>
                  <a:cubicBezTo>
                    <a:pt x="958247" y="1798064"/>
                    <a:pt x="946817" y="1814256"/>
                    <a:pt x="932529" y="1839021"/>
                  </a:cubicBezTo>
                  <a:close/>
                  <a:moveTo>
                    <a:pt x="682022" y="1689479"/>
                  </a:moveTo>
                  <a:cubicBezTo>
                    <a:pt x="695357" y="1669476"/>
                    <a:pt x="706787" y="1651379"/>
                    <a:pt x="719169" y="1633281"/>
                  </a:cubicBezTo>
                  <a:cubicBezTo>
                    <a:pt x="688690" y="1641854"/>
                    <a:pt x="671544" y="1670429"/>
                    <a:pt x="682022" y="1689479"/>
                  </a:cubicBezTo>
                  <a:close/>
                </a:path>
              </a:pathLst>
            </a:custGeom>
            <a:solidFill>
              <a:srgbClr val="100E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1182;p20">
              <a:extLst>
                <a:ext uri="{FF2B5EF4-FFF2-40B4-BE49-F238E27FC236}">
                  <a16:creationId xmlns:a16="http://schemas.microsoft.com/office/drawing/2014/main" id="{21A130B8-B0D9-42D0-9D48-0EE84D33D076}"/>
                </a:ext>
              </a:extLst>
            </p:cNvPr>
            <p:cNvSpPr/>
            <p:nvPr/>
          </p:nvSpPr>
          <p:spPr>
            <a:xfrm>
              <a:off x="6592252" y="2930841"/>
              <a:ext cx="1093469" cy="1432560"/>
            </a:xfrm>
            <a:custGeom>
              <a:avLst/>
              <a:gdLst/>
              <a:ahLst/>
              <a:cxnLst/>
              <a:rect l="l" t="t" r="r" b="b"/>
              <a:pathLst>
                <a:path w="1093469" h="1432560" extrusionOk="0">
                  <a:moveTo>
                    <a:pt x="13335" y="1432560"/>
                  </a:moveTo>
                  <a:cubicBezTo>
                    <a:pt x="8572" y="1432560"/>
                    <a:pt x="4763" y="1431608"/>
                    <a:pt x="0" y="1431608"/>
                  </a:cubicBezTo>
                  <a:cubicBezTo>
                    <a:pt x="7620" y="1421130"/>
                    <a:pt x="13335" y="1408748"/>
                    <a:pt x="21907" y="1399223"/>
                  </a:cubicBezTo>
                  <a:cubicBezTo>
                    <a:pt x="70485" y="1338263"/>
                    <a:pt x="120967" y="1278255"/>
                    <a:pt x="168592" y="1216343"/>
                  </a:cubicBezTo>
                  <a:cubicBezTo>
                    <a:pt x="434340" y="862965"/>
                    <a:pt x="699135" y="508635"/>
                    <a:pt x="964882" y="154305"/>
                  </a:cubicBezTo>
                  <a:cubicBezTo>
                    <a:pt x="1003935" y="101917"/>
                    <a:pt x="1043940" y="51435"/>
                    <a:pt x="1082992" y="0"/>
                  </a:cubicBezTo>
                  <a:cubicBezTo>
                    <a:pt x="1086803" y="1905"/>
                    <a:pt x="1090613" y="4763"/>
                    <a:pt x="1093470" y="6667"/>
                  </a:cubicBezTo>
                  <a:cubicBezTo>
                    <a:pt x="1092517" y="9525"/>
                    <a:pt x="1092517" y="12383"/>
                    <a:pt x="1091565" y="15240"/>
                  </a:cubicBezTo>
                  <a:cubicBezTo>
                    <a:pt x="1084898" y="24765"/>
                    <a:pt x="1078230" y="33338"/>
                    <a:pt x="1071563" y="42863"/>
                  </a:cubicBezTo>
                  <a:cubicBezTo>
                    <a:pt x="1056323" y="60960"/>
                    <a:pt x="1040130" y="77153"/>
                    <a:pt x="1026795" y="96203"/>
                  </a:cubicBezTo>
                  <a:cubicBezTo>
                    <a:pt x="981075" y="156210"/>
                    <a:pt x="935355" y="217170"/>
                    <a:pt x="889635" y="278130"/>
                  </a:cubicBezTo>
                  <a:cubicBezTo>
                    <a:pt x="847725" y="334328"/>
                    <a:pt x="806767" y="391478"/>
                    <a:pt x="764857" y="448628"/>
                  </a:cubicBezTo>
                  <a:cubicBezTo>
                    <a:pt x="762953" y="448628"/>
                    <a:pt x="762000" y="449580"/>
                    <a:pt x="762000" y="451485"/>
                  </a:cubicBezTo>
                  <a:cubicBezTo>
                    <a:pt x="758190" y="457200"/>
                    <a:pt x="754380" y="461963"/>
                    <a:pt x="750570" y="467678"/>
                  </a:cubicBezTo>
                  <a:cubicBezTo>
                    <a:pt x="734378" y="488633"/>
                    <a:pt x="718185" y="509588"/>
                    <a:pt x="701992" y="531495"/>
                  </a:cubicBezTo>
                  <a:cubicBezTo>
                    <a:pt x="649605" y="601027"/>
                    <a:pt x="596265" y="670560"/>
                    <a:pt x="543878" y="741045"/>
                  </a:cubicBezTo>
                  <a:cubicBezTo>
                    <a:pt x="524828" y="766763"/>
                    <a:pt x="506730" y="794385"/>
                    <a:pt x="488632" y="821055"/>
                  </a:cubicBezTo>
                  <a:lnTo>
                    <a:pt x="489585" y="821055"/>
                  </a:lnTo>
                  <a:cubicBezTo>
                    <a:pt x="487680" y="822960"/>
                    <a:pt x="486728" y="823913"/>
                    <a:pt x="484822" y="825818"/>
                  </a:cubicBezTo>
                  <a:cubicBezTo>
                    <a:pt x="484822" y="825818"/>
                    <a:pt x="484822" y="825818"/>
                    <a:pt x="484822" y="825818"/>
                  </a:cubicBezTo>
                  <a:cubicBezTo>
                    <a:pt x="482917" y="827723"/>
                    <a:pt x="481013" y="828675"/>
                    <a:pt x="480060" y="830580"/>
                  </a:cubicBezTo>
                  <a:cubicBezTo>
                    <a:pt x="480060" y="830580"/>
                    <a:pt x="480060" y="830580"/>
                    <a:pt x="480060" y="830580"/>
                  </a:cubicBezTo>
                  <a:cubicBezTo>
                    <a:pt x="473392" y="840105"/>
                    <a:pt x="466725" y="849630"/>
                    <a:pt x="461010" y="859155"/>
                  </a:cubicBezTo>
                  <a:lnTo>
                    <a:pt x="461010" y="858202"/>
                  </a:lnTo>
                  <a:cubicBezTo>
                    <a:pt x="458153" y="860108"/>
                    <a:pt x="455295" y="862013"/>
                    <a:pt x="452438" y="863918"/>
                  </a:cubicBezTo>
                  <a:cubicBezTo>
                    <a:pt x="445770" y="874395"/>
                    <a:pt x="439103" y="884873"/>
                    <a:pt x="432435" y="895350"/>
                  </a:cubicBezTo>
                  <a:cubicBezTo>
                    <a:pt x="417195" y="914400"/>
                    <a:pt x="400050" y="933450"/>
                    <a:pt x="385763" y="952500"/>
                  </a:cubicBezTo>
                  <a:cubicBezTo>
                    <a:pt x="305753" y="1058227"/>
                    <a:pt x="227647" y="1165860"/>
                    <a:pt x="146685" y="1271588"/>
                  </a:cubicBezTo>
                  <a:cubicBezTo>
                    <a:pt x="111442" y="1318260"/>
                    <a:pt x="73342" y="1363027"/>
                    <a:pt x="36195" y="1408748"/>
                  </a:cubicBezTo>
                  <a:cubicBezTo>
                    <a:pt x="29528" y="1415415"/>
                    <a:pt x="20955" y="1423988"/>
                    <a:pt x="13335" y="143256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1183;p20">
              <a:extLst>
                <a:ext uri="{FF2B5EF4-FFF2-40B4-BE49-F238E27FC236}">
                  <a16:creationId xmlns:a16="http://schemas.microsoft.com/office/drawing/2014/main" id="{0B9FDAD9-81EC-4793-AFC4-640D913394F4}"/>
                </a:ext>
              </a:extLst>
            </p:cNvPr>
            <p:cNvSpPr/>
            <p:nvPr/>
          </p:nvSpPr>
          <p:spPr>
            <a:xfrm>
              <a:off x="7675244" y="2846056"/>
              <a:ext cx="538235" cy="591223"/>
            </a:xfrm>
            <a:custGeom>
              <a:avLst/>
              <a:gdLst/>
              <a:ahLst/>
              <a:cxnLst/>
              <a:rect l="l" t="t" r="r" b="b"/>
              <a:pathLst>
                <a:path w="538235" h="591223" extrusionOk="0">
                  <a:moveTo>
                    <a:pt x="10478" y="90501"/>
                  </a:moveTo>
                  <a:cubicBezTo>
                    <a:pt x="6668" y="88596"/>
                    <a:pt x="2858" y="85738"/>
                    <a:pt x="0" y="83833"/>
                  </a:cubicBezTo>
                  <a:cubicBezTo>
                    <a:pt x="13335" y="67641"/>
                    <a:pt x="25718" y="50496"/>
                    <a:pt x="40958" y="36208"/>
                  </a:cubicBezTo>
                  <a:cubicBezTo>
                    <a:pt x="90488" y="-12369"/>
                    <a:pt x="150495" y="-13322"/>
                    <a:pt x="194310" y="40971"/>
                  </a:cubicBezTo>
                  <a:cubicBezTo>
                    <a:pt x="236220" y="93358"/>
                    <a:pt x="272415" y="150508"/>
                    <a:pt x="308610" y="206706"/>
                  </a:cubicBezTo>
                  <a:cubicBezTo>
                    <a:pt x="381953" y="320053"/>
                    <a:pt x="453390" y="433401"/>
                    <a:pt x="525780" y="547701"/>
                  </a:cubicBezTo>
                  <a:cubicBezTo>
                    <a:pt x="533400" y="560083"/>
                    <a:pt x="544830" y="571513"/>
                    <a:pt x="533400" y="587706"/>
                  </a:cubicBezTo>
                  <a:cubicBezTo>
                    <a:pt x="520065" y="599136"/>
                    <a:pt x="518160" y="579133"/>
                    <a:pt x="509588" y="578181"/>
                  </a:cubicBezTo>
                  <a:cubicBezTo>
                    <a:pt x="498157" y="558178"/>
                    <a:pt x="487680" y="538176"/>
                    <a:pt x="475298" y="519126"/>
                  </a:cubicBezTo>
                  <a:cubicBezTo>
                    <a:pt x="427673" y="444831"/>
                    <a:pt x="380048" y="370536"/>
                    <a:pt x="332423" y="296241"/>
                  </a:cubicBezTo>
                  <a:cubicBezTo>
                    <a:pt x="303848" y="249568"/>
                    <a:pt x="275273" y="202896"/>
                    <a:pt x="245745" y="155271"/>
                  </a:cubicBezTo>
                  <a:cubicBezTo>
                    <a:pt x="239078" y="145746"/>
                    <a:pt x="232410" y="136221"/>
                    <a:pt x="225743" y="126696"/>
                  </a:cubicBezTo>
                  <a:cubicBezTo>
                    <a:pt x="216218" y="114313"/>
                    <a:pt x="207645" y="101931"/>
                    <a:pt x="198120" y="88596"/>
                  </a:cubicBezTo>
                  <a:cubicBezTo>
                    <a:pt x="196215" y="85738"/>
                    <a:pt x="194310" y="83833"/>
                    <a:pt x="192405" y="80976"/>
                  </a:cubicBezTo>
                  <a:lnTo>
                    <a:pt x="192405" y="80023"/>
                  </a:lnTo>
                  <a:cubicBezTo>
                    <a:pt x="177165" y="52401"/>
                    <a:pt x="153353" y="37161"/>
                    <a:pt x="123825" y="29541"/>
                  </a:cubicBezTo>
                  <a:cubicBezTo>
                    <a:pt x="91440" y="20968"/>
                    <a:pt x="65723" y="34303"/>
                    <a:pt x="42863" y="54306"/>
                  </a:cubicBezTo>
                  <a:cubicBezTo>
                    <a:pt x="34290" y="61926"/>
                    <a:pt x="27623" y="70498"/>
                    <a:pt x="20003" y="79071"/>
                  </a:cubicBezTo>
                  <a:cubicBezTo>
                    <a:pt x="16193" y="83833"/>
                    <a:pt x="13335" y="86691"/>
                    <a:pt x="10478" y="90501"/>
                  </a:cubicBezTo>
                  <a:cubicBezTo>
                    <a:pt x="10478" y="90501"/>
                    <a:pt x="10478" y="90501"/>
                    <a:pt x="10478" y="90501"/>
                  </a:cubicBezTo>
                  <a:close/>
                </a:path>
              </a:pathLst>
            </a:custGeom>
            <a:solidFill>
              <a:srgbClr val="100E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1184;p20">
              <a:extLst>
                <a:ext uri="{FF2B5EF4-FFF2-40B4-BE49-F238E27FC236}">
                  <a16:creationId xmlns:a16="http://schemas.microsoft.com/office/drawing/2014/main" id="{9498849B-A2AC-47D9-B7E8-CBCE244F651D}"/>
                </a:ext>
              </a:extLst>
            </p:cNvPr>
            <p:cNvSpPr/>
            <p:nvPr/>
          </p:nvSpPr>
          <p:spPr>
            <a:xfrm>
              <a:off x="8180069" y="3425189"/>
              <a:ext cx="39052" cy="57150"/>
            </a:xfrm>
            <a:custGeom>
              <a:avLst/>
              <a:gdLst/>
              <a:ahLst/>
              <a:cxnLst/>
              <a:rect l="l" t="t" r="r" b="b"/>
              <a:pathLst>
                <a:path w="39052" h="57150" extrusionOk="0">
                  <a:moveTo>
                    <a:pt x="4763" y="0"/>
                  </a:moveTo>
                  <a:cubicBezTo>
                    <a:pt x="13335" y="0"/>
                    <a:pt x="15240" y="20955"/>
                    <a:pt x="28575" y="9525"/>
                  </a:cubicBezTo>
                  <a:cubicBezTo>
                    <a:pt x="32385" y="10477"/>
                    <a:pt x="36195" y="12382"/>
                    <a:pt x="39053" y="13335"/>
                  </a:cubicBezTo>
                  <a:cubicBezTo>
                    <a:pt x="27623" y="27622"/>
                    <a:pt x="16193" y="42863"/>
                    <a:pt x="4763" y="57150"/>
                  </a:cubicBezTo>
                  <a:cubicBezTo>
                    <a:pt x="4763" y="57150"/>
                    <a:pt x="4763" y="56197"/>
                    <a:pt x="4763" y="56197"/>
                  </a:cubicBezTo>
                  <a:cubicBezTo>
                    <a:pt x="4763" y="53340"/>
                    <a:pt x="4763" y="51435"/>
                    <a:pt x="4763" y="48577"/>
                  </a:cubicBezTo>
                  <a:cubicBezTo>
                    <a:pt x="4763" y="43815"/>
                    <a:pt x="3810" y="39052"/>
                    <a:pt x="3810" y="34290"/>
                  </a:cubicBezTo>
                  <a:cubicBezTo>
                    <a:pt x="2857" y="32385"/>
                    <a:pt x="953" y="30480"/>
                    <a:pt x="0" y="28575"/>
                  </a:cubicBezTo>
                  <a:lnTo>
                    <a:pt x="0" y="28575"/>
                  </a:lnTo>
                  <a:cubicBezTo>
                    <a:pt x="1905" y="19050"/>
                    <a:pt x="2857" y="9525"/>
                    <a:pt x="4763" y="0"/>
                  </a:cubicBezTo>
                  <a:close/>
                </a:path>
              </a:pathLst>
            </a:custGeom>
            <a:solidFill>
              <a:srgbClr val="B0B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1185;p20">
              <a:extLst>
                <a:ext uri="{FF2B5EF4-FFF2-40B4-BE49-F238E27FC236}">
                  <a16:creationId xmlns:a16="http://schemas.microsoft.com/office/drawing/2014/main" id="{D00E5869-D7E8-4F59-898D-3EE18E94AD0E}"/>
                </a:ext>
              </a:extLst>
            </p:cNvPr>
            <p:cNvSpPr/>
            <p:nvPr/>
          </p:nvSpPr>
          <p:spPr>
            <a:xfrm>
              <a:off x="6571296" y="4413884"/>
              <a:ext cx="1905" cy="19050"/>
            </a:xfrm>
            <a:custGeom>
              <a:avLst/>
              <a:gdLst/>
              <a:ahLst/>
              <a:cxnLst/>
              <a:rect l="l" t="t" r="r" b="b"/>
              <a:pathLst>
                <a:path w="1905" h="19050" extrusionOk="0">
                  <a:moveTo>
                    <a:pt x="1905" y="0"/>
                  </a:moveTo>
                  <a:cubicBezTo>
                    <a:pt x="953" y="6668"/>
                    <a:pt x="0" y="12383"/>
                    <a:pt x="0" y="19050"/>
                  </a:cubicBezTo>
                  <a:cubicBezTo>
                    <a:pt x="953" y="13335"/>
                    <a:pt x="953" y="6668"/>
                    <a:pt x="1905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1186;p20">
              <a:extLst>
                <a:ext uri="{FF2B5EF4-FFF2-40B4-BE49-F238E27FC236}">
                  <a16:creationId xmlns:a16="http://schemas.microsoft.com/office/drawing/2014/main" id="{CE0162D9-4EBA-4458-B6FC-4FAAD5BB8EEC}"/>
                </a:ext>
              </a:extLst>
            </p:cNvPr>
            <p:cNvSpPr/>
            <p:nvPr/>
          </p:nvSpPr>
          <p:spPr>
            <a:xfrm>
              <a:off x="6860287" y="3322319"/>
              <a:ext cx="1324544" cy="1755457"/>
            </a:xfrm>
            <a:custGeom>
              <a:avLst/>
              <a:gdLst/>
              <a:ahLst/>
              <a:cxnLst/>
              <a:rect l="l" t="t" r="r" b="b"/>
              <a:pathLst>
                <a:path w="1324544" h="1755457" extrusionOk="0">
                  <a:moveTo>
                    <a:pt x="1323592" y="136208"/>
                  </a:moveTo>
                  <a:cubicBezTo>
                    <a:pt x="1323592" y="140970"/>
                    <a:pt x="1324545" y="145733"/>
                    <a:pt x="1324545" y="150495"/>
                  </a:cubicBezTo>
                  <a:cubicBezTo>
                    <a:pt x="1321687" y="152400"/>
                    <a:pt x="1319782" y="154305"/>
                    <a:pt x="1316925" y="156210"/>
                  </a:cubicBezTo>
                  <a:cubicBezTo>
                    <a:pt x="1319782" y="157163"/>
                    <a:pt x="1321687" y="157163"/>
                    <a:pt x="1324545" y="158115"/>
                  </a:cubicBezTo>
                  <a:cubicBezTo>
                    <a:pt x="1324545" y="158115"/>
                    <a:pt x="1324545" y="159067"/>
                    <a:pt x="1324545" y="159067"/>
                  </a:cubicBezTo>
                  <a:cubicBezTo>
                    <a:pt x="1310257" y="180023"/>
                    <a:pt x="1296922" y="201930"/>
                    <a:pt x="1281682" y="222885"/>
                  </a:cubicBezTo>
                  <a:cubicBezTo>
                    <a:pt x="1153095" y="394335"/>
                    <a:pt x="1023555" y="566737"/>
                    <a:pt x="894015" y="738187"/>
                  </a:cubicBezTo>
                  <a:cubicBezTo>
                    <a:pt x="874012" y="764858"/>
                    <a:pt x="853057" y="792480"/>
                    <a:pt x="832102" y="819150"/>
                  </a:cubicBezTo>
                  <a:cubicBezTo>
                    <a:pt x="828292" y="822008"/>
                    <a:pt x="824482" y="825818"/>
                    <a:pt x="820672" y="828675"/>
                  </a:cubicBezTo>
                  <a:lnTo>
                    <a:pt x="820672" y="828675"/>
                  </a:lnTo>
                  <a:cubicBezTo>
                    <a:pt x="818767" y="830580"/>
                    <a:pt x="817815" y="831533"/>
                    <a:pt x="815910" y="833437"/>
                  </a:cubicBezTo>
                  <a:lnTo>
                    <a:pt x="815910" y="833437"/>
                  </a:lnTo>
                  <a:cubicBezTo>
                    <a:pt x="814005" y="835343"/>
                    <a:pt x="813052" y="837248"/>
                    <a:pt x="811147" y="839152"/>
                  </a:cubicBezTo>
                  <a:cubicBezTo>
                    <a:pt x="811147" y="839152"/>
                    <a:pt x="812100" y="839152"/>
                    <a:pt x="812100" y="839152"/>
                  </a:cubicBezTo>
                  <a:cubicBezTo>
                    <a:pt x="790192" y="842962"/>
                    <a:pt x="772095" y="867727"/>
                    <a:pt x="769237" y="896302"/>
                  </a:cubicBezTo>
                  <a:cubicBezTo>
                    <a:pt x="767332" y="902018"/>
                    <a:pt x="767332" y="908685"/>
                    <a:pt x="764475" y="913448"/>
                  </a:cubicBezTo>
                  <a:cubicBezTo>
                    <a:pt x="706372" y="991552"/>
                    <a:pt x="647317" y="1068705"/>
                    <a:pt x="589215" y="1145858"/>
                  </a:cubicBezTo>
                  <a:cubicBezTo>
                    <a:pt x="588262" y="1146810"/>
                    <a:pt x="586357" y="1146810"/>
                    <a:pt x="585405" y="1147762"/>
                  </a:cubicBezTo>
                  <a:cubicBezTo>
                    <a:pt x="579690" y="1149668"/>
                    <a:pt x="571117" y="1148715"/>
                    <a:pt x="568260" y="1152525"/>
                  </a:cubicBezTo>
                  <a:cubicBezTo>
                    <a:pt x="555877" y="1168718"/>
                    <a:pt x="545400" y="1187768"/>
                    <a:pt x="533017" y="1203960"/>
                  </a:cubicBezTo>
                  <a:cubicBezTo>
                    <a:pt x="510157" y="1234440"/>
                    <a:pt x="485392" y="1263968"/>
                    <a:pt x="461580" y="1294448"/>
                  </a:cubicBezTo>
                  <a:cubicBezTo>
                    <a:pt x="438720" y="1323975"/>
                    <a:pt x="414907" y="1352550"/>
                    <a:pt x="393952" y="1383030"/>
                  </a:cubicBezTo>
                  <a:cubicBezTo>
                    <a:pt x="384427" y="1396365"/>
                    <a:pt x="380617" y="1413510"/>
                    <a:pt x="373950" y="1428750"/>
                  </a:cubicBezTo>
                  <a:cubicBezTo>
                    <a:pt x="358710" y="1448752"/>
                    <a:pt x="343470" y="1468755"/>
                    <a:pt x="328230" y="1487805"/>
                  </a:cubicBezTo>
                  <a:cubicBezTo>
                    <a:pt x="322515" y="1488758"/>
                    <a:pt x="313942" y="1486852"/>
                    <a:pt x="311085" y="1489710"/>
                  </a:cubicBezTo>
                  <a:cubicBezTo>
                    <a:pt x="290130" y="1512570"/>
                    <a:pt x="271080" y="1536383"/>
                    <a:pt x="252030" y="1560195"/>
                  </a:cubicBezTo>
                  <a:cubicBezTo>
                    <a:pt x="246315" y="1567815"/>
                    <a:pt x="246315" y="1581150"/>
                    <a:pt x="239647" y="1588770"/>
                  </a:cubicBezTo>
                  <a:cubicBezTo>
                    <a:pt x="219645" y="1613535"/>
                    <a:pt x="196785" y="1636395"/>
                    <a:pt x="174877" y="1659255"/>
                  </a:cubicBezTo>
                  <a:cubicBezTo>
                    <a:pt x="170115" y="1664018"/>
                    <a:pt x="163447" y="1666875"/>
                    <a:pt x="157732" y="1670685"/>
                  </a:cubicBezTo>
                  <a:cubicBezTo>
                    <a:pt x="152017" y="1676400"/>
                    <a:pt x="145350" y="1682115"/>
                    <a:pt x="141540" y="1688783"/>
                  </a:cubicBezTo>
                  <a:cubicBezTo>
                    <a:pt x="133920" y="1700212"/>
                    <a:pt x="130110" y="1713548"/>
                    <a:pt x="121537" y="1724025"/>
                  </a:cubicBezTo>
                  <a:cubicBezTo>
                    <a:pt x="112012" y="1735455"/>
                    <a:pt x="100582" y="1744980"/>
                    <a:pt x="89152" y="1755458"/>
                  </a:cubicBezTo>
                  <a:cubicBezTo>
                    <a:pt x="77722" y="1744027"/>
                    <a:pt x="64387" y="1733550"/>
                    <a:pt x="54862" y="1720215"/>
                  </a:cubicBezTo>
                  <a:cubicBezTo>
                    <a:pt x="39622" y="1700212"/>
                    <a:pt x="27240" y="1678305"/>
                    <a:pt x="13905" y="1656398"/>
                  </a:cubicBezTo>
                  <a:cubicBezTo>
                    <a:pt x="11047" y="1639252"/>
                    <a:pt x="7237" y="1622108"/>
                    <a:pt x="4380" y="1604962"/>
                  </a:cubicBezTo>
                  <a:cubicBezTo>
                    <a:pt x="2475" y="1592580"/>
                    <a:pt x="-3240" y="1574483"/>
                    <a:pt x="2475" y="1569720"/>
                  </a:cubicBezTo>
                  <a:cubicBezTo>
                    <a:pt x="14857" y="1559243"/>
                    <a:pt x="32955" y="1554480"/>
                    <a:pt x="49147" y="1547812"/>
                  </a:cubicBezTo>
                  <a:cubicBezTo>
                    <a:pt x="48195" y="1574483"/>
                    <a:pt x="48195" y="1574483"/>
                    <a:pt x="66292" y="1572577"/>
                  </a:cubicBezTo>
                  <a:cubicBezTo>
                    <a:pt x="72007" y="1541145"/>
                    <a:pt x="77722" y="1510665"/>
                    <a:pt x="83437" y="1479233"/>
                  </a:cubicBezTo>
                  <a:cubicBezTo>
                    <a:pt x="57720" y="1473518"/>
                    <a:pt x="62482" y="1449705"/>
                    <a:pt x="84390" y="1409700"/>
                  </a:cubicBezTo>
                  <a:cubicBezTo>
                    <a:pt x="96772" y="1406843"/>
                    <a:pt x="108202" y="1407795"/>
                    <a:pt x="114870" y="1402080"/>
                  </a:cubicBezTo>
                  <a:cubicBezTo>
                    <a:pt x="145350" y="1376362"/>
                    <a:pt x="173925" y="1348740"/>
                    <a:pt x="202500" y="1320165"/>
                  </a:cubicBezTo>
                  <a:cubicBezTo>
                    <a:pt x="232980" y="1290637"/>
                    <a:pt x="271080" y="1267777"/>
                    <a:pt x="286320" y="1224915"/>
                  </a:cubicBezTo>
                  <a:cubicBezTo>
                    <a:pt x="287272" y="1222058"/>
                    <a:pt x="292035" y="1219200"/>
                    <a:pt x="293940" y="1217295"/>
                  </a:cubicBezTo>
                  <a:cubicBezTo>
                    <a:pt x="302512" y="1207770"/>
                    <a:pt x="312037" y="1199198"/>
                    <a:pt x="319657" y="1189673"/>
                  </a:cubicBezTo>
                  <a:cubicBezTo>
                    <a:pt x="332040" y="1172527"/>
                    <a:pt x="343470" y="1154430"/>
                    <a:pt x="355852" y="1136333"/>
                  </a:cubicBezTo>
                  <a:cubicBezTo>
                    <a:pt x="357757" y="1137285"/>
                    <a:pt x="359662" y="1138237"/>
                    <a:pt x="361567" y="1140143"/>
                  </a:cubicBezTo>
                  <a:cubicBezTo>
                    <a:pt x="361567" y="1147762"/>
                    <a:pt x="361567" y="1155383"/>
                    <a:pt x="361567" y="1163002"/>
                  </a:cubicBezTo>
                  <a:cubicBezTo>
                    <a:pt x="363472" y="1163955"/>
                    <a:pt x="365377" y="1165860"/>
                    <a:pt x="367282" y="1166812"/>
                  </a:cubicBezTo>
                  <a:cubicBezTo>
                    <a:pt x="383475" y="1148715"/>
                    <a:pt x="399667" y="1131570"/>
                    <a:pt x="415860" y="1113473"/>
                  </a:cubicBezTo>
                  <a:cubicBezTo>
                    <a:pt x="418717" y="1108710"/>
                    <a:pt x="422527" y="1103948"/>
                    <a:pt x="425385" y="1099185"/>
                  </a:cubicBezTo>
                  <a:cubicBezTo>
                    <a:pt x="446340" y="1091565"/>
                    <a:pt x="446340" y="1074420"/>
                    <a:pt x="444435" y="1056323"/>
                  </a:cubicBezTo>
                  <a:cubicBezTo>
                    <a:pt x="444435" y="1053465"/>
                    <a:pt x="444435" y="1049655"/>
                    <a:pt x="444435" y="1046798"/>
                  </a:cubicBezTo>
                  <a:cubicBezTo>
                    <a:pt x="451102" y="1040130"/>
                    <a:pt x="461580" y="1033462"/>
                    <a:pt x="462532" y="1026795"/>
                  </a:cubicBezTo>
                  <a:cubicBezTo>
                    <a:pt x="463485" y="1007745"/>
                    <a:pt x="472057" y="1000125"/>
                    <a:pt x="485392" y="998220"/>
                  </a:cubicBezTo>
                  <a:cubicBezTo>
                    <a:pt x="519682" y="943927"/>
                    <a:pt x="552067" y="891540"/>
                    <a:pt x="582547" y="842010"/>
                  </a:cubicBezTo>
                  <a:cubicBezTo>
                    <a:pt x="582547" y="850583"/>
                    <a:pt x="581595" y="863918"/>
                    <a:pt x="580642" y="876300"/>
                  </a:cubicBezTo>
                  <a:cubicBezTo>
                    <a:pt x="580642" y="877252"/>
                    <a:pt x="579690" y="877252"/>
                    <a:pt x="579690" y="878205"/>
                  </a:cubicBezTo>
                  <a:cubicBezTo>
                    <a:pt x="579690" y="877252"/>
                    <a:pt x="580642" y="877252"/>
                    <a:pt x="580642" y="876300"/>
                  </a:cubicBezTo>
                  <a:cubicBezTo>
                    <a:pt x="590167" y="878205"/>
                    <a:pt x="601597" y="885825"/>
                    <a:pt x="607312" y="869633"/>
                  </a:cubicBezTo>
                  <a:cubicBezTo>
                    <a:pt x="608265" y="865823"/>
                    <a:pt x="615885" y="863918"/>
                    <a:pt x="621600" y="862965"/>
                  </a:cubicBezTo>
                  <a:cubicBezTo>
                    <a:pt x="654937" y="856298"/>
                    <a:pt x="665415" y="842010"/>
                    <a:pt x="666367" y="807720"/>
                  </a:cubicBezTo>
                  <a:cubicBezTo>
                    <a:pt x="666367" y="802005"/>
                    <a:pt x="671130" y="795337"/>
                    <a:pt x="674940" y="789623"/>
                  </a:cubicBezTo>
                  <a:cubicBezTo>
                    <a:pt x="680655" y="782002"/>
                    <a:pt x="688275" y="776287"/>
                    <a:pt x="693037" y="768668"/>
                  </a:cubicBezTo>
                  <a:cubicBezTo>
                    <a:pt x="715897" y="730568"/>
                    <a:pt x="739710" y="692468"/>
                    <a:pt x="759712" y="652462"/>
                  </a:cubicBezTo>
                  <a:cubicBezTo>
                    <a:pt x="768285" y="636270"/>
                    <a:pt x="780667" y="613410"/>
                    <a:pt x="756855" y="598170"/>
                  </a:cubicBezTo>
                  <a:cubicBezTo>
                    <a:pt x="777810" y="556260"/>
                    <a:pt x="797812" y="513398"/>
                    <a:pt x="821625" y="473392"/>
                  </a:cubicBezTo>
                  <a:cubicBezTo>
                    <a:pt x="830197" y="458152"/>
                    <a:pt x="845437" y="441960"/>
                    <a:pt x="868297" y="443865"/>
                  </a:cubicBezTo>
                  <a:cubicBezTo>
                    <a:pt x="873060" y="447675"/>
                    <a:pt x="877822" y="451485"/>
                    <a:pt x="885442" y="457200"/>
                  </a:cubicBezTo>
                  <a:cubicBezTo>
                    <a:pt x="889252" y="453390"/>
                    <a:pt x="893062" y="448627"/>
                    <a:pt x="896872" y="443865"/>
                  </a:cubicBezTo>
                  <a:cubicBezTo>
                    <a:pt x="914970" y="440055"/>
                    <a:pt x="913065" y="423862"/>
                    <a:pt x="914970" y="410527"/>
                  </a:cubicBezTo>
                  <a:cubicBezTo>
                    <a:pt x="914970" y="410527"/>
                    <a:pt x="914970" y="410527"/>
                    <a:pt x="914970" y="410527"/>
                  </a:cubicBezTo>
                  <a:cubicBezTo>
                    <a:pt x="926400" y="400050"/>
                    <a:pt x="936877" y="389573"/>
                    <a:pt x="948307" y="378142"/>
                  </a:cubicBezTo>
                  <a:cubicBezTo>
                    <a:pt x="947355" y="377190"/>
                    <a:pt x="945450" y="375285"/>
                    <a:pt x="944497" y="374333"/>
                  </a:cubicBezTo>
                  <a:cubicBezTo>
                    <a:pt x="939735" y="375285"/>
                    <a:pt x="934020" y="376237"/>
                    <a:pt x="929257" y="378142"/>
                  </a:cubicBezTo>
                  <a:cubicBezTo>
                    <a:pt x="929257" y="375285"/>
                    <a:pt x="929257" y="372427"/>
                    <a:pt x="929257" y="368617"/>
                  </a:cubicBezTo>
                  <a:cubicBezTo>
                    <a:pt x="940687" y="349567"/>
                    <a:pt x="952117" y="330517"/>
                    <a:pt x="964500" y="310515"/>
                  </a:cubicBezTo>
                  <a:cubicBezTo>
                    <a:pt x="973072" y="317183"/>
                    <a:pt x="977835" y="320992"/>
                    <a:pt x="988312" y="328612"/>
                  </a:cubicBezTo>
                  <a:cubicBezTo>
                    <a:pt x="994980" y="304800"/>
                    <a:pt x="999742" y="284798"/>
                    <a:pt x="1005457" y="265748"/>
                  </a:cubicBezTo>
                  <a:cubicBezTo>
                    <a:pt x="1007362" y="260033"/>
                    <a:pt x="1011172" y="255270"/>
                    <a:pt x="1014982" y="251460"/>
                  </a:cubicBezTo>
                  <a:cubicBezTo>
                    <a:pt x="1024507" y="241935"/>
                    <a:pt x="1034985" y="233362"/>
                    <a:pt x="1044510" y="224790"/>
                  </a:cubicBezTo>
                  <a:cubicBezTo>
                    <a:pt x="1049272" y="220980"/>
                    <a:pt x="1054035" y="218123"/>
                    <a:pt x="1059750" y="214312"/>
                  </a:cubicBezTo>
                  <a:cubicBezTo>
                    <a:pt x="1069275" y="206692"/>
                    <a:pt x="1079752" y="200025"/>
                    <a:pt x="1089277" y="192405"/>
                  </a:cubicBezTo>
                  <a:cubicBezTo>
                    <a:pt x="1098802" y="183833"/>
                    <a:pt x="1107375" y="174308"/>
                    <a:pt x="1115947" y="165735"/>
                  </a:cubicBezTo>
                  <a:cubicBezTo>
                    <a:pt x="1116900" y="167640"/>
                    <a:pt x="1118805" y="168592"/>
                    <a:pt x="1119757" y="170498"/>
                  </a:cubicBezTo>
                  <a:cubicBezTo>
                    <a:pt x="1112137" y="183833"/>
                    <a:pt x="1103565" y="197167"/>
                    <a:pt x="1095945" y="210502"/>
                  </a:cubicBezTo>
                  <a:cubicBezTo>
                    <a:pt x="1097850" y="211455"/>
                    <a:pt x="1099755" y="213360"/>
                    <a:pt x="1101660" y="214312"/>
                  </a:cubicBezTo>
                  <a:cubicBezTo>
                    <a:pt x="1115947" y="197167"/>
                    <a:pt x="1130235" y="180023"/>
                    <a:pt x="1145475" y="161925"/>
                  </a:cubicBezTo>
                  <a:cubicBezTo>
                    <a:pt x="1123567" y="160020"/>
                    <a:pt x="1119757" y="151447"/>
                    <a:pt x="1128330" y="133350"/>
                  </a:cubicBezTo>
                  <a:cubicBezTo>
                    <a:pt x="1132140" y="126683"/>
                    <a:pt x="1132140" y="118110"/>
                    <a:pt x="1134997" y="110490"/>
                  </a:cubicBezTo>
                  <a:cubicBezTo>
                    <a:pt x="1137855" y="100013"/>
                    <a:pt x="1140712" y="89535"/>
                    <a:pt x="1144522" y="79058"/>
                  </a:cubicBezTo>
                  <a:cubicBezTo>
                    <a:pt x="1150237" y="63817"/>
                    <a:pt x="1155952" y="48577"/>
                    <a:pt x="1163572" y="29527"/>
                  </a:cubicBezTo>
                  <a:cubicBezTo>
                    <a:pt x="1151190" y="33338"/>
                    <a:pt x="1144522" y="36195"/>
                    <a:pt x="1131187" y="40958"/>
                  </a:cubicBezTo>
                  <a:cubicBezTo>
                    <a:pt x="1138807" y="24765"/>
                    <a:pt x="1142617" y="14288"/>
                    <a:pt x="1149285" y="0"/>
                  </a:cubicBezTo>
                  <a:cubicBezTo>
                    <a:pt x="1171192" y="16192"/>
                    <a:pt x="1198815" y="20955"/>
                    <a:pt x="1195005" y="55245"/>
                  </a:cubicBezTo>
                  <a:cubicBezTo>
                    <a:pt x="1194052" y="60008"/>
                    <a:pt x="1200720" y="65722"/>
                    <a:pt x="1202625" y="70485"/>
                  </a:cubicBezTo>
                  <a:cubicBezTo>
                    <a:pt x="1206435" y="84772"/>
                    <a:pt x="1230247" y="98108"/>
                    <a:pt x="1205482" y="115252"/>
                  </a:cubicBezTo>
                  <a:cubicBezTo>
                    <a:pt x="1215960" y="121920"/>
                    <a:pt x="1224532" y="127635"/>
                    <a:pt x="1234057" y="134302"/>
                  </a:cubicBezTo>
                  <a:cubicBezTo>
                    <a:pt x="1240725" y="125730"/>
                    <a:pt x="1246440" y="119063"/>
                    <a:pt x="1247392" y="118110"/>
                  </a:cubicBezTo>
                  <a:cubicBezTo>
                    <a:pt x="1239772" y="92392"/>
                    <a:pt x="1233105" y="70485"/>
                    <a:pt x="1226437" y="46672"/>
                  </a:cubicBezTo>
                  <a:cubicBezTo>
                    <a:pt x="1243582" y="50483"/>
                    <a:pt x="1255012" y="55245"/>
                    <a:pt x="1267395" y="56197"/>
                  </a:cubicBezTo>
                  <a:cubicBezTo>
                    <a:pt x="1285492" y="58102"/>
                    <a:pt x="1319782" y="91440"/>
                    <a:pt x="1313115" y="108585"/>
                  </a:cubicBezTo>
                  <a:cubicBezTo>
                    <a:pt x="1307400" y="122872"/>
                    <a:pt x="1315020" y="124777"/>
                    <a:pt x="1322640" y="129540"/>
                  </a:cubicBezTo>
                  <a:cubicBezTo>
                    <a:pt x="1322640" y="129540"/>
                    <a:pt x="1322640" y="129540"/>
                    <a:pt x="1322640" y="129540"/>
                  </a:cubicBezTo>
                  <a:cubicBezTo>
                    <a:pt x="1320735" y="133350"/>
                    <a:pt x="1322640" y="135255"/>
                    <a:pt x="1323592" y="136208"/>
                  </a:cubicBezTo>
                  <a:close/>
                  <a:moveTo>
                    <a:pt x="1233105" y="165735"/>
                  </a:moveTo>
                  <a:cubicBezTo>
                    <a:pt x="1248345" y="159067"/>
                    <a:pt x="1257870" y="155258"/>
                    <a:pt x="1269300" y="150495"/>
                  </a:cubicBezTo>
                  <a:cubicBezTo>
                    <a:pt x="1264537" y="140970"/>
                    <a:pt x="1261680" y="134302"/>
                    <a:pt x="1257870" y="127635"/>
                  </a:cubicBezTo>
                  <a:cubicBezTo>
                    <a:pt x="1250250" y="138113"/>
                    <a:pt x="1242630" y="149542"/>
                    <a:pt x="1233105" y="165735"/>
                  </a:cubicBezTo>
                  <a:close/>
                </a:path>
              </a:pathLst>
            </a:custGeom>
            <a:solidFill>
              <a:srgbClr val="8331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1187;p20">
              <a:extLst>
                <a:ext uri="{FF2B5EF4-FFF2-40B4-BE49-F238E27FC236}">
                  <a16:creationId xmlns:a16="http://schemas.microsoft.com/office/drawing/2014/main" id="{D3DD1617-B913-4A01-B9A7-3F5A5B153D9C}"/>
                </a:ext>
              </a:extLst>
            </p:cNvPr>
            <p:cNvSpPr/>
            <p:nvPr/>
          </p:nvSpPr>
          <p:spPr>
            <a:xfrm>
              <a:off x="7750492" y="3435521"/>
              <a:ext cx="1313384" cy="935500"/>
            </a:xfrm>
            <a:custGeom>
              <a:avLst/>
              <a:gdLst/>
              <a:ahLst/>
              <a:cxnLst/>
              <a:rect l="l" t="t" r="r" b="b"/>
              <a:pathLst>
                <a:path w="1313384" h="935500" extrusionOk="0">
                  <a:moveTo>
                    <a:pt x="947738" y="786910"/>
                  </a:moveTo>
                  <a:cubicBezTo>
                    <a:pt x="913447" y="835488"/>
                    <a:pt x="878205" y="884065"/>
                    <a:pt x="843915" y="931690"/>
                  </a:cubicBezTo>
                  <a:cubicBezTo>
                    <a:pt x="835343" y="938358"/>
                    <a:pt x="822007" y="909783"/>
                    <a:pt x="815340" y="935500"/>
                  </a:cubicBezTo>
                  <a:cubicBezTo>
                    <a:pt x="812482" y="934548"/>
                    <a:pt x="809625" y="934548"/>
                    <a:pt x="805815" y="933596"/>
                  </a:cubicBezTo>
                  <a:cubicBezTo>
                    <a:pt x="802957" y="932643"/>
                    <a:pt x="799147" y="932643"/>
                    <a:pt x="796290" y="931690"/>
                  </a:cubicBezTo>
                  <a:cubicBezTo>
                    <a:pt x="788670" y="929785"/>
                    <a:pt x="781050" y="928833"/>
                    <a:pt x="772477" y="926928"/>
                  </a:cubicBezTo>
                  <a:cubicBezTo>
                    <a:pt x="780097" y="905021"/>
                    <a:pt x="782955" y="885018"/>
                    <a:pt x="761047" y="867873"/>
                  </a:cubicBezTo>
                  <a:cubicBezTo>
                    <a:pt x="755332" y="877398"/>
                    <a:pt x="750570" y="886923"/>
                    <a:pt x="743902" y="894543"/>
                  </a:cubicBezTo>
                  <a:cubicBezTo>
                    <a:pt x="734377" y="905973"/>
                    <a:pt x="724852" y="909783"/>
                    <a:pt x="716280" y="893590"/>
                  </a:cubicBezTo>
                  <a:cubicBezTo>
                    <a:pt x="738188" y="863110"/>
                    <a:pt x="761047" y="833583"/>
                    <a:pt x="782955" y="803103"/>
                  </a:cubicBezTo>
                  <a:cubicBezTo>
                    <a:pt x="794385" y="806913"/>
                    <a:pt x="803910" y="809771"/>
                    <a:pt x="813435" y="812628"/>
                  </a:cubicBezTo>
                  <a:cubicBezTo>
                    <a:pt x="835343" y="817390"/>
                    <a:pt x="852488" y="811675"/>
                    <a:pt x="865822" y="791673"/>
                  </a:cubicBezTo>
                  <a:cubicBezTo>
                    <a:pt x="930593" y="696423"/>
                    <a:pt x="995363" y="601173"/>
                    <a:pt x="1060132" y="505923"/>
                  </a:cubicBezTo>
                  <a:cubicBezTo>
                    <a:pt x="1090613" y="461155"/>
                    <a:pt x="1122997" y="418293"/>
                    <a:pt x="1153477" y="373525"/>
                  </a:cubicBezTo>
                  <a:cubicBezTo>
                    <a:pt x="1174432" y="342093"/>
                    <a:pt x="1201102" y="311613"/>
                    <a:pt x="1184910" y="268750"/>
                  </a:cubicBezTo>
                  <a:cubicBezTo>
                    <a:pt x="1187768" y="268750"/>
                    <a:pt x="1189672" y="268750"/>
                    <a:pt x="1192530" y="267798"/>
                  </a:cubicBezTo>
                  <a:cubicBezTo>
                    <a:pt x="1192530" y="266846"/>
                    <a:pt x="1191577" y="265893"/>
                    <a:pt x="1191577" y="264940"/>
                  </a:cubicBezTo>
                  <a:cubicBezTo>
                    <a:pt x="1189672" y="265893"/>
                    <a:pt x="1186815" y="267798"/>
                    <a:pt x="1184910" y="268750"/>
                  </a:cubicBezTo>
                  <a:cubicBezTo>
                    <a:pt x="1172527" y="263035"/>
                    <a:pt x="1160145" y="256368"/>
                    <a:pt x="1147763" y="250653"/>
                  </a:cubicBezTo>
                  <a:cubicBezTo>
                    <a:pt x="1167765" y="221125"/>
                    <a:pt x="1203007" y="232555"/>
                    <a:pt x="1230630" y="222078"/>
                  </a:cubicBezTo>
                  <a:cubicBezTo>
                    <a:pt x="1199197" y="185883"/>
                    <a:pt x="1021080" y="143021"/>
                    <a:pt x="980122" y="161118"/>
                  </a:cubicBezTo>
                  <a:cubicBezTo>
                    <a:pt x="985838" y="165880"/>
                    <a:pt x="991552" y="169690"/>
                    <a:pt x="997268" y="174453"/>
                  </a:cubicBezTo>
                  <a:cubicBezTo>
                    <a:pt x="996315" y="175405"/>
                    <a:pt x="996315" y="176358"/>
                    <a:pt x="995363" y="177310"/>
                  </a:cubicBezTo>
                  <a:cubicBezTo>
                    <a:pt x="984885" y="175405"/>
                    <a:pt x="975360" y="172548"/>
                    <a:pt x="964882" y="170643"/>
                  </a:cubicBezTo>
                  <a:cubicBezTo>
                    <a:pt x="964882" y="173500"/>
                    <a:pt x="963930" y="177310"/>
                    <a:pt x="963930" y="180168"/>
                  </a:cubicBezTo>
                  <a:cubicBezTo>
                    <a:pt x="983932" y="181121"/>
                    <a:pt x="1003935" y="182073"/>
                    <a:pt x="1025843" y="183025"/>
                  </a:cubicBezTo>
                  <a:cubicBezTo>
                    <a:pt x="1021080" y="189693"/>
                    <a:pt x="1016318" y="195408"/>
                    <a:pt x="1012507" y="201123"/>
                  </a:cubicBezTo>
                  <a:cubicBezTo>
                    <a:pt x="979170" y="232555"/>
                    <a:pt x="945832" y="263035"/>
                    <a:pt x="913447" y="295421"/>
                  </a:cubicBezTo>
                  <a:cubicBezTo>
                    <a:pt x="888682" y="321138"/>
                    <a:pt x="865822" y="348760"/>
                    <a:pt x="842963" y="375430"/>
                  </a:cubicBezTo>
                  <a:cubicBezTo>
                    <a:pt x="826770" y="375430"/>
                    <a:pt x="819150" y="367810"/>
                    <a:pt x="819150" y="351618"/>
                  </a:cubicBezTo>
                  <a:cubicBezTo>
                    <a:pt x="819150" y="350665"/>
                    <a:pt x="820102" y="350665"/>
                    <a:pt x="820102" y="349713"/>
                  </a:cubicBezTo>
                  <a:cubicBezTo>
                    <a:pt x="820102" y="350665"/>
                    <a:pt x="819150" y="350665"/>
                    <a:pt x="819150" y="351618"/>
                  </a:cubicBezTo>
                  <a:cubicBezTo>
                    <a:pt x="814388" y="354475"/>
                    <a:pt x="805815" y="355428"/>
                    <a:pt x="803910" y="359238"/>
                  </a:cubicBezTo>
                  <a:cubicBezTo>
                    <a:pt x="795338" y="376383"/>
                    <a:pt x="787718" y="394480"/>
                    <a:pt x="782002" y="412578"/>
                  </a:cubicBezTo>
                  <a:cubicBezTo>
                    <a:pt x="780097" y="419246"/>
                    <a:pt x="783907" y="427818"/>
                    <a:pt x="785813" y="436390"/>
                  </a:cubicBezTo>
                  <a:cubicBezTo>
                    <a:pt x="785813" y="438296"/>
                    <a:pt x="785813" y="439248"/>
                    <a:pt x="785813" y="441153"/>
                  </a:cubicBezTo>
                  <a:cubicBezTo>
                    <a:pt x="782955" y="445915"/>
                    <a:pt x="780097" y="451630"/>
                    <a:pt x="777240" y="456393"/>
                  </a:cubicBezTo>
                  <a:cubicBezTo>
                    <a:pt x="777240" y="459250"/>
                    <a:pt x="776288" y="462108"/>
                    <a:pt x="776288" y="464965"/>
                  </a:cubicBezTo>
                  <a:cubicBezTo>
                    <a:pt x="773430" y="467823"/>
                    <a:pt x="770572" y="471633"/>
                    <a:pt x="766763" y="474490"/>
                  </a:cubicBezTo>
                  <a:cubicBezTo>
                    <a:pt x="752475" y="493540"/>
                    <a:pt x="741045" y="515448"/>
                    <a:pt x="723900" y="531640"/>
                  </a:cubicBezTo>
                  <a:cubicBezTo>
                    <a:pt x="704850" y="550690"/>
                    <a:pt x="694372" y="570693"/>
                    <a:pt x="695325" y="596410"/>
                  </a:cubicBezTo>
                  <a:cubicBezTo>
                    <a:pt x="689610" y="594506"/>
                    <a:pt x="682943" y="593553"/>
                    <a:pt x="677227" y="591648"/>
                  </a:cubicBezTo>
                  <a:cubicBezTo>
                    <a:pt x="654368" y="623081"/>
                    <a:pt x="631507" y="654513"/>
                    <a:pt x="608647" y="685946"/>
                  </a:cubicBezTo>
                  <a:cubicBezTo>
                    <a:pt x="590550" y="710710"/>
                    <a:pt x="573405" y="735475"/>
                    <a:pt x="556260" y="761193"/>
                  </a:cubicBezTo>
                  <a:cubicBezTo>
                    <a:pt x="552450" y="766908"/>
                    <a:pt x="551497" y="773575"/>
                    <a:pt x="549593" y="780243"/>
                  </a:cubicBezTo>
                  <a:cubicBezTo>
                    <a:pt x="533400" y="788815"/>
                    <a:pt x="516255" y="798340"/>
                    <a:pt x="499110" y="807865"/>
                  </a:cubicBezTo>
                  <a:cubicBezTo>
                    <a:pt x="501015" y="811675"/>
                    <a:pt x="503872" y="817390"/>
                    <a:pt x="506730" y="823106"/>
                  </a:cubicBezTo>
                  <a:cubicBezTo>
                    <a:pt x="504825" y="825963"/>
                    <a:pt x="503872" y="829773"/>
                    <a:pt x="501968" y="832631"/>
                  </a:cubicBezTo>
                  <a:cubicBezTo>
                    <a:pt x="492443" y="830725"/>
                    <a:pt x="481965" y="829773"/>
                    <a:pt x="468630" y="827868"/>
                  </a:cubicBezTo>
                  <a:cubicBezTo>
                    <a:pt x="500063" y="783100"/>
                    <a:pt x="528638" y="742143"/>
                    <a:pt x="558165" y="701185"/>
                  </a:cubicBezTo>
                  <a:cubicBezTo>
                    <a:pt x="588645" y="657371"/>
                    <a:pt x="619125" y="613556"/>
                    <a:pt x="651510" y="571646"/>
                  </a:cubicBezTo>
                  <a:cubicBezTo>
                    <a:pt x="683895" y="529735"/>
                    <a:pt x="714375" y="485921"/>
                    <a:pt x="741997" y="442105"/>
                  </a:cubicBezTo>
                  <a:cubicBezTo>
                    <a:pt x="767715" y="400196"/>
                    <a:pt x="782955" y="351618"/>
                    <a:pt x="802005" y="306850"/>
                  </a:cubicBezTo>
                  <a:cubicBezTo>
                    <a:pt x="817245" y="272560"/>
                    <a:pt x="829627" y="237318"/>
                    <a:pt x="846772" y="203028"/>
                  </a:cubicBezTo>
                  <a:cubicBezTo>
                    <a:pt x="856297" y="184930"/>
                    <a:pt x="855345" y="173500"/>
                    <a:pt x="836295" y="164928"/>
                  </a:cubicBezTo>
                  <a:cubicBezTo>
                    <a:pt x="831532" y="158260"/>
                    <a:pt x="827722" y="147783"/>
                    <a:pt x="822007" y="146830"/>
                  </a:cubicBezTo>
                  <a:cubicBezTo>
                    <a:pt x="811530" y="144925"/>
                    <a:pt x="801052" y="149688"/>
                    <a:pt x="790575" y="150640"/>
                  </a:cubicBezTo>
                  <a:cubicBezTo>
                    <a:pt x="779145" y="144925"/>
                    <a:pt x="767715" y="139210"/>
                    <a:pt x="755332" y="133496"/>
                  </a:cubicBezTo>
                  <a:cubicBezTo>
                    <a:pt x="741997" y="150640"/>
                    <a:pt x="728663" y="166833"/>
                    <a:pt x="715327" y="183025"/>
                  </a:cubicBezTo>
                  <a:cubicBezTo>
                    <a:pt x="713422" y="181121"/>
                    <a:pt x="711518" y="180168"/>
                    <a:pt x="709613" y="178263"/>
                  </a:cubicBezTo>
                  <a:cubicBezTo>
                    <a:pt x="721995" y="159213"/>
                    <a:pt x="734377" y="141115"/>
                    <a:pt x="747713" y="122065"/>
                  </a:cubicBezTo>
                  <a:cubicBezTo>
                    <a:pt x="745807" y="120160"/>
                    <a:pt x="744855" y="118255"/>
                    <a:pt x="742950" y="116350"/>
                  </a:cubicBezTo>
                  <a:cubicBezTo>
                    <a:pt x="737235" y="121113"/>
                    <a:pt x="728663" y="123971"/>
                    <a:pt x="724852" y="130638"/>
                  </a:cubicBezTo>
                  <a:cubicBezTo>
                    <a:pt x="713422" y="148735"/>
                    <a:pt x="703897" y="166833"/>
                    <a:pt x="694372" y="185883"/>
                  </a:cubicBezTo>
                  <a:cubicBezTo>
                    <a:pt x="687705" y="199218"/>
                    <a:pt x="677227" y="214458"/>
                    <a:pt x="690563" y="229698"/>
                  </a:cubicBezTo>
                  <a:cubicBezTo>
                    <a:pt x="676275" y="243033"/>
                    <a:pt x="663893" y="258273"/>
                    <a:pt x="648652" y="270655"/>
                  </a:cubicBezTo>
                  <a:cubicBezTo>
                    <a:pt x="630555" y="285896"/>
                    <a:pt x="610552" y="300183"/>
                    <a:pt x="591502" y="314471"/>
                  </a:cubicBezTo>
                  <a:cubicBezTo>
                    <a:pt x="621030" y="262083"/>
                    <a:pt x="650557" y="209696"/>
                    <a:pt x="680085" y="156355"/>
                  </a:cubicBezTo>
                  <a:cubicBezTo>
                    <a:pt x="687705" y="142068"/>
                    <a:pt x="695325" y="127780"/>
                    <a:pt x="702945" y="112540"/>
                  </a:cubicBezTo>
                  <a:cubicBezTo>
                    <a:pt x="715327" y="85871"/>
                    <a:pt x="707707" y="77298"/>
                    <a:pt x="676275" y="78250"/>
                  </a:cubicBezTo>
                  <a:cubicBezTo>
                    <a:pt x="672465" y="63010"/>
                    <a:pt x="666750" y="56343"/>
                    <a:pt x="650557" y="66821"/>
                  </a:cubicBezTo>
                  <a:cubicBezTo>
                    <a:pt x="631507" y="79203"/>
                    <a:pt x="610552" y="88728"/>
                    <a:pt x="590550" y="99205"/>
                  </a:cubicBezTo>
                  <a:cubicBezTo>
                    <a:pt x="576263" y="106825"/>
                    <a:pt x="561022" y="114446"/>
                    <a:pt x="545782" y="122065"/>
                  </a:cubicBezTo>
                  <a:cubicBezTo>
                    <a:pt x="528638" y="115398"/>
                    <a:pt x="524827" y="127780"/>
                    <a:pt x="521018" y="139210"/>
                  </a:cubicBezTo>
                  <a:cubicBezTo>
                    <a:pt x="503872" y="150640"/>
                    <a:pt x="486727" y="162071"/>
                    <a:pt x="469582" y="173500"/>
                  </a:cubicBezTo>
                  <a:cubicBezTo>
                    <a:pt x="464820" y="172548"/>
                    <a:pt x="460057" y="170643"/>
                    <a:pt x="455295" y="169690"/>
                  </a:cubicBezTo>
                  <a:cubicBezTo>
                    <a:pt x="450532" y="168738"/>
                    <a:pt x="446722" y="167785"/>
                    <a:pt x="442913" y="166833"/>
                  </a:cubicBezTo>
                  <a:cubicBezTo>
                    <a:pt x="455295" y="153498"/>
                    <a:pt x="464820" y="142068"/>
                    <a:pt x="472440" y="134448"/>
                  </a:cubicBezTo>
                  <a:cubicBezTo>
                    <a:pt x="461963" y="125875"/>
                    <a:pt x="456247" y="121113"/>
                    <a:pt x="450532" y="116350"/>
                  </a:cubicBezTo>
                  <a:cubicBezTo>
                    <a:pt x="459105" y="116350"/>
                    <a:pt x="467677" y="116350"/>
                    <a:pt x="478155" y="116350"/>
                  </a:cubicBezTo>
                  <a:cubicBezTo>
                    <a:pt x="465772" y="92538"/>
                    <a:pt x="457200" y="100158"/>
                    <a:pt x="450532" y="116350"/>
                  </a:cubicBezTo>
                  <a:cubicBezTo>
                    <a:pt x="445770" y="120160"/>
                    <a:pt x="440055" y="123971"/>
                    <a:pt x="435293" y="128733"/>
                  </a:cubicBezTo>
                  <a:cubicBezTo>
                    <a:pt x="418147" y="145878"/>
                    <a:pt x="412432" y="168738"/>
                    <a:pt x="407670" y="191598"/>
                  </a:cubicBezTo>
                  <a:cubicBezTo>
                    <a:pt x="405765" y="193503"/>
                    <a:pt x="404813" y="194455"/>
                    <a:pt x="402907" y="196360"/>
                  </a:cubicBezTo>
                  <a:cubicBezTo>
                    <a:pt x="396240" y="203980"/>
                    <a:pt x="390525" y="211600"/>
                    <a:pt x="384810" y="220173"/>
                  </a:cubicBezTo>
                  <a:cubicBezTo>
                    <a:pt x="383857" y="221125"/>
                    <a:pt x="382905" y="221125"/>
                    <a:pt x="382905" y="221125"/>
                  </a:cubicBezTo>
                  <a:cubicBezTo>
                    <a:pt x="382905" y="223030"/>
                    <a:pt x="382905" y="223983"/>
                    <a:pt x="382905" y="225888"/>
                  </a:cubicBezTo>
                  <a:cubicBezTo>
                    <a:pt x="383857" y="223983"/>
                    <a:pt x="383857" y="222078"/>
                    <a:pt x="384810" y="219221"/>
                  </a:cubicBezTo>
                  <a:cubicBezTo>
                    <a:pt x="390525" y="211600"/>
                    <a:pt x="397193" y="203980"/>
                    <a:pt x="402907" y="195408"/>
                  </a:cubicBezTo>
                  <a:cubicBezTo>
                    <a:pt x="404813" y="193503"/>
                    <a:pt x="405765" y="192550"/>
                    <a:pt x="407670" y="190646"/>
                  </a:cubicBezTo>
                  <a:cubicBezTo>
                    <a:pt x="409575" y="197313"/>
                    <a:pt x="410527" y="203028"/>
                    <a:pt x="412432" y="209696"/>
                  </a:cubicBezTo>
                  <a:cubicBezTo>
                    <a:pt x="400050" y="226840"/>
                    <a:pt x="386715" y="243985"/>
                    <a:pt x="374332" y="261130"/>
                  </a:cubicBezTo>
                  <a:cubicBezTo>
                    <a:pt x="368618" y="267798"/>
                    <a:pt x="361950" y="274465"/>
                    <a:pt x="356235" y="281133"/>
                  </a:cubicBezTo>
                  <a:cubicBezTo>
                    <a:pt x="356235" y="283990"/>
                    <a:pt x="355282" y="286848"/>
                    <a:pt x="355282" y="288753"/>
                  </a:cubicBezTo>
                  <a:cubicBezTo>
                    <a:pt x="328613" y="323043"/>
                    <a:pt x="301943" y="358285"/>
                    <a:pt x="275272" y="392575"/>
                  </a:cubicBezTo>
                  <a:cubicBezTo>
                    <a:pt x="260032" y="412578"/>
                    <a:pt x="243840" y="433533"/>
                    <a:pt x="228600" y="453535"/>
                  </a:cubicBezTo>
                  <a:cubicBezTo>
                    <a:pt x="216218" y="460203"/>
                    <a:pt x="203835" y="465918"/>
                    <a:pt x="190500" y="473538"/>
                  </a:cubicBezTo>
                  <a:cubicBezTo>
                    <a:pt x="197168" y="457346"/>
                    <a:pt x="202882" y="444010"/>
                    <a:pt x="207645" y="431628"/>
                  </a:cubicBezTo>
                  <a:cubicBezTo>
                    <a:pt x="204788" y="430675"/>
                    <a:pt x="201930" y="428771"/>
                    <a:pt x="199072" y="427818"/>
                  </a:cubicBezTo>
                  <a:cubicBezTo>
                    <a:pt x="180022" y="457346"/>
                    <a:pt x="160972" y="486873"/>
                    <a:pt x="141922" y="516400"/>
                  </a:cubicBezTo>
                  <a:cubicBezTo>
                    <a:pt x="140970" y="517353"/>
                    <a:pt x="145732" y="522115"/>
                    <a:pt x="148590" y="524973"/>
                  </a:cubicBezTo>
                  <a:cubicBezTo>
                    <a:pt x="149543" y="528783"/>
                    <a:pt x="149543" y="532593"/>
                    <a:pt x="150495" y="535450"/>
                  </a:cubicBezTo>
                  <a:cubicBezTo>
                    <a:pt x="152400" y="534498"/>
                    <a:pt x="154305" y="533546"/>
                    <a:pt x="155257" y="532593"/>
                  </a:cubicBezTo>
                  <a:cubicBezTo>
                    <a:pt x="152400" y="529735"/>
                    <a:pt x="150495" y="526878"/>
                    <a:pt x="147638" y="524973"/>
                  </a:cubicBezTo>
                  <a:cubicBezTo>
                    <a:pt x="157163" y="517353"/>
                    <a:pt x="165735" y="508780"/>
                    <a:pt x="175260" y="501160"/>
                  </a:cubicBezTo>
                  <a:cubicBezTo>
                    <a:pt x="177165" y="503065"/>
                    <a:pt x="178118" y="504018"/>
                    <a:pt x="180022" y="505923"/>
                  </a:cubicBezTo>
                  <a:cubicBezTo>
                    <a:pt x="177165" y="511638"/>
                    <a:pt x="176213" y="518305"/>
                    <a:pt x="171450" y="522115"/>
                  </a:cubicBezTo>
                  <a:cubicBezTo>
                    <a:pt x="160020" y="532593"/>
                    <a:pt x="145732" y="541165"/>
                    <a:pt x="134302" y="552596"/>
                  </a:cubicBezTo>
                  <a:cubicBezTo>
                    <a:pt x="104775" y="583075"/>
                    <a:pt x="77152" y="614508"/>
                    <a:pt x="48577" y="645940"/>
                  </a:cubicBezTo>
                  <a:cubicBezTo>
                    <a:pt x="40957" y="654513"/>
                    <a:pt x="35242" y="664990"/>
                    <a:pt x="28575" y="674515"/>
                  </a:cubicBezTo>
                  <a:cubicBezTo>
                    <a:pt x="20002" y="672610"/>
                    <a:pt x="11430" y="669753"/>
                    <a:pt x="0" y="666896"/>
                  </a:cubicBezTo>
                  <a:cubicBezTo>
                    <a:pt x="40957" y="611650"/>
                    <a:pt x="80010" y="559263"/>
                    <a:pt x="119063" y="507828"/>
                  </a:cubicBezTo>
                  <a:cubicBezTo>
                    <a:pt x="234315" y="354475"/>
                    <a:pt x="350520" y="201123"/>
                    <a:pt x="463868" y="46818"/>
                  </a:cubicBezTo>
                  <a:cubicBezTo>
                    <a:pt x="493395" y="7765"/>
                    <a:pt x="529590" y="-5570"/>
                    <a:pt x="574357" y="2050"/>
                  </a:cubicBezTo>
                  <a:cubicBezTo>
                    <a:pt x="606743" y="7765"/>
                    <a:pt x="638175" y="18243"/>
                    <a:pt x="668655" y="27768"/>
                  </a:cubicBezTo>
                  <a:cubicBezTo>
                    <a:pt x="732472" y="46818"/>
                    <a:pt x="795338" y="65868"/>
                    <a:pt x="858202" y="84918"/>
                  </a:cubicBezTo>
                  <a:cubicBezTo>
                    <a:pt x="981075" y="120160"/>
                    <a:pt x="1104900" y="154450"/>
                    <a:pt x="1227772" y="190646"/>
                  </a:cubicBezTo>
                  <a:cubicBezTo>
                    <a:pt x="1250632" y="197313"/>
                    <a:pt x="1272540" y="208743"/>
                    <a:pt x="1293495" y="220173"/>
                  </a:cubicBezTo>
                  <a:cubicBezTo>
                    <a:pt x="1315402" y="231603"/>
                    <a:pt x="1319213" y="266846"/>
                    <a:pt x="1304925" y="285896"/>
                  </a:cubicBezTo>
                  <a:cubicBezTo>
                    <a:pt x="1263015" y="342093"/>
                    <a:pt x="1221105" y="399243"/>
                    <a:pt x="1180147" y="455440"/>
                  </a:cubicBezTo>
                  <a:cubicBezTo>
                    <a:pt x="1166813" y="472585"/>
                    <a:pt x="1153477" y="489730"/>
                    <a:pt x="1140143" y="507828"/>
                  </a:cubicBezTo>
                  <a:cubicBezTo>
                    <a:pt x="1133475" y="509733"/>
                    <a:pt x="1126807" y="510685"/>
                    <a:pt x="1121093" y="512590"/>
                  </a:cubicBezTo>
                  <a:lnTo>
                    <a:pt x="1120140" y="510685"/>
                  </a:lnTo>
                  <a:lnTo>
                    <a:pt x="1119188" y="511638"/>
                  </a:lnTo>
                  <a:lnTo>
                    <a:pt x="1121093" y="512590"/>
                  </a:lnTo>
                  <a:cubicBezTo>
                    <a:pt x="1122045" y="518305"/>
                    <a:pt x="1122997" y="524973"/>
                    <a:pt x="1123950" y="530688"/>
                  </a:cubicBezTo>
                  <a:cubicBezTo>
                    <a:pt x="1122045" y="534498"/>
                    <a:pt x="1119188" y="537356"/>
                    <a:pt x="1117282" y="541165"/>
                  </a:cubicBezTo>
                  <a:cubicBezTo>
                    <a:pt x="1112520" y="541165"/>
                    <a:pt x="1106805" y="540213"/>
                    <a:pt x="1097280" y="539260"/>
                  </a:cubicBezTo>
                  <a:cubicBezTo>
                    <a:pt x="1105852" y="533546"/>
                    <a:pt x="1109663" y="531640"/>
                    <a:pt x="1113472" y="528783"/>
                  </a:cubicBezTo>
                  <a:cubicBezTo>
                    <a:pt x="1110615" y="519258"/>
                    <a:pt x="1106805" y="508780"/>
                    <a:pt x="1102995" y="494493"/>
                  </a:cubicBezTo>
                  <a:cubicBezTo>
                    <a:pt x="1099185" y="503065"/>
                    <a:pt x="1095375" y="506875"/>
                    <a:pt x="1096327" y="509733"/>
                  </a:cubicBezTo>
                  <a:cubicBezTo>
                    <a:pt x="1099185" y="531640"/>
                    <a:pt x="1096327" y="547833"/>
                    <a:pt x="1071563" y="553548"/>
                  </a:cubicBezTo>
                  <a:cubicBezTo>
                    <a:pt x="1065847" y="554500"/>
                    <a:pt x="1061085" y="562121"/>
                    <a:pt x="1057275" y="566883"/>
                  </a:cubicBezTo>
                  <a:cubicBezTo>
                    <a:pt x="1027747" y="609746"/>
                    <a:pt x="998220" y="653560"/>
                    <a:pt x="968693" y="696423"/>
                  </a:cubicBezTo>
                  <a:cubicBezTo>
                    <a:pt x="958215" y="711663"/>
                    <a:pt x="945832" y="725950"/>
                    <a:pt x="935355" y="741190"/>
                  </a:cubicBezTo>
                  <a:cubicBezTo>
                    <a:pt x="929640" y="750715"/>
                    <a:pt x="926782" y="762146"/>
                    <a:pt x="922020" y="771671"/>
                  </a:cubicBezTo>
                  <a:cubicBezTo>
                    <a:pt x="930593" y="777385"/>
                    <a:pt x="939165" y="782148"/>
                    <a:pt x="947738" y="786910"/>
                  </a:cubicBezTo>
                  <a:close/>
                  <a:moveTo>
                    <a:pt x="1285875" y="240175"/>
                  </a:moveTo>
                  <a:cubicBezTo>
                    <a:pt x="1285875" y="239223"/>
                    <a:pt x="1286827" y="239223"/>
                    <a:pt x="1286827" y="238271"/>
                  </a:cubicBezTo>
                  <a:cubicBezTo>
                    <a:pt x="1286827" y="238271"/>
                    <a:pt x="1286827" y="239223"/>
                    <a:pt x="1285875" y="240175"/>
                  </a:cubicBezTo>
                  <a:cubicBezTo>
                    <a:pt x="1283970" y="240175"/>
                    <a:pt x="1283018" y="240175"/>
                    <a:pt x="1281113" y="240175"/>
                  </a:cubicBezTo>
                  <a:cubicBezTo>
                    <a:pt x="1281113" y="238271"/>
                    <a:pt x="1281113" y="236365"/>
                    <a:pt x="1281113" y="234460"/>
                  </a:cubicBezTo>
                  <a:cubicBezTo>
                    <a:pt x="1274445" y="234460"/>
                    <a:pt x="1268730" y="233508"/>
                    <a:pt x="1262063" y="233508"/>
                  </a:cubicBezTo>
                  <a:cubicBezTo>
                    <a:pt x="1262063" y="235413"/>
                    <a:pt x="1262063" y="237318"/>
                    <a:pt x="1262063" y="238271"/>
                  </a:cubicBezTo>
                  <a:cubicBezTo>
                    <a:pt x="1268730" y="238271"/>
                    <a:pt x="1274445" y="239223"/>
                    <a:pt x="1281113" y="239223"/>
                  </a:cubicBezTo>
                  <a:cubicBezTo>
                    <a:pt x="1283018" y="240175"/>
                    <a:pt x="1284922" y="240175"/>
                    <a:pt x="1285875" y="240175"/>
                  </a:cubicBezTo>
                  <a:close/>
                  <a:moveTo>
                    <a:pt x="786765" y="870731"/>
                  </a:moveTo>
                  <a:cubicBezTo>
                    <a:pt x="791527" y="870731"/>
                    <a:pt x="796290" y="869778"/>
                    <a:pt x="801052" y="869778"/>
                  </a:cubicBezTo>
                  <a:cubicBezTo>
                    <a:pt x="801052" y="868825"/>
                    <a:pt x="800100" y="866921"/>
                    <a:pt x="800100" y="865968"/>
                  </a:cubicBezTo>
                  <a:cubicBezTo>
                    <a:pt x="795338" y="866921"/>
                    <a:pt x="791527" y="868825"/>
                    <a:pt x="786765" y="870731"/>
                  </a:cubicBezTo>
                  <a:cubicBezTo>
                    <a:pt x="786765" y="871683"/>
                    <a:pt x="785813" y="871683"/>
                    <a:pt x="785813" y="872635"/>
                  </a:cubicBezTo>
                  <a:cubicBezTo>
                    <a:pt x="785813" y="871683"/>
                    <a:pt x="786765" y="871683"/>
                    <a:pt x="786765" y="870731"/>
                  </a:cubicBezTo>
                  <a:close/>
                  <a:moveTo>
                    <a:pt x="1249680" y="243985"/>
                  </a:moveTo>
                  <a:cubicBezTo>
                    <a:pt x="1250632" y="241128"/>
                    <a:pt x="1251585" y="238271"/>
                    <a:pt x="1251585" y="235413"/>
                  </a:cubicBezTo>
                  <a:cubicBezTo>
                    <a:pt x="1246822" y="234460"/>
                    <a:pt x="1243013" y="232555"/>
                    <a:pt x="1238250" y="231603"/>
                  </a:cubicBezTo>
                  <a:cubicBezTo>
                    <a:pt x="1237297" y="231603"/>
                    <a:pt x="1236345" y="236365"/>
                    <a:pt x="1235393" y="239223"/>
                  </a:cubicBezTo>
                  <a:cubicBezTo>
                    <a:pt x="1240155" y="241128"/>
                    <a:pt x="1244918" y="243033"/>
                    <a:pt x="1249680" y="243985"/>
                  </a:cubicBezTo>
                  <a:close/>
                  <a:moveTo>
                    <a:pt x="1193482" y="234460"/>
                  </a:moveTo>
                  <a:cubicBezTo>
                    <a:pt x="1192530" y="236365"/>
                    <a:pt x="1192530" y="237318"/>
                    <a:pt x="1191577" y="239223"/>
                  </a:cubicBezTo>
                  <a:cubicBezTo>
                    <a:pt x="1198245" y="240175"/>
                    <a:pt x="1204913" y="242080"/>
                    <a:pt x="1211580" y="243033"/>
                  </a:cubicBezTo>
                  <a:cubicBezTo>
                    <a:pt x="1211580" y="241128"/>
                    <a:pt x="1212532" y="238271"/>
                    <a:pt x="1212532" y="236365"/>
                  </a:cubicBezTo>
                  <a:cubicBezTo>
                    <a:pt x="1205865" y="236365"/>
                    <a:pt x="1199197" y="235413"/>
                    <a:pt x="1193482" y="23446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1188;p20">
              <a:extLst>
                <a:ext uri="{FF2B5EF4-FFF2-40B4-BE49-F238E27FC236}">
                  <a16:creationId xmlns:a16="http://schemas.microsoft.com/office/drawing/2014/main" id="{8987DC09-BBE0-4B4E-A69D-3A2F0442F312}"/>
                </a:ext>
              </a:extLst>
            </p:cNvPr>
            <p:cNvSpPr/>
            <p:nvPr/>
          </p:nvSpPr>
          <p:spPr>
            <a:xfrm>
              <a:off x="7279956" y="5059679"/>
              <a:ext cx="772477" cy="423900"/>
            </a:xfrm>
            <a:custGeom>
              <a:avLst/>
              <a:gdLst/>
              <a:ahLst/>
              <a:cxnLst/>
              <a:rect l="l" t="t" r="r" b="b"/>
              <a:pathLst>
                <a:path w="772477" h="423900" extrusionOk="0">
                  <a:moveTo>
                    <a:pt x="772478" y="66675"/>
                  </a:moveTo>
                  <a:cubicBezTo>
                    <a:pt x="718185" y="142875"/>
                    <a:pt x="664845" y="220027"/>
                    <a:pt x="610553" y="296227"/>
                  </a:cubicBezTo>
                  <a:cubicBezTo>
                    <a:pt x="591503" y="322897"/>
                    <a:pt x="569595" y="347663"/>
                    <a:pt x="551498" y="374332"/>
                  </a:cubicBezTo>
                  <a:cubicBezTo>
                    <a:pt x="526733" y="410527"/>
                    <a:pt x="492443" y="422910"/>
                    <a:pt x="451485" y="423863"/>
                  </a:cubicBezTo>
                  <a:cubicBezTo>
                    <a:pt x="391478" y="424815"/>
                    <a:pt x="335280" y="407670"/>
                    <a:pt x="280035" y="388620"/>
                  </a:cubicBezTo>
                  <a:cubicBezTo>
                    <a:pt x="192405" y="358140"/>
                    <a:pt x="105728" y="324802"/>
                    <a:pt x="19050" y="292417"/>
                  </a:cubicBezTo>
                  <a:cubicBezTo>
                    <a:pt x="12383" y="289560"/>
                    <a:pt x="6668" y="286702"/>
                    <a:pt x="0" y="282892"/>
                  </a:cubicBezTo>
                  <a:cubicBezTo>
                    <a:pt x="9525" y="280988"/>
                    <a:pt x="19050" y="278130"/>
                    <a:pt x="28575" y="278130"/>
                  </a:cubicBezTo>
                  <a:cubicBezTo>
                    <a:pt x="46673" y="279082"/>
                    <a:pt x="54293" y="272415"/>
                    <a:pt x="52388" y="254317"/>
                  </a:cubicBezTo>
                  <a:lnTo>
                    <a:pt x="52388" y="254317"/>
                  </a:lnTo>
                  <a:cubicBezTo>
                    <a:pt x="58103" y="254317"/>
                    <a:pt x="63818" y="253365"/>
                    <a:pt x="69533" y="253365"/>
                  </a:cubicBezTo>
                  <a:cubicBezTo>
                    <a:pt x="97155" y="290513"/>
                    <a:pt x="138113" y="299085"/>
                    <a:pt x="180023" y="297180"/>
                  </a:cubicBezTo>
                  <a:cubicBezTo>
                    <a:pt x="190500" y="297180"/>
                    <a:pt x="202883" y="284797"/>
                    <a:pt x="209550" y="275272"/>
                  </a:cubicBezTo>
                  <a:cubicBezTo>
                    <a:pt x="250508" y="218122"/>
                    <a:pt x="289560" y="160972"/>
                    <a:pt x="329565" y="103822"/>
                  </a:cubicBezTo>
                  <a:cubicBezTo>
                    <a:pt x="329565" y="109538"/>
                    <a:pt x="330518" y="116205"/>
                    <a:pt x="327660" y="120967"/>
                  </a:cubicBezTo>
                  <a:cubicBezTo>
                    <a:pt x="322898" y="131445"/>
                    <a:pt x="316230" y="140970"/>
                    <a:pt x="311468" y="150495"/>
                  </a:cubicBezTo>
                  <a:cubicBezTo>
                    <a:pt x="306705" y="157163"/>
                    <a:pt x="301943" y="162877"/>
                    <a:pt x="298133" y="169545"/>
                  </a:cubicBezTo>
                  <a:cubicBezTo>
                    <a:pt x="280035" y="204788"/>
                    <a:pt x="271463" y="242888"/>
                    <a:pt x="267653" y="282892"/>
                  </a:cubicBezTo>
                  <a:cubicBezTo>
                    <a:pt x="264795" y="309563"/>
                    <a:pt x="263843" y="328613"/>
                    <a:pt x="296228" y="336232"/>
                  </a:cubicBezTo>
                  <a:cubicBezTo>
                    <a:pt x="295275" y="336232"/>
                    <a:pt x="297180" y="336232"/>
                    <a:pt x="298133" y="335280"/>
                  </a:cubicBezTo>
                  <a:cubicBezTo>
                    <a:pt x="307658" y="321945"/>
                    <a:pt x="317183" y="309563"/>
                    <a:pt x="325755" y="296227"/>
                  </a:cubicBezTo>
                  <a:cubicBezTo>
                    <a:pt x="365760" y="352425"/>
                    <a:pt x="429578" y="351472"/>
                    <a:pt x="473393" y="290513"/>
                  </a:cubicBezTo>
                  <a:cubicBezTo>
                    <a:pt x="466725" y="285750"/>
                    <a:pt x="460058" y="280988"/>
                    <a:pt x="453390" y="277177"/>
                  </a:cubicBezTo>
                  <a:cubicBezTo>
                    <a:pt x="453390" y="276225"/>
                    <a:pt x="453390" y="275272"/>
                    <a:pt x="453390" y="274320"/>
                  </a:cubicBezTo>
                  <a:cubicBezTo>
                    <a:pt x="465773" y="261938"/>
                    <a:pt x="480060" y="250507"/>
                    <a:pt x="490538" y="237172"/>
                  </a:cubicBezTo>
                  <a:cubicBezTo>
                    <a:pt x="550545" y="158115"/>
                    <a:pt x="609600" y="79057"/>
                    <a:pt x="668655" y="0"/>
                  </a:cubicBezTo>
                  <a:cubicBezTo>
                    <a:pt x="670560" y="7620"/>
                    <a:pt x="672465" y="16192"/>
                    <a:pt x="674370" y="23813"/>
                  </a:cubicBezTo>
                  <a:cubicBezTo>
                    <a:pt x="674370" y="24765"/>
                    <a:pt x="673418" y="24765"/>
                    <a:pt x="673418" y="25717"/>
                  </a:cubicBezTo>
                  <a:cubicBezTo>
                    <a:pt x="673418" y="24765"/>
                    <a:pt x="674370" y="24765"/>
                    <a:pt x="674370" y="23813"/>
                  </a:cubicBezTo>
                  <a:cubicBezTo>
                    <a:pt x="686753" y="25717"/>
                    <a:pt x="698182" y="28575"/>
                    <a:pt x="710565" y="30480"/>
                  </a:cubicBezTo>
                  <a:cubicBezTo>
                    <a:pt x="710565" y="33338"/>
                    <a:pt x="710565" y="35242"/>
                    <a:pt x="710565" y="38100"/>
                  </a:cubicBezTo>
                  <a:cubicBezTo>
                    <a:pt x="716280" y="35242"/>
                    <a:pt x="721043" y="32385"/>
                    <a:pt x="725805" y="30480"/>
                  </a:cubicBezTo>
                  <a:cubicBezTo>
                    <a:pt x="730568" y="36195"/>
                    <a:pt x="737235" y="46672"/>
                    <a:pt x="740093" y="45720"/>
                  </a:cubicBezTo>
                  <a:cubicBezTo>
                    <a:pt x="758190" y="40005"/>
                    <a:pt x="763905" y="56197"/>
                    <a:pt x="772478" y="66675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1189;p20">
              <a:extLst>
                <a:ext uri="{FF2B5EF4-FFF2-40B4-BE49-F238E27FC236}">
                  <a16:creationId xmlns:a16="http://schemas.microsoft.com/office/drawing/2014/main" id="{AB69FD69-B1F6-4175-855B-D1264C6CDF0E}"/>
                </a:ext>
              </a:extLst>
            </p:cNvPr>
            <p:cNvSpPr/>
            <p:nvPr/>
          </p:nvSpPr>
          <p:spPr>
            <a:xfrm>
              <a:off x="7918131" y="3741183"/>
              <a:ext cx="1171887" cy="1645203"/>
            </a:xfrm>
            <a:custGeom>
              <a:avLst/>
              <a:gdLst/>
              <a:ahLst/>
              <a:cxnLst/>
              <a:rect l="l" t="t" r="r" b="b"/>
              <a:pathLst>
                <a:path w="1171887" h="1645203" extrusionOk="0">
                  <a:moveTo>
                    <a:pt x="455295" y="985121"/>
                  </a:moveTo>
                  <a:cubicBezTo>
                    <a:pt x="500063" y="921303"/>
                    <a:pt x="544830" y="857486"/>
                    <a:pt x="590550" y="793668"/>
                  </a:cubicBezTo>
                  <a:cubicBezTo>
                    <a:pt x="771525" y="540303"/>
                    <a:pt x="951548" y="287891"/>
                    <a:pt x="1132523" y="34526"/>
                  </a:cubicBezTo>
                  <a:cubicBezTo>
                    <a:pt x="1142048" y="21191"/>
                    <a:pt x="1142048" y="-2622"/>
                    <a:pt x="1168718" y="236"/>
                  </a:cubicBezTo>
                  <a:cubicBezTo>
                    <a:pt x="1177290" y="33573"/>
                    <a:pt x="1167765" y="62148"/>
                    <a:pt x="1148715" y="87866"/>
                  </a:cubicBezTo>
                  <a:cubicBezTo>
                    <a:pt x="1101090" y="154541"/>
                    <a:pt x="1051560" y="219311"/>
                    <a:pt x="1003935" y="285986"/>
                  </a:cubicBezTo>
                  <a:cubicBezTo>
                    <a:pt x="966788" y="337421"/>
                    <a:pt x="932498" y="390761"/>
                    <a:pt x="896303" y="442196"/>
                  </a:cubicBezTo>
                  <a:cubicBezTo>
                    <a:pt x="819150" y="550781"/>
                    <a:pt x="741045" y="658413"/>
                    <a:pt x="664845" y="766046"/>
                  </a:cubicBezTo>
                  <a:cubicBezTo>
                    <a:pt x="605790" y="848913"/>
                    <a:pt x="548640" y="932733"/>
                    <a:pt x="489585" y="1015601"/>
                  </a:cubicBezTo>
                  <a:cubicBezTo>
                    <a:pt x="424815" y="1106088"/>
                    <a:pt x="360045" y="1196576"/>
                    <a:pt x="295275" y="1286111"/>
                  </a:cubicBezTo>
                  <a:cubicBezTo>
                    <a:pt x="289560" y="1293731"/>
                    <a:pt x="283845" y="1300398"/>
                    <a:pt x="278130" y="1308018"/>
                  </a:cubicBezTo>
                  <a:cubicBezTo>
                    <a:pt x="276225" y="1309923"/>
                    <a:pt x="274320" y="1311828"/>
                    <a:pt x="272415" y="1313733"/>
                  </a:cubicBezTo>
                  <a:cubicBezTo>
                    <a:pt x="272415" y="1313733"/>
                    <a:pt x="273368" y="1313733"/>
                    <a:pt x="273368" y="1313733"/>
                  </a:cubicBezTo>
                  <a:cubicBezTo>
                    <a:pt x="271463" y="1315638"/>
                    <a:pt x="270510" y="1316591"/>
                    <a:pt x="268605" y="1318496"/>
                  </a:cubicBezTo>
                  <a:lnTo>
                    <a:pt x="267653" y="1317543"/>
                  </a:lnTo>
                  <a:cubicBezTo>
                    <a:pt x="267653" y="1317543"/>
                    <a:pt x="268605" y="1318496"/>
                    <a:pt x="268605" y="1318496"/>
                  </a:cubicBezTo>
                  <a:cubicBezTo>
                    <a:pt x="267653" y="1320401"/>
                    <a:pt x="265748" y="1321353"/>
                    <a:pt x="264795" y="1323258"/>
                  </a:cubicBezTo>
                  <a:cubicBezTo>
                    <a:pt x="264795" y="1323258"/>
                    <a:pt x="264795" y="1324211"/>
                    <a:pt x="264795" y="1324211"/>
                  </a:cubicBezTo>
                  <a:cubicBezTo>
                    <a:pt x="244793" y="1332783"/>
                    <a:pt x="232410" y="1347071"/>
                    <a:pt x="230505" y="1369931"/>
                  </a:cubicBezTo>
                  <a:cubicBezTo>
                    <a:pt x="230505" y="1369931"/>
                    <a:pt x="230505" y="1369931"/>
                    <a:pt x="230505" y="1369931"/>
                  </a:cubicBezTo>
                  <a:cubicBezTo>
                    <a:pt x="227648" y="1374693"/>
                    <a:pt x="223838" y="1379456"/>
                    <a:pt x="220980" y="1383266"/>
                  </a:cubicBezTo>
                  <a:cubicBezTo>
                    <a:pt x="220980" y="1383266"/>
                    <a:pt x="220980" y="1383266"/>
                    <a:pt x="220980" y="1383266"/>
                  </a:cubicBezTo>
                  <a:cubicBezTo>
                    <a:pt x="201930" y="1388981"/>
                    <a:pt x="193357" y="1402316"/>
                    <a:pt x="193357" y="1421366"/>
                  </a:cubicBezTo>
                  <a:cubicBezTo>
                    <a:pt x="193357" y="1421366"/>
                    <a:pt x="193357" y="1421366"/>
                    <a:pt x="193357" y="1421366"/>
                  </a:cubicBezTo>
                  <a:cubicBezTo>
                    <a:pt x="173355" y="1428033"/>
                    <a:pt x="164782" y="1443273"/>
                    <a:pt x="159068" y="1462323"/>
                  </a:cubicBezTo>
                  <a:cubicBezTo>
                    <a:pt x="135255" y="1500423"/>
                    <a:pt x="111443" y="1537571"/>
                    <a:pt x="87630" y="1575671"/>
                  </a:cubicBezTo>
                  <a:cubicBezTo>
                    <a:pt x="81915" y="1584243"/>
                    <a:pt x="75248" y="1591863"/>
                    <a:pt x="68580" y="1599483"/>
                  </a:cubicBezTo>
                  <a:cubicBezTo>
                    <a:pt x="67628" y="1601388"/>
                    <a:pt x="65723" y="1603293"/>
                    <a:pt x="64770" y="1605198"/>
                  </a:cubicBezTo>
                  <a:cubicBezTo>
                    <a:pt x="55245" y="1618533"/>
                    <a:pt x="44768" y="1631868"/>
                    <a:pt x="35243" y="1645203"/>
                  </a:cubicBezTo>
                  <a:cubicBezTo>
                    <a:pt x="35243" y="1640441"/>
                    <a:pt x="34290" y="1634726"/>
                    <a:pt x="36195" y="1631868"/>
                  </a:cubicBezTo>
                  <a:cubicBezTo>
                    <a:pt x="44768" y="1617581"/>
                    <a:pt x="54293" y="1603293"/>
                    <a:pt x="63818" y="1589006"/>
                  </a:cubicBezTo>
                  <a:cubicBezTo>
                    <a:pt x="52388" y="1578528"/>
                    <a:pt x="44768" y="1576623"/>
                    <a:pt x="34290" y="1589958"/>
                  </a:cubicBezTo>
                  <a:cubicBezTo>
                    <a:pt x="24765" y="1602341"/>
                    <a:pt x="11430" y="1611866"/>
                    <a:pt x="0" y="1622343"/>
                  </a:cubicBezTo>
                  <a:cubicBezTo>
                    <a:pt x="32385" y="1576623"/>
                    <a:pt x="63818" y="1529951"/>
                    <a:pt x="96203" y="1484231"/>
                  </a:cubicBezTo>
                  <a:cubicBezTo>
                    <a:pt x="166688" y="1385171"/>
                    <a:pt x="237173" y="1287063"/>
                    <a:pt x="307657" y="1188956"/>
                  </a:cubicBezTo>
                  <a:cubicBezTo>
                    <a:pt x="314325" y="1179431"/>
                    <a:pt x="325755" y="1173716"/>
                    <a:pt x="338138" y="1164191"/>
                  </a:cubicBezTo>
                  <a:cubicBezTo>
                    <a:pt x="338138" y="1164191"/>
                    <a:pt x="337185" y="1157523"/>
                    <a:pt x="336232" y="1151808"/>
                  </a:cubicBezTo>
                  <a:cubicBezTo>
                    <a:pt x="337185" y="1152761"/>
                    <a:pt x="339090" y="1152761"/>
                    <a:pt x="340043" y="1153713"/>
                  </a:cubicBezTo>
                  <a:cubicBezTo>
                    <a:pt x="340043" y="1151808"/>
                    <a:pt x="340043" y="1148951"/>
                    <a:pt x="340995" y="1147046"/>
                  </a:cubicBezTo>
                  <a:cubicBezTo>
                    <a:pt x="340995" y="1147046"/>
                    <a:pt x="340995" y="1147998"/>
                    <a:pt x="340995" y="1147998"/>
                  </a:cubicBezTo>
                  <a:cubicBezTo>
                    <a:pt x="342900" y="1146093"/>
                    <a:pt x="344805" y="1144188"/>
                    <a:pt x="345757" y="1142283"/>
                  </a:cubicBezTo>
                  <a:cubicBezTo>
                    <a:pt x="345757" y="1142283"/>
                    <a:pt x="344805" y="1142283"/>
                    <a:pt x="344805" y="1142283"/>
                  </a:cubicBezTo>
                  <a:cubicBezTo>
                    <a:pt x="349568" y="1140378"/>
                    <a:pt x="356235" y="1140378"/>
                    <a:pt x="359093" y="1136568"/>
                  </a:cubicBezTo>
                  <a:cubicBezTo>
                    <a:pt x="387668" y="1097516"/>
                    <a:pt x="417195" y="1057511"/>
                    <a:pt x="444818" y="1017506"/>
                  </a:cubicBezTo>
                  <a:cubicBezTo>
                    <a:pt x="450532" y="1008933"/>
                    <a:pt x="451485" y="996551"/>
                    <a:pt x="455295" y="985121"/>
                  </a:cubicBezTo>
                  <a:close/>
                </a:path>
              </a:pathLst>
            </a:custGeom>
            <a:solidFill>
              <a:srgbClr val="9A6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1190;p20">
              <a:extLst>
                <a:ext uri="{FF2B5EF4-FFF2-40B4-BE49-F238E27FC236}">
                  <a16:creationId xmlns:a16="http://schemas.microsoft.com/office/drawing/2014/main" id="{C4A71CDE-2405-4F5A-BC19-F59113021BC8}"/>
                </a:ext>
              </a:extLst>
            </p:cNvPr>
            <p:cNvSpPr/>
            <p:nvPr/>
          </p:nvSpPr>
          <p:spPr>
            <a:xfrm>
              <a:off x="6958027" y="4780596"/>
              <a:ext cx="605867" cy="548640"/>
            </a:xfrm>
            <a:custGeom>
              <a:avLst/>
              <a:gdLst/>
              <a:ahLst/>
              <a:cxnLst/>
              <a:rect l="l" t="t" r="r" b="b"/>
              <a:pathLst>
                <a:path w="605867" h="548640" extrusionOk="0">
                  <a:moveTo>
                    <a:pt x="267638" y="493395"/>
                  </a:moveTo>
                  <a:cubicBezTo>
                    <a:pt x="276210" y="489585"/>
                    <a:pt x="285735" y="485775"/>
                    <a:pt x="294307" y="481965"/>
                  </a:cubicBezTo>
                  <a:cubicBezTo>
                    <a:pt x="297165" y="480060"/>
                    <a:pt x="300022" y="478155"/>
                    <a:pt x="303832" y="477203"/>
                  </a:cubicBezTo>
                  <a:cubicBezTo>
                    <a:pt x="311453" y="472440"/>
                    <a:pt x="321930" y="470535"/>
                    <a:pt x="326692" y="463868"/>
                  </a:cubicBezTo>
                  <a:cubicBezTo>
                    <a:pt x="411465" y="353378"/>
                    <a:pt x="496238" y="241935"/>
                    <a:pt x="580057" y="130493"/>
                  </a:cubicBezTo>
                  <a:cubicBezTo>
                    <a:pt x="584820" y="123825"/>
                    <a:pt x="591488" y="117158"/>
                    <a:pt x="597203" y="110490"/>
                  </a:cubicBezTo>
                  <a:cubicBezTo>
                    <a:pt x="600060" y="114300"/>
                    <a:pt x="606728" y="118110"/>
                    <a:pt x="605775" y="120968"/>
                  </a:cubicBezTo>
                  <a:cubicBezTo>
                    <a:pt x="603870" y="128588"/>
                    <a:pt x="599107" y="135255"/>
                    <a:pt x="596250" y="142875"/>
                  </a:cubicBezTo>
                  <a:cubicBezTo>
                    <a:pt x="590535" y="152400"/>
                    <a:pt x="583867" y="161925"/>
                    <a:pt x="578153" y="171450"/>
                  </a:cubicBezTo>
                  <a:cubicBezTo>
                    <a:pt x="576248" y="176213"/>
                    <a:pt x="574342" y="180022"/>
                    <a:pt x="572438" y="184785"/>
                  </a:cubicBezTo>
                  <a:cubicBezTo>
                    <a:pt x="561960" y="199072"/>
                    <a:pt x="551482" y="214313"/>
                    <a:pt x="540053" y="228600"/>
                  </a:cubicBezTo>
                  <a:cubicBezTo>
                    <a:pt x="521955" y="251460"/>
                    <a:pt x="502905" y="272415"/>
                    <a:pt x="486713" y="296228"/>
                  </a:cubicBezTo>
                  <a:cubicBezTo>
                    <a:pt x="447660" y="351472"/>
                    <a:pt x="409560" y="406718"/>
                    <a:pt x="370507" y="462915"/>
                  </a:cubicBezTo>
                  <a:cubicBezTo>
                    <a:pt x="345742" y="478155"/>
                    <a:pt x="320978" y="494347"/>
                    <a:pt x="289545" y="513397"/>
                  </a:cubicBezTo>
                  <a:cubicBezTo>
                    <a:pt x="311453" y="507683"/>
                    <a:pt x="327645" y="503872"/>
                    <a:pt x="342885" y="500063"/>
                  </a:cubicBezTo>
                  <a:cubicBezTo>
                    <a:pt x="342885" y="505778"/>
                    <a:pt x="342885" y="512445"/>
                    <a:pt x="341932" y="518160"/>
                  </a:cubicBezTo>
                  <a:cubicBezTo>
                    <a:pt x="324788" y="521970"/>
                    <a:pt x="308595" y="524828"/>
                    <a:pt x="291450" y="528638"/>
                  </a:cubicBezTo>
                  <a:cubicBezTo>
                    <a:pt x="292403" y="530543"/>
                    <a:pt x="292403" y="533400"/>
                    <a:pt x="293355" y="535305"/>
                  </a:cubicBezTo>
                  <a:cubicBezTo>
                    <a:pt x="306690" y="537210"/>
                    <a:pt x="320025" y="538163"/>
                    <a:pt x="334313" y="540068"/>
                  </a:cubicBezTo>
                  <a:cubicBezTo>
                    <a:pt x="334313" y="541020"/>
                    <a:pt x="333360" y="541972"/>
                    <a:pt x="333360" y="542925"/>
                  </a:cubicBezTo>
                  <a:cubicBezTo>
                    <a:pt x="320978" y="544830"/>
                    <a:pt x="308595" y="546735"/>
                    <a:pt x="297165" y="548640"/>
                  </a:cubicBezTo>
                  <a:cubicBezTo>
                    <a:pt x="212392" y="511493"/>
                    <a:pt x="126667" y="477203"/>
                    <a:pt x="43800" y="437197"/>
                  </a:cubicBezTo>
                  <a:cubicBezTo>
                    <a:pt x="-11445" y="409575"/>
                    <a:pt x="-10493" y="399097"/>
                    <a:pt x="24750" y="350520"/>
                  </a:cubicBezTo>
                  <a:cubicBezTo>
                    <a:pt x="109522" y="238125"/>
                    <a:pt x="194295" y="124778"/>
                    <a:pt x="278115" y="12383"/>
                  </a:cubicBezTo>
                  <a:cubicBezTo>
                    <a:pt x="280972" y="7620"/>
                    <a:pt x="285735" y="3810"/>
                    <a:pt x="288592" y="0"/>
                  </a:cubicBezTo>
                  <a:cubicBezTo>
                    <a:pt x="292403" y="0"/>
                    <a:pt x="296213" y="0"/>
                    <a:pt x="300022" y="0"/>
                  </a:cubicBezTo>
                  <a:cubicBezTo>
                    <a:pt x="300022" y="4763"/>
                    <a:pt x="300022" y="9525"/>
                    <a:pt x="299070" y="14288"/>
                  </a:cubicBezTo>
                  <a:cubicBezTo>
                    <a:pt x="298117" y="16193"/>
                    <a:pt x="298117" y="18097"/>
                    <a:pt x="297165" y="20955"/>
                  </a:cubicBezTo>
                  <a:cubicBezTo>
                    <a:pt x="298117" y="19050"/>
                    <a:pt x="298117" y="17145"/>
                    <a:pt x="299070" y="14288"/>
                  </a:cubicBezTo>
                  <a:cubicBezTo>
                    <a:pt x="303832" y="15240"/>
                    <a:pt x="308595" y="17145"/>
                    <a:pt x="314310" y="18097"/>
                  </a:cubicBezTo>
                  <a:cubicBezTo>
                    <a:pt x="303832" y="29528"/>
                    <a:pt x="295260" y="46672"/>
                    <a:pt x="281925" y="50483"/>
                  </a:cubicBezTo>
                  <a:cubicBezTo>
                    <a:pt x="263828" y="55245"/>
                    <a:pt x="266685" y="70485"/>
                    <a:pt x="260017" y="80010"/>
                  </a:cubicBezTo>
                  <a:cubicBezTo>
                    <a:pt x="258113" y="81915"/>
                    <a:pt x="260970" y="89535"/>
                    <a:pt x="262875" y="91440"/>
                  </a:cubicBezTo>
                  <a:cubicBezTo>
                    <a:pt x="265732" y="93345"/>
                    <a:pt x="272400" y="91440"/>
                    <a:pt x="274305" y="89535"/>
                  </a:cubicBezTo>
                  <a:cubicBezTo>
                    <a:pt x="292403" y="69533"/>
                    <a:pt x="309547" y="48578"/>
                    <a:pt x="326692" y="28575"/>
                  </a:cubicBezTo>
                  <a:cubicBezTo>
                    <a:pt x="329550" y="26670"/>
                    <a:pt x="333360" y="25718"/>
                    <a:pt x="336217" y="23813"/>
                  </a:cubicBezTo>
                  <a:cubicBezTo>
                    <a:pt x="340980" y="26670"/>
                    <a:pt x="345742" y="29528"/>
                    <a:pt x="351457" y="32385"/>
                  </a:cubicBezTo>
                  <a:cubicBezTo>
                    <a:pt x="353363" y="35243"/>
                    <a:pt x="359078" y="39053"/>
                    <a:pt x="358125" y="41910"/>
                  </a:cubicBezTo>
                  <a:cubicBezTo>
                    <a:pt x="354315" y="53340"/>
                    <a:pt x="350505" y="64770"/>
                    <a:pt x="343838" y="74295"/>
                  </a:cubicBezTo>
                  <a:cubicBezTo>
                    <a:pt x="308595" y="124778"/>
                    <a:pt x="271447" y="175260"/>
                    <a:pt x="235253" y="225743"/>
                  </a:cubicBezTo>
                  <a:cubicBezTo>
                    <a:pt x="201915" y="272415"/>
                    <a:pt x="166672" y="319088"/>
                    <a:pt x="134288" y="366713"/>
                  </a:cubicBezTo>
                  <a:cubicBezTo>
                    <a:pt x="113332" y="396240"/>
                    <a:pt x="116190" y="415290"/>
                    <a:pt x="138097" y="426720"/>
                  </a:cubicBezTo>
                  <a:cubicBezTo>
                    <a:pt x="148575" y="421005"/>
                    <a:pt x="157147" y="416243"/>
                    <a:pt x="165720" y="411480"/>
                  </a:cubicBezTo>
                  <a:cubicBezTo>
                    <a:pt x="183817" y="458153"/>
                    <a:pt x="215250" y="488633"/>
                    <a:pt x="267638" y="493395"/>
                  </a:cubicBezTo>
                  <a:cubicBezTo>
                    <a:pt x="266685" y="497205"/>
                    <a:pt x="265732" y="501015"/>
                    <a:pt x="266685" y="504825"/>
                  </a:cubicBezTo>
                  <a:cubicBezTo>
                    <a:pt x="267638" y="508635"/>
                    <a:pt x="271447" y="512445"/>
                    <a:pt x="274305" y="513397"/>
                  </a:cubicBezTo>
                  <a:cubicBezTo>
                    <a:pt x="276210" y="514350"/>
                    <a:pt x="282878" y="510540"/>
                    <a:pt x="282878" y="508635"/>
                  </a:cubicBezTo>
                  <a:cubicBezTo>
                    <a:pt x="282878" y="504825"/>
                    <a:pt x="280972" y="500063"/>
                    <a:pt x="278115" y="497205"/>
                  </a:cubicBezTo>
                  <a:cubicBezTo>
                    <a:pt x="276210" y="494347"/>
                    <a:pt x="271447" y="494347"/>
                    <a:pt x="267638" y="493395"/>
                  </a:cubicBezTo>
                  <a:close/>
                  <a:moveTo>
                    <a:pt x="339075" y="42863"/>
                  </a:moveTo>
                  <a:cubicBezTo>
                    <a:pt x="337170" y="41910"/>
                    <a:pt x="335265" y="40958"/>
                    <a:pt x="334313" y="39053"/>
                  </a:cubicBezTo>
                  <a:cubicBezTo>
                    <a:pt x="330503" y="44768"/>
                    <a:pt x="326692" y="51435"/>
                    <a:pt x="322882" y="57150"/>
                  </a:cubicBezTo>
                  <a:cubicBezTo>
                    <a:pt x="324788" y="59055"/>
                    <a:pt x="327645" y="60960"/>
                    <a:pt x="329550" y="61913"/>
                  </a:cubicBezTo>
                  <a:cubicBezTo>
                    <a:pt x="332407" y="57150"/>
                    <a:pt x="336217" y="53340"/>
                    <a:pt x="338122" y="48578"/>
                  </a:cubicBezTo>
                  <a:cubicBezTo>
                    <a:pt x="339075" y="46672"/>
                    <a:pt x="339075" y="44768"/>
                    <a:pt x="339075" y="42863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1191;p20">
              <a:extLst>
                <a:ext uri="{FF2B5EF4-FFF2-40B4-BE49-F238E27FC236}">
                  <a16:creationId xmlns:a16="http://schemas.microsoft.com/office/drawing/2014/main" id="{5054D1D3-0F09-4FEB-821D-09A21010E0D8}"/>
                </a:ext>
              </a:extLst>
            </p:cNvPr>
            <p:cNvSpPr/>
            <p:nvPr/>
          </p:nvSpPr>
          <p:spPr>
            <a:xfrm>
              <a:off x="6636964" y="4407217"/>
              <a:ext cx="638230" cy="574357"/>
            </a:xfrm>
            <a:custGeom>
              <a:avLst/>
              <a:gdLst/>
              <a:ahLst/>
              <a:cxnLst/>
              <a:rect l="l" t="t" r="r" b="b"/>
              <a:pathLst>
                <a:path w="638230" h="574357" extrusionOk="0">
                  <a:moveTo>
                    <a:pt x="638230" y="31432"/>
                  </a:moveTo>
                  <a:cubicBezTo>
                    <a:pt x="622038" y="49530"/>
                    <a:pt x="605845" y="66675"/>
                    <a:pt x="589653" y="84772"/>
                  </a:cubicBezTo>
                  <a:cubicBezTo>
                    <a:pt x="587748" y="83820"/>
                    <a:pt x="585843" y="81915"/>
                    <a:pt x="583938" y="80963"/>
                  </a:cubicBezTo>
                  <a:cubicBezTo>
                    <a:pt x="583938" y="73342"/>
                    <a:pt x="583938" y="65722"/>
                    <a:pt x="583938" y="58102"/>
                  </a:cubicBezTo>
                  <a:cubicBezTo>
                    <a:pt x="582033" y="57150"/>
                    <a:pt x="580128" y="56197"/>
                    <a:pt x="578223" y="54292"/>
                  </a:cubicBezTo>
                  <a:cubicBezTo>
                    <a:pt x="566793" y="72390"/>
                    <a:pt x="555363" y="90488"/>
                    <a:pt x="542028" y="107632"/>
                  </a:cubicBezTo>
                  <a:cubicBezTo>
                    <a:pt x="534408" y="118110"/>
                    <a:pt x="524883" y="126682"/>
                    <a:pt x="516310" y="135255"/>
                  </a:cubicBezTo>
                  <a:cubicBezTo>
                    <a:pt x="513453" y="138113"/>
                    <a:pt x="509643" y="140017"/>
                    <a:pt x="508691" y="142875"/>
                  </a:cubicBezTo>
                  <a:cubicBezTo>
                    <a:pt x="493450" y="185738"/>
                    <a:pt x="454398" y="208597"/>
                    <a:pt x="424870" y="238125"/>
                  </a:cubicBezTo>
                  <a:cubicBezTo>
                    <a:pt x="396295" y="265747"/>
                    <a:pt x="367720" y="293370"/>
                    <a:pt x="337241" y="320040"/>
                  </a:cubicBezTo>
                  <a:cubicBezTo>
                    <a:pt x="330573" y="325755"/>
                    <a:pt x="318191" y="324802"/>
                    <a:pt x="306760" y="327660"/>
                  </a:cubicBezTo>
                  <a:cubicBezTo>
                    <a:pt x="284853" y="367665"/>
                    <a:pt x="281043" y="390525"/>
                    <a:pt x="305808" y="397192"/>
                  </a:cubicBezTo>
                  <a:cubicBezTo>
                    <a:pt x="300093" y="427672"/>
                    <a:pt x="294378" y="459105"/>
                    <a:pt x="288663" y="490538"/>
                  </a:cubicBezTo>
                  <a:cubicBezTo>
                    <a:pt x="271518" y="492442"/>
                    <a:pt x="271518" y="492442"/>
                    <a:pt x="271518" y="465772"/>
                  </a:cubicBezTo>
                  <a:cubicBezTo>
                    <a:pt x="255325" y="472440"/>
                    <a:pt x="237228" y="477202"/>
                    <a:pt x="224845" y="487680"/>
                  </a:cubicBezTo>
                  <a:cubicBezTo>
                    <a:pt x="219130" y="492442"/>
                    <a:pt x="224845" y="510540"/>
                    <a:pt x="226750" y="522922"/>
                  </a:cubicBezTo>
                  <a:cubicBezTo>
                    <a:pt x="229608" y="540067"/>
                    <a:pt x="233418" y="557213"/>
                    <a:pt x="236275" y="574357"/>
                  </a:cubicBezTo>
                  <a:cubicBezTo>
                    <a:pt x="211510" y="531495"/>
                    <a:pt x="185793" y="489585"/>
                    <a:pt x="161980" y="446722"/>
                  </a:cubicBezTo>
                  <a:cubicBezTo>
                    <a:pt x="154360" y="434340"/>
                    <a:pt x="148645" y="421005"/>
                    <a:pt x="141978" y="407670"/>
                  </a:cubicBezTo>
                  <a:cubicBezTo>
                    <a:pt x="139120" y="401955"/>
                    <a:pt x="136263" y="396240"/>
                    <a:pt x="132453" y="390525"/>
                  </a:cubicBezTo>
                  <a:cubicBezTo>
                    <a:pt x="132453" y="390525"/>
                    <a:pt x="132453" y="389572"/>
                    <a:pt x="132453" y="389572"/>
                  </a:cubicBezTo>
                  <a:cubicBezTo>
                    <a:pt x="124833" y="370522"/>
                    <a:pt x="118165" y="351472"/>
                    <a:pt x="110545" y="332422"/>
                  </a:cubicBezTo>
                  <a:cubicBezTo>
                    <a:pt x="101020" y="308610"/>
                    <a:pt x="89590" y="286702"/>
                    <a:pt x="81018" y="262890"/>
                  </a:cubicBezTo>
                  <a:cubicBezTo>
                    <a:pt x="75303" y="246697"/>
                    <a:pt x="53395" y="226695"/>
                    <a:pt x="37203" y="226695"/>
                  </a:cubicBezTo>
                  <a:cubicBezTo>
                    <a:pt x="24820" y="204788"/>
                    <a:pt x="12438" y="183832"/>
                    <a:pt x="55" y="161925"/>
                  </a:cubicBezTo>
                  <a:cubicBezTo>
                    <a:pt x="-897" y="141922"/>
                    <a:pt x="10533" y="135255"/>
                    <a:pt x="28630" y="136207"/>
                  </a:cubicBezTo>
                  <a:cubicBezTo>
                    <a:pt x="57205" y="176213"/>
                    <a:pt x="86733" y="215265"/>
                    <a:pt x="115308" y="255270"/>
                  </a:cubicBezTo>
                  <a:cubicBezTo>
                    <a:pt x="117213" y="253365"/>
                    <a:pt x="120070" y="249555"/>
                    <a:pt x="126738" y="241935"/>
                  </a:cubicBezTo>
                  <a:cubicBezTo>
                    <a:pt x="137215" y="257175"/>
                    <a:pt x="146740" y="270510"/>
                    <a:pt x="155313" y="282892"/>
                  </a:cubicBezTo>
                  <a:cubicBezTo>
                    <a:pt x="165790" y="312420"/>
                    <a:pt x="176268" y="341947"/>
                    <a:pt x="186745" y="372427"/>
                  </a:cubicBezTo>
                  <a:cubicBezTo>
                    <a:pt x="189603" y="371475"/>
                    <a:pt x="192460" y="371475"/>
                    <a:pt x="195318" y="370522"/>
                  </a:cubicBezTo>
                  <a:cubicBezTo>
                    <a:pt x="206748" y="345757"/>
                    <a:pt x="217225" y="320040"/>
                    <a:pt x="229608" y="292417"/>
                  </a:cubicBezTo>
                  <a:cubicBezTo>
                    <a:pt x="237228" y="296227"/>
                    <a:pt x="247705" y="301942"/>
                    <a:pt x="263898" y="309563"/>
                  </a:cubicBezTo>
                  <a:cubicBezTo>
                    <a:pt x="232465" y="326707"/>
                    <a:pt x="272470" y="331470"/>
                    <a:pt x="263898" y="346710"/>
                  </a:cubicBezTo>
                  <a:cubicBezTo>
                    <a:pt x="257230" y="359092"/>
                    <a:pt x="253420" y="373380"/>
                    <a:pt x="247705" y="389572"/>
                  </a:cubicBezTo>
                  <a:cubicBezTo>
                    <a:pt x="255325" y="388620"/>
                    <a:pt x="256278" y="388620"/>
                    <a:pt x="256278" y="388620"/>
                  </a:cubicBezTo>
                  <a:cubicBezTo>
                    <a:pt x="267708" y="340042"/>
                    <a:pt x="300093" y="306705"/>
                    <a:pt x="335335" y="275272"/>
                  </a:cubicBezTo>
                  <a:cubicBezTo>
                    <a:pt x="342003" y="269557"/>
                    <a:pt x="356291" y="263842"/>
                    <a:pt x="362005" y="266700"/>
                  </a:cubicBezTo>
                  <a:cubicBezTo>
                    <a:pt x="382008" y="277177"/>
                    <a:pt x="388675" y="265747"/>
                    <a:pt x="394391" y="251460"/>
                  </a:cubicBezTo>
                  <a:cubicBezTo>
                    <a:pt x="398200" y="242888"/>
                    <a:pt x="399153" y="233363"/>
                    <a:pt x="404868" y="225742"/>
                  </a:cubicBezTo>
                  <a:cubicBezTo>
                    <a:pt x="422966" y="199072"/>
                    <a:pt x="435348" y="165735"/>
                    <a:pt x="463923" y="160020"/>
                  </a:cubicBezTo>
                  <a:cubicBezTo>
                    <a:pt x="484878" y="135255"/>
                    <a:pt x="500118" y="115252"/>
                    <a:pt x="516310" y="97155"/>
                  </a:cubicBezTo>
                  <a:cubicBezTo>
                    <a:pt x="539170" y="70485"/>
                    <a:pt x="562983" y="42863"/>
                    <a:pt x="586795" y="17145"/>
                  </a:cubicBezTo>
                  <a:cubicBezTo>
                    <a:pt x="593463" y="9525"/>
                    <a:pt x="602988" y="5715"/>
                    <a:pt x="611560" y="0"/>
                  </a:cubicBezTo>
                  <a:cubicBezTo>
                    <a:pt x="612513" y="9525"/>
                    <a:pt x="612513" y="19050"/>
                    <a:pt x="613466" y="27622"/>
                  </a:cubicBezTo>
                  <a:cubicBezTo>
                    <a:pt x="613466" y="29527"/>
                    <a:pt x="614418" y="30480"/>
                    <a:pt x="614418" y="30480"/>
                  </a:cubicBezTo>
                  <a:cubicBezTo>
                    <a:pt x="624895" y="28575"/>
                    <a:pt x="631563" y="29527"/>
                    <a:pt x="638230" y="31432"/>
                  </a:cubicBezTo>
                  <a:close/>
                  <a:moveTo>
                    <a:pt x="243895" y="457200"/>
                  </a:moveTo>
                  <a:cubicBezTo>
                    <a:pt x="245800" y="457200"/>
                    <a:pt x="247705" y="457200"/>
                    <a:pt x="249610" y="457200"/>
                  </a:cubicBezTo>
                  <a:cubicBezTo>
                    <a:pt x="249610" y="452438"/>
                    <a:pt x="249610" y="447675"/>
                    <a:pt x="250563" y="443865"/>
                  </a:cubicBezTo>
                  <a:cubicBezTo>
                    <a:pt x="248658" y="443865"/>
                    <a:pt x="246753" y="443865"/>
                    <a:pt x="244848" y="443865"/>
                  </a:cubicBezTo>
                  <a:cubicBezTo>
                    <a:pt x="244848" y="447675"/>
                    <a:pt x="244848" y="452438"/>
                    <a:pt x="243895" y="457200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1192;p20">
              <a:extLst>
                <a:ext uri="{FF2B5EF4-FFF2-40B4-BE49-F238E27FC236}">
                  <a16:creationId xmlns:a16="http://schemas.microsoft.com/office/drawing/2014/main" id="{8D68D729-F29C-48A7-8609-F59CD9642283}"/>
                </a:ext>
              </a:extLst>
            </p:cNvPr>
            <p:cNvSpPr/>
            <p:nvPr/>
          </p:nvSpPr>
          <p:spPr>
            <a:xfrm>
              <a:off x="6981824" y="5246369"/>
              <a:ext cx="817244" cy="324553"/>
            </a:xfrm>
            <a:custGeom>
              <a:avLst/>
              <a:gdLst/>
              <a:ahLst/>
              <a:cxnLst/>
              <a:rect l="l" t="t" r="r" b="b"/>
              <a:pathLst>
                <a:path w="817244" h="324553" extrusionOk="0">
                  <a:moveTo>
                    <a:pt x="614363" y="241935"/>
                  </a:moveTo>
                  <a:cubicBezTo>
                    <a:pt x="643890" y="248603"/>
                    <a:pt x="673418" y="258128"/>
                    <a:pt x="702945" y="260985"/>
                  </a:cubicBezTo>
                  <a:cubicBezTo>
                    <a:pt x="734378" y="263843"/>
                    <a:pt x="766763" y="260985"/>
                    <a:pt x="798195" y="260985"/>
                  </a:cubicBezTo>
                  <a:cubicBezTo>
                    <a:pt x="801053" y="260985"/>
                    <a:pt x="803910" y="261938"/>
                    <a:pt x="805815" y="261938"/>
                  </a:cubicBezTo>
                  <a:cubicBezTo>
                    <a:pt x="801053" y="272415"/>
                    <a:pt x="796290" y="282893"/>
                    <a:pt x="790575" y="294323"/>
                  </a:cubicBezTo>
                  <a:cubicBezTo>
                    <a:pt x="802005" y="299085"/>
                    <a:pt x="809625" y="301943"/>
                    <a:pt x="817245" y="304800"/>
                  </a:cubicBezTo>
                  <a:cubicBezTo>
                    <a:pt x="817245" y="304800"/>
                    <a:pt x="817245" y="304800"/>
                    <a:pt x="817245" y="304800"/>
                  </a:cubicBezTo>
                  <a:cubicBezTo>
                    <a:pt x="815340" y="305753"/>
                    <a:pt x="813435" y="306705"/>
                    <a:pt x="811530" y="307658"/>
                  </a:cubicBezTo>
                  <a:cubicBezTo>
                    <a:pt x="738188" y="340043"/>
                    <a:pt x="667703" y="319088"/>
                    <a:pt x="594360" y="300990"/>
                  </a:cubicBezTo>
                  <a:cubicBezTo>
                    <a:pt x="457200" y="266700"/>
                    <a:pt x="328613" y="213360"/>
                    <a:pt x="204788" y="146685"/>
                  </a:cubicBezTo>
                  <a:cubicBezTo>
                    <a:pt x="138113" y="110490"/>
                    <a:pt x="78105" y="61913"/>
                    <a:pt x="15240" y="18098"/>
                  </a:cubicBezTo>
                  <a:cubicBezTo>
                    <a:pt x="9525" y="14288"/>
                    <a:pt x="5715" y="6668"/>
                    <a:pt x="0" y="0"/>
                  </a:cubicBezTo>
                  <a:cubicBezTo>
                    <a:pt x="154305" y="63818"/>
                    <a:pt x="307657" y="126683"/>
                    <a:pt x="460057" y="189548"/>
                  </a:cubicBezTo>
                  <a:cubicBezTo>
                    <a:pt x="459105" y="189548"/>
                    <a:pt x="458153" y="190500"/>
                    <a:pt x="458153" y="190500"/>
                  </a:cubicBezTo>
                  <a:cubicBezTo>
                    <a:pt x="457200" y="191453"/>
                    <a:pt x="457200" y="192405"/>
                    <a:pt x="457200" y="192405"/>
                  </a:cubicBezTo>
                  <a:cubicBezTo>
                    <a:pt x="469582" y="198120"/>
                    <a:pt x="481965" y="203835"/>
                    <a:pt x="494347" y="209550"/>
                  </a:cubicBezTo>
                  <a:cubicBezTo>
                    <a:pt x="532447" y="227648"/>
                    <a:pt x="571500" y="241935"/>
                    <a:pt x="614363" y="241935"/>
                  </a:cubicBezTo>
                  <a:close/>
                </a:path>
              </a:pathLst>
            </a:custGeom>
            <a:solidFill>
              <a:srgbClr val="9A6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1193;p20">
              <a:extLst>
                <a:ext uri="{FF2B5EF4-FFF2-40B4-BE49-F238E27FC236}">
                  <a16:creationId xmlns:a16="http://schemas.microsoft.com/office/drawing/2014/main" id="{2A36C547-34DC-4B1E-9F95-579DB0CFBFED}"/>
                </a:ext>
              </a:extLst>
            </p:cNvPr>
            <p:cNvSpPr/>
            <p:nvPr/>
          </p:nvSpPr>
          <p:spPr>
            <a:xfrm>
              <a:off x="6593204" y="3802536"/>
              <a:ext cx="501014" cy="764700"/>
            </a:xfrm>
            <a:custGeom>
              <a:avLst/>
              <a:gdLst/>
              <a:ahLst/>
              <a:cxnLst/>
              <a:rect l="l" t="t" r="r" b="b"/>
              <a:pathLst>
                <a:path w="501014" h="764700" extrusionOk="0">
                  <a:moveTo>
                    <a:pt x="75247" y="738983"/>
                  </a:moveTo>
                  <a:cubicBezTo>
                    <a:pt x="57150" y="738031"/>
                    <a:pt x="45720" y="744698"/>
                    <a:pt x="46672" y="764701"/>
                  </a:cubicBezTo>
                  <a:cubicBezTo>
                    <a:pt x="45720" y="762796"/>
                    <a:pt x="43815" y="760891"/>
                    <a:pt x="42863" y="759938"/>
                  </a:cubicBezTo>
                  <a:cubicBezTo>
                    <a:pt x="40957" y="756128"/>
                    <a:pt x="39052" y="752318"/>
                    <a:pt x="37147" y="748508"/>
                  </a:cubicBezTo>
                  <a:cubicBezTo>
                    <a:pt x="14288" y="712313"/>
                    <a:pt x="0" y="674213"/>
                    <a:pt x="0" y="630398"/>
                  </a:cubicBezTo>
                  <a:cubicBezTo>
                    <a:pt x="4763" y="621826"/>
                    <a:pt x="8572" y="611348"/>
                    <a:pt x="15240" y="604681"/>
                  </a:cubicBezTo>
                  <a:cubicBezTo>
                    <a:pt x="34290" y="584678"/>
                    <a:pt x="29527" y="558008"/>
                    <a:pt x="38100" y="535148"/>
                  </a:cubicBezTo>
                  <a:cubicBezTo>
                    <a:pt x="75247" y="489428"/>
                    <a:pt x="112395" y="444661"/>
                    <a:pt x="148590" y="397988"/>
                  </a:cubicBezTo>
                  <a:cubicBezTo>
                    <a:pt x="228600" y="292261"/>
                    <a:pt x="307657" y="185581"/>
                    <a:pt x="387667" y="78901"/>
                  </a:cubicBezTo>
                  <a:cubicBezTo>
                    <a:pt x="402907" y="58898"/>
                    <a:pt x="419100" y="40801"/>
                    <a:pt x="434340" y="21751"/>
                  </a:cubicBezTo>
                  <a:cubicBezTo>
                    <a:pt x="433388" y="31276"/>
                    <a:pt x="432435" y="39848"/>
                    <a:pt x="432435" y="51278"/>
                  </a:cubicBezTo>
                  <a:cubicBezTo>
                    <a:pt x="449580" y="36038"/>
                    <a:pt x="465772" y="24608"/>
                    <a:pt x="476250" y="9368"/>
                  </a:cubicBezTo>
                  <a:cubicBezTo>
                    <a:pt x="484822" y="-3014"/>
                    <a:pt x="491490" y="-1109"/>
                    <a:pt x="501015" y="3653"/>
                  </a:cubicBezTo>
                  <a:cubicBezTo>
                    <a:pt x="481965" y="44611"/>
                    <a:pt x="454342" y="79853"/>
                    <a:pt x="425767" y="115096"/>
                  </a:cubicBezTo>
                  <a:cubicBezTo>
                    <a:pt x="382905" y="168436"/>
                    <a:pt x="343852" y="225586"/>
                    <a:pt x="302895" y="280831"/>
                  </a:cubicBezTo>
                  <a:cubicBezTo>
                    <a:pt x="288607" y="299881"/>
                    <a:pt x="274320" y="318931"/>
                    <a:pt x="260985" y="337028"/>
                  </a:cubicBezTo>
                  <a:cubicBezTo>
                    <a:pt x="227647" y="373223"/>
                    <a:pt x="195263" y="409418"/>
                    <a:pt x="161925" y="445613"/>
                  </a:cubicBezTo>
                  <a:cubicBezTo>
                    <a:pt x="159067" y="450376"/>
                    <a:pt x="155257" y="455138"/>
                    <a:pt x="152400" y="459901"/>
                  </a:cubicBezTo>
                  <a:lnTo>
                    <a:pt x="152400" y="459901"/>
                  </a:lnTo>
                  <a:cubicBezTo>
                    <a:pt x="150495" y="464663"/>
                    <a:pt x="149542" y="469426"/>
                    <a:pt x="147638" y="474188"/>
                  </a:cubicBezTo>
                  <a:cubicBezTo>
                    <a:pt x="145732" y="478951"/>
                    <a:pt x="144780" y="483713"/>
                    <a:pt x="142875" y="488476"/>
                  </a:cubicBezTo>
                  <a:cubicBezTo>
                    <a:pt x="140017" y="496096"/>
                    <a:pt x="136207" y="503716"/>
                    <a:pt x="133350" y="512288"/>
                  </a:cubicBezTo>
                  <a:cubicBezTo>
                    <a:pt x="126682" y="515146"/>
                    <a:pt x="118110" y="515146"/>
                    <a:pt x="113347" y="519908"/>
                  </a:cubicBezTo>
                  <a:cubicBezTo>
                    <a:pt x="60007" y="573248"/>
                    <a:pt x="60007" y="639923"/>
                    <a:pt x="69532" y="708503"/>
                  </a:cubicBezTo>
                  <a:cubicBezTo>
                    <a:pt x="68580" y="719933"/>
                    <a:pt x="72390" y="729458"/>
                    <a:pt x="75247" y="738983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1194;p20">
              <a:extLst>
                <a:ext uri="{FF2B5EF4-FFF2-40B4-BE49-F238E27FC236}">
                  <a16:creationId xmlns:a16="http://schemas.microsoft.com/office/drawing/2014/main" id="{13D36037-794A-4EAE-B6E2-2CAF3CA1F20A}"/>
                </a:ext>
              </a:extLst>
            </p:cNvPr>
            <p:cNvSpPr/>
            <p:nvPr/>
          </p:nvSpPr>
          <p:spPr>
            <a:xfrm>
              <a:off x="7825739" y="3499373"/>
              <a:ext cx="602932" cy="633389"/>
            </a:xfrm>
            <a:custGeom>
              <a:avLst/>
              <a:gdLst/>
              <a:ahLst/>
              <a:cxnLst/>
              <a:rect l="l" t="t" r="r" b="b"/>
              <a:pathLst>
                <a:path w="602932" h="633389" extrusionOk="0">
                  <a:moveTo>
                    <a:pt x="282893" y="227759"/>
                  </a:moveTo>
                  <a:cubicBezTo>
                    <a:pt x="282893" y="224901"/>
                    <a:pt x="283845" y="222044"/>
                    <a:pt x="283845" y="220139"/>
                  </a:cubicBezTo>
                  <a:cubicBezTo>
                    <a:pt x="289560" y="213471"/>
                    <a:pt x="296228" y="206804"/>
                    <a:pt x="301943" y="200136"/>
                  </a:cubicBezTo>
                  <a:cubicBezTo>
                    <a:pt x="314325" y="182991"/>
                    <a:pt x="327660" y="165846"/>
                    <a:pt x="340043" y="148701"/>
                  </a:cubicBezTo>
                  <a:cubicBezTo>
                    <a:pt x="366713" y="147749"/>
                    <a:pt x="380048" y="127746"/>
                    <a:pt x="396240" y="111554"/>
                  </a:cubicBezTo>
                  <a:cubicBezTo>
                    <a:pt x="413385" y="100124"/>
                    <a:pt x="430530" y="88694"/>
                    <a:pt x="447675" y="77264"/>
                  </a:cubicBezTo>
                  <a:cubicBezTo>
                    <a:pt x="456248" y="71549"/>
                    <a:pt x="464820" y="65834"/>
                    <a:pt x="472440" y="60119"/>
                  </a:cubicBezTo>
                  <a:cubicBezTo>
                    <a:pt x="487680" y="52499"/>
                    <a:pt x="501968" y="44879"/>
                    <a:pt x="517208" y="37259"/>
                  </a:cubicBezTo>
                  <a:cubicBezTo>
                    <a:pt x="537210" y="26781"/>
                    <a:pt x="558165" y="16304"/>
                    <a:pt x="577215" y="4874"/>
                  </a:cubicBezTo>
                  <a:cubicBezTo>
                    <a:pt x="593408" y="-5604"/>
                    <a:pt x="599123" y="2016"/>
                    <a:pt x="602933" y="16304"/>
                  </a:cubicBezTo>
                  <a:cubicBezTo>
                    <a:pt x="539115" y="62976"/>
                    <a:pt x="477203" y="112506"/>
                    <a:pt x="411480" y="155369"/>
                  </a:cubicBezTo>
                  <a:cubicBezTo>
                    <a:pt x="381000" y="175371"/>
                    <a:pt x="361950" y="201089"/>
                    <a:pt x="340995" y="228711"/>
                  </a:cubicBezTo>
                  <a:cubicBezTo>
                    <a:pt x="248603" y="354441"/>
                    <a:pt x="156210" y="479219"/>
                    <a:pt x="63818" y="603996"/>
                  </a:cubicBezTo>
                  <a:cubicBezTo>
                    <a:pt x="39053" y="637334"/>
                    <a:pt x="34290" y="639239"/>
                    <a:pt x="0" y="624951"/>
                  </a:cubicBezTo>
                  <a:cubicBezTo>
                    <a:pt x="11430" y="603996"/>
                    <a:pt x="21908" y="582089"/>
                    <a:pt x="35243" y="563039"/>
                  </a:cubicBezTo>
                  <a:cubicBezTo>
                    <a:pt x="71438" y="512556"/>
                    <a:pt x="109538" y="463026"/>
                    <a:pt x="145733" y="412544"/>
                  </a:cubicBezTo>
                  <a:cubicBezTo>
                    <a:pt x="150495" y="406829"/>
                    <a:pt x="152400" y="399209"/>
                    <a:pt x="155258" y="392541"/>
                  </a:cubicBezTo>
                  <a:cubicBezTo>
                    <a:pt x="170498" y="372539"/>
                    <a:pt x="186690" y="351584"/>
                    <a:pt x="201930" y="331581"/>
                  </a:cubicBezTo>
                  <a:cubicBezTo>
                    <a:pt x="205740" y="330629"/>
                    <a:pt x="210503" y="329676"/>
                    <a:pt x="212408" y="327771"/>
                  </a:cubicBezTo>
                  <a:cubicBezTo>
                    <a:pt x="237173" y="294434"/>
                    <a:pt x="260033" y="261096"/>
                    <a:pt x="282893" y="227759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1195;p20">
              <a:extLst>
                <a:ext uri="{FF2B5EF4-FFF2-40B4-BE49-F238E27FC236}">
                  <a16:creationId xmlns:a16="http://schemas.microsoft.com/office/drawing/2014/main" id="{8AFE453A-1EF5-4C72-8D38-4A4F23187A65}"/>
                </a:ext>
              </a:extLst>
            </p:cNvPr>
            <p:cNvSpPr/>
            <p:nvPr/>
          </p:nvSpPr>
          <p:spPr>
            <a:xfrm>
              <a:off x="8101603" y="4499609"/>
              <a:ext cx="340403" cy="350520"/>
            </a:xfrm>
            <a:custGeom>
              <a:avLst/>
              <a:gdLst/>
              <a:ahLst/>
              <a:cxnLst/>
              <a:rect l="l" t="t" r="r" b="b"/>
              <a:pathLst>
                <a:path w="340403" h="350520" extrusionOk="0">
                  <a:moveTo>
                    <a:pt x="11791" y="350520"/>
                  </a:moveTo>
                  <a:cubicBezTo>
                    <a:pt x="-6307" y="347663"/>
                    <a:pt x="360" y="338138"/>
                    <a:pt x="6076" y="329565"/>
                  </a:cubicBezTo>
                  <a:cubicBezTo>
                    <a:pt x="29888" y="296228"/>
                    <a:pt x="54653" y="262890"/>
                    <a:pt x="78466" y="229553"/>
                  </a:cubicBezTo>
                  <a:cubicBezTo>
                    <a:pt x="130853" y="156210"/>
                    <a:pt x="183241" y="83820"/>
                    <a:pt x="235628" y="10478"/>
                  </a:cubicBezTo>
                  <a:cubicBezTo>
                    <a:pt x="238486" y="6668"/>
                    <a:pt x="243248" y="2858"/>
                    <a:pt x="247058" y="0"/>
                  </a:cubicBezTo>
                  <a:cubicBezTo>
                    <a:pt x="248963" y="10478"/>
                    <a:pt x="250868" y="20003"/>
                    <a:pt x="251821" y="29528"/>
                  </a:cubicBezTo>
                  <a:cubicBezTo>
                    <a:pt x="260393" y="29528"/>
                    <a:pt x="270871" y="28575"/>
                    <a:pt x="288016" y="27622"/>
                  </a:cubicBezTo>
                  <a:cubicBezTo>
                    <a:pt x="270871" y="42863"/>
                    <a:pt x="262298" y="53340"/>
                    <a:pt x="273728" y="70485"/>
                  </a:cubicBezTo>
                  <a:cubicBezTo>
                    <a:pt x="275633" y="73343"/>
                    <a:pt x="270871" y="84772"/>
                    <a:pt x="267061" y="85725"/>
                  </a:cubicBezTo>
                  <a:cubicBezTo>
                    <a:pt x="237533" y="95250"/>
                    <a:pt x="234676" y="124778"/>
                    <a:pt x="223246" y="146685"/>
                  </a:cubicBezTo>
                  <a:cubicBezTo>
                    <a:pt x="222293" y="148590"/>
                    <a:pt x="221341" y="149543"/>
                    <a:pt x="219436" y="151447"/>
                  </a:cubicBezTo>
                  <a:cubicBezTo>
                    <a:pt x="220388" y="151447"/>
                    <a:pt x="220388" y="152400"/>
                    <a:pt x="221341" y="152400"/>
                  </a:cubicBezTo>
                  <a:cubicBezTo>
                    <a:pt x="222293" y="150495"/>
                    <a:pt x="222293" y="148590"/>
                    <a:pt x="223246" y="146685"/>
                  </a:cubicBezTo>
                  <a:cubicBezTo>
                    <a:pt x="230866" y="140018"/>
                    <a:pt x="238486" y="134303"/>
                    <a:pt x="247058" y="127635"/>
                  </a:cubicBezTo>
                  <a:cubicBezTo>
                    <a:pt x="248011" y="129540"/>
                    <a:pt x="248963" y="131445"/>
                    <a:pt x="249916" y="133350"/>
                  </a:cubicBezTo>
                  <a:cubicBezTo>
                    <a:pt x="250868" y="131445"/>
                    <a:pt x="251821" y="129540"/>
                    <a:pt x="251821" y="127635"/>
                  </a:cubicBezTo>
                  <a:cubicBezTo>
                    <a:pt x="251821" y="126683"/>
                    <a:pt x="252773" y="126683"/>
                    <a:pt x="252773" y="125730"/>
                  </a:cubicBezTo>
                  <a:cubicBezTo>
                    <a:pt x="252773" y="126683"/>
                    <a:pt x="251821" y="126683"/>
                    <a:pt x="251821" y="127635"/>
                  </a:cubicBezTo>
                  <a:cubicBezTo>
                    <a:pt x="249916" y="127635"/>
                    <a:pt x="248963" y="127635"/>
                    <a:pt x="247058" y="127635"/>
                  </a:cubicBezTo>
                  <a:cubicBezTo>
                    <a:pt x="258488" y="113347"/>
                    <a:pt x="270871" y="100013"/>
                    <a:pt x="282301" y="84772"/>
                  </a:cubicBezTo>
                  <a:cubicBezTo>
                    <a:pt x="295636" y="67628"/>
                    <a:pt x="308971" y="50483"/>
                    <a:pt x="321353" y="33338"/>
                  </a:cubicBezTo>
                  <a:cubicBezTo>
                    <a:pt x="328021" y="35243"/>
                    <a:pt x="333736" y="36195"/>
                    <a:pt x="340403" y="38100"/>
                  </a:cubicBezTo>
                  <a:cubicBezTo>
                    <a:pt x="319448" y="66675"/>
                    <a:pt x="296588" y="94297"/>
                    <a:pt x="276586" y="123825"/>
                  </a:cubicBezTo>
                  <a:cubicBezTo>
                    <a:pt x="261346" y="145733"/>
                    <a:pt x="248963" y="168593"/>
                    <a:pt x="236581" y="192405"/>
                  </a:cubicBezTo>
                  <a:cubicBezTo>
                    <a:pt x="235628" y="195263"/>
                    <a:pt x="243248" y="202883"/>
                    <a:pt x="247058" y="207645"/>
                  </a:cubicBezTo>
                  <a:cubicBezTo>
                    <a:pt x="228008" y="235268"/>
                    <a:pt x="208006" y="263843"/>
                    <a:pt x="188956" y="291465"/>
                  </a:cubicBezTo>
                  <a:cubicBezTo>
                    <a:pt x="168001" y="277178"/>
                    <a:pt x="158476" y="293370"/>
                    <a:pt x="147046" y="305753"/>
                  </a:cubicBezTo>
                  <a:lnTo>
                    <a:pt x="147046" y="305753"/>
                  </a:lnTo>
                  <a:cubicBezTo>
                    <a:pt x="144188" y="300990"/>
                    <a:pt x="139426" y="297180"/>
                    <a:pt x="137521" y="292418"/>
                  </a:cubicBezTo>
                  <a:cubicBezTo>
                    <a:pt x="128948" y="275272"/>
                    <a:pt x="120376" y="275272"/>
                    <a:pt x="109898" y="290513"/>
                  </a:cubicBezTo>
                  <a:cubicBezTo>
                    <a:pt x="105136" y="297180"/>
                    <a:pt x="97516" y="300990"/>
                    <a:pt x="90848" y="305753"/>
                  </a:cubicBezTo>
                  <a:lnTo>
                    <a:pt x="90848" y="305753"/>
                  </a:lnTo>
                  <a:cubicBezTo>
                    <a:pt x="98468" y="279083"/>
                    <a:pt x="105136" y="251460"/>
                    <a:pt x="112756" y="224790"/>
                  </a:cubicBezTo>
                  <a:cubicBezTo>
                    <a:pt x="87991" y="248603"/>
                    <a:pt x="62273" y="271463"/>
                    <a:pt x="48938" y="300038"/>
                  </a:cubicBezTo>
                  <a:cubicBezTo>
                    <a:pt x="40366" y="320993"/>
                    <a:pt x="32746" y="340043"/>
                    <a:pt x="11791" y="35052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1196;p20">
              <a:extLst>
                <a:ext uri="{FF2B5EF4-FFF2-40B4-BE49-F238E27FC236}">
                  <a16:creationId xmlns:a16="http://schemas.microsoft.com/office/drawing/2014/main" id="{EE60FC42-5B7D-45BE-8901-A76B8BFDF62D}"/>
                </a:ext>
              </a:extLst>
            </p:cNvPr>
            <p:cNvSpPr/>
            <p:nvPr/>
          </p:nvSpPr>
          <p:spPr>
            <a:xfrm>
              <a:off x="8587739" y="3690937"/>
              <a:ext cx="326297" cy="352958"/>
            </a:xfrm>
            <a:custGeom>
              <a:avLst/>
              <a:gdLst/>
              <a:ahLst/>
              <a:cxnLst/>
              <a:rect l="l" t="t" r="r" b="b"/>
              <a:pathLst>
                <a:path w="326297" h="352958" extrusionOk="0">
                  <a:moveTo>
                    <a:pt x="157163" y="224790"/>
                  </a:moveTo>
                  <a:cubicBezTo>
                    <a:pt x="132398" y="257175"/>
                    <a:pt x="107633" y="290513"/>
                    <a:pt x="81915" y="321945"/>
                  </a:cubicBezTo>
                  <a:cubicBezTo>
                    <a:pt x="50483" y="360045"/>
                    <a:pt x="45720" y="360045"/>
                    <a:pt x="0" y="338138"/>
                  </a:cubicBezTo>
                  <a:cubicBezTo>
                    <a:pt x="3810" y="334328"/>
                    <a:pt x="8573" y="331470"/>
                    <a:pt x="11430" y="326707"/>
                  </a:cubicBezTo>
                  <a:cubicBezTo>
                    <a:pt x="25718" y="304800"/>
                    <a:pt x="37148" y="280988"/>
                    <a:pt x="53340" y="259080"/>
                  </a:cubicBezTo>
                  <a:cubicBezTo>
                    <a:pt x="77153" y="226695"/>
                    <a:pt x="102870" y="197168"/>
                    <a:pt x="127635" y="165735"/>
                  </a:cubicBezTo>
                  <a:cubicBezTo>
                    <a:pt x="160020" y="124778"/>
                    <a:pt x="190500" y="83820"/>
                    <a:pt x="223838" y="42863"/>
                  </a:cubicBezTo>
                  <a:cubicBezTo>
                    <a:pt x="228600" y="37147"/>
                    <a:pt x="240030" y="36195"/>
                    <a:pt x="248603" y="34290"/>
                  </a:cubicBezTo>
                  <a:cubicBezTo>
                    <a:pt x="262890" y="31432"/>
                    <a:pt x="274320" y="27622"/>
                    <a:pt x="274320" y="9525"/>
                  </a:cubicBezTo>
                  <a:cubicBezTo>
                    <a:pt x="274320" y="6668"/>
                    <a:pt x="280988" y="2857"/>
                    <a:pt x="284798" y="0"/>
                  </a:cubicBezTo>
                  <a:cubicBezTo>
                    <a:pt x="284798" y="0"/>
                    <a:pt x="286703" y="953"/>
                    <a:pt x="286703" y="953"/>
                  </a:cubicBezTo>
                  <a:cubicBezTo>
                    <a:pt x="290513" y="2857"/>
                    <a:pt x="295275" y="4763"/>
                    <a:pt x="299085" y="6668"/>
                  </a:cubicBezTo>
                  <a:cubicBezTo>
                    <a:pt x="332423" y="23813"/>
                    <a:pt x="333375" y="28575"/>
                    <a:pt x="311468" y="63818"/>
                  </a:cubicBezTo>
                  <a:cubicBezTo>
                    <a:pt x="292418" y="85725"/>
                    <a:pt x="275273" y="108585"/>
                    <a:pt x="254318" y="128588"/>
                  </a:cubicBezTo>
                  <a:cubicBezTo>
                    <a:pt x="220980" y="160020"/>
                    <a:pt x="205740" y="209550"/>
                    <a:pt x="157163" y="224790"/>
                  </a:cubicBezTo>
                  <a:close/>
                </a:path>
              </a:pathLst>
            </a:custGeom>
            <a:solidFill>
              <a:srgbClr val="548C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1197;p20">
              <a:extLst>
                <a:ext uri="{FF2B5EF4-FFF2-40B4-BE49-F238E27FC236}">
                  <a16:creationId xmlns:a16="http://schemas.microsoft.com/office/drawing/2014/main" id="{A8AFB1DD-B370-4F2D-9231-A7AF9E8B70DF}"/>
                </a:ext>
              </a:extLst>
            </p:cNvPr>
            <p:cNvSpPr/>
            <p:nvPr/>
          </p:nvSpPr>
          <p:spPr>
            <a:xfrm>
              <a:off x="7078049" y="4736583"/>
              <a:ext cx="300015" cy="470734"/>
            </a:xfrm>
            <a:custGeom>
              <a:avLst/>
              <a:gdLst/>
              <a:ahLst/>
              <a:cxnLst/>
              <a:rect l="l" t="t" r="r" b="b"/>
              <a:pathLst>
                <a:path w="300015" h="470734" extrusionOk="0">
                  <a:moveTo>
                    <a:pt x="45698" y="455494"/>
                  </a:moveTo>
                  <a:cubicBezTo>
                    <a:pt x="37125" y="460257"/>
                    <a:pt x="27600" y="465019"/>
                    <a:pt x="18075" y="470734"/>
                  </a:cubicBezTo>
                  <a:cubicBezTo>
                    <a:pt x="-3832" y="459304"/>
                    <a:pt x="-6690" y="441207"/>
                    <a:pt x="14265" y="410726"/>
                  </a:cubicBezTo>
                  <a:cubicBezTo>
                    <a:pt x="47603" y="363101"/>
                    <a:pt x="81893" y="316429"/>
                    <a:pt x="115230" y="269757"/>
                  </a:cubicBezTo>
                  <a:cubicBezTo>
                    <a:pt x="151425" y="219274"/>
                    <a:pt x="187620" y="168791"/>
                    <a:pt x="223815" y="118309"/>
                  </a:cubicBezTo>
                  <a:cubicBezTo>
                    <a:pt x="230483" y="108784"/>
                    <a:pt x="234293" y="97354"/>
                    <a:pt x="238103" y="85924"/>
                  </a:cubicBezTo>
                  <a:cubicBezTo>
                    <a:pt x="239055" y="84019"/>
                    <a:pt x="234293" y="80209"/>
                    <a:pt x="231435" y="76399"/>
                  </a:cubicBezTo>
                  <a:cubicBezTo>
                    <a:pt x="226673" y="73541"/>
                    <a:pt x="221910" y="70684"/>
                    <a:pt x="216195" y="67826"/>
                  </a:cubicBezTo>
                  <a:cubicBezTo>
                    <a:pt x="213338" y="69732"/>
                    <a:pt x="209528" y="70684"/>
                    <a:pt x="206670" y="72589"/>
                  </a:cubicBezTo>
                  <a:cubicBezTo>
                    <a:pt x="201908" y="69732"/>
                    <a:pt x="198098" y="65922"/>
                    <a:pt x="193335" y="63064"/>
                  </a:cubicBezTo>
                  <a:cubicBezTo>
                    <a:pt x="188573" y="62111"/>
                    <a:pt x="183810" y="60207"/>
                    <a:pt x="178095" y="59254"/>
                  </a:cubicBezTo>
                  <a:lnTo>
                    <a:pt x="178095" y="59254"/>
                  </a:lnTo>
                  <a:cubicBezTo>
                    <a:pt x="178095" y="54491"/>
                    <a:pt x="178095" y="49729"/>
                    <a:pt x="179048" y="44966"/>
                  </a:cubicBezTo>
                  <a:cubicBezTo>
                    <a:pt x="185715" y="40204"/>
                    <a:pt x="193335" y="34489"/>
                    <a:pt x="178095" y="30679"/>
                  </a:cubicBezTo>
                  <a:cubicBezTo>
                    <a:pt x="200003" y="-6468"/>
                    <a:pt x="200003" y="-6468"/>
                    <a:pt x="239055" y="12582"/>
                  </a:cubicBezTo>
                  <a:cubicBezTo>
                    <a:pt x="251438" y="18297"/>
                    <a:pt x="264773" y="24011"/>
                    <a:pt x="277155" y="29726"/>
                  </a:cubicBezTo>
                  <a:cubicBezTo>
                    <a:pt x="271440" y="38299"/>
                    <a:pt x="266678" y="45919"/>
                    <a:pt x="260963" y="54491"/>
                  </a:cubicBezTo>
                  <a:cubicBezTo>
                    <a:pt x="253343" y="64969"/>
                    <a:pt x="249533" y="74494"/>
                    <a:pt x="265725" y="80209"/>
                  </a:cubicBezTo>
                  <a:cubicBezTo>
                    <a:pt x="277155" y="84019"/>
                    <a:pt x="288585" y="88782"/>
                    <a:pt x="300015" y="92591"/>
                  </a:cubicBezTo>
                  <a:cubicBezTo>
                    <a:pt x="260010" y="148789"/>
                    <a:pt x="220005" y="204034"/>
                    <a:pt x="180000" y="260232"/>
                  </a:cubicBezTo>
                  <a:cubicBezTo>
                    <a:pt x="135233" y="324049"/>
                    <a:pt x="90465" y="389772"/>
                    <a:pt x="45698" y="455494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1198;p20">
              <a:extLst>
                <a:ext uri="{FF2B5EF4-FFF2-40B4-BE49-F238E27FC236}">
                  <a16:creationId xmlns:a16="http://schemas.microsoft.com/office/drawing/2014/main" id="{1BA4619C-E856-4D0E-9DF8-78D906D28726}"/>
                </a:ext>
              </a:extLst>
            </p:cNvPr>
            <p:cNvSpPr/>
            <p:nvPr/>
          </p:nvSpPr>
          <p:spPr>
            <a:xfrm>
              <a:off x="8047672" y="3582785"/>
              <a:ext cx="541019" cy="625659"/>
            </a:xfrm>
            <a:custGeom>
              <a:avLst/>
              <a:gdLst/>
              <a:ahLst/>
              <a:cxnLst/>
              <a:rect l="l" t="t" r="r" b="b"/>
              <a:pathLst>
                <a:path w="541019" h="625659" extrusionOk="0">
                  <a:moveTo>
                    <a:pt x="495300" y="4329"/>
                  </a:moveTo>
                  <a:cubicBezTo>
                    <a:pt x="505777" y="2424"/>
                    <a:pt x="517207" y="-1386"/>
                    <a:pt x="526732" y="519"/>
                  </a:cubicBezTo>
                  <a:cubicBezTo>
                    <a:pt x="532447" y="1472"/>
                    <a:pt x="536257" y="11949"/>
                    <a:pt x="541020" y="18617"/>
                  </a:cubicBezTo>
                  <a:cubicBezTo>
                    <a:pt x="535305" y="24332"/>
                    <a:pt x="528638" y="30047"/>
                    <a:pt x="523875" y="35762"/>
                  </a:cubicBezTo>
                  <a:cubicBezTo>
                    <a:pt x="520065" y="40524"/>
                    <a:pt x="517207" y="46239"/>
                    <a:pt x="512445" y="50049"/>
                  </a:cubicBezTo>
                  <a:cubicBezTo>
                    <a:pt x="481013" y="76719"/>
                    <a:pt x="448627" y="103389"/>
                    <a:pt x="417195" y="131012"/>
                  </a:cubicBezTo>
                  <a:cubicBezTo>
                    <a:pt x="394335" y="151014"/>
                    <a:pt x="372427" y="172922"/>
                    <a:pt x="349567" y="192924"/>
                  </a:cubicBezTo>
                  <a:cubicBezTo>
                    <a:pt x="325755" y="214832"/>
                    <a:pt x="308610" y="239597"/>
                    <a:pt x="292417" y="267219"/>
                  </a:cubicBezTo>
                  <a:cubicBezTo>
                    <a:pt x="264795" y="312939"/>
                    <a:pt x="229552" y="354849"/>
                    <a:pt x="198120" y="397712"/>
                  </a:cubicBezTo>
                  <a:cubicBezTo>
                    <a:pt x="148590" y="465339"/>
                    <a:pt x="99060" y="532967"/>
                    <a:pt x="48577" y="599642"/>
                  </a:cubicBezTo>
                  <a:cubicBezTo>
                    <a:pt x="26670" y="629169"/>
                    <a:pt x="20955" y="631074"/>
                    <a:pt x="0" y="617739"/>
                  </a:cubicBezTo>
                  <a:cubicBezTo>
                    <a:pt x="2857" y="607262"/>
                    <a:pt x="2857" y="594879"/>
                    <a:pt x="8572" y="587259"/>
                  </a:cubicBezTo>
                  <a:cubicBezTo>
                    <a:pt x="41910" y="540587"/>
                    <a:pt x="77152" y="494867"/>
                    <a:pt x="111442" y="449147"/>
                  </a:cubicBezTo>
                  <a:cubicBezTo>
                    <a:pt x="144780" y="404379"/>
                    <a:pt x="178117" y="358659"/>
                    <a:pt x="212407" y="313892"/>
                  </a:cubicBezTo>
                  <a:cubicBezTo>
                    <a:pt x="233363" y="283412"/>
                    <a:pt x="256222" y="254837"/>
                    <a:pt x="276225" y="223404"/>
                  </a:cubicBezTo>
                  <a:cubicBezTo>
                    <a:pt x="290513" y="201497"/>
                    <a:pt x="305752" y="182447"/>
                    <a:pt x="330517" y="172922"/>
                  </a:cubicBezTo>
                  <a:cubicBezTo>
                    <a:pt x="334327" y="174827"/>
                    <a:pt x="339090" y="179589"/>
                    <a:pt x="340995" y="178637"/>
                  </a:cubicBezTo>
                  <a:cubicBezTo>
                    <a:pt x="351472" y="171017"/>
                    <a:pt x="362902" y="164349"/>
                    <a:pt x="372427" y="154824"/>
                  </a:cubicBezTo>
                  <a:cubicBezTo>
                    <a:pt x="405765" y="122439"/>
                    <a:pt x="439102" y="90054"/>
                    <a:pt x="472440" y="57669"/>
                  </a:cubicBezTo>
                  <a:cubicBezTo>
                    <a:pt x="483870" y="46239"/>
                    <a:pt x="494347" y="34809"/>
                    <a:pt x="510540" y="18617"/>
                  </a:cubicBezTo>
                  <a:cubicBezTo>
                    <a:pt x="497205" y="20522"/>
                    <a:pt x="491490" y="21474"/>
                    <a:pt x="485775" y="21474"/>
                  </a:cubicBezTo>
                  <a:cubicBezTo>
                    <a:pt x="487680" y="15759"/>
                    <a:pt x="491490" y="10044"/>
                    <a:pt x="495300" y="4329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1199;p20">
              <a:extLst>
                <a:ext uri="{FF2B5EF4-FFF2-40B4-BE49-F238E27FC236}">
                  <a16:creationId xmlns:a16="http://schemas.microsoft.com/office/drawing/2014/main" id="{CFC41B84-DCEB-42B4-A7F6-7F8147AD8BFC}"/>
                </a:ext>
              </a:extLst>
            </p:cNvPr>
            <p:cNvSpPr/>
            <p:nvPr/>
          </p:nvSpPr>
          <p:spPr>
            <a:xfrm>
              <a:off x="8255317" y="3670934"/>
              <a:ext cx="521017" cy="616295"/>
            </a:xfrm>
            <a:custGeom>
              <a:avLst/>
              <a:gdLst/>
              <a:ahLst/>
              <a:cxnLst/>
              <a:rect l="l" t="t" r="r" b="b"/>
              <a:pathLst>
                <a:path w="521017" h="616295" extrusionOk="0">
                  <a:moveTo>
                    <a:pt x="0" y="598170"/>
                  </a:moveTo>
                  <a:cubicBezTo>
                    <a:pt x="1905" y="595313"/>
                    <a:pt x="2857" y="591503"/>
                    <a:pt x="4763" y="588645"/>
                  </a:cubicBezTo>
                  <a:cubicBezTo>
                    <a:pt x="11430" y="591503"/>
                    <a:pt x="20955" y="598170"/>
                    <a:pt x="24765" y="596265"/>
                  </a:cubicBezTo>
                  <a:cubicBezTo>
                    <a:pt x="50482" y="581025"/>
                    <a:pt x="70485" y="561975"/>
                    <a:pt x="80010" y="532447"/>
                  </a:cubicBezTo>
                  <a:lnTo>
                    <a:pt x="80010" y="532447"/>
                  </a:lnTo>
                  <a:cubicBezTo>
                    <a:pt x="100965" y="523875"/>
                    <a:pt x="113347" y="508635"/>
                    <a:pt x="112395" y="484822"/>
                  </a:cubicBezTo>
                  <a:lnTo>
                    <a:pt x="112395" y="484822"/>
                  </a:lnTo>
                  <a:cubicBezTo>
                    <a:pt x="116205" y="483870"/>
                    <a:pt x="121920" y="484822"/>
                    <a:pt x="122872" y="481965"/>
                  </a:cubicBezTo>
                  <a:cubicBezTo>
                    <a:pt x="138113" y="458153"/>
                    <a:pt x="153352" y="433388"/>
                    <a:pt x="168593" y="409575"/>
                  </a:cubicBezTo>
                  <a:cubicBezTo>
                    <a:pt x="176213" y="393383"/>
                    <a:pt x="183832" y="378143"/>
                    <a:pt x="191452" y="361950"/>
                  </a:cubicBezTo>
                  <a:cubicBezTo>
                    <a:pt x="190500" y="335280"/>
                    <a:pt x="200977" y="315278"/>
                    <a:pt x="220027" y="297180"/>
                  </a:cubicBezTo>
                  <a:cubicBezTo>
                    <a:pt x="237172" y="280988"/>
                    <a:pt x="248602" y="259080"/>
                    <a:pt x="262890" y="240030"/>
                  </a:cubicBezTo>
                  <a:cubicBezTo>
                    <a:pt x="265747" y="237172"/>
                    <a:pt x="268605" y="233363"/>
                    <a:pt x="272415" y="230505"/>
                  </a:cubicBezTo>
                  <a:cubicBezTo>
                    <a:pt x="272415" y="227647"/>
                    <a:pt x="273368" y="224790"/>
                    <a:pt x="273368" y="221933"/>
                  </a:cubicBezTo>
                  <a:cubicBezTo>
                    <a:pt x="276225" y="218122"/>
                    <a:pt x="280035" y="215265"/>
                    <a:pt x="282893" y="212408"/>
                  </a:cubicBezTo>
                  <a:cubicBezTo>
                    <a:pt x="288607" y="207645"/>
                    <a:pt x="294322" y="202883"/>
                    <a:pt x="300038" y="197168"/>
                  </a:cubicBezTo>
                  <a:cubicBezTo>
                    <a:pt x="300038" y="197168"/>
                    <a:pt x="300038" y="197168"/>
                    <a:pt x="300038" y="197168"/>
                  </a:cubicBezTo>
                  <a:cubicBezTo>
                    <a:pt x="302895" y="192405"/>
                    <a:pt x="306705" y="187643"/>
                    <a:pt x="309563" y="183833"/>
                  </a:cubicBezTo>
                  <a:lnTo>
                    <a:pt x="309563" y="183833"/>
                  </a:lnTo>
                  <a:cubicBezTo>
                    <a:pt x="312420" y="179070"/>
                    <a:pt x="316230" y="174308"/>
                    <a:pt x="319088" y="169545"/>
                  </a:cubicBezTo>
                  <a:cubicBezTo>
                    <a:pt x="321945" y="166688"/>
                    <a:pt x="324802" y="162878"/>
                    <a:pt x="328613" y="160020"/>
                  </a:cubicBezTo>
                  <a:cubicBezTo>
                    <a:pt x="333375" y="159068"/>
                    <a:pt x="339090" y="160020"/>
                    <a:pt x="341947" y="157163"/>
                  </a:cubicBezTo>
                  <a:cubicBezTo>
                    <a:pt x="366713" y="133350"/>
                    <a:pt x="390525" y="109538"/>
                    <a:pt x="414338" y="85725"/>
                  </a:cubicBezTo>
                  <a:cubicBezTo>
                    <a:pt x="441007" y="59055"/>
                    <a:pt x="466725" y="31433"/>
                    <a:pt x="493395" y="5715"/>
                  </a:cubicBezTo>
                  <a:cubicBezTo>
                    <a:pt x="499110" y="0"/>
                    <a:pt x="511493" y="1905"/>
                    <a:pt x="521018" y="0"/>
                  </a:cubicBezTo>
                  <a:cubicBezTo>
                    <a:pt x="463868" y="66675"/>
                    <a:pt x="405765" y="132397"/>
                    <a:pt x="348615" y="199072"/>
                  </a:cubicBezTo>
                  <a:cubicBezTo>
                    <a:pt x="317182" y="236220"/>
                    <a:pt x="286702" y="274320"/>
                    <a:pt x="256222" y="312420"/>
                  </a:cubicBezTo>
                  <a:cubicBezTo>
                    <a:pt x="247650" y="322897"/>
                    <a:pt x="241935" y="332422"/>
                    <a:pt x="251460" y="346710"/>
                  </a:cubicBezTo>
                  <a:cubicBezTo>
                    <a:pt x="253365" y="350520"/>
                    <a:pt x="250507" y="360045"/>
                    <a:pt x="246697" y="364808"/>
                  </a:cubicBezTo>
                  <a:cubicBezTo>
                    <a:pt x="191452" y="439103"/>
                    <a:pt x="136207" y="513397"/>
                    <a:pt x="80963" y="586740"/>
                  </a:cubicBezTo>
                  <a:cubicBezTo>
                    <a:pt x="54293" y="622935"/>
                    <a:pt x="42863" y="624840"/>
                    <a:pt x="0" y="59817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1200;p20">
              <a:extLst>
                <a:ext uri="{FF2B5EF4-FFF2-40B4-BE49-F238E27FC236}">
                  <a16:creationId xmlns:a16="http://schemas.microsoft.com/office/drawing/2014/main" id="{C54F34C4-FFCB-4210-95AA-3B5862E8C297}"/>
                </a:ext>
              </a:extLst>
            </p:cNvPr>
            <p:cNvSpPr/>
            <p:nvPr/>
          </p:nvSpPr>
          <p:spPr>
            <a:xfrm>
              <a:off x="8055292" y="4398644"/>
              <a:ext cx="291256" cy="403860"/>
            </a:xfrm>
            <a:custGeom>
              <a:avLst/>
              <a:gdLst/>
              <a:ahLst/>
              <a:cxnLst/>
              <a:rect l="l" t="t" r="r" b="b"/>
              <a:pathLst>
                <a:path w="291256" h="403860" extrusionOk="0">
                  <a:moveTo>
                    <a:pt x="260985" y="0"/>
                  </a:moveTo>
                  <a:cubicBezTo>
                    <a:pt x="284797" y="7620"/>
                    <a:pt x="299085" y="39053"/>
                    <a:pt x="286702" y="56198"/>
                  </a:cubicBezTo>
                  <a:cubicBezTo>
                    <a:pt x="203835" y="172403"/>
                    <a:pt x="120015" y="288608"/>
                    <a:pt x="36195" y="403860"/>
                  </a:cubicBezTo>
                  <a:cubicBezTo>
                    <a:pt x="23813" y="393383"/>
                    <a:pt x="11430" y="384810"/>
                    <a:pt x="0" y="375285"/>
                  </a:cubicBezTo>
                  <a:cubicBezTo>
                    <a:pt x="2857" y="370523"/>
                    <a:pt x="4763" y="365760"/>
                    <a:pt x="7620" y="360998"/>
                  </a:cubicBezTo>
                  <a:cubicBezTo>
                    <a:pt x="80010" y="255270"/>
                    <a:pt x="153352" y="149543"/>
                    <a:pt x="226695" y="43815"/>
                  </a:cubicBezTo>
                  <a:cubicBezTo>
                    <a:pt x="237172" y="28575"/>
                    <a:pt x="239077" y="16193"/>
                    <a:pt x="228600" y="1905"/>
                  </a:cubicBezTo>
                  <a:cubicBezTo>
                    <a:pt x="228600" y="1905"/>
                    <a:pt x="228600" y="1905"/>
                    <a:pt x="228600" y="1905"/>
                  </a:cubicBezTo>
                  <a:cubicBezTo>
                    <a:pt x="239077" y="1905"/>
                    <a:pt x="250507" y="953"/>
                    <a:pt x="260985" y="0"/>
                  </a:cubicBezTo>
                  <a:close/>
                </a:path>
              </a:pathLst>
            </a:custGeom>
            <a:solidFill>
              <a:srgbClr val="A1DD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1201;p20">
              <a:extLst>
                <a:ext uri="{FF2B5EF4-FFF2-40B4-BE49-F238E27FC236}">
                  <a16:creationId xmlns:a16="http://schemas.microsoft.com/office/drawing/2014/main" id="{2E6BCBED-CDF1-4345-993C-A6CF5D2AC7D5}"/>
                </a:ext>
              </a:extLst>
            </p:cNvPr>
            <p:cNvSpPr/>
            <p:nvPr/>
          </p:nvSpPr>
          <p:spPr>
            <a:xfrm>
              <a:off x="6606539" y="5092064"/>
              <a:ext cx="325754" cy="226694"/>
            </a:xfrm>
            <a:custGeom>
              <a:avLst/>
              <a:gdLst/>
              <a:ahLst/>
              <a:cxnLst/>
              <a:rect l="l" t="t" r="r" b="b"/>
              <a:pathLst>
                <a:path w="325754" h="226694" extrusionOk="0">
                  <a:moveTo>
                    <a:pt x="325755" y="38100"/>
                  </a:moveTo>
                  <a:cubicBezTo>
                    <a:pt x="325755" y="40005"/>
                    <a:pt x="325755" y="41910"/>
                    <a:pt x="325755" y="42863"/>
                  </a:cubicBezTo>
                  <a:cubicBezTo>
                    <a:pt x="307657" y="51435"/>
                    <a:pt x="290513" y="59055"/>
                    <a:pt x="272415" y="67628"/>
                  </a:cubicBezTo>
                  <a:cubicBezTo>
                    <a:pt x="269557" y="64770"/>
                    <a:pt x="266700" y="62865"/>
                    <a:pt x="263842" y="60007"/>
                  </a:cubicBezTo>
                  <a:cubicBezTo>
                    <a:pt x="245745" y="40005"/>
                    <a:pt x="224790" y="43815"/>
                    <a:pt x="203835" y="52388"/>
                  </a:cubicBezTo>
                  <a:cubicBezTo>
                    <a:pt x="180975" y="60960"/>
                    <a:pt x="163830" y="84772"/>
                    <a:pt x="165735" y="102870"/>
                  </a:cubicBezTo>
                  <a:cubicBezTo>
                    <a:pt x="168592" y="127635"/>
                    <a:pt x="188595" y="131445"/>
                    <a:pt x="207645" y="137160"/>
                  </a:cubicBezTo>
                  <a:cubicBezTo>
                    <a:pt x="204788" y="160020"/>
                    <a:pt x="183832" y="157163"/>
                    <a:pt x="169545" y="165735"/>
                  </a:cubicBezTo>
                  <a:cubicBezTo>
                    <a:pt x="133350" y="181928"/>
                    <a:pt x="97155" y="198120"/>
                    <a:pt x="60960" y="214313"/>
                  </a:cubicBezTo>
                  <a:cubicBezTo>
                    <a:pt x="58103" y="215265"/>
                    <a:pt x="58103" y="221932"/>
                    <a:pt x="56197" y="226695"/>
                  </a:cubicBezTo>
                  <a:cubicBezTo>
                    <a:pt x="51435" y="226695"/>
                    <a:pt x="47625" y="226695"/>
                    <a:pt x="42863" y="226695"/>
                  </a:cubicBezTo>
                  <a:cubicBezTo>
                    <a:pt x="42863" y="217170"/>
                    <a:pt x="42863" y="206692"/>
                    <a:pt x="42863" y="196215"/>
                  </a:cubicBezTo>
                  <a:cubicBezTo>
                    <a:pt x="32385" y="197167"/>
                    <a:pt x="24765" y="197167"/>
                    <a:pt x="12382" y="198120"/>
                  </a:cubicBezTo>
                  <a:cubicBezTo>
                    <a:pt x="30480" y="175260"/>
                    <a:pt x="3810" y="183832"/>
                    <a:pt x="0" y="171450"/>
                  </a:cubicBezTo>
                  <a:cubicBezTo>
                    <a:pt x="3810" y="165735"/>
                    <a:pt x="7620" y="159067"/>
                    <a:pt x="11430" y="151447"/>
                  </a:cubicBezTo>
                  <a:cubicBezTo>
                    <a:pt x="15240" y="143828"/>
                    <a:pt x="19050" y="135255"/>
                    <a:pt x="22860" y="127635"/>
                  </a:cubicBezTo>
                  <a:cubicBezTo>
                    <a:pt x="23813" y="126682"/>
                    <a:pt x="24765" y="126682"/>
                    <a:pt x="25717" y="126682"/>
                  </a:cubicBezTo>
                  <a:cubicBezTo>
                    <a:pt x="29528" y="123825"/>
                    <a:pt x="33338" y="120967"/>
                    <a:pt x="36195" y="118110"/>
                  </a:cubicBezTo>
                  <a:cubicBezTo>
                    <a:pt x="114300" y="70485"/>
                    <a:pt x="192405" y="24765"/>
                    <a:pt x="280988" y="0"/>
                  </a:cubicBezTo>
                  <a:cubicBezTo>
                    <a:pt x="290513" y="11430"/>
                    <a:pt x="299085" y="22860"/>
                    <a:pt x="312420" y="38100"/>
                  </a:cubicBezTo>
                  <a:cubicBezTo>
                    <a:pt x="313372" y="38100"/>
                    <a:pt x="319088" y="38100"/>
                    <a:pt x="325755" y="38100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1202;p20">
              <a:extLst>
                <a:ext uri="{FF2B5EF4-FFF2-40B4-BE49-F238E27FC236}">
                  <a16:creationId xmlns:a16="http://schemas.microsoft.com/office/drawing/2014/main" id="{908028A3-3EFD-47A1-88F1-563BF5C4DFFF}"/>
                </a:ext>
              </a:extLst>
            </p:cNvPr>
            <p:cNvSpPr/>
            <p:nvPr/>
          </p:nvSpPr>
          <p:spPr>
            <a:xfrm>
              <a:off x="7980997" y="4865247"/>
              <a:ext cx="231457" cy="185091"/>
            </a:xfrm>
            <a:custGeom>
              <a:avLst/>
              <a:gdLst/>
              <a:ahLst/>
              <a:cxnLst/>
              <a:rect l="l" t="t" r="r" b="b"/>
              <a:pathLst>
                <a:path w="231457" h="185091" extrusionOk="0">
                  <a:moveTo>
                    <a:pt x="0" y="137282"/>
                  </a:moveTo>
                  <a:cubicBezTo>
                    <a:pt x="13335" y="122042"/>
                    <a:pt x="22860" y="109659"/>
                    <a:pt x="32385" y="98230"/>
                  </a:cubicBezTo>
                  <a:cubicBezTo>
                    <a:pt x="55245" y="68702"/>
                    <a:pt x="78105" y="38222"/>
                    <a:pt x="101917" y="9647"/>
                  </a:cubicBezTo>
                  <a:cubicBezTo>
                    <a:pt x="106680" y="3932"/>
                    <a:pt x="117157" y="-830"/>
                    <a:pt x="121920" y="122"/>
                  </a:cubicBezTo>
                  <a:cubicBezTo>
                    <a:pt x="158115" y="11552"/>
                    <a:pt x="193357" y="24887"/>
                    <a:pt x="231457" y="39174"/>
                  </a:cubicBezTo>
                  <a:cubicBezTo>
                    <a:pt x="198120" y="85847"/>
                    <a:pt x="165735" y="132520"/>
                    <a:pt x="132397" y="179192"/>
                  </a:cubicBezTo>
                  <a:cubicBezTo>
                    <a:pt x="129540" y="183002"/>
                    <a:pt x="121920" y="185859"/>
                    <a:pt x="119063" y="184907"/>
                  </a:cubicBezTo>
                  <a:cubicBezTo>
                    <a:pt x="80963" y="168715"/>
                    <a:pt x="41910" y="153474"/>
                    <a:pt x="0" y="137282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1203;p20">
              <a:extLst>
                <a:ext uri="{FF2B5EF4-FFF2-40B4-BE49-F238E27FC236}">
                  <a16:creationId xmlns:a16="http://schemas.microsoft.com/office/drawing/2014/main" id="{6456AC49-8396-4890-9BE4-A1CE8FE3F759}"/>
                </a:ext>
              </a:extLst>
            </p:cNvPr>
            <p:cNvSpPr/>
            <p:nvPr/>
          </p:nvSpPr>
          <p:spPr>
            <a:xfrm>
              <a:off x="7639049" y="4271009"/>
              <a:ext cx="269368" cy="397192"/>
            </a:xfrm>
            <a:custGeom>
              <a:avLst/>
              <a:gdLst/>
              <a:ahLst/>
              <a:cxnLst/>
              <a:rect l="l" t="t" r="r" b="b"/>
              <a:pathLst>
                <a:path w="269368" h="397192" extrusionOk="0">
                  <a:moveTo>
                    <a:pt x="34290" y="397193"/>
                  </a:moveTo>
                  <a:cubicBezTo>
                    <a:pt x="23813" y="380047"/>
                    <a:pt x="13335" y="364808"/>
                    <a:pt x="0" y="343853"/>
                  </a:cubicBezTo>
                  <a:cubicBezTo>
                    <a:pt x="80963" y="232410"/>
                    <a:pt x="165735" y="116205"/>
                    <a:pt x="250507" y="0"/>
                  </a:cubicBezTo>
                  <a:cubicBezTo>
                    <a:pt x="273368" y="27622"/>
                    <a:pt x="275273" y="40005"/>
                    <a:pt x="257175" y="67628"/>
                  </a:cubicBezTo>
                  <a:cubicBezTo>
                    <a:pt x="185738" y="175260"/>
                    <a:pt x="113347" y="281940"/>
                    <a:pt x="40957" y="389572"/>
                  </a:cubicBezTo>
                  <a:cubicBezTo>
                    <a:pt x="39053" y="393383"/>
                    <a:pt x="35243" y="396240"/>
                    <a:pt x="34290" y="397193"/>
                  </a:cubicBezTo>
                  <a:close/>
                </a:path>
              </a:pathLst>
            </a:custGeom>
            <a:solidFill>
              <a:srgbClr val="E7C3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1204;p20">
              <a:extLst>
                <a:ext uri="{FF2B5EF4-FFF2-40B4-BE49-F238E27FC236}">
                  <a16:creationId xmlns:a16="http://schemas.microsoft.com/office/drawing/2014/main" id="{D28A48D5-0162-4FFF-9A7E-331DECCD8FDB}"/>
                </a:ext>
              </a:extLst>
            </p:cNvPr>
            <p:cNvSpPr/>
            <p:nvPr/>
          </p:nvSpPr>
          <p:spPr>
            <a:xfrm>
              <a:off x="8535351" y="3677366"/>
              <a:ext cx="337185" cy="352660"/>
            </a:xfrm>
            <a:custGeom>
              <a:avLst/>
              <a:gdLst/>
              <a:ahLst/>
              <a:cxnLst/>
              <a:rect l="l" t="t" r="r" b="b"/>
              <a:pathLst>
                <a:path w="337185" h="352660" extrusionOk="0">
                  <a:moveTo>
                    <a:pt x="337185" y="14523"/>
                  </a:moveTo>
                  <a:cubicBezTo>
                    <a:pt x="333375" y="17380"/>
                    <a:pt x="326708" y="21190"/>
                    <a:pt x="326708" y="24048"/>
                  </a:cubicBezTo>
                  <a:cubicBezTo>
                    <a:pt x="326708" y="42145"/>
                    <a:pt x="315278" y="45955"/>
                    <a:pt x="300990" y="48813"/>
                  </a:cubicBezTo>
                  <a:cubicBezTo>
                    <a:pt x="292418" y="50718"/>
                    <a:pt x="280988" y="51670"/>
                    <a:pt x="276225" y="57385"/>
                  </a:cubicBezTo>
                  <a:cubicBezTo>
                    <a:pt x="243840" y="97390"/>
                    <a:pt x="212408" y="139301"/>
                    <a:pt x="180023" y="180258"/>
                  </a:cubicBezTo>
                  <a:cubicBezTo>
                    <a:pt x="155258" y="211690"/>
                    <a:pt x="129540" y="241218"/>
                    <a:pt x="105728" y="273603"/>
                  </a:cubicBezTo>
                  <a:cubicBezTo>
                    <a:pt x="90488" y="294558"/>
                    <a:pt x="78105" y="318370"/>
                    <a:pt x="63818" y="341230"/>
                  </a:cubicBezTo>
                  <a:cubicBezTo>
                    <a:pt x="60960" y="345993"/>
                    <a:pt x="56198" y="348851"/>
                    <a:pt x="52388" y="352660"/>
                  </a:cubicBezTo>
                  <a:cubicBezTo>
                    <a:pt x="36195" y="343135"/>
                    <a:pt x="19050" y="333610"/>
                    <a:pt x="0" y="323133"/>
                  </a:cubicBezTo>
                  <a:cubicBezTo>
                    <a:pt x="42863" y="270745"/>
                    <a:pt x="81915" y="221215"/>
                    <a:pt x="123825" y="172638"/>
                  </a:cubicBezTo>
                  <a:cubicBezTo>
                    <a:pt x="165735" y="123108"/>
                    <a:pt x="208598" y="75483"/>
                    <a:pt x="252413" y="26905"/>
                  </a:cubicBezTo>
                  <a:cubicBezTo>
                    <a:pt x="280988" y="-5480"/>
                    <a:pt x="298133" y="-7385"/>
                    <a:pt x="337185" y="14523"/>
                  </a:cubicBezTo>
                  <a:close/>
                </a:path>
              </a:pathLst>
            </a:custGeom>
            <a:solidFill>
              <a:srgbClr val="373B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1205;p20">
              <a:extLst>
                <a:ext uri="{FF2B5EF4-FFF2-40B4-BE49-F238E27FC236}">
                  <a16:creationId xmlns:a16="http://schemas.microsoft.com/office/drawing/2014/main" id="{9F10910C-83BC-4205-9589-1EB2D8DDBAB7}"/>
                </a:ext>
              </a:extLst>
            </p:cNvPr>
            <p:cNvSpPr/>
            <p:nvPr/>
          </p:nvSpPr>
          <p:spPr>
            <a:xfrm>
              <a:off x="7545872" y="5001577"/>
              <a:ext cx="252244" cy="394334"/>
            </a:xfrm>
            <a:custGeom>
              <a:avLst/>
              <a:gdLst/>
              <a:ahLst/>
              <a:cxnLst/>
              <a:rect l="l" t="t" r="r" b="b"/>
              <a:pathLst>
                <a:path w="252244" h="394334" extrusionOk="0">
                  <a:moveTo>
                    <a:pt x="58887" y="354330"/>
                  </a:moveTo>
                  <a:cubicBezTo>
                    <a:pt x="49362" y="367665"/>
                    <a:pt x="40789" y="380047"/>
                    <a:pt x="31264" y="393382"/>
                  </a:cubicBezTo>
                  <a:cubicBezTo>
                    <a:pt x="30312" y="394335"/>
                    <a:pt x="28407" y="394335"/>
                    <a:pt x="29359" y="394335"/>
                  </a:cubicBezTo>
                  <a:cubicBezTo>
                    <a:pt x="-2073" y="386715"/>
                    <a:pt x="-1120" y="367665"/>
                    <a:pt x="784" y="340995"/>
                  </a:cubicBezTo>
                  <a:cubicBezTo>
                    <a:pt x="4595" y="300990"/>
                    <a:pt x="13167" y="262890"/>
                    <a:pt x="31264" y="227647"/>
                  </a:cubicBezTo>
                  <a:cubicBezTo>
                    <a:pt x="35074" y="220980"/>
                    <a:pt x="39837" y="215265"/>
                    <a:pt x="44599" y="208597"/>
                  </a:cubicBezTo>
                  <a:cubicBezTo>
                    <a:pt x="58887" y="194310"/>
                    <a:pt x="75080" y="181928"/>
                    <a:pt x="86509" y="165735"/>
                  </a:cubicBezTo>
                  <a:cubicBezTo>
                    <a:pt x="108417" y="138113"/>
                    <a:pt x="128420" y="109538"/>
                    <a:pt x="147470" y="80010"/>
                  </a:cubicBezTo>
                  <a:cubicBezTo>
                    <a:pt x="164614" y="54292"/>
                    <a:pt x="193189" y="34290"/>
                    <a:pt x="196047" y="0"/>
                  </a:cubicBezTo>
                  <a:cubicBezTo>
                    <a:pt x="215097" y="1905"/>
                    <a:pt x="233195" y="3810"/>
                    <a:pt x="252245" y="4763"/>
                  </a:cubicBezTo>
                  <a:cubicBezTo>
                    <a:pt x="219859" y="49530"/>
                    <a:pt x="187474" y="94297"/>
                    <a:pt x="156042" y="140017"/>
                  </a:cubicBezTo>
                  <a:cubicBezTo>
                    <a:pt x="129372" y="178117"/>
                    <a:pt x="111274" y="223838"/>
                    <a:pt x="77937" y="255270"/>
                  </a:cubicBezTo>
                  <a:cubicBezTo>
                    <a:pt x="42695" y="289560"/>
                    <a:pt x="53172" y="320040"/>
                    <a:pt x="58887" y="354330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1206;p20">
              <a:extLst>
                <a:ext uri="{FF2B5EF4-FFF2-40B4-BE49-F238E27FC236}">
                  <a16:creationId xmlns:a16="http://schemas.microsoft.com/office/drawing/2014/main" id="{042D730C-46BE-4EE0-A1FC-8F483B12733F}"/>
                </a:ext>
              </a:extLst>
            </p:cNvPr>
            <p:cNvSpPr/>
            <p:nvPr/>
          </p:nvSpPr>
          <p:spPr>
            <a:xfrm>
              <a:off x="7915274" y="4405312"/>
              <a:ext cx="314325" cy="379236"/>
            </a:xfrm>
            <a:custGeom>
              <a:avLst/>
              <a:gdLst/>
              <a:ahLst/>
              <a:cxnLst/>
              <a:rect l="l" t="t" r="r" b="b"/>
              <a:pathLst>
                <a:path w="314325" h="379236" extrusionOk="0">
                  <a:moveTo>
                    <a:pt x="268605" y="0"/>
                  </a:moveTo>
                  <a:cubicBezTo>
                    <a:pt x="281940" y="953"/>
                    <a:pt x="296227" y="2857"/>
                    <a:pt x="314325" y="3810"/>
                  </a:cubicBezTo>
                  <a:cubicBezTo>
                    <a:pt x="297180" y="28575"/>
                    <a:pt x="281940" y="49530"/>
                    <a:pt x="267652" y="69532"/>
                  </a:cubicBezTo>
                  <a:cubicBezTo>
                    <a:pt x="200977" y="162878"/>
                    <a:pt x="134302" y="257175"/>
                    <a:pt x="67627" y="350520"/>
                  </a:cubicBezTo>
                  <a:cubicBezTo>
                    <a:pt x="46673" y="380047"/>
                    <a:pt x="25718" y="385763"/>
                    <a:pt x="0" y="372428"/>
                  </a:cubicBezTo>
                  <a:cubicBezTo>
                    <a:pt x="1905" y="365760"/>
                    <a:pt x="2857" y="358140"/>
                    <a:pt x="6668" y="353378"/>
                  </a:cubicBezTo>
                  <a:cubicBezTo>
                    <a:pt x="46673" y="299085"/>
                    <a:pt x="87630" y="245745"/>
                    <a:pt x="127635" y="191453"/>
                  </a:cubicBezTo>
                  <a:cubicBezTo>
                    <a:pt x="130493" y="190500"/>
                    <a:pt x="135255" y="190500"/>
                    <a:pt x="136207" y="188595"/>
                  </a:cubicBezTo>
                  <a:cubicBezTo>
                    <a:pt x="147638" y="153353"/>
                    <a:pt x="174307" y="130493"/>
                    <a:pt x="197168" y="103822"/>
                  </a:cubicBezTo>
                  <a:cubicBezTo>
                    <a:pt x="198120" y="101918"/>
                    <a:pt x="198120" y="99060"/>
                    <a:pt x="198120" y="97155"/>
                  </a:cubicBezTo>
                  <a:cubicBezTo>
                    <a:pt x="202882" y="90488"/>
                    <a:pt x="207645" y="84772"/>
                    <a:pt x="213360" y="78105"/>
                  </a:cubicBezTo>
                  <a:cubicBezTo>
                    <a:pt x="218123" y="72390"/>
                    <a:pt x="222885" y="65722"/>
                    <a:pt x="227648" y="60007"/>
                  </a:cubicBezTo>
                  <a:cubicBezTo>
                    <a:pt x="229552" y="53340"/>
                    <a:pt x="230505" y="47625"/>
                    <a:pt x="232410" y="40957"/>
                  </a:cubicBezTo>
                  <a:cubicBezTo>
                    <a:pt x="243840" y="28575"/>
                    <a:pt x="256223" y="14288"/>
                    <a:pt x="268605" y="0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1207;p20">
              <a:extLst>
                <a:ext uri="{FF2B5EF4-FFF2-40B4-BE49-F238E27FC236}">
                  <a16:creationId xmlns:a16="http://schemas.microsoft.com/office/drawing/2014/main" id="{E460872C-F430-4120-9A1F-277083A5376E}"/>
                </a:ext>
              </a:extLst>
            </p:cNvPr>
            <p:cNvSpPr/>
            <p:nvPr/>
          </p:nvSpPr>
          <p:spPr>
            <a:xfrm>
              <a:off x="7709534" y="4951153"/>
              <a:ext cx="236192" cy="332364"/>
            </a:xfrm>
            <a:custGeom>
              <a:avLst/>
              <a:gdLst/>
              <a:ahLst/>
              <a:cxnLst/>
              <a:rect l="l" t="t" r="r" b="b"/>
              <a:pathLst>
                <a:path w="236192" h="332364" extrusionOk="0">
                  <a:moveTo>
                    <a:pt x="201930" y="1846"/>
                  </a:moveTo>
                  <a:cubicBezTo>
                    <a:pt x="221933" y="-3869"/>
                    <a:pt x="230505" y="3752"/>
                    <a:pt x="228600" y="23754"/>
                  </a:cubicBezTo>
                  <a:cubicBezTo>
                    <a:pt x="228600" y="28516"/>
                    <a:pt x="225742" y="35184"/>
                    <a:pt x="227647" y="37089"/>
                  </a:cubicBezTo>
                  <a:cubicBezTo>
                    <a:pt x="247650" y="58996"/>
                    <a:pt x="227647" y="71379"/>
                    <a:pt x="217170" y="85666"/>
                  </a:cubicBezTo>
                  <a:cubicBezTo>
                    <a:pt x="159067" y="163771"/>
                    <a:pt x="100965" y="241877"/>
                    <a:pt x="42863" y="319981"/>
                  </a:cubicBezTo>
                  <a:cubicBezTo>
                    <a:pt x="40005" y="323791"/>
                    <a:pt x="36195" y="328554"/>
                    <a:pt x="33338" y="332364"/>
                  </a:cubicBezTo>
                  <a:cubicBezTo>
                    <a:pt x="21908" y="319029"/>
                    <a:pt x="10478" y="306646"/>
                    <a:pt x="0" y="294264"/>
                  </a:cubicBezTo>
                  <a:cubicBezTo>
                    <a:pt x="49530" y="225684"/>
                    <a:pt x="100013" y="156152"/>
                    <a:pt x="148590" y="86619"/>
                  </a:cubicBezTo>
                  <a:cubicBezTo>
                    <a:pt x="167640" y="60902"/>
                    <a:pt x="183833" y="31374"/>
                    <a:pt x="201930" y="1846"/>
                  </a:cubicBezTo>
                  <a:close/>
                </a:path>
              </a:pathLst>
            </a:custGeom>
            <a:solidFill>
              <a:srgbClr val="A1DD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1208;p20">
              <a:extLst>
                <a:ext uri="{FF2B5EF4-FFF2-40B4-BE49-F238E27FC236}">
                  <a16:creationId xmlns:a16="http://schemas.microsoft.com/office/drawing/2014/main" id="{CE894BA2-946C-4320-B278-801D0D1CFE1C}"/>
                </a:ext>
              </a:extLst>
            </p:cNvPr>
            <p:cNvSpPr/>
            <p:nvPr/>
          </p:nvSpPr>
          <p:spPr>
            <a:xfrm>
              <a:off x="7491412" y="4262437"/>
              <a:ext cx="270688" cy="361164"/>
            </a:xfrm>
            <a:custGeom>
              <a:avLst/>
              <a:gdLst/>
              <a:ahLst/>
              <a:cxnLst/>
              <a:rect l="l" t="t" r="r" b="b"/>
              <a:pathLst>
                <a:path w="270688" h="361164" extrusionOk="0">
                  <a:moveTo>
                    <a:pt x="256222" y="0"/>
                  </a:moveTo>
                  <a:cubicBezTo>
                    <a:pt x="273368" y="8572"/>
                    <a:pt x="275272" y="22860"/>
                    <a:pt x="261938" y="43815"/>
                  </a:cubicBezTo>
                  <a:cubicBezTo>
                    <a:pt x="217170" y="111443"/>
                    <a:pt x="171450" y="179070"/>
                    <a:pt x="126682" y="246697"/>
                  </a:cubicBezTo>
                  <a:cubicBezTo>
                    <a:pt x="107632" y="275272"/>
                    <a:pt x="88582" y="303847"/>
                    <a:pt x="70485" y="332422"/>
                  </a:cubicBezTo>
                  <a:cubicBezTo>
                    <a:pt x="49530" y="365760"/>
                    <a:pt x="35243" y="368618"/>
                    <a:pt x="0" y="348615"/>
                  </a:cubicBezTo>
                  <a:cubicBezTo>
                    <a:pt x="1905" y="342900"/>
                    <a:pt x="3810" y="337185"/>
                    <a:pt x="7620" y="332422"/>
                  </a:cubicBezTo>
                  <a:cubicBezTo>
                    <a:pt x="22860" y="310515"/>
                    <a:pt x="38100" y="287655"/>
                    <a:pt x="53340" y="265747"/>
                  </a:cubicBezTo>
                  <a:cubicBezTo>
                    <a:pt x="59055" y="259080"/>
                    <a:pt x="65722" y="252413"/>
                    <a:pt x="71438" y="245745"/>
                  </a:cubicBezTo>
                  <a:cubicBezTo>
                    <a:pt x="71438" y="242888"/>
                    <a:pt x="72390" y="240030"/>
                    <a:pt x="72390" y="237172"/>
                  </a:cubicBezTo>
                  <a:cubicBezTo>
                    <a:pt x="93345" y="226695"/>
                    <a:pt x="99060" y="215265"/>
                    <a:pt x="92393" y="202882"/>
                  </a:cubicBezTo>
                  <a:cubicBezTo>
                    <a:pt x="94297" y="197168"/>
                    <a:pt x="97155" y="191453"/>
                    <a:pt x="99060" y="185738"/>
                  </a:cubicBezTo>
                  <a:lnTo>
                    <a:pt x="99060" y="185738"/>
                  </a:lnTo>
                  <a:cubicBezTo>
                    <a:pt x="100965" y="187643"/>
                    <a:pt x="102870" y="189547"/>
                    <a:pt x="104775" y="190500"/>
                  </a:cubicBezTo>
                  <a:cubicBezTo>
                    <a:pt x="109538" y="183832"/>
                    <a:pt x="114300" y="178118"/>
                    <a:pt x="119063" y="171450"/>
                  </a:cubicBezTo>
                  <a:cubicBezTo>
                    <a:pt x="126682" y="160972"/>
                    <a:pt x="135255" y="149543"/>
                    <a:pt x="142875" y="139065"/>
                  </a:cubicBezTo>
                  <a:cubicBezTo>
                    <a:pt x="158115" y="118110"/>
                    <a:pt x="174307" y="98107"/>
                    <a:pt x="189547" y="77153"/>
                  </a:cubicBezTo>
                  <a:cubicBezTo>
                    <a:pt x="191453" y="74295"/>
                    <a:pt x="192405" y="71438"/>
                    <a:pt x="194310" y="67628"/>
                  </a:cubicBezTo>
                  <a:cubicBezTo>
                    <a:pt x="199072" y="60007"/>
                    <a:pt x="203835" y="51435"/>
                    <a:pt x="209550" y="43815"/>
                  </a:cubicBezTo>
                  <a:cubicBezTo>
                    <a:pt x="224790" y="29528"/>
                    <a:pt x="240030" y="15240"/>
                    <a:pt x="256222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1209;p20">
              <a:extLst>
                <a:ext uri="{FF2B5EF4-FFF2-40B4-BE49-F238E27FC236}">
                  <a16:creationId xmlns:a16="http://schemas.microsoft.com/office/drawing/2014/main" id="{1EAAC26E-2CC7-43AD-823F-8F935F55ED9C}"/>
                </a:ext>
              </a:extLst>
            </p:cNvPr>
            <p:cNvSpPr/>
            <p:nvPr/>
          </p:nvSpPr>
          <p:spPr>
            <a:xfrm>
              <a:off x="7399019" y="4382452"/>
              <a:ext cx="235267" cy="228600"/>
            </a:xfrm>
            <a:custGeom>
              <a:avLst/>
              <a:gdLst/>
              <a:ahLst/>
              <a:cxnLst/>
              <a:rect l="l" t="t" r="r" b="b"/>
              <a:pathLst>
                <a:path w="235267" h="228600" extrusionOk="0">
                  <a:moveTo>
                    <a:pt x="235268" y="19050"/>
                  </a:moveTo>
                  <a:cubicBezTo>
                    <a:pt x="227648" y="29528"/>
                    <a:pt x="219075" y="40957"/>
                    <a:pt x="211455" y="51435"/>
                  </a:cubicBezTo>
                  <a:cubicBezTo>
                    <a:pt x="204788" y="56197"/>
                    <a:pt x="198120" y="60960"/>
                    <a:pt x="191453" y="65722"/>
                  </a:cubicBezTo>
                  <a:cubicBezTo>
                    <a:pt x="189548" y="71438"/>
                    <a:pt x="186690" y="77153"/>
                    <a:pt x="184785" y="82867"/>
                  </a:cubicBezTo>
                  <a:cubicBezTo>
                    <a:pt x="178118" y="94297"/>
                    <a:pt x="171450" y="105728"/>
                    <a:pt x="164783" y="117157"/>
                  </a:cubicBezTo>
                  <a:cubicBezTo>
                    <a:pt x="164783" y="120015"/>
                    <a:pt x="163830" y="122872"/>
                    <a:pt x="163830" y="125730"/>
                  </a:cubicBezTo>
                  <a:cubicBezTo>
                    <a:pt x="158115" y="132397"/>
                    <a:pt x="151448" y="139065"/>
                    <a:pt x="145733" y="145732"/>
                  </a:cubicBezTo>
                  <a:cubicBezTo>
                    <a:pt x="130493" y="167640"/>
                    <a:pt x="115253" y="189547"/>
                    <a:pt x="100013" y="212407"/>
                  </a:cubicBezTo>
                  <a:cubicBezTo>
                    <a:pt x="97155" y="217170"/>
                    <a:pt x="95250" y="222885"/>
                    <a:pt x="92393" y="228600"/>
                  </a:cubicBezTo>
                  <a:cubicBezTo>
                    <a:pt x="62865" y="217170"/>
                    <a:pt x="33338" y="206692"/>
                    <a:pt x="0" y="194310"/>
                  </a:cubicBezTo>
                  <a:cubicBezTo>
                    <a:pt x="38100" y="144780"/>
                    <a:pt x="73343" y="98107"/>
                    <a:pt x="108585" y="51435"/>
                  </a:cubicBezTo>
                  <a:cubicBezTo>
                    <a:pt x="121920" y="51435"/>
                    <a:pt x="135255" y="51435"/>
                    <a:pt x="146685" y="51435"/>
                  </a:cubicBezTo>
                  <a:cubicBezTo>
                    <a:pt x="160020" y="34290"/>
                    <a:pt x="173355" y="17145"/>
                    <a:pt x="186690" y="0"/>
                  </a:cubicBezTo>
                  <a:cubicBezTo>
                    <a:pt x="188595" y="953"/>
                    <a:pt x="190500" y="2857"/>
                    <a:pt x="192405" y="3810"/>
                  </a:cubicBezTo>
                  <a:cubicBezTo>
                    <a:pt x="180023" y="22860"/>
                    <a:pt x="167640" y="41910"/>
                    <a:pt x="155258" y="60960"/>
                  </a:cubicBezTo>
                  <a:cubicBezTo>
                    <a:pt x="157163" y="62865"/>
                    <a:pt x="159068" y="64770"/>
                    <a:pt x="161925" y="65722"/>
                  </a:cubicBezTo>
                  <a:cubicBezTo>
                    <a:pt x="168593" y="59055"/>
                    <a:pt x="175260" y="52388"/>
                    <a:pt x="181928" y="46672"/>
                  </a:cubicBezTo>
                  <a:cubicBezTo>
                    <a:pt x="185738" y="42863"/>
                    <a:pt x="189548" y="40005"/>
                    <a:pt x="194310" y="37147"/>
                  </a:cubicBezTo>
                  <a:cubicBezTo>
                    <a:pt x="201930" y="32385"/>
                    <a:pt x="210503" y="29528"/>
                    <a:pt x="216218" y="22860"/>
                  </a:cubicBezTo>
                  <a:cubicBezTo>
                    <a:pt x="221933" y="19050"/>
                    <a:pt x="224790" y="7620"/>
                    <a:pt x="235268" y="1905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1210;p20">
              <a:extLst>
                <a:ext uri="{FF2B5EF4-FFF2-40B4-BE49-F238E27FC236}">
                  <a16:creationId xmlns:a16="http://schemas.microsoft.com/office/drawing/2014/main" id="{63010512-DADD-462C-95D5-BB4D79594426}"/>
                </a:ext>
              </a:extLst>
            </p:cNvPr>
            <p:cNvSpPr/>
            <p:nvPr/>
          </p:nvSpPr>
          <p:spPr>
            <a:xfrm>
              <a:off x="7984806" y="3774756"/>
              <a:ext cx="309562" cy="383857"/>
            </a:xfrm>
            <a:custGeom>
              <a:avLst/>
              <a:gdLst/>
              <a:ahLst/>
              <a:cxnLst/>
              <a:rect l="l" t="t" r="r" b="b"/>
              <a:pathLst>
                <a:path w="309562" h="383857" extrusionOk="0">
                  <a:moveTo>
                    <a:pt x="222885" y="22860"/>
                  </a:moveTo>
                  <a:cubicBezTo>
                    <a:pt x="236220" y="20955"/>
                    <a:pt x="250507" y="20955"/>
                    <a:pt x="263843" y="17145"/>
                  </a:cubicBezTo>
                  <a:cubicBezTo>
                    <a:pt x="278130" y="13335"/>
                    <a:pt x="291465" y="5715"/>
                    <a:pt x="305753" y="0"/>
                  </a:cubicBezTo>
                  <a:cubicBezTo>
                    <a:pt x="306705" y="1905"/>
                    <a:pt x="308610" y="3810"/>
                    <a:pt x="309563" y="4763"/>
                  </a:cubicBezTo>
                  <a:cubicBezTo>
                    <a:pt x="214313" y="130493"/>
                    <a:pt x="119063" y="256223"/>
                    <a:pt x="21907" y="383858"/>
                  </a:cubicBezTo>
                  <a:cubicBezTo>
                    <a:pt x="15240" y="376238"/>
                    <a:pt x="8573" y="369570"/>
                    <a:pt x="0" y="360045"/>
                  </a:cubicBezTo>
                  <a:cubicBezTo>
                    <a:pt x="34290" y="311468"/>
                    <a:pt x="69532" y="262890"/>
                    <a:pt x="103823" y="213360"/>
                  </a:cubicBezTo>
                  <a:cubicBezTo>
                    <a:pt x="141923" y="160020"/>
                    <a:pt x="180975" y="106680"/>
                    <a:pt x="220028" y="53340"/>
                  </a:cubicBezTo>
                  <a:cubicBezTo>
                    <a:pt x="228600" y="42863"/>
                    <a:pt x="230505" y="34290"/>
                    <a:pt x="222885" y="22860"/>
                  </a:cubicBezTo>
                  <a:lnTo>
                    <a:pt x="222885" y="22860"/>
                  </a:lnTo>
                  <a:close/>
                </a:path>
              </a:pathLst>
            </a:custGeom>
            <a:solidFill>
              <a:srgbClr val="E7C3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1211;p20">
              <a:extLst>
                <a:ext uri="{FF2B5EF4-FFF2-40B4-BE49-F238E27FC236}">
                  <a16:creationId xmlns:a16="http://schemas.microsoft.com/office/drawing/2014/main" id="{065FE976-E7BD-471B-8849-8F34F8DB4A2E}"/>
                </a:ext>
              </a:extLst>
            </p:cNvPr>
            <p:cNvSpPr/>
            <p:nvPr/>
          </p:nvSpPr>
          <p:spPr>
            <a:xfrm>
              <a:off x="7299006" y="4923471"/>
              <a:ext cx="295275" cy="390525"/>
            </a:xfrm>
            <a:custGeom>
              <a:avLst/>
              <a:gdLst/>
              <a:ahLst/>
              <a:cxnLst/>
              <a:rect l="l" t="t" r="r" b="b"/>
              <a:pathLst>
                <a:path w="295275" h="390525" extrusionOk="0">
                  <a:moveTo>
                    <a:pt x="0" y="376238"/>
                  </a:moveTo>
                  <a:cubicBezTo>
                    <a:pt x="0" y="370522"/>
                    <a:pt x="0" y="363855"/>
                    <a:pt x="953" y="358140"/>
                  </a:cubicBezTo>
                  <a:cubicBezTo>
                    <a:pt x="10478" y="345758"/>
                    <a:pt x="19050" y="333375"/>
                    <a:pt x="28575" y="320040"/>
                  </a:cubicBezTo>
                  <a:cubicBezTo>
                    <a:pt x="67628" y="264795"/>
                    <a:pt x="105728" y="208597"/>
                    <a:pt x="144780" y="153353"/>
                  </a:cubicBezTo>
                  <a:cubicBezTo>
                    <a:pt x="161925" y="130493"/>
                    <a:pt x="180975" y="108585"/>
                    <a:pt x="198120" y="85725"/>
                  </a:cubicBezTo>
                  <a:cubicBezTo>
                    <a:pt x="209550" y="71438"/>
                    <a:pt x="220028" y="56197"/>
                    <a:pt x="230505" y="41910"/>
                  </a:cubicBezTo>
                  <a:cubicBezTo>
                    <a:pt x="236220" y="39053"/>
                    <a:pt x="241935" y="36195"/>
                    <a:pt x="247650" y="33338"/>
                  </a:cubicBezTo>
                  <a:cubicBezTo>
                    <a:pt x="243840" y="31433"/>
                    <a:pt x="240030" y="30480"/>
                    <a:pt x="236220" y="28575"/>
                  </a:cubicBezTo>
                  <a:cubicBezTo>
                    <a:pt x="241935" y="19050"/>
                    <a:pt x="248603" y="9525"/>
                    <a:pt x="254318" y="0"/>
                  </a:cubicBezTo>
                  <a:cubicBezTo>
                    <a:pt x="260033" y="1905"/>
                    <a:pt x="265748" y="3810"/>
                    <a:pt x="271463" y="4763"/>
                  </a:cubicBezTo>
                  <a:cubicBezTo>
                    <a:pt x="279083" y="5715"/>
                    <a:pt x="287655" y="5715"/>
                    <a:pt x="295275" y="5715"/>
                  </a:cubicBezTo>
                  <a:cubicBezTo>
                    <a:pt x="254318" y="65722"/>
                    <a:pt x="212408" y="125730"/>
                    <a:pt x="171450" y="185738"/>
                  </a:cubicBezTo>
                  <a:cubicBezTo>
                    <a:pt x="130493" y="244793"/>
                    <a:pt x="88583" y="303847"/>
                    <a:pt x="47625" y="363855"/>
                  </a:cubicBezTo>
                  <a:cubicBezTo>
                    <a:pt x="44768" y="368618"/>
                    <a:pt x="44768" y="375285"/>
                    <a:pt x="43815" y="381000"/>
                  </a:cubicBezTo>
                  <a:cubicBezTo>
                    <a:pt x="40005" y="383858"/>
                    <a:pt x="36195" y="387668"/>
                    <a:pt x="32385" y="390525"/>
                  </a:cubicBezTo>
                  <a:cubicBezTo>
                    <a:pt x="32385" y="390525"/>
                    <a:pt x="32385" y="390525"/>
                    <a:pt x="32385" y="390525"/>
                  </a:cubicBezTo>
                  <a:cubicBezTo>
                    <a:pt x="27623" y="387668"/>
                    <a:pt x="23813" y="384810"/>
                    <a:pt x="20003" y="382905"/>
                  </a:cubicBezTo>
                  <a:cubicBezTo>
                    <a:pt x="22860" y="375285"/>
                    <a:pt x="25718" y="369570"/>
                    <a:pt x="28575" y="362903"/>
                  </a:cubicBezTo>
                  <a:cubicBezTo>
                    <a:pt x="29528" y="361950"/>
                    <a:pt x="29528" y="360997"/>
                    <a:pt x="30480" y="360997"/>
                  </a:cubicBezTo>
                  <a:cubicBezTo>
                    <a:pt x="29528" y="361950"/>
                    <a:pt x="28575" y="361950"/>
                    <a:pt x="28575" y="362903"/>
                  </a:cubicBezTo>
                  <a:cubicBezTo>
                    <a:pt x="19050" y="366713"/>
                    <a:pt x="9525" y="371475"/>
                    <a:pt x="0" y="376238"/>
                  </a:cubicBezTo>
                  <a:close/>
                  <a:moveTo>
                    <a:pt x="45720" y="342900"/>
                  </a:moveTo>
                  <a:cubicBezTo>
                    <a:pt x="45720" y="341947"/>
                    <a:pt x="44768" y="341947"/>
                    <a:pt x="44768" y="341947"/>
                  </a:cubicBezTo>
                  <a:cubicBezTo>
                    <a:pt x="44768" y="341947"/>
                    <a:pt x="43815" y="342900"/>
                    <a:pt x="42863" y="342900"/>
                  </a:cubicBezTo>
                  <a:cubicBezTo>
                    <a:pt x="43815" y="343853"/>
                    <a:pt x="43815" y="344805"/>
                    <a:pt x="44768" y="344805"/>
                  </a:cubicBezTo>
                  <a:cubicBezTo>
                    <a:pt x="45720" y="344805"/>
                    <a:pt x="45720" y="343853"/>
                    <a:pt x="45720" y="342900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1212;p20">
              <a:extLst>
                <a:ext uri="{FF2B5EF4-FFF2-40B4-BE49-F238E27FC236}">
                  <a16:creationId xmlns:a16="http://schemas.microsoft.com/office/drawing/2014/main" id="{9CFF45B6-AED5-4EA9-8DAC-F4BDB4FEE63A}"/>
                </a:ext>
              </a:extLst>
            </p:cNvPr>
            <p:cNvSpPr/>
            <p:nvPr/>
          </p:nvSpPr>
          <p:spPr>
            <a:xfrm>
              <a:off x="7916226" y="3716654"/>
              <a:ext cx="294322" cy="405612"/>
            </a:xfrm>
            <a:custGeom>
              <a:avLst/>
              <a:gdLst/>
              <a:ahLst/>
              <a:cxnLst/>
              <a:rect l="l" t="t" r="r" b="b"/>
              <a:pathLst>
                <a:path w="294322" h="405612" extrusionOk="0">
                  <a:moveTo>
                    <a:pt x="291465" y="80963"/>
                  </a:moveTo>
                  <a:cubicBezTo>
                    <a:pt x="283845" y="84772"/>
                    <a:pt x="272415" y="85725"/>
                    <a:pt x="268605" y="91440"/>
                  </a:cubicBezTo>
                  <a:cubicBezTo>
                    <a:pt x="214313" y="164782"/>
                    <a:pt x="161925" y="238125"/>
                    <a:pt x="108585" y="312420"/>
                  </a:cubicBezTo>
                  <a:cubicBezTo>
                    <a:pt x="93345" y="334327"/>
                    <a:pt x="78105" y="356235"/>
                    <a:pt x="62865" y="378142"/>
                  </a:cubicBezTo>
                  <a:cubicBezTo>
                    <a:pt x="40005" y="409575"/>
                    <a:pt x="40005" y="409575"/>
                    <a:pt x="0" y="400050"/>
                  </a:cubicBezTo>
                  <a:cubicBezTo>
                    <a:pt x="98108" y="267652"/>
                    <a:pt x="195263" y="135255"/>
                    <a:pt x="294323" y="0"/>
                  </a:cubicBezTo>
                  <a:cubicBezTo>
                    <a:pt x="294323" y="30480"/>
                    <a:pt x="270510" y="55245"/>
                    <a:pt x="291465" y="80963"/>
                  </a:cubicBezTo>
                  <a:lnTo>
                    <a:pt x="291465" y="80963"/>
                  </a:lnTo>
                  <a:close/>
                </a:path>
              </a:pathLst>
            </a:custGeom>
            <a:solidFill>
              <a:srgbClr val="927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1213;p20">
              <a:extLst>
                <a:ext uri="{FF2B5EF4-FFF2-40B4-BE49-F238E27FC236}">
                  <a16:creationId xmlns:a16="http://schemas.microsoft.com/office/drawing/2014/main" id="{AA35F026-A9EF-4410-AAA9-6D1BFDDBE730}"/>
                </a:ext>
              </a:extLst>
            </p:cNvPr>
            <p:cNvSpPr/>
            <p:nvPr/>
          </p:nvSpPr>
          <p:spPr>
            <a:xfrm>
              <a:off x="8014334" y="4400549"/>
              <a:ext cx="276527" cy="373380"/>
            </a:xfrm>
            <a:custGeom>
              <a:avLst/>
              <a:gdLst/>
              <a:ahLst/>
              <a:cxnLst/>
              <a:rect l="l" t="t" r="r" b="b"/>
              <a:pathLst>
                <a:path w="276527" h="373380" extrusionOk="0">
                  <a:moveTo>
                    <a:pt x="269557" y="0"/>
                  </a:moveTo>
                  <a:cubicBezTo>
                    <a:pt x="280035" y="14288"/>
                    <a:pt x="278130" y="27622"/>
                    <a:pt x="267652" y="41910"/>
                  </a:cubicBezTo>
                  <a:cubicBezTo>
                    <a:pt x="194310" y="147638"/>
                    <a:pt x="121920" y="253365"/>
                    <a:pt x="48577" y="359093"/>
                  </a:cubicBezTo>
                  <a:cubicBezTo>
                    <a:pt x="45720" y="363855"/>
                    <a:pt x="42863" y="368618"/>
                    <a:pt x="40957" y="373380"/>
                  </a:cubicBezTo>
                  <a:cubicBezTo>
                    <a:pt x="28575" y="370522"/>
                    <a:pt x="15240" y="367665"/>
                    <a:pt x="0" y="363855"/>
                  </a:cubicBezTo>
                  <a:cubicBezTo>
                    <a:pt x="20955" y="334328"/>
                    <a:pt x="40005" y="306705"/>
                    <a:pt x="59055" y="280035"/>
                  </a:cubicBezTo>
                  <a:cubicBezTo>
                    <a:pt x="119063" y="196215"/>
                    <a:pt x="178117" y="111443"/>
                    <a:pt x="238125" y="27622"/>
                  </a:cubicBezTo>
                  <a:cubicBezTo>
                    <a:pt x="245745" y="17145"/>
                    <a:pt x="258127" y="9525"/>
                    <a:pt x="269557" y="0"/>
                  </a:cubicBezTo>
                  <a:close/>
                </a:path>
              </a:pathLst>
            </a:custGeom>
            <a:solidFill>
              <a:srgbClr val="548C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1214;p20">
              <a:extLst>
                <a:ext uri="{FF2B5EF4-FFF2-40B4-BE49-F238E27FC236}">
                  <a16:creationId xmlns:a16="http://schemas.microsoft.com/office/drawing/2014/main" id="{CF75FCF4-5D24-431C-BB2C-1844C7706814}"/>
                </a:ext>
              </a:extLst>
            </p:cNvPr>
            <p:cNvSpPr/>
            <p:nvPr/>
          </p:nvSpPr>
          <p:spPr>
            <a:xfrm>
              <a:off x="8405812" y="4043362"/>
              <a:ext cx="220027" cy="264794"/>
            </a:xfrm>
            <a:custGeom>
              <a:avLst/>
              <a:gdLst/>
              <a:ahLst/>
              <a:cxnLst/>
              <a:rect l="l" t="t" r="r" b="b"/>
              <a:pathLst>
                <a:path w="220027" h="264794" extrusionOk="0">
                  <a:moveTo>
                    <a:pt x="194310" y="7620"/>
                  </a:moveTo>
                  <a:cubicBezTo>
                    <a:pt x="201930" y="9525"/>
                    <a:pt x="209550" y="11430"/>
                    <a:pt x="220027" y="13335"/>
                  </a:cubicBezTo>
                  <a:cubicBezTo>
                    <a:pt x="216218" y="22860"/>
                    <a:pt x="215265" y="32385"/>
                    <a:pt x="210502" y="39053"/>
                  </a:cubicBezTo>
                  <a:cubicBezTo>
                    <a:pt x="154305" y="114300"/>
                    <a:pt x="98107" y="188595"/>
                    <a:pt x="40957" y="262890"/>
                  </a:cubicBezTo>
                  <a:cubicBezTo>
                    <a:pt x="40005" y="263843"/>
                    <a:pt x="38100" y="264795"/>
                    <a:pt x="38100" y="264795"/>
                  </a:cubicBezTo>
                  <a:cubicBezTo>
                    <a:pt x="24765" y="256222"/>
                    <a:pt x="12382" y="247650"/>
                    <a:pt x="0" y="239078"/>
                  </a:cubicBezTo>
                  <a:cubicBezTo>
                    <a:pt x="3810" y="231457"/>
                    <a:pt x="5715" y="222885"/>
                    <a:pt x="11430" y="216218"/>
                  </a:cubicBezTo>
                  <a:cubicBezTo>
                    <a:pt x="65723" y="150495"/>
                    <a:pt x="121920" y="85725"/>
                    <a:pt x="160020" y="9525"/>
                  </a:cubicBezTo>
                  <a:cubicBezTo>
                    <a:pt x="161925" y="5715"/>
                    <a:pt x="168593" y="2857"/>
                    <a:pt x="172402" y="0"/>
                  </a:cubicBezTo>
                  <a:cubicBezTo>
                    <a:pt x="173355" y="0"/>
                    <a:pt x="174307" y="0"/>
                    <a:pt x="174307" y="953"/>
                  </a:cubicBezTo>
                  <a:cubicBezTo>
                    <a:pt x="176213" y="1905"/>
                    <a:pt x="178118" y="1905"/>
                    <a:pt x="180023" y="2857"/>
                  </a:cubicBezTo>
                  <a:cubicBezTo>
                    <a:pt x="180023" y="2857"/>
                    <a:pt x="180975" y="2857"/>
                    <a:pt x="180975" y="2857"/>
                  </a:cubicBezTo>
                  <a:cubicBezTo>
                    <a:pt x="184785" y="4763"/>
                    <a:pt x="189548" y="5715"/>
                    <a:pt x="194310" y="7620"/>
                  </a:cubicBezTo>
                  <a:close/>
                </a:path>
              </a:pathLst>
            </a:custGeom>
            <a:solidFill>
              <a:srgbClr val="A1DD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1215;p20">
              <a:extLst>
                <a:ext uri="{FF2B5EF4-FFF2-40B4-BE49-F238E27FC236}">
                  <a16:creationId xmlns:a16="http://schemas.microsoft.com/office/drawing/2014/main" id="{890BAF54-04E6-445F-93CE-74F34B6BAF80}"/>
                </a:ext>
              </a:extLst>
            </p:cNvPr>
            <p:cNvSpPr/>
            <p:nvPr/>
          </p:nvSpPr>
          <p:spPr>
            <a:xfrm>
              <a:off x="7858124" y="4348162"/>
              <a:ext cx="263156" cy="381000"/>
            </a:xfrm>
            <a:custGeom>
              <a:avLst/>
              <a:gdLst/>
              <a:ahLst/>
              <a:cxnLst/>
              <a:rect l="l" t="t" r="r" b="b"/>
              <a:pathLst>
                <a:path w="263156" h="381000" extrusionOk="0">
                  <a:moveTo>
                    <a:pt x="16193" y="381000"/>
                  </a:moveTo>
                  <a:cubicBezTo>
                    <a:pt x="10477" y="370522"/>
                    <a:pt x="5715" y="360997"/>
                    <a:pt x="0" y="349568"/>
                  </a:cubicBezTo>
                  <a:cubicBezTo>
                    <a:pt x="80963" y="233363"/>
                    <a:pt x="160973" y="117157"/>
                    <a:pt x="242888" y="0"/>
                  </a:cubicBezTo>
                  <a:cubicBezTo>
                    <a:pt x="263843" y="7620"/>
                    <a:pt x="269557" y="20003"/>
                    <a:pt x="255270" y="40957"/>
                  </a:cubicBezTo>
                  <a:cubicBezTo>
                    <a:pt x="178118" y="153353"/>
                    <a:pt x="100013" y="264795"/>
                    <a:pt x="21907" y="377190"/>
                  </a:cubicBezTo>
                  <a:cubicBezTo>
                    <a:pt x="20955" y="378143"/>
                    <a:pt x="18098" y="379095"/>
                    <a:pt x="16193" y="381000"/>
                  </a:cubicBezTo>
                  <a:close/>
                </a:path>
              </a:pathLst>
            </a:custGeom>
            <a:solidFill>
              <a:srgbClr val="E7C3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1216;p20">
              <a:extLst>
                <a:ext uri="{FF2B5EF4-FFF2-40B4-BE49-F238E27FC236}">
                  <a16:creationId xmlns:a16="http://schemas.microsoft.com/office/drawing/2014/main" id="{BF09607F-F59C-440E-B467-330BC8595CF3}"/>
                </a:ext>
              </a:extLst>
            </p:cNvPr>
            <p:cNvSpPr/>
            <p:nvPr/>
          </p:nvSpPr>
          <p:spPr>
            <a:xfrm>
              <a:off x="7284890" y="4782004"/>
              <a:ext cx="222714" cy="277675"/>
            </a:xfrm>
            <a:custGeom>
              <a:avLst/>
              <a:gdLst/>
              <a:ahLst/>
              <a:cxnLst/>
              <a:rect l="l" t="t" r="r" b="b"/>
              <a:pathLst>
                <a:path w="222714" h="277675" extrusionOk="0">
                  <a:moveTo>
                    <a:pt x="222715" y="1451"/>
                  </a:moveTo>
                  <a:cubicBezTo>
                    <a:pt x="154134" y="94795"/>
                    <a:pt x="87459" y="186235"/>
                    <a:pt x="20784" y="277676"/>
                  </a:cubicBezTo>
                  <a:cubicBezTo>
                    <a:pt x="-2076" y="257673"/>
                    <a:pt x="-5885" y="240528"/>
                    <a:pt x="8402" y="219573"/>
                  </a:cubicBezTo>
                  <a:cubicBezTo>
                    <a:pt x="54122" y="152898"/>
                    <a:pt x="99842" y="87176"/>
                    <a:pt x="147467" y="21453"/>
                  </a:cubicBezTo>
                  <a:cubicBezTo>
                    <a:pt x="165565" y="-2360"/>
                    <a:pt x="194140" y="-1407"/>
                    <a:pt x="222715" y="1451"/>
                  </a:cubicBezTo>
                  <a:close/>
                </a:path>
              </a:pathLst>
            </a:custGeom>
            <a:solidFill>
              <a:srgbClr val="927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1217;p20">
              <a:extLst>
                <a:ext uri="{FF2B5EF4-FFF2-40B4-BE49-F238E27FC236}">
                  <a16:creationId xmlns:a16="http://schemas.microsoft.com/office/drawing/2014/main" id="{71AD0387-02CE-4419-A505-7E97E92AC2B3}"/>
                </a:ext>
              </a:extLst>
            </p:cNvPr>
            <p:cNvSpPr/>
            <p:nvPr/>
          </p:nvSpPr>
          <p:spPr>
            <a:xfrm>
              <a:off x="7704624" y="4331969"/>
              <a:ext cx="288754" cy="367769"/>
            </a:xfrm>
            <a:custGeom>
              <a:avLst/>
              <a:gdLst/>
              <a:ahLst/>
              <a:cxnLst/>
              <a:rect l="l" t="t" r="r" b="b"/>
              <a:pathLst>
                <a:path w="288754" h="367769" extrusionOk="0">
                  <a:moveTo>
                    <a:pt x="254464" y="0"/>
                  </a:moveTo>
                  <a:cubicBezTo>
                    <a:pt x="264942" y="2858"/>
                    <a:pt x="275419" y="6668"/>
                    <a:pt x="288755" y="10478"/>
                  </a:cubicBezTo>
                  <a:cubicBezTo>
                    <a:pt x="279230" y="24765"/>
                    <a:pt x="270657" y="36195"/>
                    <a:pt x="263037" y="47625"/>
                  </a:cubicBezTo>
                  <a:cubicBezTo>
                    <a:pt x="191600" y="150495"/>
                    <a:pt x="119210" y="254318"/>
                    <a:pt x="46819" y="356235"/>
                  </a:cubicBezTo>
                  <a:cubicBezTo>
                    <a:pt x="42057" y="362903"/>
                    <a:pt x="28722" y="368618"/>
                    <a:pt x="20150" y="367665"/>
                  </a:cubicBezTo>
                  <a:cubicBezTo>
                    <a:pt x="13482" y="366713"/>
                    <a:pt x="-4615" y="367665"/>
                    <a:pt x="1100" y="349568"/>
                  </a:cubicBezTo>
                  <a:cubicBezTo>
                    <a:pt x="7767" y="345758"/>
                    <a:pt x="16340" y="342900"/>
                    <a:pt x="21102" y="337185"/>
                  </a:cubicBezTo>
                  <a:cubicBezTo>
                    <a:pt x="34437" y="321945"/>
                    <a:pt x="45867" y="304800"/>
                    <a:pt x="57297" y="288608"/>
                  </a:cubicBezTo>
                  <a:cubicBezTo>
                    <a:pt x="79205" y="259080"/>
                    <a:pt x="102065" y="229553"/>
                    <a:pt x="122067" y="198120"/>
                  </a:cubicBezTo>
                  <a:cubicBezTo>
                    <a:pt x="144927" y="162878"/>
                    <a:pt x="165882" y="126683"/>
                    <a:pt x="188742" y="91440"/>
                  </a:cubicBezTo>
                  <a:cubicBezTo>
                    <a:pt x="210650" y="61913"/>
                    <a:pt x="232557" y="31433"/>
                    <a:pt x="254464" y="0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1218;p20">
              <a:extLst>
                <a:ext uri="{FF2B5EF4-FFF2-40B4-BE49-F238E27FC236}">
                  <a16:creationId xmlns:a16="http://schemas.microsoft.com/office/drawing/2014/main" id="{84119A66-34C1-4FC7-BDDE-3E3ADECB6582}"/>
                </a:ext>
              </a:extLst>
            </p:cNvPr>
            <p:cNvSpPr/>
            <p:nvPr/>
          </p:nvSpPr>
          <p:spPr>
            <a:xfrm>
              <a:off x="7667624" y="4952651"/>
              <a:ext cx="243839" cy="293718"/>
            </a:xfrm>
            <a:custGeom>
              <a:avLst/>
              <a:gdLst/>
              <a:ahLst/>
              <a:cxnLst/>
              <a:rect l="l" t="t" r="r" b="b"/>
              <a:pathLst>
                <a:path w="243839" h="293718" extrusionOk="0">
                  <a:moveTo>
                    <a:pt x="243840" y="348"/>
                  </a:moveTo>
                  <a:cubicBezTo>
                    <a:pt x="225743" y="28923"/>
                    <a:pt x="209550" y="58451"/>
                    <a:pt x="189548" y="86073"/>
                  </a:cubicBezTo>
                  <a:cubicBezTo>
                    <a:pt x="140970" y="155606"/>
                    <a:pt x="90488" y="224186"/>
                    <a:pt x="40957" y="293718"/>
                  </a:cubicBezTo>
                  <a:cubicBezTo>
                    <a:pt x="28575" y="291814"/>
                    <a:pt x="15240" y="290861"/>
                    <a:pt x="0" y="288956"/>
                  </a:cubicBezTo>
                  <a:cubicBezTo>
                    <a:pt x="36195" y="238473"/>
                    <a:pt x="71438" y="188943"/>
                    <a:pt x="106680" y="139413"/>
                  </a:cubicBezTo>
                  <a:cubicBezTo>
                    <a:pt x="134303" y="100361"/>
                    <a:pt x="160973" y="61308"/>
                    <a:pt x="188595" y="22256"/>
                  </a:cubicBezTo>
                  <a:cubicBezTo>
                    <a:pt x="201930" y="4158"/>
                    <a:pt x="221932" y="-1557"/>
                    <a:pt x="243840" y="348"/>
                  </a:cubicBezTo>
                  <a:close/>
                </a:path>
              </a:pathLst>
            </a:custGeom>
            <a:solidFill>
              <a:srgbClr val="548C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1219;p20">
              <a:extLst>
                <a:ext uri="{FF2B5EF4-FFF2-40B4-BE49-F238E27FC236}">
                  <a16:creationId xmlns:a16="http://schemas.microsoft.com/office/drawing/2014/main" id="{23438A1B-FB9D-4E72-ABCB-A3EFE3D577FD}"/>
                </a:ext>
              </a:extLst>
            </p:cNvPr>
            <p:cNvSpPr/>
            <p:nvPr/>
          </p:nvSpPr>
          <p:spPr>
            <a:xfrm>
              <a:off x="7329487" y="4800599"/>
              <a:ext cx="213719" cy="280975"/>
            </a:xfrm>
            <a:custGeom>
              <a:avLst/>
              <a:gdLst/>
              <a:ahLst/>
              <a:cxnLst/>
              <a:rect l="l" t="t" r="r" b="b"/>
              <a:pathLst>
                <a:path w="213719" h="280975" extrusionOk="0">
                  <a:moveTo>
                    <a:pt x="0" y="275272"/>
                  </a:moveTo>
                  <a:cubicBezTo>
                    <a:pt x="67628" y="181928"/>
                    <a:pt x="133350" y="90488"/>
                    <a:pt x="199072" y="0"/>
                  </a:cubicBezTo>
                  <a:cubicBezTo>
                    <a:pt x="218122" y="21907"/>
                    <a:pt x="219075" y="50482"/>
                    <a:pt x="199072" y="75247"/>
                  </a:cubicBezTo>
                  <a:cubicBezTo>
                    <a:pt x="149543" y="138113"/>
                    <a:pt x="99060" y="200978"/>
                    <a:pt x="49530" y="265747"/>
                  </a:cubicBezTo>
                  <a:cubicBezTo>
                    <a:pt x="37147" y="282893"/>
                    <a:pt x="22860" y="284797"/>
                    <a:pt x="0" y="275272"/>
                  </a:cubicBezTo>
                  <a:close/>
                </a:path>
              </a:pathLst>
            </a:custGeom>
            <a:solidFill>
              <a:srgbClr val="E7C3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1220;p20">
              <a:extLst>
                <a:ext uri="{FF2B5EF4-FFF2-40B4-BE49-F238E27FC236}">
                  <a16:creationId xmlns:a16="http://schemas.microsoft.com/office/drawing/2014/main" id="{E0575DE9-D3BB-41FD-BDBF-B372C62C885A}"/>
                </a:ext>
              </a:extLst>
            </p:cNvPr>
            <p:cNvSpPr/>
            <p:nvPr/>
          </p:nvSpPr>
          <p:spPr>
            <a:xfrm>
              <a:off x="8386762" y="4362901"/>
              <a:ext cx="189547" cy="117658"/>
            </a:xfrm>
            <a:custGeom>
              <a:avLst/>
              <a:gdLst/>
              <a:ahLst/>
              <a:cxnLst/>
              <a:rect l="l" t="t" r="r" b="b"/>
              <a:pathLst>
                <a:path w="189547" h="117658" extrusionOk="0">
                  <a:moveTo>
                    <a:pt x="0" y="81464"/>
                  </a:moveTo>
                  <a:cubicBezTo>
                    <a:pt x="20002" y="53841"/>
                    <a:pt x="36195" y="30029"/>
                    <a:pt x="53340" y="7168"/>
                  </a:cubicBezTo>
                  <a:cubicBezTo>
                    <a:pt x="57150" y="2406"/>
                    <a:pt x="66675" y="-1404"/>
                    <a:pt x="72390" y="501"/>
                  </a:cubicBezTo>
                  <a:cubicBezTo>
                    <a:pt x="110490" y="9073"/>
                    <a:pt x="147638" y="20504"/>
                    <a:pt x="189548" y="30981"/>
                  </a:cubicBezTo>
                  <a:cubicBezTo>
                    <a:pt x="168593" y="60508"/>
                    <a:pt x="148590" y="89083"/>
                    <a:pt x="128588" y="117658"/>
                  </a:cubicBezTo>
                  <a:cubicBezTo>
                    <a:pt x="86677" y="105276"/>
                    <a:pt x="45720" y="93846"/>
                    <a:pt x="0" y="81464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1221;p20">
              <a:extLst>
                <a:ext uri="{FF2B5EF4-FFF2-40B4-BE49-F238E27FC236}">
                  <a16:creationId xmlns:a16="http://schemas.microsoft.com/office/drawing/2014/main" id="{EB25F1C6-C5EB-4212-B096-1FE43AC6A05C}"/>
                </a:ext>
              </a:extLst>
            </p:cNvPr>
            <p:cNvSpPr/>
            <p:nvPr/>
          </p:nvSpPr>
          <p:spPr>
            <a:xfrm>
              <a:off x="7288529" y="4592187"/>
              <a:ext cx="180022" cy="156976"/>
            </a:xfrm>
            <a:custGeom>
              <a:avLst/>
              <a:gdLst/>
              <a:ahLst/>
              <a:cxnLst/>
              <a:rect l="l" t="t" r="r" b="b"/>
              <a:pathLst>
                <a:path w="180022" h="156976" extrusionOk="0">
                  <a:moveTo>
                    <a:pt x="71438" y="156977"/>
                  </a:moveTo>
                  <a:cubicBezTo>
                    <a:pt x="48577" y="149357"/>
                    <a:pt x="25717" y="140784"/>
                    <a:pt x="0" y="132212"/>
                  </a:cubicBezTo>
                  <a:cubicBezTo>
                    <a:pt x="33338" y="87444"/>
                    <a:pt x="63817" y="45534"/>
                    <a:pt x="96202" y="3624"/>
                  </a:cubicBezTo>
                  <a:cubicBezTo>
                    <a:pt x="99060" y="767"/>
                    <a:pt x="107632" y="-1138"/>
                    <a:pt x="111442" y="767"/>
                  </a:cubicBezTo>
                  <a:cubicBezTo>
                    <a:pt x="134302" y="9339"/>
                    <a:pt x="157163" y="19817"/>
                    <a:pt x="180022" y="29342"/>
                  </a:cubicBezTo>
                  <a:cubicBezTo>
                    <a:pt x="167640" y="44582"/>
                    <a:pt x="155257" y="59822"/>
                    <a:pt x="141922" y="74109"/>
                  </a:cubicBezTo>
                  <a:cubicBezTo>
                    <a:pt x="119063" y="101732"/>
                    <a:pt x="95250" y="129354"/>
                    <a:pt x="71438" y="156977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1222;p20">
              <a:extLst>
                <a:ext uri="{FF2B5EF4-FFF2-40B4-BE49-F238E27FC236}">
                  <a16:creationId xmlns:a16="http://schemas.microsoft.com/office/drawing/2014/main" id="{2A81F3E4-8570-4F08-91D5-7CB8018ECA2E}"/>
                </a:ext>
              </a:extLst>
            </p:cNvPr>
            <p:cNvSpPr/>
            <p:nvPr/>
          </p:nvSpPr>
          <p:spPr>
            <a:xfrm>
              <a:off x="8197214" y="3872864"/>
              <a:ext cx="264795" cy="342900"/>
            </a:xfrm>
            <a:custGeom>
              <a:avLst/>
              <a:gdLst/>
              <a:ahLst/>
              <a:cxnLst/>
              <a:rect l="l" t="t" r="r" b="b"/>
              <a:pathLst>
                <a:path w="264795" h="342900" extrusionOk="0">
                  <a:moveTo>
                    <a:pt x="264795" y="3810"/>
                  </a:moveTo>
                  <a:cubicBezTo>
                    <a:pt x="184785" y="116205"/>
                    <a:pt x="104775" y="228600"/>
                    <a:pt x="23813" y="342900"/>
                  </a:cubicBezTo>
                  <a:cubicBezTo>
                    <a:pt x="15240" y="335280"/>
                    <a:pt x="8573" y="328613"/>
                    <a:pt x="0" y="320992"/>
                  </a:cubicBezTo>
                  <a:cubicBezTo>
                    <a:pt x="45720" y="259080"/>
                    <a:pt x="91440" y="199072"/>
                    <a:pt x="135255" y="137160"/>
                  </a:cubicBezTo>
                  <a:cubicBezTo>
                    <a:pt x="160973" y="100965"/>
                    <a:pt x="181928" y="60960"/>
                    <a:pt x="209550" y="26670"/>
                  </a:cubicBezTo>
                  <a:cubicBezTo>
                    <a:pt x="220980" y="12382"/>
                    <a:pt x="243840" y="8572"/>
                    <a:pt x="261938" y="0"/>
                  </a:cubicBezTo>
                  <a:cubicBezTo>
                    <a:pt x="261938" y="953"/>
                    <a:pt x="263843" y="1905"/>
                    <a:pt x="264795" y="3810"/>
                  </a:cubicBezTo>
                  <a:close/>
                </a:path>
              </a:pathLst>
            </a:custGeom>
            <a:solidFill>
              <a:srgbClr val="E7C3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1223;p20">
              <a:extLst>
                <a:ext uri="{FF2B5EF4-FFF2-40B4-BE49-F238E27FC236}">
                  <a16:creationId xmlns:a16="http://schemas.microsoft.com/office/drawing/2014/main" id="{CF6CCFA5-311C-4DCC-A492-B0297E6FF33B}"/>
                </a:ext>
              </a:extLst>
            </p:cNvPr>
            <p:cNvSpPr/>
            <p:nvPr/>
          </p:nvSpPr>
          <p:spPr>
            <a:xfrm>
              <a:off x="7507604" y="4280534"/>
              <a:ext cx="172402" cy="169545"/>
            </a:xfrm>
            <a:custGeom>
              <a:avLst/>
              <a:gdLst/>
              <a:ahLst/>
              <a:cxnLst/>
              <a:rect l="l" t="t" r="r" b="b"/>
              <a:pathLst>
                <a:path w="172402" h="169545" extrusionOk="0">
                  <a:moveTo>
                    <a:pt x="126682" y="120968"/>
                  </a:moveTo>
                  <a:cubicBezTo>
                    <a:pt x="116205" y="109538"/>
                    <a:pt x="114300" y="120968"/>
                    <a:pt x="107632" y="126683"/>
                  </a:cubicBezTo>
                  <a:cubicBezTo>
                    <a:pt x="101917" y="132397"/>
                    <a:pt x="92392" y="136208"/>
                    <a:pt x="85725" y="140970"/>
                  </a:cubicBezTo>
                  <a:cubicBezTo>
                    <a:pt x="81915" y="143828"/>
                    <a:pt x="77152" y="146685"/>
                    <a:pt x="73342" y="150495"/>
                  </a:cubicBezTo>
                  <a:cubicBezTo>
                    <a:pt x="66675" y="157163"/>
                    <a:pt x="60007" y="162878"/>
                    <a:pt x="53340" y="169545"/>
                  </a:cubicBezTo>
                  <a:cubicBezTo>
                    <a:pt x="51435" y="167640"/>
                    <a:pt x="49530" y="165735"/>
                    <a:pt x="46672" y="164783"/>
                  </a:cubicBezTo>
                  <a:cubicBezTo>
                    <a:pt x="59055" y="145733"/>
                    <a:pt x="71438" y="126683"/>
                    <a:pt x="83820" y="107633"/>
                  </a:cubicBezTo>
                  <a:cubicBezTo>
                    <a:pt x="81915" y="106680"/>
                    <a:pt x="80010" y="104775"/>
                    <a:pt x="78105" y="103822"/>
                  </a:cubicBezTo>
                  <a:cubicBezTo>
                    <a:pt x="64770" y="120968"/>
                    <a:pt x="51435" y="137160"/>
                    <a:pt x="38100" y="155258"/>
                  </a:cubicBezTo>
                  <a:cubicBezTo>
                    <a:pt x="25717" y="155258"/>
                    <a:pt x="13335" y="155258"/>
                    <a:pt x="0" y="155258"/>
                  </a:cubicBezTo>
                  <a:cubicBezTo>
                    <a:pt x="39052" y="103822"/>
                    <a:pt x="78105" y="51435"/>
                    <a:pt x="116205" y="0"/>
                  </a:cubicBezTo>
                  <a:cubicBezTo>
                    <a:pt x="137160" y="1905"/>
                    <a:pt x="160020" y="953"/>
                    <a:pt x="172402" y="22860"/>
                  </a:cubicBezTo>
                  <a:cubicBezTo>
                    <a:pt x="160020" y="42863"/>
                    <a:pt x="147638" y="63818"/>
                    <a:pt x="134302" y="83820"/>
                  </a:cubicBezTo>
                  <a:cubicBezTo>
                    <a:pt x="134302" y="84772"/>
                    <a:pt x="133350" y="84772"/>
                    <a:pt x="133350" y="85725"/>
                  </a:cubicBezTo>
                  <a:cubicBezTo>
                    <a:pt x="133350" y="84772"/>
                    <a:pt x="134302" y="84772"/>
                    <a:pt x="134302" y="83820"/>
                  </a:cubicBezTo>
                  <a:cubicBezTo>
                    <a:pt x="139065" y="80010"/>
                    <a:pt x="143827" y="75247"/>
                    <a:pt x="149542" y="72390"/>
                  </a:cubicBezTo>
                  <a:cubicBezTo>
                    <a:pt x="157163" y="67628"/>
                    <a:pt x="164782" y="64770"/>
                    <a:pt x="172402" y="60008"/>
                  </a:cubicBezTo>
                  <a:cubicBezTo>
                    <a:pt x="157163" y="79058"/>
                    <a:pt x="141922" y="100013"/>
                    <a:pt x="126682" y="120968"/>
                  </a:cubicBezTo>
                  <a:close/>
                  <a:moveTo>
                    <a:pt x="92392" y="129540"/>
                  </a:moveTo>
                  <a:cubicBezTo>
                    <a:pt x="92392" y="130493"/>
                    <a:pt x="91440" y="130493"/>
                    <a:pt x="91440" y="131445"/>
                  </a:cubicBezTo>
                  <a:cubicBezTo>
                    <a:pt x="92392" y="130493"/>
                    <a:pt x="92392" y="130493"/>
                    <a:pt x="92392" y="129540"/>
                  </a:cubicBezTo>
                  <a:cubicBezTo>
                    <a:pt x="92392" y="128588"/>
                    <a:pt x="93345" y="128588"/>
                    <a:pt x="93345" y="127635"/>
                  </a:cubicBezTo>
                  <a:cubicBezTo>
                    <a:pt x="93345" y="127635"/>
                    <a:pt x="93345" y="128588"/>
                    <a:pt x="92392" y="12954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1224;p20">
              <a:extLst>
                <a:ext uri="{FF2B5EF4-FFF2-40B4-BE49-F238E27FC236}">
                  <a16:creationId xmlns:a16="http://schemas.microsoft.com/office/drawing/2014/main" id="{272BDDBD-2CBD-4FC5-9548-CAB4817CFC87}"/>
                </a:ext>
              </a:extLst>
            </p:cNvPr>
            <p:cNvSpPr/>
            <p:nvPr/>
          </p:nvSpPr>
          <p:spPr>
            <a:xfrm>
              <a:off x="7586662" y="4256721"/>
              <a:ext cx="273367" cy="358140"/>
            </a:xfrm>
            <a:custGeom>
              <a:avLst/>
              <a:gdLst/>
              <a:ahLst/>
              <a:cxnLst/>
              <a:rect l="l" t="t" r="r" b="b"/>
              <a:pathLst>
                <a:path w="273367" h="358140" extrusionOk="0">
                  <a:moveTo>
                    <a:pt x="273368" y="8572"/>
                  </a:moveTo>
                  <a:cubicBezTo>
                    <a:pt x="246698" y="45720"/>
                    <a:pt x="220028" y="83820"/>
                    <a:pt x="192405" y="120968"/>
                  </a:cubicBezTo>
                  <a:cubicBezTo>
                    <a:pt x="139065" y="194310"/>
                    <a:pt x="85725" y="267653"/>
                    <a:pt x="31432" y="340995"/>
                  </a:cubicBezTo>
                  <a:cubicBezTo>
                    <a:pt x="25718" y="348615"/>
                    <a:pt x="15240" y="352425"/>
                    <a:pt x="7620" y="358140"/>
                  </a:cubicBezTo>
                  <a:cubicBezTo>
                    <a:pt x="4763" y="355283"/>
                    <a:pt x="2857" y="353378"/>
                    <a:pt x="0" y="350520"/>
                  </a:cubicBezTo>
                  <a:cubicBezTo>
                    <a:pt x="5715" y="342900"/>
                    <a:pt x="10478" y="334328"/>
                    <a:pt x="16193" y="326708"/>
                  </a:cubicBezTo>
                  <a:cubicBezTo>
                    <a:pt x="75247" y="238125"/>
                    <a:pt x="133350" y="148590"/>
                    <a:pt x="192405" y="60008"/>
                  </a:cubicBezTo>
                  <a:cubicBezTo>
                    <a:pt x="203835" y="42863"/>
                    <a:pt x="213360" y="23813"/>
                    <a:pt x="228600" y="10478"/>
                  </a:cubicBezTo>
                  <a:cubicBezTo>
                    <a:pt x="238125" y="1905"/>
                    <a:pt x="255270" y="3810"/>
                    <a:pt x="269557" y="0"/>
                  </a:cubicBezTo>
                  <a:cubicBezTo>
                    <a:pt x="271463" y="2858"/>
                    <a:pt x="272415" y="5715"/>
                    <a:pt x="273368" y="8572"/>
                  </a:cubicBezTo>
                  <a:close/>
                </a:path>
              </a:pathLst>
            </a:custGeom>
            <a:solidFill>
              <a:srgbClr val="927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1225;p20">
              <a:extLst>
                <a:ext uri="{FF2B5EF4-FFF2-40B4-BE49-F238E27FC236}">
                  <a16:creationId xmlns:a16="http://schemas.microsoft.com/office/drawing/2014/main" id="{FFD5AB74-04A0-404B-A3AB-5A7BA7177CAA}"/>
                </a:ext>
              </a:extLst>
            </p:cNvPr>
            <p:cNvSpPr/>
            <p:nvPr/>
          </p:nvSpPr>
          <p:spPr>
            <a:xfrm>
              <a:off x="7793354" y="4386262"/>
              <a:ext cx="244792" cy="297257"/>
            </a:xfrm>
            <a:custGeom>
              <a:avLst/>
              <a:gdLst/>
              <a:ahLst/>
              <a:cxnLst/>
              <a:rect l="l" t="t" r="r" b="b"/>
              <a:pathLst>
                <a:path w="244792" h="297257" extrusionOk="0">
                  <a:moveTo>
                    <a:pt x="244793" y="0"/>
                  </a:moveTo>
                  <a:cubicBezTo>
                    <a:pt x="211455" y="48578"/>
                    <a:pt x="179070" y="97155"/>
                    <a:pt x="145732" y="144780"/>
                  </a:cubicBezTo>
                  <a:cubicBezTo>
                    <a:pt x="113347" y="191453"/>
                    <a:pt x="79057" y="237172"/>
                    <a:pt x="47625" y="283845"/>
                  </a:cubicBezTo>
                  <a:cubicBezTo>
                    <a:pt x="34290" y="303847"/>
                    <a:pt x="19050" y="295275"/>
                    <a:pt x="0" y="296228"/>
                  </a:cubicBezTo>
                  <a:cubicBezTo>
                    <a:pt x="6667" y="285750"/>
                    <a:pt x="11430" y="278130"/>
                    <a:pt x="16192" y="270510"/>
                  </a:cubicBezTo>
                  <a:cubicBezTo>
                    <a:pt x="75247" y="184785"/>
                    <a:pt x="134302" y="99060"/>
                    <a:pt x="194310" y="14288"/>
                  </a:cubicBezTo>
                  <a:cubicBezTo>
                    <a:pt x="198120" y="8572"/>
                    <a:pt x="203835" y="4763"/>
                    <a:pt x="208597" y="0"/>
                  </a:cubicBezTo>
                  <a:cubicBezTo>
                    <a:pt x="206693" y="11430"/>
                    <a:pt x="205740" y="21907"/>
                    <a:pt x="222885" y="11430"/>
                  </a:cubicBezTo>
                  <a:cubicBezTo>
                    <a:pt x="228600" y="7620"/>
                    <a:pt x="237172" y="3810"/>
                    <a:pt x="244793" y="0"/>
                  </a:cubicBezTo>
                  <a:close/>
                </a:path>
              </a:pathLst>
            </a:custGeom>
            <a:solidFill>
              <a:srgbClr val="927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1226;p20">
              <a:extLst>
                <a:ext uri="{FF2B5EF4-FFF2-40B4-BE49-F238E27FC236}">
                  <a16:creationId xmlns:a16="http://schemas.microsoft.com/office/drawing/2014/main" id="{39DD6F01-797B-4B3E-8469-8589B35FC66A}"/>
                </a:ext>
              </a:extLst>
            </p:cNvPr>
            <p:cNvSpPr/>
            <p:nvPr/>
          </p:nvSpPr>
          <p:spPr>
            <a:xfrm>
              <a:off x="8359139" y="4026217"/>
              <a:ext cx="219075" cy="256222"/>
            </a:xfrm>
            <a:custGeom>
              <a:avLst/>
              <a:gdLst/>
              <a:ahLst/>
              <a:cxnLst/>
              <a:rect l="l" t="t" r="r" b="b"/>
              <a:pathLst>
                <a:path w="219075" h="256222" extrusionOk="0">
                  <a:moveTo>
                    <a:pt x="219075" y="17145"/>
                  </a:moveTo>
                  <a:cubicBezTo>
                    <a:pt x="215265" y="20002"/>
                    <a:pt x="208598" y="21907"/>
                    <a:pt x="206693" y="26670"/>
                  </a:cubicBezTo>
                  <a:cubicBezTo>
                    <a:pt x="167640" y="103822"/>
                    <a:pt x="112395" y="167640"/>
                    <a:pt x="58103" y="233363"/>
                  </a:cubicBezTo>
                  <a:cubicBezTo>
                    <a:pt x="53340" y="240030"/>
                    <a:pt x="50483" y="248602"/>
                    <a:pt x="46673" y="256222"/>
                  </a:cubicBezTo>
                  <a:cubicBezTo>
                    <a:pt x="32385" y="255270"/>
                    <a:pt x="19050" y="254317"/>
                    <a:pt x="0" y="253365"/>
                  </a:cubicBezTo>
                  <a:cubicBezTo>
                    <a:pt x="62865" y="168592"/>
                    <a:pt x="123825" y="84772"/>
                    <a:pt x="186690" y="0"/>
                  </a:cubicBezTo>
                  <a:cubicBezTo>
                    <a:pt x="196215" y="5715"/>
                    <a:pt x="207645" y="11430"/>
                    <a:pt x="219075" y="17145"/>
                  </a:cubicBezTo>
                  <a:close/>
                </a:path>
              </a:pathLst>
            </a:custGeom>
            <a:solidFill>
              <a:srgbClr val="548C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1227;p20">
              <a:extLst>
                <a:ext uri="{FF2B5EF4-FFF2-40B4-BE49-F238E27FC236}">
                  <a16:creationId xmlns:a16="http://schemas.microsoft.com/office/drawing/2014/main" id="{5964FCB2-C141-4B7A-8616-7880642ACCD1}"/>
                </a:ext>
              </a:extLst>
            </p:cNvPr>
            <p:cNvSpPr/>
            <p:nvPr/>
          </p:nvSpPr>
          <p:spPr>
            <a:xfrm>
              <a:off x="8113394" y="4724399"/>
              <a:ext cx="179069" cy="163483"/>
            </a:xfrm>
            <a:custGeom>
              <a:avLst/>
              <a:gdLst/>
              <a:ahLst/>
              <a:cxnLst/>
              <a:rect l="l" t="t" r="r" b="b"/>
              <a:pathLst>
                <a:path w="179069" h="163483" extrusionOk="0">
                  <a:moveTo>
                    <a:pt x="0" y="125730"/>
                  </a:moveTo>
                  <a:cubicBezTo>
                    <a:pt x="20955" y="115253"/>
                    <a:pt x="28575" y="96203"/>
                    <a:pt x="39053" y="75247"/>
                  </a:cubicBezTo>
                  <a:cubicBezTo>
                    <a:pt x="52388" y="46672"/>
                    <a:pt x="77153" y="23813"/>
                    <a:pt x="102870" y="0"/>
                  </a:cubicBezTo>
                  <a:cubicBezTo>
                    <a:pt x="95250" y="26670"/>
                    <a:pt x="88582" y="54293"/>
                    <a:pt x="80963" y="80963"/>
                  </a:cubicBezTo>
                  <a:cubicBezTo>
                    <a:pt x="78105" y="82868"/>
                    <a:pt x="76200" y="84772"/>
                    <a:pt x="73343" y="86678"/>
                  </a:cubicBezTo>
                  <a:cubicBezTo>
                    <a:pt x="74295" y="87630"/>
                    <a:pt x="74295" y="87630"/>
                    <a:pt x="75248" y="88582"/>
                  </a:cubicBezTo>
                  <a:cubicBezTo>
                    <a:pt x="77153" y="86678"/>
                    <a:pt x="79057" y="83820"/>
                    <a:pt x="80963" y="81915"/>
                  </a:cubicBezTo>
                  <a:cubicBezTo>
                    <a:pt x="87630" y="77153"/>
                    <a:pt x="95250" y="73343"/>
                    <a:pt x="100013" y="66675"/>
                  </a:cubicBezTo>
                  <a:cubicBezTo>
                    <a:pt x="111443" y="51435"/>
                    <a:pt x="119063" y="50482"/>
                    <a:pt x="127635" y="68580"/>
                  </a:cubicBezTo>
                  <a:cubicBezTo>
                    <a:pt x="129540" y="73343"/>
                    <a:pt x="134303" y="77153"/>
                    <a:pt x="137160" y="81915"/>
                  </a:cubicBezTo>
                  <a:cubicBezTo>
                    <a:pt x="136207" y="83820"/>
                    <a:pt x="135255" y="85725"/>
                    <a:pt x="133350" y="86678"/>
                  </a:cubicBezTo>
                  <a:cubicBezTo>
                    <a:pt x="134303" y="86678"/>
                    <a:pt x="134303" y="87630"/>
                    <a:pt x="135255" y="87630"/>
                  </a:cubicBezTo>
                  <a:cubicBezTo>
                    <a:pt x="136207" y="85725"/>
                    <a:pt x="136207" y="83820"/>
                    <a:pt x="137160" y="81915"/>
                  </a:cubicBezTo>
                  <a:cubicBezTo>
                    <a:pt x="148590" y="69532"/>
                    <a:pt x="159068" y="53340"/>
                    <a:pt x="179070" y="67628"/>
                  </a:cubicBezTo>
                  <a:cubicBezTo>
                    <a:pt x="158115" y="98107"/>
                    <a:pt x="137160" y="128588"/>
                    <a:pt x="115253" y="158115"/>
                  </a:cubicBezTo>
                  <a:cubicBezTo>
                    <a:pt x="112395" y="161925"/>
                    <a:pt x="102870" y="164782"/>
                    <a:pt x="98107" y="162878"/>
                  </a:cubicBezTo>
                  <a:cubicBezTo>
                    <a:pt x="64770" y="150495"/>
                    <a:pt x="32385" y="138113"/>
                    <a:pt x="0" y="12573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1228;p20">
              <a:extLst>
                <a:ext uri="{FF2B5EF4-FFF2-40B4-BE49-F238E27FC236}">
                  <a16:creationId xmlns:a16="http://schemas.microsoft.com/office/drawing/2014/main" id="{E234EA29-F905-408B-9762-E7FB74AE7FCE}"/>
                </a:ext>
              </a:extLst>
            </p:cNvPr>
            <p:cNvSpPr/>
            <p:nvPr/>
          </p:nvSpPr>
          <p:spPr>
            <a:xfrm>
              <a:off x="8545829" y="3754754"/>
              <a:ext cx="353377" cy="474072"/>
            </a:xfrm>
            <a:custGeom>
              <a:avLst/>
              <a:gdLst/>
              <a:ahLst/>
              <a:cxnLst/>
              <a:rect l="l" t="t" r="r" b="b"/>
              <a:pathLst>
                <a:path w="353377" h="474072" extrusionOk="0">
                  <a:moveTo>
                    <a:pt x="199072" y="160972"/>
                  </a:moveTo>
                  <a:cubicBezTo>
                    <a:pt x="248602" y="145732"/>
                    <a:pt x="263843" y="96202"/>
                    <a:pt x="296227" y="64770"/>
                  </a:cubicBezTo>
                  <a:cubicBezTo>
                    <a:pt x="317182" y="44767"/>
                    <a:pt x="334327" y="21907"/>
                    <a:pt x="353377" y="0"/>
                  </a:cubicBezTo>
                  <a:cubicBezTo>
                    <a:pt x="343852" y="18097"/>
                    <a:pt x="335280" y="38100"/>
                    <a:pt x="322897" y="55245"/>
                  </a:cubicBezTo>
                  <a:cubicBezTo>
                    <a:pt x="243840" y="169545"/>
                    <a:pt x="164782" y="283845"/>
                    <a:pt x="85725" y="398145"/>
                  </a:cubicBezTo>
                  <a:cubicBezTo>
                    <a:pt x="71438" y="419100"/>
                    <a:pt x="57150" y="440055"/>
                    <a:pt x="41910" y="461010"/>
                  </a:cubicBezTo>
                  <a:cubicBezTo>
                    <a:pt x="31432" y="476250"/>
                    <a:pt x="20955" y="478155"/>
                    <a:pt x="0" y="466725"/>
                  </a:cubicBezTo>
                  <a:cubicBezTo>
                    <a:pt x="22860" y="436245"/>
                    <a:pt x="44768" y="406717"/>
                    <a:pt x="67627" y="377190"/>
                  </a:cubicBezTo>
                  <a:cubicBezTo>
                    <a:pt x="116205" y="315277"/>
                    <a:pt x="164782" y="253365"/>
                    <a:pt x="213360" y="190500"/>
                  </a:cubicBezTo>
                  <a:cubicBezTo>
                    <a:pt x="218122" y="184785"/>
                    <a:pt x="219075" y="175260"/>
                    <a:pt x="221932" y="167640"/>
                  </a:cubicBezTo>
                  <a:cubicBezTo>
                    <a:pt x="214313" y="165735"/>
                    <a:pt x="206693" y="162877"/>
                    <a:pt x="199072" y="160972"/>
                  </a:cubicBezTo>
                  <a:close/>
                </a:path>
              </a:pathLst>
            </a:custGeom>
            <a:solidFill>
              <a:srgbClr val="373B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1229;p20">
              <a:extLst>
                <a:ext uri="{FF2B5EF4-FFF2-40B4-BE49-F238E27FC236}">
                  <a16:creationId xmlns:a16="http://schemas.microsoft.com/office/drawing/2014/main" id="{791B42CD-97B7-420D-8F36-3FC42C3DC41F}"/>
                </a:ext>
              </a:extLst>
            </p:cNvPr>
            <p:cNvSpPr/>
            <p:nvPr/>
          </p:nvSpPr>
          <p:spPr>
            <a:xfrm>
              <a:off x="8714422" y="3593243"/>
              <a:ext cx="266700" cy="93883"/>
            </a:xfrm>
            <a:custGeom>
              <a:avLst/>
              <a:gdLst/>
              <a:ahLst/>
              <a:cxnLst/>
              <a:rect l="l" t="t" r="r" b="b"/>
              <a:pathLst>
                <a:path w="266700" h="93883" extrusionOk="0">
                  <a:moveTo>
                    <a:pt x="48577" y="44353"/>
                  </a:moveTo>
                  <a:cubicBezTo>
                    <a:pt x="53340" y="38638"/>
                    <a:pt x="57150" y="31971"/>
                    <a:pt x="61913" y="26256"/>
                  </a:cubicBezTo>
                  <a:cubicBezTo>
                    <a:pt x="40005" y="25303"/>
                    <a:pt x="20002" y="24351"/>
                    <a:pt x="0" y="23398"/>
                  </a:cubicBezTo>
                  <a:cubicBezTo>
                    <a:pt x="0" y="20541"/>
                    <a:pt x="952" y="16731"/>
                    <a:pt x="952" y="13873"/>
                  </a:cubicBezTo>
                  <a:cubicBezTo>
                    <a:pt x="11430" y="15778"/>
                    <a:pt x="20955" y="18636"/>
                    <a:pt x="31432" y="20541"/>
                  </a:cubicBezTo>
                  <a:cubicBezTo>
                    <a:pt x="32385" y="19588"/>
                    <a:pt x="32385" y="18636"/>
                    <a:pt x="33338" y="17683"/>
                  </a:cubicBezTo>
                  <a:cubicBezTo>
                    <a:pt x="27622" y="13873"/>
                    <a:pt x="22860" y="9111"/>
                    <a:pt x="16192" y="4348"/>
                  </a:cubicBezTo>
                  <a:cubicBezTo>
                    <a:pt x="57150" y="-13749"/>
                    <a:pt x="235267" y="28161"/>
                    <a:pt x="266700" y="65308"/>
                  </a:cubicBezTo>
                  <a:cubicBezTo>
                    <a:pt x="238125" y="75786"/>
                    <a:pt x="202882" y="63403"/>
                    <a:pt x="183832" y="93883"/>
                  </a:cubicBezTo>
                  <a:cubicBezTo>
                    <a:pt x="158115" y="84358"/>
                    <a:pt x="133350" y="74833"/>
                    <a:pt x="107632" y="67213"/>
                  </a:cubicBezTo>
                  <a:cubicBezTo>
                    <a:pt x="97155" y="64356"/>
                    <a:pt x="84772" y="67213"/>
                    <a:pt x="73342" y="67213"/>
                  </a:cubicBezTo>
                  <a:cubicBezTo>
                    <a:pt x="75247" y="47211"/>
                    <a:pt x="60007" y="48163"/>
                    <a:pt x="48577" y="44353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1230;p20">
              <a:extLst>
                <a:ext uri="{FF2B5EF4-FFF2-40B4-BE49-F238E27FC236}">
                  <a16:creationId xmlns:a16="http://schemas.microsoft.com/office/drawing/2014/main" id="{8743EB9D-613A-4A6D-94CC-E8E1C7E4BB5F}"/>
                </a:ext>
              </a:extLst>
            </p:cNvPr>
            <p:cNvSpPr/>
            <p:nvPr/>
          </p:nvSpPr>
          <p:spPr>
            <a:xfrm>
              <a:off x="8133397" y="3861434"/>
              <a:ext cx="253364" cy="325755"/>
            </a:xfrm>
            <a:custGeom>
              <a:avLst/>
              <a:gdLst/>
              <a:ahLst/>
              <a:cxnLst/>
              <a:rect l="l" t="t" r="r" b="b"/>
              <a:pathLst>
                <a:path w="253364" h="325755" extrusionOk="0">
                  <a:moveTo>
                    <a:pt x="235267" y="0"/>
                  </a:moveTo>
                  <a:cubicBezTo>
                    <a:pt x="241935" y="9525"/>
                    <a:pt x="246697" y="15240"/>
                    <a:pt x="253365" y="25718"/>
                  </a:cubicBezTo>
                  <a:cubicBezTo>
                    <a:pt x="183832" y="120015"/>
                    <a:pt x="113347" y="216218"/>
                    <a:pt x="41910" y="310515"/>
                  </a:cubicBezTo>
                  <a:cubicBezTo>
                    <a:pt x="35242" y="320040"/>
                    <a:pt x="18097" y="320993"/>
                    <a:pt x="4763" y="325755"/>
                  </a:cubicBezTo>
                  <a:cubicBezTo>
                    <a:pt x="2857" y="322897"/>
                    <a:pt x="1905" y="320993"/>
                    <a:pt x="0" y="318135"/>
                  </a:cubicBezTo>
                  <a:cubicBezTo>
                    <a:pt x="78105" y="213360"/>
                    <a:pt x="155257" y="107633"/>
                    <a:pt x="235267" y="0"/>
                  </a:cubicBezTo>
                  <a:close/>
                </a:path>
              </a:pathLst>
            </a:custGeom>
            <a:solidFill>
              <a:srgbClr val="927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1231;p20">
              <a:extLst>
                <a:ext uri="{FF2B5EF4-FFF2-40B4-BE49-F238E27FC236}">
                  <a16:creationId xmlns:a16="http://schemas.microsoft.com/office/drawing/2014/main" id="{24C4E697-B629-4AC6-886A-52F06E8679FB}"/>
                </a:ext>
              </a:extLst>
            </p:cNvPr>
            <p:cNvSpPr/>
            <p:nvPr/>
          </p:nvSpPr>
          <p:spPr>
            <a:xfrm>
              <a:off x="7883842" y="4447221"/>
              <a:ext cx="261937" cy="331470"/>
            </a:xfrm>
            <a:custGeom>
              <a:avLst/>
              <a:gdLst/>
              <a:ahLst/>
              <a:cxnLst/>
              <a:rect l="l" t="t" r="r" b="b"/>
              <a:pathLst>
                <a:path w="261937" h="331470" extrusionOk="0">
                  <a:moveTo>
                    <a:pt x="159068" y="150495"/>
                  </a:moveTo>
                  <a:cubicBezTo>
                    <a:pt x="119063" y="204788"/>
                    <a:pt x="78105" y="258128"/>
                    <a:pt x="38100" y="312420"/>
                  </a:cubicBezTo>
                  <a:cubicBezTo>
                    <a:pt x="34290" y="317183"/>
                    <a:pt x="34290" y="324803"/>
                    <a:pt x="31432" y="331470"/>
                  </a:cubicBezTo>
                  <a:cubicBezTo>
                    <a:pt x="21907" y="327660"/>
                    <a:pt x="12382" y="324803"/>
                    <a:pt x="0" y="320040"/>
                  </a:cubicBezTo>
                  <a:cubicBezTo>
                    <a:pt x="76200" y="211455"/>
                    <a:pt x="150495" y="105728"/>
                    <a:pt x="224790" y="0"/>
                  </a:cubicBezTo>
                  <a:cubicBezTo>
                    <a:pt x="237172" y="0"/>
                    <a:pt x="249555" y="0"/>
                    <a:pt x="261938" y="0"/>
                  </a:cubicBezTo>
                  <a:cubicBezTo>
                    <a:pt x="260032" y="6668"/>
                    <a:pt x="259080" y="12383"/>
                    <a:pt x="257175" y="19050"/>
                  </a:cubicBezTo>
                  <a:cubicBezTo>
                    <a:pt x="252413" y="24765"/>
                    <a:pt x="247650" y="31433"/>
                    <a:pt x="242888" y="37147"/>
                  </a:cubicBezTo>
                  <a:cubicBezTo>
                    <a:pt x="238125" y="43815"/>
                    <a:pt x="233363" y="49530"/>
                    <a:pt x="227647" y="56197"/>
                  </a:cubicBezTo>
                  <a:cubicBezTo>
                    <a:pt x="220980" y="55245"/>
                    <a:pt x="210502" y="52388"/>
                    <a:pt x="208597" y="54293"/>
                  </a:cubicBezTo>
                  <a:cubicBezTo>
                    <a:pt x="195263" y="71438"/>
                    <a:pt x="183832" y="89535"/>
                    <a:pt x="172402" y="107633"/>
                  </a:cubicBezTo>
                  <a:lnTo>
                    <a:pt x="172402" y="107633"/>
                  </a:lnTo>
                  <a:cubicBezTo>
                    <a:pt x="162877" y="118110"/>
                    <a:pt x="153352" y="128588"/>
                    <a:pt x="144780" y="137160"/>
                  </a:cubicBezTo>
                  <a:cubicBezTo>
                    <a:pt x="151447" y="143828"/>
                    <a:pt x="155257" y="147638"/>
                    <a:pt x="159068" y="150495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1232;p20">
              <a:extLst>
                <a:ext uri="{FF2B5EF4-FFF2-40B4-BE49-F238E27FC236}">
                  <a16:creationId xmlns:a16="http://schemas.microsoft.com/office/drawing/2014/main" id="{704672A8-DA2C-4076-820C-EFC5E3AD4953}"/>
                </a:ext>
              </a:extLst>
            </p:cNvPr>
            <p:cNvSpPr/>
            <p:nvPr/>
          </p:nvSpPr>
          <p:spPr>
            <a:xfrm>
              <a:off x="7717154" y="4704128"/>
              <a:ext cx="129787" cy="195531"/>
            </a:xfrm>
            <a:custGeom>
              <a:avLst/>
              <a:gdLst/>
              <a:ahLst/>
              <a:cxnLst/>
              <a:rect l="l" t="t" r="r" b="b"/>
              <a:pathLst>
                <a:path w="129787" h="195531" extrusionOk="0">
                  <a:moveTo>
                    <a:pt x="94297" y="2174"/>
                  </a:moveTo>
                  <a:cubicBezTo>
                    <a:pt x="120968" y="-3541"/>
                    <a:pt x="124777" y="1221"/>
                    <a:pt x="128588" y="25986"/>
                  </a:cubicBezTo>
                  <a:cubicBezTo>
                    <a:pt x="133350" y="61229"/>
                    <a:pt x="123825" y="88851"/>
                    <a:pt x="101918" y="116474"/>
                  </a:cubicBezTo>
                  <a:cubicBezTo>
                    <a:pt x="80963" y="143144"/>
                    <a:pt x="63817" y="172671"/>
                    <a:pt x="47625" y="195531"/>
                  </a:cubicBezTo>
                  <a:cubicBezTo>
                    <a:pt x="30480" y="180291"/>
                    <a:pt x="15240" y="166004"/>
                    <a:pt x="0" y="152669"/>
                  </a:cubicBezTo>
                  <a:cubicBezTo>
                    <a:pt x="17145" y="127904"/>
                    <a:pt x="35242" y="104091"/>
                    <a:pt x="52388" y="79326"/>
                  </a:cubicBezTo>
                  <a:cubicBezTo>
                    <a:pt x="69532" y="56466"/>
                    <a:pt x="100965" y="39321"/>
                    <a:pt x="94297" y="2174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1233;p20">
              <a:extLst>
                <a:ext uri="{FF2B5EF4-FFF2-40B4-BE49-F238E27FC236}">
                  <a16:creationId xmlns:a16="http://schemas.microsoft.com/office/drawing/2014/main" id="{FE4DA395-64D9-4787-8A40-CB3BBFF90864}"/>
                </a:ext>
              </a:extLst>
            </p:cNvPr>
            <p:cNvSpPr/>
            <p:nvPr/>
          </p:nvSpPr>
          <p:spPr>
            <a:xfrm>
              <a:off x="6592252" y="5299709"/>
              <a:ext cx="212407" cy="125223"/>
            </a:xfrm>
            <a:custGeom>
              <a:avLst/>
              <a:gdLst/>
              <a:ahLst/>
              <a:cxnLst/>
              <a:rect l="l" t="t" r="r" b="b"/>
              <a:pathLst>
                <a:path w="212407" h="125223" extrusionOk="0">
                  <a:moveTo>
                    <a:pt x="212407" y="0"/>
                  </a:moveTo>
                  <a:cubicBezTo>
                    <a:pt x="176213" y="45720"/>
                    <a:pt x="140017" y="92393"/>
                    <a:pt x="89535" y="122872"/>
                  </a:cubicBezTo>
                  <a:cubicBezTo>
                    <a:pt x="83820" y="126683"/>
                    <a:pt x="69532" y="125730"/>
                    <a:pt x="63817" y="120968"/>
                  </a:cubicBezTo>
                  <a:cubicBezTo>
                    <a:pt x="35242" y="97155"/>
                    <a:pt x="13335" y="67628"/>
                    <a:pt x="0" y="32385"/>
                  </a:cubicBezTo>
                  <a:cubicBezTo>
                    <a:pt x="12382" y="29528"/>
                    <a:pt x="24765" y="25718"/>
                    <a:pt x="37147" y="22860"/>
                  </a:cubicBezTo>
                  <a:cubicBezTo>
                    <a:pt x="53340" y="51435"/>
                    <a:pt x="77153" y="59055"/>
                    <a:pt x="107632" y="46672"/>
                  </a:cubicBezTo>
                  <a:cubicBezTo>
                    <a:pt x="114300" y="43815"/>
                    <a:pt x="121920" y="40005"/>
                    <a:pt x="125730" y="35243"/>
                  </a:cubicBezTo>
                  <a:cubicBezTo>
                    <a:pt x="137160" y="19050"/>
                    <a:pt x="152400" y="19050"/>
                    <a:pt x="169545" y="17145"/>
                  </a:cubicBezTo>
                  <a:cubicBezTo>
                    <a:pt x="184785" y="16193"/>
                    <a:pt x="198120" y="6668"/>
                    <a:pt x="212407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1234;p20">
              <a:extLst>
                <a:ext uri="{FF2B5EF4-FFF2-40B4-BE49-F238E27FC236}">
                  <a16:creationId xmlns:a16="http://schemas.microsoft.com/office/drawing/2014/main" id="{8B297615-1147-4200-BE28-E098B8E0E160}"/>
                </a:ext>
              </a:extLst>
            </p:cNvPr>
            <p:cNvSpPr/>
            <p:nvPr/>
          </p:nvSpPr>
          <p:spPr>
            <a:xfrm>
              <a:off x="7528559" y="4902517"/>
              <a:ext cx="202686" cy="267441"/>
            </a:xfrm>
            <a:custGeom>
              <a:avLst/>
              <a:gdLst/>
              <a:ahLst/>
              <a:cxnLst/>
              <a:rect l="l" t="t" r="r" b="b"/>
              <a:pathLst>
                <a:path w="202686" h="267441" extrusionOk="0">
                  <a:moveTo>
                    <a:pt x="0" y="260032"/>
                  </a:moveTo>
                  <a:cubicBezTo>
                    <a:pt x="64770" y="172402"/>
                    <a:pt x="128588" y="86677"/>
                    <a:pt x="192405" y="0"/>
                  </a:cubicBezTo>
                  <a:cubicBezTo>
                    <a:pt x="206693" y="31432"/>
                    <a:pt x="206693" y="31432"/>
                    <a:pt x="188595" y="56197"/>
                  </a:cubicBezTo>
                  <a:cubicBezTo>
                    <a:pt x="141922" y="122872"/>
                    <a:pt x="94297" y="188595"/>
                    <a:pt x="47625" y="256222"/>
                  </a:cubicBezTo>
                  <a:cubicBezTo>
                    <a:pt x="33338" y="277177"/>
                    <a:pt x="19050" y="262890"/>
                    <a:pt x="0" y="260032"/>
                  </a:cubicBezTo>
                  <a:close/>
                </a:path>
              </a:pathLst>
            </a:custGeom>
            <a:solidFill>
              <a:srgbClr val="E7C3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1235;p20">
              <a:extLst>
                <a:ext uri="{FF2B5EF4-FFF2-40B4-BE49-F238E27FC236}">
                  <a16:creationId xmlns:a16="http://schemas.microsoft.com/office/drawing/2014/main" id="{7B1C98FD-4E6D-46B2-AEDC-272E21041C82}"/>
                </a:ext>
              </a:extLst>
            </p:cNvPr>
            <p:cNvSpPr/>
            <p:nvPr/>
          </p:nvSpPr>
          <p:spPr>
            <a:xfrm>
              <a:off x="7928609" y="4787114"/>
              <a:ext cx="134524" cy="179219"/>
            </a:xfrm>
            <a:custGeom>
              <a:avLst/>
              <a:gdLst/>
              <a:ahLst/>
              <a:cxnLst/>
              <a:rect l="l" t="t" r="r" b="b"/>
              <a:pathLst>
                <a:path w="134524" h="179219" extrusionOk="0">
                  <a:moveTo>
                    <a:pt x="100965" y="150"/>
                  </a:moveTo>
                  <a:cubicBezTo>
                    <a:pt x="131445" y="-803"/>
                    <a:pt x="132397" y="2054"/>
                    <a:pt x="134302" y="30629"/>
                  </a:cubicBezTo>
                  <a:cubicBezTo>
                    <a:pt x="136207" y="58252"/>
                    <a:pt x="125730" y="77302"/>
                    <a:pt x="108585" y="97304"/>
                  </a:cubicBezTo>
                  <a:cubicBezTo>
                    <a:pt x="85725" y="124927"/>
                    <a:pt x="63817" y="153502"/>
                    <a:pt x="43815" y="179220"/>
                  </a:cubicBezTo>
                  <a:cubicBezTo>
                    <a:pt x="28575" y="167790"/>
                    <a:pt x="14288" y="156360"/>
                    <a:pt x="0" y="145882"/>
                  </a:cubicBezTo>
                  <a:cubicBezTo>
                    <a:pt x="20002" y="117307"/>
                    <a:pt x="40957" y="88732"/>
                    <a:pt x="60960" y="59204"/>
                  </a:cubicBezTo>
                  <a:cubicBezTo>
                    <a:pt x="74295" y="40154"/>
                    <a:pt x="87630" y="20152"/>
                    <a:pt x="100965" y="150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1236;p20">
              <a:extLst>
                <a:ext uri="{FF2B5EF4-FFF2-40B4-BE49-F238E27FC236}">
                  <a16:creationId xmlns:a16="http://schemas.microsoft.com/office/drawing/2014/main" id="{F27D2834-3423-49DE-B542-B82CA71D87EF}"/>
                </a:ext>
              </a:extLst>
            </p:cNvPr>
            <p:cNvSpPr/>
            <p:nvPr/>
          </p:nvSpPr>
          <p:spPr>
            <a:xfrm>
              <a:off x="8676322" y="3932871"/>
              <a:ext cx="195262" cy="289559"/>
            </a:xfrm>
            <a:custGeom>
              <a:avLst/>
              <a:gdLst/>
              <a:ahLst/>
              <a:cxnLst/>
              <a:rect l="l" t="t" r="r" b="b"/>
              <a:pathLst>
                <a:path w="195262" h="289559" extrusionOk="0">
                  <a:moveTo>
                    <a:pt x="21907" y="289560"/>
                  </a:moveTo>
                  <a:cubicBezTo>
                    <a:pt x="13335" y="284797"/>
                    <a:pt x="4763" y="280035"/>
                    <a:pt x="0" y="277178"/>
                  </a:cubicBezTo>
                  <a:cubicBezTo>
                    <a:pt x="3810" y="267653"/>
                    <a:pt x="6667" y="256222"/>
                    <a:pt x="13335" y="246697"/>
                  </a:cubicBezTo>
                  <a:cubicBezTo>
                    <a:pt x="23813" y="231458"/>
                    <a:pt x="36195" y="217170"/>
                    <a:pt x="46672" y="201930"/>
                  </a:cubicBezTo>
                  <a:cubicBezTo>
                    <a:pt x="76200" y="159068"/>
                    <a:pt x="105727" y="115253"/>
                    <a:pt x="135255" y="72390"/>
                  </a:cubicBezTo>
                  <a:cubicBezTo>
                    <a:pt x="139065" y="66675"/>
                    <a:pt x="143827" y="60008"/>
                    <a:pt x="149542" y="59055"/>
                  </a:cubicBezTo>
                  <a:cubicBezTo>
                    <a:pt x="174307" y="53340"/>
                    <a:pt x="178117" y="36195"/>
                    <a:pt x="174307" y="15240"/>
                  </a:cubicBezTo>
                  <a:cubicBezTo>
                    <a:pt x="173355" y="11430"/>
                    <a:pt x="177165" y="7620"/>
                    <a:pt x="180975" y="0"/>
                  </a:cubicBezTo>
                  <a:cubicBezTo>
                    <a:pt x="185738" y="14288"/>
                    <a:pt x="188595" y="23813"/>
                    <a:pt x="191452" y="34290"/>
                  </a:cubicBezTo>
                  <a:cubicBezTo>
                    <a:pt x="187642" y="37147"/>
                    <a:pt x="183832" y="39053"/>
                    <a:pt x="175260" y="44768"/>
                  </a:cubicBezTo>
                  <a:cubicBezTo>
                    <a:pt x="185738" y="45720"/>
                    <a:pt x="190500" y="45720"/>
                    <a:pt x="195263" y="46672"/>
                  </a:cubicBezTo>
                  <a:cubicBezTo>
                    <a:pt x="154305" y="105728"/>
                    <a:pt x="114300" y="164783"/>
                    <a:pt x="73342" y="223838"/>
                  </a:cubicBezTo>
                  <a:cubicBezTo>
                    <a:pt x="57150" y="243840"/>
                    <a:pt x="39052" y="266700"/>
                    <a:pt x="21907" y="28956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1237;p20">
              <a:extLst>
                <a:ext uri="{FF2B5EF4-FFF2-40B4-BE49-F238E27FC236}">
                  <a16:creationId xmlns:a16="http://schemas.microsoft.com/office/drawing/2014/main" id="{E79FB7FC-A9CF-4A80-BF00-9009DA52014B}"/>
                </a:ext>
              </a:extLst>
            </p:cNvPr>
            <p:cNvSpPr/>
            <p:nvPr/>
          </p:nvSpPr>
          <p:spPr>
            <a:xfrm>
              <a:off x="7780971" y="4788034"/>
              <a:ext cx="155257" cy="156921"/>
            </a:xfrm>
            <a:custGeom>
              <a:avLst/>
              <a:gdLst/>
              <a:ahLst/>
              <a:cxnLst/>
              <a:rect l="l" t="t" r="r" b="b"/>
              <a:pathLst>
                <a:path w="155257" h="156921" extrusionOk="0">
                  <a:moveTo>
                    <a:pt x="0" y="143058"/>
                  </a:moveTo>
                  <a:cubicBezTo>
                    <a:pt x="31433" y="96385"/>
                    <a:pt x="60960" y="51617"/>
                    <a:pt x="91440" y="6850"/>
                  </a:cubicBezTo>
                  <a:cubicBezTo>
                    <a:pt x="94297" y="2087"/>
                    <a:pt x="104775" y="-770"/>
                    <a:pt x="110490" y="183"/>
                  </a:cubicBezTo>
                  <a:cubicBezTo>
                    <a:pt x="125730" y="4945"/>
                    <a:pt x="139065" y="11612"/>
                    <a:pt x="155258" y="18280"/>
                  </a:cubicBezTo>
                  <a:cubicBezTo>
                    <a:pt x="120015" y="64952"/>
                    <a:pt x="86678" y="109720"/>
                    <a:pt x="51435" y="153535"/>
                  </a:cubicBezTo>
                  <a:cubicBezTo>
                    <a:pt x="48578" y="157345"/>
                    <a:pt x="38100" y="157345"/>
                    <a:pt x="32385" y="156392"/>
                  </a:cubicBezTo>
                  <a:cubicBezTo>
                    <a:pt x="21908" y="153535"/>
                    <a:pt x="12383" y="147820"/>
                    <a:pt x="0" y="143058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1238;p20">
              <a:extLst>
                <a:ext uri="{FF2B5EF4-FFF2-40B4-BE49-F238E27FC236}">
                  <a16:creationId xmlns:a16="http://schemas.microsoft.com/office/drawing/2014/main" id="{CC8487C7-8F5F-4FB0-AD04-09935FCC15E4}"/>
                </a:ext>
              </a:extLst>
            </p:cNvPr>
            <p:cNvSpPr/>
            <p:nvPr/>
          </p:nvSpPr>
          <p:spPr>
            <a:xfrm>
              <a:off x="7493194" y="4869593"/>
              <a:ext cx="235389" cy="273905"/>
            </a:xfrm>
            <a:custGeom>
              <a:avLst/>
              <a:gdLst/>
              <a:ahLst/>
              <a:cxnLst/>
              <a:rect l="l" t="t" r="r" b="b"/>
              <a:pathLst>
                <a:path w="235389" h="273905" extrusionOk="0">
                  <a:moveTo>
                    <a:pt x="233485" y="25303"/>
                  </a:moveTo>
                  <a:cubicBezTo>
                    <a:pt x="214435" y="11016"/>
                    <a:pt x="203957" y="20541"/>
                    <a:pt x="192527" y="34828"/>
                  </a:cubicBezTo>
                  <a:cubicBezTo>
                    <a:pt x="139187" y="107218"/>
                    <a:pt x="84895" y="178656"/>
                    <a:pt x="30602" y="251046"/>
                  </a:cubicBezTo>
                  <a:cubicBezTo>
                    <a:pt x="24887" y="258666"/>
                    <a:pt x="18220" y="266286"/>
                    <a:pt x="12505" y="273906"/>
                  </a:cubicBezTo>
                  <a:cubicBezTo>
                    <a:pt x="-6545" y="265333"/>
                    <a:pt x="122" y="254856"/>
                    <a:pt x="6790" y="245331"/>
                  </a:cubicBezTo>
                  <a:cubicBezTo>
                    <a:pt x="43937" y="191038"/>
                    <a:pt x="82037" y="137698"/>
                    <a:pt x="119185" y="83406"/>
                  </a:cubicBezTo>
                  <a:cubicBezTo>
                    <a:pt x="132520" y="64356"/>
                    <a:pt x="143950" y="45306"/>
                    <a:pt x="156332" y="26256"/>
                  </a:cubicBezTo>
                  <a:cubicBezTo>
                    <a:pt x="170620" y="5300"/>
                    <a:pt x="198242" y="-6129"/>
                    <a:pt x="222055" y="3396"/>
                  </a:cubicBezTo>
                  <a:cubicBezTo>
                    <a:pt x="227770" y="5300"/>
                    <a:pt x="230627" y="13873"/>
                    <a:pt x="235390" y="20541"/>
                  </a:cubicBezTo>
                  <a:cubicBezTo>
                    <a:pt x="235390" y="21493"/>
                    <a:pt x="234437" y="23398"/>
                    <a:pt x="233485" y="25303"/>
                  </a:cubicBezTo>
                  <a:close/>
                </a:path>
              </a:pathLst>
            </a:custGeom>
            <a:solidFill>
              <a:srgbClr val="927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1239;p20">
              <a:extLst>
                <a:ext uri="{FF2B5EF4-FFF2-40B4-BE49-F238E27FC236}">
                  <a16:creationId xmlns:a16="http://schemas.microsoft.com/office/drawing/2014/main" id="{FE268ABD-D64D-423F-AFF5-EDF9B620ABFC}"/>
                </a:ext>
              </a:extLst>
            </p:cNvPr>
            <p:cNvSpPr/>
            <p:nvPr/>
          </p:nvSpPr>
          <p:spPr>
            <a:xfrm>
              <a:off x="6630352" y="5134927"/>
              <a:ext cx="301942" cy="217175"/>
            </a:xfrm>
            <a:custGeom>
              <a:avLst/>
              <a:gdLst/>
              <a:ahLst/>
              <a:cxnLst/>
              <a:rect l="l" t="t" r="r" b="b"/>
              <a:pathLst>
                <a:path w="301942" h="217175" extrusionOk="0">
                  <a:moveTo>
                    <a:pt x="174307" y="164782"/>
                  </a:moveTo>
                  <a:cubicBezTo>
                    <a:pt x="160020" y="170497"/>
                    <a:pt x="146685" y="180022"/>
                    <a:pt x="132397" y="181928"/>
                  </a:cubicBezTo>
                  <a:cubicBezTo>
                    <a:pt x="115253" y="183832"/>
                    <a:pt x="99060" y="183832"/>
                    <a:pt x="88582" y="200025"/>
                  </a:cubicBezTo>
                  <a:cubicBezTo>
                    <a:pt x="84772" y="205740"/>
                    <a:pt x="77153" y="209550"/>
                    <a:pt x="70485" y="211455"/>
                  </a:cubicBezTo>
                  <a:cubicBezTo>
                    <a:pt x="40957" y="223838"/>
                    <a:pt x="17145" y="216217"/>
                    <a:pt x="0" y="187642"/>
                  </a:cubicBezTo>
                  <a:cubicBezTo>
                    <a:pt x="6667" y="185738"/>
                    <a:pt x="12382" y="184785"/>
                    <a:pt x="19050" y="182880"/>
                  </a:cubicBezTo>
                  <a:cubicBezTo>
                    <a:pt x="23813" y="182880"/>
                    <a:pt x="27622" y="182880"/>
                    <a:pt x="32385" y="182880"/>
                  </a:cubicBezTo>
                  <a:cubicBezTo>
                    <a:pt x="37147" y="182880"/>
                    <a:pt x="43815" y="184785"/>
                    <a:pt x="45720" y="181928"/>
                  </a:cubicBezTo>
                  <a:cubicBezTo>
                    <a:pt x="60960" y="168592"/>
                    <a:pt x="79057" y="174307"/>
                    <a:pt x="96203" y="172403"/>
                  </a:cubicBezTo>
                  <a:cubicBezTo>
                    <a:pt x="119063" y="169545"/>
                    <a:pt x="148590" y="173355"/>
                    <a:pt x="159067" y="143828"/>
                  </a:cubicBezTo>
                  <a:cubicBezTo>
                    <a:pt x="154305" y="135255"/>
                    <a:pt x="149542" y="128588"/>
                    <a:pt x="145732" y="121920"/>
                  </a:cubicBezTo>
                  <a:cubicBezTo>
                    <a:pt x="159067" y="114300"/>
                    <a:pt x="180975" y="116205"/>
                    <a:pt x="183832" y="93345"/>
                  </a:cubicBezTo>
                  <a:cubicBezTo>
                    <a:pt x="227647" y="92392"/>
                    <a:pt x="257175" y="60960"/>
                    <a:pt x="248603" y="24765"/>
                  </a:cubicBezTo>
                  <a:cubicBezTo>
                    <a:pt x="266700" y="16192"/>
                    <a:pt x="283845" y="8572"/>
                    <a:pt x="301942" y="0"/>
                  </a:cubicBezTo>
                  <a:cubicBezTo>
                    <a:pt x="283845" y="48578"/>
                    <a:pt x="245745" y="82867"/>
                    <a:pt x="213360" y="120967"/>
                  </a:cubicBezTo>
                  <a:cubicBezTo>
                    <a:pt x="200025" y="136207"/>
                    <a:pt x="187642" y="150495"/>
                    <a:pt x="174307" y="164782"/>
                  </a:cubicBezTo>
                  <a:close/>
                </a:path>
              </a:pathLst>
            </a:custGeom>
            <a:solidFill>
              <a:srgbClr val="4141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1240;p20">
              <a:extLst>
                <a:ext uri="{FF2B5EF4-FFF2-40B4-BE49-F238E27FC236}">
                  <a16:creationId xmlns:a16="http://schemas.microsoft.com/office/drawing/2014/main" id="{AD1E0546-F68F-41F1-AD09-2510807CA240}"/>
                </a:ext>
              </a:extLst>
            </p:cNvPr>
            <p:cNvSpPr/>
            <p:nvPr/>
          </p:nvSpPr>
          <p:spPr>
            <a:xfrm>
              <a:off x="7359967" y="4621529"/>
              <a:ext cx="160019" cy="151447"/>
            </a:xfrm>
            <a:custGeom>
              <a:avLst/>
              <a:gdLst/>
              <a:ahLst/>
              <a:cxnLst/>
              <a:rect l="l" t="t" r="r" b="b"/>
              <a:pathLst>
                <a:path w="160019" h="151447" extrusionOk="0">
                  <a:moveTo>
                    <a:pt x="0" y="127635"/>
                  </a:moveTo>
                  <a:cubicBezTo>
                    <a:pt x="23813" y="100013"/>
                    <a:pt x="47625" y="72390"/>
                    <a:pt x="71438" y="44767"/>
                  </a:cubicBezTo>
                  <a:cubicBezTo>
                    <a:pt x="83820" y="29527"/>
                    <a:pt x="97155" y="14288"/>
                    <a:pt x="109538" y="0"/>
                  </a:cubicBezTo>
                  <a:cubicBezTo>
                    <a:pt x="124777" y="7620"/>
                    <a:pt x="140017" y="14288"/>
                    <a:pt x="160020" y="23813"/>
                  </a:cubicBezTo>
                  <a:cubicBezTo>
                    <a:pt x="122872" y="66675"/>
                    <a:pt x="87630" y="107632"/>
                    <a:pt x="50482" y="151447"/>
                  </a:cubicBezTo>
                  <a:cubicBezTo>
                    <a:pt x="35242" y="143827"/>
                    <a:pt x="17145" y="135255"/>
                    <a:pt x="0" y="127635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1241;p20">
              <a:extLst>
                <a:ext uri="{FF2B5EF4-FFF2-40B4-BE49-F238E27FC236}">
                  <a16:creationId xmlns:a16="http://schemas.microsoft.com/office/drawing/2014/main" id="{C5407122-7198-4F4D-84D3-8E87E7640135}"/>
                </a:ext>
              </a:extLst>
            </p:cNvPr>
            <p:cNvSpPr/>
            <p:nvPr/>
          </p:nvSpPr>
          <p:spPr>
            <a:xfrm>
              <a:off x="7706677" y="4326109"/>
              <a:ext cx="252412" cy="356380"/>
            </a:xfrm>
            <a:custGeom>
              <a:avLst/>
              <a:gdLst/>
              <a:ahLst/>
              <a:cxnLst/>
              <a:rect l="l" t="t" r="r" b="b"/>
              <a:pathLst>
                <a:path w="252412" h="356380" extrusionOk="0">
                  <a:moveTo>
                    <a:pt x="252412" y="5860"/>
                  </a:moveTo>
                  <a:cubicBezTo>
                    <a:pt x="230505" y="36340"/>
                    <a:pt x="207645" y="66820"/>
                    <a:pt x="187642" y="98253"/>
                  </a:cubicBezTo>
                  <a:cubicBezTo>
                    <a:pt x="164783" y="133495"/>
                    <a:pt x="143828" y="169690"/>
                    <a:pt x="120967" y="204933"/>
                  </a:cubicBezTo>
                  <a:cubicBezTo>
                    <a:pt x="100965" y="235413"/>
                    <a:pt x="78105" y="264940"/>
                    <a:pt x="56197" y="295420"/>
                  </a:cubicBezTo>
                  <a:cubicBezTo>
                    <a:pt x="44767" y="311613"/>
                    <a:pt x="32385" y="328758"/>
                    <a:pt x="20003" y="343998"/>
                  </a:cubicBezTo>
                  <a:cubicBezTo>
                    <a:pt x="15240" y="349713"/>
                    <a:pt x="6667" y="352570"/>
                    <a:pt x="0" y="356380"/>
                  </a:cubicBezTo>
                  <a:cubicBezTo>
                    <a:pt x="2857" y="348760"/>
                    <a:pt x="3810" y="340188"/>
                    <a:pt x="8572" y="333520"/>
                  </a:cubicBezTo>
                  <a:cubicBezTo>
                    <a:pt x="69532" y="243033"/>
                    <a:pt x="130492" y="152545"/>
                    <a:pt x="191453" y="62058"/>
                  </a:cubicBezTo>
                  <a:cubicBezTo>
                    <a:pt x="201930" y="46818"/>
                    <a:pt x="213360" y="31578"/>
                    <a:pt x="221933" y="15385"/>
                  </a:cubicBezTo>
                  <a:cubicBezTo>
                    <a:pt x="229553" y="-807"/>
                    <a:pt x="239078" y="-4617"/>
                    <a:pt x="252412" y="586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1242;p20">
              <a:extLst>
                <a:ext uri="{FF2B5EF4-FFF2-40B4-BE49-F238E27FC236}">
                  <a16:creationId xmlns:a16="http://schemas.microsoft.com/office/drawing/2014/main" id="{223B46EF-C68E-4E17-84CA-BD8467B9D869}"/>
                </a:ext>
              </a:extLst>
            </p:cNvPr>
            <p:cNvSpPr/>
            <p:nvPr/>
          </p:nvSpPr>
          <p:spPr>
            <a:xfrm>
              <a:off x="7783829" y="3863339"/>
              <a:ext cx="198119" cy="260984"/>
            </a:xfrm>
            <a:custGeom>
              <a:avLst/>
              <a:gdLst/>
              <a:ahLst/>
              <a:cxnLst/>
              <a:rect l="l" t="t" r="r" b="b"/>
              <a:pathLst>
                <a:path w="198119" h="260984" extrusionOk="0">
                  <a:moveTo>
                    <a:pt x="198120" y="28575"/>
                  </a:moveTo>
                  <a:cubicBezTo>
                    <a:pt x="195263" y="35242"/>
                    <a:pt x="193357" y="42863"/>
                    <a:pt x="188595" y="48578"/>
                  </a:cubicBezTo>
                  <a:cubicBezTo>
                    <a:pt x="151447" y="99060"/>
                    <a:pt x="114300" y="148590"/>
                    <a:pt x="78105" y="199072"/>
                  </a:cubicBezTo>
                  <a:cubicBezTo>
                    <a:pt x="64770" y="218122"/>
                    <a:pt x="54293" y="240030"/>
                    <a:pt x="42863" y="260985"/>
                  </a:cubicBezTo>
                  <a:cubicBezTo>
                    <a:pt x="28575" y="256222"/>
                    <a:pt x="14288" y="251460"/>
                    <a:pt x="0" y="246697"/>
                  </a:cubicBezTo>
                  <a:cubicBezTo>
                    <a:pt x="6667" y="237172"/>
                    <a:pt x="12382" y="226695"/>
                    <a:pt x="20002" y="218122"/>
                  </a:cubicBezTo>
                  <a:cubicBezTo>
                    <a:pt x="47625" y="186690"/>
                    <a:pt x="76200" y="155257"/>
                    <a:pt x="105727" y="124778"/>
                  </a:cubicBezTo>
                  <a:cubicBezTo>
                    <a:pt x="117157" y="113347"/>
                    <a:pt x="130493" y="104775"/>
                    <a:pt x="142875" y="94297"/>
                  </a:cubicBezTo>
                  <a:cubicBezTo>
                    <a:pt x="146685" y="90488"/>
                    <a:pt x="148590" y="83820"/>
                    <a:pt x="151447" y="78105"/>
                  </a:cubicBezTo>
                  <a:cubicBezTo>
                    <a:pt x="149543" y="76200"/>
                    <a:pt x="148590" y="75247"/>
                    <a:pt x="146685" y="73342"/>
                  </a:cubicBezTo>
                  <a:cubicBezTo>
                    <a:pt x="137160" y="80963"/>
                    <a:pt x="128588" y="89535"/>
                    <a:pt x="119063" y="97155"/>
                  </a:cubicBezTo>
                  <a:lnTo>
                    <a:pt x="119063" y="97155"/>
                  </a:lnTo>
                  <a:cubicBezTo>
                    <a:pt x="117157" y="94297"/>
                    <a:pt x="112395" y="89535"/>
                    <a:pt x="112395" y="88582"/>
                  </a:cubicBezTo>
                  <a:cubicBezTo>
                    <a:pt x="131445" y="59055"/>
                    <a:pt x="150495" y="29528"/>
                    <a:pt x="169545" y="0"/>
                  </a:cubicBezTo>
                  <a:cubicBezTo>
                    <a:pt x="172402" y="953"/>
                    <a:pt x="175260" y="2857"/>
                    <a:pt x="178118" y="3810"/>
                  </a:cubicBezTo>
                  <a:cubicBezTo>
                    <a:pt x="173355" y="16192"/>
                    <a:pt x="167640" y="29528"/>
                    <a:pt x="160972" y="45720"/>
                  </a:cubicBezTo>
                  <a:cubicBezTo>
                    <a:pt x="173355" y="40957"/>
                    <a:pt x="185738" y="35242"/>
                    <a:pt x="198120" y="28575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1243;p20">
              <a:extLst>
                <a:ext uri="{FF2B5EF4-FFF2-40B4-BE49-F238E27FC236}">
                  <a16:creationId xmlns:a16="http://schemas.microsoft.com/office/drawing/2014/main" id="{5F292F4B-0AB3-405D-99A6-5A9A9BF2053F}"/>
                </a:ext>
              </a:extLst>
            </p:cNvPr>
            <p:cNvSpPr/>
            <p:nvPr/>
          </p:nvSpPr>
          <p:spPr>
            <a:xfrm>
              <a:off x="7946706" y="5020508"/>
              <a:ext cx="153352" cy="105846"/>
            </a:xfrm>
            <a:custGeom>
              <a:avLst/>
              <a:gdLst/>
              <a:ahLst/>
              <a:cxnLst/>
              <a:rect l="l" t="t" r="r" b="b"/>
              <a:pathLst>
                <a:path w="153352" h="105846" extrusionOk="0">
                  <a:moveTo>
                    <a:pt x="105728" y="105846"/>
                  </a:moveTo>
                  <a:cubicBezTo>
                    <a:pt x="97155" y="95369"/>
                    <a:pt x="91440" y="79176"/>
                    <a:pt x="71438" y="84891"/>
                  </a:cubicBezTo>
                  <a:cubicBezTo>
                    <a:pt x="68580" y="85844"/>
                    <a:pt x="62865" y="75366"/>
                    <a:pt x="57150" y="69651"/>
                  </a:cubicBezTo>
                  <a:cubicBezTo>
                    <a:pt x="52388" y="71556"/>
                    <a:pt x="46673" y="74413"/>
                    <a:pt x="41910" y="77271"/>
                  </a:cubicBezTo>
                  <a:cubicBezTo>
                    <a:pt x="41910" y="74413"/>
                    <a:pt x="41910" y="72509"/>
                    <a:pt x="41910" y="69651"/>
                  </a:cubicBezTo>
                  <a:cubicBezTo>
                    <a:pt x="29528" y="67746"/>
                    <a:pt x="18098" y="64888"/>
                    <a:pt x="5715" y="62984"/>
                  </a:cubicBezTo>
                  <a:lnTo>
                    <a:pt x="5715" y="62984"/>
                  </a:lnTo>
                  <a:cubicBezTo>
                    <a:pt x="3810" y="55363"/>
                    <a:pt x="1905" y="46791"/>
                    <a:pt x="0" y="39171"/>
                  </a:cubicBezTo>
                  <a:cubicBezTo>
                    <a:pt x="9525" y="25836"/>
                    <a:pt x="17145" y="6786"/>
                    <a:pt x="29528" y="1071"/>
                  </a:cubicBezTo>
                  <a:cubicBezTo>
                    <a:pt x="40005" y="-3691"/>
                    <a:pt x="58103" y="8691"/>
                    <a:pt x="72390" y="13454"/>
                  </a:cubicBezTo>
                  <a:cubicBezTo>
                    <a:pt x="98107" y="22979"/>
                    <a:pt x="123825" y="32504"/>
                    <a:pt x="153353" y="43934"/>
                  </a:cubicBezTo>
                  <a:cubicBezTo>
                    <a:pt x="137160" y="65841"/>
                    <a:pt x="120968" y="85844"/>
                    <a:pt x="105728" y="105846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1244;p20">
              <a:extLst>
                <a:ext uri="{FF2B5EF4-FFF2-40B4-BE49-F238E27FC236}">
                  <a16:creationId xmlns:a16="http://schemas.microsoft.com/office/drawing/2014/main" id="{CF984698-DBB9-4E45-9EF9-E57006253936}"/>
                </a:ext>
              </a:extLst>
            </p:cNvPr>
            <p:cNvSpPr/>
            <p:nvPr/>
          </p:nvSpPr>
          <p:spPr>
            <a:xfrm>
              <a:off x="7583804" y="4702492"/>
              <a:ext cx="153352" cy="172999"/>
            </a:xfrm>
            <a:custGeom>
              <a:avLst/>
              <a:gdLst/>
              <a:ahLst/>
              <a:cxnLst/>
              <a:rect l="l" t="t" r="r" b="b"/>
              <a:pathLst>
                <a:path w="153352" h="172999" extrusionOk="0">
                  <a:moveTo>
                    <a:pt x="0" y="157163"/>
                  </a:moveTo>
                  <a:cubicBezTo>
                    <a:pt x="36195" y="104775"/>
                    <a:pt x="73342" y="53340"/>
                    <a:pt x="110490" y="0"/>
                  </a:cubicBezTo>
                  <a:cubicBezTo>
                    <a:pt x="123825" y="5715"/>
                    <a:pt x="136207" y="10477"/>
                    <a:pt x="153352" y="18097"/>
                  </a:cubicBezTo>
                  <a:cubicBezTo>
                    <a:pt x="138113" y="36195"/>
                    <a:pt x="123825" y="51435"/>
                    <a:pt x="111442" y="67627"/>
                  </a:cubicBezTo>
                  <a:cubicBezTo>
                    <a:pt x="89535" y="96202"/>
                    <a:pt x="67627" y="126682"/>
                    <a:pt x="45720" y="155257"/>
                  </a:cubicBezTo>
                  <a:cubicBezTo>
                    <a:pt x="28575" y="179070"/>
                    <a:pt x="28575" y="178117"/>
                    <a:pt x="0" y="157163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1245;p20">
              <a:extLst>
                <a:ext uri="{FF2B5EF4-FFF2-40B4-BE49-F238E27FC236}">
                  <a16:creationId xmlns:a16="http://schemas.microsoft.com/office/drawing/2014/main" id="{3463F010-AA4D-451E-B5E4-5B4999FA6AAA}"/>
                </a:ext>
              </a:extLst>
            </p:cNvPr>
            <p:cNvSpPr/>
            <p:nvPr/>
          </p:nvSpPr>
          <p:spPr>
            <a:xfrm>
              <a:off x="7857172" y="4169092"/>
              <a:ext cx="125944" cy="105727"/>
            </a:xfrm>
            <a:custGeom>
              <a:avLst/>
              <a:gdLst/>
              <a:ahLst/>
              <a:cxnLst/>
              <a:rect l="l" t="t" r="r" b="b"/>
              <a:pathLst>
                <a:path w="125944" h="105727" extrusionOk="0">
                  <a:moveTo>
                    <a:pt x="124777" y="952"/>
                  </a:moveTo>
                  <a:cubicBezTo>
                    <a:pt x="128588" y="20002"/>
                    <a:pt x="122872" y="36195"/>
                    <a:pt x="110490" y="50482"/>
                  </a:cubicBezTo>
                  <a:cubicBezTo>
                    <a:pt x="97155" y="65722"/>
                    <a:pt x="84772" y="81915"/>
                    <a:pt x="72390" y="98107"/>
                  </a:cubicBezTo>
                  <a:cubicBezTo>
                    <a:pt x="69532" y="100965"/>
                    <a:pt x="68580" y="104775"/>
                    <a:pt x="68580" y="105727"/>
                  </a:cubicBezTo>
                  <a:cubicBezTo>
                    <a:pt x="42863" y="93345"/>
                    <a:pt x="20955" y="82867"/>
                    <a:pt x="0" y="72390"/>
                  </a:cubicBezTo>
                  <a:cubicBezTo>
                    <a:pt x="25717" y="48577"/>
                    <a:pt x="51435" y="23813"/>
                    <a:pt x="78105" y="0"/>
                  </a:cubicBezTo>
                  <a:cubicBezTo>
                    <a:pt x="92392" y="9525"/>
                    <a:pt x="108585" y="15240"/>
                    <a:pt x="124777" y="952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1246;p20">
              <a:extLst>
                <a:ext uri="{FF2B5EF4-FFF2-40B4-BE49-F238E27FC236}">
                  <a16:creationId xmlns:a16="http://schemas.microsoft.com/office/drawing/2014/main" id="{10DFCBEE-EAEC-49D3-BE33-EB4889916470}"/>
                </a:ext>
              </a:extLst>
            </p:cNvPr>
            <p:cNvSpPr/>
            <p:nvPr/>
          </p:nvSpPr>
          <p:spPr>
            <a:xfrm>
              <a:off x="7664767" y="4118205"/>
              <a:ext cx="139064" cy="119466"/>
            </a:xfrm>
            <a:custGeom>
              <a:avLst/>
              <a:gdLst/>
              <a:ahLst/>
              <a:cxnLst/>
              <a:rect l="l" t="t" r="r" b="b"/>
              <a:pathLst>
                <a:path w="139064" h="119466" extrusionOk="0">
                  <a:moveTo>
                    <a:pt x="62865" y="119467"/>
                  </a:moveTo>
                  <a:cubicBezTo>
                    <a:pt x="43815" y="114704"/>
                    <a:pt x="23813" y="108989"/>
                    <a:pt x="0" y="103274"/>
                  </a:cubicBezTo>
                  <a:cubicBezTo>
                    <a:pt x="19050" y="78509"/>
                    <a:pt x="35242" y="56602"/>
                    <a:pt x="52388" y="33742"/>
                  </a:cubicBezTo>
                  <a:cubicBezTo>
                    <a:pt x="82867" y="-7216"/>
                    <a:pt x="92392" y="-9121"/>
                    <a:pt x="139065" y="18502"/>
                  </a:cubicBezTo>
                  <a:cubicBezTo>
                    <a:pt x="133350" y="22312"/>
                    <a:pt x="125730" y="24217"/>
                    <a:pt x="121920" y="28979"/>
                  </a:cubicBezTo>
                  <a:cubicBezTo>
                    <a:pt x="110490" y="43267"/>
                    <a:pt x="99060" y="57554"/>
                    <a:pt x="89535" y="72794"/>
                  </a:cubicBezTo>
                  <a:cubicBezTo>
                    <a:pt x="80010" y="88034"/>
                    <a:pt x="71438" y="104227"/>
                    <a:pt x="62865" y="119467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1247;p20">
              <a:extLst>
                <a:ext uri="{FF2B5EF4-FFF2-40B4-BE49-F238E27FC236}">
                  <a16:creationId xmlns:a16="http://schemas.microsoft.com/office/drawing/2014/main" id="{D4FED256-264A-4DD6-9642-5DC6595441FE}"/>
                </a:ext>
              </a:extLst>
            </p:cNvPr>
            <p:cNvSpPr/>
            <p:nvPr/>
          </p:nvSpPr>
          <p:spPr>
            <a:xfrm>
              <a:off x="8015287" y="3881437"/>
              <a:ext cx="243839" cy="319087"/>
            </a:xfrm>
            <a:custGeom>
              <a:avLst/>
              <a:gdLst/>
              <a:ahLst/>
              <a:cxnLst/>
              <a:rect l="l" t="t" r="r" b="b"/>
              <a:pathLst>
                <a:path w="243839" h="319087" extrusionOk="0">
                  <a:moveTo>
                    <a:pt x="243840" y="15240"/>
                  </a:moveTo>
                  <a:cubicBezTo>
                    <a:pt x="210502" y="60007"/>
                    <a:pt x="177165" y="105728"/>
                    <a:pt x="142875" y="150495"/>
                  </a:cubicBezTo>
                  <a:cubicBezTo>
                    <a:pt x="108585" y="196215"/>
                    <a:pt x="73343" y="241935"/>
                    <a:pt x="40005" y="288607"/>
                  </a:cubicBezTo>
                  <a:cubicBezTo>
                    <a:pt x="34290" y="296228"/>
                    <a:pt x="34290" y="308610"/>
                    <a:pt x="31432" y="319088"/>
                  </a:cubicBezTo>
                  <a:cubicBezTo>
                    <a:pt x="22860" y="317182"/>
                    <a:pt x="13335" y="316230"/>
                    <a:pt x="0" y="313372"/>
                  </a:cubicBezTo>
                  <a:cubicBezTo>
                    <a:pt x="25718" y="278130"/>
                    <a:pt x="47625" y="246697"/>
                    <a:pt x="70485" y="216218"/>
                  </a:cubicBezTo>
                  <a:cubicBezTo>
                    <a:pt x="121920" y="147638"/>
                    <a:pt x="174307" y="79057"/>
                    <a:pt x="225743" y="11430"/>
                  </a:cubicBezTo>
                  <a:cubicBezTo>
                    <a:pt x="228600" y="7620"/>
                    <a:pt x="233363" y="3810"/>
                    <a:pt x="237173" y="0"/>
                  </a:cubicBezTo>
                  <a:cubicBezTo>
                    <a:pt x="240030" y="5715"/>
                    <a:pt x="241935" y="10478"/>
                    <a:pt x="243840" y="1524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1248;p20">
              <a:extLst>
                <a:ext uri="{FF2B5EF4-FFF2-40B4-BE49-F238E27FC236}">
                  <a16:creationId xmlns:a16="http://schemas.microsoft.com/office/drawing/2014/main" id="{EE8336C8-7716-4F1A-91F9-8060E0376956}"/>
                </a:ext>
              </a:extLst>
            </p:cNvPr>
            <p:cNvSpPr/>
            <p:nvPr/>
          </p:nvSpPr>
          <p:spPr>
            <a:xfrm>
              <a:off x="7461884" y="4629626"/>
              <a:ext cx="167640" cy="143350"/>
            </a:xfrm>
            <a:custGeom>
              <a:avLst/>
              <a:gdLst/>
              <a:ahLst/>
              <a:cxnLst/>
              <a:rect l="l" t="t" r="r" b="b"/>
              <a:pathLst>
                <a:path w="167640" h="143350" extrusionOk="0">
                  <a:moveTo>
                    <a:pt x="53340" y="143350"/>
                  </a:moveTo>
                  <a:cubicBezTo>
                    <a:pt x="34290" y="138588"/>
                    <a:pt x="16193" y="134778"/>
                    <a:pt x="0" y="130968"/>
                  </a:cubicBezTo>
                  <a:cubicBezTo>
                    <a:pt x="27622" y="98583"/>
                    <a:pt x="55245" y="61435"/>
                    <a:pt x="86678" y="27145"/>
                  </a:cubicBezTo>
                  <a:cubicBezTo>
                    <a:pt x="107633" y="3333"/>
                    <a:pt x="135255" y="-7145"/>
                    <a:pt x="167640" y="5238"/>
                  </a:cubicBezTo>
                  <a:cubicBezTo>
                    <a:pt x="163830" y="7143"/>
                    <a:pt x="160972" y="9048"/>
                    <a:pt x="157163" y="10953"/>
                  </a:cubicBezTo>
                  <a:cubicBezTo>
                    <a:pt x="147638" y="18573"/>
                    <a:pt x="137160" y="24288"/>
                    <a:pt x="129540" y="33813"/>
                  </a:cubicBezTo>
                  <a:cubicBezTo>
                    <a:pt x="117158" y="48100"/>
                    <a:pt x="94297" y="53815"/>
                    <a:pt x="97155" y="77628"/>
                  </a:cubicBezTo>
                  <a:cubicBezTo>
                    <a:pt x="92393" y="84295"/>
                    <a:pt x="87630" y="90963"/>
                    <a:pt x="82868" y="98583"/>
                  </a:cubicBezTo>
                  <a:cubicBezTo>
                    <a:pt x="72390" y="112870"/>
                    <a:pt x="62865" y="128110"/>
                    <a:pt x="53340" y="14335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1249;p20">
              <a:extLst>
                <a:ext uri="{FF2B5EF4-FFF2-40B4-BE49-F238E27FC236}">
                  <a16:creationId xmlns:a16="http://schemas.microsoft.com/office/drawing/2014/main" id="{C418C34B-8210-478C-BBBF-08C0160E4797}"/>
                </a:ext>
              </a:extLst>
            </p:cNvPr>
            <p:cNvSpPr/>
            <p:nvPr/>
          </p:nvSpPr>
          <p:spPr>
            <a:xfrm>
              <a:off x="8325801" y="4455794"/>
              <a:ext cx="180975" cy="189547"/>
            </a:xfrm>
            <a:custGeom>
              <a:avLst/>
              <a:gdLst/>
              <a:ahLst/>
              <a:cxnLst/>
              <a:rect l="l" t="t" r="r" b="b"/>
              <a:pathLst>
                <a:path w="180975" h="189547" extrusionOk="0">
                  <a:moveTo>
                    <a:pt x="98108" y="76200"/>
                  </a:moveTo>
                  <a:cubicBezTo>
                    <a:pt x="84773" y="93345"/>
                    <a:pt x="72390" y="110490"/>
                    <a:pt x="59055" y="127635"/>
                  </a:cubicBezTo>
                  <a:cubicBezTo>
                    <a:pt x="47625" y="141923"/>
                    <a:pt x="35243" y="156210"/>
                    <a:pt x="23813" y="170498"/>
                  </a:cubicBezTo>
                  <a:cubicBezTo>
                    <a:pt x="23813" y="170498"/>
                    <a:pt x="23813" y="170498"/>
                    <a:pt x="23813" y="170498"/>
                  </a:cubicBezTo>
                  <a:cubicBezTo>
                    <a:pt x="16193" y="177165"/>
                    <a:pt x="8573" y="182880"/>
                    <a:pt x="0" y="189548"/>
                  </a:cubicBezTo>
                  <a:lnTo>
                    <a:pt x="0" y="189548"/>
                  </a:lnTo>
                  <a:cubicBezTo>
                    <a:pt x="11430" y="166688"/>
                    <a:pt x="14288" y="138113"/>
                    <a:pt x="43815" y="128588"/>
                  </a:cubicBezTo>
                  <a:cubicBezTo>
                    <a:pt x="47625" y="127635"/>
                    <a:pt x="52388" y="116205"/>
                    <a:pt x="50483" y="113348"/>
                  </a:cubicBezTo>
                  <a:cubicBezTo>
                    <a:pt x="39053" y="97155"/>
                    <a:pt x="47625" y="85725"/>
                    <a:pt x="64770" y="70485"/>
                  </a:cubicBezTo>
                  <a:cubicBezTo>
                    <a:pt x="47625" y="71438"/>
                    <a:pt x="37148" y="72390"/>
                    <a:pt x="28575" y="72390"/>
                  </a:cubicBezTo>
                  <a:cubicBezTo>
                    <a:pt x="26670" y="62865"/>
                    <a:pt x="25718" y="53340"/>
                    <a:pt x="23813" y="42863"/>
                  </a:cubicBezTo>
                  <a:cubicBezTo>
                    <a:pt x="32385" y="28575"/>
                    <a:pt x="40958" y="14288"/>
                    <a:pt x="50483" y="0"/>
                  </a:cubicBezTo>
                  <a:cubicBezTo>
                    <a:pt x="94298" y="12383"/>
                    <a:pt x="136208" y="24765"/>
                    <a:pt x="180975" y="37148"/>
                  </a:cubicBezTo>
                  <a:cubicBezTo>
                    <a:pt x="177165" y="42863"/>
                    <a:pt x="175260" y="46673"/>
                    <a:pt x="173355" y="50483"/>
                  </a:cubicBezTo>
                  <a:cubicBezTo>
                    <a:pt x="156210" y="45720"/>
                    <a:pt x="138113" y="41910"/>
                    <a:pt x="121920" y="34290"/>
                  </a:cubicBezTo>
                  <a:cubicBezTo>
                    <a:pt x="81915" y="16193"/>
                    <a:pt x="65723" y="18098"/>
                    <a:pt x="38100" y="53340"/>
                  </a:cubicBezTo>
                  <a:cubicBezTo>
                    <a:pt x="47625" y="50483"/>
                    <a:pt x="57150" y="47625"/>
                    <a:pt x="68580" y="44768"/>
                  </a:cubicBezTo>
                  <a:cubicBezTo>
                    <a:pt x="68580" y="53340"/>
                    <a:pt x="69533" y="61913"/>
                    <a:pt x="70485" y="72390"/>
                  </a:cubicBezTo>
                  <a:cubicBezTo>
                    <a:pt x="80010" y="66675"/>
                    <a:pt x="88583" y="60960"/>
                    <a:pt x="99060" y="54293"/>
                  </a:cubicBezTo>
                  <a:cubicBezTo>
                    <a:pt x="98108" y="62865"/>
                    <a:pt x="98108" y="69533"/>
                    <a:pt x="98108" y="7620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1250;p20">
              <a:extLst>
                <a:ext uri="{FF2B5EF4-FFF2-40B4-BE49-F238E27FC236}">
                  <a16:creationId xmlns:a16="http://schemas.microsoft.com/office/drawing/2014/main" id="{81FE946D-E229-4BC0-88EF-74CA8157B349}"/>
                </a:ext>
              </a:extLst>
            </p:cNvPr>
            <p:cNvSpPr/>
            <p:nvPr/>
          </p:nvSpPr>
          <p:spPr>
            <a:xfrm>
              <a:off x="7951469" y="4212760"/>
              <a:ext cx="113347" cy="116351"/>
            </a:xfrm>
            <a:custGeom>
              <a:avLst/>
              <a:gdLst/>
              <a:ahLst/>
              <a:cxnLst/>
              <a:rect l="l" t="t" r="r" b="b"/>
              <a:pathLst>
                <a:path w="113347" h="116351" extrusionOk="0">
                  <a:moveTo>
                    <a:pt x="39053" y="116352"/>
                  </a:moveTo>
                  <a:cubicBezTo>
                    <a:pt x="26670" y="111589"/>
                    <a:pt x="13335" y="106827"/>
                    <a:pt x="0" y="102064"/>
                  </a:cubicBezTo>
                  <a:cubicBezTo>
                    <a:pt x="3810" y="62059"/>
                    <a:pt x="30480" y="36342"/>
                    <a:pt x="51435" y="7767"/>
                  </a:cubicBezTo>
                  <a:cubicBezTo>
                    <a:pt x="55245" y="3005"/>
                    <a:pt x="66675" y="-805"/>
                    <a:pt x="73343" y="147"/>
                  </a:cubicBezTo>
                  <a:cubicBezTo>
                    <a:pt x="85725" y="2052"/>
                    <a:pt x="98107" y="6814"/>
                    <a:pt x="113348" y="11577"/>
                  </a:cubicBezTo>
                  <a:cubicBezTo>
                    <a:pt x="87630" y="47772"/>
                    <a:pt x="63818" y="81109"/>
                    <a:pt x="39053" y="116352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1251;p20">
              <a:extLst>
                <a:ext uri="{FF2B5EF4-FFF2-40B4-BE49-F238E27FC236}">
                  <a16:creationId xmlns:a16="http://schemas.microsoft.com/office/drawing/2014/main" id="{9486F5C8-DFAE-4A4A-8A56-E53599F67472}"/>
                </a:ext>
              </a:extLst>
            </p:cNvPr>
            <p:cNvSpPr/>
            <p:nvPr/>
          </p:nvSpPr>
          <p:spPr>
            <a:xfrm>
              <a:off x="7877174" y="4786560"/>
              <a:ext cx="152400" cy="147388"/>
            </a:xfrm>
            <a:custGeom>
              <a:avLst/>
              <a:gdLst/>
              <a:ahLst/>
              <a:cxnLst/>
              <a:rect l="l" t="t" r="r" b="b"/>
              <a:pathLst>
                <a:path w="152400" h="147388" extrusionOk="0">
                  <a:moveTo>
                    <a:pt x="152400" y="704"/>
                  </a:moveTo>
                  <a:cubicBezTo>
                    <a:pt x="139065" y="20706"/>
                    <a:pt x="125730" y="40709"/>
                    <a:pt x="112395" y="60711"/>
                  </a:cubicBezTo>
                  <a:cubicBezTo>
                    <a:pt x="92393" y="89286"/>
                    <a:pt x="71438" y="117861"/>
                    <a:pt x="51435" y="147389"/>
                  </a:cubicBezTo>
                  <a:cubicBezTo>
                    <a:pt x="36195" y="146436"/>
                    <a:pt x="20002" y="145484"/>
                    <a:pt x="0" y="144532"/>
                  </a:cubicBezTo>
                  <a:cubicBezTo>
                    <a:pt x="13335" y="128339"/>
                    <a:pt x="24765" y="114051"/>
                    <a:pt x="35243" y="99764"/>
                  </a:cubicBezTo>
                  <a:cubicBezTo>
                    <a:pt x="50482" y="79761"/>
                    <a:pt x="63818" y="56901"/>
                    <a:pt x="82868" y="41661"/>
                  </a:cubicBezTo>
                  <a:cubicBezTo>
                    <a:pt x="102870" y="25469"/>
                    <a:pt x="117157" y="-5011"/>
                    <a:pt x="152400" y="704"/>
                  </a:cubicBezTo>
                  <a:close/>
                </a:path>
              </a:pathLst>
            </a:custGeom>
            <a:solidFill>
              <a:srgbClr val="4141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1252;p20">
              <a:extLst>
                <a:ext uri="{FF2B5EF4-FFF2-40B4-BE49-F238E27FC236}">
                  <a16:creationId xmlns:a16="http://schemas.microsoft.com/office/drawing/2014/main" id="{7052C631-290E-47CB-86F5-8E84022DCEC1}"/>
                </a:ext>
              </a:extLst>
            </p:cNvPr>
            <p:cNvSpPr/>
            <p:nvPr/>
          </p:nvSpPr>
          <p:spPr>
            <a:xfrm>
              <a:off x="7176134" y="5140642"/>
              <a:ext cx="122872" cy="110489"/>
            </a:xfrm>
            <a:custGeom>
              <a:avLst/>
              <a:gdLst/>
              <a:ahLst/>
              <a:cxnLst/>
              <a:rect l="l" t="t" r="r" b="b"/>
              <a:pathLst>
                <a:path w="122872" h="110489" extrusionOk="0">
                  <a:moveTo>
                    <a:pt x="4763" y="103822"/>
                  </a:moveTo>
                  <a:cubicBezTo>
                    <a:pt x="2858" y="101917"/>
                    <a:pt x="1905" y="100965"/>
                    <a:pt x="0" y="99060"/>
                  </a:cubicBezTo>
                  <a:cubicBezTo>
                    <a:pt x="28575" y="72390"/>
                    <a:pt x="54293" y="45720"/>
                    <a:pt x="51435" y="1905"/>
                  </a:cubicBezTo>
                  <a:cubicBezTo>
                    <a:pt x="51435" y="1905"/>
                    <a:pt x="57150" y="952"/>
                    <a:pt x="60008" y="0"/>
                  </a:cubicBezTo>
                  <a:cubicBezTo>
                    <a:pt x="80963" y="12382"/>
                    <a:pt x="100965" y="24765"/>
                    <a:pt x="122872" y="38100"/>
                  </a:cubicBezTo>
                  <a:cubicBezTo>
                    <a:pt x="108585" y="57150"/>
                    <a:pt x="92393" y="78105"/>
                    <a:pt x="76200" y="99060"/>
                  </a:cubicBezTo>
                  <a:cubicBezTo>
                    <a:pt x="65722" y="101917"/>
                    <a:pt x="54293" y="105727"/>
                    <a:pt x="43815" y="108585"/>
                  </a:cubicBezTo>
                  <a:cubicBezTo>
                    <a:pt x="37147" y="109538"/>
                    <a:pt x="30480" y="110490"/>
                    <a:pt x="23813" y="110490"/>
                  </a:cubicBezTo>
                  <a:cubicBezTo>
                    <a:pt x="20003" y="109538"/>
                    <a:pt x="15240" y="108585"/>
                    <a:pt x="11430" y="107632"/>
                  </a:cubicBezTo>
                  <a:cubicBezTo>
                    <a:pt x="11430" y="107632"/>
                    <a:pt x="10478" y="106680"/>
                    <a:pt x="10478" y="106680"/>
                  </a:cubicBezTo>
                  <a:cubicBezTo>
                    <a:pt x="7620" y="105727"/>
                    <a:pt x="6668" y="104775"/>
                    <a:pt x="4763" y="103822"/>
                  </a:cubicBezTo>
                  <a:close/>
                </a:path>
              </a:pathLst>
            </a:custGeom>
            <a:solidFill>
              <a:srgbClr val="DCDD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1253;p20">
              <a:extLst>
                <a:ext uri="{FF2B5EF4-FFF2-40B4-BE49-F238E27FC236}">
                  <a16:creationId xmlns:a16="http://schemas.microsoft.com/office/drawing/2014/main" id="{74446D0F-07ED-4055-A80F-FB21BC9193D2}"/>
                </a:ext>
              </a:extLst>
            </p:cNvPr>
            <p:cNvSpPr/>
            <p:nvPr/>
          </p:nvSpPr>
          <p:spPr>
            <a:xfrm>
              <a:off x="6950392" y="4812029"/>
              <a:ext cx="239077" cy="286599"/>
            </a:xfrm>
            <a:custGeom>
              <a:avLst/>
              <a:gdLst/>
              <a:ahLst/>
              <a:cxnLst/>
              <a:rect l="l" t="t" r="r" b="b"/>
              <a:pathLst>
                <a:path w="239077" h="286599" extrusionOk="0">
                  <a:moveTo>
                    <a:pt x="0" y="267652"/>
                  </a:moveTo>
                  <a:cubicBezTo>
                    <a:pt x="10477" y="257175"/>
                    <a:pt x="22860" y="247650"/>
                    <a:pt x="32385" y="236220"/>
                  </a:cubicBezTo>
                  <a:cubicBezTo>
                    <a:pt x="40957" y="225742"/>
                    <a:pt x="44767" y="212407"/>
                    <a:pt x="52388" y="200977"/>
                  </a:cubicBezTo>
                  <a:cubicBezTo>
                    <a:pt x="57150" y="194310"/>
                    <a:pt x="62865" y="187642"/>
                    <a:pt x="68580" y="182880"/>
                  </a:cubicBezTo>
                  <a:cubicBezTo>
                    <a:pt x="73342" y="178117"/>
                    <a:pt x="80963" y="176213"/>
                    <a:pt x="85725" y="171450"/>
                  </a:cubicBezTo>
                  <a:cubicBezTo>
                    <a:pt x="107632" y="148590"/>
                    <a:pt x="129540" y="124777"/>
                    <a:pt x="150495" y="100965"/>
                  </a:cubicBezTo>
                  <a:cubicBezTo>
                    <a:pt x="157163" y="93345"/>
                    <a:pt x="157163" y="80010"/>
                    <a:pt x="162877" y="72390"/>
                  </a:cubicBezTo>
                  <a:cubicBezTo>
                    <a:pt x="181927" y="47625"/>
                    <a:pt x="201930" y="24765"/>
                    <a:pt x="221932" y="1905"/>
                  </a:cubicBezTo>
                  <a:cubicBezTo>
                    <a:pt x="224790" y="-953"/>
                    <a:pt x="233363" y="952"/>
                    <a:pt x="239077" y="0"/>
                  </a:cubicBezTo>
                  <a:cubicBezTo>
                    <a:pt x="210502" y="40005"/>
                    <a:pt x="181927" y="80010"/>
                    <a:pt x="152400" y="119063"/>
                  </a:cubicBezTo>
                  <a:cubicBezTo>
                    <a:pt x="144780" y="129540"/>
                    <a:pt x="136207" y="140017"/>
                    <a:pt x="128588" y="149542"/>
                  </a:cubicBezTo>
                  <a:cubicBezTo>
                    <a:pt x="123825" y="154305"/>
                    <a:pt x="119063" y="159067"/>
                    <a:pt x="114300" y="163830"/>
                  </a:cubicBezTo>
                  <a:cubicBezTo>
                    <a:pt x="114300" y="163830"/>
                    <a:pt x="114300" y="163830"/>
                    <a:pt x="114300" y="163830"/>
                  </a:cubicBezTo>
                  <a:cubicBezTo>
                    <a:pt x="112395" y="165735"/>
                    <a:pt x="111442" y="167640"/>
                    <a:pt x="109538" y="169545"/>
                  </a:cubicBezTo>
                  <a:cubicBezTo>
                    <a:pt x="109538" y="169545"/>
                    <a:pt x="109538" y="169545"/>
                    <a:pt x="109538" y="169545"/>
                  </a:cubicBezTo>
                  <a:cubicBezTo>
                    <a:pt x="107632" y="171450"/>
                    <a:pt x="105727" y="173355"/>
                    <a:pt x="104775" y="174307"/>
                  </a:cubicBezTo>
                  <a:cubicBezTo>
                    <a:pt x="104775" y="174307"/>
                    <a:pt x="105727" y="174307"/>
                    <a:pt x="105727" y="174307"/>
                  </a:cubicBezTo>
                  <a:cubicBezTo>
                    <a:pt x="79057" y="182880"/>
                    <a:pt x="56197" y="216217"/>
                    <a:pt x="59055" y="240030"/>
                  </a:cubicBezTo>
                  <a:cubicBezTo>
                    <a:pt x="52388" y="250507"/>
                    <a:pt x="45720" y="260985"/>
                    <a:pt x="38100" y="270510"/>
                  </a:cubicBezTo>
                  <a:cubicBezTo>
                    <a:pt x="20002" y="292417"/>
                    <a:pt x="16192" y="292417"/>
                    <a:pt x="0" y="267652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1254;p20">
              <a:extLst>
                <a:ext uri="{FF2B5EF4-FFF2-40B4-BE49-F238E27FC236}">
                  <a16:creationId xmlns:a16="http://schemas.microsoft.com/office/drawing/2014/main" id="{1E52440A-92C3-4A2C-B776-6FB81B9CDBB7}"/>
                </a:ext>
              </a:extLst>
            </p:cNvPr>
            <p:cNvSpPr/>
            <p:nvPr/>
          </p:nvSpPr>
          <p:spPr>
            <a:xfrm>
              <a:off x="7674292" y="4706302"/>
              <a:ext cx="138073" cy="151447"/>
            </a:xfrm>
            <a:custGeom>
              <a:avLst/>
              <a:gdLst/>
              <a:ahLst/>
              <a:cxnLst/>
              <a:rect l="l" t="t" r="r" b="b"/>
              <a:pathLst>
                <a:path w="138073" h="151447" extrusionOk="0">
                  <a:moveTo>
                    <a:pt x="137160" y="0"/>
                  </a:moveTo>
                  <a:cubicBezTo>
                    <a:pt x="143827" y="37147"/>
                    <a:pt x="112395" y="54292"/>
                    <a:pt x="95250" y="78105"/>
                  </a:cubicBezTo>
                  <a:cubicBezTo>
                    <a:pt x="78105" y="102870"/>
                    <a:pt x="60007" y="126682"/>
                    <a:pt x="42863" y="151447"/>
                  </a:cubicBezTo>
                  <a:cubicBezTo>
                    <a:pt x="29527" y="148590"/>
                    <a:pt x="16192" y="146685"/>
                    <a:pt x="0" y="143828"/>
                  </a:cubicBezTo>
                  <a:cubicBezTo>
                    <a:pt x="20955" y="116205"/>
                    <a:pt x="40957" y="90488"/>
                    <a:pt x="60960" y="65722"/>
                  </a:cubicBezTo>
                  <a:cubicBezTo>
                    <a:pt x="73342" y="49530"/>
                    <a:pt x="84772" y="32385"/>
                    <a:pt x="99060" y="19050"/>
                  </a:cubicBezTo>
                  <a:cubicBezTo>
                    <a:pt x="108585" y="9525"/>
                    <a:pt x="124777" y="5715"/>
                    <a:pt x="137160" y="0"/>
                  </a:cubicBezTo>
                  <a:close/>
                </a:path>
              </a:pathLst>
            </a:custGeom>
            <a:solidFill>
              <a:srgbClr val="4141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1255;p20">
              <a:extLst>
                <a:ext uri="{FF2B5EF4-FFF2-40B4-BE49-F238E27FC236}">
                  <a16:creationId xmlns:a16="http://schemas.microsoft.com/office/drawing/2014/main" id="{9C5FE45F-E054-43FA-9E35-AD832CA7BE65}"/>
                </a:ext>
              </a:extLst>
            </p:cNvPr>
            <p:cNvSpPr/>
            <p:nvPr/>
          </p:nvSpPr>
          <p:spPr>
            <a:xfrm>
              <a:off x="7515224" y="4660581"/>
              <a:ext cx="98231" cy="146685"/>
            </a:xfrm>
            <a:custGeom>
              <a:avLst/>
              <a:gdLst/>
              <a:ahLst/>
              <a:cxnLst/>
              <a:rect l="l" t="t" r="r" b="b"/>
              <a:pathLst>
                <a:path w="98231" h="146685" extrusionOk="0">
                  <a:moveTo>
                    <a:pt x="0" y="112395"/>
                  </a:moveTo>
                  <a:cubicBezTo>
                    <a:pt x="9525" y="97155"/>
                    <a:pt x="19050" y="81915"/>
                    <a:pt x="28575" y="66675"/>
                  </a:cubicBezTo>
                  <a:cubicBezTo>
                    <a:pt x="33338" y="60008"/>
                    <a:pt x="38100" y="53340"/>
                    <a:pt x="42863" y="45720"/>
                  </a:cubicBezTo>
                  <a:cubicBezTo>
                    <a:pt x="49530" y="41910"/>
                    <a:pt x="57150" y="38100"/>
                    <a:pt x="62865" y="32385"/>
                  </a:cubicBezTo>
                  <a:cubicBezTo>
                    <a:pt x="72390" y="23813"/>
                    <a:pt x="80010" y="13335"/>
                    <a:pt x="91440" y="0"/>
                  </a:cubicBezTo>
                  <a:cubicBezTo>
                    <a:pt x="94297" y="9525"/>
                    <a:pt x="99060" y="16193"/>
                    <a:pt x="98107" y="21908"/>
                  </a:cubicBezTo>
                  <a:cubicBezTo>
                    <a:pt x="95250" y="49530"/>
                    <a:pt x="89535" y="76200"/>
                    <a:pt x="72390" y="100013"/>
                  </a:cubicBezTo>
                  <a:cubicBezTo>
                    <a:pt x="61913" y="114300"/>
                    <a:pt x="55245" y="130493"/>
                    <a:pt x="46672" y="146685"/>
                  </a:cubicBezTo>
                  <a:cubicBezTo>
                    <a:pt x="31432" y="135255"/>
                    <a:pt x="15240" y="123825"/>
                    <a:pt x="0" y="112395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1256;p20">
              <a:extLst>
                <a:ext uri="{FF2B5EF4-FFF2-40B4-BE49-F238E27FC236}">
                  <a16:creationId xmlns:a16="http://schemas.microsoft.com/office/drawing/2014/main" id="{E666F6F0-427B-47AC-BB81-0835875A013D}"/>
                </a:ext>
              </a:extLst>
            </p:cNvPr>
            <p:cNvSpPr/>
            <p:nvPr/>
          </p:nvSpPr>
          <p:spPr>
            <a:xfrm>
              <a:off x="7727631" y="4136706"/>
              <a:ext cx="120015" cy="117157"/>
            </a:xfrm>
            <a:custGeom>
              <a:avLst/>
              <a:gdLst/>
              <a:ahLst/>
              <a:cxnLst/>
              <a:rect l="l" t="t" r="r" b="b"/>
              <a:pathLst>
                <a:path w="120015" h="117157" extrusionOk="0">
                  <a:moveTo>
                    <a:pt x="0" y="100965"/>
                  </a:moveTo>
                  <a:cubicBezTo>
                    <a:pt x="8573" y="85725"/>
                    <a:pt x="17145" y="69533"/>
                    <a:pt x="26670" y="54293"/>
                  </a:cubicBezTo>
                  <a:cubicBezTo>
                    <a:pt x="36195" y="39053"/>
                    <a:pt x="47625" y="23813"/>
                    <a:pt x="59055" y="10478"/>
                  </a:cubicBezTo>
                  <a:cubicBezTo>
                    <a:pt x="62865" y="5715"/>
                    <a:pt x="70485" y="2858"/>
                    <a:pt x="76200" y="0"/>
                  </a:cubicBezTo>
                  <a:cubicBezTo>
                    <a:pt x="89535" y="2858"/>
                    <a:pt x="102870" y="5715"/>
                    <a:pt x="120015" y="9525"/>
                  </a:cubicBezTo>
                  <a:cubicBezTo>
                    <a:pt x="91440" y="45720"/>
                    <a:pt x="65723" y="79058"/>
                    <a:pt x="36195" y="117158"/>
                  </a:cubicBezTo>
                  <a:cubicBezTo>
                    <a:pt x="28575" y="114300"/>
                    <a:pt x="14288" y="107633"/>
                    <a:pt x="0" y="100965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1257;p20">
              <a:extLst>
                <a:ext uri="{FF2B5EF4-FFF2-40B4-BE49-F238E27FC236}">
                  <a16:creationId xmlns:a16="http://schemas.microsoft.com/office/drawing/2014/main" id="{B8A7A9CB-1A36-4E90-B6B9-252A830A0183}"/>
                </a:ext>
              </a:extLst>
            </p:cNvPr>
            <p:cNvSpPr/>
            <p:nvPr/>
          </p:nvSpPr>
          <p:spPr>
            <a:xfrm>
              <a:off x="7797164" y="5402579"/>
              <a:ext cx="125729" cy="140017"/>
            </a:xfrm>
            <a:custGeom>
              <a:avLst/>
              <a:gdLst/>
              <a:ahLst/>
              <a:cxnLst/>
              <a:rect l="l" t="t" r="r" b="b"/>
              <a:pathLst>
                <a:path w="125729" h="140017" extrusionOk="0">
                  <a:moveTo>
                    <a:pt x="0" y="99060"/>
                  </a:moveTo>
                  <a:cubicBezTo>
                    <a:pt x="25717" y="73342"/>
                    <a:pt x="50483" y="48577"/>
                    <a:pt x="75247" y="22860"/>
                  </a:cubicBezTo>
                  <a:cubicBezTo>
                    <a:pt x="81915" y="16192"/>
                    <a:pt x="87630" y="7620"/>
                    <a:pt x="94297" y="0"/>
                  </a:cubicBezTo>
                  <a:cubicBezTo>
                    <a:pt x="89535" y="26670"/>
                    <a:pt x="104775" y="30480"/>
                    <a:pt x="125730" y="26670"/>
                  </a:cubicBezTo>
                  <a:cubicBezTo>
                    <a:pt x="95250" y="70485"/>
                    <a:pt x="67628" y="117157"/>
                    <a:pt x="14288" y="140017"/>
                  </a:cubicBezTo>
                  <a:cubicBezTo>
                    <a:pt x="23812" y="120967"/>
                    <a:pt x="5715" y="112395"/>
                    <a:pt x="0" y="99060"/>
                  </a:cubicBezTo>
                  <a:close/>
                </a:path>
              </a:pathLst>
            </a:custGeom>
            <a:solidFill>
              <a:srgbClr val="9A6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1258;p20">
              <a:extLst>
                <a:ext uri="{FF2B5EF4-FFF2-40B4-BE49-F238E27FC236}">
                  <a16:creationId xmlns:a16="http://schemas.microsoft.com/office/drawing/2014/main" id="{6F8B4A98-0F2D-4F41-930A-3A64DDE2A040}"/>
                </a:ext>
              </a:extLst>
            </p:cNvPr>
            <p:cNvSpPr/>
            <p:nvPr/>
          </p:nvSpPr>
          <p:spPr>
            <a:xfrm>
              <a:off x="8339816" y="4516698"/>
              <a:ext cx="147909" cy="190556"/>
            </a:xfrm>
            <a:custGeom>
              <a:avLst/>
              <a:gdLst/>
              <a:ahLst/>
              <a:cxnLst/>
              <a:rect l="l" t="t" r="r" b="b"/>
              <a:pathLst>
                <a:path w="147909" h="190556" extrusionOk="0">
                  <a:moveTo>
                    <a:pt x="10750" y="190556"/>
                  </a:moveTo>
                  <a:cubicBezTo>
                    <a:pt x="6940" y="184841"/>
                    <a:pt x="-1632" y="177221"/>
                    <a:pt x="272" y="175316"/>
                  </a:cubicBezTo>
                  <a:cubicBezTo>
                    <a:pt x="12655" y="151503"/>
                    <a:pt x="25038" y="128644"/>
                    <a:pt x="40278" y="106736"/>
                  </a:cubicBezTo>
                  <a:cubicBezTo>
                    <a:pt x="60280" y="77208"/>
                    <a:pt x="82188" y="49586"/>
                    <a:pt x="104095" y="21011"/>
                  </a:cubicBezTo>
                  <a:cubicBezTo>
                    <a:pt x="109810" y="18153"/>
                    <a:pt x="120288" y="17201"/>
                    <a:pt x="121240" y="12438"/>
                  </a:cubicBezTo>
                  <a:cubicBezTo>
                    <a:pt x="126955" y="-2802"/>
                    <a:pt x="137433" y="-897"/>
                    <a:pt x="147910" y="1961"/>
                  </a:cubicBezTo>
                  <a:cubicBezTo>
                    <a:pt x="104095" y="63873"/>
                    <a:pt x="60280" y="125786"/>
                    <a:pt x="16465" y="187698"/>
                  </a:cubicBezTo>
                  <a:cubicBezTo>
                    <a:pt x="15513" y="188651"/>
                    <a:pt x="12655" y="189603"/>
                    <a:pt x="10750" y="190556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1259;p20">
              <a:extLst>
                <a:ext uri="{FF2B5EF4-FFF2-40B4-BE49-F238E27FC236}">
                  <a16:creationId xmlns:a16="http://schemas.microsoft.com/office/drawing/2014/main" id="{39E727F4-7975-4D4A-BCEF-2FE8A436CE4D}"/>
                </a:ext>
              </a:extLst>
            </p:cNvPr>
            <p:cNvSpPr/>
            <p:nvPr/>
          </p:nvSpPr>
          <p:spPr>
            <a:xfrm>
              <a:off x="7590471" y="4999671"/>
              <a:ext cx="151447" cy="211455"/>
            </a:xfrm>
            <a:custGeom>
              <a:avLst/>
              <a:gdLst/>
              <a:ahLst/>
              <a:cxnLst/>
              <a:rect l="l" t="t" r="r" b="b"/>
              <a:pathLst>
                <a:path w="151447" h="211455" extrusionOk="0">
                  <a:moveTo>
                    <a:pt x="151447" y="2858"/>
                  </a:moveTo>
                  <a:cubicBezTo>
                    <a:pt x="148590" y="37147"/>
                    <a:pt x="120015" y="57150"/>
                    <a:pt x="102870" y="82868"/>
                  </a:cubicBezTo>
                  <a:cubicBezTo>
                    <a:pt x="83820" y="112395"/>
                    <a:pt x="63818" y="140970"/>
                    <a:pt x="41910" y="168593"/>
                  </a:cubicBezTo>
                  <a:cubicBezTo>
                    <a:pt x="29528" y="183833"/>
                    <a:pt x="14288" y="197168"/>
                    <a:pt x="0" y="211455"/>
                  </a:cubicBezTo>
                  <a:cubicBezTo>
                    <a:pt x="5715" y="201930"/>
                    <a:pt x="12383" y="191453"/>
                    <a:pt x="16193" y="181928"/>
                  </a:cubicBezTo>
                  <a:cubicBezTo>
                    <a:pt x="18097" y="177165"/>
                    <a:pt x="17145" y="170497"/>
                    <a:pt x="18097" y="164783"/>
                  </a:cubicBezTo>
                  <a:cubicBezTo>
                    <a:pt x="57150" y="109538"/>
                    <a:pt x="96203" y="54293"/>
                    <a:pt x="135255" y="0"/>
                  </a:cubicBezTo>
                  <a:cubicBezTo>
                    <a:pt x="140018" y="0"/>
                    <a:pt x="145733" y="0"/>
                    <a:pt x="150495" y="0"/>
                  </a:cubicBezTo>
                  <a:cubicBezTo>
                    <a:pt x="151447" y="0"/>
                    <a:pt x="151447" y="1905"/>
                    <a:pt x="151447" y="2858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1260;p20">
              <a:extLst>
                <a:ext uri="{FF2B5EF4-FFF2-40B4-BE49-F238E27FC236}">
                  <a16:creationId xmlns:a16="http://schemas.microsoft.com/office/drawing/2014/main" id="{0ADDE426-DF90-4494-A8DA-2922412B4C9C}"/>
                </a:ext>
              </a:extLst>
            </p:cNvPr>
            <p:cNvSpPr/>
            <p:nvPr/>
          </p:nvSpPr>
          <p:spPr>
            <a:xfrm>
              <a:off x="8147684" y="4282257"/>
              <a:ext cx="144405" cy="96385"/>
            </a:xfrm>
            <a:custGeom>
              <a:avLst/>
              <a:gdLst/>
              <a:ahLst/>
              <a:cxnLst/>
              <a:rect l="l" t="t" r="r" b="b"/>
              <a:pathLst>
                <a:path w="144405" h="96385" extrusionOk="0">
                  <a:moveTo>
                    <a:pt x="17145" y="96385"/>
                  </a:moveTo>
                  <a:cubicBezTo>
                    <a:pt x="11430" y="95433"/>
                    <a:pt x="6667" y="94480"/>
                    <a:pt x="0" y="93527"/>
                  </a:cubicBezTo>
                  <a:cubicBezTo>
                    <a:pt x="20955" y="64000"/>
                    <a:pt x="40005" y="34473"/>
                    <a:pt x="60960" y="6850"/>
                  </a:cubicBezTo>
                  <a:cubicBezTo>
                    <a:pt x="64770" y="2087"/>
                    <a:pt x="76200" y="-770"/>
                    <a:pt x="83820" y="183"/>
                  </a:cubicBezTo>
                  <a:cubicBezTo>
                    <a:pt x="99060" y="3040"/>
                    <a:pt x="113347" y="9708"/>
                    <a:pt x="128588" y="13517"/>
                  </a:cubicBezTo>
                  <a:cubicBezTo>
                    <a:pt x="147638" y="18280"/>
                    <a:pt x="148590" y="27805"/>
                    <a:pt x="136207" y="41140"/>
                  </a:cubicBezTo>
                  <a:cubicBezTo>
                    <a:pt x="131445" y="45902"/>
                    <a:pt x="127635" y="51617"/>
                    <a:pt x="122872" y="57333"/>
                  </a:cubicBezTo>
                  <a:cubicBezTo>
                    <a:pt x="114300" y="61142"/>
                    <a:pt x="104775" y="64952"/>
                    <a:pt x="95250" y="69715"/>
                  </a:cubicBezTo>
                  <a:cubicBezTo>
                    <a:pt x="67627" y="46855"/>
                    <a:pt x="51435" y="41140"/>
                    <a:pt x="32385" y="74477"/>
                  </a:cubicBezTo>
                  <a:cubicBezTo>
                    <a:pt x="27622" y="83050"/>
                    <a:pt x="21907" y="89717"/>
                    <a:pt x="17145" y="96385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1261;p20">
              <a:extLst>
                <a:ext uri="{FF2B5EF4-FFF2-40B4-BE49-F238E27FC236}">
                  <a16:creationId xmlns:a16="http://schemas.microsoft.com/office/drawing/2014/main" id="{1A305899-D0B4-4264-AF20-00358CC9584A}"/>
                </a:ext>
              </a:extLst>
            </p:cNvPr>
            <p:cNvSpPr/>
            <p:nvPr/>
          </p:nvSpPr>
          <p:spPr>
            <a:xfrm>
              <a:off x="8024812" y="4203381"/>
              <a:ext cx="125730" cy="120967"/>
            </a:xfrm>
            <a:custGeom>
              <a:avLst/>
              <a:gdLst/>
              <a:ahLst/>
              <a:cxnLst/>
              <a:rect l="l" t="t" r="r" b="b"/>
              <a:pathLst>
                <a:path w="125730" h="120967" extrusionOk="0">
                  <a:moveTo>
                    <a:pt x="51435" y="120968"/>
                  </a:moveTo>
                  <a:cubicBezTo>
                    <a:pt x="37148" y="120968"/>
                    <a:pt x="22860" y="120968"/>
                    <a:pt x="0" y="120968"/>
                  </a:cubicBezTo>
                  <a:cubicBezTo>
                    <a:pt x="39052" y="83820"/>
                    <a:pt x="50482" y="32385"/>
                    <a:pt x="95250" y="8573"/>
                  </a:cubicBezTo>
                  <a:cubicBezTo>
                    <a:pt x="104775" y="3810"/>
                    <a:pt x="115252" y="2858"/>
                    <a:pt x="125730" y="0"/>
                  </a:cubicBezTo>
                  <a:cubicBezTo>
                    <a:pt x="123825" y="12383"/>
                    <a:pt x="121920" y="24765"/>
                    <a:pt x="120968" y="37148"/>
                  </a:cubicBezTo>
                  <a:lnTo>
                    <a:pt x="120968" y="37148"/>
                  </a:lnTo>
                  <a:cubicBezTo>
                    <a:pt x="109538" y="49530"/>
                    <a:pt x="99060" y="61913"/>
                    <a:pt x="87630" y="74295"/>
                  </a:cubicBezTo>
                  <a:cubicBezTo>
                    <a:pt x="82868" y="80963"/>
                    <a:pt x="78105" y="86678"/>
                    <a:pt x="73343" y="93345"/>
                  </a:cubicBezTo>
                  <a:cubicBezTo>
                    <a:pt x="66675" y="102870"/>
                    <a:pt x="59055" y="111443"/>
                    <a:pt x="51435" y="120968"/>
                  </a:cubicBezTo>
                  <a:close/>
                </a:path>
              </a:pathLst>
            </a:custGeom>
            <a:solidFill>
              <a:srgbClr val="4141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1262;p20">
              <a:extLst>
                <a:ext uri="{FF2B5EF4-FFF2-40B4-BE49-F238E27FC236}">
                  <a16:creationId xmlns:a16="http://schemas.microsoft.com/office/drawing/2014/main" id="{3129BF9E-12CB-4D1A-8D9C-93F58FC085A9}"/>
                </a:ext>
              </a:extLst>
            </p:cNvPr>
            <p:cNvSpPr/>
            <p:nvPr/>
          </p:nvSpPr>
          <p:spPr>
            <a:xfrm>
              <a:off x="8583929" y="3637596"/>
              <a:ext cx="203045" cy="193357"/>
            </a:xfrm>
            <a:custGeom>
              <a:avLst/>
              <a:gdLst/>
              <a:ahLst/>
              <a:cxnLst/>
              <a:rect l="l" t="t" r="r" b="b"/>
              <a:pathLst>
                <a:path w="203045" h="193357" extrusionOk="0">
                  <a:moveTo>
                    <a:pt x="179070" y="0"/>
                  </a:moveTo>
                  <a:cubicBezTo>
                    <a:pt x="189547" y="3810"/>
                    <a:pt x="204788" y="2858"/>
                    <a:pt x="202882" y="20955"/>
                  </a:cubicBezTo>
                  <a:cubicBezTo>
                    <a:pt x="199072" y="24765"/>
                    <a:pt x="196215" y="28575"/>
                    <a:pt x="192405" y="33338"/>
                  </a:cubicBezTo>
                  <a:cubicBezTo>
                    <a:pt x="182880" y="35243"/>
                    <a:pt x="170497" y="33338"/>
                    <a:pt x="164782" y="39053"/>
                  </a:cubicBezTo>
                  <a:cubicBezTo>
                    <a:pt x="137160" y="64770"/>
                    <a:pt x="111443" y="92393"/>
                    <a:pt x="85725" y="119063"/>
                  </a:cubicBezTo>
                  <a:cubicBezTo>
                    <a:pt x="61913" y="142875"/>
                    <a:pt x="37147" y="167640"/>
                    <a:pt x="13335" y="190500"/>
                  </a:cubicBezTo>
                  <a:cubicBezTo>
                    <a:pt x="10477" y="193358"/>
                    <a:pt x="4763" y="192405"/>
                    <a:pt x="0" y="193358"/>
                  </a:cubicBezTo>
                  <a:cubicBezTo>
                    <a:pt x="2857" y="186690"/>
                    <a:pt x="6668" y="180975"/>
                    <a:pt x="9525" y="174308"/>
                  </a:cubicBezTo>
                  <a:cubicBezTo>
                    <a:pt x="33338" y="147638"/>
                    <a:pt x="55245" y="120015"/>
                    <a:pt x="80010" y="94297"/>
                  </a:cubicBezTo>
                  <a:cubicBezTo>
                    <a:pt x="112395" y="61913"/>
                    <a:pt x="146685" y="31433"/>
                    <a:pt x="179070" y="0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1263;p20">
              <a:extLst>
                <a:ext uri="{FF2B5EF4-FFF2-40B4-BE49-F238E27FC236}">
                  <a16:creationId xmlns:a16="http://schemas.microsoft.com/office/drawing/2014/main" id="{D5914BF8-0893-46A8-8E07-318E96CC0C7B}"/>
                </a:ext>
              </a:extLst>
            </p:cNvPr>
            <p:cNvSpPr/>
            <p:nvPr/>
          </p:nvSpPr>
          <p:spPr>
            <a:xfrm>
              <a:off x="8090534" y="4240529"/>
              <a:ext cx="103822" cy="106679"/>
            </a:xfrm>
            <a:custGeom>
              <a:avLst/>
              <a:gdLst/>
              <a:ahLst/>
              <a:cxnLst/>
              <a:rect l="l" t="t" r="r" b="b"/>
              <a:pathLst>
                <a:path w="103822" h="106679" extrusionOk="0">
                  <a:moveTo>
                    <a:pt x="8572" y="56197"/>
                  </a:moveTo>
                  <a:cubicBezTo>
                    <a:pt x="13335" y="49530"/>
                    <a:pt x="18097" y="43815"/>
                    <a:pt x="22860" y="37147"/>
                  </a:cubicBezTo>
                  <a:cubicBezTo>
                    <a:pt x="34290" y="24765"/>
                    <a:pt x="44767" y="12382"/>
                    <a:pt x="56197" y="0"/>
                  </a:cubicBezTo>
                  <a:cubicBezTo>
                    <a:pt x="56197" y="0"/>
                    <a:pt x="56197" y="0"/>
                    <a:pt x="56197" y="0"/>
                  </a:cubicBezTo>
                  <a:cubicBezTo>
                    <a:pt x="72390" y="1905"/>
                    <a:pt x="88582" y="2857"/>
                    <a:pt x="103822" y="4763"/>
                  </a:cubicBezTo>
                  <a:cubicBezTo>
                    <a:pt x="94297" y="22860"/>
                    <a:pt x="84772" y="41910"/>
                    <a:pt x="73342" y="59055"/>
                  </a:cubicBezTo>
                  <a:cubicBezTo>
                    <a:pt x="62865" y="75247"/>
                    <a:pt x="50482" y="90488"/>
                    <a:pt x="40005" y="106680"/>
                  </a:cubicBezTo>
                  <a:cubicBezTo>
                    <a:pt x="25717" y="100013"/>
                    <a:pt x="13335" y="94297"/>
                    <a:pt x="0" y="87630"/>
                  </a:cubicBezTo>
                  <a:cubicBezTo>
                    <a:pt x="2857" y="77152"/>
                    <a:pt x="5715" y="66675"/>
                    <a:pt x="8572" y="56197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1264;p20">
              <a:extLst>
                <a:ext uri="{FF2B5EF4-FFF2-40B4-BE49-F238E27FC236}">
                  <a16:creationId xmlns:a16="http://schemas.microsoft.com/office/drawing/2014/main" id="{C0F6D152-FC8E-4C90-BB62-98B41B18431A}"/>
                </a:ext>
              </a:extLst>
            </p:cNvPr>
            <p:cNvSpPr/>
            <p:nvPr/>
          </p:nvSpPr>
          <p:spPr>
            <a:xfrm>
              <a:off x="7557851" y="4639627"/>
              <a:ext cx="100248" cy="190500"/>
            </a:xfrm>
            <a:custGeom>
              <a:avLst/>
              <a:gdLst/>
              <a:ahLst/>
              <a:cxnLst/>
              <a:rect l="l" t="t" r="r" b="b"/>
              <a:pathLst>
                <a:path w="100248" h="190500" extrusionOk="0">
                  <a:moveTo>
                    <a:pt x="4046" y="167640"/>
                  </a:moveTo>
                  <a:cubicBezTo>
                    <a:pt x="12618" y="152400"/>
                    <a:pt x="19286" y="135255"/>
                    <a:pt x="29763" y="120967"/>
                  </a:cubicBezTo>
                  <a:cubicBezTo>
                    <a:pt x="46908" y="97155"/>
                    <a:pt x="52623" y="70485"/>
                    <a:pt x="55481" y="42863"/>
                  </a:cubicBezTo>
                  <a:cubicBezTo>
                    <a:pt x="56433" y="37147"/>
                    <a:pt x="51671" y="30480"/>
                    <a:pt x="48813" y="20955"/>
                  </a:cubicBezTo>
                  <a:cubicBezTo>
                    <a:pt x="37383" y="34290"/>
                    <a:pt x="29763" y="44767"/>
                    <a:pt x="20238" y="53340"/>
                  </a:cubicBezTo>
                  <a:cubicBezTo>
                    <a:pt x="14523" y="59055"/>
                    <a:pt x="6903" y="61913"/>
                    <a:pt x="236" y="66675"/>
                  </a:cubicBezTo>
                  <a:cubicBezTo>
                    <a:pt x="-2622" y="41910"/>
                    <a:pt x="21191" y="36195"/>
                    <a:pt x="33573" y="22860"/>
                  </a:cubicBezTo>
                  <a:cubicBezTo>
                    <a:pt x="41193" y="14288"/>
                    <a:pt x="51671" y="7620"/>
                    <a:pt x="61196" y="0"/>
                  </a:cubicBezTo>
                  <a:cubicBezTo>
                    <a:pt x="65958" y="18097"/>
                    <a:pt x="69768" y="36195"/>
                    <a:pt x="75483" y="55245"/>
                  </a:cubicBezTo>
                  <a:cubicBezTo>
                    <a:pt x="82151" y="57150"/>
                    <a:pt x="90723" y="59055"/>
                    <a:pt x="100248" y="61913"/>
                  </a:cubicBezTo>
                  <a:cubicBezTo>
                    <a:pt x="70721" y="103822"/>
                    <a:pt x="41193" y="144780"/>
                    <a:pt x="9761" y="190500"/>
                  </a:cubicBezTo>
                  <a:cubicBezTo>
                    <a:pt x="6903" y="180975"/>
                    <a:pt x="4998" y="174307"/>
                    <a:pt x="4046" y="167640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1265;p20">
              <a:extLst>
                <a:ext uri="{FF2B5EF4-FFF2-40B4-BE49-F238E27FC236}">
                  <a16:creationId xmlns:a16="http://schemas.microsoft.com/office/drawing/2014/main" id="{48AFA903-8626-46C8-B585-5DA98F76514C}"/>
                </a:ext>
              </a:extLst>
            </p:cNvPr>
            <p:cNvSpPr/>
            <p:nvPr/>
          </p:nvSpPr>
          <p:spPr>
            <a:xfrm>
              <a:off x="8253412" y="3643312"/>
              <a:ext cx="222885" cy="253365"/>
            </a:xfrm>
            <a:custGeom>
              <a:avLst/>
              <a:gdLst/>
              <a:ahLst/>
              <a:cxnLst/>
              <a:rect l="l" t="t" r="r" b="b"/>
              <a:pathLst>
                <a:path w="222885" h="253365" extrusionOk="0">
                  <a:moveTo>
                    <a:pt x="5715" y="253365"/>
                  </a:moveTo>
                  <a:cubicBezTo>
                    <a:pt x="3810" y="248603"/>
                    <a:pt x="1905" y="243840"/>
                    <a:pt x="0" y="239078"/>
                  </a:cubicBezTo>
                  <a:cubicBezTo>
                    <a:pt x="14288" y="219075"/>
                    <a:pt x="29527" y="200025"/>
                    <a:pt x="43815" y="179070"/>
                  </a:cubicBezTo>
                  <a:cubicBezTo>
                    <a:pt x="60007" y="155257"/>
                    <a:pt x="75248" y="131445"/>
                    <a:pt x="90488" y="107632"/>
                  </a:cubicBezTo>
                  <a:cubicBezTo>
                    <a:pt x="109538" y="93345"/>
                    <a:pt x="129540" y="79057"/>
                    <a:pt x="147638" y="63818"/>
                  </a:cubicBezTo>
                  <a:cubicBezTo>
                    <a:pt x="162877" y="51435"/>
                    <a:pt x="175260" y="37147"/>
                    <a:pt x="189548" y="22860"/>
                  </a:cubicBezTo>
                  <a:cubicBezTo>
                    <a:pt x="200977" y="15240"/>
                    <a:pt x="211455" y="7620"/>
                    <a:pt x="222885" y="0"/>
                  </a:cubicBezTo>
                  <a:cubicBezTo>
                    <a:pt x="220027" y="7620"/>
                    <a:pt x="220027" y="18097"/>
                    <a:pt x="214313" y="22860"/>
                  </a:cubicBezTo>
                  <a:cubicBezTo>
                    <a:pt x="184785" y="53340"/>
                    <a:pt x="153352" y="82868"/>
                    <a:pt x="122873" y="112395"/>
                  </a:cubicBezTo>
                  <a:cubicBezTo>
                    <a:pt x="99060" y="122872"/>
                    <a:pt x="82868" y="140970"/>
                    <a:pt x="68580" y="162878"/>
                  </a:cubicBezTo>
                  <a:cubicBezTo>
                    <a:pt x="50482" y="194310"/>
                    <a:pt x="27623" y="222885"/>
                    <a:pt x="5715" y="253365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1266;p20">
              <a:extLst>
                <a:ext uri="{FF2B5EF4-FFF2-40B4-BE49-F238E27FC236}">
                  <a16:creationId xmlns:a16="http://schemas.microsoft.com/office/drawing/2014/main" id="{0325C73E-2B71-4468-AEB5-7F1B5CF125A9}"/>
                </a:ext>
              </a:extLst>
            </p:cNvPr>
            <p:cNvSpPr/>
            <p:nvPr/>
          </p:nvSpPr>
          <p:spPr>
            <a:xfrm>
              <a:off x="8257222" y="3613784"/>
              <a:ext cx="122978" cy="146684"/>
            </a:xfrm>
            <a:custGeom>
              <a:avLst/>
              <a:gdLst/>
              <a:ahLst/>
              <a:cxnLst/>
              <a:rect l="l" t="t" r="r" b="b"/>
              <a:pathLst>
                <a:path w="122978" h="146684" extrusionOk="0">
                  <a:moveTo>
                    <a:pt x="115252" y="0"/>
                  </a:moveTo>
                  <a:cubicBezTo>
                    <a:pt x="118110" y="3810"/>
                    <a:pt x="123825" y="10478"/>
                    <a:pt x="122872" y="12383"/>
                  </a:cubicBezTo>
                  <a:cubicBezTo>
                    <a:pt x="97155" y="58103"/>
                    <a:pt x="71438" y="102870"/>
                    <a:pt x="46672" y="146685"/>
                  </a:cubicBezTo>
                  <a:cubicBezTo>
                    <a:pt x="34290" y="144780"/>
                    <a:pt x="26670" y="143828"/>
                    <a:pt x="18097" y="141922"/>
                  </a:cubicBezTo>
                  <a:cubicBezTo>
                    <a:pt x="13335" y="140970"/>
                    <a:pt x="8572" y="139065"/>
                    <a:pt x="0" y="137160"/>
                  </a:cubicBezTo>
                  <a:cubicBezTo>
                    <a:pt x="27622" y="102870"/>
                    <a:pt x="52388" y="71438"/>
                    <a:pt x="78105" y="40958"/>
                  </a:cubicBezTo>
                  <a:cubicBezTo>
                    <a:pt x="89535" y="26670"/>
                    <a:pt x="102870" y="13335"/>
                    <a:pt x="115252" y="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1267;p20">
              <a:extLst>
                <a:ext uri="{FF2B5EF4-FFF2-40B4-BE49-F238E27FC236}">
                  <a16:creationId xmlns:a16="http://schemas.microsoft.com/office/drawing/2014/main" id="{8BF64D08-1C54-46E3-B6BD-17C77F58FB2C}"/>
                </a:ext>
              </a:extLst>
            </p:cNvPr>
            <p:cNvSpPr/>
            <p:nvPr/>
          </p:nvSpPr>
          <p:spPr>
            <a:xfrm>
              <a:off x="8387815" y="3727131"/>
              <a:ext cx="128486" cy="145732"/>
            </a:xfrm>
            <a:custGeom>
              <a:avLst/>
              <a:gdLst/>
              <a:ahLst/>
              <a:cxnLst/>
              <a:rect l="l" t="t" r="r" b="b"/>
              <a:pathLst>
                <a:path w="128486" h="145732" extrusionOk="0">
                  <a:moveTo>
                    <a:pt x="22759" y="138113"/>
                  </a:moveTo>
                  <a:cubicBezTo>
                    <a:pt x="18949" y="140970"/>
                    <a:pt x="15140" y="142875"/>
                    <a:pt x="10377" y="145733"/>
                  </a:cubicBezTo>
                  <a:cubicBezTo>
                    <a:pt x="6567" y="135255"/>
                    <a:pt x="2757" y="125730"/>
                    <a:pt x="852" y="116205"/>
                  </a:cubicBezTo>
                  <a:cubicBezTo>
                    <a:pt x="-101" y="108585"/>
                    <a:pt x="-1053" y="98108"/>
                    <a:pt x="2757" y="94298"/>
                  </a:cubicBezTo>
                  <a:cubicBezTo>
                    <a:pt x="35142" y="63818"/>
                    <a:pt x="68479" y="34290"/>
                    <a:pt x="101817" y="4763"/>
                  </a:cubicBezTo>
                  <a:cubicBezTo>
                    <a:pt x="101817" y="6668"/>
                    <a:pt x="101817" y="7620"/>
                    <a:pt x="101817" y="9525"/>
                  </a:cubicBezTo>
                  <a:cubicBezTo>
                    <a:pt x="101817" y="10478"/>
                    <a:pt x="100865" y="10478"/>
                    <a:pt x="100865" y="11430"/>
                  </a:cubicBezTo>
                  <a:cubicBezTo>
                    <a:pt x="100865" y="10478"/>
                    <a:pt x="101817" y="10478"/>
                    <a:pt x="101817" y="9525"/>
                  </a:cubicBezTo>
                  <a:cubicBezTo>
                    <a:pt x="109437" y="6668"/>
                    <a:pt x="118010" y="3810"/>
                    <a:pt x="128487" y="0"/>
                  </a:cubicBezTo>
                  <a:cubicBezTo>
                    <a:pt x="120867" y="14288"/>
                    <a:pt x="114199" y="26670"/>
                    <a:pt x="107532" y="38100"/>
                  </a:cubicBezTo>
                  <a:cubicBezTo>
                    <a:pt x="106579" y="40005"/>
                    <a:pt x="106579" y="40958"/>
                    <a:pt x="105627" y="42863"/>
                  </a:cubicBezTo>
                  <a:cubicBezTo>
                    <a:pt x="71337" y="56198"/>
                    <a:pt x="55145" y="85725"/>
                    <a:pt x="36095" y="113348"/>
                  </a:cubicBezTo>
                  <a:cubicBezTo>
                    <a:pt x="33237" y="120015"/>
                    <a:pt x="30379" y="127635"/>
                    <a:pt x="28474" y="134303"/>
                  </a:cubicBezTo>
                  <a:cubicBezTo>
                    <a:pt x="28474" y="134303"/>
                    <a:pt x="27522" y="133350"/>
                    <a:pt x="27522" y="133350"/>
                  </a:cubicBezTo>
                  <a:cubicBezTo>
                    <a:pt x="26570" y="134303"/>
                    <a:pt x="24665" y="136208"/>
                    <a:pt x="22759" y="138113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1268;p20">
              <a:extLst>
                <a:ext uri="{FF2B5EF4-FFF2-40B4-BE49-F238E27FC236}">
                  <a16:creationId xmlns:a16="http://schemas.microsoft.com/office/drawing/2014/main" id="{4BA94B5C-87D7-408A-B7DE-E5F4C563C01C}"/>
                </a:ext>
              </a:extLst>
            </p:cNvPr>
            <p:cNvSpPr/>
            <p:nvPr/>
          </p:nvSpPr>
          <p:spPr>
            <a:xfrm>
              <a:off x="7159137" y="5113971"/>
              <a:ext cx="77004" cy="125730"/>
            </a:xfrm>
            <a:custGeom>
              <a:avLst/>
              <a:gdLst/>
              <a:ahLst/>
              <a:cxnLst/>
              <a:rect l="l" t="t" r="r" b="b"/>
              <a:pathLst>
                <a:path w="77004" h="125730" extrusionOk="0">
                  <a:moveTo>
                    <a:pt x="77004" y="26670"/>
                  </a:moveTo>
                  <a:cubicBezTo>
                    <a:pt x="74147" y="27622"/>
                    <a:pt x="68432" y="28575"/>
                    <a:pt x="68432" y="28575"/>
                  </a:cubicBezTo>
                  <a:cubicBezTo>
                    <a:pt x="72242" y="71438"/>
                    <a:pt x="45572" y="99060"/>
                    <a:pt x="16997" y="125730"/>
                  </a:cubicBezTo>
                  <a:cubicBezTo>
                    <a:pt x="-3958" y="109538"/>
                    <a:pt x="-3958" y="87630"/>
                    <a:pt x="8424" y="67628"/>
                  </a:cubicBezTo>
                  <a:cubicBezTo>
                    <a:pt x="20807" y="44768"/>
                    <a:pt x="36999" y="23813"/>
                    <a:pt x="52239" y="0"/>
                  </a:cubicBezTo>
                  <a:cubicBezTo>
                    <a:pt x="61764" y="9525"/>
                    <a:pt x="69384" y="18097"/>
                    <a:pt x="77004" y="26670"/>
                  </a:cubicBezTo>
                  <a:close/>
                </a:path>
              </a:pathLst>
            </a:custGeom>
            <a:solidFill>
              <a:srgbClr val="AD7C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1269;p20">
              <a:extLst>
                <a:ext uri="{FF2B5EF4-FFF2-40B4-BE49-F238E27FC236}">
                  <a16:creationId xmlns:a16="http://schemas.microsoft.com/office/drawing/2014/main" id="{B26D2BC5-78B9-4816-9402-843667530D43}"/>
                </a:ext>
              </a:extLst>
            </p:cNvPr>
            <p:cNvSpPr/>
            <p:nvPr/>
          </p:nvSpPr>
          <p:spPr>
            <a:xfrm>
              <a:off x="7806689" y="4138612"/>
              <a:ext cx="128587" cy="102869"/>
            </a:xfrm>
            <a:custGeom>
              <a:avLst/>
              <a:gdLst/>
              <a:ahLst/>
              <a:cxnLst/>
              <a:rect l="l" t="t" r="r" b="b"/>
              <a:pathLst>
                <a:path w="128587" h="102869" extrusionOk="0">
                  <a:moveTo>
                    <a:pt x="127635" y="30480"/>
                  </a:moveTo>
                  <a:cubicBezTo>
                    <a:pt x="101917" y="54293"/>
                    <a:pt x="76200" y="79057"/>
                    <a:pt x="49530" y="102870"/>
                  </a:cubicBezTo>
                  <a:cubicBezTo>
                    <a:pt x="35242" y="101918"/>
                    <a:pt x="21908" y="101918"/>
                    <a:pt x="0" y="100965"/>
                  </a:cubicBezTo>
                  <a:cubicBezTo>
                    <a:pt x="45720" y="62865"/>
                    <a:pt x="64770" y="4763"/>
                    <a:pt x="128587" y="0"/>
                  </a:cubicBezTo>
                  <a:cubicBezTo>
                    <a:pt x="116205" y="9525"/>
                    <a:pt x="125730" y="20003"/>
                    <a:pt x="127635" y="3048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1270;p20">
              <a:extLst>
                <a:ext uri="{FF2B5EF4-FFF2-40B4-BE49-F238E27FC236}">
                  <a16:creationId xmlns:a16="http://schemas.microsoft.com/office/drawing/2014/main" id="{DD1F7028-2DCE-4825-B2BB-063BE079F8C4}"/>
                </a:ext>
              </a:extLst>
            </p:cNvPr>
            <p:cNvSpPr/>
            <p:nvPr/>
          </p:nvSpPr>
          <p:spPr>
            <a:xfrm>
              <a:off x="7623849" y="5259584"/>
              <a:ext cx="70444" cy="119441"/>
            </a:xfrm>
            <a:custGeom>
              <a:avLst/>
              <a:gdLst/>
              <a:ahLst/>
              <a:cxnLst/>
              <a:rect l="l" t="t" r="r" b="b"/>
              <a:pathLst>
                <a:path w="70444" h="119441" extrusionOk="0">
                  <a:moveTo>
                    <a:pt x="47585" y="117277"/>
                  </a:moveTo>
                  <a:cubicBezTo>
                    <a:pt x="42822" y="118230"/>
                    <a:pt x="39013" y="120134"/>
                    <a:pt x="34250" y="119182"/>
                  </a:cubicBezTo>
                  <a:cubicBezTo>
                    <a:pt x="10438" y="114420"/>
                    <a:pt x="-3850" y="86797"/>
                    <a:pt x="913" y="55365"/>
                  </a:cubicBezTo>
                  <a:cubicBezTo>
                    <a:pt x="5675" y="19170"/>
                    <a:pt x="23772" y="-1785"/>
                    <a:pt x="49490" y="120"/>
                  </a:cubicBezTo>
                  <a:cubicBezTo>
                    <a:pt x="57110" y="1072"/>
                    <a:pt x="63778" y="7740"/>
                    <a:pt x="70445" y="11549"/>
                  </a:cubicBezTo>
                  <a:cubicBezTo>
                    <a:pt x="50443" y="33457"/>
                    <a:pt x="32345" y="56317"/>
                    <a:pt x="41870" y="89655"/>
                  </a:cubicBezTo>
                  <a:cubicBezTo>
                    <a:pt x="43775" y="99180"/>
                    <a:pt x="45680" y="107752"/>
                    <a:pt x="47585" y="117277"/>
                  </a:cubicBezTo>
                  <a:close/>
                </a:path>
              </a:pathLst>
            </a:custGeom>
            <a:solidFill>
              <a:srgbClr val="373B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1271;p20">
              <a:extLst>
                <a:ext uri="{FF2B5EF4-FFF2-40B4-BE49-F238E27FC236}">
                  <a16:creationId xmlns:a16="http://schemas.microsoft.com/office/drawing/2014/main" id="{3AC591FD-33D2-4F39-8C66-AC39155F7D63}"/>
                </a:ext>
              </a:extLst>
            </p:cNvPr>
            <p:cNvSpPr/>
            <p:nvPr/>
          </p:nvSpPr>
          <p:spPr>
            <a:xfrm>
              <a:off x="7623809" y="4237473"/>
              <a:ext cx="122872" cy="69730"/>
            </a:xfrm>
            <a:custGeom>
              <a:avLst/>
              <a:gdLst/>
              <a:ahLst/>
              <a:cxnLst/>
              <a:rect l="l" t="t" r="r" b="b"/>
              <a:pathLst>
                <a:path w="122872" h="69730" extrusionOk="0">
                  <a:moveTo>
                    <a:pt x="56197" y="64016"/>
                  </a:moveTo>
                  <a:cubicBezTo>
                    <a:pt x="43815" y="41156"/>
                    <a:pt x="20955" y="43061"/>
                    <a:pt x="0" y="41156"/>
                  </a:cubicBezTo>
                  <a:cubicBezTo>
                    <a:pt x="32385" y="-7422"/>
                    <a:pt x="32385" y="-7422"/>
                    <a:pt x="86678" y="12581"/>
                  </a:cubicBezTo>
                  <a:cubicBezTo>
                    <a:pt x="99060" y="17343"/>
                    <a:pt x="110490" y="21153"/>
                    <a:pt x="122872" y="25916"/>
                  </a:cubicBezTo>
                  <a:cubicBezTo>
                    <a:pt x="107633" y="40203"/>
                    <a:pt x="91440" y="55443"/>
                    <a:pt x="76200" y="69731"/>
                  </a:cubicBezTo>
                  <a:cubicBezTo>
                    <a:pt x="73343" y="69731"/>
                    <a:pt x="69533" y="68778"/>
                    <a:pt x="66675" y="68778"/>
                  </a:cubicBezTo>
                  <a:cubicBezTo>
                    <a:pt x="63818" y="66873"/>
                    <a:pt x="60008" y="64968"/>
                    <a:pt x="56197" y="64016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1272;p20">
              <a:extLst>
                <a:ext uri="{FF2B5EF4-FFF2-40B4-BE49-F238E27FC236}">
                  <a16:creationId xmlns:a16="http://schemas.microsoft.com/office/drawing/2014/main" id="{CBCFED9D-5F46-407C-B3D4-4CA7AD68938C}"/>
                </a:ext>
              </a:extLst>
            </p:cNvPr>
            <p:cNvSpPr/>
            <p:nvPr/>
          </p:nvSpPr>
          <p:spPr>
            <a:xfrm>
              <a:off x="7233284" y="4470081"/>
              <a:ext cx="211455" cy="280987"/>
            </a:xfrm>
            <a:custGeom>
              <a:avLst/>
              <a:gdLst/>
              <a:ahLst/>
              <a:cxnLst/>
              <a:rect l="l" t="t" r="r" b="b"/>
              <a:pathLst>
                <a:path w="211455" h="280987" extrusionOk="0">
                  <a:moveTo>
                    <a:pt x="0" y="280988"/>
                  </a:moveTo>
                  <a:cubicBezTo>
                    <a:pt x="6668" y="265748"/>
                    <a:pt x="10478" y="248603"/>
                    <a:pt x="20003" y="235268"/>
                  </a:cubicBezTo>
                  <a:cubicBezTo>
                    <a:pt x="40958" y="204788"/>
                    <a:pt x="64770" y="176213"/>
                    <a:pt x="87630" y="146685"/>
                  </a:cubicBezTo>
                  <a:cubicBezTo>
                    <a:pt x="111443" y="116205"/>
                    <a:pt x="135255" y="86678"/>
                    <a:pt x="159068" y="56198"/>
                  </a:cubicBezTo>
                  <a:cubicBezTo>
                    <a:pt x="171450" y="40005"/>
                    <a:pt x="181928" y="20955"/>
                    <a:pt x="194310" y="4763"/>
                  </a:cubicBezTo>
                  <a:cubicBezTo>
                    <a:pt x="197168" y="953"/>
                    <a:pt x="205740" y="1905"/>
                    <a:pt x="211455" y="0"/>
                  </a:cubicBezTo>
                  <a:cubicBezTo>
                    <a:pt x="147638" y="85725"/>
                    <a:pt x="83820" y="171450"/>
                    <a:pt x="20003" y="257175"/>
                  </a:cubicBezTo>
                  <a:cubicBezTo>
                    <a:pt x="13335" y="265748"/>
                    <a:pt x="6668" y="273368"/>
                    <a:pt x="0" y="280988"/>
                  </a:cubicBezTo>
                  <a:close/>
                </a:path>
              </a:pathLst>
            </a:custGeom>
            <a:solidFill>
              <a:srgbClr val="9A6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1273;p20">
              <a:extLst>
                <a:ext uri="{FF2B5EF4-FFF2-40B4-BE49-F238E27FC236}">
                  <a16:creationId xmlns:a16="http://schemas.microsoft.com/office/drawing/2014/main" id="{37CD5157-6CAE-4748-9EAE-0C88811FA093}"/>
                </a:ext>
              </a:extLst>
            </p:cNvPr>
            <p:cNvSpPr/>
            <p:nvPr/>
          </p:nvSpPr>
          <p:spPr>
            <a:xfrm>
              <a:off x="7393304" y="5257799"/>
              <a:ext cx="99059" cy="80711"/>
            </a:xfrm>
            <a:custGeom>
              <a:avLst/>
              <a:gdLst/>
              <a:ahLst/>
              <a:cxnLst/>
              <a:rect l="l" t="t" r="r" b="b"/>
              <a:pathLst>
                <a:path w="99059" h="80711" extrusionOk="0">
                  <a:moveTo>
                    <a:pt x="64770" y="0"/>
                  </a:moveTo>
                  <a:cubicBezTo>
                    <a:pt x="76200" y="4763"/>
                    <a:pt x="87630" y="8572"/>
                    <a:pt x="99060" y="13335"/>
                  </a:cubicBezTo>
                  <a:cubicBezTo>
                    <a:pt x="81915" y="72390"/>
                    <a:pt x="47625" y="93345"/>
                    <a:pt x="0" y="73343"/>
                  </a:cubicBezTo>
                  <a:cubicBezTo>
                    <a:pt x="16192" y="50482"/>
                    <a:pt x="33338" y="26670"/>
                    <a:pt x="50482" y="4763"/>
                  </a:cubicBezTo>
                  <a:cubicBezTo>
                    <a:pt x="53340" y="1905"/>
                    <a:pt x="60007" y="953"/>
                    <a:pt x="64770" y="0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1274;p20">
              <a:extLst>
                <a:ext uri="{FF2B5EF4-FFF2-40B4-BE49-F238E27FC236}">
                  <a16:creationId xmlns:a16="http://schemas.microsoft.com/office/drawing/2014/main" id="{5C3FE338-58D1-4651-B81B-AA01DC0A1107}"/>
                </a:ext>
              </a:extLst>
            </p:cNvPr>
            <p:cNvSpPr/>
            <p:nvPr/>
          </p:nvSpPr>
          <p:spPr>
            <a:xfrm>
              <a:off x="7663105" y="5272087"/>
              <a:ext cx="69289" cy="104775"/>
            </a:xfrm>
            <a:custGeom>
              <a:avLst/>
              <a:gdLst/>
              <a:ahLst/>
              <a:cxnLst/>
              <a:rect l="l" t="t" r="r" b="b"/>
              <a:pathLst>
                <a:path w="69289" h="104775" extrusionOk="0">
                  <a:moveTo>
                    <a:pt x="8329" y="104775"/>
                  </a:moveTo>
                  <a:cubicBezTo>
                    <a:pt x="6424" y="96203"/>
                    <a:pt x="5472" y="86678"/>
                    <a:pt x="2614" y="78105"/>
                  </a:cubicBezTo>
                  <a:cubicBezTo>
                    <a:pt x="-6911" y="44768"/>
                    <a:pt x="11187" y="21907"/>
                    <a:pt x="31189" y="0"/>
                  </a:cubicBezTo>
                  <a:cubicBezTo>
                    <a:pt x="38809" y="16193"/>
                    <a:pt x="45477" y="31432"/>
                    <a:pt x="54049" y="46672"/>
                  </a:cubicBezTo>
                  <a:cubicBezTo>
                    <a:pt x="57859" y="52388"/>
                    <a:pt x="64527" y="57150"/>
                    <a:pt x="69289" y="61913"/>
                  </a:cubicBezTo>
                  <a:cubicBezTo>
                    <a:pt x="69289" y="62865"/>
                    <a:pt x="69289" y="63818"/>
                    <a:pt x="69289" y="64770"/>
                  </a:cubicBezTo>
                  <a:cubicBezTo>
                    <a:pt x="49287" y="78105"/>
                    <a:pt x="28332" y="91440"/>
                    <a:pt x="8329" y="104775"/>
                  </a:cubicBezTo>
                  <a:close/>
                </a:path>
              </a:pathLst>
            </a:custGeom>
            <a:solidFill>
              <a:srgbClr val="9397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1275;p20">
              <a:extLst>
                <a:ext uri="{FF2B5EF4-FFF2-40B4-BE49-F238E27FC236}">
                  <a16:creationId xmlns:a16="http://schemas.microsoft.com/office/drawing/2014/main" id="{A47B3AB3-DEAE-4BB2-BAED-59E01D6FF058}"/>
                </a:ext>
              </a:extLst>
            </p:cNvPr>
            <p:cNvSpPr/>
            <p:nvPr/>
          </p:nvSpPr>
          <p:spPr>
            <a:xfrm>
              <a:off x="8225789" y="3618546"/>
              <a:ext cx="113751" cy="108584"/>
            </a:xfrm>
            <a:custGeom>
              <a:avLst/>
              <a:gdLst/>
              <a:ahLst/>
              <a:cxnLst/>
              <a:rect l="l" t="t" r="r" b="b"/>
              <a:pathLst>
                <a:path w="113751" h="108584" extrusionOk="0">
                  <a:moveTo>
                    <a:pt x="14288" y="108585"/>
                  </a:moveTo>
                  <a:cubicBezTo>
                    <a:pt x="9525" y="98108"/>
                    <a:pt x="4763" y="88583"/>
                    <a:pt x="0" y="78105"/>
                  </a:cubicBezTo>
                  <a:cubicBezTo>
                    <a:pt x="35243" y="52388"/>
                    <a:pt x="71438" y="26670"/>
                    <a:pt x="107633" y="0"/>
                  </a:cubicBezTo>
                  <a:cubicBezTo>
                    <a:pt x="117158" y="7620"/>
                    <a:pt x="114300" y="15240"/>
                    <a:pt x="107633" y="22860"/>
                  </a:cubicBezTo>
                  <a:cubicBezTo>
                    <a:pt x="83820" y="49530"/>
                    <a:pt x="60960" y="76200"/>
                    <a:pt x="37148" y="102870"/>
                  </a:cubicBezTo>
                  <a:cubicBezTo>
                    <a:pt x="32385" y="106680"/>
                    <a:pt x="22860" y="106680"/>
                    <a:pt x="14288" y="108585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1276;p20">
              <a:extLst>
                <a:ext uri="{FF2B5EF4-FFF2-40B4-BE49-F238E27FC236}">
                  <a16:creationId xmlns:a16="http://schemas.microsoft.com/office/drawing/2014/main" id="{C596D908-CEB4-4936-AD58-CD725C062C60}"/>
                </a:ext>
              </a:extLst>
            </p:cNvPr>
            <p:cNvSpPr/>
            <p:nvPr/>
          </p:nvSpPr>
          <p:spPr>
            <a:xfrm>
              <a:off x="7372038" y="5226367"/>
              <a:ext cx="86035" cy="104775"/>
            </a:xfrm>
            <a:custGeom>
              <a:avLst/>
              <a:gdLst/>
              <a:ahLst/>
              <a:cxnLst/>
              <a:rect l="l" t="t" r="r" b="b"/>
              <a:pathLst>
                <a:path w="86035" h="104775" extrusionOk="0">
                  <a:moveTo>
                    <a:pt x="86036" y="31432"/>
                  </a:moveTo>
                  <a:cubicBezTo>
                    <a:pt x="81273" y="33338"/>
                    <a:pt x="74606" y="33338"/>
                    <a:pt x="71748" y="36195"/>
                  </a:cubicBezTo>
                  <a:cubicBezTo>
                    <a:pt x="54603" y="59055"/>
                    <a:pt x="38411" y="81915"/>
                    <a:pt x="21266" y="104775"/>
                  </a:cubicBezTo>
                  <a:cubicBezTo>
                    <a:pt x="-2547" y="92392"/>
                    <a:pt x="-5404" y="84772"/>
                    <a:pt x="7931" y="63817"/>
                  </a:cubicBezTo>
                  <a:cubicBezTo>
                    <a:pt x="21266" y="42863"/>
                    <a:pt x="35553" y="22860"/>
                    <a:pt x="50793" y="0"/>
                  </a:cubicBezTo>
                  <a:cubicBezTo>
                    <a:pt x="62223" y="11430"/>
                    <a:pt x="74606" y="20955"/>
                    <a:pt x="86036" y="31432"/>
                  </a:cubicBezTo>
                  <a:close/>
                </a:path>
              </a:pathLst>
            </a:custGeom>
            <a:solidFill>
              <a:srgbClr val="AD7C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1277;p20">
              <a:extLst>
                <a:ext uri="{FF2B5EF4-FFF2-40B4-BE49-F238E27FC236}">
                  <a16:creationId xmlns:a16="http://schemas.microsoft.com/office/drawing/2014/main" id="{8E029F9F-F2AC-4F68-B715-F7F25DF44EB3}"/>
                </a:ext>
              </a:extLst>
            </p:cNvPr>
            <p:cNvSpPr/>
            <p:nvPr/>
          </p:nvSpPr>
          <p:spPr>
            <a:xfrm>
              <a:off x="7891538" y="5324589"/>
              <a:ext cx="90411" cy="105060"/>
            </a:xfrm>
            <a:custGeom>
              <a:avLst/>
              <a:gdLst/>
              <a:ahLst/>
              <a:cxnLst/>
              <a:rect l="l" t="t" r="r" b="b"/>
              <a:pathLst>
                <a:path w="90411" h="105060" extrusionOk="0">
                  <a:moveTo>
                    <a:pt x="32309" y="103707"/>
                  </a:moveTo>
                  <a:cubicBezTo>
                    <a:pt x="11354" y="107517"/>
                    <a:pt x="-3886" y="104660"/>
                    <a:pt x="876" y="77037"/>
                  </a:cubicBezTo>
                  <a:cubicBezTo>
                    <a:pt x="9449" y="65607"/>
                    <a:pt x="18022" y="53225"/>
                    <a:pt x="26594" y="41794"/>
                  </a:cubicBezTo>
                  <a:cubicBezTo>
                    <a:pt x="38024" y="31317"/>
                    <a:pt x="52311" y="21792"/>
                    <a:pt x="60884" y="9410"/>
                  </a:cubicBezTo>
                  <a:cubicBezTo>
                    <a:pt x="71361" y="-3925"/>
                    <a:pt x="78981" y="-2021"/>
                    <a:pt x="90411" y="8457"/>
                  </a:cubicBezTo>
                  <a:cubicBezTo>
                    <a:pt x="80886" y="22744"/>
                    <a:pt x="71361" y="37032"/>
                    <a:pt x="62789" y="51319"/>
                  </a:cubicBezTo>
                  <a:cubicBezTo>
                    <a:pt x="60884" y="55129"/>
                    <a:pt x="61836" y="60844"/>
                    <a:pt x="61836" y="64654"/>
                  </a:cubicBezTo>
                  <a:cubicBezTo>
                    <a:pt x="51359" y="77037"/>
                    <a:pt x="41834" y="90372"/>
                    <a:pt x="32309" y="103707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1278;p20">
              <a:extLst>
                <a:ext uri="{FF2B5EF4-FFF2-40B4-BE49-F238E27FC236}">
                  <a16:creationId xmlns:a16="http://schemas.microsoft.com/office/drawing/2014/main" id="{5B03B0C2-F442-4766-BB3D-CC9764E987D9}"/>
                </a:ext>
              </a:extLst>
            </p:cNvPr>
            <p:cNvSpPr/>
            <p:nvPr/>
          </p:nvSpPr>
          <p:spPr>
            <a:xfrm>
              <a:off x="8362949" y="4478280"/>
              <a:ext cx="135255" cy="58475"/>
            </a:xfrm>
            <a:custGeom>
              <a:avLst/>
              <a:gdLst/>
              <a:ahLst/>
              <a:cxnLst/>
              <a:rect l="l" t="t" r="r" b="b"/>
              <a:pathLst>
                <a:path w="135255" h="58475" extrusionOk="0">
                  <a:moveTo>
                    <a:pt x="124777" y="39426"/>
                  </a:moveTo>
                  <a:cubicBezTo>
                    <a:pt x="113348" y="37521"/>
                    <a:pt x="102870" y="34663"/>
                    <a:pt x="98107" y="49904"/>
                  </a:cubicBezTo>
                  <a:cubicBezTo>
                    <a:pt x="96202" y="54666"/>
                    <a:pt x="86677" y="55619"/>
                    <a:pt x="80963" y="58476"/>
                  </a:cubicBezTo>
                  <a:cubicBezTo>
                    <a:pt x="74295" y="56571"/>
                    <a:pt x="68580" y="55619"/>
                    <a:pt x="61913" y="53713"/>
                  </a:cubicBezTo>
                  <a:cubicBezTo>
                    <a:pt x="61913" y="47046"/>
                    <a:pt x="60960" y="40379"/>
                    <a:pt x="60960" y="30854"/>
                  </a:cubicBezTo>
                  <a:cubicBezTo>
                    <a:pt x="50482" y="37521"/>
                    <a:pt x="41910" y="43236"/>
                    <a:pt x="32385" y="48951"/>
                  </a:cubicBezTo>
                  <a:cubicBezTo>
                    <a:pt x="31432" y="38474"/>
                    <a:pt x="31432" y="29901"/>
                    <a:pt x="30480" y="21329"/>
                  </a:cubicBezTo>
                  <a:cubicBezTo>
                    <a:pt x="19050" y="24186"/>
                    <a:pt x="9525" y="27044"/>
                    <a:pt x="0" y="29901"/>
                  </a:cubicBezTo>
                  <a:cubicBezTo>
                    <a:pt x="27623" y="-5341"/>
                    <a:pt x="43815" y="-6294"/>
                    <a:pt x="83820" y="10851"/>
                  </a:cubicBezTo>
                  <a:cubicBezTo>
                    <a:pt x="100013" y="18471"/>
                    <a:pt x="118110" y="21329"/>
                    <a:pt x="135255" y="27044"/>
                  </a:cubicBezTo>
                  <a:cubicBezTo>
                    <a:pt x="131445" y="31806"/>
                    <a:pt x="128588" y="35616"/>
                    <a:pt x="124777" y="39426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1279;p20">
              <a:extLst>
                <a:ext uri="{FF2B5EF4-FFF2-40B4-BE49-F238E27FC236}">
                  <a16:creationId xmlns:a16="http://schemas.microsoft.com/office/drawing/2014/main" id="{016F9ADB-4293-43B7-A669-FA16AE9158F4}"/>
                </a:ext>
              </a:extLst>
            </p:cNvPr>
            <p:cNvSpPr/>
            <p:nvPr/>
          </p:nvSpPr>
          <p:spPr>
            <a:xfrm>
              <a:off x="8164829" y="4333874"/>
              <a:ext cx="104775" cy="63817"/>
            </a:xfrm>
            <a:custGeom>
              <a:avLst/>
              <a:gdLst/>
              <a:ahLst/>
              <a:cxnLst/>
              <a:rect l="l" t="t" r="r" b="b"/>
              <a:pathLst>
                <a:path w="104775" h="63817" extrusionOk="0">
                  <a:moveTo>
                    <a:pt x="0" y="44768"/>
                  </a:moveTo>
                  <a:cubicBezTo>
                    <a:pt x="4763" y="38100"/>
                    <a:pt x="9525" y="31432"/>
                    <a:pt x="14288" y="23813"/>
                  </a:cubicBezTo>
                  <a:cubicBezTo>
                    <a:pt x="33338" y="-9525"/>
                    <a:pt x="49530" y="-4763"/>
                    <a:pt x="77152" y="19050"/>
                  </a:cubicBezTo>
                  <a:cubicBezTo>
                    <a:pt x="87630" y="14288"/>
                    <a:pt x="96202" y="10478"/>
                    <a:pt x="104775" y="6668"/>
                  </a:cubicBezTo>
                  <a:cubicBezTo>
                    <a:pt x="98107" y="16193"/>
                    <a:pt x="92393" y="26670"/>
                    <a:pt x="84772" y="35243"/>
                  </a:cubicBezTo>
                  <a:cubicBezTo>
                    <a:pt x="78105" y="43815"/>
                    <a:pt x="69532" y="52388"/>
                    <a:pt x="59055" y="63818"/>
                  </a:cubicBezTo>
                  <a:cubicBezTo>
                    <a:pt x="42863" y="58103"/>
                    <a:pt x="21907" y="51435"/>
                    <a:pt x="0" y="44768"/>
                  </a:cubicBezTo>
                  <a:close/>
                </a:path>
              </a:pathLst>
            </a:custGeom>
            <a:solidFill>
              <a:srgbClr val="4141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1280;p20">
              <a:extLst>
                <a:ext uri="{FF2B5EF4-FFF2-40B4-BE49-F238E27FC236}">
                  <a16:creationId xmlns:a16="http://schemas.microsoft.com/office/drawing/2014/main" id="{2557E81A-2D0D-4B44-BC99-D3F3136C6022}"/>
                </a:ext>
              </a:extLst>
            </p:cNvPr>
            <p:cNvSpPr/>
            <p:nvPr/>
          </p:nvSpPr>
          <p:spPr>
            <a:xfrm>
              <a:off x="8329612" y="4339589"/>
              <a:ext cx="80010" cy="79057"/>
            </a:xfrm>
            <a:custGeom>
              <a:avLst/>
              <a:gdLst/>
              <a:ahLst/>
              <a:cxnLst/>
              <a:rect l="l" t="t" r="r" b="b"/>
              <a:pathLst>
                <a:path w="80010" h="79057" extrusionOk="0">
                  <a:moveTo>
                    <a:pt x="80010" y="9525"/>
                  </a:moveTo>
                  <a:cubicBezTo>
                    <a:pt x="67627" y="32385"/>
                    <a:pt x="56198" y="55245"/>
                    <a:pt x="43815" y="79057"/>
                  </a:cubicBezTo>
                  <a:cubicBezTo>
                    <a:pt x="25718" y="66675"/>
                    <a:pt x="13335" y="57150"/>
                    <a:pt x="0" y="47625"/>
                  </a:cubicBezTo>
                  <a:cubicBezTo>
                    <a:pt x="17145" y="31432"/>
                    <a:pt x="35243" y="16192"/>
                    <a:pt x="52388" y="0"/>
                  </a:cubicBezTo>
                  <a:cubicBezTo>
                    <a:pt x="61913" y="2857"/>
                    <a:pt x="71438" y="5715"/>
                    <a:pt x="80010" y="9525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1281;p20">
              <a:extLst>
                <a:ext uri="{FF2B5EF4-FFF2-40B4-BE49-F238E27FC236}">
                  <a16:creationId xmlns:a16="http://schemas.microsoft.com/office/drawing/2014/main" id="{8BAA0BF5-74DA-4444-BF75-DF8EE7E4AD01}"/>
                </a:ext>
              </a:extLst>
            </p:cNvPr>
            <p:cNvSpPr/>
            <p:nvPr/>
          </p:nvSpPr>
          <p:spPr>
            <a:xfrm>
              <a:off x="6588442" y="5219699"/>
              <a:ext cx="61912" cy="113347"/>
            </a:xfrm>
            <a:custGeom>
              <a:avLst/>
              <a:gdLst/>
              <a:ahLst/>
              <a:cxnLst/>
              <a:rect l="l" t="t" r="r" b="b"/>
              <a:pathLst>
                <a:path w="61912" h="113347" extrusionOk="0">
                  <a:moveTo>
                    <a:pt x="60960" y="99060"/>
                  </a:moveTo>
                  <a:cubicBezTo>
                    <a:pt x="54292" y="100965"/>
                    <a:pt x="48577" y="101918"/>
                    <a:pt x="41910" y="103822"/>
                  </a:cubicBezTo>
                  <a:cubicBezTo>
                    <a:pt x="29527" y="106680"/>
                    <a:pt x="17145" y="110490"/>
                    <a:pt x="4763" y="113347"/>
                  </a:cubicBezTo>
                  <a:cubicBezTo>
                    <a:pt x="2857" y="108585"/>
                    <a:pt x="1905" y="104775"/>
                    <a:pt x="0" y="100013"/>
                  </a:cubicBezTo>
                  <a:cubicBezTo>
                    <a:pt x="13335" y="85725"/>
                    <a:pt x="13335" y="63818"/>
                    <a:pt x="0" y="47625"/>
                  </a:cubicBezTo>
                  <a:cubicBezTo>
                    <a:pt x="3810" y="22860"/>
                    <a:pt x="20955" y="10478"/>
                    <a:pt x="41910" y="0"/>
                  </a:cubicBezTo>
                  <a:cubicBezTo>
                    <a:pt x="38100" y="7620"/>
                    <a:pt x="34290" y="16193"/>
                    <a:pt x="30480" y="23813"/>
                  </a:cubicBezTo>
                  <a:cubicBezTo>
                    <a:pt x="26670" y="31432"/>
                    <a:pt x="21907" y="38100"/>
                    <a:pt x="19050" y="43815"/>
                  </a:cubicBezTo>
                  <a:cubicBezTo>
                    <a:pt x="23813" y="55245"/>
                    <a:pt x="49530" y="47625"/>
                    <a:pt x="31432" y="70485"/>
                  </a:cubicBezTo>
                  <a:cubicBezTo>
                    <a:pt x="43815" y="69532"/>
                    <a:pt x="51435" y="69532"/>
                    <a:pt x="61913" y="68580"/>
                  </a:cubicBezTo>
                  <a:cubicBezTo>
                    <a:pt x="60960" y="79057"/>
                    <a:pt x="60960" y="88582"/>
                    <a:pt x="60960" y="99060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1282;p20">
              <a:extLst>
                <a:ext uri="{FF2B5EF4-FFF2-40B4-BE49-F238E27FC236}">
                  <a16:creationId xmlns:a16="http://schemas.microsoft.com/office/drawing/2014/main" id="{E3BABEB1-3E1D-4C23-9B31-6C78F566A5D4}"/>
                </a:ext>
              </a:extLst>
            </p:cNvPr>
            <p:cNvSpPr/>
            <p:nvPr/>
          </p:nvSpPr>
          <p:spPr>
            <a:xfrm>
              <a:off x="8286749" y="4303394"/>
              <a:ext cx="103019" cy="83820"/>
            </a:xfrm>
            <a:custGeom>
              <a:avLst/>
              <a:gdLst/>
              <a:ahLst/>
              <a:cxnLst/>
              <a:rect l="l" t="t" r="r" b="b"/>
              <a:pathLst>
                <a:path w="103019" h="83820" extrusionOk="0">
                  <a:moveTo>
                    <a:pt x="95250" y="36195"/>
                  </a:moveTo>
                  <a:cubicBezTo>
                    <a:pt x="78105" y="52388"/>
                    <a:pt x="60007" y="67628"/>
                    <a:pt x="42863" y="83820"/>
                  </a:cubicBezTo>
                  <a:cubicBezTo>
                    <a:pt x="28575" y="80010"/>
                    <a:pt x="14288" y="75248"/>
                    <a:pt x="0" y="71438"/>
                  </a:cubicBezTo>
                  <a:cubicBezTo>
                    <a:pt x="8573" y="60008"/>
                    <a:pt x="17145" y="48578"/>
                    <a:pt x="24765" y="37148"/>
                  </a:cubicBezTo>
                  <a:cubicBezTo>
                    <a:pt x="34290" y="37148"/>
                    <a:pt x="45720" y="28575"/>
                    <a:pt x="52388" y="43815"/>
                  </a:cubicBezTo>
                  <a:cubicBezTo>
                    <a:pt x="53340" y="44768"/>
                    <a:pt x="73343" y="40958"/>
                    <a:pt x="80010" y="34290"/>
                  </a:cubicBezTo>
                  <a:cubicBezTo>
                    <a:pt x="96202" y="20955"/>
                    <a:pt x="71438" y="15240"/>
                    <a:pt x="71438" y="4763"/>
                  </a:cubicBezTo>
                  <a:cubicBezTo>
                    <a:pt x="80963" y="2858"/>
                    <a:pt x="90488" y="953"/>
                    <a:pt x="99060" y="0"/>
                  </a:cubicBezTo>
                  <a:cubicBezTo>
                    <a:pt x="95250" y="10478"/>
                    <a:pt x="112395" y="24765"/>
                    <a:pt x="95250" y="36195"/>
                  </a:cubicBezTo>
                  <a:close/>
                </a:path>
              </a:pathLst>
            </a:custGeom>
            <a:solidFill>
              <a:srgbClr val="4141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1283;p20">
              <a:extLst>
                <a:ext uri="{FF2B5EF4-FFF2-40B4-BE49-F238E27FC236}">
                  <a16:creationId xmlns:a16="http://schemas.microsoft.com/office/drawing/2014/main" id="{C4EB1ECC-19C7-44A3-8B29-27EDFAA2DAA9}"/>
                </a:ext>
              </a:extLst>
            </p:cNvPr>
            <p:cNvSpPr/>
            <p:nvPr/>
          </p:nvSpPr>
          <p:spPr>
            <a:xfrm>
              <a:off x="8229599" y="3601402"/>
              <a:ext cx="142875" cy="163829"/>
            </a:xfrm>
            <a:custGeom>
              <a:avLst/>
              <a:gdLst/>
              <a:ahLst/>
              <a:cxnLst/>
              <a:rect l="l" t="t" r="r" b="b"/>
              <a:pathLst>
                <a:path w="142875" h="163829" extrusionOk="0">
                  <a:moveTo>
                    <a:pt x="10477" y="125730"/>
                  </a:moveTo>
                  <a:cubicBezTo>
                    <a:pt x="18098" y="123825"/>
                    <a:pt x="28575" y="123825"/>
                    <a:pt x="33338" y="119063"/>
                  </a:cubicBezTo>
                  <a:cubicBezTo>
                    <a:pt x="58102" y="93345"/>
                    <a:pt x="80010" y="65722"/>
                    <a:pt x="103823" y="39053"/>
                  </a:cubicBezTo>
                  <a:cubicBezTo>
                    <a:pt x="110490" y="31432"/>
                    <a:pt x="113348" y="23813"/>
                    <a:pt x="103823" y="16192"/>
                  </a:cubicBezTo>
                  <a:cubicBezTo>
                    <a:pt x="111443" y="10478"/>
                    <a:pt x="118110" y="5715"/>
                    <a:pt x="126682" y="0"/>
                  </a:cubicBezTo>
                  <a:cubicBezTo>
                    <a:pt x="132398" y="4763"/>
                    <a:pt x="137160" y="8572"/>
                    <a:pt x="142875" y="12382"/>
                  </a:cubicBezTo>
                  <a:cubicBezTo>
                    <a:pt x="130493" y="25717"/>
                    <a:pt x="117157" y="39053"/>
                    <a:pt x="104775" y="53340"/>
                  </a:cubicBezTo>
                  <a:cubicBezTo>
                    <a:pt x="79057" y="84772"/>
                    <a:pt x="54293" y="116205"/>
                    <a:pt x="26670" y="149542"/>
                  </a:cubicBezTo>
                  <a:cubicBezTo>
                    <a:pt x="35243" y="151447"/>
                    <a:pt x="40005" y="153353"/>
                    <a:pt x="44768" y="154305"/>
                  </a:cubicBezTo>
                  <a:cubicBezTo>
                    <a:pt x="35243" y="157163"/>
                    <a:pt x="25718" y="160972"/>
                    <a:pt x="15240" y="163830"/>
                  </a:cubicBezTo>
                  <a:cubicBezTo>
                    <a:pt x="10477" y="163830"/>
                    <a:pt x="4763" y="163830"/>
                    <a:pt x="0" y="162878"/>
                  </a:cubicBezTo>
                  <a:cubicBezTo>
                    <a:pt x="952" y="158115"/>
                    <a:pt x="1905" y="153353"/>
                    <a:pt x="2857" y="148590"/>
                  </a:cubicBezTo>
                  <a:cubicBezTo>
                    <a:pt x="3810" y="146685"/>
                    <a:pt x="3810" y="145732"/>
                    <a:pt x="4763" y="143828"/>
                  </a:cubicBezTo>
                  <a:cubicBezTo>
                    <a:pt x="4763" y="143828"/>
                    <a:pt x="4763" y="142875"/>
                    <a:pt x="4763" y="142875"/>
                  </a:cubicBezTo>
                  <a:cubicBezTo>
                    <a:pt x="5715" y="138113"/>
                    <a:pt x="6668" y="133350"/>
                    <a:pt x="8573" y="127635"/>
                  </a:cubicBezTo>
                  <a:cubicBezTo>
                    <a:pt x="9525" y="127635"/>
                    <a:pt x="10477" y="126682"/>
                    <a:pt x="10477" y="12573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1284;p20">
              <a:extLst>
                <a:ext uri="{FF2B5EF4-FFF2-40B4-BE49-F238E27FC236}">
                  <a16:creationId xmlns:a16="http://schemas.microsoft.com/office/drawing/2014/main" id="{27A29E69-D659-4043-B69B-D96E56A278FB}"/>
                </a:ext>
              </a:extLst>
            </p:cNvPr>
            <p:cNvSpPr/>
            <p:nvPr/>
          </p:nvSpPr>
          <p:spPr>
            <a:xfrm>
              <a:off x="8417242" y="3764279"/>
              <a:ext cx="92392" cy="96202"/>
            </a:xfrm>
            <a:custGeom>
              <a:avLst/>
              <a:gdLst/>
              <a:ahLst/>
              <a:cxnLst/>
              <a:rect l="l" t="t" r="r" b="b"/>
              <a:pathLst>
                <a:path w="92392" h="96202" extrusionOk="0">
                  <a:moveTo>
                    <a:pt x="77152" y="4763"/>
                  </a:moveTo>
                  <a:cubicBezTo>
                    <a:pt x="78105" y="2857"/>
                    <a:pt x="78105" y="1905"/>
                    <a:pt x="79057" y="0"/>
                  </a:cubicBezTo>
                  <a:cubicBezTo>
                    <a:pt x="83820" y="0"/>
                    <a:pt x="87630" y="0"/>
                    <a:pt x="92393" y="0"/>
                  </a:cubicBezTo>
                  <a:cubicBezTo>
                    <a:pt x="82868" y="23813"/>
                    <a:pt x="73343" y="48577"/>
                    <a:pt x="61913" y="72390"/>
                  </a:cubicBezTo>
                  <a:cubicBezTo>
                    <a:pt x="58102" y="80963"/>
                    <a:pt x="45720" y="85725"/>
                    <a:pt x="36195" y="89535"/>
                  </a:cubicBezTo>
                  <a:cubicBezTo>
                    <a:pt x="24765" y="93345"/>
                    <a:pt x="12382" y="94297"/>
                    <a:pt x="0" y="96202"/>
                  </a:cubicBezTo>
                  <a:cubicBezTo>
                    <a:pt x="2857" y="89535"/>
                    <a:pt x="5715" y="81915"/>
                    <a:pt x="7620" y="75247"/>
                  </a:cubicBezTo>
                  <a:cubicBezTo>
                    <a:pt x="12382" y="74295"/>
                    <a:pt x="18097" y="75247"/>
                    <a:pt x="20002" y="72390"/>
                  </a:cubicBezTo>
                  <a:cubicBezTo>
                    <a:pt x="39052" y="53340"/>
                    <a:pt x="57150" y="33338"/>
                    <a:pt x="75247" y="14288"/>
                  </a:cubicBezTo>
                  <a:cubicBezTo>
                    <a:pt x="77152" y="11430"/>
                    <a:pt x="76200" y="7620"/>
                    <a:pt x="77152" y="4763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1285;p20">
              <a:extLst>
                <a:ext uri="{FF2B5EF4-FFF2-40B4-BE49-F238E27FC236}">
                  <a16:creationId xmlns:a16="http://schemas.microsoft.com/office/drawing/2014/main" id="{E84E29F9-360A-4F0F-B3EA-7E32C7D2C4F1}"/>
                </a:ext>
              </a:extLst>
            </p:cNvPr>
            <p:cNvSpPr/>
            <p:nvPr/>
          </p:nvSpPr>
          <p:spPr>
            <a:xfrm>
              <a:off x="7333758" y="4766309"/>
              <a:ext cx="77643" cy="62865"/>
            </a:xfrm>
            <a:custGeom>
              <a:avLst/>
              <a:gdLst/>
              <a:ahLst/>
              <a:cxnLst/>
              <a:rect l="l" t="t" r="r" b="b"/>
              <a:pathLst>
                <a:path w="77643" h="62865" extrusionOk="0">
                  <a:moveTo>
                    <a:pt x="45259" y="62865"/>
                  </a:moveTo>
                  <a:cubicBezTo>
                    <a:pt x="33829" y="59055"/>
                    <a:pt x="22399" y="54293"/>
                    <a:pt x="10969" y="50483"/>
                  </a:cubicBezTo>
                  <a:cubicBezTo>
                    <a:pt x="-4271" y="44768"/>
                    <a:pt x="-1414" y="35243"/>
                    <a:pt x="6206" y="24765"/>
                  </a:cubicBezTo>
                  <a:cubicBezTo>
                    <a:pt x="11921" y="17145"/>
                    <a:pt x="16684" y="8572"/>
                    <a:pt x="22399" y="0"/>
                  </a:cubicBezTo>
                  <a:cubicBezTo>
                    <a:pt x="39544" y="6668"/>
                    <a:pt x="56689" y="12383"/>
                    <a:pt x="77644" y="20955"/>
                  </a:cubicBezTo>
                  <a:cubicBezTo>
                    <a:pt x="66214" y="36195"/>
                    <a:pt x="55736" y="49530"/>
                    <a:pt x="45259" y="62865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1286;p20">
              <a:extLst>
                <a:ext uri="{FF2B5EF4-FFF2-40B4-BE49-F238E27FC236}">
                  <a16:creationId xmlns:a16="http://schemas.microsoft.com/office/drawing/2014/main" id="{8C10C3FB-F963-42DD-8EC6-FCED699337E4}"/>
                </a:ext>
              </a:extLst>
            </p:cNvPr>
            <p:cNvSpPr/>
            <p:nvPr/>
          </p:nvSpPr>
          <p:spPr>
            <a:xfrm>
              <a:off x="7246619" y="5286374"/>
              <a:ext cx="85312" cy="56197"/>
            </a:xfrm>
            <a:custGeom>
              <a:avLst/>
              <a:gdLst/>
              <a:ahLst/>
              <a:cxnLst/>
              <a:rect l="l" t="t" r="r" b="b"/>
              <a:pathLst>
                <a:path w="85312" h="56197" extrusionOk="0">
                  <a:moveTo>
                    <a:pt x="80963" y="0"/>
                  </a:moveTo>
                  <a:cubicBezTo>
                    <a:pt x="78105" y="6668"/>
                    <a:pt x="75248" y="12382"/>
                    <a:pt x="72390" y="20003"/>
                  </a:cubicBezTo>
                  <a:cubicBezTo>
                    <a:pt x="76200" y="22860"/>
                    <a:pt x="80963" y="25718"/>
                    <a:pt x="84773" y="27622"/>
                  </a:cubicBezTo>
                  <a:cubicBezTo>
                    <a:pt x="87630" y="45720"/>
                    <a:pt x="79058" y="52388"/>
                    <a:pt x="60960" y="51435"/>
                  </a:cubicBezTo>
                  <a:cubicBezTo>
                    <a:pt x="51435" y="51435"/>
                    <a:pt x="41910" y="54293"/>
                    <a:pt x="32385" y="56197"/>
                  </a:cubicBezTo>
                  <a:cubicBezTo>
                    <a:pt x="23813" y="52388"/>
                    <a:pt x="15240" y="47625"/>
                    <a:pt x="5715" y="43815"/>
                  </a:cubicBezTo>
                  <a:cubicBezTo>
                    <a:pt x="18098" y="41910"/>
                    <a:pt x="30480" y="40005"/>
                    <a:pt x="41910" y="38100"/>
                  </a:cubicBezTo>
                  <a:cubicBezTo>
                    <a:pt x="41910" y="37147"/>
                    <a:pt x="42863" y="36195"/>
                    <a:pt x="42863" y="35243"/>
                  </a:cubicBezTo>
                  <a:cubicBezTo>
                    <a:pt x="29528" y="33338"/>
                    <a:pt x="16193" y="32385"/>
                    <a:pt x="1905" y="30480"/>
                  </a:cubicBezTo>
                  <a:cubicBezTo>
                    <a:pt x="953" y="28575"/>
                    <a:pt x="953" y="25718"/>
                    <a:pt x="0" y="23813"/>
                  </a:cubicBezTo>
                  <a:cubicBezTo>
                    <a:pt x="17145" y="20003"/>
                    <a:pt x="33338" y="17145"/>
                    <a:pt x="50483" y="13335"/>
                  </a:cubicBezTo>
                  <a:cubicBezTo>
                    <a:pt x="61913" y="8572"/>
                    <a:pt x="71438" y="3810"/>
                    <a:pt x="80963" y="0"/>
                  </a:cubicBezTo>
                  <a:lnTo>
                    <a:pt x="80963" y="0"/>
                  </a:ln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1287;p20">
              <a:extLst>
                <a:ext uri="{FF2B5EF4-FFF2-40B4-BE49-F238E27FC236}">
                  <a16:creationId xmlns:a16="http://schemas.microsoft.com/office/drawing/2014/main" id="{ECF9C1AC-7D64-42B7-A14A-509BDA1E3B72}"/>
                </a:ext>
              </a:extLst>
            </p:cNvPr>
            <p:cNvSpPr/>
            <p:nvPr/>
          </p:nvSpPr>
          <p:spPr>
            <a:xfrm>
              <a:off x="6676071" y="4632006"/>
              <a:ext cx="95250" cy="162877"/>
            </a:xfrm>
            <a:custGeom>
              <a:avLst/>
              <a:gdLst/>
              <a:ahLst/>
              <a:cxnLst/>
              <a:rect l="l" t="t" r="r" b="b"/>
              <a:pathLst>
                <a:path w="95250" h="162877" extrusionOk="0">
                  <a:moveTo>
                    <a:pt x="0" y="0"/>
                  </a:moveTo>
                  <a:cubicBezTo>
                    <a:pt x="15240" y="0"/>
                    <a:pt x="37147" y="20003"/>
                    <a:pt x="43815" y="36195"/>
                  </a:cubicBezTo>
                  <a:cubicBezTo>
                    <a:pt x="52388" y="60008"/>
                    <a:pt x="63818" y="82868"/>
                    <a:pt x="73343" y="105728"/>
                  </a:cubicBezTo>
                  <a:cubicBezTo>
                    <a:pt x="80963" y="124778"/>
                    <a:pt x="87630" y="143828"/>
                    <a:pt x="95250" y="162878"/>
                  </a:cubicBezTo>
                  <a:cubicBezTo>
                    <a:pt x="65722" y="111443"/>
                    <a:pt x="36195" y="60008"/>
                    <a:pt x="5715" y="8573"/>
                  </a:cubicBezTo>
                  <a:cubicBezTo>
                    <a:pt x="4763" y="6668"/>
                    <a:pt x="2858" y="4763"/>
                    <a:pt x="1905" y="2858"/>
                  </a:cubicBezTo>
                  <a:cubicBezTo>
                    <a:pt x="953" y="2858"/>
                    <a:pt x="0" y="1905"/>
                    <a:pt x="0" y="0"/>
                  </a:cubicBezTo>
                  <a:close/>
                </a:path>
              </a:pathLst>
            </a:custGeom>
            <a:solidFill>
              <a:srgbClr val="8331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1288;p20">
              <a:extLst>
                <a:ext uri="{FF2B5EF4-FFF2-40B4-BE49-F238E27FC236}">
                  <a16:creationId xmlns:a16="http://schemas.microsoft.com/office/drawing/2014/main" id="{66AA74E9-F63C-4EBD-A8C0-4696A8F02B8C}"/>
                </a:ext>
              </a:extLst>
            </p:cNvPr>
            <p:cNvSpPr/>
            <p:nvPr/>
          </p:nvSpPr>
          <p:spPr>
            <a:xfrm>
              <a:off x="7484744" y="5179484"/>
              <a:ext cx="71437" cy="75457"/>
            </a:xfrm>
            <a:custGeom>
              <a:avLst/>
              <a:gdLst/>
              <a:ahLst/>
              <a:cxnLst/>
              <a:rect l="l" t="t" r="r" b="b"/>
              <a:pathLst>
                <a:path w="71437" h="75457" extrusionOk="0">
                  <a:moveTo>
                    <a:pt x="0" y="75458"/>
                  </a:moveTo>
                  <a:cubicBezTo>
                    <a:pt x="14288" y="50693"/>
                    <a:pt x="25718" y="34500"/>
                    <a:pt x="33338" y="16403"/>
                  </a:cubicBezTo>
                  <a:cubicBezTo>
                    <a:pt x="41910" y="-2647"/>
                    <a:pt x="53340" y="-4553"/>
                    <a:pt x="71438" y="7830"/>
                  </a:cubicBezTo>
                  <a:cubicBezTo>
                    <a:pt x="58103" y="28785"/>
                    <a:pt x="45720" y="50693"/>
                    <a:pt x="30480" y="70695"/>
                  </a:cubicBezTo>
                  <a:cubicBezTo>
                    <a:pt x="27623" y="76410"/>
                    <a:pt x="14288" y="74505"/>
                    <a:pt x="0" y="75458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1289;p20">
              <a:extLst>
                <a:ext uri="{FF2B5EF4-FFF2-40B4-BE49-F238E27FC236}">
                  <a16:creationId xmlns:a16="http://schemas.microsoft.com/office/drawing/2014/main" id="{F72A0073-E820-40BC-B3FB-B6C3B1928BFD}"/>
                </a:ext>
              </a:extLst>
            </p:cNvPr>
            <p:cNvSpPr/>
            <p:nvPr/>
          </p:nvSpPr>
          <p:spPr>
            <a:xfrm>
              <a:off x="8261984" y="4726304"/>
              <a:ext cx="111442" cy="158114"/>
            </a:xfrm>
            <a:custGeom>
              <a:avLst/>
              <a:gdLst/>
              <a:ahLst/>
              <a:cxnLst/>
              <a:rect l="l" t="t" r="r" b="b"/>
              <a:pathLst>
                <a:path w="111442" h="158114" extrusionOk="0">
                  <a:moveTo>
                    <a:pt x="111442" y="0"/>
                  </a:moveTo>
                  <a:cubicBezTo>
                    <a:pt x="107632" y="11430"/>
                    <a:pt x="106680" y="23813"/>
                    <a:pt x="100013" y="33338"/>
                  </a:cubicBezTo>
                  <a:cubicBezTo>
                    <a:pt x="72390" y="73342"/>
                    <a:pt x="43815" y="113347"/>
                    <a:pt x="14288" y="152400"/>
                  </a:cubicBezTo>
                  <a:cubicBezTo>
                    <a:pt x="11430" y="156210"/>
                    <a:pt x="4763" y="156210"/>
                    <a:pt x="0" y="158115"/>
                  </a:cubicBezTo>
                  <a:cubicBezTo>
                    <a:pt x="8572" y="143827"/>
                    <a:pt x="17145" y="129540"/>
                    <a:pt x="27622" y="115252"/>
                  </a:cubicBezTo>
                  <a:cubicBezTo>
                    <a:pt x="55245" y="76200"/>
                    <a:pt x="82867" y="38100"/>
                    <a:pt x="111442" y="0"/>
                  </a:cubicBezTo>
                  <a:close/>
                </a:path>
              </a:pathLst>
            </a:custGeom>
            <a:solidFill>
              <a:srgbClr val="AD7C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1290;p20">
              <a:extLst>
                <a:ext uri="{FF2B5EF4-FFF2-40B4-BE49-F238E27FC236}">
                  <a16:creationId xmlns:a16="http://schemas.microsoft.com/office/drawing/2014/main" id="{2AC5D272-4F18-4750-B33C-B388B7A6A129}"/>
                </a:ext>
              </a:extLst>
            </p:cNvPr>
            <p:cNvSpPr/>
            <p:nvPr/>
          </p:nvSpPr>
          <p:spPr>
            <a:xfrm>
              <a:off x="7553324" y="4873782"/>
              <a:ext cx="62865" cy="55404"/>
            </a:xfrm>
            <a:custGeom>
              <a:avLst/>
              <a:gdLst/>
              <a:ahLst/>
              <a:cxnLst/>
              <a:rect l="l" t="t" r="r" b="b"/>
              <a:pathLst>
                <a:path w="62865" h="55404" extrusionOk="0">
                  <a:moveTo>
                    <a:pt x="40957" y="55405"/>
                  </a:moveTo>
                  <a:cubicBezTo>
                    <a:pt x="33338" y="55405"/>
                    <a:pt x="24765" y="55405"/>
                    <a:pt x="17145" y="54452"/>
                  </a:cubicBezTo>
                  <a:cubicBezTo>
                    <a:pt x="11430" y="53500"/>
                    <a:pt x="5715" y="51595"/>
                    <a:pt x="0" y="49690"/>
                  </a:cubicBezTo>
                  <a:cubicBezTo>
                    <a:pt x="3810" y="42070"/>
                    <a:pt x="7620" y="35402"/>
                    <a:pt x="9525" y="27782"/>
                  </a:cubicBezTo>
                  <a:cubicBezTo>
                    <a:pt x="10478" y="24925"/>
                    <a:pt x="3810" y="21115"/>
                    <a:pt x="953" y="17305"/>
                  </a:cubicBezTo>
                  <a:cubicBezTo>
                    <a:pt x="16193" y="-6508"/>
                    <a:pt x="16193" y="-6508"/>
                    <a:pt x="62865" y="22067"/>
                  </a:cubicBezTo>
                  <a:cubicBezTo>
                    <a:pt x="56197" y="33497"/>
                    <a:pt x="48578" y="43975"/>
                    <a:pt x="40957" y="55405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1291;p20">
              <a:extLst>
                <a:ext uri="{FF2B5EF4-FFF2-40B4-BE49-F238E27FC236}">
                  <a16:creationId xmlns:a16="http://schemas.microsoft.com/office/drawing/2014/main" id="{DA627363-FF2C-43C7-AD10-8937B39C5330}"/>
                </a:ext>
              </a:extLst>
            </p:cNvPr>
            <p:cNvSpPr/>
            <p:nvPr/>
          </p:nvSpPr>
          <p:spPr>
            <a:xfrm>
              <a:off x="8108631" y="4396189"/>
              <a:ext cx="75247" cy="51984"/>
            </a:xfrm>
            <a:custGeom>
              <a:avLst/>
              <a:gdLst/>
              <a:ahLst/>
              <a:cxnLst/>
              <a:rect l="l" t="t" r="r" b="b"/>
              <a:pathLst>
                <a:path w="75247" h="51984" extrusionOk="0">
                  <a:moveTo>
                    <a:pt x="37148" y="51985"/>
                  </a:moveTo>
                  <a:cubicBezTo>
                    <a:pt x="24765" y="51985"/>
                    <a:pt x="12382" y="51985"/>
                    <a:pt x="0" y="51985"/>
                  </a:cubicBezTo>
                  <a:cubicBezTo>
                    <a:pt x="6668" y="42460"/>
                    <a:pt x="12382" y="32935"/>
                    <a:pt x="19050" y="23410"/>
                  </a:cubicBezTo>
                  <a:cubicBezTo>
                    <a:pt x="37148" y="-4212"/>
                    <a:pt x="45720" y="-6118"/>
                    <a:pt x="75248" y="11028"/>
                  </a:cubicBezTo>
                  <a:cubicBezTo>
                    <a:pt x="62865" y="23410"/>
                    <a:pt x="50482" y="37697"/>
                    <a:pt x="37148" y="51985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1292;p20">
              <a:extLst>
                <a:ext uri="{FF2B5EF4-FFF2-40B4-BE49-F238E27FC236}">
                  <a16:creationId xmlns:a16="http://schemas.microsoft.com/office/drawing/2014/main" id="{A6558EE4-1761-4698-9973-399C1C642169}"/>
                </a:ext>
              </a:extLst>
            </p:cNvPr>
            <p:cNvSpPr/>
            <p:nvPr/>
          </p:nvSpPr>
          <p:spPr>
            <a:xfrm>
              <a:off x="7741919" y="4960619"/>
              <a:ext cx="77152" cy="45720"/>
            </a:xfrm>
            <a:custGeom>
              <a:avLst/>
              <a:gdLst/>
              <a:ahLst/>
              <a:cxnLst/>
              <a:rect l="l" t="t" r="r" b="b"/>
              <a:pathLst>
                <a:path w="77152" h="45720" extrusionOk="0">
                  <a:moveTo>
                    <a:pt x="0" y="41910"/>
                  </a:moveTo>
                  <a:cubicBezTo>
                    <a:pt x="0" y="40005"/>
                    <a:pt x="0" y="39053"/>
                    <a:pt x="0" y="37148"/>
                  </a:cubicBezTo>
                  <a:cubicBezTo>
                    <a:pt x="0" y="34290"/>
                    <a:pt x="0" y="31433"/>
                    <a:pt x="0" y="28575"/>
                  </a:cubicBezTo>
                  <a:cubicBezTo>
                    <a:pt x="1905" y="28575"/>
                    <a:pt x="2858" y="27623"/>
                    <a:pt x="4763" y="27623"/>
                  </a:cubicBezTo>
                  <a:cubicBezTo>
                    <a:pt x="7620" y="19050"/>
                    <a:pt x="10478" y="10478"/>
                    <a:pt x="13335" y="953"/>
                  </a:cubicBezTo>
                  <a:cubicBezTo>
                    <a:pt x="13335" y="953"/>
                    <a:pt x="12383" y="953"/>
                    <a:pt x="12383" y="953"/>
                  </a:cubicBezTo>
                  <a:cubicBezTo>
                    <a:pt x="12383" y="953"/>
                    <a:pt x="12383" y="0"/>
                    <a:pt x="12383" y="0"/>
                  </a:cubicBezTo>
                  <a:cubicBezTo>
                    <a:pt x="34290" y="5715"/>
                    <a:pt x="55245" y="12383"/>
                    <a:pt x="77153" y="18098"/>
                  </a:cubicBezTo>
                  <a:cubicBezTo>
                    <a:pt x="75248" y="20955"/>
                    <a:pt x="72390" y="23813"/>
                    <a:pt x="70485" y="26670"/>
                  </a:cubicBezTo>
                  <a:cubicBezTo>
                    <a:pt x="67628" y="30480"/>
                    <a:pt x="64770" y="34290"/>
                    <a:pt x="62865" y="38100"/>
                  </a:cubicBezTo>
                  <a:cubicBezTo>
                    <a:pt x="60960" y="40958"/>
                    <a:pt x="59055" y="43815"/>
                    <a:pt x="57150" y="45720"/>
                  </a:cubicBezTo>
                  <a:cubicBezTo>
                    <a:pt x="37148" y="45720"/>
                    <a:pt x="19050" y="43815"/>
                    <a:pt x="0" y="4191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1293;p20">
              <a:extLst>
                <a:ext uri="{FF2B5EF4-FFF2-40B4-BE49-F238E27FC236}">
                  <a16:creationId xmlns:a16="http://schemas.microsoft.com/office/drawing/2014/main" id="{BCDB96FC-1036-41FB-99A7-0B505A89BD64}"/>
                </a:ext>
              </a:extLst>
            </p:cNvPr>
            <p:cNvSpPr/>
            <p:nvPr/>
          </p:nvSpPr>
          <p:spPr>
            <a:xfrm>
              <a:off x="7999598" y="4340674"/>
              <a:ext cx="68076" cy="61333"/>
            </a:xfrm>
            <a:custGeom>
              <a:avLst/>
              <a:gdLst/>
              <a:ahLst/>
              <a:cxnLst/>
              <a:rect l="l" t="t" r="r" b="b"/>
              <a:pathLst>
                <a:path w="68076" h="61333" extrusionOk="0">
                  <a:moveTo>
                    <a:pt x="38549" y="45587"/>
                  </a:moveTo>
                  <a:cubicBezTo>
                    <a:pt x="30929" y="49397"/>
                    <a:pt x="22357" y="53207"/>
                    <a:pt x="14737" y="57017"/>
                  </a:cubicBezTo>
                  <a:cubicBezTo>
                    <a:pt x="-1456" y="67494"/>
                    <a:pt x="-504" y="57017"/>
                    <a:pt x="449" y="45587"/>
                  </a:cubicBezTo>
                  <a:cubicBezTo>
                    <a:pt x="13784" y="17012"/>
                    <a:pt x="29024" y="-6800"/>
                    <a:pt x="68076" y="1772"/>
                  </a:cubicBezTo>
                  <a:cubicBezTo>
                    <a:pt x="58551" y="17965"/>
                    <a:pt x="49026" y="32252"/>
                    <a:pt x="38549" y="45587"/>
                  </a:cubicBezTo>
                  <a:close/>
                </a:path>
              </a:pathLst>
            </a:custGeom>
            <a:solidFill>
              <a:srgbClr val="E7C3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1294;p20">
              <a:extLst>
                <a:ext uri="{FF2B5EF4-FFF2-40B4-BE49-F238E27FC236}">
                  <a16:creationId xmlns:a16="http://schemas.microsoft.com/office/drawing/2014/main" id="{FDAC5C02-863B-4D6D-8D44-9837C8C092CE}"/>
                </a:ext>
              </a:extLst>
            </p:cNvPr>
            <p:cNvSpPr/>
            <p:nvPr/>
          </p:nvSpPr>
          <p:spPr>
            <a:xfrm>
              <a:off x="8455342" y="4303394"/>
              <a:ext cx="73226" cy="59055"/>
            </a:xfrm>
            <a:custGeom>
              <a:avLst/>
              <a:gdLst/>
              <a:ahLst/>
              <a:cxnLst/>
              <a:rect l="l" t="t" r="r" b="b"/>
              <a:pathLst>
                <a:path w="73226" h="59055" extrusionOk="0">
                  <a:moveTo>
                    <a:pt x="11430" y="25718"/>
                  </a:moveTo>
                  <a:cubicBezTo>
                    <a:pt x="20002" y="42863"/>
                    <a:pt x="30480" y="38100"/>
                    <a:pt x="39052" y="26670"/>
                  </a:cubicBezTo>
                  <a:cubicBezTo>
                    <a:pt x="45720" y="18098"/>
                    <a:pt x="50482" y="8573"/>
                    <a:pt x="56197" y="0"/>
                  </a:cubicBezTo>
                  <a:cubicBezTo>
                    <a:pt x="78105" y="17145"/>
                    <a:pt x="75247" y="37148"/>
                    <a:pt x="67627" y="59055"/>
                  </a:cubicBezTo>
                  <a:cubicBezTo>
                    <a:pt x="46672" y="53340"/>
                    <a:pt x="24765" y="47625"/>
                    <a:pt x="0" y="41910"/>
                  </a:cubicBezTo>
                  <a:cubicBezTo>
                    <a:pt x="4763" y="35243"/>
                    <a:pt x="8572" y="30480"/>
                    <a:pt x="11430" y="25718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1295;p20">
              <a:extLst>
                <a:ext uri="{FF2B5EF4-FFF2-40B4-BE49-F238E27FC236}">
                  <a16:creationId xmlns:a16="http://schemas.microsoft.com/office/drawing/2014/main" id="{B589C558-76BF-4569-9FEC-C3CF8DA717CD}"/>
                </a:ext>
              </a:extLst>
            </p:cNvPr>
            <p:cNvSpPr/>
            <p:nvPr/>
          </p:nvSpPr>
          <p:spPr>
            <a:xfrm>
              <a:off x="8146731" y="4202906"/>
              <a:ext cx="50399" cy="42385"/>
            </a:xfrm>
            <a:custGeom>
              <a:avLst/>
              <a:gdLst/>
              <a:ahLst/>
              <a:cxnLst/>
              <a:rect l="l" t="t" r="r" b="b"/>
              <a:pathLst>
                <a:path w="50399" h="42385" extrusionOk="0">
                  <a:moveTo>
                    <a:pt x="47625" y="42386"/>
                  </a:moveTo>
                  <a:cubicBezTo>
                    <a:pt x="31432" y="40481"/>
                    <a:pt x="15240" y="39528"/>
                    <a:pt x="0" y="37623"/>
                  </a:cubicBezTo>
                  <a:cubicBezTo>
                    <a:pt x="1905" y="25241"/>
                    <a:pt x="2857" y="12858"/>
                    <a:pt x="4763" y="476"/>
                  </a:cubicBezTo>
                  <a:cubicBezTo>
                    <a:pt x="45720" y="-2382"/>
                    <a:pt x="56198" y="7143"/>
                    <a:pt x="47625" y="42386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1296;p20">
              <a:extLst>
                <a:ext uri="{FF2B5EF4-FFF2-40B4-BE49-F238E27FC236}">
                  <a16:creationId xmlns:a16="http://schemas.microsoft.com/office/drawing/2014/main" id="{A1E5B924-5236-4260-8BB5-F6F5BB811268}"/>
                </a:ext>
              </a:extLst>
            </p:cNvPr>
            <p:cNvSpPr/>
            <p:nvPr/>
          </p:nvSpPr>
          <p:spPr>
            <a:xfrm>
              <a:off x="7439977" y="5435917"/>
              <a:ext cx="156209" cy="52432"/>
            </a:xfrm>
            <a:custGeom>
              <a:avLst/>
              <a:gdLst/>
              <a:ahLst/>
              <a:cxnLst/>
              <a:rect l="l" t="t" r="r" b="b"/>
              <a:pathLst>
                <a:path w="156209" h="52432" extrusionOk="0">
                  <a:moveTo>
                    <a:pt x="156210" y="52388"/>
                  </a:moveTo>
                  <a:cubicBezTo>
                    <a:pt x="113347" y="53340"/>
                    <a:pt x="74295" y="39052"/>
                    <a:pt x="37147" y="20002"/>
                  </a:cubicBezTo>
                  <a:cubicBezTo>
                    <a:pt x="24765" y="14288"/>
                    <a:pt x="12382" y="8572"/>
                    <a:pt x="0" y="2857"/>
                  </a:cubicBezTo>
                  <a:cubicBezTo>
                    <a:pt x="0" y="2857"/>
                    <a:pt x="953" y="1905"/>
                    <a:pt x="953" y="952"/>
                  </a:cubicBezTo>
                  <a:cubicBezTo>
                    <a:pt x="1905" y="0"/>
                    <a:pt x="1905" y="0"/>
                    <a:pt x="2857" y="0"/>
                  </a:cubicBezTo>
                  <a:cubicBezTo>
                    <a:pt x="54292" y="17145"/>
                    <a:pt x="104775" y="34290"/>
                    <a:pt x="156210" y="52388"/>
                  </a:cubicBezTo>
                  <a:close/>
                </a:path>
              </a:pathLst>
            </a:custGeom>
            <a:solidFill>
              <a:srgbClr val="9397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1297;p20">
              <a:extLst>
                <a:ext uri="{FF2B5EF4-FFF2-40B4-BE49-F238E27FC236}">
                  <a16:creationId xmlns:a16="http://schemas.microsoft.com/office/drawing/2014/main" id="{C8FF129D-ACAA-4CCE-910B-9465999DF224}"/>
                </a:ext>
              </a:extLst>
            </p:cNvPr>
            <p:cNvSpPr/>
            <p:nvPr/>
          </p:nvSpPr>
          <p:spPr>
            <a:xfrm>
              <a:off x="7929030" y="4138612"/>
              <a:ext cx="52918" cy="40055"/>
            </a:xfrm>
            <a:custGeom>
              <a:avLst/>
              <a:gdLst/>
              <a:ahLst/>
              <a:cxnLst/>
              <a:rect l="l" t="t" r="r" b="b"/>
              <a:pathLst>
                <a:path w="52918" h="40055" extrusionOk="0">
                  <a:moveTo>
                    <a:pt x="5294" y="30480"/>
                  </a:moveTo>
                  <a:cubicBezTo>
                    <a:pt x="3388" y="20003"/>
                    <a:pt x="-6137" y="9525"/>
                    <a:pt x="6246" y="0"/>
                  </a:cubicBezTo>
                  <a:cubicBezTo>
                    <a:pt x="39583" y="1905"/>
                    <a:pt x="49108" y="8572"/>
                    <a:pt x="52919" y="31432"/>
                  </a:cubicBezTo>
                  <a:cubicBezTo>
                    <a:pt x="36726" y="45720"/>
                    <a:pt x="20533" y="40005"/>
                    <a:pt x="5294" y="30480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1298;p20">
              <a:extLst>
                <a:ext uri="{FF2B5EF4-FFF2-40B4-BE49-F238E27FC236}">
                  <a16:creationId xmlns:a16="http://schemas.microsoft.com/office/drawing/2014/main" id="{3610CF1B-01C0-4D99-9D92-627D6DDA05BB}"/>
                </a:ext>
              </a:extLst>
            </p:cNvPr>
            <p:cNvSpPr/>
            <p:nvPr/>
          </p:nvSpPr>
          <p:spPr>
            <a:xfrm>
              <a:off x="8312467" y="4306252"/>
              <a:ext cx="60737" cy="39174"/>
            </a:xfrm>
            <a:custGeom>
              <a:avLst/>
              <a:gdLst/>
              <a:ahLst/>
              <a:cxnLst/>
              <a:rect l="l" t="t" r="r" b="b"/>
              <a:pathLst>
                <a:path w="60737" h="39174" extrusionOk="0">
                  <a:moveTo>
                    <a:pt x="46672" y="0"/>
                  </a:moveTo>
                  <a:cubicBezTo>
                    <a:pt x="46672" y="11430"/>
                    <a:pt x="71438" y="16192"/>
                    <a:pt x="55245" y="29528"/>
                  </a:cubicBezTo>
                  <a:cubicBezTo>
                    <a:pt x="47625" y="35242"/>
                    <a:pt x="27622" y="40005"/>
                    <a:pt x="27622" y="39053"/>
                  </a:cubicBezTo>
                  <a:cubicBezTo>
                    <a:pt x="20955" y="23813"/>
                    <a:pt x="9525" y="33338"/>
                    <a:pt x="0" y="32385"/>
                  </a:cubicBezTo>
                  <a:cubicBezTo>
                    <a:pt x="3810" y="6667"/>
                    <a:pt x="29527" y="9525"/>
                    <a:pt x="46672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1299;p20">
              <a:extLst>
                <a:ext uri="{FF2B5EF4-FFF2-40B4-BE49-F238E27FC236}">
                  <a16:creationId xmlns:a16="http://schemas.microsoft.com/office/drawing/2014/main" id="{5CBE4A99-25FC-41BA-B90B-9A20650709D2}"/>
                </a:ext>
              </a:extLst>
            </p:cNvPr>
            <p:cNvSpPr/>
            <p:nvPr/>
          </p:nvSpPr>
          <p:spPr>
            <a:xfrm>
              <a:off x="6592252" y="4337684"/>
              <a:ext cx="38100" cy="95250"/>
            </a:xfrm>
            <a:custGeom>
              <a:avLst/>
              <a:gdLst/>
              <a:ahLst/>
              <a:cxnLst/>
              <a:rect l="l" t="t" r="r" b="b"/>
              <a:pathLst>
                <a:path w="38100" h="95250" extrusionOk="0">
                  <a:moveTo>
                    <a:pt x="38100" y="0"/>
                  </a:moveTo>
                  <a:cubicBezTo>
                    <a:pt x="29528" y="22860"/>
                    <a:pt x="34290" y="50483"/>
                    <a:pt x="15240" y="69533"/>
                  </a:cubicBezTo>
                  <a:cubicBezTo>
                    <a:pt x="8572" y="76200"/>
                    <a:pt x="5715" y="86678"/>
                    <a:pt x="0" y="95250"/>
                  </a:cubicBezTo>
                  <a:cubicBezTo>
                    <a:pt x="953" y="81915"/>
                    <a:pt x="953" y="67628"/>
                    <a:pt x="1905" y="54293"/>
                  </a:cubicBezTo>
                  <a:cubicBezTo>
                    <a:pt x="2857" y="50483"/>
                    <a:pt x="4763" y="46672"/>
                    <a:pt x="5715" y="42863"/>
                  </a:cubicBezTo>
                  <a:cubicBezTo>
                    <a:pt x="8572" y="37147"/>
                    <a:pt x="10478" y="30480"/>
                    <a:pt x="13335" y="24765"/>
                  </a:cubicBezTo>
                  <a:cubicBezTo>
                    <a:pt x="20955" y="17145"/>
                    <a:pt x="29528" y="8572"/>
                    <a:pt x="38100" y="0"/>
                  </a:cubicBezTo>
                  <a:close/>
                </a:path>
              </a:pathLst>
            </a:custGeom>
            <a:solidFill>
              <a:srgbClr val="AD7C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1300;p20">
              <a:extLst>
                <a:ext uri="{FF2B5EF4-FFF2-40B4-BE49-F238E27FC236}">
                  <a16:creationId xmlns:a16="http://schemas.microsoft.com/office/drawing/2014/main" id="{A3C22957-4611-44A3-8E63-C2BE2CAB1092}"/>
                </a:ext>
              </a:extLst>
            </p:cNvPr>
            <p:cNvSpPr/>
            <p:nvPr/>
          </p:nvSpPr>
          <p:spPr>
            <a:xfrm>
              <a:off x="7753349" y="4941569"/>
              <a:ext cx="71322" cy="39052"/>
            </a:xfrm>
            <a:custGeom>
              <a:avLst/>
              <a:gdLst/>
              <a:ahLst/>
              <a:cxnLst/>
              <a:rect l="l" t="t" r="r" b="b"/>
              <a:pathLst>
                <a:path w="71322" h="39052" extrusionOk="0">
                  <a:moveTo>
                    <a:pt x="64770" y="39053"/>
                  </a:moveTo>
                  <a:cubicBezTo>
                    <a:pt x="43815" y="33338"/>
                    <a:pt x="21907" y="26670"/>
                    <a:pt x="0" y="20955"/>
                  </a:cubicBezTo>
                  <a:cubicBezTo>
                    <a:pt x="2857" y="14288"/>
                    <a:pt x="5715" y="7620"/>
                    <a:pt x="9525" y="0"/>
                  </a:cubicBezTo>
                  <a:cubicBezTo>
                    <a:pt x="28575" y="7620"/>
                    <a:pt x="45720" y="14288"/>
                    <a:pt x="62865" y="20955"/>
                  </a:cubicBezTo>
                  <a:cubicBezTo>
                    <a:pt x="75248" y="24765"/>
                    <a:pt x="72390" y="31433"/>
                    <a:pt x="64770" y="39053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1301;p20">
              <a:extLst>
                <a:ext uri="{FF2B5EF4-FFF2-40B4-BE49-F238E27FC236}">
                  <a16:creationId xmlns:a16="http://schemas.microsoft.com/office/drawing/2014/main" id="{521F2AD7-A7B1-47B7-A988-52B4DF77230F}"/>
                </a:ext>
              </a:extLst>
            </p:cNvPr>
            <p:cNvSpPr/>
            <p:nvPr/>
          </p:nvSpPr>
          <p:spPr>
            <a:xfrm>
              <a:off x="6889431" y="5087302"/>
              <a:ext cx="42862" cy="42862"/>
            </a:xfrm>
            <a:custGeom>
              <a:avLst/>
              <a:gdLst/>
              <a:ahLst/>
              <a:cxnLst/>
              <a:rect l="l" t="t" r="r" b="b"/>
              <a:pathLst>
                <a:path w="42862" h="42862" extrusionOk="0">
                  <a:moveTo>
                    <a:pt x="42863" y="42863"/>
                  </a:moveTo>
                  <a:cubicBezTo>
                    <a:pt x="37148" y="42863"/>
                    <a:pt x="30480" y="42863"/>
                    <a:pt x="31433" y="42863"/>
                  </a:cubicBezTo>
                  <a:cubicBezTo>
                    <a:pt x="19050" y="27622"/>
                    <a:pt x="9525" y="16192"/>
                    <a:pt x="0" y="4763"/>
                  </a:cubicBezTo>
                  <a:cubicBezTo>
                    <a:pt x="13335" y="2857"/>
                    <a:pt x="25718" y="1905"/>
                    <a:pt x="39053" y="0"/>
                  </a:cubicBezTo>
                  <a:cubicBezTo>
                    <a:pt x="40005" y="14288"/>
                    <a:pt x="40958" y="28575"/>
                    <a:pt x="42863" y="42863"/>
                  </a:cubicBezTo>
                  <a:close/>
                </a:path>
              </a:pathLst>
            </a:custGeom>
            <a:solidFill>
              <a:srgbClr val="4141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1302;p20">
              <a:extLst>
                <a:ext uri="{FF2B5EF4-FFF2-40B4-BE49-F238E27FC236}">
                  <a16:creationId xmlns:a16="http://schemas.microsoft.com/office/drawing/2014/main" id="{9F2E09B3-2D21-4012-94E2-964B911CB49E}"/>
                </a:ext>
              </a:extLst>
            </p:cNvPr>
            <p:cNvSpPr/>
            <p:nvPr/>
          </p:nvSpPr>
          <p:spPr>
            <a:xfrm>
              <a:off x="7772399" y="5501639"/>
              <a:ext cx="42271" cy="48577"/>
            </a:xfrm>
            <a:custGeom>
              <a:avLst/>
              <a:gdLst/>
              <a:ahLst/>
              <a:cxnLst/>
              <a:rect l="l" t="t" r="r" b="b"/>
              <a:pathLst>
                <a:path w="42271" h="48577" extrusionOk="0">
                  <a:moveTo>
                    <a:pt x="24765" y="0"/>
                  </a:moveTo>
                  <a:cubicBezTo>
                    <a:pt x="30480" y="13335"/>
                    <a:pt x="48577" y="21907"/>
                    <a:pt x="40005" y="40005"/>
                  </a:cubicBezTo>
                  <a:cubicBezTo>
                    <a:pt x="35243" y="42863"/>
                    <a:pt x="31432" y="45720"/>
                    <a:pt x="26670" y="48578"/>
                  </a:cubicBezTo>
                  <a:cubicBezTo>
                    <a:pt x="19050" y="45720"/>
                    <a:pt x="11430" y="42863"/>
                    <a:pt x="0" y="38100"/>
                  </a:cubicBezTo>
                  <a:cubicBezTo>
                    <a:pt x="4763" y="27622"/>
                    <a:pt x="9525" y="17145"/>
                    <a:pt x="15240" y="5715"/>
                  </a:cubicBezTo>
                  <a:cubicBezTo>
                    <a:pt x="13335" y="5715"/>
                    <a:pt x="10478" y="4763"/>
                    <a:pt x="7620" y="4763"/>
                  </a:cubicBezTo>
                  <a:cubicBezTo>
                    <a:pt x="13335" y="2857"/>
                    <a:pt x="19050" y="1905"/>
                    <a:pt x="24765" y="0"/>
                  </a:cubicBezTo>
                  <a:close/>
                </a:path>
              </a:pathLst>
            </a:custGeom>
            <a:solidFill>
              <a:srgbClr val="8331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1303;p20">
              <a:extLst>
                <a:ext uri="{FF2B5EF4-FFF2-40B4-BE49-F238E27FC236}">
                  <a16:creationId xmlns:a16="http://schemas.microsoft.com/office/drawing/2014/main" id="{0CAAF1EB-AB3C-4863-BD94-448DFC04938F}"/>
                </a:ext>
              </a:extLst>
            </p:cNvPr>
            <p:cNvSpPr/>
            <p:nvPr/>
          </p:nvSpPr>
          <p:spPr>
            <a:xfrm>
              <a:off x="8489631" y="3707129"/>
              <a:ext cx="39928" cy="58102"/>
            </a:xfrm>
            <a:custGeom>
              <a:avLst/>
              <a:gdLst/>
              <a:ahLst/>
              <a:cxnLst/>
              <a:rect l="l" t="t" r="r" b="b"/>
              <a:pathLst>
                <a:path w="39928" h="58102" extrusionOk="0">
                  <a:moveTo>
                    <a:pt x="19050" y="58102"/>
                  </a:moveTo>
                  <a:cubicBezTo>
                    <a:pt x="14288" y="58102"/>
                    <a:pt x="10478" y="58102"/>
                    <a:pt x="5715" y="58102"/>
                  </a:cubicBezTo>
                  <a:cubicBezTo>
                    <a:pt x="12382" y="46672"/>
                    <a:pt x="19050" y="34290"/>
                    <a:pt x="26670" y="20002"/>
                  </a:cubicBezTo>
                  <a:cubicBezTo>
                    <a:pt x="16193" y="23813"/>
                    <a:pt x="8573" y="26670"/>
                    <a:pt x="0" y="29527"/>
                  </a:cubicBezTo>
                  <a:lnTo>
                    <a:pt x="0" y="29527"/>
                  </a:lnTo>
                  <a:cubicBezTo>
                    <a:pt x="0" y="27622"/>
                    <a:pt x="0" y="26670"/>
                    <a:pt x="0" y="24765"/>
                  </a:cubicBezTo>
                  <a:cubicBezTo>
                    <a:pt x="7620" y="16192"/>
                    <a:pt x="15240" y="7620"/>
                    <a:pt x="22860" y="0"/>
                  </a:cubicBezTo>
                  <a:cubicBezTo>
                    <a:pt x="46673" y="9525"/>
                    <a:pt x="45720" y="28575"/>
                    <a:pt x="19050" y="58102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1304;p20">
              <a:extLst>
                <a:ext uri="{FF2B5EF4-FFF2-40B4-BE49-F238E27FC236}">
                  <a16:creationId xmlns:a16="http://schemas.microsoft.com/office/drawing/2014/main" id="{8445543D-D645-4EE4-A615-8C2C1D651F4D}"/>
                </a:ext>
              </a:extLst>
            </p:cNvPr>
            <p:cNvSpPr/>
            <p:nvPr/>
          </p:nvSpPr>
          <p:spPr>
            <a:xfrm>
              <a:off x="8381999" y="4301489"/>
              <a:ext cx="31951" cy="47625"/>
            </a:xfrm>
            <a:custGeom>
              <a:avLst/>
              <a:gdLst/>
              <a:ahLst/>
              <a:cxnLst/>
              <a:rect l="l" t="t" r="r" b="b"/>
              <a:pathLst>
                <a:path w="31951" h="47625" extrusionOk="0">
                  <a:moveTo>
                    <a:pt x="0" y="38100"/>
                  </a:moveTo>
                  <a:cubicBezTo>
                    <a:pt x="17145" y="27622"/>
                    <a:pt x="0" y="12382"/>
                    <a:pt x="4763" y="0"/>
                  </a:cubicBezTo>
                  <a:cubicBezTo>
                    <a:pt x="14288" y="2857"/>
                    <a:pt x="31432" y="3810"/>
                    <a:pt x="31432" y="7620"/>
                  </a:cubicBezTo>
                  <a:cubicBezTo>
                    <a:pt x="33338" y="20003"/>
                    <a:pt x="29527" y="34290"/>
                    <a:pt x="27623" y="47625"/>
                  </a:cubicBezTo>
                  <a:cubicBezTo>
                    <a:pt x="19050" y="43815"/>
                    <a:pt x="9525" y="40957"/>
                    <a:pt x="0" y="38100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1305;p20">
              <a:extLst>
                <a:ext uri="{FF2B5EF4-FFF2-40B4-BE49-F238E27FC236}">
                  <a16:creationId xmlns:a16="http://schemas.microsoft.com/office/drawing/2014/main" id="{B14E705F-C55F-4A98-9BED-B39D14C7A227}"/>
                </a:ext>
              </a:extLst>
            </p:cNvPr>
            <p:cNvSpPr/>
            <p:nvPr/>
          </p:nvSpPr>
          <p:spPr>
            <a:xfrm>
              <a:off x="7008252" y="4985384"/>
              <a:ext cx="46914" cy="65722"/>
            </a:xfrm>
            <a:custGeom>
              <a:avLst/>
              <a:gdLst/>
              <a:ahLst/>
              <a:cxnLst/>
              <a:rect l="l" t="t" r="r" b="b"/>
              <a:pathLst>
                <a:path w="46914" h="65722" extrusionOk="0">
                  <a:moveTo>
                    <a:pt x="242" y="65722"/>
                  </a:moveTo>
                  <a:cubicBezTo>
                    <a:pt x="-2615" y="40958"/>
                    <a:pt x="20245" y="8572"/>
                    <a:pt x="46915" y="0"/>
                  </a:cubicBezTo>
                  <a:cubicBezTo>
                    <a:pt x="31675" y="21908"/>
                    <a:pt x="15482" y="43815"/>
                    <a:pt x="242" y="65722"/>
                  </a:cubicBezTo>
                  <a:close/>
                </a:path>
              </a:pathLst>
            </a:custGeom>
            <a:solidFill>
              <a:srgbClr val="9A6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1306;p20">
              <a:extLst>
                <a:ext uri="{FF2B5EF4-FFF2-40B4-BE49-F238E27FC236}">
                  <a16:creationId xmlns:a16="http://schemas.microsoft.com/office/drawing/2014/main" id="{3DB3D177-E078-466F-A62F-7C66AE7AD0AC}"/>
                </a:ext>
              </a:extLst>
            </p:cNvPr>
            <p:cNvSpPr/>
            <p:nvPr/>
          </p:nvSpPr>
          <p:spPr>
            <a:xfrm>
              <a:off x="7618094" y="4633912"/>
              <a:ext cx="41217" cy="67627"/>
            </a:xfrm>
            <a:custGeom>
              <a:avLst/>
              <a:gdLst/>
              <a:ahLst/>
              <a:cxnLst/>
              <a:rect l="l" t="t" r="r" b="b"/>
              <a:pathLst>
                <a:path w="41217" h="67627" extrusionOk="0">
                  <a:moveTo>
                    <a:pt x="39053" y="67628"/>
                  </a:moveTo>
                  <a:cubicBezTo>
                    <a:pt x="30480" y="65722"/>
                    <a:pt x="20955" y="62865"/>
                    <a:pt x="14288" y="60960"/>
                  </a:cubicBezTo>
                  <a:cubicBezTo>
                    <a:pt x="9525" y="40957"/>
                    <a:pt x="4763" y="23813"/>
                    <a:pt x="0" y="5715"/>
                  </a:cubicBezTo>
                  <a:cubicBezTo>
                    <a:pt x="3810" y="3810"/>
                    <a:pt x="6668" y="1905"/>
                    <a:pt x="10478" y="0"/>
                  </a:cubicBezTo>
                  <a:cubicBezTo>
                    <a:pt x="13335" y="4763"/>
                    <a:pt x="18098" y="8572"/>
                    <a:pt x="19050" y="13335"/>
                  </a:cubicBezTo>
                  <a:cubicBezTo>
                    <a:pt x="20003" y="31432"/>
                    <a:pt x="17145" y="50482"/>
                    <a:pt x="40958" y="56197"/>
                  </a:cubicBezTo>
                  <a:cubicBezTo>
                    <a:pt x="41910" y="56197"/>
                    <a:pt x="40005" y="63818"/>
                    <a:pt x="39053" y="67628"/>
                  </a:cubicBezTo>
                  <a:close/>
                </a:path>
              </a:pathLst>
            </a:custGeom>
            <a:solidFill>
              <a:srgbClr val="7452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1307;p20">
              <a:extLst>
                <a:ext uri="{FF2B5EF4-FFF2-40B4-BE49-F238E27FC236}">
                  <a16:creationId xmlns:a16="http://schemas.microsoft.com/office/drawing/2014/main" id="{D7F0F2A5-EF2F-42C5-A4F9-23C9548A2AD8}"/>
                </a:ext>
              </a:extLst>
            </p:cNvPr>
            <p:cNvSpPr/>
            <p:nvPr/>
          </p:nvSpPr>
          <p:spPr>
            <a:xfrm>
              <a:off x="7231513" y="5049202"/>
              <a:ext cx="39870" cy="56197"/>
            </a:xfrm>
            <a:custGeom>
              <a:avLst/>
              <a:gdLst/>
              <a:ahLst/>
              <a:cxnLst/>
              <a:rect l="l" t="t" r="r" b="b"/>
              <a:pathLst>
                <a:path w="39870" h="56197" extrusionOk="0">
                  <a:moveTo>
                    <a:pt x="2723" y="56197"/>
                  </a:moveTo>
                  <a:cubicBezTo>
                    <a:pt x="-6802" y="37147"/>
                    <a:pt x="9391" y="9525"/>
                    <a:pt x="39871" y="0"/>
                  </a:cubicBezTo>
                  <a:cubicBezTo>
                    <a:pt x="27488" y="18097"/>
                    <a:pt x="15106" y="36195"/>
                    <a:pt x="2723" y="56197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1308;p20">
              <a:extLst>
                <a:ext uri="{FF2B5EF4-FFF2-40B4-BE49-F238E27FC236}">
                  <a16:creationId xmlns:a16="http://schemas.microsoft.com/office/drawing/2014/main" id="{48AC64F4-39A5-43BA-BADF-8F26E975BB43}"/>
                </a:ext>
              </a:extLst>
            </p:cNvPr>
            <p:cNvSpPr/>
            <p:nvPr/>
          </p:nvSpPr>
          <p:spPr>
            <a:xfrm>
              <a:off x="7628571" y="4160519"/>
              <a:ext cx="42862" cy="57150"/>
            </a:xfrm>
            <a:custGeom>
              <a:avLst/>
              <a:gdLst/>
              <a:ahLst/>
              <a:cxnLst/>
              <a:rect l="l" t="t" r="r" b="b"/>
              <a:pathLst>
                <a:path w="42862" h="57150" extrusionOk="0">
                  <a:moveTo>
                    <a:pt x="0" y="57150"/>
                  </a:moveTo>
                  <a:cubicBezTo>
                    <a:pt x="2858" y="28575"/>
                    <a:pt x="20955" y="3810"/>
                    <a:pt x="42863" y="0"/>
                  </a:cubicBezTo>
                  <a:cubicBezTo>
                    <a:pt x="35243" y="23813"/>
                    <a:pt x="23813" y="44768"/>
                    <a:pt x="0" y="57150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1309;p20">
              <a:extLst>
                <a:ext uri="{FF2B5EF4-FFF2-40B4-BE49-F238E27FC236}">
                  <a16:creationId xmlns:a16="http://schemas.microsoft.com/office/drawing/2014/main" id="{9A26628D-E2FD-447F-8648-6867CD879584}"/>
                </a:ext>
              </a:extLst>
            </p:cNvPr>
            <p:cNvSpPr/>
            <p:nvPr/>
          </p:nvSpPr>
          <p:spPr>
            <a:xfrm>
              <a:off x="6588442" y="5267324"/>
              <a:ext cx="10715" cy="52387"/>
            </a:xfrm>
            <a:custGeom>
              <a:avLst/>
              <a:gdLst/>
              <a:ahLst/>
              <a:cxnLst/>
              <a:rect l="l" t="t" r="r" b="b"/>
              <a:pathLst>
                <a:path w="10715" h="52387" extrusionOk="0">
                  <a:moveTo>
                    <a:pt x="0" y="0"/>
                  </a:moveTo>
                  <a:cubicBezTo>
                    <a:pt x="14288" y="15240"/>
                    <a:pt x="14288" y="37147"/>
                    <a:pt x="0" y="52388"/>
                  </a:cubicBezTo>
                  <a:cubicBezTo>
                    <a:pt x="0" y="34290"/>
                    <a:pt x="0" y="17145"/>
                    <a:pt x="0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1310;p20">
              <a:extLst>
                <a:ext uri="{FF2B5EF4-FFF2-40B4-BE49-F238E27FC236}">
                  <a16:creationId xmlns:a16="http://schemas.microsoft.com/office/drawing/2014/main" id="{C28E6CD8-8519-49C5-88C1-92CBB98412CC}"/>
                </a:ext>
              </a:extLst>
            </p:cNvPr>
            <p:cNvSpPr/>
            <p:nvPr/>
          </p:nvSpPr>
          <p:spPr>
            <a:xfrm>
              <a:off x="7284580" y="5074140"/>
              <a:ext cx="51574" cy="24591"/>
            </a:xfrm>
            <a:custGeom>
              <a:avLst/>
              <a:gdLst/>
              <a:ahLst/>
              <a:cxnLst/>
              <a:rect l="l" t="t" r="r" b="b"/>
              <a:pathLst>
                <a:path w="51574" h="24591" extrusionOk="0">
                  <a:moveTo>
                    <a:pt x="50622" y="24592"/>
                  </a:moveTo>
                  <a:cubicBezTo>
                    <a:pt x="33477" y="20782"/>
                    <a:pt x="16332" y="17924"/>
                    <a:pt x="139" y="14114"/>
                  </a:cubicBezTo>
                  <a:lnTo>
                    <a:pt x="139" y="14114"/>
                  </a:lnTo>
                  <a:cubicBezTo>
                    <a:pt x="-813" y="779"/>
                    <a:pt x="2997" y="-3983"/>
                    <a:pt x="15379" y="3637"/>
                  </a:cubicBezTo>
                  <a:cubicBezTo>
                    <a:pt x="27762" y="10304"/>
                    <a:pt x="40144" y="16972"/>
                    <a:pt x="51574" y="23639"/>
                  </a:cubicBezTo>
                  <a:lnTo>
                    <a:pt x="50622" y="24592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1311;p20">
              <a:extLst>
                <a:ext uri="{FF2B5EF4-FFF2-40B4-BE49-F238E27FC236}">
                  <a16:creationId xmlns:a16="http://schemas.microsoft.com/office/drawing/2014/main" id="{3674186D-3688-4F88-88E0-108A54E72377}"/>
                </a:ext>
              </a:extLst>
            </p:cNvPr>
            <p:cNvSpPr/>
            <p:nvPr/>
          </p:nvSpPr>
          <p:spPr>
            <a:xfrm>
              <a:off x="8076247" y="5165406"/>
              <a:ext cx="34289" cy="40957"/>
            </a:xfrm>
            <a:custGeom>
              <a:avLst/>
              <a:gdLst/>
              <a:ahLst/>
              <a:cxnLst/>
              <a:rect l="l" t="t" r="r" b="b"/>
              <a:pathLst>
                <a:path w="34289" h="40957" extrusionOk="0">
                  <a:moveTo>
                    <a:pt x="0" y="40958"/>
                  </a:moveTo>
                  <a:cubicBezTo>
                    <a:pt x="4763" y="21908"/>
                    <a:pt x="14288" y="6668"/>
                    <a:pt x="34290" y="0"/>
                  </a:cubicBezTo>
                  <a:cubicBezTo>
                    <a:pt x="22860" y="13335"/>
                    <a:pt x="11430" y="26670"/>
                    <a:pt x="0" y="40958"/>
                  </a:cubicBezTo>
                  <a:close/>
                </a:path>
              </a:pathLst>
            </a:custGeom>
            <a:solidFill>
              <a:srgbClr val="9397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1312;p20">
              <a:extLst>
                <a:ext uri="{FF2B5EF4-FFF2-40B4-BE49-F238E27FC236}">
                  <a16:creationId xmlns:a16="http://schemas.microsoft.com/office/drawing/2014/main" id="{EBA27A70-D38A-4753-8DC0-8BC3A219F91E}"/>
                </a:ext>
              </a:extLst>
            </p:cNvPr>
            <p:cNvSpPr/>
            <p:nvPr/>
          </p:nvSpPr>
          <p:spPr>
            <a:xfrm>
              <a:off x="8147684" y="5067299"/>
              <a:ext cx="34289" cy="45719"/>
            </a:xfrm>
            <a:custGeom>
              <a:avLst/>
              <a:gdLst/>
              <a:ahLst/>
              <a:cxnLst/>
              <a:rect l="l" t="t" r="r" b="b"/>
              <a:pathLst>
                <a:path w="34289" h="45719" extrusionOk="0">
                  <a:moveTo>
                    <a:pt x="0" y="45720"/>
                  </a:moveTo>
                  <a:cubicBezTo>
                    <a:pt x="1905" y="22860"/>
                    <a:pt x="14288" y="8572"/>
                    <a:pt x="34290" y="0"/>
                  </a:cubicBezTo>
                  <a:cubicBezTo>
                    <a:pt x="22860" y="15240"/>
                    <a:pt x="11430" y="30480"/>
                    <a:pt x="0" y="45720"/>
                  </a:cubicBezTo>
                  <a:close/>
                </a:path>
              </a:pathLst>
            </a:custGeom>
            <a:solidFill>
              <a:srgbClr val="9397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1313;p20">
              <a:extLst>
                <a:ext uri="{FF2B5EF4-FFF2-40B4-BE49-F238E27FC236}">
                  <a16:creationId xmlns:a16="http://schemas.microsoft.com/office/drawing/2014/main" id="{31654DAD-D80D-4075-8941-A095F8F46CED}"/>
                </a:ext>
              </a:extLst>
            </p:cNvPr>
            <p:cNvSpPr/>
            <p:nvPr/>
          </p:nvSpPr>
          <p:spPr>
            <a:xfrm>
              <a:off x="7250429" y="5088254"/>
              <a:ext cx="34289" cy="43814"/>
            </a:xfrm>
            <a:custGeom>
              <a:avLst/>
              <a:gdLst/>
              <a:ahLst/>
              <a:cxnLst/>
              <a:rect l="l" t="t" r="r" b="b"/>
              <a:pathLst>
                <a:path w="34289" h="43814" extrusionOk="0">
                  <a:moveTo>
                    <a:pt x="34290" y="0"/>
                  </a:moveTo>
                  <a:cubicBezTo>
                    <a:pt x="25717" y="14288"/>
                    <a:pt x="17145" y="29527"/>
                    <a:pt x="9525" y="43815"/>
                  </a:cubicBezTo>
                  <a:cubicBezTo>
                    <a:pt x="6667" y="41910"/>
                    <a:pt x="2857" y="39052"/>
                    <a:pt x="0" y="37147"/>
                  </a:cubicBezTo>
                  <a:cubicBezTo>
                    <a:pt x="11430" y="24765"/>
                    <a:pt x="22860" y="12382"/>
                    <a:pt x="34290" y="0"/>
                  </a:cubicBezTo>
                  <a:cubicBezTo>
                    <a:pt x="34290" y="0"/>
                    <a:pt x="34290" y="0"/>
                    <a:pt x="34290" y="0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1314;p20">
              <a:extLst>
                <a:ext uri="{FF2B5EF4-FFF2-40B4-BE49-F238E27FC236}">
                  <a16:creationId xmlns:a16="http://schemas.microsoft.com/office/drawing/2014/main" id="{D0FE5789-9D72-4AEF-BCC2-A8BF3AC40FFF}"/>
                </a:ext>
              </a:extLst>
            </p:cNvPr>
            <p:cNvSpPr/>
            <p:nvPr/>
          </p:nvSpPr>
          <p:spPr>
            <a:xfrm>
              <a:off x="7726679" y="4963477"/>
              <a:ext cx="28575" cy="35242"/>
            </a:xfrm>
            <a:custGeom>
              <a:avLst/>
              <a:gdLst/>
              <a:ahLst/>
              <a:cxnLst/>
              <a:rect l="l" t="t" r="r" b="b"/>
              <a:pathLst>
                <a:path w="28575" h="35242" extrusionOk="0">
                  <a:moveTo>
                    <a:pt x="15240" y="26670"/>
                  </a:moveTo>
                  <a:cubicBezTo>
                    <a:pt x="15240" y="29528"/>
                    <a:pt x="15240" y="32385"/>
                    <a:pt x="15240" y="35242"/>
                  </a:cubicBezTo>
                  <a:cubicBezTo>
                    <a:pt x="10477" y="35242"/>
                    <a:pt x="4763" y="35242"/>
                    <a:pt x="0" y="35242"/>
                  </a:cubicBezTo>
                  <a:cubicBezTo>
                    <a:pt x="9525" y="23813"/>
                    <a:pt x="19050" y="11430"/>
                    <a:pt x="28575" y="0"/>
                  </a:cubicBezTo>
                  <a:cubicBezTo>
                    <a:pt x="25717" y="8572"/>
                    <a:pt x="22860" y="17145"/>
                    <a:pt x="20002" y="26670"/>
                  </a:cubicBezTo>
                  <a:cubicBezTo>
                    <a:pt x="18097" y="25717"/>
                    <a:pt x="16192" y="26670"/>
                    <a:pt x="15240" y="26670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1315;p20">
              <a:extLst>
                <a:ext uri="{FF2B5EF4-FFF2-40B4-BE49-F238E27FC236}">
                  <a16:creationId xmlns:a16="http://schemas.microsoft.com/office/drawing/2014/main" id="{099F2A9E-3BC2-4475-BF69-69B34110FE07}"/>
                </a:ext>
              </a:extLst>
            </p:cNvPr>
            <p:cNvSpPr/>
            <p:nvPr/>
          </p:nvSpPr>
          <p:spPr>
            <a:xfrm>
              <a:off x="8076247" y="4296727"/>
              <a:ext cx="22859" cy="31432"/>
            </a:xfrm>
            <a:custGeom>
              <a:avLst/>
              <a:gdLst/>
              <a:ahLst/>
              <a:cxnLst/>
              <a:rect l="l" t="t" r="r" b="b"/>
              <a:pathLst>
                <a:path w="22859" h="31432" extrusionOk="0">
                  <a:moveTo>
                    <a:pt x="22860" y="0"/>
                  </a:moveTo>
                  <a:cubicBezTo>
                    <a:pt x="20002" y="10478"/>
                    <a:pt x="17145" y="20955"/>
                    <a:pt x="14288" y="31432"/>
                  </a:cubicBezTo>
                  <a:cubicBezTo>
                    <a:pt x="9525" y="30480"/>
                    <a:pt x="4763" y="28575"/>
                    <a:pt x="0" y="27622"/>
                  </a:cubicBezTo>
                  <a:cubicBezTo>
                    <a:pt x="7620" y="18097"/>
                    <a:pt x="15240" y="9525"/>
                    <a:pt x="22860" y="0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1316;p20">
              <a:extLst>
                <a:ext uri="{FF2B5EF4-FFF2-40B4-BE49-F238E27FC236}">
                  <a16:creationId xmlns:a16="http://schemas.microsoft.com/office/drawing/2014/main" id="{97FA806A-2906-4530-9B5C-BB8278C9E34D}"/>
                </a:ext>
              </a:extLst>
            </p:cNvPr>
            <p:cNvSpPr/>
            <p:nvPr/>
          </p:nvSpPr>
          <p:spPr>
            <a:xfrm>
              <a:off x="7219949" y="5239702"/>
              <a:ext cx="41909" cy="22859"/>
            </a:xfrm>
            <a:custGeom>
              <a:avLst/>
              <a:gdLst/>
              <a:ahLst/>
              <a:cxnLst/>
              <a:rect l="l" t="t" r="r" b="b"/>
              <a:pathLst>
                <a:path w="41909" h="22859" extrusionOk="0">
                  <a:moveTo>
                    <a:pt x="0" y="9525"/>
                  </a:moveTo>
                  <a:cubicBezTo>
                    <a:pt x="10478" y="6667"/>
                    <a:pt x="21907" y="2857"/>
                    <a:pt x="32385" y="0"/>
                  </a:cubicBezTo>
                  <a:cubicBezTo>
                    <a:pt x="35243" y="5715"/>
                    <a:pt x="39053" y="12382"/>
                    <a:pt x="41910" y="18097"/>
                  </a:cubicBezTo>
                  <a:cubicBezTo>
                    <a:pt x="39053" y="20003"/>
                    <a:pt x="36195" y="21907"/>
                    <a:pt x="32385" y="22860"/>
                  </a:cubicBezTo>
                  <a:cubicBezTo>
                    <a:pt x="21907" y="18097"/>
                    <a:pt x="10478" y="13335"/>
                    <a:pt x="0" y="9525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1317;p20">
              <a:extLst>
                <a:ext uri="{FF2B5EF4-FFF2-40B4-BE49-F238E27FC236}">
                  <a16:creationId xmlns:a16="http://schemas.microsoft.com/office/drawing/2014/main" id="{474A2D6E-98E1-4E25-8966-48465C405F07}"/>
                </a:ext>
              </a:extLst>
            </p:cNvPr>
            <p:cNvSpPr/>
            <p:nvPr/>
          </p:nvSpPr>
          <p:spPr>
            <a:xfrm>
              <a:off x="8110537" y="5126354"/>
              <a:ext cx="27622" cy="38100"/>
            </a:xfrm>
            <a:custGeom>
              <a:avLst/>
              <a:gdLst/>
              <a:ahLst/>
              <a:cxnLst/>
              <a:rect l="l" t="t" r="r" b="b"/>
              <a:pathLst>
                <a:path w="27622" h="38100" extrusionOk="0">
                  <a:moveTo>
                    <a:pt x="0" y="38100"/>
                  </a:moveTo>
                  <a:cubicBezTo>
                    <a:pt x="0" y="19050"/>
                    <a:pt x="9525" y="5715"/>
                    <a:pt x="27623" y="0"/>
                  </a:cubicBezTo>
                  <a:cubicBezTo>
                    <a:pt x="19050" y="13335"/>
                    <a:pt x="9525" y="25717"/>
                    <a:pt x="0" y="38100"/>
                  </a:cubicBezTo>
                  <a:close/>
                </a:path>
              </a:pathLst>
            </a:custGeom>
            <a:solidFill>
              <a:srgbClr val="9397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1318;p20">
              <a:extLst>
                <a:ext uri="{FF2B5EF4-FFF2-40B4-BE49-F238E27FC236}">
                  <a16:creationId xmlns:a16="http://schemas.microsoft.com/office/drawing/2014/main" id="{BA238CA5-5A6E-4E9B-92B6-2D3FE98B6D68}"/>
                </a:ext>
              </a:extLst>
            </p:cNvPr>
            <p:cNvSpPr/>
            <p:nvPr/>
          </p:nvSpPr>
          <p:spPr>
            <a:xfrm>
              <a:off x="7223896" y="5273992"/>
              <a:ext cx="17007" cy="20152"/>
            </a:xfrm>
            <a:custGeom>
              <a:avLst/>
              <a:gdLst/>
              <a:ahLst/>
              <a:cxnLst/>
              <a:rect l="l" t="t" r="r" b="b"/>
              <a:pathLst>
                <a:path w="17007" h="20152" extrusionOk="0">
                  <a:moveTo>
                    <a:pt x="1768" y="0"/>
                  </a:moveTo>
                  <a:cubicBezTo>
                    <a:pt x="5578" y="952"/>
                    <a:pt x="10340" y="952"/>
                    <a:pt x="12245" y="3810"/>
                  </a:cubicBezTo>
                  <a:cubicBezTo>
                    <a:pt x="15103" y="6667"/>
                    <a:pt x="17008" y="11430"/>
                    <a:pt x="17008" y="15240"/>
                  </a:cubicBezTo>
                  <a:cubicBezTo>
                    <a:pt x="17008" y="17145"/>
                    <a:pt x="10340" y="20955"/>
                    <a:pt x="8435" y="20002"/>
                  </a:cubicBezTo>
                  <a:cubicBezTo>
                    <a:pt x="4625" y="19050"/>
                    <a:pt x="1768" y="14288"/>
                    <a:pt x="815" y="11430"/>
                  </a:cubicBezTo>
                  <a:cubicBezTo>
                    <a:pt x="-1090" y="7620"/>
                    <a:pt x="815" y="3810"/>
                    <a:pt x="1768" y="0"/>
                  </a:cubicBezTo>
                  <a:cubicBezTo>
                    <a:pt x="815" y="0"/>
                    <a:pt x="1768" y="0"/>
                    <a:pt x="1768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1319;p20">
              <a:extLst>
                <a:ext uri="{FF2B5EF4-FFF2-40B4-BE49-F238E27FC236}">
                  <a16:creationId xmlns:a16="http://schemas.microsoft.com/office/drawing/2014/main" id="{8CEFD8F5-1219-4327-A263-E28E4BBF4C7F}"/>
                </a:ext>
              </a:extLst>
            </p:cNvPr>
            <p:cNvSpPr/>
            <p:nvPr/>
          </p:nvSpPr>
          <p:spPr>
            <a:xfrm>
              <a:off x="8565831" y="4360077"/>
              <a:ext cx="28575" cy="17945"/>
            </a:xfrm>
            <a:custGeom>
              <a:avLst/>
              <a:gdLst/>
              <a:ahLst/>
              <a:cxnLst/>
              <a:rect l="l" t="t" r="r" b="b"/>
              <a:pathLst>
                <a:path w="28575" h="17945" extrusionOk="0">
                  <a:moveTo>
                    <a:pt x="0" y="10944"/>
                  </a:moveTo>
                  <a:cubicBezTo>
                    <a:pt x="6668" y="-14773"/>
                    <a:pt x="19050" y="13802"/>
                    <a:pt x="28575" y="7135"/>
                  </a:cubicBezTo>
                  <a:cubicBezTo>
                    <a:pt x="20955" y="27137"/>
                    <a:pt x="9525" y="13802"/>
                    <a:pt x="0" y="10944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1320;p20">
              <a:extLst>
                <a:ext uri="{FF2B5EF4-FFF2-40B4-BE49-F238E27FC236}">
                  <a16:creationId xmlns:a16="http://schemas.microsoft.com/office/drawing/2014/main" id="{2DFFE06C-87E6-46B9-8136-0A6AA3AB6E8F}"/>
                </a:ext>
              </a:extLst>
            </p:cNvPr>
            <p:cNvSpPr/>
            <p:nvPr/>
          </p:nvSpPr>
          <p:spPr>
            <a:xfrm>
              <a:off x="7452359" y="5203506"/>
              <a:ext cx="26670" cy="36195"/>
            </a:xfrm>
            <a:custGeom>
              <a:avLst/>
              <a:gdLst/>
              <a:ahLst/>
              <a:cxnLst/>
              <a:rect l="l" t="t" r="r" b="b"/>
              <a:pathLst>
                <a:path w="26670" h="36195" extrusionOk="0">
                  <a:moveTo>
                    <a:pt x="26670" y="3810"/>
                  </a:moveTo>
                  <a:cubicBezTo>
                    <a:pt x="20003" y="14288"/>
                    <a:pt x="13335" y="25718"/>
                    <a:pt x="6668" y="36195"/>
                  </a:cubicBezTo>
                  <a:cubicBezTo>
                    <a:pt x="4763" y="34290"/>
                    <a:pt x="1905" y="32385"/>
                    <a:pt x="0" y="30480"/>
                  </a:cubicBezTo>
                  <a:cubicBezTo>
                    <a:pt x="7620" y="20003"/>
                    <a:pt x="15240" y="9525"/>
                    <a:pt x="22860" y="0"/>
                  </a:cubicBezTo>
                  <a:cubicBezTo>
                    <a:pt x="24765" y="953"/>
                    <a:pt x="25718" y="1905"/>
                    <a:pt x="26670" y="3810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1321;p20">
              <a:extLst>
                <a:ext uri="{FF2B5EF4-FFF2-40B4-BE49-F238E27FC236}">
                  <a16:creationId xmlns:a16="http://schemas.microsoft.com/office/drawing/2014/main" id="{355F0A85-A494-4C38-90AE-A8987840924A}"/>
                </a:ext>
              </a:extLst>
            </p:cNvPr>
            <p:cNvSpPr/>
            <p:nvPr/>
          </p:nvSpPr>
          <p:spPr>
            <a:xfrm>
              <a:off x="8876347" y="3943349"/>
              <a:ext cx="19050" cy="22859"/>
            </a:xfrm>
            <a:custGeom>
              <a:avLst/>
              <a:gdLst/>
              <a:ahLst/>
              <a:cxnLst/>
              <a:rect l="l" t="t" r="r" b="b"/>
              <a:pathLst>
                <a:path w="19050" h="22859" extrusionOk="0">
                  <a:moveTo>
                    <a:pt x="0" y="4763"/>
                  </a:moveTo>
                  <a:cubicBezTo>
                    <a:pt x="6667" y="2857"/>
                    <a:pt x="13335" y="1905"/>
                    <a:pt x="19050" y="0"/>
                  </a:cubicBezTo>
                  <a:cubicBezTo>
                    <a:pt x="13335" y="7620"/>
                    <a:pt x="7620" y="15240"/>
                    <a:pt x="1905" y="22860"/>
                  </a:cubicBezTo>
                  <a:cubicBezTo>
                    <a:pt x="1905" y="17145"/>
                    <a:pt x="952" y="11430"/>
                    <a:pt x="0" y="4763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1322;p20">
              <a:extLst>
                <a:ext uri="{FF2B5EF4-FFF2-40B4-BE49-F238E27FC236}">
                  <a16:creationId xmlns:a16="http://schemas.microsoft.com/office/drawing/2014/main" id="{424E90E8-C936-42B5-B54C-F1764079E8DC}"/>
                </a:ext>
              </a:extLst>
            </p:cNvPr>
            <p:cNvSpPr/>
            <p:nvPr/>
          </p:nvSpPr>
          <p:spPr>
            <a:xfrm>
              <a:off x="7335202" y="5096827"/>
              <a:ext cx="19050" cy="21907"/>
            </a:xfrm>
            <a:custGeom>
              <a:avLst/>
              <a:gdLst/>
              <a:ahLst/>
              <a:cxnLst/>
              <a:rect l="l" t="t" r="r" b="b"/>
              <a:pathLst>
                <a:path w="19050" h="21907" extrusionOk="0">
                  <a:moveTo>
                    <a:pt x="1905" y="0"/>
                  </a:moveTo>
                  <a:cubicBezTo>
                    <a:pt x="6667" y="0"/>
                    <a:pt x="11430" y="953"/>
                    <a:pt x="19050" y="953"/>
                  </a:cubicBezTo>
                  <a:cubicBezTo>
                    <a:pt x="14288" y="7620"/>
                    <a:pt x="10478" y="13335"/>
                    <a:pt x="4763" y="21907"/>
                  </a:cubicBezTo>
                  <a:cubicBezTo>
                    <a:pt x="2857" y="12382"/>
                    <a:pt x="1905" y="6667"/>
                    <a:pt x="0" y="953"/>
                  </a:cubicBezTo>
                  <a:cubicBezTo>
                    <a:pt x="0" y="1905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1323;p20">
              <a:extLst>
                <a:ext uri="{FF2B5EF4-FFF2-40B4-BE49-F238E27FC236}">
                  <a16:creationId xmlns:a16="http://schemas.microsoft.com/office/drawing/2014/main" id="{4180C598-B484-488A-B8F4-7F8F3B9B69FC}"/>
                </a:ext>
              </a:extLst>
            </p:cNvPr>
            <p:cNvSpPr/>
            <p:nvPr/>
          </p:nvSpPr>
          <p:spPr>
            <a:xfrm>
              <a:off x="7246619" y="4768214"/>
              <a:ext cx="18952" cy="14287"/>
            </a:xfrm>
            <a:custGeom>
              <a:avLst/>
              <a:gdLst/>
              <a:ahLst/>
              <a:cxnLst/>
              <a:rect l="l" t="t" r="r" b="b"/>
              <a:pathLst>
                <a:path w="18952" h="14287" extrusionOk="0">
                  <a:moveTo>
                    <a:pt x="10478" y="0"/>
                  </a:moveTo>
                  <a:cubicBezTo>
                    <a:pt x="24765" y="3810"/>
                    <a:pt x="18098" y="9525"/>
                    <a:pt x="11430" y="14288"/>
                  </a:cubicBezTo>
                  <a:cubicBezTo>
                    <a:pt x="7620" y="14288"/>
                    <a:pt x="3810" y="14288"/>
                    <a:pt x="0" y="14288"/>
                  </a:cubicBezTo>
                  <a:cubicBezTo>
                    <a:pt x="2858" y="8572"/>
                    <a:pt x="6668" y="3810"/>
                    <a:pt x="10478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1324;p20">
              <a:extLst>
                <a:ext uri="{FF2B5EF4-FFF2-40B4-BE49-F238E27FC236}">
                  <a16:creationId xmlns:a16="http://schemas.microsoft.com/office/drawing/2014/main" id="{AA8743CF-1DB0-4421-BCAF-52750541007A}"/>
                </a:ext>
              </a:extLst>
            </p:cNvPr>
            <p:cNvSpPr/>
            <p:nvPr/>
          </p:nvSpPr>
          <p:spPr>
            <a:xfrm>
              <a:off x="7475219" y="5179694"/>
              <a:ext cx="19050" cy="26670"/>
            </a:xfrm>
            <a:custGeom>
              <a:avLst/>
              <a:gdLst/>
              <a:ahLst/>
              <a:cxnLst/>
              <a:rect l="l" t="t" r="r" b="b"/>
              <a:pathLst>
                <a:path w="19050" h="26670" extrusionOk="0">
                  <a:moveTo>
                    <a:pt x="0" y="23813"/>
                  </a:moveTo>
                  <a:cubicBezTo>
                    <a:pt x="4763" y="16193"/>
                    <a:pt x="8573" y="8573"/>
                    <a:pt x="13335" y="0"/>
                  </a:cubicBezTo>
                  <a:cubicBezTo>
                    <a:pt x="15240" y="953"/>
                    <a:pt x="17145" y="1905"/>
                    <a:pt x="19050" y="2858"/>
                  </a:cubicBezTo>
                  <a:cubicBezTo>
                    <a:pt x="14288" y="10478"/>
                    <a:pt x="9525" y="19050"/>
                    <a:pt x="4763" y="26670"/>
                  </a:cubicBezTo>
                  <a:cubicBezTo>
                    <a:pt x="2858" y="25718"/>
                    <a:pt x="1905" y="24765"/>
                    <a:pt x="0" y="23813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1325;p20">
              <a:extLst>
                <a:ext uri="{FF2B5EF4-FFF2-40B4-BE49-F238E27FC236}">
                  <a16:creationId xmlns:a16="http://schemas.microsoft.com/office/drawing/2014/main" id="{FC4CABDA-0A72-4920-B3BE-8DCCD0124B41}"/>
                </a:ext>
              </a:extLst>
            </p:cNvPr>
            <p:cNvSpPr/>
            <p:nvPr/>
          </p:nvSpPr>
          <p:spPr>
            <a:xfrm>
              <a:off x="8283892" y="4398644"/>
              <a:ext cx="32384" cy="1905"/>
            </a:xfrm>
            <a:custGeom>
              <a:avLst/>
              <a:gdLst/>
              <a:ahLst/>
              <a:cxnLst/>
              <a:rect l="l" t="t" r="r" b="b"/>
              <a:pathLst>
                <a:path w="32384" h="1905" extrusionOk="0">
                  <a:moveTo>
                    <a:pt x="32385" y="0"/>
                  </a:moveTo>
                  <a:cubicBezTo>
                    <a:pt x="21907" y="953"/>
                    <a:pt x="10477" y="953"/>
                    <a:pt x="0" y="1905"/>
                  </a:cubicBezTo>
                  <a:cubicBezTo>
                    <a:pt x="10477" y="1905"/>
                    <a:pt x="21907" y="953"/>
                    <a:pt x="32385" y="0"/>
                  </a:cubicBezTo>
                  <a:close/>
                </a:path>
              </a:pathLst>
            </a:custGeom>
            <a:solidFill>
              <a:srgbClr val="548C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1326;p20">
              <a:extLst>
                <a:ext uri="{FF2B5EF4-FFF2-40B4-BE49-F238E27FC236}">
                  <a16:creationId xmlns:a16="http://schemas.microsoft.com/office/drawing/2014/main" id="{626DA7DB-9B94-4921-9D6B-1C60AD0F573D}"/>
                </a:ext>
              </a:extLst>
            </p:cNvPr>
            <p:cNvSpPr/>
            <p:nvPr/>
          </p:nvSpPr>
          <p:spPr>
            <a:xfrm>
              <a:off x="7063739" y="4960619"/>
              <a:ext cx="14287" cy="14287"/>
            </a:xfrm>
            <a:custGeom>
              <a:avLst/>
              <a:gdLst/>
              <a:ahLst/>
              <a:cxnLst/>
              <a:rect l="l" t="t" r="r" b="b"/>
              <a:pathLst>
                <a:path w="14287" h="14287" extrusionOk="0">
                  <a:moveTo>
                    <a:pt x="0" y="14288"/>
                  </a:moveTo>
                  <a:cubicBezTo>
                    <a:pt x="4763" y="9525"/>
                    <a:pt x="9525" y="4763"/>
                    <a:pt x="14288" y="0"/>
                  </a:cubicBezTo>
                  <a:cubicBezTo>
                    <a:pt x="9525" y="4763"/>
                    <a:pt x="4763" y="9525"/>
                    <a:pt x="0" y="14288"/>
                  </a:cubicBezTo>
                  <a:close/>
                </a:path>
              </a:pathLst>
            </a:custGeom>
            <a:solidFill>
              <a:srgbClr val="9A6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1327;p20">
              <a:extLst>
                <a:ext uri="{FF2B5EF4-FFF2-40B4-BE49-F238E27FC236}">
                  <a16:creationId xmlns:a16="http://schemas.microsoft.com/office/drawing/2014/main" id="{34AA3DDF-B5DA-4650-BDBC-B4252DE110D1}"/>
                </a:ext>
              </a:extLst>
            </p:cNvPr>
            <p:cNvSpPr/>
            <p:nvPr/>
          </p:nvSpPr>
          <p:spPr>
            <a:xfrm>
              <a:off x="8228647" y="3764279"/>
              <a:ext cx="17144" cy="7619"/>
            </a:xfrm>
            <a:custGeom>
              <a:avLst/>
              <a:gdLst/>
              <a:ahLst/>
              <a:cxnLst/>
              <a:rect l="l" t="t" r="r" b="b"/>
              <a:pathLst>
                <a:path w="17144" h="7619" extrusionOk="0">
                  <a:moveTo>
                    <a:pt x="1905" y="0"/>
                  </a:moveTo>
                  <a:cubicBezTo>
                    <a:pt x="6667" y="0"/>
                    <a:pt x="12382" y="0"/>
                    <a:pt x="17145" y="952"/>
                  </a:cubicBezTo>
                  <a:cubicBezTo>
                    <a:pt x="11430" y="2857"/>
                    <a:pt x="5715" y="5715"/>
                    <a:pt x="0" y="7620"/>
                  </a:cubicBezTo>
                  <a:cubicBezTo>
                    <a:pt x="0" y="5715"/>
                    <a:pt x="952" y="2857"/>
                    <a:pt x="1905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1328;p20">
              <a:extLst>
                <a:ext uri="{FF2B5EF4-FFF2-40B4-BE49-F238E27FC236}">
                  <a16:creationId xmlns:a16="http://schemas.microsoft.com/office/drawing/2014/main" id="{8331574D-5574-4EC2-9544-AD8AD572F35A}"/>
                </a:ext>
              </a:extLst>
            </p:cNvPr>
            <p:cNvSpPr/>
            <p:nvPr/>
          </p:nvSpPr>
          <p:spPr>
            <a:xfrm>
              <a:off x="6771321" y="4796789"/>
              <a:ext cx="9525" cy="17144"/>
            </a:xfrm>
            <a:custGeom>
              <a:avLst/>
              <a:gdLst/>
              <a:ahLst/>
              <a:cxnLst/>
              <a:rect l="l" t="t" r="r" b="b"/>
              <a:pathLst>
                <a:path w="9525" h="17144" extrusionOk="0">
                  <a:moveTo>
                    <a:pt x="0" y="0"/>
                  </a:moveTo>
                  <a:cubicBezTo>
                    <a:pt x="2858" y="5715"/>
                    <a:pt x="5715" y="11430"/>
                    <a:pt x="9525" y="17145"/>
                  </a:cubicBezTo>
                  <a:cubicBezTo>
                    <a:pt x="5715" y="11430"/>
                    <a:pt x="2858" y="5715"/>
                    <a:pt x="0" y="0"/>
                  </a:cubicBezTo>
                  <a:close/>
                </a:path>
              </a:pathLst>
            </a:custGeom>
            <a:solidFill>
              <a:srgbClr val="8331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1329;p20">
              <a:extLst>
                <a:ext uri="{FF2B5EF4-FFF2-40B4-BE49-F238E27FC236}">
                  <a16:creationId xmlns:a16="http://schemas.microsoft.com/office/drawing/2014/main" id="{AEDA90FD-9B88-4F46-9AC8-E74189810283}"/>
                </a:ext>
              </a:extLst>
            </p:cNvPr>
            <p:cNvSpPr/>
            <p:nvPr/>
          </p:nvSpPr>
          <p:spPr>
            <a:xfrm>
              <a:off x="7680959" y="4141469"/>
              <a:ext cx="11430" cy="9525"/>
            </a:xfrm>
            <a:custGeom>
              <a:avLst/>
              <a:gdLst/>
              <a:ahLst/>
              <a:cxnLst/>
              <a:rect l="l" t="t" r="r" b="b"/>
              <a:pathLst>
                <a:path w="11430" h="9525" extrusionOk="0">
                  <a:moveTo>
                    <a:pt x="0" y="9525"/>
                  </a:moveTo>
                  <a:cubicBezTo>
                    <a:pt x="3810" y="6668"/>
                    <a:pt x="7620" y="2858"/>
                    <a:pt x="11430" y="0"/>
                  </a:cubicBezTo>
                  <a:cubicBezTo>
                    <a:pt x="8572" y="2858"/>
                    <a:pt x="6668" y="6668"/>
                    <a:pt x="3810" y="9525"/>
                  </a:cubicBezTo>
                  <a:cubicBezTo>
                    <a:pt x="1905" y="9525"/>
                    <a:pt x="953" y="9525"/>
                    <a:pt x="0" y="9525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1330;p20">
              <a:extLst>
                <a:ext uri="{FF2B5EF4-FFF2-40B4-BE49-F238E27FC236}">
                  <a16:creationId xmlns:a16="http://schemas.microsoft.com/office/drawing/2014/main" id="{B2286755-1598-41E2-BD9D-C8741B110557}"/>
                </a:ext>
              </a:extLst>
            </p:cNvPr>
            <p:cNvSpPr/>
            <p:nvPr/>
          </p:nvSpPr>
          <p:spPr>
            <a:xfrm>
              <a:off x="7331392" y="5304471"/>
              <a:ext cx="17144" cy="9525"/>
            </a:xfrm>
            <a:custGeom>
              <a:avLst/>
              <a:gdLst/>
              <a:ahLst/>
              <a:cxnLst/>
              <a:rect l="l" t="t" r="r" b="b"/>
              <a:pathLst>
                <a:path w="17144" h="9525" extrusionOk="0">
                  <a:moveTo>
                    <a:pt x="0" y="9525"/>
                  </a:moveTo>
                  <a:cubicBezTo>
                    <a:pt x="3810" y="6668"/>
                    <a:pt x="7620" y="2858"/>
                    <a:pt x="11430" y="0"/>
                  </a:cubicBezTo>
                  <a:cubicBezTo>
                    <a:pt x="13335" y="2858"/>
                    <a:pt x="15240" y="5715"/>
                    <a:pt x="17145" y="9525"/>
                  </a:cubicBezTo>
                  <a:cubicBezTo>
                    <a:pt x="11430" y="8572"/>
                    <a:pt x="5715" y="9525"/>
                    <a:pt x="0" y="9525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1331;p20">
              <a:extLst>
                <a:ext uri="{FF2B5EF4-FFF2-40B4-BE49-F238E27FC236}">
                  <a16:creationId xmlns:a16="http://schemas.microsoft.com/office/drawing/2014/main" id="{36FAD71C-D5E3-4461-A0FC-34838121A1D7}"/>
                </a:ext>
              </a:extLst>
            </p:cNvPr>
            <p:cNvSpPr/>
            <p:nvPr/>
          </p:nvSpPr>
          <p:spPr>
            <a:xfrm>
              <a:off x="8138159" y="5113019"/>
              <a:ext cx="9525" cy="13335"/>
            </a:xfrm>
            <a:custGeom>
              <a:avLst/>
              <a:gdLst/>
              <a:ahLst/>
              <a:cxnLst/>
              <a:rect l="l" t="t" r="r" b="b"/>
              <a:pathLst>
                <a:path w="9525" h="13335" extrusionOk="0">
                  <a:moveTo>
                    <a:pt x="0" y="13335"/>
                  </a:moveTo>
                  <a:cubicBezTo>
                    <a:pt x="2857" y="8573"/>
                    <a:pt x="6667" y="3810"/>
                    <a:pt x="9525" y="0"/>
                  </a:cubicBezTo>
                  <a:cubicBezTo>
                    <a:pt x="6667" y="4763"/>
                    <a:pt x="3810" y="9525"/>
                    <a:pt x="0" y="13335"/>
                  </a:cubicBezTo>
                  <a:close/>
                </a:path>
              </a:pathLst>
            </a:custGeom>
            <a:solidFill>
              <a:srgbClr val="9397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1332;p20">
              <a:extLst>
                <a:ext uri="{FF2B5EF4-FFF2-40B4-BE49-F238E27FC236}">
                  <a16:creationId xmlns:a16="http://schemas.microsoft.com/office/drawing/2014/main" id="{CAE321A3-7E18-4A97-BC27-BF102B5E0436}"/>
                </a:ext>
              </a:extLst>
            </p:cNvPr>
            <p:cNvSpPr/>
            <p:nvPr/>
          </p:nvSpPr>
          <p:spPr>
            <a:xfrm>
              <a:off x="6634162" y="5210174"/>
              <a:ext cx="10477" cy="8572"/>
            </a:xfrm>
            <a:custGeom>
              <a:avLst/>
              <a:gdLst/>
              <a:ahLst/>
              <a:cxnLst/>
              <a:rect l="l" t="t" r="r" b="b"/>
              <a:pathLst>
                <a:path w="10477" h="8572" extrusionOk="0">
                  <a:moveTo>
                    <a:pt x="10478" y="0"/>
                  </a:moveTo>
                  <a:cubicBezTo>
                    <a:pt x="6668" y="2857"/>
                    <a:pt x="2857" y="5715"/>
                    <a:pt x="0" y="8572"/>
                  </a:cubicBezTo>
                  <a:cubicBezTo>
                    <a:pt x="2857" y="5715"/>
                    <a:pt x="6668" y="2857"/>
                    <a:pt x="10478" y="0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1333;p20">
              <a:extLst>
                <a:ext uri="{FF2B5EF4-FFF2-40B4-BE49-F238E27FC236}">
                  <a16:creationId xmlns:a16="http://schemas.microsoft.com/office/drawing/2014/main" id="{8E111300-2076-4555-9C41-188EC8743173}"/>
                </a:ext>
              </a:extLst>
            </p:cNvPr>
            <p:cNvSpPr/>
            <p:nvPr/>
          </p:nvSpPr>
          <p:spPr>
            <a:xfrm>
              <a:off x="8546781" y="4367212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5" extrusionOk="0">
                  <a:moveTo>
                    <a:pt x="0" y="0"/>
                  </a:moveTo>
                  <a:cubicBezTo>
                    <a:pt x="2857" y="953"/>
                    <a:pt x="6668" y="953"/>
                    <a:pt x="9525" y="1905"/>
                  </a:cubicBezTo>
                  <a:cubicBezTo>
                    <a:pt x="6668" y="953"/>
                    <a:pt x="2857" y="953"/>
                    <a:pt x="0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1334;p20">
              <a:extLst>
                <a:ext uri="{FF2B5EF4-FFF2-40B4-BE49-F238E27FC236}">
                  <a16:creationId xmlns:a16="http://schemas.microsoft.com/office/drawing/2014/main" id="{2107CA42-72F7-4111-800E-F642DA3DEB5D}"/>
                </a:ext>
              </a:extLst>
            </p:cNvPr>
            <p:cNvSpPr/>
            <p:nvPr/>
          </p:nvSpPr>
          <p:spPr>
            <a:xfrm>
              <a:off x="8585834" y="4046219"/>
              <a:ext cx="14287" cy="4762"/>
            </a:xfrm>
            <a:custGeom>
              <a:avLst/>
              <a:gdLst/>
              <a:ahLst/>
              <a:cxnLst/>
              <a:rect l="l" t="t" r="r" b="b"/>
              <a:pathLst>
                <a:path w="14287" h="4762" extrusionOk="0">
                  <a:moveTo>
                    <a:pt x="14288" y="4763"/>
                  </a:moveTo>
                  <a:cubicBezTo>
                    <a:pt x="9525" y="2858"/>
                    <a:pt x="4763" y="1905"/>
                    <a:pt x="0" y="0"/>
                  </a:cubicBezTo>
                  <a:cubicBezTo>
                    <a:pt x="4763" y="1905"/>
                    <a:pt x="9525" y="2858"/>
                    <a:pt x="14288" y="4763"/>
                  </a:cubicBezTo>
                  <a:close/>
                </a:path>
              </a:pathLst>
            </a:custGeom>
            <a:solidFill>
              <a:srgbClr val="548C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1335;p20">
              <a:extLst>
                <a:ext uri="{FF2B5EF4-FFF2-40B4-BE49-F238E27FC236}">
                  <a16:creationId xmlns:a16="http://schemas.microsoft.com/office/drawing/2014/main" id="{304FC86A-D7B9-4D9C-B8B3-856E5B68175E}"/>
                </a:ext>
              </a:extLst>
            </p:cNvPr>
            <p:cNvSpPr/>
            <p:nvPr/>
          </p:nvSpPr>
          <p:spPr>
            <a:xfrm>
              <a:off x="7802879" y="4988242"/>
              <a:ext cx="7619" cy="11429"/>
            </a:xfrm>
            <a:custGeom>
              <a:avLst/>
              <a:gdLst/>
              <a:ahLst/>
              <a:cxnLst/>
              <a:rect l="l" t="t" r="r" b="b"/>
              <a:pathLst>
                <a:path w="7619" h="11429" extrusionOk="0">
                  <a:moveTo>
                    <a:pt x="0" y="11430"/>
                  </a:moveTo>
                  <a:cubicBezTo>
                    <a:pt x="2857" y="7620"/>
                    <a:pt x="5715" y="3810"/>
                    <a:pt x="7620" y="0"/>
                  </a:cubicBezTo>
                  <a:cubicBezTo>
                    <a:pt x="5715" y="4763"/>
                    <a:pt x="2857" y="7620"/>
                    <a:pt x="0" y="11430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1336;p20">
              <a:extLst>
                <a:ext uri="{FF2B5EF4-FFF2-40B4-BE49-F238E27FC236}">
                  <a16:creationId xmlns:a16="http://schemas.microsoft.com/office/drawing/2014/main" id="{BA256BB9-9A7A-490E-B21B-84C19BAD0173}"/>
                </a:ext>
              </a:extLst>
            </p:cNvPr>
            <p:cNvSpPr/>
            <p:nvPr/>
          </p:nvSpPr>
          <p:spPr>
            <a:xfrm>
              <a:off x="8235314" y="3730942"/>
              <a:ext cx="3810" cy="15239"/>
            </a:xfrm>
            <a:custGeom>
              <a:avLst/>
              <a:gdLst/>
              <a:ahLst/>
              <a:cxnLst/>
              <a:rect l="l" t="t" r="r" b="b"/>
              <a:pathLst>
                <a:path w="3810" h="15239" extrusionOk="0">
                  <a:moveTo>
                    <a:pt x="3810" y="0"/>
                  </a:moveTo>
                  <a:cubicBezTo>
                    <a:pt x="2858" y="4763"/>
                    <a:pt x="1905" y="9525"/>
                    <a:pt x="0" y="15240"/>
                  </a:cubicBezTo>
                  <a:cubicBezTo>
                    <a:pt x="1905" y="9525"/>
                    <a:pt x="2858" y="4763"/>
                    <a:pt x="3810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1337;p20">
              <a:extLst>
                <a:ext uri="{FF2B5EF4-FFF2-40B4-BE49-F238E27FC236}">
                  <a16:creationId xmlns:a16="http://schemas.microsoft.com/office/drawing/2014/main" id="{3C9D571A-6827-4A16-BC1F-B272EAE4439F}"/>
                </a:ext>
              </a:extLst>
            </p:cNvPr>
            <p:cNvSpPr/>
            <p:nvPr/>
          </p:nvSpPr>
          <p:spPr>
            <a:xfrm>
              <a:off x="7186612" y="5248274"/>
              <a:ext cx="12382" cy="2857"/>
            </a:xfrm>
            <a:custGeom>
              <a:avLst/>
              <a:gdLst/>
              <a:ahLst/>
              <a:cxnLst/>
              <a:rect l="l" t="t" r="r" b="b"/>
              <a:pathLst>
                <a:path w="12382" h="2857" extrusionOk="0">
                  <a:moveTo>
                    <a:pt x="0" y="0"/>
                  </a:moveTo>
                  <a:cubicBezTo>
                    <a:pt x="3810" y="953"/>
                    <a:pt x="8572" y="1905"/>
                    <a:pt x="12382" y="2857"/>
                  </a:cubicBezTo>
                  <a:cubicBezTo>
                    <a:pt x="8572" y="1905"/>
                    <a:pt x="4763" y="953"/>
                    <a:pt x="0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1338;p20">
              <a:extLst>
                <a:ext uri="{FF2B5EF4-FFF2-40B4-BE49-F238E27FC236}">
                  <a16:creationId xmlns:a16="http://schemas.microsoft.com/office/drawing/2014/main" id="{38F8C555-9309-4FEC-8937-006B2651BB65}"/>
                </a:ext>
              </a:extLst>
            </p:cNvPr>
            <p:cNvSpPr/>
            <p:nvPr/>
          </p:nvSpPr>
          <p:spPr>
            <a:xfrm>
              <a:off x="8874442" y="3691889"/>
              <a:ext cx="12382" cy="5715"/>
            </a:xfrm>
            <a:custGeom>
              <a:avLst/>
              <a:gdLst/>
              <a:ahLst/>
              <a:cxnLst/>
              <a:rect l="l" t="t" r="r" b="b"/>
              <a:pathLst>
                <a:path w="12382" h="5715" extrusionOk="0">
                  <a:moveTo>
                    <a:pt x="12382" y="5715"/>
                  </a:moveTo>
                  <a:cubicBezTo>
                    <a:pt x="8572" y="3810"/>
                    <a:pt x="3810" y="1905"/>
                    <a:pt x="0" y="0"/>
                  </a:cubicBezTo>
                  <a:cubicBezTo>
                    <a:pt x="3810" y="2857"/>
                    <a:pt x="7620" y="3810"/>
                    <a:pt x="12382" y="5715"/>
                  </a:cubicBezTo>
                  <a:close/>
                </a:path>
              </a:pathLst>
            </a:custGeom>
            <a:solidFill>
              <a:srgbClr val="373B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1339;p20">
              <a:extLst>
                <a:ext uri="{FF2B5EF4-FFF2-40B4-BE49-F238E27FC236}">
                  <a16:creationId xmlns:a16="http://schemas.microsoft.com/office/drawing/2014/main" id="{6D026E91-6D3C-4D55-8BCD-1B3D73009E66}"/>
                </a:ext>
              </a:extLst>
            </p:cNvPr>
            <p:cNvSpPr/>
            <p:nvPr/>
          </p:nvSpPr>
          <p:spPr>
            <a:xfrm>
              <a:off x="6629399" y="4551044"/>
              <a:ext cx="5715" cy="11430"/>
            </a:xfrm>
            <a:custGeom>
              <a:avLst/>
              <a:gdLst/>
              <a:ahLst/>
              <a:cxnLst/>
              <a:rect l="l" t="t" r="r" b="b"/>
              <a:pathLst>
                <a:path w="5715" h="11430" extrusionOk="0">
                  <a:moveTo>
                    <a:pt x="0" y="0"/>
                  </a:moveTo>
                  <a:cubicBezTo>
                    <a:pt x="1905" y="3810"/>
                    <a:pt x="3810" y="7620"/>
                    <a:pt x="5715" y="11430"/>
                  </a:cubicBezTo>
                  <a:cubicBezTo>
                    <a:pt x="3810" y="7620"/>
                    <a:pt x="1905" y="3810"/>
                    <a:pt x="0" y="0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1340;p20">
              <a:extLst>
                <a:ext uri="{FF2B5EF4-FFF2-40B4-BE49-F238E27FC236}">
                  <a16:creationId xmlns:a16="http://schemas.microsoft.com/office/drawing/2014/main" id="{CF98F394-EC69-46FA-92E8-EC55DC40EE31}"/>
                </a:ext>
              </a:extLst>
            </p:cNvPr>
            <p:cNvSpPr/>
            <p:nvPr/>
          </p:nvSpPr>
          <p:spPr>
            <a:xfrm>
              <a:off x="7676196" y="4150994"/>
              <a:ext cx="8572" cy="9525"/>
            </a:xfrm>
            <a:custGeom>
              <a:avLst/>
              <a:gdLst/>
              <a:ahLst/>
              <a:cxnLst/>
              <a:rect l="l" t="t" r="r" b="b"/>
              <a:pathLst>
                <a:path w="8572" h="9525" extrusionOk="0">
                  <a:moveTo>
                    <a:pt x="4763" y="0"/>
                  </a:moveTo>
                  <a:cubicBezTo>
                    <a:pt x="5715" y="0"/>
                    <a:pt x="7620" y="0"/>
                    <a:pt x="8572" y="0"/>
                  </a:cubicBezTo>
                  <a:cubicBezTo>
                    <a:pt x="5715" y="2858"/>
                    <a:pt x="2858" y="5715"/>
                    <a:pt x="0" y="9525"/>
                  </a:cubicBezTo>
                  <a:cubicBezTo>
                    <a:pt x="0" y="7620"/>
                    <a:pt x="0" y="6668"/>
                    <a:pt x="0" y="4763"/>
                  </a:cubicBezTo>
                  <a:cubicBezTo>
                    <a:pt x="0" y="4763"/>
                    <a:pt x="0" y="4763"/>
                    <a:pt x="0" y="4763"/>
                  </a:cubicBezTo>
                  <a:cubicBezTo>
                    <a:pt x="953" y="2858"/>
                    <a:pt x="2858" y="1905"/>
                    <a:pt x="4763" y="0"/>
                  </a:cubicBezTo>
                  <a:cubicBezTo>
                    <a:pt x="3810" y="0"/>
                    <a:pt x="4763" y="0"/>
                    <a:pt x="4763" y="0"/>
                  </a:cubicBezTo>
                  <a:close/>
                </a:path>
              </a:pathLst>
            </a:custGeom>
            <a:solidFill>
              <a:srgbClr val="8331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1341;p20">
              <a:extLst>
                <a:ext uri="{FF2B5EF4-FFF2-40B4-BE49-F238E27FC236}">
                  <a16:creationId xmlns:a16="http://schemas.microsoft.com/office/drawing/2014/main" id="{5CFD8E2E-CAE7-4A1D-AB33-922BEF87D263}"/>
                </a:ext>
              </a:extLst>
            </p:cNvPr>
            <p:cNvSpPr/>
            <p:nvPr/>
          </p:nvSpPr>
          <p:spPr>
            <a:xfrm>
              <a:off x="6594156" y="4381499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10" h="11430" extrusionOk="0">
                  <a:moveTo>
                    <a:pt x="3810" y="0"/>
                  </a:moveTo>
                  <a:cubicBezTo>
                    <a:pt x="2858" y="3810"/>
                    <a:pt x="953" y="7620"/>
                    <a:pt x="0" y="11430"/>
                  </a:cubicBezTo>
                  <a:cubicBezTo>
                    <a:pt x="953" y="7620"/>
                    <a:pt x="1905" y="3810"/>
                    <a:pt x="3810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1342;p20">
              <a:extLst>
                <a:ext uri="{FF2B5EF4-FFF2-40B4-BE49-F238E27FC236}">
                  <a16:creationId xmlns:a16="http://schemas.microsoft.com/office/drawing/2014/main" id="{1C5AC490-3C9A-4853-BFBB-34E9CF9DD204}"/>
                </a:ext>
              </a:extLst>
            </p:cNvPr>
            <p:cNvSpPr/>
            <p:nvPr/>
          </p:nvSpPr>
          <p:spPr>
            <a:xfrm>
              <a:off x="6677977" y="4635817"/>
              <a:ext cx="3809" cy="5714"/>
            </a:xfrm>
            <a:custGeom>
              <a:avLst/>
              <a:gdLst/>
              <a:ahLst/>
              <a:cxnLst/>
              <a:rect l="l" t="t" r="r" b="b"/>
              <a:pathLst>
                <a:path w="3809" h="5714" extrusionOk="0">
                  <a:moveTo>
                    <a:pt x="0" y="0"/>
                  </a:moveTo>
                  <a:cubicBezTo>
                    <a:pt x="953" y="1905"/>
                    <a:pt x="2857" y="3810"/>
                    <a:pt x="3810" y="5715"/>
                  </a:cubicBezTo>
                  <a:cubicBezTo>
                    <a:pt x="1905" y="3810"/>
                    <a:pt x="953" y="1905"/>
                    <a:pt x="0" y="0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1343;p20">
              <a:extLst>
                <a:ext uri="{FF2B5EF4-FFF2-40B4-BE49-F238E27FC236}">
                  <a16:creationId xmlns:a16="http://schemas.microsoft.com/office/drawing/2014/main" id="{57D11B8D-BEAD-4415-A89A-21DE785B745D}"/>
                </a:ext>
              </a:extLst>
            </p:cNvPr>
            <p:cNvSpPr/>
            <p:nvPr/>
          </p:nvSpPr>
          <p:spPr>
            <a:xfrm>
              <a:off x="8254364" y="4889181"/>
              <a:ext cx="4762" cy="6667"/>
            </a:xfrm>
            <a:custGeom>
              <a:avLst/>
              <a:gdLst/>
              <a:ahLst/>
              <a:cxnLst/>
              <a:rect l="l" t="t" r="r" b="b"/>
              <a:pathLst>
                <a:path w="4762" h="6667" extrusionOk="0">
                  <a:moveTo>
                    <a:pt x="4763" y="0"/>
                  </a:moveTo>
                  <a:cubicBezTo>
                    <a:pt x="4763" y="1905"/>
                    <a:pt x="4763" y="4763"/>
                    <a:pt x="3810" y="6668"/>
                  </a:cubicBezTo>
                  <a:cubicBezTo>
                    <a:pt x="2858" y="5715"/>
                    <a:pt x="953" y="5715"/>
                    <a:pt x="0" y="4763"/>
                  </a:cubicBezTo>
                  <a:cubicBezTo>
                    <a:pt x="1905" y="3810"/>
                    <a:pt x="2858" y="1905"/>
                    <a:pt x="4763" y="0"/>
                  </a:cubicBezTo>
                  <a:close/>
                </a:path>
              </a:pathLst>
            </a:custGeom>
            <a:solidFill>
              <a:srgbClr val="AD7C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1344;p20">
              <a:extLst>
                <a:ext uri="{FF2B5EF4-FFF2-40B4-BE49-F238E27FC236}">
                  <a16:creationId xmlns:a16="http://schemas.microsoft.com/office/drawing/2014/main" id="{7D5D67FC-982D-488F-8D38-0DDC63ED51E7}"/>
                </a:ext>
              </a:extLst>
            </p:cNvPr>
            <p:cNvSpPr/>
            <p:nvPr/>
          </p:nvSpPr>
          <p:spPr>
            <a:xfrm>
              <a:off x="8259126" y="4884419"/>
              <a:ext cx="4762" cy="5715"/>
            </a:xfrm>
            <a:custGeom>
              <a:avLst/>
              <a:gdLst/>
              <a:ahLst/>
              <a:cxnLst/>
              <a:rect l="l" t="t" r="r" b="b"/>
              <a:pathLst>
                <a:path w="4762" h="5715" extrusionOk="0">
                  <a:moveTo>
                    <a:pt x="4763" y="0"/>
                  </a:moveTo>
                  <a:cubicBezTo>
                    <a:pt x="2858" y="1905"/>
                    <a:pt x="953" y="3810"/>
                    <a:pt x="0" y="5715"/>
                  </a:cubicBezTo>
                  <a:cubicBezTo>
                    <a:pt x="953" y="3810"/>
                    <a:pt x="2858" y="1905"/>
                    <a:pt x="4763" y="0"/>
                  </a:cubicBezTo>
                  <a:close/>
                </a:path>
              </a:pathLst>
            </a:custGeom>
            <a:solidFill>
              <a:srgbClr val="AD7C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1345;p20">
              <a:extLst>
                <a:ext uri="{FF2B5EF4-FFF2-40B4-BE49-F238E27FC236}">
                  <a16:creationId xmlns:a16="http://schemas.microsoft.com/office/drawing/2014/main" id="{A59D1142-5D3E-4556-8C26-CE9DB783123D}"/>
                </a:ext>
              </a:extLst>
            </p:cNvPr>
            <p:cNvSpPr/>
            <p:nvPr/>
          </p:nvSpPr>
          <p:spPr>
            <a:xfrm>
              <a:off x="7058977" y="4974906"/>
              <a:ext cx="4762" cy="5715"/>
            </a:xfrm>
            <a:custGeom>
              <a:avLst/>
              <a:gdLst/>
              <a:ahLst/>
              <a:cxnLst/>
              <a:rect l="l" t="t" r="r" b="b"/>
              <a:pathLst>
                <a:path w="4762" h="5715" extrusionOk="0">
                  <a:moveTo>
                    <a:pt x="0" y="5715"/>
                  </a:moveTo>
                  <a:cubicBezTo>
                    <a:pt x="1905" y="3810"/>
                    <a:pt x="2857" y="1905"/>
                    <a:pt x="4763" y="0"/>
                  </a:cubicBezTo>
                  <a:cubicBezTo>
                    <a:pt x="3810" y="1905"/>
                    <a:pt x="1905" y="3810"/>
                    <a:pt x="0" y="5715"/>
                  </a:cubicBezTo>
                  <a:close/>
                </a:path>
              </a:pathLst>
            </a:custGeom>
            <a:solidFill>
              <a:srgbClr val="9A6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1346;p20">
              <a:extLst>
                <a:ext uri="{FF2B5EF4-FFF2-40B4-BE49-F238E27FC236}">
                  <a16:creationId xmlns:a16="http://schemas.microsoft.com/office/drawing/2014/main" id="{8C31CFA7-00B8-42F8-BA60-ADCD41F99EE4}"/>
                </a:ext>
              </a:extLst>
            </p:cNvPr>
            <p:cNvSpPr/>
            <p:nvPr/>
          </p:nvSpPr>
          <p:spPr>
            <a:xfrm>
              <a:off x="8186737" y="5056821"/>
              <a:ext cx="4762" cy="4762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0" y="4763"/>
                  </a:moveTo>
                  <a:cubicBezTo>
                    <a:pt x="1905" y="2858"/>
                    <a:pt x="2857" y="1905"/>
                    <a:pt x="4763" y="0"/>
                  </a:cubicBezTo>
                  <a:cubicBezTo>
                    <a:pt x="2857" y="953"/>
                    <a:pt x="952" y="2858"/>
                    <a:pt x="0" y="4763"/>
                  </a:cubicBezTo>
                  <a:close/>
                </a:path>
              </a:pathLst>
            </a:custGeom>
            <a:solidFill>
              <a:srgbClr val="9397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1347;p20">
              <a:extLst>
                <a:ext uri="{FF2B5EF4-FFF2-40B4-BE49-F238E27FC236}">
                  <a16:creationId xmlns:a16="http://schemas.microsoft.com/office/drawing/2014/main" id="{7BA8CE91-4D1A-4A32-A8C3-261E37D58589}"/>
                </a:ext>
              </a:extLst>
            </p:cNvPr>
            <p:cNvSpPr/>
            <p:nvPr/>
          </p:nvSpPr>
          <p:spPr>
            <a:xfrm>
              <a:off x="8181974" y="5061584"/>
              <a:ext cx="3810" cy="4762"/>
            </a:xfrm>
            <a:custGeom>
              <a:avLst/>
              <a:gdLst/>
              <a:ahLst/>
              <a:cxnLst/>
              <a:rect l="l" t="t" r="r" b="b"/>
              <a:pathLst>
                <a:path w="3810" h="4762" extrusionOk="0">
                  <a:moveTo>
                    <a:pt x="0" y="4763"/>
                  </a:moveTo>
                  <a:cubicBezTo>
                    <a:pt x="952" y="2858"/>
                    <a:pt x="2857" y="1905"/>
                    <a:pt x="3810" y="0"/>
                  </a:cubicBezTo>
                  <a:cubicBezTo>
                    <a:pt x="2857" y="1905"/>
                    <a:pt x="1905" y="2858"/>
                    <a:pt x="0" y="4763"/>
                  </a:cubicBezTo>
                  <a:close/>
                </a:path>
              </a:pathLst>
            </a:custGeom>
            <a:solidFill>
              <a:srgbClr val="9397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1348;p20">
              <a:extLst>
                <a:ext uri="{FF2B5EF4-FFF2-40B4-BE49-F238E27FC236}">
                  <a16:creationId xmlns:a16="http://schemas.microsoft.com/office/drawing/2014/main" id="{5077687F-4353-4A0C-B700-145B8F01A646}"/>
                </a:ext>
              </a:extLst>
            </p:cNvPr>
            <p:cNvSpPr/>
            <p:nvPr/>
          </p:nvSpPr>
          <p:spPr>
            <a:xfrm>
              <a:off x="8579167" y="4044314"/>
              <a:ext cx="5714" cy="1904"/>
            </a:xfrm>
            <a:custGeom>
              <a:avLst/>
              <a:gdLst/>
              <a:ahLst/>
              <a:cxnLst/>
              <a:rect l="l" t="t" r="r" b="b"/>
              <a:pathLst>
                <a:path w="5714" h="1904" extrusionOk="0">
                  <a:moveTo>
                    <a:pt x="5715" y="1905"/>
                  </a:moveTo>
                  <a:cubicBezTo>
                    <a:pt x="3810" y="953"/>
                    <a:pt x="1905" y="953"/>
                    <a:pt x="0" y="0"/>
                  </a:cubicBezTo>
                  <a:cubicBezTo>
                    <a:pt x="1905" y="953"/>
                    <a:pt x="3810" y="1905"/>
                    <a:pt x="5715" y="1905"/>
                  </a:cubicBezTo>
                  <a:close/>
                </a:path>
              </a:pathLst>
            </a:custGeom>
            <a:solidFill>
              <a:srgbClr val="548C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1349;p20">
              <a:extLst>
                <a:ext uri="{FF2B5EF4-FFF2-40B4-BE49-F238E27FC236}">
                  <a16:creationId xmlns:a16="http://schemas.microsoft.com/office/drawing/2014/main" id="{7A1C9EE7-40CF-462F-94E5-173090F1F762}"/>
                </a:ext>
              </a:extLst>
            </p:cNvPr>
            <p:cNvSpPr/>
            <p:nvPr/>
          </p:nvSpPr>
          <p:spPr>
            <a:xfrm>
              <a:off x="7054214" y="4980621"/>
              <a:ext cx="4762" cy="4762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0" y="4763"/>
                  </a:moveTo>
                  <a:cubicBezTo>
                    <a:pt x="1905" y="2858"/>
                    <a:pt x="3810" y="953"/>
                    <a:pt x="4763" y="0"/>
                  </a:cubicBezTo>
                  <a:cubicBezTo>
                    <a:pt x="3810" y="953"/>
                    <a:pt x="1905" y="2858"/>
                    <a:pt x="0" y="4763"/>
                  </a:cubicBezTo>
                  <a:close/>
                </a:path>
              </a:pathLst>
            </a:custGeom>
            <a:solidFill>
              <a:srgbClr val="9A6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1350;p20">
              <a:extLst>
                <a:ext uri="{FF2B5EF4-FFF2-40B4-BE49-F238E27FC236}">
                  <a16:creationId xmlns:a16="http://schemas.microsoft.com/office/drawing/2014/main" id="{CCD3B3E0-CA9F-4708-8BF1-1F204E6D6F23}"/>
                </a:ext>
              </a:extLst>
            </p:cNvPr>
            <p:cNvSpPr/>
            <p:nvPr/>
          </p:nvSpPr>
          <p:spPr>
            <a:xfrm>
              <a:off x="8410574" y="3859529"/>
              <a:ext cx="4762" cy="5714"/>
            </a:xfrm>
            <a:custGeom>
              <a:avLst/>
              <a:gdLst/>
              <a:ahLst/>
              <a:cxnLst/>
              <a:rect l="l" t="t" r="r" b="b"/>
              <a:pathLst>
                <a:path w="4762" h="5714" extrusionOk="0">
                  <a:moveTo>
                    <a:pt x="0" y="5715"/>
                  </a:moveTo>
                  <a:cubicBezTo>
                    <a:pt x="1905" y="3810"/>
                    <a:pt x="2857" y="1905"/>
                    <a:pt x="4763" y="0"/>
                  </a:cubicBezTo>
                  <a:cubicBezTo>
                    <a:pt x="3810" y="1905"/>
                    <a:pt x="1905" y="3810"/>
                    <a:pt x="0" y="5715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1351;p20">
              <a:extLst>
                <a:ext uri="{FF2B5EF4-FFF2-40B4-BE49-F238E27FC236}">
                  <a16:creationId xmlns:a16="http://schemas.microsoft.com/office/drawing/2014/main" id="{610B51AE-3AEE-4581-9B8E-222817F27EDE}"/>
                </a:ext>
              </a:extLst>
            </p:cNvPr>
            <p:cNvSpPr/>
            <p:nvPr/>
          </p:nvSpPr>
          <p:spPr>
            <a:xfrm>
              <a:off x="8190547" y="5051106"/>
              <a:ext cx="5714" cy="5715"/>
            </a:xfrm>
            <a:custGeom>
              <a:avLst/>
              <a:gdLst/>
              <a:ahLst/>
              <a:cxnLst/>
              <a:rect l="l" t="t" r="r" b="b"/>
              <a:pathLst>
                <a:path w="5714" h="5715" extrusionOk="0">
                  <a:moveTo>
                    <a:pt x="0" y="5715"/>
                  </a:moveTo>
                  <a:cubicBezTo>
                    <a:pt x="1905" y="3810"/>
                    <a:pt x="3810" y="1905"/>
                    <a:pt x="5715" y="0"/>
                  </a:cubicBezTo>
                  <a:cubicBezTo>
                    <a:pt x="3810" y="1905"/>
                    <a:pt x="1905" y="3810"/>
                    <a:pt x="0" y="5715"/>
                  </a:cubicBezTo>
                  <a:close/>
                </a:path>
              </a:pathLst>
            </a:custGeom>
            <a:solidFill>
              <a:srgbClr val="9397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1352;p20">
              <a:extLst>
                <a:ext uri="{FF2B5EF4-FFF2-40B4-BE49-F238E27FC236}">
                  <a16:creationId xmlns:a16="http://schemas.microsoft.com/office/drawing/2014/main" id="{C343FC55-1ED8-4612-B9A2-79E0C77B95C3}"/>
                </a:ext>
              </a:extLst>
            </p:cNvPr>
            <p:cNvSpPr/>
            <p:nvPr/>
          </p:nvSpPr>
          <p:spPr>
            <a:xfrm>
              <a:off x="7180896" y="5244464"/>
              <a:ext cx="4762" cy="3809"/>
            </a:xfrm>
            <a:custGeom>
              <a:avLst/>
              <a:gdLst/>
              <a:ahLst/>
              <a:cxnLst/>
              <a:rect l="l" t="t" r="r" b="b"/>
              <a:pathLst>
                <a:path w="4762" h="3809" extrusionOk="0">
                  <a:moveTo>
                    <a:pt x="0" y="0"/>
                  </a:moveTo>
                  <a:cubicBezTo>
                    <a:pt x="1905" y="953"/>
                    <a:pt x="2858" y="1905"/>
                    <a:pt x="4763" y="3810"/>
                  </a:cubicBezTo>
                  <a:cubicBezTo>
                    <a:pt x="2858" y="1905"/>
                    <a:pt x="1905" y="953"/>
                    <a:pt x="0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1353;p20">
              <a:extLst>
                <a:ext uri="{FF2B5EF4-FFF2-40B4-BE49-F238E27FC236}">
                  <a16:creationId xmlns:a16="http://schemas.microsoft.com/office/drawing/2014/main" id="{2E549384-895D-4369-A650-2D377FDE6C8F}"/>
                </a:ext>
              </a:extLst>
            </p:cNvPr>
            <p:cNvSpPr/>
            <p:nvPr/>
          </p:nvSpPr>
          <p:spPr>
            <a:xfrm>
              <a:off x="8233409" y="3746181"/>
              <a:ext cx="1904" cy="4762"/>
            </a:xfrm>
            <a:custGeom>
              <a:avLst/>
              <a:gdLst/>
              <a:ahLst/>
              <a:cxnLst/>
              <a:rect l="l" t="t" r="r" b="b"/>
              <a:pathLst>
                <a:path w="1904" h="4762" extrusionOk="0">
                  <a:moveTo>
                    <a:pt x="1905" y="0"/>
                  </a:moveTo>
                  <a:cubicBezTo>
                    <a:pt x="952" y="1905"/>
                    <a:pt x="952" y="2858"/>
                    <a:pt x="0" y="4763"/>
                  </a:cubicBezTo>
                  <a:cubicBezTo>
                    <a:pt x="952" y="2858"/>
                    <a:pt x="1905" y="1905"/>
                    <a:pt x="1905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1354;p20">
              <a:extLst>
                <a:ext uri="{FF2B5EF4-FFF2-40B4-BE49-F238E27FC236}">
                  <a16:creationId xmlns:a16="http://schemas.microsoft.com/office/drawing/2014/main" id="{DF68790F-0D80-4629-AB9E-9A295C039CAB}"/>
                </a:ext>
              </a:extLst>
            </p:cNvPr>
            <p:cNvSpPr/>
            <p:nvPr/>
          </p:nvSpPr>
          <p:spPr>
            <a:xfrm>
              <a:off x="7670481" y="4155756"/>
              <a:ext cx="4762" cy="5715"/>
            </a:xfrm>
            <a:custGeom>
              <a:avLst/>
              <a:gdLst/>
              <a:ahLst/>
              <a:cxnLst/>
              <a:rect l="l" t="t" r="r" b="b"/>
              <a:pathLst>
                <a:path w="4762" h="5715" extrusionOk="0">
                  <a:moveTo>
                    <a:pt x="4763" y="0"/>
                  </a:moveTo>
                  <a:cubicBezTo>
                    <a:pt x="4763" y="1905"/>
                    <a:pt x="4763" y="2858"/>
                    <a:pt x="4763" y="4763"/>
                  </a:cubicBezTo>
                  <a:cubicBezTo>
                    <a:pt x="2858" y="4763"/>
                    <a:pt x="1905" y="5715"/>
                    <a:pt x="0" y="5715"/>
                  </a:cubicBezTo>
                  <a:cubicBezTo>
                    <a:pt x="1905" y="3810"/>
                    <a:pt x="3810" y="1905"/>
                    <a:pt x="4763" y="0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1355;p20">
              <a:extLst>
                <a:ext uri="{FF2B5EF4-FFF2-40B4-BE49-F238E27FC236}">
                  <a16:creationId xmlns:a16="http://schemas.microsoft.com/office/drawing/2014/main" id="{42B6B707-9AC8-4EBF-B4AF-F1E5D4F6AD71}"/>
                </a:ext>
              </a:extLst>
            </p:cNvPr>
            <p:cNvSpPr/>
            <p:nvPr/>
          </p:nvSpPr>
          <p:spPr>
            <a:xfrm>
              <a:off x="7982901" y="5342571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5" extrusionOk="0">
                  <a:moveTo>
                    <a:pt x="0" y="5715"/>
                  </a:moveTo>
                  <a:cubicBezTo>
                    <a:pt x="953" y="3810"/>
                    <a:pt x="2858" y="1905"/>
                    <a:pt x="3810" y="0"/>
                  </a:cubicBezTo>
                  <a:cubicBezTo>
                    <a:pt x="1905" y="1905"/>
                    <a:pt x="953" y="3810"/>
                    <a:pt x="0" y="5715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1356;p20">
              <a:extLst>
                <a:ext uri="{FF2B5EF4-FFF2-40B4-BE49-F238E27FC236}">
                  <a16:creationId xmlns:a16="http://schemas.microsoft.com/office/drawing/2014/main" id="{69D9BE0B-441A-4713-B4C3-A898E809D701}"/>
                </a:ext>
              </a:extLst>
            </p:cNvPr>
            <p:cNvSpPr/>
            <p:nvPr/>
          </p:nvSpPr>
          <p:spPr>
            <a:xfrm>
              <a:off x="7793354" y="5550217"/>
              <a:ext cx="5714" cy="2857"/>
            </a:xfrm>
            <a:custGeom>
              <a:avLst/>
              <a:gdLst/>
              <a:ahLst/>
              <a:cxnLst/>
              <a:rect l="l" t="t" r="r" b="b"/>
              <a:pathLst>
                <a:path w="5714" h="2857" extrusionOk="0">
                  <a:moveTo>
                    <a:pt x="0" y="2857"/>
                  </a:moveTo>
                  <a:cubicBezTo>
                    <a:pt x="1905" y="1905"/>
                    <a:pt x="3810" y="952"/>
                    <a:pt x="5715" y="0"/>
                  </a:cubicBezTo>
                  <a:cubicBezTo>
                    <a:pt x="3810" y="952"/>
                    <a:pt x="1905" y="1905"/>
                    <a:pt x="0" y="2857"/>
                  </a:cubicBezTo>
                  <a:close/>
                </a:path>
              </a:pathLst>
            </a:custGeom>
            <a:solidFill>
              <a:srgbClr val="8331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1357;p20">
              <a:extLst>
                <a:ext uri="{FF2B5EF4-FFF2-40B4-BE49-F238E27FC236}">
                  <a16:creationId xmlns:a16="http://schemas.microsoft.com/office/drawing/2014/main" id="{F2188C13-C246-424A-85E5-8A0E6F6D5C85}"/>
                </a:ext>
              </a:extLst>
            </p:cNvPr>
            <p:cNvSpPr/>
            <p:nvPr/>
          </p:nvSpPr>
          <p:spPr>
            <a:xfrm>
              <a:off x="7080884" y="2895753"/>
              <a:ext cx="761047" cy="855191"/>
            </a:xfrm>
            <a:custGeom>
              <a:avLst/>
              <a:gdLst/>
              <a:ahLst/>
              <a:cxnLst/>
              <a:rect l="l" t="t" r="r" b="b"/>
              <a:pathLst>
                <a:path w="761047" h="855191" extrusionOk="0">
                  <a:moveTo>
                    <a:pt x="582930" y="76999"/>
                  </a:moveTo>
                  <a:cubicBezTo>
                    <a:pt x="589597" y="67474"/>
                    <a:pt x="596265" y="58901"/>
                    <a:pt x="602933" y="49376"/>
                  </a:cubicBezTo>
                  <a:cubicBezTo>
                    <a:pt x="617220" y="42709"/>
                    <a:pt x="635318" y="39851"/>
                    <a:pt x="645795" y="29374"/>
                  </a:cubicBezTo>
                  <a:cubicBezTo>
                    <a:pt x="672465" y="2704"/>
                    <a:pt x="700088" y="-8726"/>
                    <a:pt x="735330" y="7466"/>
                  </a:cubicBezTo>
                  <a:cubicBezTo>
                    <a:pt x="737235" y="9371"/>
                    <a:pt x="738188" y="10324"/>
                    <a:pt x="740092" y="12229"/>
                  </a:cubicBezTo>
                  <a:cubicBezTo>
                    <a:pt x="746760" y="23659"/>
                    <a:pt x="754380" y="35089"/>
                    <a:pt x="761047" y="47471"/>
                  </a:cubicBezTo>
                  <a:cubicBezTo>
                    <a:pt x="740092" y="55091"/>
                    <a:pt x="718185" y="57949"/>
                    <a:pt x="711518" y="82714"/>
                  </a:cubicBezTo>
                  <a:cubicBezTo>
                    <a:pt x="700088" y="85571"/>
                    <a:pt x="687705" y="88429"/>
                    <a:pt x="677228" y="92239"/>
                  </a:cubicBezTo>
                  <a:cubicBezTo>
                    <a:pt x="667703" y="96049"/>
                    <a:pt x="657225" y="99859"/>
                    <a:pt x="650558" y="107479"/>
                  </a:cubicBezTo>
                  <a:cubicBezTo>
                    <a:pt x="618172" y="145579"/>
                    <a:pt x="588645" y="185584"/>
                    <a:pt x="554355" y="222731"/>
                  </a:cubicBezTo>
                  <a:cubicBezTo>
                    <a:pt x="528638" y="250354"/>
                    <a:pt x="499110" y="274166"/>
                    <a:pt x="472440" y="301789"/>
                  </a:cubicBezTo>
                  <a:cubicBezTo>
                    <a:pt x="458153" y="317029"/>
                    <a:pt x="445770" y="334174"/>
                    <a:pt x="434340" y="351319"/>
                  </a:cubicBezTo>
                  <a:cubicBezTo>
                    <a:pt x="413385" y="382751"/>
                    <a:pt x="397193" y="417041"/>
                    <a:pt x="374333" y="445616"/>
                  </a:cubicBezTo>
                  <a:cubicBezTo>
                    <a:pt x="337185" y="491336"/>
                    <a:pt x="295275" y="533246"/>
                    <a:pt x="255270" y="577061"/>
                  </a:cubicBezTo>
                  <a:cubicBezTo>
                    <a:pt x="249555" y="576109"/>
                    <a:pt x="240983" y="572299"/>
                    <a:pt x="239078" y="574204"/>
                  </a:cubicBezTo>
                  <a:cubicBezTo>
                    <a:pt x="220028" y="596111"/>
                    <a:pt x="201930" y="618971"/>
                    <a:pt x="183833" y="641831"/>
                  </a:cubicBezTo>
                  <a:cubicBezTo>
                    <a:pt x="178118" y="648499"/>
                    <a:pt x="173355" y="655166"/>
                    <a:pt x="166688" y="660881"/>
                  </a:cubicBezTo>
                  <a:cubicBezTo>
                    <a:pt x="152400" y="675169"/>
                    <a:pt x="136208" y="687552"/>
                    <a:pt x="124778" y="703744"/>
                  </a:cubicBezTo>
                  <a:cubicBezTo>
                    <a:pt x="103822" y="730414"/>
                    <a:pt x="85725" y="759941"/>
                    <a:pt x="65722" y="787564"/>
                  </a:cubicBezTo>
                  <a:cubicBezTo>
                    <a:pt x="51435" y="807566"/>
                    <a:pt x="35243" y="825664"/>
                    <a:pt x="19050" y="844714"/>
                  </a:cubicBezTo>
                  <a:cubicBezTo>
                    <a:pt x="14288" y="849477"/>
                    <a:pt x="6668" y="851381"/>
                    <a:pt x="0" y="855191"/>
                  </a:cubicBezTo>
                  <a:cubicBezTo>
                    <a:pt x="18097" y="828521"/>
                    <a:pt x="36195" y="800899"/>
                    <a:pt x="55245" y="775181"/>
                  </a:cubicBezTo>
                  <a:cubicBezTo>
                    <a:pt x="107633" y="704696"/>
                    <a:pt x="160020" y="635164"/>
                    <a:pt x="213360" y="565631"/>
                  </a:cubicBezTo>
                  <a:cubicBezTo>
                    <a:pt x="229553" y="544676"/>
                    <a:pt x="245745" y="523721"/>
                    <a:pt x="261938" y="501814"/>
                  </a:cubicBezTo>
                  <a:cubicBezTo>
                    <a:pt x="265747" y="496099"/>
                    <a:pt x="269558" y="491336"/>
                    <a:pt x="273368" y="485621"/>
                  </a:cubicBezTo>
                  <a:cubicBezTo>
                    <a:pt x="273368" y="483716"/>
                    <a:pt x="274320" y="482764"/>
                    <a:pt x="276225" y="482764"/>
                  </a:cubicBezTo>
                  <a:cubicBezTo>
                    <a:pt x="286703" y="477049"/>
                    <a:pt x="299085" y="473239"/>
                    <a:pt x="306705" y="464666"/>
                  </a:cubicBezTo>
                  <a:cubicBezTo>
                    <a:pt x="331470" y="437044"/>
                    <a:pt x="359093" y="409421"/>
                    <a:pt x="378143" y="377036"/>
                  </a:cubicBezTo>
                  <a:cubicBezTo>
                    <a:pt x="392430" y="352271"/>
                    <a:pt x="405765" y="328459"/>
                    <a:pt x="426720" y="307504"/>
                  </a:cubicBezTo>
                  <a:cubicBezTo>
                    <a:pt x="445770" y="289406"/>
                    <a:pt x="459105" y="265594"/>
                    <a:pt x="473393" y="243686"/>
                  </a:cubicBezTo>
                  <a:cubicBezTo>
                    <a:pt x="496253" y="210349"/>
                    <a:pt x="517208" y="176059"/>
                    <a:pt x="541020" y="143674"/>
                  </a:cubicBezTo>
                  <a:cubicBezTo>
                    <a:pt x="559118" y="119861"/>
                    <a:pt x="580072" y="98906"/>
                    <a:pt x="600075" y="76046"/>
                  </a:cubicBezTo>
                  <a:cubicBezTo>
                    <a:pt x="595313" y="76046"/>
                    <a:pt x="589597" y="76046"/>
                    <a:pt x="582930" y="76999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1358;p20">
              <a:extLst>
                <a:ext uri="{FF2B5EF4-FFF2-40B4-BE49-F238E27FC236}">
                  <a16:creationId xmlns:a16="http://schemas.microsoft.com/office/drawing/2014/main" id="{2B86C4BE-1A3E-46E0-9CAA-74C74BBA441E}"/>
                </a:ext>
              </a:extLst>
            </p:cNvPr>
            <p:cNvSpPr/>
            <p:nvPr/>
          </p:nvSpPr>
          <p:spPr>
            <a:xfrm>
              <a:off x="7024687" y="3468478"/>
              <a:ext cx="312419" cy="386288"/>
            </a:xfrm>
            <a:custGeom>
              <a:avLst/>
              <a:gdLst/>
              <a:ahLst/>
              <a:cxnLst/>
              <a:rect l="l" t="t" r="r" b="b"/>
              <a:pathLst>
                <a:path w="312419" h="386288" extrusionOk="0">
                  <a:moveTo>
                    <a:pt x="57150" y="281514"/>
                  </a:moveTo>
                  <a:cubicBezTo>
                    <a:pt x="63818" y="277703"/>
                    <a:pt x="71438" y="275799"/>
                    <a:pt x="76200" y="271036"/>
                  </a:cubicBezTo>
                  <a:cubicBezTo>
                    <a:pt x="92393" y="252939"/>
                    <a:pt x="108585" y="233889"/>
                    <a:pt x="122872" y="213886"/>
                  </a:cubicBezTo>
                  <a:cubicBezTo>
                    <a:pt x="142875" y="186264"/>
                    <a:pt x="160972" y="157689"/>
                    <a:pt x="181928" y="130066"/>
                  </a:cubicBezTo>
                  <a:cubicBezTo>
                    <a:pt x="194310" y="114826"/>
                    <a:pt x="210503" y="101491"/>
                    <a:pt x="223838" y="87203"/>
                  </a:cubicBezTo>
                  <a:cubicBezTo>
                    <a:pt x="229553" y="81489"/>
                    <a:pt x="235268" y="74821"/>
                    <a:pt x="240982" y="68153"/>
                  </a:cubicBezTo>
                  <a:cubicBezTo>
                    <a:pt x="259080" y="45294"/>
                    <a:pt x="277178" y="22434"/>
                    <a:pt x="296228" y="526"/>
                  </a:cubicBezTo>
                  <a:cubicBezTo>
                    <a:pt x="298132" y="-1379"/>
                    <a:pt x="306705" y="2431"/>
                    <a:pt x="312420" y="3384"/>
                  </a:cubicBezTo>
                  <a:cubicBezTo>
                    <a:pt x="295275" y="30053"/>
                    <a:pt x="277178" y="56724"/>
                    <a:pt x="260032" y="83394"/>
                  </a:cubicBezTo>
                  <a:cubicBezTo>
                    <a:pt x="251460" y="94824"/>
                    <a:pt x="241935" y="106253"/>
                    <a:pt x="233363" y="117684"/>
                  </a:cubicBezTo>
                  <a:cubicBezTo>
                    <a:pt x="224790" y="131019"/>
                    <a:pt x="217170" y="144353"/>
                    <a:pt x="208597" y="158641"/>
                  </a:cubicBezTo>
                  <a:lnTo>
                    <a:pt x="208597" y="158641"/>
                  </a:lnTo>
                  <a:cubicBezTo>
                    <a:pt x="194310" y="173881"/>
                    <a:pt x="180022" y="190074"/>
                    <a:pt x="166688" y="205314"/>
                  </a:cubicBezTo>
                  <a:cubicBezTo>
                    <a:pt x="160020" y="213886"/>
                    <a:pt x="151447" y="220553"/>
                    <a:pt x="145732" y="230078"/>
                  </a:cubicBezTo>
                  <a:cubicBezTo>
                    <a:pt x="128588" y="259606"/>
                    <a:pt x="112395" y="289134"/>
                    <a:pt x="96203" y="318661"/>
                  </a:cubicBezTo>
                  <a:cubicBezTo>
                    <a:pt x="86678" y="325328"/>
                    <a:pt x="78105" y="331996"/>
                    <a:pt x="68580" y="338664"/>
                  </a:cubicBezTo>
                  <a:cubicBezTo>
                    <a:pt x="59055" y="332949"/>
                    <a:pt x="52388" y="331996"/>
                    <a:pt x="43815" y="344378"/>
                  </a:cubicBezTo>
                  <a:cubicBezTo>
                    <a:pt x="33338" y="359619"/>
                    <a:pt x="17145" y="371049"/>
                    <a:pt x="0" y="386289"/>
                  </a:cubicBezTo>
                  <a:cubicBezTo>
                    <a:pt x="953" y="374859"/>
                    <a:pt x="1905" y="365334"/>
                    <a:pt x="1905" y="356761"/>
                  </a:cubicBezTo>
                  <a:cubicBezTo>
                    <a:pt x="8572" y="346284"/>
                    <a:pt x="15240" y="335806"/>
                    <a:pt x="21907" y="325328"/>
                  </a:cubicBezTo>
                  <a:cubicBezTo>
                    <a:pt x="24765" y="323424"/>
                    <a:pt x="27622" y="321519"/>
                    <a:pt x="30480" y="319614"/>
                  </a:cubicBezTo>
                  <a:cubicBezTo>
                    <a:pt x="30480" y="319614"/>
                    <a:pt x="30480" y="320566"/>
                    <a:pt x="30480" y="320566"/>
                  </a:cubicBezTo>
                  <a:cubicBezTo>
                    <a:pt x="37147" y="311041"/>
                    <a:pt x="43815" y="301516"/>
                    <a:pt x="49530" y="291991"/>
                  </a:cubicBezTo>
                  <a:cubicBezTo>
                    <a:pt x="49530" y="291991"/>
                    <a:pt x="49530" y="291991"/>
                    <a:pt x="49530" y="291991"/>
                  </a:cubicBezTo>
                  <a:cubicBezTo>
                    <a:pt x="51435" y="290086"/>
                    <a:pt x="53340" y="289134"/>
                    <a:pt x="54293" y="287228"/>
                  </a:cubicBezTo>
                  <a:cubicBezTo>
                    <a:pt x="54293" y="287228"/>
                    <a:pt x="54293" y="287228"/>
                    <a:pt x="54293" y="287228"/>
                  </a:cubicBezTo>
                  <a:cubicBezTo>
                    <a:pt x="54293" y="285324"/>
                    <a:pt x="56197" y="283419"/>
                    <a:pt x="57150" y="281514"/>
                  </a:cubicBezTo>
                  <a:lnTo>
                    <a:pt x="57150" y="281514"/>
                  </a:ln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1359;p20">
              <a:extLst>
                <a:ext uri="{FF2B5EF4-FFF2-40B4-BE49-F238E27FC236}">
                  <a16:creationId xmlns:a16="http://schemas.microsoft.com/office/drawing/2014/main" id="{77370CFA-828E-4242-ADD0-D083FDAB4DD3}"/>
                </a:ext>
              </a:extLst>
            </p:cNvPr>
            <p:cNvSpPr/>
            <p:nvPr/>
          </p:nvSpPr>
          <p:spPr>
            <a:xfrm>
              <a:off x="7358062" y="2971799"/>
              <a:ext cx="323850" cy="406717"/>
            </a:xfrm>
            <a:custGeom>
              <a:avLst/>
              <a:gdLst/>
              <a:ahLst/>
              <a:cxnLst/>
              <a:rect l="l" t="t" r="r" b="b"/>
              <a:pathLst>
                <a:path w="323850" h="406717" extrusionOk="0">
                  <a:moveTo>
                    <a:pt x="305753" y="953"/>
                  </a:moveTo>
                  <a:cubicBezTo>
                    <a:pt x="311468" y="953"/>
                    <a:pt x="318135" y="0"/>
                    <a:pt x="323850" y="0"/>
                  </a:cubicBezTo>
                  <a:cubicBezTo>
                    <a:pt x="303847" y="22860"/>
                    <a:pt x="282893" y="43815"/>
                    <a:pt x="264795" y="67628"/>
                  </a:cubicBezTo>
                  <a:cubicBezTo>
                    <a:pt x="240982" y="100013"/>
                    <a:pt x="220028" y="134303"/>
                    <a:pt x="197168" y="167640"/>
                  </a:cubicBezTo>
                  <a:cubicBezTo>
                    <a:pt x="181928" y="189547"/>
                    <a:pt x="168593" y="213360"/>
                    <a:pt x="150495" y="231458"/>
                  </a:cubicBezTo>
                  <a:cubicBezTo>
                    <a:pt x="129540" y="252413"/>
                    <a:pt x="116205" y="276225"/>
                    <a:pt x="101918" y="300990"/>
                  </a:cubicBezTo>
                  <a:cubicBezTo>
                    <a:pt x="82868" y="333375"/>
                    <a:pt x="55245" y="360045"/>
                    <a:pt x="30480" y="388620"/>
                  </a:cubicBezTo>
                  <a:cubicBezTo>
                    <a:pt x="22860" y="397192"/>
                    <a:pt x="10478" y="401003"/>
                    <a:pt x="0" y="406717"/>
                  </a:cubicBezTo>
                  <a:cubicBezTo>
                    <a:pt x="41910" y="349567"/>
                    <a:pt x="82868" y="293370"/>
                    <a:pt x="124778" y="236220"/>
                  </a:cubicBezTo>
                  <a:cubicBezTo>
                    <a:pt x="169545" y="175260"/>
                    <a:pt x="215265" y="114300"/>
                    <a:pt x="261938" y="54292"/>
                  </a:cubicBezTo>
                  <a:cubicBezTo>
                    <a:pt x="275272" y="35242"/>
                    <a:pt x="291465" y="18097"/>
                    <a:pt x="305753" y="953"/>
                  </a:cubicBezTo>
                  <a:close/>
                </a:path>
              </a:pathLst>
            </a:custGeom>
            <a:solidFill>
              <a:srgbClr val="AD7C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1360;p20">
              <a:extLst>
                <a:ext uri="{FF2B5EF4-FFF2-40B4-BE49-F238E27FC236}">
                  <a16:creationId xmlns:a16="http://schemas.microsoft.com/office/drawing/2014/main" id="{3513F7D1-FA15-4D0D-A12F-CB113FAB1201}"/>
                </a:ext>
              </a:extLst>
            </p:cNvPr>
            <p:cNvSpPr/>
            <p:nvPr/>
          </p:nvSpPr>
          <p:spPr>
            <a:xfrm>
              <a:off x="7684769" y="2873905"/>
              <a:ext cx="132397" cy="71223"/>
            </a:xfrm>
            <a:custGeom>
              <a:avLst/>
              <a:gdLst/>
              <a:ahLst/>
              <a:cxnLst/>
              <a:rect l="l" t="t" r="r" b="b"/>
              <a:pathLst>
                <a:path w="132397" h="71223" extrusionOk="0">
                  <a:moveTo>
                    <a:pt x="132398" y="29314"/>
                  </a:moveTo>
                  <a:cubicBezTo>
                    <a:pt x="96203" y="14073"/>
                    <a:pt x="68580" y="24551"/>
                    <a:pt x="42863" y="51221"/>
                  </a:cubicBezTo>
                  <a:cubicBezTo>
                    <a:pt x="32385" y="61698"/>
                    <a:pt x="14288" y="64556"/>
                    <a:pt x="0" y="71223"/>
                  </a:cubicBezTo>
                  <a:cubicBezTo>
                    <a:pt x="953" y="68366"/>
                    <a:pt x="953" y="65509"/>
                    <a:pt x="1905" y="62651"/>
                  </a:cubicBezTo>
                  <a:cubicBezTo>
                    <a:pt x="1905" y="62651"/>
                    <a:pt x="1905" y="61698"/>
                    <a:pt x="1905" y="61698"/>
                  </a:cubicBezTo>
                  <a:cubicBezTo>
                    <a:pt x="4763" y="58841"/>
                    <a:pt x="7620" y="55031"/>
                    <a:pt x="9525" y="52173"/>
                  </a:cubicBezTo>
                  <a:cubicBezTo>
                    <a:pt x="17145" y="43601"/>
                    <a:pt x="23813" y="35028"/>
                    <a:pt x="32385" y="27409"/>
                  </a:cubicBezTo>
                  <a:cubicBezTo>
                    <a:pt x="55245" y="7406"/>
                    <a:pt x="80963" y="-5929"/>
                    <a:pt x="113348" y="2644"/>
                  </a:cubicBezTo>
                  <a:cubicBezTo>
                    <a:pt x="120015" y="12169"/>
                    <a:pt x="125730" y="20741"/>
                    <a:pt x="132398" y="29314"/>
                  </a:cubicBezTo>
                  <a:close/>
                </a:path>
              </a:pathLst>
            </a:custGeom>
            <a:solidFill>
              <a:srgbClr val="AD7C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1361;p20">
              <a:extLst>
                <a:ext uri="{FF2B5EF4-FFF2-40B4-BE49-F238E27FC236}">
                  <a16:creationId xmlns:a16="http://schemas.microsoft.com/office/drawing/2014/main" id="{155E0132-52E2-4A7F-8FF9-2784D8D3F2F3}"/>
                </a:ext>
              </a:extLst>
            </p:cNvPr>
            <p:cNvSpPr/>
            <p:nvPr/>
          </p:nvSpPr>
          <p:spPr>
            <a:xfrm>
              <a:off x="7053262" y="3759517"/>
              <a:ext cx="19050" cy="28575"/>
            </a:xfrm>
            <a:custGeom>
              <a:avLst/>
              <a:gdLst/>
              <a:ahLst/>
              <a:cxnLst/>
              <a:rect l="l" t="t" r="r" b="b"/>
              <a:pathLst>
                <a:path w="19050" h="28575" extrusionOk="0">
                  <a:moveTo>
                    <a:pt x="19050" y="0"/>
                  </a:moveTo>
                  <a:cubicBezTo>
                    <a:pt x="12382" y="9525"/>
                    <a:pt x="5715" y="19050"/>
                    <a:pt x="0" y="28575"/>
                  </a:cubicBezTo>
                  <a:cubicBezTo>
                    <a:pt x="6668" y="19050"/>
                    <a:pt x="12382" y="9525"/>
                    <a:pt x="19050" y="0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1362;p20">
              <a:extLst>
                <a:ext uri="{FF2B5EF4-FFF2-40B4-BE49-F238E27FC236}">
                  <a16:creationId xmlns:a16="http://schemas.microsoft.com/office/drawing/2014/main" id="{079DAFDB-EE07-412B-AA60-F1D4D696BC7D}"/>
                </a:ext>
              </a:extLst>
            </p:cNvPr>
            <p:cNvSpPr/>
            <p:nvPr/>
          </p:nvSpPr>
          <p:spPr>
            <a:xfrm>
              <a:off x="7343774" y="3381374"/>
              <a:ext cx="11430" cy="16192"/>
            </a:xfrm>
            <a:custGeom>
              <a:avLst/>
              <a:gdLst/>
              <a:ahLst/>
              <a:cxnLst/>
              <a:rect l="l" t="t" r="r" b="b"/>
              <a:pathLst>
                <a:path w="11430" h="16192" extrusionOk="0">
                  <a:moveTo>
                    <a:pt x="11430" y="0"/>
                  </a:moveTo>
                  <a:cubicBezTo>
                    <a:pt x="7620" y="5715"/>
                    <a:pt x="3810" y="10478"/>
                    <a:pt x="0" y="16192"/>
                  </a:cubicBezTo>
                  <a:cubicBezTo>
                    <a:pt x="3810" y="10478"/>
                    <a:pt x="7620" y="4763"/>
                    <a:pt x="11430" y="0"/>
                  </a:cubicBezTo>
                  <a:close/>
                </a:path>
              </a:pathLst>
            </a:custGeom>
            <a:solidFill>
              <a:srgbClr val="AD7C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1363;p20">
              <a:extLst>
                <a:ext uri="{FF2B5EF4-FFF2-40B4-BE49-F238E27FC236}">
                  <a16:creationId xmlns:a16="http://schemas.microsoft.com/office/drawing/2014/main" id="{7F491714-8716-4EB0-99B5-15FE4C0877CA}"/>
                </a:ext>
              </a:extLst>
            </p:cNvPr>
            <p:cNvSpPr/>
            <p:nvPr/>
          </p:nvSpPr>
          <p:spPr>
            <a:xfrm>
              <a:off x="7044689" y="3787139"/>
              <a:ext cx="8572" cy="5715"/>
            </a:xfrm>
            <a:custGeom>
              <a:avLst/>
              <a:gdLst/>
              <a:ahLst/>
              <a:cxnLst/>
              <a:rect l="l" t="t" r="r" b="b"/>
              <a:pathLst>
                <a:path w="8572" h="5715" extrusionOk="0">
                  <a:moveTo>
                    <a:pt x="8572" y="0"/>
                  </a:moveTo>
                  <a:cubicBezTo>
                    <a:pt x="5715" y="1905"/>
                    <a:pt x="2857" y="3810"/>
                    <a:pt x="0" y="5715"/>
                  </a:cubicBezTo>
                  <a:cubicBezTo>
                    <a:pt x="3810" y="3810"/>
                    <a:pt x="5715" y="1905"/>
                    <a:pt x="8572" y="0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1364;p20">
              <a:extLst>
                <a:ext uri="{FF2B5EF4-FFF2-40B4-BE49-F238E27FC236}">
                  <a16:creationId xmlns:a16="http://schemas.microsoft.com/office/drawing/2014/main" id="{01BED39A-1411-432D-A543-C77F6BBCE764}"/>
                </a:ext>
              </a:extLst>
            </p:cNvPr>
            <p:cNvSpPr/>
            <p:nvPr/>
          </p:nvSpPr>
          <p:spPr>
            <a:xfrm>
              <a:off x="7072312" y="3754754"/>
              <a:ext cx="4762" cy="4762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4763" y="0"/>
                  </a:moveTo>
                  <a:cubicBezTo>
                    <a:pt x="2857" y="1905"/>
                    <a:pt x="953" y="2857"/>
                    <a:pt x="0" y="4763"/>
                  </a:cubicBezTo>
                  <a:cubicBezTo>
                    <a:pt x="1905" y="3810"/>
                    <a:pt x="3810" y="1905"/>
                    <a:pt x="4763" y="0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1365;p20">
              <a:extLst>
                <a:ext uri="{FF2B5EF4-FFF2-40B4-BE49-F238E27FC236}">
                  <a16:creationId xmlns:a16="http://schemas.microsoft.com/office/drawing/2014/main" id="{6EA7495D-B08A-43AF-823B-C31821F7E9E3}"/>
                </a:ext>
              </a:extLst>
            </p:cNvPr>
            <p:cNvSpPr/>
            <p:nvPr/>
          </p:nvSpPr>
          <p:spPr>
            <a:xfrm>
              <a:off x="7077074" y="3749992"/>
              <a:ext cx="4762" cy="4762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4763" y="0"/>
                  </a:moveTo>
                  <a:cubicBezTo>
                    <a:pt x="2857" y="1905"/>
                    <a:pt x="1905" y="2857"/>
                    <a:pt x="0" y="4763"/>
                  </a:cubicBezTo>
                  <a:cubicBezTo>
                    <a:pt x="1905" y="3810"/>
                    <a:pt x="3810" y="1905"/>
                    <a:pt x="4763" y="0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1366;p20">
              <a:extLst>
                <a:ext uri="{FF2B5EF4-FFF2-40B4-BE49-F238E27FC236}">
                  <a16:creationId xmlns:a16="http://schemas.microsoft.com/office/drawing/2014/main" id="{11102677-72BE-4260-8113-E1E3A2211DDF}"/>
                </a:ext>
              </a:extLst>
            </p:cNvPr>
            <p:cNvSpPr/>
            <p:nvPr/>
          </p:nvSpPr>
          <p:spPr>
            <a:xfrm>
              <a:off x="7294138" y="3007041"/>
              <a:ext cx="890693" cy="1363979"/>
            </a:xfrm>
            <a:custGeom>
              <a:avLst/>
              <a:gdLst/>
              <a:ahLst/>
              <a:cxnLst/>
              <a:rect l="l" t="t" r="r" b="b"/>
              <a:pathLst>
                <a:path w="890693" h="1363979" extrusionOk="0">
                  <a:moveTo>
                    <a:pt x="885931" y="446723"/>
                  </a:moveTo>
                  <a:cubicBezTo>
                    <a:pt x="878311" y="441960"/>
                    <a:pt x="870691" y="440055"/>
                    <a:pt x="876406" y="425767"/>
                  </a:cubicBezTo>
                  <a:cubicBezTo>
                    <a:pt x="883073" y="409575"/>
                    <a:pt x="848784" y="375285"/>
                    <a:pt x="830686" y="373380"/>
                  </a:cubicBezTo>
                  <a:cubicBezTo>
                    <a:pt x="818304" y="372428"/>
                    <a:pt x="806873" y="367665"/>
                    <a:pt x="789729" y="363855"/>
                  </a:cubicBezTo>
                  <a:cubicBezTo>
                    <a:pt x="796396" y="387667"/>
                    <a:pt x="803063" y="409575"/>
                    <a:pt x="810684" y="435292"/>
                  </a:cubicBezTo>
                  <a:cubicBezTo>
                    <a:pt x="809731" y="436245"/>
                    <a:pt x="804016" y="442913"/>
                    <a:pt x="797348" y="451485"/>
                  </a:cubicBezTo>
                  <a:cubicBezTo>
                    <a:pt x="787823" y="445770"/>
                    <a:pt x="779251" y="439103"/>
                    <a:pt x="768773" y="432435"/>
                  </a:cubicBezTo>
                  <a:cubicBezTo>
                    <a:pt x="793538" y="414338"/>
                    <a:pt x="769726" y="401955"/>
                    <a:pt x="765916" y="387667"/>
                  </a:cubicBezTo>
                  <a:cubicBezTo>
                    <a:pt x="764011" y="381953"/>
                    <a:pt x="757343" y="377190"/>
                    <a:pt x="758296" y="372428"/>
                  </a:cubicBezTo>
                  <a:cubicBezTo>
                    <a:pt x="762106" y="338138"/>
                    <a:pt x="733531" y="333375"/>
                    <a:pt x="712576" y="317183"/>
                  </a:cubicBezTo>
                  <a:cubicBezTo>
                    <a:pt x="706861" y="330517"/>
                    <a:pt x="702098" y="340995"/>
                    <a:pt x="694479" y="358140"/>
                  </a:cubicBezTo>
                  <a:cubicBezTo>
                    <a:pt x="707813" y="353378"/>
                    <a:pt x="714481" y="351473"/>
                    <a:pt x="726863" y="346710"/>
                  </a:cubicBezTo>
                  <a:cubicBezTo>
                    <a:pt x="719243" y="365760"/>
                    <a:pt x="713529" y="381000"/>
                    <a:pt x="707813" y="396240"/>
                  </a:cubicBezTo>
                  <a:cubicBezTo>
                    <a:pt x="704004" y="406717"/>
                    <a:pt x="701146" y="417195"/>
                    <a:pt x="698288" y="427673"/>
                  </a:cubicBezTo>
                  <a:cubicBezTo>
                    <a:pt x="696384" y="435292"/>
                    <a:pt x="695431" y="443865"/>
                    <a:pt x="691621" y="450533"/>
                  </a:cubicBezTo>
                  <a:cubicBezTo>
                    <a:pt x="683048" y="468630"/>
                    <a:pt x="686859" y="477202"/>
                    <a:pt x="708766" y="479108"/>
                  </a:cubicBezTo>
                  <a:cubicBezTo>
                    <a:pt x="693526" y="497205"/>
                    <a:pt x="679238" y="514350"/>
                    <a:pt x="664951" y="531495"/>
                  </a:cubicBezTo>
                  <a:cubicBezTo>
                    <a:pt x="663046" y="530543"/>
                    <a:pt x="661141" y="528638"/>
                    <a:pt x="659236" y="527685"/>
                  </a:cubicBezTo>
                  <a:cubicBezTo>
                    <a:pt x="666856" y="514350"/>
                    <a:pt x="675429" y="501015"/>
                    <a:pt x="683048" y="487680"/>
                  </a:cubicBezTo>
                  <a:cubicBezTo>
                    <a:pt x="682096" y="485775"/>
                    <a:pt x="680191" y="484823"/>
                    <a:pt x="679238" y="482917"/>
                  </a:cubicBezTo>
                  <a:cubicBezTo>
                    <a:pt x="670666" y="491490"/>
                    <a:pt x="662093" y="501015"/>
                    <a:pt x="652568" y="509588"/>
                  </a:cubicBezTo>
                  <a:cubicBezTo>
                    <a:pt x="643043" y="517208"/>
                    <a:pt x="633518" y="524827"/>
                    <a:pt x="623041" y="531495"/>
                  </a:cubicBezTo>
                  <a:cubicBezTo>
                    <a:pt x="618279" y="535305"/>
                    <a:pt x="612563" y="538163"/>
                    <a:pt x="607801" y="541973"/>
                  </a:cubicBezTo>
                  <a:cubicBezTo>
                    <a:pt x="597323" y="550545"/>
                    <a:pt x="587798" y="559118"/>
                    <a:pt x="578273" y="568643"/>
                  </a:cubicBezTo>
                  <a:cubicBezTo>
                    <a:pt x="574463" y="572452"/>
                    <a:pt x="570654" y="578168"/>
                    <a:pt x="568748" y="582930"/>
                  </a:cubicBezTo>
                  <a:cubicBezTo>
                    <a:pt x="563034" y="601980"/>
                    <a:pt x="558271" y="621983"/>
                    <a:pt x="551604" y="645795"/>
                  </a:cubicBezTo>
                  <a:cubicBezTo>
                    <a:pt x="541126" y="638175"/>
                    <a:pt x="536363" y="634365"/>
                    <a:pt x="527791" y="627698"/>
                  </a:cubicBezTo>
                  <a:cubicBezTo>
                    <a:pt x="515408" y="647700"/>
                    <a:pt x="503979" y="666750"/>
                    <a:pt x="492548" y="685800"/>
                  </a:cubicBezTo>
                  <a:cubicBezTo>
                    <a:pt x="486833" y="688658"/>
                    <a:pt x="477308" y="688658"/>
                    <a:pt x="474451" y="693420"/>
                  </a:cubicBezTo>
                  <a:cubicBezTo>
                    <a:pt x="459211" y="715327"/>
                    <a:pt x="445876" y="738188"/>
                    <a:pt x="431588" y="761048"/>
                  </a:cubicBezTo>
                  <a:cubicBezTo>
                    <a:pt x="408729" y="759143"/>
                    <a:pt x="394441" y="775335"/>
                    <a:pt x="384916" y="790575"/>
                  </a:cubicBezTo>
                  <a:cubicBezTo>
                    <a:pt x="361104" y="830580"/>
                    <a:pt x="342054" y="873443"/>
                    <a:pt x="320146" y="915352"/>
                  </a:cubicBezTo>
                  <a:cubicBezTo>
                    <a:pt x="343958" y="930593"/>
                    <a:pt x="331576" y="952500"/>
                    <a:pt x="323004" y="969645"/>
                  </a:cubicBezTo>
                  <a:cubicBezTo>
                    <a:pt x="303001" y="1009650"/>
                    <a:pt x="279188" y="1047750"/>
                    <a:pt x="256329" y="1085850"/>
                  </a:cubicBezTo>
                  <a:cubicBezTo>
                    <a:pt x="251566" y="1093470"/>
                    <a:pt x="243946" y="1099185"/>
                    <a:pt x="238231" y="1106805"/>
                  </a:cubicBezTo>
                  <a:cubicBezTo>
                    <a:pt x="234421" y="1112520"/>
                    <a:pt x="229658" y="1119188"/>
                    <a:pt x="229658" y="1124902"/>
                  </a:cubicBezTo>
                  <a:cubicBezTo>
                    <a:pt x="228706" y="1159193"/>
                    <a:pt x="218229" y="1172527"/>
                    <a:pt x="184891" y="1180148"/>
                  </a:cubicBezTo>
                  <a:cubicBezTo>
                    <a:pt x="180129" y="1181100"/>
                    <a:pt x="171556" y="1183005"/>
                    <a:pt x="170604" y="1186815"/>
                  </a:cubicBezTo>
                  <a:cubicBezTo>
                    <a:pt x="164888" y="1203008"/>
                    <a:pt x="153458" y="1195388"/>
                    <a:pt x="143933" y="1193483"/>
                  </a:cubicBezTo>
                  <a:lnTo>
                    <a:pt x="143933" y="1193483"/>
                  </a:lnTo>
                  <a:cubicBezTo>
                    <a:pt x="144886" y="1180148"/>
                    <a:pt x="144886" y="1167765"/>
                    <a:pt x="145838" y="1159193"/>
                  </a:cubicBezTo>
                  <a:cubicBezTo>
                    <a:pt x="115358" y="1208723"/>
                    <a:pt x="82973" y="1261110"/>
                    <a:pt x="48683" y="1315402"/>
                  </a:cubicBezTo>
                  <a:cubicBezTo>
                    <a:pt x="35348" y="1317308"/>
                    <a:pt x="26776" y="1324927"/>
                    <a:pt x="25823" y="1343977"/>
                  </a:cubicBezTo>
                  <a:cubicBezTo>
                    <a:pt x="25823" y="1350645"/>
                    <a:pt x="14393" y="1357313"/>
                    <a:pt x="7726" y="1363980"/>
                  </a:cubicBezTo>
                  <a:cubicBezTo>
                    <a:pt x="4868" y="1353502"/>
                    <a:pt x="-846" y="1342073"/>
                    <a:pt x="106" y="1331595"/>
                  </a:cubicBezTo>
                  <a:cubicBezTo>
                    <a:pt x="106" y="1319213"/>
                    <a:pt x="5821" y="1305877"/>
                    <a:pt x="8679" y="1293495"/>
                  </a:cubicBezTo>
                  <a:cubicBezTo>
                    <a:pt x="44873" y="1238250"/>
                    <a:pt x="81068" y="1183958"/>
                    <a:pt x="117263" y="1128713"/>
                  </a:cubicBezTo>
                  <a:cubicBezTo>
                    <a:pt x="167746" y="1112520"/>
                    <a:pt x="182986" y="1060133"/>
                    <a:pt x="216323" y="1025843"/>
                  </a:cubicBezTo>
                  <a:cubicBezTo>
                    <a:pt x="220133" y="1031558"/>
                    <a:pt x="222991" y="1035368"/>
                    <a:pt x="224896" y="1038225"/>
                  </a:cubicBezTo>
                  <a:cubicBezTo>
                    <a:pt x="236326" y="1021080"/>
                    <a:pt x="247756" y="1006793"/>
                    <a:pt x="257281" y="990600"/>
                  </a:cubicBezTo>
                  <a:cubicBezTo>
                    <a:pt x="261091" y="982980"/>
                    <a:pt x="265854" y="967740"/>
                    <a:pt x="262996" y="966788"/>
                  </a:cubicBezTo>
                  <a:cubicBezTo>
                    <a:pt x="242993" y="952500"/>
                    <a:pt x="259186" y="944880"/>
                    <a:pt x="264901" y="932498"/>
                  </a:cubicBezTo>
                  <a:cubicBezTo>
                    <a:pt x="271568" y="919163"/>
                    <a:pt x="293476" y="909638"/>
                    <a:pt x="282046" y="888683"/>
                  </a:cubicBezTo>
                  <a:cubicBezTo>
                    <a:pt x="284904" y="882015"/>
                    <a:pt x="288713" y="876300"/>
                    <a:pt x="291571" y="869633"/>
                  </a:cubicBezTo>
                  <a:cubicBezTo>
                    <a:pt x="293476" y="867727"/>
                    <a:pt x="294429" y="866775"/>
                    <a:pt x="296333" y="864870"/>
                  </a:cubicBezTo>
                  <a:cubicBezTo>
                    <a:pt x="331576" y="836295"/>
                    <a:pt x="355388" y="800100"/>
                    <a:pt x="376343" y="761048"/>
                  </a:cubicBezTo>
                  <a:cubicBezTo>
                    <a:pt x="397298" y="734377"/>
                    <a:pt x="417301" y="707708"/>
                    <a:pt x="438256" y="681038"/>
                  </a:cubicBezTo>
                  <a:cubicBezTo>
                    <a:pt x="446829" y="671513"/>
                    <a:pt x="457306" y="663893"/>
                    <a:pt x="463021" y="653415"/>
                  </a:cubicBezTo>
                  <a:cubicBezTo>
                    <a:pt x="478261" y="626745"/>
                    <a:pt x="501121" y="601980"/>
                    <a:pt x="498263" y="567690"/>
                  </a:cubicBezTo>
                  <a:cubicBezTo>
                    <a:pt x="501121" y="558165"/>
                    <a:pt x="504931" y="548640"/>
                    <a:pt x="507788" y="539115"/>
                  </a:cubicBezTo>
                  <a:cubicBezTo>
                    <a:pt x="514456" y="521970"/>
                    <a:pt x="520171" y="504825"/>
                    <a:pt x="526838" y="487680"/>
                  </a:cubicBezTo>
                  <a:cubicBezTo>
                    <a:pt x="534459" y="480060"/>
                    <a:pt x="543031" y="472440"/>
                    <a:pt x="550651" y="464820"/>
                  </a:cubicBezTo>
                  <a:cubicBezTo>
                    <a:pt x="552556" y="466725"/>
                    <a:pt x="555413" y="467678"/>
                    <a:pt x="557318" y="469583"/>
                  </a:cubicBezTo>
                  <a:cubicBezTo>
                    <a:pt x="552556" y="479108"/>
                    <a:pt x="547793" y="488633"/>
                    <a:pt x="543031" y="498158"/>
                  </a:cubicBezTo>
                  <a:cubicBezTo>
                    <a:pt x="544936" y="498158"/>
                    <a:pt x="545888" y="498158"/>
                    <a:pt x="547793" y="497205"/>
                  </a:cubicBezTo>
                  <a:cubicBezTo>
                    <a:pt x="547793" y="523875"/>
                    <a:pt x="547793" y="550545"/>
                    <a:pt x="547793" y="583883"/>
                  </a:cubicBezTo>
                  <a:cubicBezTo>
                    <a:pt x="552556" y="569595"/>
                    <a:pt x="556366" y="561023"/>
                    <a:pt x="559223" y="551498"/>
                  </a:cubicBezTo>
                  <a:cubicBezTo>
                    <a:pt x="567796" y="521970"/>
                    <a:pt x="577321" y="492442"/>
                    <a:pt x="602086" y="470535"/>
                  </a:cubicBezTo>
                  <a:cubicBezTo>
                    <a:pt x="623041" y="451485"/>
                    <a:pt x="646854" y="433388"/>
                    <a:pt x="646854" y="399098"/>
                  </a:cubicBezTo>
                  <a:cubicBezTo>
                    <a:pt x="623041" y="394335"/>
                    <a:pt x="609706" y="381000"/>
                    <a:pt x="621136" y="355283"/>
                  </a:cubicBezTo>
                  <a:cubicBezTo>
                    <a:pt x="627804" y="340042"/>
                    <a:pt x="632566" y="316230"/>
                    <a:pt x="643996" y="311467"/>
                  </a:cubicBezTo>
                  <a:cubicBezTo>
                    <a:pt x="667809" y="300990"/>
                    <a:pt x="670666" y="288608"/>
                    <a:pt x="663046" y="268605"/>
                  </a:cubicBezTo>
                  <a:cubicBezTo>
                    <a:pt x="660188" y="260033"/>
                    <a:pt x="656379" y="250508"/>
                    <a:pt x="656379" y="241935"/>
                  </a:cubicBezTo>
                  <a:cubicBezTo>
                    <a:pt x="656379" y="232410"/>
                    <a:pt x="662093" y="223838"/>
                    <a:pt x="663998" y="214313"/>
                  </a:cubicBezTo>
                  <a:cubicBezTo>
                    <a:pt x="666856" y="200025"/>
                    <a:pt x="682096" y="186690"/>
                    <a:pt x="662093" y="171450"/>
                  </a:cubicBezTo>
                  <a:cubicBezTo>
                    <a:pt x="648759" y="160020"/>
                    <a:pt x="640186" y="141923"/>
                    <a:pt x="630661" y="126683"/>
                  </a:cubicBezTo>
                  <a:cubicBezTo>
                    <a:pt x="614468" y="100013"/>
                    <a:pt x="599229" y="73342"/>
                    <a:pt x="583988" y="46673"/>
                  </a:cubicBezTo>
                  <a:cubicBezTo>
                    <a:pt x="583988" y="39053"/>
                    <a:pt x="583988" y="31433"/>
                    <a:pt x="583988" y="22860"/>
                  </a:cubicBezTo>
                  <a:cubicBezTo>
                    <a:pt x="583036" y="16192"/>
                    <a:pt x="583036" y="8573"/>
                    <a:pt x="582084" y="1905"/>
                  </a:cubicBezTo>
                  <a:cubicBezTo>
                    <a:pt x="583988" y="953"/>
                    <a:pt x="586846" y="0"/>
                    <a:pt x="588751" y="0"/>
                  </a:cubicBezTo>
                  <a:cubicBezTo>
                    <a:pt x="593513" y="11430"/>
                    <a:pt x="599229" y="21908"/>
                    <a:pt x="602086" y="33338"/>
                  </a:cubicBezTo>
                  <a:cubicBezTo>
                    <a:pt x="605896" y="53340"/>
                    <a:pt x="607801" y="72390"/>
                    <a:pt x="625898" y="87630"/>
                  </a:cubicBezTo>
                  <a:cubicBezTo>
                    <a:pt x="632566" y="93345"/>
                    <a:pt x="635423" y="104775"/>
                    <a:pt x="640186" y="113348"/>
                  </a:cubicBezTo>
                  <a:cubicBezTo>
                    <a:pt x="648759" y="128588"/>
                    <a:pt x="657331" y="144780"/>
                    <a:pt x="665904" y="160020"/>
                  </a:cubicBezTo>
                  <a:cubicBezTo>
                    <a:pt x="667809" y="159067"/>
                    <a:pt x="670666" y="157163"/>
                    <a:pt x="672571" y="156210"/>
                  </a:cubicBezTo>
                  <a:cubicBezTo>
                    <a:pt x="670666" y="149542"/>
                    <a:pt x="667809" y="141923"/>
                    <a:pt x="665904" y="135255"/>
                  </a:cubicBezTo>
                  <a:cubicBezTo>
                    <a:pt x="670666" y="133350"/>
                    <a:pt x="674476" y="132398"/>
                    <a:pt x="682096" y="129540"/>
                  </a:cubicBezTo>
                  <a:cubicBezTo>
                    <a:pt x="668761" y="120015"/>
                    <a:pt x="673523" y="101917"/>
                    <a:pt x="651616" y="98108"/>
                  </a:cubicBezTo>
                  <a:cubicBezTo>
                    <a:pt x="638281" y="96203"/>
                    <a:pt x="625898" y="71438"/>
                    <a:pt x="620184" y="54292"/>
                  </a:cubicBezTo>
                  <a:cubicBezTo>
                    <a:pt x="615421" y="39053"/>
                    <a:pt x="609706" y="19050"/>
                    <a:pt x="626851" y="4763"/>
                  </a:cubicBezTo>
                  <a:cubicBezTo>
                    <a:pt x="628756" y="7620"/>
                    <a:pt x="629709" y="11430"/>
                    <a:pt x="631613" y="14288"/>
                  </a:cubicBezTo>
                  <a:cubicBezTo>
                    <a:pt x="633518" y="20955"/>
                    <a:pt x="634471" y="26670"/>
                    <a:pt x="636376" y="33338"/>
                  </a:cubicBezTo>
                  <a:cubicBezTo>
                    <a:pt x="648759" y="52388"/>
                    <a:pt x="659236" y="73342"/>
                    <a:pt x="673523" y="91440"/>
                  </a:cubicBezTo>
                  <a:cubicBezTo>
                    <a:pt x="684954" y="107633"/>
                    <a:pt x="700193" y="120967"/>
                    <a:pt x="713529" y="136208"/>
                  </a:cubicBezTo>
                  <a:cubicBezTo>
                    <a:pt x="761154" y="210503"/>
                    <a:pt x="808779" y="284798"/>
                    <a:pt x="856404" y="359092"/>
                  </a:cubicBezTo>
                  <a:cubicBezTo>
                    <a:pt x="868786" y="378142"/>
                    <a:pt x="879263" y="399098"/>
                    <a:pt x="890693" y="418148"/>
                  </a:cubicBezTo>
                  <a:cubicBezTo>
                    <a:pt x="888788" y="427673"/>
                    <a:pt x="887836" y="437198"/>
                    <a:pt x="885931" y="446723"/>
                  </a:cubicBezTo>
                  <a:close/>
                  <a:moveTo>
                    <a:pt x="536363" y="620077"/>
                  </a:moveTo>
                  <a:cubicBezTo>
                    <a:pt x="538268" y="620077"/>
                    <a:pt x="539221" y="621030"/>
                    <a:pt x="541126" y="621030"/>
                  </a:cubicBezTo>
                  <a:cubicBezTo>
                    <a:pt x="543031" y="614363"/>
                    <a:pt x="543984" y="607695"/>
                    <a:pt x="545888" y="601027"/>
                  </a:cubicBezTo>
                  <a:cubicBezTo>
                    <a:pt x="543984" y="601027"/>
                    <a:pt x="541126" y="600075"/>
                    <a:pt x="539221" y="600075"/>
                  </a:cubicBezTo>
                  <a:cubicBezTo>
                    <a:pt x="538268" y="606743"/>
                    <a:pt x="537316" y="613410"/>
                    <a:pt x="536363" y="620077"/>
                  </a:cubicBezTo>
                  <a:close/>
                  <a:moveTo>
                    <a:pt x="789729" y="343853"/>
                  </a:moveTo>
                  <a:cubicBezTo>
                    <a:pt x="788776" y="342900"/>
                    <a:pt x="788776" y="340995"/>
                    <a:pt x="787823" y="340042"/>
                  </a:cubicBezTo>
                  <a:cubicBezTo>
                    <a:pt x="786871" y="340042"/>
                    <a:pt x="784966" y="340995"/>
                    <a:pt x="784013" y="340995"/>
                  </a:cubicBezTo>
                  <a:cubicBezTo>
                    <a:pt x="784966" y="342900"/>
                    <a:pt x="785918" y="343853"/>
                    <a:pt x="785918" y="345758"/>
                  </a:cubicBezTo>
                  <a:cubicBezTo>
                    <a:pt x="787823" y="345758"/>
                    <a:pt x="788776" y="344805"/>
                    <a:pt x="789729" y="343853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1367;p20">
              <a:extLst>
                <a:ext uri="{FF2B5EF4-FFF2-40B4-BE49-F238E27FC236}">
                  <a16:creationId xmlns:a16="http://schemas.microsoft.com/office/drawing/2014/main" id="{86FFA830-5427-40B6-8601-70D418002B94}"/>
                </a:ext>
              </a:extLst>
            </p:cNvPr>
            <p:cNvSpPr/>
            <p:nvPr/>
          </p:nvSpPr>
          <p:spPr>
            <a:xfrm>
              <a:off x="7835264" y="2963227"/>
              <a:ext cx="140017" cy="202882"/>
            </a:xfrm>
            <a:custGeom>
              <a:avLst/>
              <a:gdLst/>
              <a:ahLst/>
              <a:cxnLst/>
              <a:rect l="l" t="t" r="r" b="b"/>
              <a:pathLst>
                <a:path w="140017" h="202882" extrusionOk="0">
                  <a:moveTo>
                    <a:pt x="84773" y="47625"/>
                  </a:moveTo>
                  <a:cubicBezTo>
                    <a:pt x="67628" y="61913"/>
                    <a:pt x="72390" y="81915"/>
                    <a:pt x="78105" y="97155"/>
                  </a:cubicBezTo>
                  <a:cubicBezTo>
                    <a:pt x="83820" y="114300"/>
                    <a:pt x="96203" y="139065"/>
                    <a:pt x="109538" y="140970"/>
                  </a:cubicBezTo>
                  <a:cubicBezTo>
                    <a:pt x="132398" y="144780"/>
                    <a:pt x="126683" y="162877"/>
                    <a:pt x="140018" y="172402"/>
                  </a:cubicBezTo>
                  <a:cubicBezTo>
                    <a:pt x="133350" y="174307"/>
                    <a:pt x="129540" y="176213"/>
                    <a:pt x="123825" y="178117"/>
                  </a:cubicBezTo>
                  <a:cubicBezTo>
                    <a:pt x="125730" y="184785"/>
                    <a:pt x="128588" y="192405"/>
                    <a:pt x="130493" y="199072"/>
                  </a:cubicBezTo>
                  <a:cubicBezTo>
                    <a:pt x="128588" y="200025"/>
                    <a:pt x="125730" y="201930"/>
                    <a:pt x="123825" y="202882"/>
                  </a:cubicBezTo>
                  <a:cubicBezTo>
                    <a:pt x="115253" y="187642"/>
                    <a:pt x="106680" y="171450"/>
                    <a:pt x="98108" y="156210"/>
                  </a:cubicBezTo>
                  <a:cubicBezTo>
                    <a:pt x="93345" y="147638"/>
                    <a:pt x="91440" y="136207"/>
                    <a:pt x="83820" y="130492"/>
                  </a:cubicBezTo>
                  <a:cubicBezTo>
                    <a:pt x="66675" y="116205"/>
                    <a:pt x="64770" y="96202"/>
                    <a:pt x="60008" y="76200"/>
                  </a:cubicBezTo>
                  <a:cubicBezTo>
                    <a:pt x="57150" y="64770"/>
                    <a:pt x="51435" y="53340"/>
                    <a:pt x="46673" y="42863"/>
                  </a:cubicBezTo>
                  <a:cubicBezTo>
                    <a:pt x="44768" y="43815"/>
                    <a:pt x="41910" y="44767"/>
                    <a:pt x="40005" y="44767"/>
                  </a:cubicBezTo>
                  <a:cubicBezTo>
                    <a:pt x="40958" y="51435"/>
                    <a:pt x="40958" y="59055"/>
                    <a:pt x="41910" y="65722"/>
                  </a:cubicBezTo>
                  <a:cubicBezTo>
                    <a:pt x="24765" y="69532"/>
                    <a:pt x="8573" y="70485"/>
                    <a:pt x="0" y="51435"/>
                  </a:cubicBezTo>
                  <a:cubicBezTo>
                    <a:pt x="6668" y="33338"/>
                    <a:pt x="13335" y="15240"/>
                    <a:pt x="18098" y="0"/>
                  </a:cubicBezTo>
                  <a:cubicBezTo>
                    <a:pt x="37148" y="3810"/>
                    <a:pt x="51435" y="6667"/>
                    <a:pt x="64770" y="8572"/>
                  </a:cubicBezTo>
                  <a:cubicBezTo>
                    <a:pt x="71438" y="18097"/>
                    <a:pt x="78105" y="27622"/>
                    <a:pt x="84773" y="37147"/>
                  </a:cubicBezTo>
                  <a:cubicBezTo>
                    <a:pt x="84773" y="41910"/>
                    <a:pt x="84773" y="44767"/>
                    <a:pt x="84773" y="47625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1368;p20">
              <a:extLst>
                <a:ext uri="{FF2B5EF4-FFF2-40B4-BE49-F238E27FC236}">
                  <a16:creationId xmlns:a16="http://schemas.microsoft.com/office/drawing/2014/main" id="{C2110895-7642-4A06-AA14-15651BE905AE}"/>
                </a:ext>
              </a:extLst>
            </p:cNvPr>
            <p:cNvSpPr/>
            <p:nvPr/>
          </p:nvSpPr>
          <p:spPr>
            <a:xfrm>
              <a:off x="7794306" y="2907982"/>
              <a:ext cx="106680" cy="108584"/>
            </a:xfrm>
            <a:custGeom>
              <a:avLst/>
              <a:gdLst/>
              <a:ahLst/>
              <a:cxnLst/>
              <a:rect l="l" t="t" r="r" b="b"/>
              <a:pathLst>
                <a:path w="106680" h="108584" extrusionOk="0">
                  <a:moveTo>
                    <a:pt x="106680" y="65722"/>
                  </a:moveTo>
                  <a:cubicBezTo>
                    <a:pt x="93345" y="62865"/>
                    <a:pt x="79057" y="60008"/>
                    <a:pt x="60007" y="57150"/>
                  </a:cubicBezTo>
                  <a:cubicBezTo>
                    <a:pt x="54293" y="72390"/>
                    <a:pt x="48578" y="90488"/>
                    <a:pt x="41910" y="108585"/>
                  </a:cubicBezTo>
                  <a:cubicBezTo>
                    <a:pt x="31432" y="92392"/>
                    <a:pt x="20003" y="76200"/>
                    <a:pt x="0" y="70485"/>
                  </a:cubicBezTo>
                  <a:cubicBezTo>
                    <a:pt x="5715" y="44767"/>
                    <a:pt x="28575" y="41910"/>
                    <a:pt x="49530" y="35242"/>
                  </a:cubicBezTo>
                  <a:cubicBezTo>
                    <a:pt x="42863" y="23813"/>
                    <a:pt x="35243" y="11430"/>
                    <a:pt x="28575" y="0"/>
                  </a:cubicBezTo>
                  <a:cubicBezTo>
                    <a:pt x="35243" y="3810"/>
                    <a:pt x="40957" y="9525"/>
                    <a:pt x="48578" y="12383"/>
                  </a:cubicBezTo>
                  <a:cubicBezTo>
                    <a:pt x="56198" y="16192"/>
                    <a:pt x="65723" y="17145"/>
                    <a:pt x="74295" y="20002"/>
                  </a:cubicBezTo>
                  <a:cubicBezTo>
                    <a:pt x="74295" y="20002"/>
                    <a:pt x="74295" y="20955"/>
                    <a:pt x="74295" y="20955"/>
                  </a:cubicBezTo>
                  <a:cubicBezTo>
                    <a:pt x="76200" y="23813"/>
                    <a:pt x="78105" y="25717"/>
                    <a:pt x="80010" y="28575"/>
                  </a:cubicBezTo>
                  <a:cubicBezTo>
                    <a:pt x="88582" y="40958"/>
                    <a:pt x="97155" y="53340"/>
                    <a:pt x="106680" y="65722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1369;p20">
              <a:extLst>
                <a:ext uri="{FF2B5EF4-FFF2-40B4-BE49-F238E27FC236}">
                  <a16:creationId xmlns:a16="http://schemas.microsoft.com/office/drawing/2014/main" id="{BFF23E5B-AC92-4258-A237-F3D8F52AEDF3}"/>
                </a:ext>
              </a:extLst>
            </p:cNvPr>
            <p:cNvSpPr/>
            <p:nvPr/>
          </p:nvSpPr>
          <p:spPr>
            <a:xfrm>
              <a:off x="7920037" y="3002279"/>
              <a:ext cx="86677" cy="140970"/>
            </a:xfrm>
            <a:custGeom>
              <a:avLst/>
              <a:gdLst/>
              <a:ahLst/>
              <a:cxnLst/>
              <a:rect l="l" t="t" r="r" b="b"/>
              <a:pathLst>
                <a:path w="86677" h="140970" extrusionOk="0">
                  <a:moveTo>
                    <a:pt x="0" y="8573"/>
                  </a:moveTo>
                  <a:cubicBezTo>
                    <a:pt x="0" y="5715"/>
                    <a:pt x="0" y="2858"/>
                    <a:pt x="0" y="0"/>
                  </a:cubicBezTo>
                  <a:cubicBezTo>
                    <a:pt x="28575" y="46673"/>
                    <a:pt x="57150" y="93345"/>
                    <a:pt x="86677" y="140970"/>
                  </a:cubicBezTo>
                  <a:cubicBezTo>
                    <a:pt x="73343" y="125730"/>
                    <a:pt x="58102" y="112395"/>
                    <a:pt x="46673" y="96203"/>
                  </a:cubicBezTo>
                  <a:cubicBezTo>
                    <a:pt x="33338" y="78105"/>
                    <a:pt x="21907" y="57150"/>
                    <a:pt x="9525" y="38100"/>
                  </a:cubicBezTo>
                  <a:cubicBezTo>
                    <a:pt x="7620" y="31433"/>
                    <a:pt x="6668" y="25717"/>
                    <a:pt x="4763" y="19050"/>
                  </a:cubicBezTo>
                  <a:cubicBezTo>
                    <a:pt x="3810" y="15240"/>
                    <a:pt x="1905" y="12383"/>
                    <a:pt x="0" y="8573"/>
                  </a:cubicBezTo>
                  <a:close/>
                </a:path>
              </a:pathLst>
            </a:custGeom>
            <a:solidFill>
              <a:srgbClr val="9A6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1370;p20">
              <a:extLst>
                <a:ext uri="{FF2B5EF4-FFF2-40B4-BE49-F238E27FC236}">
                  <a16:creationId xmlns:a16="http://schemas.microsoft.com/office/drawing/2014/main" id="{C86C4958-4951-4A63-9E39-F8EE277A7A4A}"/>
                </a:ext>
              </a:extLst>
            </p:cNvPr>
            <p:cNvSpPr/>
            <p:nvPr/>
          </p:nvSpPr>
          <p:spPr>
            <a:xfrm>
              <a:off x="7798117" y="2877502"/>
              <a:ext cx="68580" cy="50482"/>
            </a:xfrm>
            <a:custGeom>
              <a:avLst/>
              <a:gdLst/>
              <a:ahLst/>
              <a:cxnLst/>
              <a:rect l="l" t="t" r="r" b="b"/>
              <a:pathLst>
                <a:path w="68580" h="50482" extrusionOk="0">
                  <a:moveTo>
                    <a:pt x="68580" y="50482"/>
                  </a:moveTo>
                  <a:cubicBezTo>
                    <a:pt x="60007" y="47625"/>
                    <a:pt x="51435" y="46672"/>
                    <a:pt x="42863" y="42863"/>
                  </a:cubicBezTo>
                  <a:cubicBezTo>
                    <a:pt x="36195" y="40005"/>
                    <a:pt x="29527" y="34290"/>
                    <a:pt x="22860" y="30480"/>
                  </a:cubicBezTo>
                  <a:cubicBezTo>
                    <a:pt x="20955" y="28575"/>
                    <a:pt x="20002" y="27622"/>
                    <a:pt x="18097" y="25717"/>
                  </a:cubicBezTo>
                  <a:cubicBezTo>
                    <a:pt x="12382" y="17145"/>
                    <a:pt x="5715" y="8572"/>
                    <a:pt x="0" y="0"/>
                  </a:cubicBezTo>
                  <a:cubicBezTo>
                    <a:pt x="29527" y="7620"/>
                    <a:pt x="54293" y="22860"/>
                    <a:pt x="68580" y="50482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1371;p20">
              <a:extLst>
                <a:ext uri="{FF2B5EF4-FFF2-40B4-BE49-F238E27FC236}">
                  <a16:creationId xmlns:a16="http://schemas.microsoft.com/office/drawing/2014/main" id="{F7C7F6AB-4FF2-4401-ADAA-1A75E115861E}"/>
                </a:ext>
              </a:extLst>
            </p:cNvPr>
            <p:cNvSpPr/>
            <p:nvPr/>
          </p:nvSpPr>
          <p:spPr>
            <a:xfrm>
              <a:off x="7686674" y="2927032"/>
              <a:ext cx="7619" cy="9525"/>
            </a:xfrm>
            <a:custGeom>
              <a:avLst/>
              <a:gdLst/>
              <a:ahLst/>
              <a:cxnLst/>
              <a:rect l="l" t="t" r="r" b="b"/>
              <a:pathLst>
                <a:path w="7619" h="9525" extrusionOk="0">
                  <a:moveTo>
                    <a:pt x="7620" y="0"/>
                  </a:moveTo>
                  <a:cubicBezTo>
                    <a:pt x="4763" y="2858"/>
                    <a:pt x="1905" y="6667"/>
                    <a:pt x="0" y="9525"/>
                  </a:cubicBezTo>
                  <a:cubicBezTo>
                    <a:pt x="1905" y="5715"/>
                    <a:pt x="4763" y="2858"/>
                    <a:pt x="7620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1372;p20">
              <a:extLst>
                <a:ext uri="{FF2B5EF4-FFF2-40B4-BE49-F238E27FC236}">
                  <a16:creationId xmlns:a16="http://schemas.microsoft.com/office/drawing/2014/main" id="{9A1858FE-CCFC-403B-AFBF-93D13D3CFE3C}"/>
                </a:ext>
              </a:extLst>
            </p:cNvPr>
            <p:cNvSpPr/>
            <p:nvPr/>
          </p:nvSpPr>
          <p:spPr>
            <a:xfrm>
              <a:off x="7867649" y="2927984"/>
              <a:ext cx="5714" cy="7620"/>
            </a:xfrm>
            <a:custGeom>
              <a:avLst/>
              <a:gdLst/>
              <a:ahLst/>
              <a:cxnLst/>
              <a:rect l="l" t="t" r="r" b="b"/>
              <a:pathLst>
                <a:path w="5714" h="7620" extrusionOk="0">
                  <a:moveTo>
                    <a:pt x="5715" y="7620"/>
                  </a:moveTo>
                  <a:cubicBezTo>
                    <a:pt x="3810" y="4763"/>
                    <a:pt x="1905" y="2858"/>
                    <a:pt x="0" y="0"/>
                  </a:cubicBezTo>
                  <a:cubicBezTo>
                    <a:pt x="1905" y="2858"/>
                    <a:pt x="3810" y="5715"/>
                    <a:pt x="5715" y="7620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1373;p20">
              <a:extLst>
                <a:ext uri="{FF2B5EF4-FFF2-40B4-BE49-F238E27FC236}">
                  <a16:creationId xmlns:a16="http://schemas.microsoft.com/office/drawing/2014/main" id="{2244ED28-D934-4297-808E-DC968A171614}"/>
                </a:ext>
              </a:extLst>
            </p:cNvPr>
            <p:cNvSpPr/>
            <p:nvPr/>
          </p:nvSpPr>
          <p:spPr>
            <a:xfrm>
              <a:off x="8177212" y="3472814"/>
              <a:ext cx="7619" cy="7619"/>
            </a:xfrm>
            <a:custGeom>
              <a:avLst/>
              <a:gdLst/>
              <a:ahLst/>
              <a:cxnLst/>
              <a:rect l="l" t="t" r="r" b="b"/>
              <a:pathLst>
                <a:path w="7619" h="7619" extrusionOk="0">
                  <a:moveTo>
                    <a:pt x="7620" y="7620"/>
                  </a:moveTo>
                  <a:cubicBezTo>
                    <a:pt x="4763" y="6667"/>
                    <a:pt x="2857" y="6667"/>
                    <a:pt x="0" y="5715"/>
                  </a:cubicBezTo>
                  <a:cubicBezTo>
                    <a:pt x="2857" y="3810"/>
                    <a:pt x="4763" y="1905"/>
                    <a:pt x="7620" y="0"/>
                  </a:cubicBezTo>
                  <a:cubicBezTo>
                    <a:pt x="7620" y="2857"/>
                    <a:pt x="7620" y="5715"/>
                    <a:pt x="7620" y="7620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1374;p20">
              <a:extLst>
                <a:ext uri="{FF2B5EF4-FFF2-40B4-BE49-F238E27FC236}">
                  <a16:creationId xmlns:a16="http://schemas.microsoft.com/office/drawing/2014/main" id="{B8ADE302-DBBD-4355-BB03-DC48EEDFBEA0}"/>
                </a:ext>
              </a:extLst>
            </p:cNvPr>
            <p:cNvSpPr/>
            <p:nvPr/>
          </p:nvSpPr>
          <p:spPr>
            <a:xfrm>
              <a:off x="8180069" y="345281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5" extrusionOk="0">
                  <a:moveTo>
                    <a:pt x="3810" y="5715"/>
                  </a:moveTo>
                  <a:cubicBezTo>
                    <a:pt x="2857" y="3810"/>
                    <a:pt x="953" y="1905"/>
                    <a:pt x="0" y="0"/>
                  </a:cubicBezTo>
                  <a:cubicBezTo>
                    <a:pt x="953" y="2858"/>
                    <a:pt x="2857" y="4763"/>
                    <a:pt x="3810" y="5715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1375;p20">
              <a:extLst>
                <a:ext uri="{FF2B5EF4-FFF2-40B4-BE49-F238E27FC236}">
                  <a16:creationId xmlns:a16="http://schemas.microsoft.com/office/drawing/2014/main" id="{FBA8A5D8-B600-49C1-849D-6DC9700B5B97}"/>
                </a:ext>
              </a:extLst>
            </p:cNvPr>
            <p:cNvSpPr/>
            <p:nvPr/>
          </p:nvSpPr>
          <p:spPr>
            <a:xfrm>
              <a:off x="6793229" y="4201477"/>
              <a:ext cx="510539" cy="592454"/>
            </a:xfrm>
            <a:custGeom>
              <a:avLst/>
              <a:gdLst/>
              <a:ahLst/>
              <a:cxnLst/>
              <a:rect l="l" t="t" r="r" b="b"/>
              <a:pathLst>
                <a:path w="510539" h="592454" extrusionOk="0">
                  <a:moveTo>
                    <a:pt x="510540" y="100013"/>
                  </a:moveTo>
                  <a:cubicBezTo>
                    <a:pt x="507682" y="112395"/>
                    <a:pt x="502920" y="125730"/>
                    <a:pt x="501967" y="138113"/>
                  </a:cubicBezTo>
                  <a:cubicBezTo>
                    <a:pt x="501967" y="148590"/>
                    <a:pt x="506730" y="160020"/>
                    <a:pt x="509588" y="170497"/>
                  </a:cubicBezTo>
                  <a:cubicBezTo>
                    <a:pt x="509588" y="173355"/>
                    <a:pt x="509588" y="177165"/>
                    <a:pt x="509588" y="180022"/>
                  </a:cubicBezTo>
                  <a:cubicBezTo>
                    <a:pt x="502920" y="194310"/>
                    <a:pt x="497205" y="208597"/>
                    <a:pt x="490538" y="222885"/>
                  </a:cubicBezTo>
                  <a:cubicBezTo>
                    <a:pt x="487680" y="227647"/>
                    <a:pt x="483870" y="232410"/>
                    <a:pt x="481013" y="237172"/>
                  </a:cubicBezTo>
                  <a:cubicBezTo>
                    <a:pt x="474345" y="236220"/>
                    <a:pt x="466725" y="234315"/>
                    <a:pt x="459105" y="233363"/>
                  </a:cubicBezTo>
                  <a:cubicBezTo>
                    <a:pt x="459105" y="232410"/>
                    <a:pt x="458152" y="231457"/>
                    <a:pt x="458152" y="230505"/>
                  </a:cubicBezTo>
                  <a:cubicBezTo>
                    <a:pt x="457200" y="220980"/>
                    <a:pt x="457200" y="211455"/>
                    <a:pt x="456247" y="202882"/>
                  </a:cubicBezTo>
                  <a:cubicBezTo>
                    <a:pt x="447675" y="208597"/>
                    <a:pt x="438150" y="213360"/>
                    <a:pt x="431482" y="220028"/>
                  </a:cubicBezTo>
                  <a:cubicBezTo>
                    <a:pt x="407670" y="245745"/>
                    <a:pt x="383857" y="273367"/>
                    <a:pt x="360997" y="300038"/>
                  </a:cubicBezTo>
                  <a:cubicBezTo>
                    <a:pt x="344805" y="319088"/>
                    <a:pt x="329565" y="338138"/>
                    <a:pt x="308610" y="362903"/>
                  </a:cubicBezTo>
                  <a:cubicBezTo>
                    <a:pt x="280988" y="368617"/>
                    <a:pt x="268605" y="401955"/>
                    <a:pt x="249555" y="428625"/>
                  </a:cubicBezTo>
                  <a:cubicBezTo>
                    <a:pt x="244792" y="436245"/>
                    <a:pt x="242888" y="445770"/>
                    <a:pt x="239077" y="454342"/>
                  </a:cubicBezTo>
                  <a:cubicBezTo>
                    <a:pt x="232410" y="468630"/>
                    <a:pt x="226695" y="481013"/>
                    <a:pt x="206692" y="469582"/>
                  </a:cubicBezTo>
                  <a:cubicBezTo>
                    <a:pt x="200977" y="466725"/>
                    <a:pt x="186690" y="472440"/>
                    <a:pt x="180022" y="478155"/>
                  </a:cubicBezTo>
                  <a:cubicBezTo>
                    <a:pt x="144780" y="509588"/>
                    <a:pt x="112395" y="543878"/>
                    <a:pt x="100965" y="591503"/>
                  </a:cubicBezTo>
                  <a:cubicBezTo>
                    <a:pt x="100965" y="591503"/>
                    <a:pt x="100013" y="591503"/>
                    <a:pt x="92392" y="592455"/>
                  </a:cubicBezTo>
                  <a:cubicBezTo>
                    <a:pt x="98107" y="576263"/>
                    <a:pt x="101917" y="561975"/>
                    <a:pt x="108585" y="549592"/>
                  </a:cubicBezTo>
                  <a:cubicBezTo>
                    <a:pt x="117157" y="534353"/>
                    <a:pt x="77152" y="529590"/>
                    <a:pt x="108585" y="512445"/>
                  </a:cubicBezTo>
                  <a:cubicBezTo>
                    <a:pt x="93345" y="504825"/>
                    <a:pt x="82867" y="499110"/>
                    <a:pt x="74295" y="495300"/>
                  </a:cubicBezTo>
                  <a:cubicBezTo>
                    <a:pt x="61913" y="522922"/>
                    <a:pt x="50482" y="547688"/>
                    <a:pt x="40005" y="573405"/>
                  </a:cubicBezTo>
                  <a:cubicBezTo>
                    <a:pt x="37147" y="574357"/>
                    <a:pt x="34290" y="574357"/>
                    <a:pt x="31432" y="575310"/>
                  </a:cubicBezTo>
                  <a:cubicBezTo>
                    <a:pt x="20955" y="545782"/>
                    <a:pt x="10477" y="516255"/>
                    <a:pt x="0" y="485775"/>
                  </a:cubicBezTo>
                  <a:cubicBezTo>
                    <a:pt x="2857" y="481965"/>
                    <a:pt x="7620" y="479107"/>
                    <a:pt x="9525" y="474345"/>
                  </a:cubicBezTo>
                  <a:cubicBezTo>
                    <a:pt x="14288" y="460057"/>
                    <a:pt x="17145" y="443865"/>
                    <a:pt x="23813" y="429578"/>
                  </a:cubicBezTo>
                  <a:cubicBezTo>
                    <a:pt x="26670" y="422910"/>
                    <a:pt x="36195" y="419100"/>
                    <a:pt x="42863" y="414338"/>
                  </a:cubicBezTo>
                  <a:cubicBezTo>
                    <a:pt x="47625" y="416242"/>
                    <a:pt x="52388" y="417195"/>
                    <a:pt x="57150" y="419100"/>
                  </a:cubicBezTo>
                  <a:cubicBezTo>
                    <a:pt x="63817" y="426720"/>
                    <a:pt x="69532" y="435292"/>
                    <a:pt x="76200" y="442913"/>
                  </a:cubicBezTo>
                  <a:cubicBezTo>
                    <a:pt x="85725" y="456247"/>
                    <a:pt x="96202" y="469582"/>
                    <a:pt x="107632" y="484822"/>
                  </a:cubicBezTo>
                  <a:cubicBezTo>
                    <a:pt x="113347" y="474345"/>
                    <a:pt x="118110" y="463867"/>
                    <a:pt x="123825" y="454342"/>
                  </a:cubicBezTo>
                  <a:cubicBezTo>
                    <a:pt x="129540" y="444817"/>
                    <a:pt x="135255" y="433388"/>
                    <a:pt x="143827" y="426720"/>
                  </a:cubicBezTo>
                  <a:cubicBezTo>
                    <a:pt x="155257" y="418147"/>
                    <a:pt x="168592" y="409575"/>
                    <a:pt x="182880" y="407670"/>
                  </a:cubicBezTo>
                  <a:cubicBezTo>
                    <a:pt x="200025" y="405765"/>
                    <a:pt x="212407" y="390525"/>
                    <a:pt x="203835" y="374332"/>
                  </a:cubicBezTo>
                  <a:cubicBezTo>
                    <a:pt x="200025" y="366713"/>
                    <a:pt x="194310" y="360045"/>
                    <a:pt x="189547" y="353378"/>
                  </a:cubicBezTo>
                  <a:cubicBezTo>
                    <a:pt x="200977" y="321945"/>
                    <a:pt x="211455" y="290513"/>
                    <a:pt x="221932" y="260032"/>
                  </a:cubicBezTo>
                  <a:cubicBezTo>
                    <a:pt x="225742" y="248603"/>
                    <a:pt x="231457" y="237172"/>
                    <a:pt x="233363" y="224790"/>
                  </a:cubicBezTo>
                  <a:cubicBezTo>
                    <a:pt x="234315" y="219075"/>
                    <a:pt x="231457" y="212407"/>
                    <a:pt x="228600" y="206692"/>
                  </a:cubicBezTo>
                  <a:cubicBezTo>
                    <a:pt x="225742" y="201930"/>
                    <a:pt x="220980" y="198120"/>
                    <a:pt x="217170" y="193357"/>
                  </a:cubicBezTo>
                  <a:cubicBezTo>
                    <a:pt x="240982" y="170497"/>
                    <a:pt x="262890" y="143828"/>
                    <a:pt x="290513" y="125730"/>
                  </a:cubicBezTo>
                  <a:cubicBezTo>
                    <a:pt x="313372" y="110490"/>
                    <a:pt x="331470" y="95250"/>
                    <a:pt x="334327" y="67628"/>
                  </a:cubicBezTo>
                  <a:cubicBezTo>
                    <a:pt x="336232" y="50482"/>
                    <a:pt x="343852" y="42863"/>
                    <a:pt x="360045" y="39053"/>
                  </a:cubicBezTo>
                  <a:cubicBezTo>
                    <a:pt x="362902" y="43815"/>
                    <a:pt x="364807" y="48578"/>
                    <a:pt x="367665" y="53340"/>
                  </a:cubicBezTo>
                  <a:cubicBezTo>
                    <a:pt x="386715" y="38100"/>
                    <a:pt x="403860" y="23813"/>
                    <a:pt x="421005" y="9525"/>
                  </a:cubicBezTo>
                  <a:cubicBezTo>
                    <a:pt x="425767" y="11430"/>
                    <a:pt x="430530" y="12382"/>
                    <a:pt x="435292" y="14288"/>
                  </a:cubicBezTo>
                  <a:cubicBezTo>
                    <a:pt x="437197" y="14288"/>
                    <a:pt x="438150" y="14288"/>
                    <a:pt x="440055" y="14288"/>
                  </a:cubicBezTo>
                  <a:cubicBezTo>
                    <a:pt x="441960" y="12382"/>
                    <a:pt x="442913" y="11430"/>
                    <a:pt x="444817" y="9525"/>
                  </a:cubicBezTo>
                  <a:cubicBezTo>
                    <a:pt x="446722" y="7620"/>
                    <a:pt x="447675" y="6667"/>
                    <a:pt x="449580" y="4763"/>
                  </a:cubicBezTo>
                  <a:cubicBezTo>
                    <a:pt x="449580" y="4763"/>
                    <a:pt x="449580" y="4763"/>
                    <a:pt x="449580" y="4763"/>
                  </a:cubicBezTo>
                  <a:cubicBezTo>
                    <a:pt x="452438" y="2857"/>
                    <a:pt x="456247" y="1905"/>
                    <a:pt x="459105" y="0"/>
                  </a:cubicBezTo>
                  <a:cubicBezTo>
                    <a:pt x="473392" y="21907"/>
                    <a:pt x="452438" y="20955"/>
                    <a:pt x="445770" y="24765"/>
                  </a:cubicBezTo>
                  <a:cubicBezTo>
                    <a:pt x="438150" y="44767"/>
                    <a:pt x="435292" y="62865"/>
                    <a:pt x="426720" y="76200"/>
                  </a:cubicBezTo>
                  <a:cubicBezTo>
                    <a:pt x="404813" y="109538"/>
                    <a:pt x="380047" y="141922"/>
                    <a:pt x="356235" y="173355"/>
                  </a:cubicBezTo>
                  <a:cubicBezTo>
                    <a:pt x="338138" y="197167"/>
                    <a:pt x="318135" y="218122"/>
                    <a:pt x="300990" y="241935"/>
                  </a:cubicBezTo>
                  <a:cubicBezTo>
                    <a:pt x="288607" y="260032"/>
                    <a:pt x="271463" y="278130"/>
                    <a:pt x="289560" y="301942"/>
                  </a:cubicBezTo>
                  <a:cubicBezTo>
                    <a:pt x="280035" y="310515"/>
                    <a:pt x="271463" y="317182"/>
                    <a:pt x="261938" y="325755"/>
                  </a:cubicBezTo>
                  <a:cubicBezTo>
                    <a:pt x="275272" y="331470"/>
                    <a:pt x="285750" y="336232"/>
                    <a:pt x="298132" y="341947"/>
                  </a:cubicBezTo>
                  <a:cubicBezTo>
                    <a:pt x="303847" y="333375"/>
                    <a:pt x="309563" y="325755"/>
                    <a:pt x="314325" y="317182"/>
                  </a:cubicBezTo>
                  <a:cubicBezTo>
                    <a:pt x="342900" y="273367"/>
                    <a:pt x="369570" y="229553"/>
                    <a:pt x="399097" y="186690"/>
                  </a:cubicBezTo>
                  <a:cubicBezTo>
                    <a:pt x="412432" y="167640"/>
                    <a:pt x="430530" y="150495"/>
                    <a:pt x="443865" y="131445"/>
                  </a:cubicBezTo>
                  <a:cubicBezTo>
                    <a:pt x="459105" y="107632"/>
                    <a:pt x="476250" y="86678"/>
                    <a:pt x="510540" y="100013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1376;p20">
              <a:extLst>
                <a:ext uri="{FF2B5EF4-FFF2-40B4-BE49-F238E27FC236}">
                  <a16:creationId xmlns:a16="http://schemas.microsoft.com/office/drawing/2014/main" id="{DE0BBB98-7FF6-444E-8E98-0E874CD3B4F4}"/>
                </a:ext>
              </a:extLst>
            </p:cNvPr>
            <p:cNvSpPr/>
            <p:nvPr/>
          </p:nvSpPr>
          <p:spPr>
            <a:xfrm>
              <a:off x="7727631" y="3694746"/>
              <a:ext cx="60960" cy="88582"/>
            </a:xfrm>
            <a:custGeom>
              <a:avLst/>
              <a:gdLst/>
              <a:ahLst/>
              <a:cxnLst/>
              <a:rect l="l" t="t" r="r" b="b"/>
              <a:pathLst>
                <a:path w="60960" h="88582" extrusionOk="0">
                  <a:moveTo>
                    <a:pt x="0" y="75247"/>
                  </a:moveTo>
                  <a:cubicBezTo>
                    <a:pt x="14288" y="52388"/>
                    <a:pt x="27623" y="29528"/>
                    <a:pt x="42863" y="7620"/>
                  </a:cubicBezTo>
                  <a:cubicBezTo>
                    <a:pt x="45720" y="2858"/>
                    <a:pt x="55245" y="2858"/>
                    <a:pt x="60960" y="0"/>
                  </a:cubicBezTo>
                  <a:cubicBezTo>
                    <a:pt x="60960" y="2858"/>
                    <a:pt x="60960" y="5715"/>
                    <a:pt x="60960" y="9525"/>
                  </a:cubicBezTo>
                  <a:cubicBezTo>
                    <a:pt x="56198" y="20003"/>
                    <a:pt x="51435" y="31433"/>
                    <a:pt x="46673" y="41910"/>
                  </a:cubicBezTo>
                  <a:cubicBezTo>
                    <a:pt x="46673" y="41910"/>
                    <a:pt x="46673" y="41910"/>
                    <a:pt x="46673" y="41910"/>
                  </a:cubicBezTo>
                  <a:cubicBezTo>
                    <a:pt x="26670" y="45720"/>
                    <a:pt x="34290" y="63818"/>
                    <a:pt x="28575" y="75247"/>
                  </a:cubicBezTo>
                  <a:cubicBezTo>
                    <a:pt x="24765" y="80010"/>
                    <a:pt x="20955" y="84772"/>
                    <a:pt x="17145" y="88583"/>
                  </a:cubicBezTo>
                  <a:cubicBezTo>
                    <a:pt x="9525" y="82868"/>
                    <a:pt x="4763" y="79058"/>
                    <a:pt x="0" y="75247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1377;p20">
              <a:extLst>
                <a:ext uri="{FF2B5EF4-FFF2-40B4-BE49-F238E27FC236}">
                  <a16:creationId xmlns:a16="http://schemas.microsoft.com/office/drawing/2014/main" id="{75F48F7A-A158-4688-A5FA-65217D0AEF72}"/>
                </a:ext>
              </a:extLst>
            </p:cNvPr>
            <p:cNvSpPr/>
            <p:nvPr/>
          </p:nvSpPr>
          <p:spPr>
            <a:xfrm>
              <a:off x="8093392" y="3449002"/>
              <a:ext cx="36194" cy="39052"/>
            </a:xfrm>
            <a:custGeom>
              <a:avLst/>
              <a:gdLst/>
              <a:ahLst/>
              <a:cxnLst/>
              <a:rect l="l" t="t" r="r" b="b"/>
              <a:pathLst>
                <a:path w="36194" h="39052" extrusionOk="0">
                  <a:moveTo>
                    <a:pt x="0" y="39053"/>
                  </a:moveTo>
                  <a:cubicBezTo>
                    <a:pt x="10477" y="22860"/>
                    <a:pt x="17145" y="12382"/>
                    <a:pt x="24765" y="0"/>
                  </a:cubicBezTo>
                  <a:cubicBezTo>
                    <a:pt x="27622" y="6667"/>
                    <a:pt x="31432" y="14288"/>
                    <a:pt x="36195" y="22860"/>
                  </a:cubicBezTo>
                  <a:cubicBezTo>
                    <a:pt x="24765" y="27622"/>
                    <a:pt x="15240" y="32385"/>
                    <a:pt x="0" y="39053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1378;p20">
              <a:extLst>
                <a:ext uri="{FF2B5EF4-FFF2-40B4-BE49-F238E27FC236}">
                  <a16:creationId xmlns:a16="http://schemas.microsoft.com/office/drawing/2014/main" id="{62A394C2-570F-4AD3-A09C-520F9FE7AA84}"/>
                </a:ext>
              </a:extLst>
            </p:cNvPr>
            <p:cNvSpPr/>
            <p:nvPr/>
          </p:nvSpPr>
          <p:spPr>
            <a:xfrm>
              <a:off x="7774304" y="3700462"/>
              <a:ext cx="33337" cy="36194"/>
            </a:xfrm>
            <a:custGeom>
              <a:avLst/>
              <a:gdLst/>
              <a:ahLst/>
              <a:cxnLst/>
              <a:rect l="l" t="t" r="r" b="b"/>
              <a:pathLst>
                <a:path w="33337" h="36194" extrusionOk="0">
                  <a:moveTo>
                    <a:pt x="0" y="36195"/>
                  </a:moveTo>
                  <a:cubicBezTo>
                    <a:pt x="4763" y="25718"/>
                    <a:pt x="9525" y="14288"/>
                    <a:pt x="14288" y="3810"/>
                  </a:cubicBezTo>
                  <a:cubicBezTo>
                    <a:pt x="19050" y="2857"/>
                    <a:pt x="24765" y="1905"/>
                    <a:pt x="29527" y="0"/>
                  </a:cubicBezTo>
                  <a:cubicBezTo>
                    <a:pt x="30480" y="953"/>
                    <a:pt x="32385" y="2857"/>
                    <a:pt x="33338" y="3810"/>
                  </a:cubicBezTo>
                  <a:cubicBezTo>
                    <a:pt x="22860" y="14288"/>
                    <a:pt x="11430" y="24765"/>
                    <a:pt x="0" y="36195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1379;p20">
              <a:extLst>
                <a:ext uri="{FF2B5EF4-FFF2-40B4-BE49-F238E27FC236}">
                  <a16:creationId xmlns:a16="http://schemas.microsoft.com/office/drawing/2014/main" id="{9A24FEA3-0B4B-4FF1-8C5F-119C7F62DC4F}"/>
                </a:ext>
              </a:extLst>
            </p:cNvPr>
            <p:cNvSpPr/>
            <p:nvPr/>
          </p:nvSpPr>
          <p:spPr>
            <a:xfrm>
              <a:off x="7284719" y="4381499"/>
              <a:ext cx="20365" cy="42862"/>
            </a:xfrm>
            <a:custGeom>
              <a:avLst/>
              <a:gdLst/>
              <a:ahLst/>
              <a:cxnLst/>
              <a:rect l="l" t="t" r="r" b="b"/>
              <a:pathLst>
                <a:path w="20365" h="42862" extrusionOk="0">
                  <a:moveTo>
                    <a:pt x="0" y="42863"/>
                  </a:moveTo>
                  <a:cubicBezTo>
                    <a:pt x="6668" y="28575"/>
                    <a:pt x="12383" y="14288"/>
                    <a:pt x="19050" y="0"/>
                  </a:cubicBezTo>
                  <a:cubicBezTo>
                    <a:pt x="21908" y="18097"/>
                    <a:pt x="21908" y="35243"/>
                    <a:pt x="0" y="42863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1380;p20">
              <a:extLst>
                <a:ext uri="{FF2B5EF4-FFF2-40B4-BE49-F238E27FC236}">
                  <a16:creationId xmlns:a16="http://schemas.microsoft.com/office/drawing/2014/main" id="{D84237E5-1D40-4125-A096-E69D6F78319D}"/>
                </a:ext>
              </a:extLst>
            </p:cNvPr>
            <p:cNvSpPr/>
            <p:nvPr/>
          </p:nvSpPr>
          <p:spPr>
            <a:xfrm>
              <a:off x="7756206" y="3736656"/>
              <a:ext cx="18097" cy="33337"/>
            </a:xfrm>
            <a:custGeom>
              <a:avLst/>
              <a:gdLst/>
              <a:ahLst/>
              <a:cxnLst/>
              <a:rect l="l" t="t" r="r" b="b"/>
              <a:pathLst>
                <a:path w="18097" h="33337" extrusionOk="0">
                  <a:moveTo>
                    <a:pt x="0" y="33338"/>
                  </a:moveTo>
                  <a:cubicBezTo>
                    <a:pt x="5715" y="21908"/>
                    <a:pt x="-1905" y="3810"/>
                    <a:pt x="18098" y="0"/>
                  </a:cubicBezTo>
                  <a:cubicBezTo>
                    <a:pt x="15240" y="12383"/>
                    <a:pt x="18098" y="28575"/>
                    <a:pt x="0" y="33338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1381;p20">
              <a:extLst>
                <a:ext uri="{FF2B5EF4-FFF2-40B4-BE49-F238E27FC236}">
                  <a16:creationId xmlns:a16="http://schemas.microsoft.com/office/drawing/2014/main" id="{6174336D-7796-49E7-8EC7-EC26AA1F2785}"/>
                </a:ext>
              </a:extLst>
            </p:cNvPr>
            <p:cNvSpPr/>
            <p:nvPr/>
          </p:nvSpPr>
          <p:spPr>
            <a:xfrm>
              <a:off x="7439024" y="4202429"/>
              <a:ext cx="952" cy="1904"/>
            </a:xfrm>
            <a:custGeom>
              <a:avLst/>
              <a:gdLst/>
              <a:ahLst/>
              <a:cxnLst/>
              <a:rect l="l" t="t" r="r" b="b"/>
              <a:pathLst>
                <a:path w="952" h="1904" extrusionOk="0">
                  <a:moveTo>
                    <a:pt x="953" y="0"/>
                  </a:moveTo>
                  <a:cubicBezTo>
                    <a:pt x="953" y="952"/>
                    <a:pt x="0" y="952"/>
                    <a:pt x="0" y="1905"/>
                  </a:cubicBezTo>
                  <a:cubicBezTo>
                    <a:pt x="953" y="1905"/>
                    <a:pt x="953" y="952"/>
                    <a:pt x="953" y="0"/>
                  </a:cubicBezTo>
                  <a:cubicBezTo>
                    <a:pt x="953" y="0"/>
                    <a:pt x="953" y="0"/>
                    <a:pt x="953" y="0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1382;p20">
              <a:extLst>
                <a:ext uri="{FF2B5EF4-FFF2-40B4-BE49-F238E27FC236}">
                  <a16:creationId xmlns:a16="http://schemas.microsoft.com/office/drawing/2014/main" id="{7687072F-EE57-4738-9AD7-1F2FB75F1C89}"/>
                </a:ext>
              </a:extLst>
            </p:cNvPr>
            <p:cNvSpPr/>
            <p:nvPr/>
          </p:nvSpPr>
          <p:spPr>
            <a:xfrm>
              <a:off x="7675244" y="4150994"/>
              <a:ext cx="4762" cy="4762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4763" y="0"/>
                  </a:moveTo>
                  <a:cubicBezTo>
                    <a:pt x="2858" y="1905"/>
                    <a:pt x="1905" y="2858"/>
                    <a:pt x="0" y="4763"/>
                  </a:cubicBezTo>
                  <a:cubicBezTo>
                    <a:pt x="1905" y="2858"/>
                    <a:pt x="3810" y="1905"/>
                    <a:pt x="4763" y="0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1383;p20">
              <a:extLst>
                <a:ext uri="{FF2B5EF4-FFF2-40B4-BE49-F238E27FC236}">
                  <a16:creationId xmlns:a16="http://schemas.microsoft.com/office/drawing/2014/main" id="{8C5EB1F9-1537-4A2B-9444-F4C63FA507AE}"/>
                </a:ext>
              </a:extLst>
            </p:cNvPr>
            <p:cNvSpPr/>
            <p:nvPr/>
          </p:nvSpPr>
          <p:spPr>
            <a:xfrm>
              <a:off x="8436524" y="3551871"/>
              <a:ext cx="106447" cy="113347"/>
            </a:xfrm>
            <a:custGeom>
              <a:avLst/>
              <a:gdLst/>
              <a:ahLst/>
              <a:cxnLst/>
              <a:rect l="l" t="t" r="r" b="b"/>
              <a:pathLst>
                <a:path w="106447" h="113347" extrusionOk="0">
                  <a:moveTo>
                    <a:pt x="39773" y="90488"/>
                  </a:moveTo>
                  <a:cubicBezTo>
                    <a:pt x="28343" y="98108"/>
                    <a:pt x="17865" y="105728"/>
                    <a:pt x="6435" y="113347"/>
                  </a:cubicBezTo>
                  <a:cubicBezTo>
                    <a:pt x="-6900" y="97155"/>
                    <a:pt x="3577" y="82868"/>
                    <a:pt x="10245" y="69533"/>
                  </a:cubicBezTo>
                  <a:cubicBezTo>
                    <a:pt x="18818" y="50483"/>
                    <a:pt x="29295" y="32385"/>
                    <a:pt x="40725" y="14288"/>
                  </a:cubicBezTo>
                  <a:cubicBezTo>
                    <a:pt x="44535" y="8572"/>
                    <a:pt x="52155" y="4763"/>
                    <a:pt x="58823" y="0"/>
                  </a:cubicBezTo>
                  <a:cubicBezTo>
                    <a:pt x="60727" y="1905"/>
                    <a:pt x="61680" y="3810"/>
                    <a:pt x="63585" y="5715"/>
                  </a:cubicBezTo>
                  <a:cubicBezTo>
                    <a:pt x="51202" y="24765"/>
                    <a:pt x="38820" y="42863"/>
                    <a:pt x="25485" y="61913"/>
                  </a:cubicBezTo>
                  <a:cubicBezTo>
                    <a:pt x="27390" y="63818"/>
                    <a:pt x="29295" y="64770"/>
                    <a:pt x="31200" y="66675"/>
                  </a:cubicBezTo>
                  <a:cubicBezTo>
                    <a:pt x="44535" y="50483"/>
                    <a:pt x="56918" y="34290"/>
                    <a:pt x="71205" y="17145"/>
                  </a:cubicBezTo>
                  <a:cubicBezTo>
                    <a:pt x="83588" y="22860"/>
                    <a:pt x="95018" y="28575"/>
                    <a:pt x="106448" y="34290"/>
                  </a:cubicBezTo>
                  <a:cubicBezTo>
                    <a:pt x="102638" y="40005"/>
                    <a:pt x="98827" y="45720"/>
                    <a:pt x="95018" y="51435"/>
                  </a:cubicBezTo>
                  <a:cubicBezTo>
                    <a:pt x="92160" y="53340"/>
                    <a:pt x="89302" y="55245"/>
                    <a:pt x="86445" y="57150"/>
                  </a:cubicBezTo>
                  <a:cubicBezTo>
                    <a:pt x="82635" y="60008"/>
                    <a:pt x="79777" y="62865"/>
                    <a:pt x="75968" y="65722"/>
                  </a:cubicBezTo>
                  <a:cubicBezTo>
                    <a:pt x="70252" y="69533"/>
                    <a:pt x="63585" y="72390"/>
                    <a:pt x="57870" y="76200"/>
                  </a:cubicBezTo>
                  <a:cubicBezTo>
                    <a:pt x="54060" y="79058"/>
                    <a:pt x="51202" y="81915"/>
                    <a:pt x="47393" y="84772"/>
                  </a:cubicBezTo>
                  <a:cubicBezTo>
                    <a:pt x="45488" y="86678"/>
                    <a:pt x="42630" y="88583"/>
                    <a:pt x="39773" y="90488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1384;p20">
              <a:extLst>
                <a:ext uri="{FF2B5EF4-FFF2-40B4-BE49-F238E27FC236}">
                  <a16:creationId xmlns:a16="http://schemas.microsoft.com/office/drawing/2014/main" id="{0E6FB7A7-E11A-4B90-8A06-2328B4C1E201}"/>
                </a:ext>
              </a:extLst>
            </p:cNvPr>
            <p:cNvSpPr/>
            <p:nvPr/>
          </p:nvSpPr>
          <p:spPr>
            <a:xfrm>
              <a:off x="8302942" y="4029074"/>
              <a:ext cx="144780" cy="188594"/>
            </a:xfrm>
            <a:custGeom>
              <a:avLst/>
              <a:gdLst/>
              <a:ahLst/>
              <a:cxnLst/>
              <a:rect l="l" t="t" r="r" b="b"/>
              <a:pathLst>
                <a:path w="144780" h="188594" extrusionOk="0">
                  <a:moveTo>
                    <a:pt x="144780" y="3810"/>
                  </a:moveTo>
                  <a:cubicBezTo>
                    <a:pt x="137160" y="20003"/>
                    <a:pt x="129540" y="35243"/>
                    <a:pt x="121920" y="51435"/>
                  </a:cubicBezTo>
                  <a:cubicBezTo>
                    <a:pt x="90488" y="67628"/>
                    <a:pt x="79057" y="98107"/>
                    <a:pt x="65722" y="126682"/>
                  </a:cubicBezTo>
                  <a:cubicBezTo>
                    <a:pt x="65722" y="126682"/>
                    <a:pt x="65722" y="126682"/>
                    <a:pt x="65722" y="126682"/>
                  </a:cubicBezTo>
                  <a:cubicBezTo>
                    <a:pt x="55245" y="142875"/>
                    <a:pt x="43815" y="158115"/>
                    <a:pt x="33338" y="174307"/>
                  </a:cubicBezTo>
                  <a:cubicBezTo>
                    <a:pt x="33338" y="174307"/>
                    <a:pt x="33338" y="174307"/>
                    <a:pt x="33338" y="174307"/>
                  </a:cubicBezTo>
                  <a:cubicBezTo>
                    <a:pt x="21907" y="179070"/>
                    <a:pt x="11430" y="183832"/>
                    <a:pt x="0" y="188595"/>
                  </a:cubicBezTo>
                  <a:cubicBezTo>
                    <a:pt x="1905" y="181928"/>
                    <a:pt x="2857" y="175260"/>
                    <a:pt x="6668" y="169545"/>
                  </a:cubicBezTo>
                  <a:cubicBezTo>
                    <a:pt x="23813" y="143828"/>
                    <a:pt x="40957" y="119063"/>
                    <a:pt x="59055" y="94297"/>
                  </a:cubicBezTo>
                  <a:cubicBezTo>
                    <a:pt x="81915" y="62865"/>
                    <a:pt x="104775" y="31432"/>
                    <a:pt x="127635" y="0"/>
                  </a:cubicBezTo>
                  <a:cubicBezTo>
                    <a:pt x="132397" y="953"/>
                    <a:pt x="138113" y="2857"/>
                    <a:pt x="144780" y="381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1385;p20">
              <a:extLst>
                <a:ext uri="{FF2B5EF4-FFF2-40B4-BE49-F238E27FC236}">
                  <a16:creationId xmlns:a16="http://schemas.microsoft.com/office/drawing/2014/main" id="{97A07202-8FE8-49E1-8791-31A7D15DD3C9}"/>
                </a:ext>
              </a:extLst>
            </p:cNvPr>
            <p:cNvSpPr/>
            <p:nvPr/>
          </p:nvSpPr>
          <p:spPr>
            <a:xfrm>
              <a:off x="8161019" y="3552824"/>
              <a:ext cx="64769" cy="94297"/>
            </a:xfrm>
            <a:custGeom>
              <a:avLst/>
              <a:gdLst/>
              <a:ahLst/>
              <a:cxnLst/>
              <a:rect l="l" t="t" r="r" b="b"/>
              <a:pathLst>
                <a:path w="64769" h="94297" extrusionOk="0">
                  <a:moveTo>
                    <a:pt x="60960" y="57150"/>
                  </a:moveTo>
                  <a:cubicBezTo>
                    <a:pt x="44768" y="73343"/>
                    <a:pt x="30480" y="93345"/>
                    <a:pt x="4763" y="94297"/>
                  </a:cubicBezTo>
                  <a:cubicBezTo>
                    <a:pt x="2857" y="87630"/>
                    <a:pt x="1905" y="81915"/>
                    <a:pt x="0" y="75247"/>
                  </a:cubicBezTo>
                  <a:cubicBezTo>
                    <a:pt x="0" y="75247"/>
                    <a:pt x="0" y="75247"/>
                    <a:pt x="0" y="75247"/>
                  </a:cubicBezTo>
                  <a:cubicBezTo>
                    <a:pt x="4763" y="52388"/>
                    <a:pt x="10478" y="29528"/>
                    <a:pt x="27623" y="12382"/>
                  </a:cubicBezTo>
                  <a:cubicBezTo>
                    <a:pt x="32385" y="7620"/>
                    <a:pt x="38100" y="3810"/>
                    <a:pt x="42863" y="0"/>
                  </a:cubicBezTo>
                  <a:lnTo>
                    <a:pt x="42863" y="0"/>
                  </a:lnTo>
                  <a:cubicBezTo>
                    <a:pt x="48578" y="4763"/>
                    <a:pt x="54293" y="9525"/>
                    <a:pt x="64770" y="18097"/>
                  </a:cubicBezTo>
                  <a:cubicBezTo>
                    <a:pt x="57150" y="25718"/>
                    <a:pt x="47625" y="37147"/>
                    <a:pt x="35243" y="50482"/>
                  </a:cubicBezTo>
                  <a:cubicBezTo>
                    <a:pt x="39053" y="51435"/>
                    <a:pt x="43815" y="52388"/>
                    <a:pt x="47625" y="53340"/>
                  </a:cubicBezTo>
                  <a:cubicBezTo>
                    <a:pt x="52388" y="54293"/>
                    <a:pt x="56198" y="56197"/>
                    <a:pt x="60960" y="5715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1386;p20">
              <a:extLst>
                <a:ext uri="{FF2B5EF4-FFF2-40B4-BE49-F238E27FC236}">
                  <a16:creationId xmlns:a16="http://schemas.microsoft.com/office/drawing/2014/main" id="{975E5E89-DC37-4EA6-8AAD-77790C96465E}"/>
                </a:ext>
              </a:extLst>
            </p:cNvPr>
            <p:cNvSpPr/>
            <p:nvPr/>
          </p:nvSpPr>
          <p:spPr>
            <a:xfrm>
              <a:off x="8533953" y="3788092"/>
              <a:ext cx="60452" cy="84772"/>
            </a:xfrm>
            <a:custGeom>
              <a:avLst/>
              <a:gdLst/>
              <a:ahLst/>
              <a:cxnLst/>
              <a:rect l="l" t="t" r="r" b="b"/>
              <a:pathLst>
                <a:path w="60452" h="84772" extrusionOk="0">
                  <a:moveTo>
                    <a:pt x="60453" y="23813"/>
                  </a:moveTo>
                  <a:cubicBezTo>
                    <a:pt x="57596" y="30480"/>
                    <a:pt x="53785" y="36195"/>
                    <a:pt x="50928" y="42863"/>
                  </a:cubicBezTo>
                  <a:cubicBezTo>
                    <a:pt x="48071" y="45720"/>
                    <a:pt x="45213" y="49530"/>
                    <a:pt x="41403" y="52388"/>
                  </a:cubicBezTo>
                  <a:cubicBezTo>
                    <a:pt x="38546" y="57150"/>
                    <a:pt x="34735" y="61913"/>
                    <a:pt x="31878" y="66675"/>
                  </a:cubicBezTo>
                  <a:lnTo>
                    <a:pt x="31878" y="66675"/>
                  </a:lnTo>
                  <a:cubicBezTo>
                    <a:pt x="29021" y="71438"/>
                    <a:pt x="25210" y="76200"/>
                    <a:pt x="22353" y="80010"/>
                  </a:cubicBezTo>
                  <a:cubicBezTo>
                    <a:pt x="22353" y="80010"/>
                    <a:pt x="22353" y="80010"/>
                    <a:pt x="22353" y="80010"/>
                  </a:cubicBezTo>
                  <a:cubicBezTo>
                    <a:pt x="16638" y="81915"/>
                    <a:pt x="9971" y="82867"/>
                    <a:pt x="4256" y="84772"/>
                  </a:cubicBezTo>
                  <a:cubicBezTo>
                    <a:pt x="3303" y="77152"/>
                    <a:pt x="-1460" y="67627"/>
                    <a:pt x="446" y="60960"/>
                  </a:cubicBezTo>
                  <a:cubicBezTo>
                    <a:pt x="6160" y="42863"/>
                    <a:pt x="13781" y="24765"/>
                    <a:pt x="22353" y="7620"/>
                  </a:cubicBezTo>
                  <a:cubicBezTo>
                    <a:pt x="24258" y="3810"/>
                    <a:pt x="31878" y="1905"/>
                    <a:pt x="37593" y="0"/>
                  </a:cubicBezTo>
                  <a:lnTo>
                    <a:pt x="37593" y="0"/>
                  </a:lnTo>
                  <a:cubicBezTo>
                    <a:pt x="36640" y="16192"/>
                    <a:pt x="44260" y="23813"/>
                    <a:pt x="60453" y="23813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1387;p20">
              <a:extLst>
                <a:ext uri="{FF2B5EF4-FFF2-40B4-BE49-F238E27FC236}">
                  <a16:creationId xmlns:a16="http://schemas.microsoft.com/office/drawing/2014/main" id="{F2606DC4-A61B-464E-BDDC-85532F589D97}"/>
                </a:ext>
              </a:extLst>
            </p:cNvPr>
            <p:cNvSpPr/>
            <p:nvPr/>
          </p:nvSpPr>
          <p:spPr>
            <a:xfrm>
              <a:off x="8252459" y="4203381"/>
              <a:ext cx="82867" cy="64154"/>
            </a:xfrm>
            <a:custGeom>
              <a:avLst/>
              <a:gdLst/>
              <a:ahLst/>
              <a:cxnLst/>
              <a:rect l="l" t="t" r="r" b="b"/>
              <a:pathLst>
                <a:path w="82867" h="64154" extrusionOk="0">
                  <a:moveTo>
                    <a:pt x="49530" y="14288"/>
                  </a:moveTo>
                  <a:cubicBezTo>
                    <a:pt x="60960" y="9525"/>
                    <a:pt x="71438" y="4763"/>
                    <a:pt x="82867" y="0"/>
                  </a:cubicBezTo>
                  <a:cubicBezTo>
                    <a:pt x="73342" y="28575"/>
                    <a:pt x="52388" y="48578"/>
                    <a:pt x="27622" y="63818"/>
                  </a:cubicBezTo>
                  <a:cubicBezTo>
                    <a:pt x="23813" y="65723"/>
                    <a:pt x="14288" y="59055"/>
                    <a:pt x="7620" y="56198"/>
                  </a:cubicBezTo>
                  <a:cubicBezTo>
                    <a:pt x="4763" y="50483"/>
                    <a:pt x="1905" y="45720"/>
                    <a:pt x="0" y="40958"/>
                  </a:cubicBezTo>
                  <a:cubicBezTo>
                    <a:pt x="17145" y="31433"/>
                    <a:pt x="33338" y="22860"/>
                    <a:pt x="49530" y="14288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1388;p20">
              <a:extLst>
                <a:ext uri="{FF2B5EF4-FFF2-40B4-BE49-F238E27FC236}">
                  <a16:creationId xmlns:a16="http://schemas.microsoft.com/office/drawing/2014/main" id="{BE4FE7DB-CDEF-46BD-B0EB-189FA1CB38BC}"/>
                </a:ext>
              </a:extLst>
            </p:cNvPr>
            <p:cNvSpPr/>
            <p:nvPr/>
          </p:nvSpPr>
          <p:spPr>
            <a:xfrm>
              <a:off x="8028622" y="3727131"/>
              <a:ext cx="80009" cy="103822"/>
            </a:xfrm>
            <a:custGeom>
              <a:avLst/>
              <a:gdLst/>
              <a:ahLst/>
              <a:cxnLst/>
              <a:rect l="l" t="t" r="r" b="b"/>
              <a:pathLst>
                <a:path w="80009" h="103822" extrusionOk="0">
                  <a:moveTo>
                    <a:pt x="80010" y="0"/>
                  </a:moveTo>
                  <a:cubicBezTo>
                    <a:pt x="57150" y="33338"/>
                    <a:pt x="34290" y="66675"/>
                    <a:pt x="10477" y="100013"/>
                  </a:cubicBezTo>
                  <a:cubicBezTo>
                    <a:pt x="8572" y="102870"/>
                    <a:pt x="3810" y="102870"/>
                    <a:pt x="0" y="103823"/>
                  </a:cubicBezTo>
                  <a:cubicBezTo>
                    <a:pt x="26670" y="68580"/>
                    <a:pt x="53340" y="34290"/>
                    <a:pt x="80010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1389;p20">
              <a:extLst>
                <a:ext uri="{FF2B5EF4-FFF2-40B4-BE49-F238E27FC236}">
                  <a16:creationId xmlns:a16="http://schemas.microsoft.com/office/drawing/2014/main" id="{7DFC60F6-8C00-4672-8EFC-338A82111FD7}"/>
                </a:ext>
              </a:extLst>
            </p:cNvPr>
            <p:cNvSpPr/>
            <p:nvPr/>
          </p:nvSpPr>
          <p:spPr>
            <a:xfrm>
              <a:off x="8202929" y="3537688"/>
              <a:ext cx="27622" cy="15135"/>
            </a:xfrm>
            <a:custGeom>
              <a:avLst/>
              <a:gdLst/>
              <a:ahLst/>
              <a:cxnLst/>
              <a:rect l="l" t="t" r="r" b="b"/>
              <a:pathLst>
                <a:path w="27622" h="15135" extrusionOk="0">
                  <a:moveTo>
                    <a:pt x="0" y="15136"/>
                  </a:moveTo>
                  <a:cubicBezTo>
                    <a:pt x="7620" y="-1057"/>
                    <a:pt x="15240" y="-8677"/>
                    <a:pt x="27622" y="15136"/>
                  </a:cubicBezTo>
                  <a:cubicBezTo>
                    <a:pt x="17145" y="15136"/>
                    <a:pt x="8572" y="15136"/>
                    <a:pt x="0" y="15136"/>
                  </a:cubicBezTo>
                  <a:cubicBezTo>
                    <a:pt x="0" y="15136"/>
                    <a:pt x="0" y="15136"/>
                    <a:pt x="0" y="15136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1390;p20">
              <a:extLst>
                <a:ext uri="{FF2B5EF4-FFF2-40B4-BE49-F238E27FC236}">
                  <a16:creationId xmlns:a16="http://schemas.microsoft.com/office/drawing/2014/main" id="{490E69D6-32F1-4CFC-A5DF-9CAF6C91C160}"/>
                </a:ext>
              </a:extLst>
            </p:cNvPr>
            <p:cNvSpPr/>
            <p:nvPr/>
          </p:nvSpPr>
          <p:spPr>
            <a:xfrm>
              <a:off x="8274367" y="3556663"/>
              <a:ext cx="24764" cy="19020"/>
            </a:xfrm>
            <a:custGeom>
              <a:avLst/>
              <a:gdLst/>
              <a:ahLst/>
              <a:cxnLst/>
              <a:rect l="l" t="t" r="r" b="b"/>
              <a:pathLst>
                <a:path w="24764" h="19020" extrusionOk="0">
                  <a:moveTo>
                    <a:pt x="24765" y="1876"/>
                  </a:moveTo>
                  <a:cubicBezTo>
                    <a:pt x="16193" y="7591"/>
                    <a:pt x="7620" y="13306"/>
                    <a:pt x="0" y="19021"/>
                  </a:cubicBezTo>
                  <a:cubicBezTo>
                    <a:pt x="3810" y="7591"/>
                    <a:pt x="6668" y="-4792"/>
                    <a:pt x="24765" y="1876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1391;p20">
              <a:extLst>
                <a:ext uri="{FF2B5EF4-FFF2-40B4-BE49-F238E27FC236}">
                  <a16:creationId xmlns:a16="http://schemas.microsoft.com/office/drawing/2014/main" id="{0C91D2F6-B95E-49AD-B2C7-9718CA590ECB}"/>
                </a:ext>
              </a:extLst>
            </p:cNvPr>
            <p:cNvSpPr/>
            <p:nvPr/>
          </p:nvSpPr>
          <p:spPr>
            <a:xfrm>
              <a:off x="8985884" y="3667124"/>
              <a:ext cx="16192" cy="12382"/>
            </a:xfrm>
            <a:custGeom>
              <a:avLst/>
              <a:gdLst/>
              <a:ahLst/>
              <a:cxnLst/>
              <a:rect l="l" t="t" r="r" b="b"/>
              <a:pathLst>
                <a:path w="16192" h="12382" extrusionOk="0">
                  <a:moveTo>
                    <a:pt x="14288" y="12382"/>
                  </a:moveTo>
                  <a:cubicBezTo>
                    <a:pt x="9525" y="10478"/>
                    <a:pt x="4763" y="9525"/>
                    <a:pt x="0" y="7620"/>
                  </a:cubicBezTo>
                  <a:cubicBezTo>
                    <a:pt x="952" y="4763"/>
                    <a:pt x="1905" y="0"/>
                    <a:pt x="2857" y="0"/>
                  </a:cubicBezTo>
                  <a:cubicBezTo>
                    <a:pt x="7620" y="953"/>
                    <a:pt x="11430" y="1905"/>
                    <a:pt x="16192" y="3810"/>
                  </a:cubicBezTo>
                  <a:cubicBezTo>
                    <a:pt x="16192" y="6668"/>
                    <a:pt x="15240" y="9525"/>
                    <a:pt x="14288" y="12382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1392;p20">
              <a:extLst>
                <a:ext uri="{FF2B5EF4-FFF2-40B4-BE49-F238E27FC236}">
                  <a16:creationId xmlns:a16="http://schemas.microsoft.com/office/drawing/2014/main" id="{13E7949F-6BDF-498B-B43E-FB43E541E33E}"/>
                </a:ext>
              </a:extLst>
            </p:cNvPr>
            <p:cNvSpPr/>
            <p:nvPr/>
          </p:nvSpPr>
          <p:spPr>
            <a:xfrm>
              <a:off x="8137206" y="3632834"/>
              <a:ext cx="19050" cy="23812"/>
            </a:xfrm>
            <a:custGeom>
              <a:avLst/>
              <a:gdLst/>
              <a:ahLst/>
              <a:cxnLst/>
              <a:rect l="l" t="t" r="r" b="b"/>
              <a:pathLst>
                <a:path w="19050" h="23812" extrusionOk="0">
                  <a:moveTo>
                    <a:pt x="0" y="23813"/>
                  </a:moveTo>
                  <a:cubicBezTo>
                    <a:pt x="6668" y="16193"/>
                    <a:pt x="12382" y="8572"/>
                    <a:pt x="19050" y="0"/>
                  </a:cubicBezTo>
                  <a:cubicBezTo>
                    <a:pt x="12382" y="7620"/>
                    <a:pt x="6668" y="16193"/>
                    <a:pt x="0" y="23813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1393;p20">
              <a:extLst>
                <a:ext uri="{FF2B5EF4-FFF2-40B4-BE49-F238E27FC236}">
                  <a16:creationId xmlns:a16="http://schemas.microsoft.com/office/drawing/2014/main" id="{E5D7644E-48DE-4F94-8A3F-4705E8BCCD64}"/>
                </a:ext>
              </a:extLst>
            </p:cNvPr>
            <p:cNvSpPr/>
            <p:nvPr/>
          </p:nvSpPr>
          <p:spPr>
            <a:xfrm>
              <a:off x="8109584" y="3698556"/>
              <a:ext cx="18097" cy="20002"/>
            </a:xfrm>
            <a:custGeom>
              <a:avLst/>
              <a:gdLst/>
              <a:ahLst/>
              <a:cxnLst/>
              <a:rect l="l" t="t" r="r" b="b"/>
              <a:pathLst>
                <a:path w="18097" h="20002" extrusionOk="0">
                  <a:moveTo>
                    <a:pt x="18097" y="0"/>
                  </a:moveTo>
                  <a:cubicBezTo>
                    <a:pt x="12382" y="6668"/>
                    <a:pt x="5715" y="13335"/>
                    <a:pt x="0" y="20003"/>
                  </a:cubicBezTo>
                  <a:cubicBezTo>
                    <a:pt x="5715" y="13335"/>
                    <a:pt x="12382" y="6668"/>
                    <a:pt x="18097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1394;p20">
              <a:extLst>
                <a:ext uri="{FF2B5EF4-FFF2-40B4-BE49-F238E27FC236}">
                  <a16:creationId xmlns:a16="http://schemas.microsoft.com/office/drawing/2014/main" id="{FD550799-E89F-4FE9-903C-A131F4B89587}"/>
                </a:ext>
              </a:extLst>
            </p:cNvPr>
            <p:cNvSpPr/>
            <p:nvPr/>
          </p:nvSpPr>
          <p:spPr>
            <a:xfrm>
              <a:off x="8942069" y="3669981"/>
              <a:ext cx="20955" cy="8572"/>
            </a:xfrm>
            <a:custGeom>
              <a:avLst/>
              <a:gdLst/>
              <a:ahLst/>
              <a:cxnLst/>
              <a:rect l="l" t="t" r="r" b="b"/>
              <a:pathLst>
                <a:path w="20955" h="8572" extrusionOk="0">
                  <a:moveTo>
                    <a:pt x="1905" y="0"/>
                  </a:moveTo>
                  <a:cubicBezTo>
                    <a:pt x="8573" y="953"/>
                    <a:pt x="15240" y="953"/>
                    <a:pt x="20955" y="1905"/>
                  </a:cubicBezTo>
                  <a:cubicBezTo>
                    <a:pt x="20955" y="3810"/>
                    <a:pt x="20003" y="6668"/>
                    <a:pt x="20003" y="8573"/>
                  </a:cubicBezTo>
                  <a:cubicBezTo>
                    <a:pt x="13335" y="7620"/>
                    <a:pt x="6668" y="5715"/>
                    <a:pt x="0" y="4763"/>
                  </a:cubicBezTo>
                  <a:cubicBezTo>
                    <a:pt x="0" y="3810"/>
                    <a:pt x="953" y="1905"/>
                    <a:pt x="1905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1395;p20">
              <a:extLst>
                <a:ext uri="{FF2B5EF4-FFF2-40B4-BE49-F238E27FC236}">
                  <a16:creationId xmlns:a16="http://schemas.microsoft.com/office/drawing/2014/main" id="{14F82191-FA41-4656-9BF5-E66ED9E85782}"/>
                </a:ext>
              </a:extLst>
            </p:cNvPr>
            <p:cNvSpPr/>
            <p:nvPr/>
          </p:nvSpPr>
          <p:spPr>
            <a:xfrm>
              <a:off x="8537256" y="3868102"/>
              <a:ext cx="18097" cy="15240"/>
            </a:xfrm>
            <a:custGeom>
              <a:avLst/>
              <a:gdLst/>
              <a:ahLst/>
              <a:cxnLst/>
              <a:rect l="l" t="t" r="r" b="b"/>
              <a:pathLst>
                <a:path w="18097" h="15240" extrusionOk="0">
                  <a:moveTo>
                    <a:pt x="0" y="4763"/>
                  </a:moveTo>
                  <a:cubicBezTo>
                    <a:pt x="5715" y="2857"/>
                    <a:pt x="12382" y="1905"/>
                    <a:pt x="18098" y="0"/>
                  </a:cubicBezTo>
                  <a:cubicBezTo>
                    <a:pt x="12382" y="4763"/>
                    <a:pt x="6668" y="9525"/>
                    <a:pt x="953" y="15240"/>
                  </a:cubicBezTo>
                  <a:cubicBezTo>
                    <a:pt x="953" y="13335"/>
                    <a:pt x="0" y="11430"/>
                    <a:pt x="0" y="10478"/>
                  </a:cubicBezTo>
                  <a:cubicBezTo>
                    <a:pt x="0" y="8572"/>
                    <a:pt x="0" y="6667"/>
                    <a:pt x="0" y="4763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1396;p20">
              <a:extLst>
                <a:ext uri="{FF2B5EF4-FFF2-40B4-BE49-F238E27FC236}">
                  <a16:creationId xmlns:a16="http://schemas.microsoft.com/office/drawing/2014/main" id="{3A688970-B70E-4E14-AAE6-2624F7FD3E85}"/>
                </a:ext>
              </a:extLst>
            </p:cNvPr>
            <p:cNvSpPr/>
            <p:nvPr/>
          </p:nvSpPr>
          <p:spPr>
            <a:xfrm>
              <a:off x="9012554" y="3669981"/>
              <a:ext cx="19473" cy="5715"/>
            </a:xfrm>
            <a:custGeom>
              <a:avLst/>
              <a:gdLst/>
              <a:ahLst/>
              <a:cxnLst/>
              <a:rect l="l" t="t" r="r" b="b"/>
              <a:pathLst>
                <a:path w="19473" h="5715" extrusionOk="0">
                  <a:moveTo>
                    <a:pt x="19050" y="5715"/>
                  </a:moveTo>
                  <a:cubicBezTo>
                    <a:pt x="12382" y="5715"/>
                    <a:pt x="6668" y="4763"/>
                    <a:pt x="0" y="4763"/>
                  </a:cubicBezTo>
                  <a:cubicBezTo>
                    <a:pt x="0" y="2858"/>
                    <a:pt x="0" y="953"/>
                    <a:pt x="0" y="0"/>
                  </a:cubicBezTo>
                  <a:cubicBezTo>
                    <a:pt x="6668" y="0"/>
                    <a:pt x="12382" y="953"/>
                    <a:pt x="19050" y="953"/>
                  </a:cubicBezTo>
                  <a:cubicBezTo>
                    <a:pt x="20002" y="1905"/>
                    <a:pt x="19050" y="3810"/>
                    <a:pt x="19050" y="5715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1397;p20">
              <a:extLst>
                <a:ext uri="{FF2B5EF4-FFF2-40B4-BE49-F238E27FC236}">
                  <a16:creationId xmlns:a16="http://schemas.microsoft.com/office/drawing/2014/main" id="{4F048A65-D317-49D9-ABD2-D06F9AD23710}"/>
                </a:ext>
              </a:extLst>
            </p:cNvPr>
            <p:cNvSpPr/>
            <p:nvPr/>
          </p:nvSpPr>
          <p:spPr>
            <a:xfrm>
              <a:off x="8528684" y="3877627"/>
              <a:ext cx="9525" cy="14287"/>
            </a:xfrm>
            <a:custGeom>
              <a:avLst/>
              <a:gdLst/>
              <a:ahLst/>
              <a:cxnLst/>
              <a:rect l="l" t="t" r="r" b="b"/>
              <a:pathLst>
                <a:path w="9525" h="14287" extrusionOk="0">
                  <a:moveTo>
                    <a:pt x="8572" y="0"/>
                  </a:moveTo>
                  <a:cubicBezTo>
                    <a:pt x="8572" y="1905"/>
                    <a:pt x="9525" y="3810"/>
                    <a:pt x="9525" y="4763"/>
                  </a:cubicBezTo>
                  <a:cubicBezTo>
                    <a:pt x="6667" y="7620"/>
                    <a:pt x="2857" y="11430"/>
                    <a:pt x="0" y="14288"/>
                  </a:cubicBezTo>
                  <a:cubicBezTo>
                    <a:pt x="2857" y="10478"/>
                    <a:pt x="5715" y="5715"/>
                    <a:pt x="8572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1398;p20">
              <a:extLst>
                <a:ext uri="{FF2B5EF4-FFF2-40B4-BE49-F238E27FC236}">
                  <a16:creationId xmlns:a16="http://schemas.microsoft.com/office/drawing/2014/main" id="{2EFE2430-4739-45E5-A5E5-F6FB0F5E61F8}"/>
                </a:ext>
              </a:extLst>
            </p:cNvPr>
            <p:cNvSpPr/>
            <p:nvPr/>
          </p:nvSpPr>
          <p:spPr>
            <a:xfrm>
              <a:off x="7901939" y="3962399"/>
              <a:ext cx="7620" cy="10477"/>
            </a:xfrm>
            <a:custGeom>
              <a:avLst/>
              <a:gdLst/>
              <a:ahLst/>
              <a:cxnLst/>
              <a:rect l="l" t="t" r="r" b="b"/>
              <a:pathLst>
                <a:path w="7620" h="10477" extrusionOk="0">
                  <a:moveTo>
                    <a:pt x="0" y="0"/>
                  </a:moveTo>
                  <a:cubicBezTo>
                    <a:pt x="2858" y="2857"/>
                    <a:pt x="4763" y="5715"/>
                    <a:pt x="7620" y="7620"/>
                  </a:cubicBezTo>
                  <a:cubicBezTo>
                    <a:pt x="5715" y="8572"/>
                    <a:pt x="3810" y="9525"/>
                    <a:pt x="2858" y="10478"/>
                  </a:cubicBezTo>
                  <a:cubicBezTo>
                    <a:pt x="953" y="7620"/>
                    <a:pt x="0" y="381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1399;p20">
              <a:extLst>
                <a:ext uri="{FF2B5EF4-FFF2-40B4-BE49-F238E27FC236}">
                  <a16:creationId xmlns:a16="http://schemas.microsoft.com/office/drawing/2014/main" id="{F78D52FC-2C3E-4C4E-A6A3-E80E10D3782E}"/>
                </a:ext>
              </a:extLst>
            </p:cNvPr>
            <p:cNvSpPr/>
            <p:nvPr/>
          </p:nvSpPr>
          <p:spPr>
            <a:xfrm>
              <a:off x="8537256" y="4301489"/>
              <a:ext cx="14287" cy="4762"/>
            </a:xfrm>
            <a:custGeom>
              <a:avLst/>
              <a:gdLst/>
              <a:ahLst/>
              <a:cxnLst/>
              <a:rect l="l" t="t" r="r" b="b"/>
              <a:pathLst>
                <a:path w="14287" h="4762" extrusionOk="0">
                  <a:moveTo>
                    <a:pt x="0" y="4763"/>
                  </a:moveTo>
                  <a:cubicBezTo>
                    <a:pt x="4763" y="2857"/>
                    <a:pt x="8573" y="953"/>
                    <a:pt x="13335" y="0"/>
                  </a:cubicBezTo>
                  <a:cubicBezTo>
                    <a:pt x="13335" y="953"/>
                    <a:pt x="14288" y="2857"/>
                    <a:pt x="14288" y="3810"/>
                  </a:cubicBezTo>
                  <a:cubicBezTo>
                    <a:pt x="9525" y="3810"/>
                    <a:pt x="4763" y="4763"/>
                    <a:pt x="0" y="4763"/>
                  </a:cubicBezTo>
                  <a:lnTo>
                    <a:pt x="0" y="4763"/>
                  </a:ln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1400;p20">
              <a:extLst>
                <a:ext uri="{FF2B5EF4-FFF2-40B4-BE49-F238E27FC236}">
                  <a16:creationId xmlns:a16="http://schemas.microsoft.com/office/drawing/2014/main" id="{7D9E42E8-18A4-4617-93A8-7FF9E1A5C158}"/>
                </a:ext>
              </a:extLst>
            </p:cNvPr>
            <p:cNvSpPr/>
            <p:nvPr/>
          </p:nvSpPr>
          <p:spPr>
            <a:xfrm>
              <a:off x="8518206" y="390143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9525" y="0"/>
                  </a:moveTo>
                  <a:cubicBezTo>
                    <a:pt x="6668" y="2857"/>
                    <a:pt x="3810" y="6667"/>
                    <a:pt x="0" y="9525"/>
                  </a:cubicBezTo>
                  <a:cubicBezTo>
                    <a:pt x="3810" y="6667"/>
                    <a:pt x="6668" y="2857"/>
                    <a:pt x="9525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1401;p20">
              <a:extLst>
                <a:ext uri="{FF2B5EF4-FFF2-40B4-BE49-F238E27FC236}">
                  <a16:creationId xmlns:a16="http://schemas.microsoft.com/office/drawing/2014/main" id="{26D76C36-21C9-46BE-A482-65E7EE7D8131}"/>
                </a:ext>
              </a:extLst>
            </p:cNvPr>
            <p:cNvSpPr/>
            <p:nvPr/>
          </p:nvSpPr>
          <p:spPr>
            <a:xfrm>
              <a:off x="8135880" y="3655694"/>
              <a:ext cx="2278" cy="6667"/>
            </a:xfrm>
            <a:custGeom>
              <a:avLst/>
              <a:gdLst/>
              <a:ahLst/>
              <a:cxnLst/>
              <a:rect l="l" t="t" r="r" b="b"/>
              <a:pathLst>
                <a:path w="2278" h="6667" extrusionOk="0">
                  <a:moveTo>
                    <a:pt x="2279" y="0"/>
                  </a:moveTo>
                  <a:cubicBezTo>
                    <a:pt x="1326" y="2858"/>
                    <a:pt x="374" y="4763"/>
                    <a:pt x="374" y="6668"/>
                  </a:cubicBezTo>
                  <a:cubicBezTo>
                    <a:pt x="374" y="4763"/>
                    <a:pt x="374" y="2858"/>
                    <a:pt x="374" y="1905"/>
                  </a:cubicBezTo>
                  <a:cubicBezTo>
                    <a:pt x="-579" y="1905"/>
                    <a:pt x="374" y="953"/>
                    <a:pt x="2279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1402;p20">
              <a:extLst>
                <a:ext uri="{FF2B5EF4-FFF2-40B4-BE49-F238E27FC236}">
                  <a16:creationId xmlns:a16="http://schemas.microsoft.com/office/drawing/2014/main" id="{E274203D-8BE2-4FE6-8E88-E038F6671651}"/>
                </a:ext>
              </a:extLst>
            </p:cNvPr>
            <p:cNvSpPr/>
            <p:nvPr/>
          </p:nvSpPr>
          <p:spPr>
            <a:xfrm>
              <a:off x="8935401" y="3699509"/>
              <a:ext cx="7620" cy="3809"/>
            </a:xfrm>
            <a:custGeom>
              <a:avLst/>
              <a:gdLst/>
              <a:ahLst/>
              <a:cxnLst/>
              <a:rect l="l" t="t" r="r" b="b"/>
              <a:pathLst>
                <a:path w="7620" h="3809" extrusionOk="0">
                  <a:moveTo>
                    <a:pt x="0" y="3810"/>
                  </a:moveTo>
                  <a:cubicBezTo>
                    <a:pt x="1905" y="2858"/>
                    <a:pt x="4763" y="953"/>
                    <a:pt x="6668" y="0"/>
                  </a:cubicBezTo>
                  <a:cubicBezTo>
                    <a:pt x="6668" y="953"/>
                    <a:pt x="7620" y="1905"/>
                    <a:pt x="7620" y="2858"/>
                  </a:cubicBezTo>
                  <a:cubicBezTo>
                    <a:pt x="4763" y="3810"/>
                    <a:pt x="1905" y="3810"/>
                    <a:pt x="0" y="3810"/>
                  </a:cubicBezTo>
                  <a:cubicBezTo>
                    <a:pt x="0" y="3810"/>
                    <a:pt x="0" y="3810"/>
                    <a:pt x="0" y="381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1403;p20">
              <a:extLst>
                <a:ext uri="{FF2B5EF4-FFF2-40B4-BE49-F238E27FC236}">
                  <a16:creationId xmlns:a16="http://schemas.microsoft.com/office/drawing/2014/main" id="{F4B1DEA7-E58A-473D-AF73-CD671F64F5D5}"/>
                </a:ext>
              </a:extLst>
            </p:cNvPr>
            <p:cNvSpPr/>
            <p:nvPr/>
          </p:nvSpPr>
          <p:spPr>
            <a:xfrm>
              <a:off x="8874442" y="394620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 extrusionOk="0">
                  <a:moveTo>
                    <a:pt x="1905" y="1905"/>
                  </a:moveTo>
                  <a:lnTo>
                    <a:pt x="0" y="953"/>
                  </a:lnTo>
                  <a:lnTo>
                    <a:pt x="952" y="0"/>
                  </a:ln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1404;p20">
              <a:extLst>
                <a:ext uri="{FF2B5EF4-FFF2-40B4-BE49-F238E27FC236}">
                  <a16:creationId xmlns:a16="http://schemas.microsoft.com/office/drawing/2014/main" id="{30B108E7-3621-42C2-ADCA-B491DD37203F}"/>
                </a:ext>
              </a:extLst>
            </p:cNvPr>
            <p:cNvSpPr/>
            <p:nvPr/>
          </p:nvSpPr>
          <p:spPr>
            <a:xfrm>
              <a:off x="8156256" y="3628071"/>
              <a:ext cx="4762" cy="4762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0" y="4763"/>
                  </a:moveTo>
                  <a:cubicBezTo>
                    <a:pt x="1905" y="2858"/>
                    <a:pt x="2857" y="1905"/>
                    <a:pt x="4763" y="0"/>
                  </a:cubicBezTo>
                  <a:cubicBezTo>
                    <a:pt x="4763" y="0"/>
                    <a:pt x="4763" y="0"/>
                    <a:pt x="4763" y="0"/>
                  </a:cubicBezTo>
                  <a:cubicBezTo>
                    <a:pt x="2857" y="1905"/>
                    <a:pt x="953" y="2858"/>
                    <a:pt x="0" y="4763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1405;p20">
              <a:extLst>
                <a:ext uri="{FF2B5EF4-FFF2-40B4-BE49-F238E27FC236}">
                  <a16:creationId xmlns:a16="http://schemas.microsoft.com/office/drawing/2014/main" id="{0759B1BE-5AF6-4F6A-BF11-5634286D827B}"/>
                </a:ext>
              </a:extLst>
            </p:cNvPr>
            <p:cNvSpPr/>
            <p:nvPr/>
          </p:nvSpPr>
          <p:spPr>
            <a:xfrm>
              <a:off x="9036367" y="3673792"/>
              <a:ext cx="952" cy="1904"/>
            </a:xfrm>
            <a:custGeom>
              <a:avLst/>
              <a:gdLst/>
              <a:ahLst/>
              <a:cxnLst/>
              <a:rect l="l" t="t" r="r" b="b"/>
              <a:pathLst>
                <a:path w="952" h="1904" extrusionOk="0">
                  <a:moveTo>
                    <a:pt x="0" y="1905"/>
                  </a:moveTo>
                  <a:cubicBezTo>
                    <a:pt x="0" y="952"/>
                    <a:pt x="952" y="952"/>
                    <a:pt x="952" y="0"/>
                  </a:cubicBezTo>
                  <a:cubicBezTo>
                    <a:pt x="952" y="0"/>
                    <a:pt x="952" y="952"/>
                    <a:pt x="0" y="1905"/>
                  </a:cubicBezTo>
                  <a:lnTo>
                    <a:pt x="0" y="1905"/>
                  </a:ln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1406;p20">
              <a:extLst>
                <a:ext uri="{FF2B5EF4-FFF2-40B4-BE49-F238E27FC236}">
                  <a16:creationId xmlns:a16="http://schemas.microsoft.com/office/drawing/2014/main" id="{0C247A9E-811E-4A33-B782-CDE4B5E5D757}"/>
                </a:ext>
              </a:extLst>
            </p:cNvPr>
            <p:cNvSpPr/>
            <p:nvPr/>
          </p:nvSpPr>
          <p:spPr>
            <a:xfrm>
              <a:off x="8570594" y="3786187"/>
              <a:ext cx="952" cy="1905"/>
            </a:xfrm>
            <a:custGeom>
              <a:avLst/>
              <a:gdLst/>
              <a:ahLst/>
              <a:cxnLst/>
              <a:rect l="l" t="t" r="r" b="b"/>
              <a:pathLst>
                <a:path w="952" h="1905" extrusionOk="0">
                  <a:moveTo>
                    <a:pt x="0" y="1905"/>
                  </a:moveTo>
                  <a:cubicBezTo>
                    <a:pt x="0" y="953"/>
                    <a:pt x="953" y="953"/>
                    <a:pt x="953" y="0"/>
                  </a:cubicBezTo>
                  <a:cubicBezTo>
                    <a:pt x="953" y="953"/>
                    <a:pt x="0" y="1905"/>
                    <a:pt x="0" y="1905"/>
                  </a:cubicBezTo>
                  <a:cubicBezTo>
                    <a:pt x="0" y="1905"/>
                    <a:pt x="0" y="1905"/>
                    <a:pt x="0" y="1905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1407;p20">
              <a:extLst>
                <a:ext uri="{FF2B5EF4-FFF2-40B4-BE49-F238E27FC236}">
                  <a16:creationId xmlns:a16="http://schemas.microsoft.com/office/drawing/2014/main" id="{DE0A05E5-AFC5-4CC0-9D36-2963376F070A}"/>
                </a:ext>
              </a:extLst>
            </p:cNvPr>
            <p:cNvSpPr/>
            <p:nvPr/>
          </p:nvSpPr>
          <p:spPr>
            <a:xfrm>
              <a:off x="8536304" y="4306252"/>
              <a:ext cx="952" cy="1904"/>
            </a:xfrm>
            <a:custGeom>
              <a:avLst/>
              <a:gdLst/>
              <a:ahLst/>
              <a:cxnLst/>
              <a:rect l="l" t="t" r="r" b="b"/>
              <a:pathLst>
                <a:path w="952" h="1904" extrusionOk="0">
                  <a:moveTo>
                    <a:pt x="952" y="0"/>
                  </a:moveTo>
                  <a:cubicBezTo>
                    <a:pt x="952" y="953"/>
                    <a:pt x="0" y="953"/>
                    <a:pt x="0" y="1905"/>
                  </a:cubicBezTo>
                  <a:cubicBezTo>
                    <a:pt x="0" y="953"/>
                    <a:pt x="952" y="953"/>
                    <a:pt x="952" y="0"/>
                  </a:cubicBezTo>
                  <a:lnTo>
                    <a:pt x="952" y="0"/>
                  </a:ln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1408;p20">
              <a:extLst>
                <a:ext uri="{FF2B5EF4-FFF2-40B4-BE49-F238E27FC236}">
                  <a16:creationId xmlns:a16="http://schemas.microsoft.com/office/drawing/2014/main" id="{97E2DC12-AFEE-4B46-9B8E-8405E1F6527D}"/>
                </a:ext>
              </a:extLst>
            </p:cNvPr>
            <p:cNvSpPr/>
            <p:nvPr/>
          </p:nvSpPr>
          <p:spPr>
            <a:xfrm>
              <a:off x="9031604" y="3675696"/>
              <a:ext cx="4762" cy="9525"/>
            </a:xfrm>
            <a:custGeom>
              <a:avLst/>
              <a:gdLst/>
              <a:ahLst/>
              <a:cxnLst/>
              <a:rect l="l" t="t" r="r" b="b"/>
              <a:pathLst>
                <a:path w="4762" h="9525" extrusionOk="0">
                  <a:moveTo>
                    <a:pt x="4763" y="0"/>
                  </a:moveTo>
                  <a:cubicBezTo>
                    <a:pt x="2857" y="0"/>
                    <a:pt x="1905" y="0"/>
                    <a:pt x="0" y="0"/>
                  </a:cubicBezTo>
                  <a:cubicBezTo>
                    <a:pt x="1905" y="0"/>
                    <a:pt x="3810" y="0"/>
                    <a:pt x="4763" y="0"/>
                  </a:cubicBezTo>
                  <a:lnTo>
                    <a:pt x="4763" y="0"/>
                  </a:ln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1409;p20">
              <a:extLst>
                <a:ext uri="{FF2B5EF4-FFF2-40B4-BE49-F238E27FC236}">
                  <a16:creationId xmlns:a16="http://schemas.microsoft.com/office/drawing/2014/main" id="{C4CECE60-D753-48E0-9293-2A215EE38D96}"/>
                </a:ext>
              </a:extLst>
            </p:cNvPr>
            <p:cNvSpPr/>
            <p:nvPr/>
          </p:nvSpPr>
          <p:spPr>
            <a:xfrm>
              <a:off x="7952422" y="5083492"/>
              <a:ext cx="952" cy="1904"/>
            </a:xfrm>
            <a:custGeom>
              <a:avLst/>
              <a:gdLst/>
              <a:ahLst/>
              <a:cxnLst/>
              <a:rect l="l" t="t" r="r" b="b"/>
              <a:pathLst>
                <a:path w="952" h="1904" extrusionOk="0">
                  <a:moveTo>
                    <a:pt x="952" y="0"/>
                  </a:moveTo>
                  <a:cubicBezTo>
                    <a:pt x="952" y="952"/>
                    <a:pt x="0" y="952"/>
                    <a:pt x="0" y="1905"/>
                  </a:cubicBezTo>
                  <a:cubicBezTo>
                    <a:pt x="0" y="952"/>
                    <a:pt x="952" y="0"/>
                    <a:pt x="952" y="0"/>
                  </a:cubicBezTo>
                  <a:cubicBezTo>
                    <a:pt x="952" y="0"/>
                    <a:pt x="952" y="0"/>
                    <a:pt x="952" y="0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1410;p20">
              <a:extLst>
                <a:ext uri="{FF2B5EF4-FFF2-40B4-BE49-F238E27FC236}">
                  <a16:creationId xmlns:a16="http://schemas.microsoft.com/office/drawing/2014/main" id="{523C5618-4680-458B-B816-24CFF484D549}"/>
                </a:ext>
              </a:extLst>
            </p:cNvPr>
            <p:cNvSpPr/>
            <p:nvPr/>
          </p:nvSpPr>
          <p:spPr>
            <a:xfrm>
              <a:off x="7217277" y="4799646"/>
              <a:ext cx="67441" cy="73381"/>
            </a:xfrm>
            <a:custGeom>
              <a:avLst/>
              <a:gdLst/>
              <a:ahLst/>
              <a:cxnLst/>
              <a:rect l="l" t="t" r="r" b="b"/>
              <a:pathLst>
                <a:path w="67441" h="73381" extrusionOk="0">
                  <a:moveTo>
                    <a:pt x="54107" y="0"/>
                  </a:moveTo>
                  <a:cubicBezTo>
                    <a:pt x="58869" y="2858"/>
                    <a:pt x="62679" y="6668"/>
                    <a:pt x="67442" y="9525"/>
                  </a:cubicBezTo>
                  <a:cubicBezTo>
                    <a:pt x="50297" y="30480"/>
                    <a:pt x="33152" y="50483"/>
                    <a:pt x="15054" y="70485"/>
                  </a:cubicBezTo>
                  <a:cubicBezTo>
                    <a:pt x="13149" y="73343"/>
                    <a:pt x="6482" y="74295"/>
                    <a:pt x="3624" y="72390"/>
                  </a:cubicBezTo>
                  <a:cubicBezTo>
                    <a:pt x="767" y="71438"/>
                    <a:pt x="-1138" y="63818"/>
                    <a:pt x="767" y="60960"/>
                  </a:cubicBezTo>
                  <a:cubicBezTo>
                    <a:pt x="7434" y="50483"/>
                    <a:pt x="4577" y="36195"/>
                    <a:pt x="22674" y="31433"/>
                  </a:cubicBezTo>
                  <a:cubicBezTo>
                    <a:pt x="35057" y="29528"/>
                    <a:pt x="43629" y="11430"/>
                    <a:pt x="54107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1411;p20">
              <a:extLst>
                <a:ext uri="{FF2B5EF4-FFF2-40B4-BE49-F238E27FC236}">
                  <a16:creationId xmlns:a16="http://schemas.microsoft.com/office/drawing/2014/main" id="{F98FBF7E-ED57-44B3-B43E-2B175CF18D66}"/>
                </a:ext>
              </a:extLst>
            </p:cNvPr>
            <p:cNvSpPr/>
            <p:nvPr/>
          </p:nvSpPr>
          <p:spPr>
            <a:xfrm>
              <a:off x="7246619" y="5243512"/>
              <a:ext cx="80962" cy="51434"/>
            </a:xfrm>
            <a:custGeom>
              <a:avLst/>
              <a:gdLst/>
              <a:ahLst/>
              <a:cxnLst/>
              <a:rect l="l" t="t" r="r" b="b"/>
              <a:pathLst>
                <a:path w="80962" h="51434" extrusionOk="0">
                  <a:moveTo>
                    <a:pt x="80963" y="0"/>
                  </a:moveTo>
                  <a:cubicBezTo>
                    <a:pt x="71438" y="12382"/>
                    <a:pt x="62865" y="24765"/>
                    <a:pt x="53340" y="38100"/>
                  </a:cubicBezTo>
                  <a:cubicBezTo>
                    <a:pt x="37148" y="41910"/>
                    <a:pt x="21908" y="45720"/>
                    <a:pt x="0" y="51435"/>
                  </a:cubicBezTo>
                  <a:cubicBezTo>
                    <a:pt x="30480" y="31432"/>
                    <a:pt x="56198" y="15240"/>
                    <a:pt x="80963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1412;p20">
              <a:extLst>
                <a:ext uri="{FF2B5EF4-FFF2-40B4-BE49-F238E27FC236}">
                  <a16:creationId xmlns:a16="http://schemas.microsoft.com/office/drawing/2014/main" id="{A155F56A-721B-4DF2-85E3-C1868B753721}"/>
                </a:ext>
              </a:extLst>
            </p:cNvPr>
            <p:cNvSpPr/>
            <p:nvPr/>
          </p:nvSpPr>
          <p:spPr>
            <a:xfrm>
              <a:off x="7279956" y="4820602"/>
              <a:ext cx="17145" cy="22859"/>
            </a:xfrm>
            <a:custGeom>
              <a:avLst/>
              <a:gdLst/>
              <a:ahLst/>
              <a:cxnLst/>
              <a:rect l="l" t="t" r="r" b="b"/>
              <a:pathLst>
                <a:path w="17145" h="22859" extrusionOk="0">
                  <a:moveTo>
                    <a:pt x="17145" y="2857"/>
                  </a:moveTo>
                  <a:cubicBezTo>
                    <a:pt x="17145" y="4763"/>
                    <a:pt x="17145" y="7620"/>
                    <a:pt x="15240" y="9525"/>
                  </a:cubicBezTo>
                  <a:cubicBezTo>
                    <a:pt x="12383" y="14288"/>
                    <a:pt x="9525" y="18097"/>
                    <a:pt x="6668" y="22860"/>
                  </a:cubicBezTo>
                  <a:cubicBezTo>
                    <a:pt x="4763" y="20955"/>
                    <a:pt x="1905" y="19050"/>
                    <a:pt x="0" y="18097"/>
                  </a:cubicBezTo>
                  <a:cubicBezTo>
                    <a:pt x="3810" y="12382"/>
                    <a:pt x="7620" y="5715"/>
                    <a:pt x="11430" y="0"/>
                  </a:cubicBezTo>
                  <a:cubicBezTo>
                    <a:pt x="13335" y="0"/>
                    <a:pt x="15240" y="953"/>
                    <a:pt x="17145" y="2857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1413;p20">
              <a:extLst>
                <a:ext uri="{FF2B5EF4-FFF2-40B4-BE49-F238E27FC236}">
                  <a16:creationId xmlns:a16="http://schemas.microsoft.com/office/drawing/2014/main" id="{ABFB661A-21A1-4E88-BEC9-D21E7BA655B0}"/>
                </a:ext>
              </a:extLst>
            </p:cNvPr>
            <p:cNvSpPr/>
            <p:nvPr/>
          </p:nvSpPr>
          <p:spPr>
            <a:xfrm>
              <a:off x="7529512" y="4952046"/>
              <a:ext cx="17144" cy="13334"/>
            </a:xfrm>
            <a:custGeom>
              <a:avLst/>
              <a:gdLst/>
              <a:ahLst/>
              <a:cxnLst/>
              <a:rect l="l" t="t" r="r" b="b"/>
              <a:pathLst>
                <a:path w="17144" h="13334" extrusionOk="0">
                  <a:moveTo>
                    <a:pt x="5715" y="0"/>
                  </a:moveTo>
                  <a:cubicBezTo>
                    <a:pt x="9525" y="1905"/>
                    <a:pt x="13335" y="2858"/>
                    <a:pt x="17145" y="4763"/>
                  </a:cubicBezTo>
                  <a:cubicBezTo>
                    <a:pt x="11430" y="7620"/>
                    <a:pt x="5715" y="10478"/>
                    <a:pt x="0" y="13335"/>
                  </a:cubicBezTo>
                  <a:cubicBezTo>
                    <a:pt x="1905" y="8572"/>
                    <a:pt x="3810" y="4763"/>
                    <a:pt x="5715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1414;p20">
              <a:extLst>
                <a:ext uri="{FF2B5EF4-FFF2-40B4-BE49-F238E27FC236}">
                  <a16:creationId xmlns:a16="http://schemas.microsoft.com/office/drawing/2014/main" id="{021C8528-E176-4C38-BB4F-2D5CFE08DCEE}"/>
                </a:ext>
              </a:extLst>
            </p:cNvPr>
            <p:cNvSpPr/>
            <p:nvPr/>
          </p:nvSpPr>
          <p:spPr>
            <a:xfrm>
              <a:off x="7294244" y="4805362"/>
              <a:ext cx="15240" cy="8572"/>
            </a:xfrm>
            <a:custGeom>
              <a:avLst/>
              <a:gdLst/>
              <a:ahLst/>
              <a:cxnLst/>
              <a:rect l="l" t="t" r="r" b="b"/>
              <a:pathLst>
                <a:path w="15240" h="8572" extrusionOk="0">
                  <a:moveTo>
                    <a:pt x="0" y="0"/>
                  </a:moveTo>
                  <a:cubicBezTo>
                    <a:pt x="4763" y="2857"/>
                    <a:pt x="9525" y="5715"/>
                    <a:pt x="15240" y="8572"/>
                  </a:cubicBezTo>
                  <a:cubicBezTo>
                    <a:pt x="9525" y="5715"/>
                    <a:pt x="4763" y="2857"/>
                    <a:pt x="0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1415;p20">
              <a:extLst>
                <a:ext uri="{FF2B5EF4-FFF2-40B4-BE49-F238E27FC236}">
                  <a16:creationId xmlns:a16="http://schemas.microsoft.com/office/drawing/2014/main" id="{84DD1527-60AF-4413-A107-E2152F0F458C}"/>
                </a:ext>
              </a:extLst>
            </p:cNvPr>
            <p:cNvSpPr/>
            <p:nvPr/>
          </p:nvSpPr>
          <p:spPr>
            <a:xfrm>
              <a:off x="7255192" y="4795837"/>
              <a:ext cx="1904" cy="6667"/>
            </a:xfrm>
            <a:custGeom>
              <a:avLst/>
              <a:gdLst/>
              <a:ahLst/>
              <a:cxnLst/>
              <a:rect l="l" t="t" r="r" b="b"/>
              <a:pathLst>
                <a:path w="1904" h="6667" extrusionOk="0">
                  <a:moveTo>
                    <a:pt x="1905" y="0"/>
                  </a:moveTo>
                  <a:cubicBezTo>
                    <a:pt x="952" y="1905"/>
                    <a:pt x="952" y="3810"/>
                    <a:pt x="0" y="6668"/>
                  </a:cubicBezTo>
                  <a:cubicBezTo>
                    <a:pt x="0" y="3810"/>
                    <a:pt x="952" y="1905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1416;p20">
              <a:extLst>
                <a:ext uri="{FF2B5EF4-FFF2-40B4-BE49-F238E27FC236}">
                  <a16:creationId xmlns:a16="http://schemas.microsoft.com/office/drawing/2014/main" id="{FD3998DF-5772-4290-BDD2-904D1C444175}"/>
                </a:ext>
              </a:extLst>
            </p:cNvPr>
            <p:cNvSpPr/>
            <p:nvPr/>
          </p:nvSpPr>
          <p:spPr>
            <a:xfrm>
              <a:off x="6655061" y="4316729"/>
              <a:ext cx="322000" cy="371475"/>
            </a:xfrm>
            <a:custGeom>
              <a:avLst/>
              <a:gdLst/>
              <a:ahLst/>
              <a:cxnLst/>
              <a:rect l="l" t="t" r="r" b="b"/>
              <a:pathLst>
                <a:path w="322000" h="371475" extrusionOk="0">
                  <a:moveTo>
                    <a:pt x="215321" y="328613"/>
                  </a:moveTo>
                  <a:cubicBezTo>
                    <a:pt x="208653" y="320992"/>
                    <a:pt x="202938" y="312420"/>
                    <a:pt x="196271" y="304800"/>
                  </a:cubicBezTo>
                  <a:cubicBezTo>
                    <a:pt x="197223" y="288607"/>
                    <a:pt x="199128" y="272415"/>
                    <a:pt x="200081" y="256222"/>
                  </a:cubicBezTo>
                  <a:cubicBezTo>
                    <a:pt x="198176" y="256222"/>
                    <a:pt x="196271" y="256222"/>
                    <a:pt x="194366" y="256222"/>
                  </a:cubicBezTo>
                  <a:cubicBezTo>
                    <a:pt x="190556" y="270510"/>
                    <a:pt x="185793" y="285750"/>
                    <a:pt x="181983" y="300038"/>
                  </a:cubicBezTo>
                  <a:cubicBezTo>
                    <a:pt x="175316" y="304800"/>
                    <a:pt x="165791" y="308610"/>
                    <a:pt x="162933" y="315277"/>
                  </a:cubicBezTo>
                  <a:cubicBezTo>
                    <a:pt x="156266" y="329565"/>
                    <a:pt x="153408" y="344805"/>
                    <a:pt x="148646" y="360045"/>
                  </a:cubicBezTo>
                  <a:cubicBezTo>
                    <a:pt x="146741" y="363855"/>
                    <a:pt x="142931" y="367665"/>
                    <a:pt x="139121" y="371475"/>
                  </a:cubicBezTo>
                  <a:cubicBezTo>
                    <a:pt x="130548" y="359092"/>
                    <a:pt x="121023" y="345757"/>
                    <a:pt x="110546" y="330517"/>
                  </a:cubicBezTo>
                  <a:cubicBezTo>
                    <a:pt x="103878" y="338138"/>
                    <a:pt x="101021" y="341947"/>
                    <a:pt x="99116" y="343852"/>
                  </a:cubicBezTo>
                  <a:cubicBezTo>
                    <a:pt x="70541" y="304800"/>
                    <a:pt x="41013" y="264795"/>
                    <a:pt x="12438" y="224790"/>
                  </a:cubicBezTo>
                  <a:cubicBezTo>
                    <a:pt x="9581" y="215265"/>
                    <a:pt x="6723" y="205740"/>
                    <a:pt x="4818" y="196215"/>
                  </a:cubicBezTo>
                  <a:cubicBezTo>
                    <a:pt x="-4707" y="127635"/>
                    <a:pt x="-4707" y="60960"/>
                    <a:pt x="48633" y="7620"/>
                  </a:cubicBezTo>
                  <a:cubicBezTo>
                    <a:pt x="53396" y="2857"/>
                    <a:pt x="61968" y="1905"/>
                    <a:pt x="68636" y="0"/>
                  </a:cubicBezTo>
                  <a:cubicBezTo>
                    <a:pt x="94353" y="0"/>
                    <a:pt x="121023" y="3810"/>
                    <a:pt x="132453" y="30480"/>
                  </a:cubicBezTo>
                  <a:cubicBezTo>
                    <a:pt x="143883" y="56197"/>
                    <a:pt x="151503" y="82867"/>
                    <a:pt x="158171" y="110490"/>
                  </a:cubicBezTo>
                  <a:cubicBezTo>
                    <a:pt x="161981" y="123825"/>
                    <a:pt x="160076" y="139065"/>
                    <a:pt x="161028" y="153352"/>
                  </a:cubicBezTo>
                  <a:cubicBezTo>
                    <a:pt x="172458" y="143827"/>
                    <a:pt x="181983" y="134302"/>
                    <a:pt x="192461" y="127635"/>
                  </a:cubicBezTo>
                  <a:cubicBezTo>
                    <a:pt x="195318" y="125730"/>
                    <a:pt x="205796" y="125730"/>
                    <a:pt x="206748" y="127635"/>
                  </a:cubicBezTo>
                  <a:cubicBezTo>
                    <a:pt x="214368" y="141922"/>
                    <a:pt x="225798" y="155257"/>
                    <a:pt x="213416" y="175260"/>
                  </a:cubicBezTo>
                  <a:cubicBezTo>
                    <a:pt x="204843" y="188595"/>
                    <a:pt x="203891" y="206692"/>
                    <a:pt x="200081" y="222885"/>
                  </a:cubicBezTo>
                  <a:cubicBezTo>
                    <a:pt x="201986" y="222885"/>
                    <a:pt x="203891" y="223838"/>
                    <a:pt x="205796" y="223838"/>
                  </a:cubicBezTo>
                  <a:cubicBezTo>
                    <a:pt x="217226" y="195263"/>
                    <a:pt x="217226" y="195263"/>
                    <a:pt x="234371" y="193357"/>
                  </a:cubicBezTo>
                  <a:cubicBezTo>
                    <a:pt x="233418" y="201930"/>
                    <a:pt x="231513" y="210502"/>
                    <a:pt x="230561" y="219075"/>
                  </a:cubicBezTo>
                  <a:cubicBezTo>
                    <a:pt x="233418" y="221932"/>
                    <a:pt x="236276" y="223838"/>
                    <a:pt x="240086" y="226695"/>
                  </a:cubicBezTo>
                  <a:cubicBezTo>
                    <a:pt x="242943" y="168592"/>
                    <a:pt x="284853" y="180022"/>
                    <a:pt x="322001" y="170497"/>
                  </a:cubicBezTo>
                  <a:cubicBezTo>
                    <a:pt x="316286" y="181927"/>
                    <a:pt x="313428" y="188595"/>
                    <a:pt x="309618" y="195263"/>
                  </a:cubicBezTo>
                  <a:cubicBezTo>
                    <a:pt x="289616" y="229552"/>
                    <a:pt x="270566" y="263842"/>
                    <a:pt x="248658" y="297180"/>
                  </a:cubicBezTo>
                  <a:cubicBezTo>
                    <a:pt x="241038" y="308610"/>
                    <a:pt x="226751" y="318135"/>
                    <a:pt x="215321" y="328613"/>
                  </a:cubicBezTo>
                  <a:close/>
                  <a:moveTo>
                    <a:pt x="201033" y="157163"/>
                  </a:moveTo>
                  <a:cubicBezTo>
                    <a:pt x="198176" y="156210"/>
                    <a:pt x="195318" y="156210"/>
                    <a:pt x="192461" y="155257"/>
                  </a:cubicBezTo>
                  <a:cubicBezTo>
                    <a:pt x="191508" y="160020"/>
                    <a:pt x="189603" y="164782"/>
                    <a:pt x="189603" y="168592"/>
                  </a:cubicBezTo>
                  <a:cubicBezTo>
                    <a:pt x="189603" y="168592"/>
                    <a:pt x="194366" y="170497"/>
                    <a:pt x="197223" y="170497"/>
                  </a:cubicBezTo>
                  <a:cubicBezTo>
                    <a:pt x="198176" y="166688"/>
                    <a:pt x="199128" y="161925"/>
                    <a:pt x="201033" y="157163"/>
                  </a:cubicBezTo>
                  <a:close/>
                  <a:moveTo>
                    <a:pt x="265803" y="200977"/>
                  </a:moveTo>
                  <a:cubicBezTo>
                    <a:pt x="263898" y="200025"/>
                    <a:pt x="262946" y="198120"/>
                    <a:pt x="261041" y="197167"/>
                  </a:cubicBezTo>
                  <a:cubicBezTo>
                    <a:pt x="259136" y="200025"/>
                    <a:pt x="256278" y="203835"/>
                    <a:pt x="254373" y="206692"/>
                  </a:cubicBezTo>
                  <a:cubicBezTo>
                    <a:pt x="256278" y="207645"/>
                    <a:pt x="257231" y="208597"/>
                    <a:pt x="259136" y="209550"/>
                  </a:cubicBezTo>
                  <a:cubicBezTo>
                    <a:pt x="261993" y="206692"/>
                    <a:pt x="263898" y="203835"/>
                    <a:pt x="265803" y="200977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1417;p20">
              <a:extLst>
                <a:ext uri="{FF2B5EF4-FFF2-40B4-BE49-F238E27FC236}">
                  <a16:creationId xmlns:a16="http://schemas.microsoft.com/office/drawing/2014/main" id="{82276C34-7C9C-4FA3-A9F3-9C4E361D5754}"/>
                </a:ext>
              </a:extLst>
            </p:cNvPr>
            <p:cNvSpPr/>
            <p:nvPr/>
          </p:nvSpPr>
          <p:spPr>
            <a:xfrm>
              <a:off x="6880859" y="4851081"/>
              <a:ext cx="6667" cy="13335"/>
            </a:xfrm>
            <a:custGeom>
              <a:avLst/>
              <a:gdLst/>
              <a:ahLst/>
              <a:cxnLst/>
              <a:rect l="l" t="t" r="r" b="b"/>
              <a:pathLst>
                <a:path w="6667" h="13335" extrusionOk="0">
                  <a:moveTo>
                    <a:pt x="0" y="13335"/>
                  </a:moveTo>
                  <a:cubicBezTo>
                    <a:pt x="0" y="8573"/>
                    <a:pt x="953" y="3810"/>
                    <a:pt x="953" y="0"/>
                  </a:cubicBezTo>
                  <a:cubicBezTo>
                    <a:pt x="2858" y="0"/>
                    <a:pt x="4763" y="0"/>
                    <a:pt x="6668" y="0"/>
                  </a:cubicBezTo>
                  <a:cubicBezTo>
                    <a:pt x="6668" y="4763"/>
                    <a:pt x="6668" y="9525"/>
                    <a:pt x="5715" y="13335"/>
                  </a:cubicBezTo>
                  <a:cubicBezTo>
                    <a:pt x="3810" y="13335"/>
                    <a:pt x="1905" y="13335"/>
                    <a:pt x="0" y="13335"/>
                  </a:cubicBezTo>
                  <a:close/>
                </a:path>
              </a:pathLst>
            </a:custGeom>
            <a:solidFill>
              <a:srgbClr val="8331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1418;p20">
              <a:extLst>
                <a:ext uri="{FF2B5EF4-FFF2-40B4-BE49-F238E27FC236}">
                  <a16:creationId xmlns:a16="http://schemas.microsoft.com/office/drawing/2014/main" id="{69E38E3C-A9DE-4EC9-A2A1-F30D21624832}"/>
                </a:ext>
              </a:extLst>
            </p:cNvPr>
            <p:cNvSpPr/>
            <p:nvPr/>
          </p:nvSpPr>
          <p:spPr>
            <a:xfrm>
              <a:off x="6891337" y="2979419"/>
              <a:ext cx="1020127" cy="1427797"/>
            </a:xfrm>
            <a:custGeom>
              <a:avLst/>
              <a:gdLst/>
              <a:ahLst/>
              <a:cxnLst/>
              <a:rect l="l" t="t" r="r" b="b"/>
              <a:pathLst>
                <a:path w="1020127" h="1427797" extrusionOk="0">
                  <a:moveTo>
                    <a:pt x="322897" y="1232535"/>
                  </a:moveTo>
                  <a:cubicBezTo>
                    <a:pt x="305753" y="1246823"/>
                    <a:pt x="288607" y="1261110"/>
                    <a:pt x="269557" y="1276350"/>
                  </a:cubicBezTo>
                  <a:cubicBezTo>
                    <a:pt x="267653" y="1271587"/>
                    <a:pt x="264795" y="1266825"/>
                    <a:pt x="261938" y="1262062"/>
                  </a:cubicBezTo>
                  <a:cubicBezTo>
                    <a:pt x="246697" y="1265873"/>
                    <a:pt x="238125" y="1273493"/>
                    <a:pt x="236220" y="1290637"/>
                  </a:cubicBezTo>
                  <a:cubicBezTo>
                    <a:pt x="233363" y="1318260"/>
                    <a:pt x="214313" y="1333500"/>
                    <a:pt x="192405" y="1348740"/>
                  </a:cubicBezTo>
                  <a:cubicBezTo>
                    <a:pt x="164782" y="1366837"/>
                    <a:pt x="143828" y="1393508"/>
                    <a:pt x="119063" y="1416368"/>
                  </a:cubicBezTo>
                  <a:cubicBezTo>
                    <a:pt x="99060" y="1420177"/>
                    <a:pt x="80010" y="1423987"/>
                    <a:pt x="58103" y="1427798"/>
                  </a:cubicBezTo>
                  <a:cubicBezTo>
                    <a:pt x="63818" y="1414462"/>
                    <a:pt x="67628" y="1406843"/>
                    <a:pt x="72390" y="1398270"/>
                  </a:cubicBezTo>
                  <a:cubicBezTo>
                    <a:pt x="80963" y="1381125"/>
                    <a:pt x="86678" y="1362075"/>
                    <a:pt x="98107" y="1347787"/>
                  </a:cubicBezTo>
                  <a:cubicBezTo>
                    <a:pt x="123825" y="1318260"/>
                    <a:pt x="152400" y="1291590"/>
                    <a:pt x="180022" y="1263015"/>
                  </a:cubicBezTo>
                  <a:cubicBezTo>
                    <a:pt x="184785" y="1258252"/>
                    <a:pt x="186690" y="1251585"/>
                    <a:pt x="191453" y="1240155"/>
                  </a:cubicBezTo>
                  <a:cubicBezTo>
                    <a:pt x="150495" y="1253490"/>
                    <a:pt x="136207" y="1286827"/>
                    <a:pt x="112395" y="1309687"/>
                  </a:cubicBezTo>
                  <a:cubicBezTo>
                    <a:pt x="99060" y="1322070"/>
                    <a:pt x="90488" y="1337310"/>
                    <a:pt x="79057" y="1351598"/>
                  </a:cubicBezTo>
                  <a:cubicBezTo>
                    <a:pt x="72390" y="1359218"/>
                    <a:pt x="65722" y="1366837"/>
                    <a:pt x="60007" y="1375410"/>
                  </a:cubicBezTo>
                  <a:cubicBezTo>
                    <a:pt x="58103" y="1373505"/>
                    <a:pt x="56197" y="1372552"/>
                    <a:pt x="54293" y="1370648"/>
                  </a:cubicBezTo>
                  <a:cubicBezTo>
                    <a:pt x="55245" y="1363980"/>
                    <a:pt x="57150" y="1357312"/>
                    <a:pt x="58103" y="1350645"/>
                  </a:cubicBezTo>
                  <a:lnTo>
                    <a:pt x="60007" y="1349693"/>
                  </a:lnTo>
                  <a:lnTo>
                    <a:pt x="59055" y="1348740"/>
                  </a:lnTo>
                  <a:lnTo>
                    <a:pt x="58103" y="1350645"/>
                  </a:lnTo>
                  <a:cubicBezTo>
                    <a:pt x="55245" y="1350645"/>
                    <a:pt x="51435" y="1350645"/>
                    <a:pt x="48578" y="1350645"/>
                  </a:cubicBezTo>
                  <a:lnTo>
                    <a:pt x="48578" y="1350645"/>
                  </a:lnTo>
                  <a:cubicBezTo>
                    <a:pt x="51435" y="1344930"/>
                    <a:pt x="53340" y="1339215"/>
                    <a:pt x="57150" y="1334452"/>
                  </a:cubicBezTo>
                  <a:cubicBezTo>
                    <a:pt x="82868" y="1305877"/>
                    <a:pt x="108585" y="1277302"/>
                    <a:pt x="135255" y="1248727"/>
                  </a:cubicBezTo>
                  <a:cubicBezTo>
                    <a:pt x="149543" y="1233487"/>
                    <a:pt x="166688" y="1219200"/>
                    <a:pt x="180022" y="1203008"/>
                  </a:cubicBezTo>
                  <a:cubicBezTo>
                    <a:pt x="185738" y="1195387"/>
                    <a:pt x="186690" y="1183958"/>
                    <a:pt x="191453" y="1169670"/>
                  </a:cubicBezTo>
                  <a:cubicBezTo>
                    <a:pt x="177165" y="1175385"/>
                    <a:pt x="167640" y="1179195"/>
                    <a:pt x="158115" y="1182052"/>
                  </a:cubicBezTo>
                  <a:cubicBezTo>
                    <a:pt x="157163" y="1179195"/>
                    <a:pt x="155257" y="1177290"/>
                    <a:pt x="154305" y="1174433"/>
                  </a:cubicBezTo>
                  <a:cubicBezTo>
                    <a:pt x="161925" y="1170623"/>
                    <a:pt x="171450" y="1166812"/>
                    <a:pt x="178118" y="1162050"/>
                  </a:cubicBezTo>
                  <a:cubicBezTo>
                    <a:pt x="186690" y="1155383"/>
                    <a:pt x="194310" y="1147762"/>
                    <a:pt x="201930" y="1140143"/>
                  </a:cubicBezTo>
                  <a:cubicBezTo>
                    <a:pt x="201930" y="1140143"/>
                    <a:pt x="200978" y="1138237"/>
                    <a:pt x="199072" y="1135380"/>
                  </a:cubicBezTo>
                  <a:cubicBezTo>
                    <a:pt x="194310" y="1138237"/>
                    <a:pt x="190500" y="1141095"/>
                    <a:pt x="186690" y="1143952"/>
                  </a:cubicBezTo>
                  <a:cubicBezTo>
                    <a:pt x="184785" y="1137285"/>
                    <a:pt x="182880" y="1131570"/>
                    <a:pt x="180022" y="1122998"/>
                  </a:cubicBezTo>
                  <a:cubicBezTo>
                    <a:pt x="160020" y="1133475"/>
                    <a:pt x="141922" y="1143000"/>
                    <a:pt x="120015" y="1154430"/>
                  </a:cubicBezTo>
                  <a:cubicBezTo>
                    <a:pt x="125730" y="1137285"/>
                    <a:pt x="130493" y="1127760"/>
                    <a:pt x="133350" y="1117283"/>
                  </a:cubicBezTo>
                  <a:cubicBezTo>
                    <a:pt x="138113" y="1100137"/>
                    <a:pt x="142875" y="1082040"/>
                    <a:pt x="147638" y="1063943"/>
                  </a:cubicBezTo>
                  <a:cubicBezTo>
                    <a:pt x="147638" y="1063943"/>
                    <a:pt x="147638" y="1063943"/>
                    <a:pt x="147638" y="1063943"/>
                  </a:cubicBezTo>
                  <a:cubicBezTo>
                    <a:pt x="154305" y="1056323"/>
                    <a:pt x="160020" y="1048702"/>
                    <a:pt x="166688" y="1040130"/>
                  </a:cubicBezTo>
                  <a:cubicBezTo>
                    <a:pt x="166688" y="1040130"/>
                    <a:pt x="166688" y="1040130"/>
                    <a:pt x="166688" y="1040130"/>
                  </a:cubicBezTo>
                  <a:cubicBezTo>
                    <a:pt x="190500" y="1029652"/>
                    <a:pt x="204788" y="1011555"/>
                    <a:pt x="194310" y="1002983"/>
                  </a:cubicBezTo>
                  <a:cubicBezTo>
                    <a:pt x="188595" y="1003935"/>
                    <a:pt x="181928" y="1004887"/>
                    <a:pt x="176213" y="1005840"/>
                  </a:cubicBezTo>
                  <a:cubicBezTo>
                    <a:pt x="169545" y="998220"/>
                    <a:pt x="163830" y="991552"/>
                    <a:pt x="155257" y="981075"/>
                  </a:cubicBezTo>
                  <a:cubicBezTo>
                    <a:pt x="143828" y="998220"/>
                    <a:pt x="133350" y="1011555"/>
                    <a:pt x="123825" y="1025843"/>
                  </a:cubicBezTo>
                  <a:cubicBezTo>
                    <a:pt x="123825" y="1025843"/>
                    <a:pt x="123825" y="1025843"/>
                    <a:pt x="123825" y="1025843"/>
                  </a:cubicBezTo>
                  <a:cubicBezTo>
                    <a:pt x="117157" y="1032510"/>
                    <a:pt x="111443" y="1038225"/>
                    <a:pt x="104775" y="1044893"/>
                  </a:cubicBezTo>
                  <a:cubicBezTo>
                    <a:pt x="95250" y="1051560"/>
                    <a:pt x="85725" y="1057275"/>
                    <a:pt x="78105" y="1064895"/>
                  </a:cubicBezTo>
                  <a:cubicBezTo>
                    <a:pt x="53340" y="1087755"/>
                    <a:pt x="29528" y="1111568"/>
                    <a:pt x="5715" y="1134427"/>
                  </a:cubicBezTo>
                  <a:cubicBezTo>
                    <a:pt x="3810" y="1133475"/>
                    <a:pt x="1905" y="1132523"/>
                    <a:pt x="0" y="1130618"/>
                  </a:cubicBezTo>
                  <a:cubicBezTo>
                    <a:pt x="953" y="1122045"/>
                    <a:pt x="953" y="1113473"/>
                    <a:pt x="1905" y="1104900"/>
                  </a:cubicBezTo>
                  <a:cubicBezTo>
                    <a:pt x="42863" y="1049655"/>
                    <a:pt x="80963" y="992505"/>
                    <a:pt x="124778" y="939165"/>
                  </a:cubicBezTo>
                  <a:cubicBezTo>
                    <a:pt x="153353" y="903923"/>
                    <a:pt x="180975" y="868680"/>
                    <a:pt x="200025" y="827723"/>
                  </a:cubicBezTo>
                  <a:cubicBezTo>
                    <a:pt x="209550" y="821055"/>
                    <a:pt x="218122" y="814387"/>
                    <a:pt x="227647" y="807720"/>
                  </a:cubicBezTo>
                  <a:cubicBezTo>
                    <a:pt x="222885" y="821055"/>
                    <a:pt x="218122" y="835343"/>
                    <a:pt x="212407" y="848677"/>
                  </a:cubicBezTo>
                  <a:cubicBezTo>
                    <a:pt x="248603" y="806768"/>
                    <a:pt x="264795" y="747712"/>
                    <a:pt x="325755" y="721995"/>
                  </a:cubicBezTo>
                  <a:cubicBezTo>
                    <a:pt x="322897" y="735330"/>
                    <a:pt x="320993" y="743902"/>
                    <a:pt x="319088" y="755333"/>
                  </a:cubicBezTo>
                  <a:cubicBezTo>
                    <a:pt x="324803" y="755333"/>
                    <a:pt x="329565" y="757237"/>
                    <a:pt x="332422" y="755333"/>
                  </a:cubicBezTo>
                  <a:cubicBezTo>
                    <a:pt x="360997" y="732473"/>
                    <a:pt x="392430" y="711518"/>
                    <a:pt x="416243" y="684848"/>
                  </a:cubicBezTo>
                  <a:cubicBezTo>
                    <a:pt x="441960" y="654368"/>
                    <a:pt x="461010" y="618173"/>
                    <a:pt x="484822" y="581025"/>
                  </a:cubicBezTo>
                  <a:cubicBezTo>
                    <a:pt x="468630" y="588645"/>
                    <a:pt x="455295" y="595312"/>
                    <a:pt x="444818" y="600075"/>
                  </a:cubicBezTo>
                  <a:cubicBezTo>
                    <a:pt x="435293" y="594360"/>
                    <a:pt x="428625" y="590550"/>
                    <a:pt x="421957" y="587693"/>
                  </a:cubicBezTo>
                  <a:cubicBezTo>
                    <a:pt x="423863" y="581977"/>
                    <a:pt x="425768" y="576262"/>
                    <a:pt x="429578" y="571500"/>
                  </a:cubicBezTo>
                  <a:cubicBezTo>
                    <a:pt x="445770" y="549593"/>
                    <a:pt x="461963" y="528637"/>
                    <a:pt x="478155" y="507683"/>
                  </a:cubicBezTo>
                  <a:cubicBezTo>
                    <a:pt x="477203" y="505777"/>
                    <a:pt x="475297" y="502920"/>
                    <a:pt x="474345" y="501015"/>
                  </a:cubicBezTo>
                  <a:cubicBezTo>
                    <a:pt x="466725" y="504825"/>
                    <a:pt x="456247" y="507683"/>
                    <a:pt x="450532" y="514350"/>
                  </a:cubicBezTo>
                  <a:cubicBezTo>
                    <a:pt x="434340" y="532448"/>
                    <a:pt x="421005" y="551498"/>
                    <a:pt x="405765" y="570548"/>
                  </a:cubicBezTo>
                  <a:cubicBezTo>
                    <a:pt x="403860" y="573405"/>
                    <a:pt x="398145" y="572452"/>
                    <a:pt x="394335" y="574358"/>
                  </a:cubicBezTo>
                  <a:cubicBezTo>
                    <a:pt x="411480" y="547687"/>
                    <a:pt x="429578" y="521017"/>
                    <a:pt x="446722" y="494347"/>
                  </a:cubicBezTo>
                  <a:cubicBezTo>
                    <a:pt x="486728" y="450533"/>
                    <a:pt x="528638" y="408622"/>
                    <a:pt x="565785" y="362902"/>
                  </a:cubicBezTo>
                  <a:cubicBezTo>
                    <a:pt x="589597" y="334327"/>
                    <a:pt x="605790" y="300038"/>
                    <a:pt x="625793" y="268605"/>
                  </a:cubicBezTo>
                  <a:cubicBezTo>
                    <a:pt x="637222" y="251460"/>
                    <a:pt x="649605" y="233363"/>
                    <a:pt x="663893" y="219075"/>
                  </a:cubicBezTo>
                  <a:cubicBezTo>
                    <a:pt x="690563" y="191452"/>
                    <a:pt x="721043" y="168592"/>
                    <a:pt x="745807" y="140017"/>
                  </a:cubicBezTo>
                  <a:cubicBezTo>
                    <a:pt x="779145" y="102870"/>
                    <a:pt x="808672" y="62865"/>
                    <a:pt x="842010" y="24765"/>
                  </a:cubicBezTo>
                  <a:cubicBezTo>
                    <a:pt x="848678" y="17145"/>
                    <a:pt x="859155" y="13335"/>
                    <a:pt x="868680" y="9525"/>
                  </a:cubicBezTo>
                  <a:cubicBezTo>
                    <a:pt x="880110" y="5715"/>
                    <a:pt x="891540" y="2858"/>
                    <a:pt x="902970" y="0"/>
                  </a:cubicBezTo>
                  <a:cubicBezTo>
                    <a:pt x="923925" y="4763"/>
                    <a:pt x="934402" y="20955"/>
                    <a:pt x="944880" y="38100"/>
                  </a:cubicBezTo>
                  <a:cubicBezTo>
                    <a:pt x="954405" y="57150"/>
                    <a:pt x="970598" y="56197"/>
                    <a:pt x="986790" y="52388"/>
                  </a:cubicBezTo>
                  <a:cubicBezTo>
                    <a:pt x="986790" y="60008"/>
                    <a:pt x="986790" y="67627"/>
                    <a:pt x="986790" y="76200"/>
                  </a:cubicBezTo>
                  <a:cubicBezTo>
                    <a:pt x="982980" y="89535"/>
                    <a:pt x="973455" y="105727"/>
                    <a:pt x="977265" y="117158"/>
                  </a:cubicBezTo>
                  <a:cubicBezTo>
                    <a:pt x="987743" y="146685"/>
                    <a:pt x="1005840" y="174308"/>
                    <a:pt x="1019175" y="203835"/>
                  </a:cubicBezTo>
                  <a:cubicBezTo>
                    <a:pt x="1021080" y="208597"/>
                    <a:pt x="1017270" y="216217"/>
                    <a:pt x="1015365" y="222885"/>
                  </a:cubicBezTo>
                  <a:cubicBezTo>
                    <a:pt x="1010602" y="219075"/>
                    <a:pt x="1005840" y="213360"/>
                    <a:pt x="1000125" y="210502"/>
                  </a:cubicBezTo>
                  <a:cubicBezTo>
                    <a:pt x="994410" y="207645"/>
                    <a:pt x="984885" y="205740"/>
                    <a:pt x="982980" y="208597"/>
                  </a:cubicBezTo>
                  <a:cubicBezTo>
                    <a:pt x="974407" y="219075"/>
                    <a:pt x="967740" y="231458"/>
                    <a:pt x="961073" y="243840"/>
                  </a:cubicBezTo>
                  <a:cubicBezTo>
                    <a:pt x="962025" y="244792"/>
                    <a:pt x="962977" y="245745"/>
                    <a:pt x="963930" y="246697"/>
                  </a:cubicBezTo>
                  <a:cubicBezTo>
                    <a:pt x="973455" y="239077"/>
                    <a:pt x="982980" y="231458"/>
                    <a:pt x="997268" y="220980"/>
                  </a:cubicBezTo>
                  <a:cubicBezTo>
                    <a:pt x="993457" y="239077"/>
                    <a:pt x="988695" y="250508"/>
                    <a:pt x="990600" y="261938"/>
                  </a:cubicBezTo>
                  <a:cubicBezTo>
                    <a:pt x="992505" y="278130"/>
                    <a:pt x="1007745" y="276225"/>
                    <a:pt x="1020127" y="276225"/>
                  </a:cubicBezTo>
                  <a:cubicBezTo>
                    <a:pt x="1001077" y="302895"/>
                    <a:pt x="982027" y="329565"/>
                    <a:pt x="963930" y="356235"/>
                  </a:cubicBezTo>
                  <a:cubicBezTo>
                    <a:pt x="950595" y="348615"/>
                    <a:pt x="938213" y="340042"/>
                    <a:pt x="924877" y="332422"/>
                  </a:cubicBezTo>
                  <a:cubicBezTo>
                    <a:pt x="920115" y="329565"/>
                    <a:pt x="915353" y="325755"/>
                    <a:pt x="909638" y="323850"/>
                  </a:cubicBezTo>
                  <a:cubicBezTo>
                    <a:pt x="892493" y="319088"/>
                    <a:pt x="875347" y="315277"/>
                    <a:pt x="853440" y="309563"/>
                  </a:cubicBezTo>
                  <a:cubicBezTo>
                    <a:pt x="846772" y="314325"/>
                    <a:pt x="833438" y="321945"/>
                    <a:pt x="840105" y="340995"/>
                  </a:cubicBezTo>
                  <a:cubicBezTo>
                    <a:pt x="842010" y="344805"/>
                    <a:pt x="835343" y="355283"/>
                    <a:pt x="830580" y="358140"/>
                  </a:cubicBezTo>
                  <a:cubicBezTo>
                    <a:pt x="811530" y="368617"/>
                    <a:pt x="804863" y="402908"/>
                    <a:pt x="773430" y="391477"/>
                  </a:cubicBezTo>
                  <a:cubicBezTo>
                    <a:pt x="772478" y="391477"/>
                    <a:pt x="769620" y="393383"/>
                    <a:pt x="767715" y="395288"/>
                  </a:cubicBezTo>
                  <a:cubicBezTo>
                    <a:pt x="736282" y="420052"/>
                    <a:pt x="704850" y="445770"/>
                    <a:pt x="673418" y="470535"/>
                  </a:cubicBezTo>
                  <a:cubicBezTo>
                    <a:pt x="661988" y="479108"/>
                    <a:pt x="650557" y="486727"/>
                    <a:pt x="638175" y="494347"/>
                  </a:cubicBezTo>
                  <a:cubicBezTo>
                    <a:pt x="636270" y="492442"/>
                    <a:pt x="634365" y="489585"/>
                    <a:pt x="632460" y="487680"/>
                  </a:cubicBezTo>
                  <a:cubicBezTo>
                    <a:pt x="639128" y="477202"/>
                    <a:pt x="646747" y="465772"/>
                    <a:pt x="653415" y="455295"/>
                  </a:cubicBezTo>
                  <a:cubicBezTo>
                    <a:pt x="658178" y="446722"/>
                    <a:pt x="662940" y="439102"/>
                    <a:pt x="666750" y="429577"/>
                  </a:cubicBezTo>
                  <a:cubicBezTo>
                    <a:pt x="673418" y="416242"/>
                    <a:pt x="678180" y="401955"/>
                    <a:pt x="684847" y="388620"/>
                  </a:cubicBezTo>
                  <a:cubicBezTo>
                    <a:pt x="691515" y="374333"/>
                    <a:pt x="699135" y="360997"/>
                    <a:pt x="705803" y="347663"/>
                  </a:cubicBezTo>
                  <a:cubicBezTo>
                    <a:pt x="702945" y="345758"/>
                    <a:pt x="699135" y="343852"/>
                    <a:pt x="696278" y="341947"/>
                  </a:cubicBezTo>
                  <a:cubicBezTo>
                    <a:pt x="680085" y="360997"/>
                    <a:pt x="663893" y="381000"/>
                    <a:pt x="646747" y="399097"/>
                  </a:cubicBezTo>
                  <a:cubicBezTo>
                    <a:pt x="641032" y="405765"/>
                    <a:pt x="632460" y="409575"/>
                    <a:pt x="624840" y="415290"/>
                  </a:cubicBezTo>
                  <a:cubicBezTo>
                    <a:pt x="626745" y="407670"/>
                    <a:pt x="626745" y="397192"/>
                    <a:pt x="631507" y="391477"/>
                  </a:cubicBezTo>
                  <a:cubicBezTo>
                    <a:pt x="660082" y="355283"/>
                    <a:pt x="689610" y="320040"/>
                    <a:pt x="719138" y="283845"/>
                  </a:cubicBezTo>
                  <a:cubicBezTo>
                    <a:pt x="729615" y="271463"/>
                    <a:pt x="739140" y="258127"/>
                    <a:pt x="748665" y="245745"/>
                  </a:cubicBezTo>
                  <a:cubicBezTo>
                    <a:pt x="745807" y="242888"/>
                    <a:pt x="742950" y="240030"/>
                    <a:pt x="741045" y="238125"/>
                  </a:cubicBezTo>
                  <a:cubicBezTo>
                    <a:pt x="733425" y="244792"/>
                    <a:pt x="723900" y="249555"/>
                    <a:pt x="717232" y="257175"/>
                  </a:cubicBezTo>
                  <a:cubicBezTo>
                    <a:pt x="707707" y="266700"/>
                    <a:pt x="701040" y="278130"/>
                    <a:pt x="692468" y="287655"/>
                  </a:cubicBezTo>
                  <a:cubicBezTo>
                    <a:pt x="679132" y="301942"/>
                    <a:pt x="663893" y="313372"/>
                    <a:pt x="651510" y="328613"/>
                  </a:cubicBezTo>
                  <a:cubicBezTo>
                    <a:pt x="626745" y="358140"/>
                    <a:pt x="603885" y="388620"/>
                    <a:pt x="581025" y="419100"/>
                  </a:cubicBezTo>
                  <a:cubicBezTo>
                    <a:pt x="576263" y="425767"/>
                    <a:pt x="568643" y="434340"/>
                    <a:pt x="569595" y="441008"/>
                  </a:cubicBezTo>
                  <a:cubicBezTo>
                    <a:pt x="570547" y="463867"/>
                    <a:pt x="554355" y="473392"/>
                    <a:pt x="540068" y="485775"/>
                  </a:cubicBezTo>
                  <a:cubicBezTo>
                    <a:pt x="525780" y="499110"/>
                    <a:pt x="512445" y="513398"/>
                    <a:pt x="498157" y="527685"/>
                  </a:cubicBezTo>
                  <a:cubicBezTo>
                    <a:pt x="498157" y="528637"/>
                    <a:pt x="497205" y="528637"/>
                    <a:pt x="497205" y="529590"/>
                  </a:cubicBezTo>
                  <a:cubicBezTo>
                    <a:pt x="497205" y="528637"/>
                    <a:pt x="498157" y="528637"/>
                    <a:pt x="498157" y="527685"/>
                  </a:cubicBezTo>
                  <a:cubicBezTo>
                    <a:pt x="506730" y="523875"/>
                    <a:pt x="515303" y="519112"/>
                    <a:pt x="522922" y="515302"/>
                  </a:cubicBezTo>
                  <a:cubicBezTo>
                    <a:pt x="523875" y="516255"/>
                    <a:pt x="524828" y="517208"/>
                    <a:pt x="525780" y="519112"/>
                  </a:cubicBezTo>
                  <a:cubicBezTo>
                    <a:pt x="510540" y="536258"/>
                    <a:pt x="496253" y="553402"/>
                    <a:pt x="483870" y="567690"/>
                  </a:cubicBezTo>
                  <a:cubicBezTo>
                    <a:pt x="485775" y="573405"/>
                    <a:pt x="487680" y="579120"/>
                    <a:pt x="488632" y="581977"/>
                  </a:cubicBezTo>
                  <a:cubicBezTo>
                    <a:pt x="508635" y="568643"/>
                    <a:pt x="530543" y="542925"/>
                    <a:pt x="541972" y="547687"/>
                  </a:cubicBezTo>
                  <a:cubicBezTo>
                    <a:pt x="564832" y="556260"/>
                    <a:pt x="575310" y="516255"/>
                    <a:pt x="598170" y="541973"/>
                  </a:cubicBezTo>
                  <a:cubicBezTo>
                    <a:pt x="591503" y="549593"/>
                    <a:pt x="584835" y="556260"/>
                    <a:pt x="579120" y="563880"/>
                  </a:cubicBezTo>
                  <a:cubicBezTo>
                    <a:pt x="577215" y="566737"/>
                    <a:pt x="576263" y="572452"/>
                    <a:pt x="577215" y="576262"/>
                  </a:cubicBezTo>
                  <a:cubicBezTo>
                    <a:pt x="578168" y="578168"/>
                    <a:pt x="583882" y="581025"/>
                    <a:pt x="586740" y="580073"/>
                  </a:cubicBezTo>
                  <a:cubicBezTo>
                    <a:pt x="607695" y="573405"/>
                    <a:pt x="628650" y="565785"/>
                    <a:pt x="650557" y="559118"/>
                  </a:cubicBezTo>
                  <a:cubicBezTo>
                    <a:pt x="652463" y="561023"/>
                    <a:pt x="655320" y="561975"/>
                    <a:pt x="656272" y="563880"/>
                  </a:cubicBezTo>
                  <a:cubicBezTo>
                    <a:pt x="663893" y="583883"/>
                    <a:pt x="674370" y="591502"/>
                    <a:pt x="694372" y="576262"/>
                  </a:cubicBezTo>
                  <a:cubicBezTo>
                    <a:pt x="699135" y="572452"/>
                    <a:pt x="711518" y="573405"/>
                    <a:pt x="718185" y="577215"/>
                  </a:cubicBezTo>
                  <a:cubicBezTo>
                    <a:pt x="722947" y="580073"/>
                    <a:pt x="722947" y="590550"/>
                    <a:pt x="723900" y="597218"/>
                  </a:cubicBezTo>
                  <a:cubicBezTo>
                    <a:pt x="724853" y="600075"/>
                    <a:pt x="722947" y="603885"/>
                    <a:pt x="722947" y="608648"/>
                  </a:cubicBezTo>
                  <a:cubicBezTo>
                    <a:pt x="727710" y="608648"/>
                    <a:pt x="731520" y="609600"/>
                    <a:pt x="734378" y="608648"/>
                  </a:cubicBezTo>
                  <a:cubicBezTo>
                    <a:pt x="754380" y="599123"/>
                    <a:pt x="774382" y="588645"/>
                    <a:pt x="795338" y="581025"/>
                  </a:cubicBezTo>
                  <a:cubicBezTo>
                    <a:pt x="802957" y="578168"/>
                    <a:pt x="815340" y="579120"/>
                    <a:pt x="821055" y="583883"/>
                  </a:cubicBezTo>
                  <a:cubicBezTo>
                    <a:pt x="832485" y="592455"/>
                    <a:pt x="841057" y="591502"/>
                    <a:pt x="849630" y="581977"/>
                  </a:cubicBezTo>
                  <a:cubicBezTo>
                    <a:pt x="856297" y="574358"/>
                    <a:pt x="862013" y="565785"/>
                    <a:pt x="870585" y="552450"/>
                  </a:cubicBezTo>
                  <a:cubicBezTo>
                    <a:pt x="854393" y="557212"/>
                    <a:pt x="845820" y="559118"/>
                    <a:pt x="837247" y="561975"/>
                  </a:cubicBezTo>
                  <a:cubicBezTo>
                    <a:pt x="845820" y="546735"/>
                    <a:pt x="850582" y="524827"/>
                    <a:pt x="873443" y="541973"/>
                  </a:cubicBezTo>
                  <a:cubicBezTo>
                    <a:pt x="876300" y="543877"/>
                    <a:pt x="887730" y="534352"/>
                    <a:pt x="895350" y="529590"/>
                  </a:cubicBezTo>
                  <a:cubicBezTo>
                    <a:pt x="900113" y="529590"/>
                    <a:pt x="904875" y="529590"/>
                    <a:pt x="909638" y="529590"/>
                  </a:cubicBezTo>
                  <a:cubicBezTo>
                    <a:pt x="910590" y="535305"/>
                    <a:pt x="912495" y="541020"/>
                    <a:pt x="913447" y="547687"/>
                  </a:cubicBezTo>
                  <a:cubicBezTo>
                    <a:pt x="914400" y="557212"/>
                    <a:pt x="914400" y="567690"/>
                    <a:pt x="914400" y="577215"/>
                  </a:cubicBezTo>
                  <a:cubicBezTo>
                    <a:pt x="911543" y="586740"/>
                    <a:pt x="907732" y="596265"/>
                    <a:pt x="904875" y="605790"/>
                  </a:cubicBezTo>
                  <a:cubicBezTo>
                    <a:pt x="884872" y="643890"/>
                    <a:pt x="863918" y="681037"/>
                    <a:pt x="843915" y="719137"/>
                  </a:cubicBezTo>
                  <a:cubicBezTo>
                    <a:pt x="822960" y="745808"/>
                    <a:pt x="802957" y="772477"/>
                    <a:pt x="782003" y="799148"/>
                  </a:cubicBezTo>
                  <a:cubicBezTo>
                    <a:pt x="776288" y="797243"/>
                    <a:pt x="767715" y="796290"/>
                    <a:pt x="763905" y="792480"/>
                  </a:cubicBezTo>
                  <a:cubicBezTo>
                    <a:pt x="747713" y="772477"/>
                    <a:pt x="732472" y="765810"/>
                    <a:pt x="710565" y="777240"/>
                  </a:cubicBezTo>
                  <a:cubicBezTo>
                    <a:pt x="700088" y="782002"/>
                    <a:pt x="692468" y="792480"/>
                    <a:pt x="683895" y="800100"/>
                  </a:cubicBezTo>
                  <a:cubicBezTo>
                    <a:pt x="680085" y="802958"/>
                    <a:pt x="677228" y="805815"/>
                    <a:pt x="673418" y="807720"/>
                  </a:cubicBezTo>
                  <a:cubicBezTo>
                    <a:pt x="666750" y="802958"/>
                    <a:pt x="661988" y="799148"/>
                    <a:pt x="657225" y="795337"/>
                  </a:cubicBezTo>
                  <a:cubicBezTo>
                    <a:pt x="655320" y="797243"/>
                    <a:pt x="653415" y="799148"/>
                    <a:pt x="650557" y="801052"/>
                  </a:cubicBezTo>
                  <a:cubicBezTo>
                    <a:pt x="655320" y="807720"/>
                    <a:pt x="661035" y="813435"/>
                    <a:pt x="664845" y="818198"/>
                  </a:cubicBezTo>
                  <a:cubicBezTo>
                    <a:pt x="656272" y="830580"/>
                    <a:pt x="647700" y="842962"/>
                    <a:pt x="639128" y="855345"/>
                  </a:cubicBezTo>
                  <a:cubicBezTo>
                    <a:pt x="652463" y="861060"/>
                    <a:pt x="661035" y="863918"/>
                    <a:pt x="666750" y="866775"/>
                  </a:cubicBezTo>
                  <a:cubicBezTo>
                    <a:pt x="689610" y="866775"/>
                    <a:pt x="660082" y="825818"/>
                    <a:pt x="690563" y="840105"/>
                  </a:cubicBezTo>
                  <a:cubicBezTo>
                    <a:pt x="715328" y="851535"/>
                    <a:pt x="688657" y="868680"/>
                    <a:pt x="688657" y="883920"/>
                  </a:cubicBezTo>
                  <a:cubicBezTo>
                    <a:pt x="692468" y="889635"/>
                    <a:pt x="697230" y="896302"/>
                    <a:pt x="701040" y="902018"/>
                  </a:cubicBezTo>
                  <a:cubicBezTo>
                    <a:pt x="699135" y="903923"/>
                    <a:pt x="698182" y="904875"/>
                    <a:pt x="696278" y="906780"/>
                  </a:cubicBezTo>
                  <a:cubicBezTo>
                    <a:pt x="688657" y="907733"/>
                    <a:pt x="681038" y="907733"/>
                    <a:pt x="673418" y="908685"/>
                  </a:cubicBezTo>
                  <a:cubicBezTo>
                    <a:pt x="674370" y="916305"/>
                    <a:pt x="676275" y="922973"/>
                    <a:pt x="677228" y="930593"/>
                  </a:cubicBezTo>
                  <a:cubicBezTo>
                    <a:pt x="662940" y="948690"/>
                    <a:pt x="652463" y="973455"/>
                    <a:pt x="633413" y="984885"/>
                  </a:cubicBezTo>
                  <a:cubicBezTo>
                    <a:pt x="600075" y="1003935"/>
                    <a:pt x="576263" y="1029652"/>
                    <a:pt x="558165" y="1061085"/>
                  </a:cubicBezTo>
                  <a:cubicBezTo>
                    <a:pt x="542925" y="1088708"/>
                    <a:pt x="530543" y="1118235"/>
                    <a:pt x="517207" y="1146810"/>
                  </a:cubicBezTo>
                  <a:cubicBezTo>
                    <a:pt x="514350" y="1144905"/>
                    <a:pt x="508635" y="1143000"/>
                    <a:pt x="508635" y="1141095"/>
                  </a:cubicBezTo>
                  <a:cubicBezTo>
                    <a:pt x="509588" y="1120140"/>
                    <a:pt x="503872" y="1114425"/>
                    <a:pt x="484822" y="1126808"/>
                  </a:cubicBezTo>
                  <a:cubicBezTo>
                    <a:pt x="479107" y="1130618"/>
                    <a:pt x="469582" y="1127760"/>
                    <a:pt x="464820" y="1127760"/>
                  </a:cubicBezTo>
                  <a:cubicBezTo>
                    <a:pt x="429578" y="1163002"/>
                    <a:pt x="395288" y="1197293"/>
                    <a:pt x="360997" y="1231583"/>
                  </a:cubicBezTo>
                  <a:cubicBezTo>
                    <a:pt x="358140" y="1233487"/>
                    <a:pt x="354330" y="1234440"/>
                    <a:pt x="351472" y="1236345"/>
                  </a:cubicBezTo>
                  <a:cubicBezTo>
                    <a:pt x="351472" y="1226820"/>
                    <a:pt x="351472" y="1216343"/>
                    <a:pt x="351472" y="1206818"/>
                  </a:cubicBezTo>
                  <a:cubicBezTo>
                    <a:pt x="349568" y="1205865"/>
                    <a:pt x="346710" y="1205865"/>
                    <a:pt x="344805" y="1204912"/>
                  </a:cubicBezTo>
                  <a:cubicBezTo>
                    <a:pt x="337185" y="1208723"/>
                    <a:pt x="330518" y="1220152"/>
                    <a:pt x="322897" y="1232535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1419;p20">
              <a:extLst>
                <a:ext uri="{FF2B5EF4-FFF2-40B4-BE49-F238E27FC236}">
                  <a16:creationId xmlns:a16="http://schemas.microsoft.com/office/drawing/2014/main" id="{89591DDB-57D2-4AC2-82AF-B72D5816FEE2}"/>
                </a:ext>
              </a:extLst>
            </p:cNvPr>
            <p:cNvSpPr/>
            <p:nvPr/>
          </p:nvSpPr>
          <p:spPr>
            <a:xfrm>
              <a:off x="6724649" y="3960494"/>
              <a:ext cx="369569" cy="725805"/>
            </a:xfrm>
            <a:custGeom>
              <a:avLst/>
              <a:gdLst/>
              <a:ahLst/>
              <a:cxnLst/>
              <a:rect l="l" t="t" r="r" b="b"/>
              <a:pathLst>
                <a:path w="369569" h="725805" extrusionOk="0">
                  <a:moveTo>
                    <a:pt x="291465" y="44768"/>
                  </a:moveTo>
                  <a:cubicBezTo>
                    <a:pt x="300990" y="30480"/>
                    <a:pt x="311468" y="17145"/>
                    <a:pt x="322897" y="0"/>
                  </a:cubicBezTo>
                  <a:cubicBezTo>
                    <a:pt x="331470" y="10478"/>
                    <a:pt x="337185" y="17145"/>
                    <a:pt x="343853" y="24765"/>
                  </a:cubicBezTo>
                  <a:cubicBezTo>
                    <a:pt x="349568" y="23813"/>
                    <a:pt x="356235" y="22860"/>
                    <a:pt x="361950" y="21908"/>
                  </a:cubicBezTo>
                  <a:cubicBezTo>
                    <a:pt x="372428" y="30480"/>
                    <a:pt x="358140" y="47625"/>
                    <a:pt x="334328" y="59055"/>
                  </a:cubicBezTo>
                  <a:cubicBezTo>
                    <a:pt x="333375" y="55245"/>
                    <a:pt x="333375" y="51435"/>
                    <a:pt x="331470" y="41910"/>
                  </a:cubicBezTo>
                  <a:cubicBezTo>
                    <a:pt x="327660" y="51435"/>
                    <a:pt x="326707" y="55245"/>
                    <a:pt x="324803" y="58103"/>
                  </a:cubicBezTo>
                  <a:cubicBezTo>
                    <a:pt x="323850" y="60008"/>
                    <a:pt x="322897" y="61913"/>
                    <a:pt x="320993" y="62865"/>
                  </a:cubicBezTo>
                  <a:cubicBezTo>
                    <a:pt x="321945" y="62865"/>
                    <a:pt x="321945" y="63818"/>
                    <a:pt x="322897" y="63818"/>
                  </a:cubicBezTo>
                  <a:cubicBezTo>
                    <a:pt x="323850" y="61913"/>
                    <a:pt x="323850" y="60008"/>
                    <a:pt x="324803" y="58103"/>
                  </a:cubicBezTo>
                  <a:cubicBezTo>
                    <a:pt x="327660" y="58103"/>
                    <a:pt x="331470" y="58103"/>
                    <a:pt x="334328" y="58103"/>
                  </a:cubicBezTo>
                  <a:cubicBezTo>
                    <a:pt x="327660" y="65723"/>
                    <a:pt x="321945" y="73343"/>
                    <a:pt x="315278" y="81915"/>
                  </a:cubicBezTo>
                  <a:cubicBezTo>
                    <a:pt x="314325" y="79058"/>
                    <a:pt x="312420" y="77153"/>
                    <a:pt x="311468" y="74295"/>
                  </a:cubicBezTo>
                  <a:cubicBezTo>
                    <a:pt x="309563" y="77153"/>
                    <a:pt x="307657" y="79058"/>
                    <a:pt x="305753" y="81915"/>
                  </a:cubicBezTo>
                  <a:cubicBezTo>
                    <a:pt x="305753" y="82868"/>
                    <a:pt x="304800" y="83820"/>
                    <a:pt x="304800" y="83820"/>
                  </a:cubicBezTo>
                  <a:cubicBezTo>
                    <a:pt x="304800" y="82868"/>
                    <a:pt x="305753" y="82868"/>
                    <a:pt x="305753" y="81915"/>
                  </a:cubicBezTo>
                  <a:cubicBezTo>
                    <a:pt x="308610" y="81915"/>
                    <a:pt x="311468" y="81915"/>
                    <a:pt x="315278" y="81915"/>
                  </a:cubicBezTo>
                  <a:cubicBezTo>
                    <a:pt x="310515" y="100013"/>
                    <a:pt x="306705" y="117158"/>
                    <a:pt x="300990" y="135255"/>
                  </a:cubicBezTo>
                  <a:cubicBezTo>
                    <a:pt x="298132" y="145733"/>
                    <a:pt x="294322" y="155258"/>
                    <a:pt x="287655" y="172403"/>
                  </a:cubicBezTo>
                  <a:cubicBezTo>
                    <a:pt x="309563" y="160973"/>
                    <a:pt x="327660" y="151448"/>
                    <a:pt x="347663" y="140970"/>
                  </a:cubicBezTo>
                  <a:cubicBezTo>
                    <a:pt x="350520" y="149543"/>
                    <a:pt x="352425" y="156210"/>
                    <a:pt x="354330" y="161925"/>
                  </a:cubicBezTo>
                  <a:cubicBezTo>
                    <a:pt x="358140" y="159068"/>
                    <a:pt x="361950" y="156210"/>
                    <a:pt x="366713" y="153353"/>
                  </a:cubicBezTo>
                  <a:cubicBezTo>
                    <a:pt x="368618" y="156210"/>
                    <a:pt x="369570" y="158115"/>
                    <a:pt x="369570" y="158115"/>
                  </a:cubicBezTo>
                  <a:cubicBezTo>
                    <a:pt x="361950" y="165735"/>
                    <a:pt x="354330" y="174308"/>
                    <a:pt x="345757" y="180023"/>
                  </a:cubicBezTo>
                  <a:cubicBezTo>
                    <a:pt x="339090" y="185738"/>
                    <a:pt x="329565" y="188595"/>
                    <a:pt x="321945" y="192405"/>
                  </a:cubicBezTo>
                  <a:cubicBezTo>
                    <a:pt x="322897" y="195263"/>
                    <a:pt x="324803" y="197168"/>
                    <a:pt x="325755" y="200025"/>
                  </a:cubicBezTo>
                  <a:cubicBezTo>
                    <a:pt x="335280" y="196215"/>
                    <a:pt x="343853" y="193358"/>
                    <a:pt x="359093" y="187643"/>
                  </a:cubicBezTo>
                  <a:cubicBezTo>
                    <a:pt x="354330" y="201930"/>
                    <a:pt x="353378" y="214313"/>
                    <a:pt x="347663" y="220980"/>
                  </a:cubicBezTo>
                  <a:cubicBezTo>
                    <a:pt x="334328" y="237173"/>
                    <a:pt x="317182" y="250508"/>
                    <a:pt x="302895" y="266700"/>
                  </a:cubicBezTo>
                  <a:cubicBezTo>
                    <a:pt x="276225" y="294323"/>
                    <a:pt x="250507" y="322898"/>
                    <a:pt x="224790" y="352425"/>
                  </a:cubicBezTo>
                  <a:cubicBezTo>
                    <a:pt x="220980" y="357188"/>
                    <a:pt x="219075" y="362903"/>
                    <a:pt x="216218" y="368618"/>
                  </a:cubicBezTo>
                  <a:cubicBezTo>
                    <a:pt x="216218" y="369570"/>
                    <a:pt x="215265" y="369570"/>
                    <a:pt x="215265" y="370523"/>
                  </a:cubicBezTo>
                  <a:cubicBezTo>
                    <a:pt x="215265" y="369570"/>
                    <a:pt x="216218" y="369570"/>
                    <a:pt x="216218" y="368618"/>
                  </a:cubicBezTo>
                  <a:cubicBezTo>
                    <a:pt x="219075" y="368618"/>
                    <a:pt x="222885" y="368618"/>
                    <a:pt x="225743" y="368618"/>
                  </a:cubicBezTo>
                  <a:cubicBezTo>
                    <a:pt x="224790" y="375285"/>
                    <a:pt x="222885" y="381953"/>
                    <a:pt x="221932" y="388620"/>
                  </a:cubicBezTo>
                  <a:cubicBezTo>
                    <a:pt x="223838" y="390525"/>
                    <a:pt x="225743" y="391478"/>
                    <a:pt x="227647" y="393383"/>
                  </a:cubicBezTo>
                  <a:cubicBezTo>
                    <a:pt x="234315" y="385763"/>
                    <a:pt x="240982" y="378143"/>
                    <a:pt x="246697" y="369570"/>
                  </a:cubicBezTo>
                  <a:cubicBezTo>
                    <a:pt x="258128" y="355283"/>
                    <a:pt x="266700" y="339090"/>
                    <a:pt x="280035" y="327660"/>
                  </a:cubicBezTo>
                  <a:cubicBezTo>
                    <a:pt x="303847" y="305753"/>
                    <a:pt x="317182" y="271463"/>
                    <a:pt x="359093" y="258128"/>
                  </a:cubicBezTo>
                  <a:cubicBezTo>
                    <a:pt x="353378" y="268605"/>
                    <a:pt x="351472" y="276225"/>
                    <a:pt x="347663" y="280988"/>
                  </a:cubicBezTo>
                  <a:cubicBezTo>
                    <a:pt x="320993" y="309563"/>
                    <a:pt x="291465" y="336233"/>
                    <a:pt x="265747" y="365760"/>
                  </a:cubicBezTo>
                  <a:cubicBezTo>
                    <a:pt x="253365" y="380048"/>
                    <a:pt x="247650" y="399098"/>
                    <a:pt x="240030" y="416243"/>
                  </a:cubicBezTo>
                  <a:cubicBezTo>
                    <a:pt x="236220" y="424815"/>
                    <a:pt x="232410" y="432435"/>
                    <a:pt x="225743" y="445770"/>
                  </a:cubicBezTo>
                  <a:cubicBezTo>
                    <a:pt x="247650" y="441960"/>
                    <a:pt x="267653" y="438150"/>
                    <a:pt x="286703" y="434340"/>
                  </a:cubicBezTo>
                  <a:cubicBezTo>
                    <a:pt x="290513" y="439103"/>
                    <a:pt x="295275" y="442913"/>
                    <a:pt x="298132" y="447675"/>
                  </a:cubicBezTo>
                  <a:cubicBezTo>
                    <a:pt x="300990" y="453390"/>
                    <a:pt x="303847" y="460058"/>
                    <a:pt x="302895" y="465773"/>
                  </a:cubicBezTo>
                  <a:cubicBezTo>
                    <a:pt x="300038" y="478155"/>
                    <a:pt x="295275" y="489585"/>
                    <a:pt x="291465" y="501015"/>
                  </a:cubicBezTo>
                  <a:cubicBezTo>
                    <a:pt x="280988" y="532448"/>
                    <a:pt x="269557" y="562928"/>
                    <a:pt x="259080" y="594360"/>
                  </a:cubicBezTo>
                  <a:cubicBezTo>
                    <a:pt x="263843" y="601980"/>
                    <a:pt x="269557" y="607695"/>
                    <a:pt x="273368" y="615315"/>
                  </a:cubicBezTo>
                  <a:cubicBezTo>
                    <a:pt x="281940" y="631508"/>
                    <a:pt x="269557" y="646748"/>
                    <a:pt x="252413" y="648653"/>
                  </a:cubicBezTo>
                  <a:cubicBezTo>
                    <a:pt x="239078" y="650558"/>
                    <a:pt x="224790" y="659130"/>
                    <a:pt x="213360" y="667703"/>
                  </a:cubicBezTo>
                  <a:cubicBezTo>
                    <a:pt x="204788" y="674370"/>
                    <a:pt x="199072" y="684848"/>
                    <a:pt x="193357" y="695325"/>
                  </a:cubicBezTo>
                  <a:cubicBezTo>
                    <a:pt x="187643" y="704850"/>
                    <a:pt x="182880" y="715328"/>
                    <a:pt x="177165" y="725805"/>
                  </a:cubicBezTo>
                  <a:cubicBezTo>
                    <a:pt x="165735" y="710565"/>
                    <a:pt x="155257" y="697230"/>
                    <a:pt x="145732" y="683895"/>
                  </a:cubicBezTo>
                  <a:cubicBezTo>
                    <a:pt x="157163" y="673418"/>
                    <a:pt x="171450" y="663893"/>
                    <a:pt x="180022" y="650558"/>
                  </a:cubicBezTo>
                  <a:cubicBezTo>
                    <a:pt x="201930" y="617220"/>
                    <a:pt x="220980" y="582930"/>
                    <a:pt x="240982" y="548640"/>
                  </a:cubicBezTo>
                  <a:cubicBezTo>
                    <a:pt x="244793" y="541973"/>
                    <a:pt x="247650" y="535305"/>
                    <a:pt x="253365" y="523875"/>
                  </a:cubicBezTo>
                  <a:cubicBezTo>
                    <a:pt x="216218" y="533400"/>
                    <a:pt x="174307" y="522923"/>
                    <a:pt x="171450" y="580073"/>
                  </a:cubicBezTo>
                  <a:cubicBezTo>
                    <a:pt x="168593" y="577215"/>
                    <a:pt x="165735" y="575310"/>
                    <a:pt x="161925" y="572453"/>
                  </a:cubicBezTo>
                  <a:cubicBezTo>
                    <a:pt x="162878" y="563880"/>
                    <a:pt x="164782" y="554355"/>
                    <a:pt x="165735" y="546735"/>
                  </a:cubicBezTo>
                  <a:cubicBezTo>
                    <a:pt x="148590" y="548640"/>
                    <a:pt x="148590" y="548640"/>
                    <a:pt x="137160" y="577215"/>
                  </a:cubicBezTo>
                  <a:cubicBezTo>
                    <a:pt x="135255" y="577215"/>
                    <a:pt x="133350" y="576263"/>
                    <a:pt x="131445" y="576263"/>
                  </a:cubicBezTo>
                  <a:cubicBezTo>
                    <a:pt x="136207" y="560070"/>
                    <a:pt x="137160" y="541973"/>
                    <a:pt x="144780" y="528638"/>
                  </a:cubicBezTo>
                  <a:cubicBezTo>
                    <a:pt x="157163" y="509588"/>
                    <a:pt x="145732" y="496253"/>
                    <a:pt x="138113" y="481013"/>
                  </a:cubicBezTo>
                  <a:cubicBezTo>
                    <a:pt x="137160" y="479108"/>
                    <a:pt x="127635" y="478155"/>
                    <a:pt x="123825" y="481013"/>
                  </a:cubicBezTo>
                  <a:cubicBezTo>
                    <a:pt x="113347" y="488633"/>
                    <a:pt x="103822" y="497205"/>
                    <a:pt x="92393" y="506730"/>
                  </a:cubicBezTo>
                  <a:cubicBezTo>
                    <a:pt x="91440" y="492443"/>
                    <a:pt x="93345" y="477203"/>
                    <a:pt x="89535" y="463868"/>
                  </a:cubicBezTo>
                  <a:cubicBezTo>
                    <a:pt x="82868" y="437198"/>
                    <a:pt x="75247" y="409575"/>
                    <a:pt x="63818" y="383858"/>
                  </a:cubicBezTo>
                  <a:cubicBezTo>
                    <a:pt x="52388" y="357188"/>
                    <a:pt x="26670" y="353378"/>
                    <a:pt x="0" y="353378"/>
                  </a:cubicBezTo>
                  <a:cubicBezTo>
                    <a:pt x="2857" y="345758"/>
                    <a:pt x="6668" y="338138"/>
                    <a:pt x="9525" y="329565"/>
                  </a:cubicBezTo>
                  <a:cubicBezTo>
                    <a:pt x="22860" y="329565"/>
                    <a:pt x="35243" y="330518"/>
                    <a:pt x="47625" y="328613"/>
                  </a:cubicBezTo>
                  <a:cubicBezTo>
                    <a:pt x="57150" y="327660"/>
                    <a:pt x="68580" y="326708"/>
                    <a:pt x="75247" y="320993"/>
                  </a:cubicBezTo>
                  <a:cubicBezTo>
                    <a:pt x="100013" y="300038"/>
                    <a:pt x="121920" y="277178"/>
                    <a:pt x="145732" y="256223"/>
                  </a:cubicBezTo>
                  <a:cubicBezTo>
                    <a:pt x="140018" y="256223"/>
                    <a:pt x="132397" y="257175"/>
                    <a:pt x="124778" y="257175"/>
                  </a:cubicBezTo>
                  <a:cubicBezTo>
                    <a:pt x="142875" y="237173"/>
                    <a:pt x="116205" y="233363"/>
                    <a:pt x="112395" y="220980"/>
                  </a:cubicBezTo>
                  <a:cubicBezTo>
                    <a:pt x="120015" y="212408"/>
                    <a:pt x="126682" y="202883"/>
                    <a:pt x="134303" y="194310"/>
                  </a:cubicBezTo>
                  <a:cubicBezTo>
                    <a:pt x="144780" y="182880"/>
                    <a:pt x="136207" y="180023"/>
                    <a:pt x="126682" y="178118"/>
                  </a:cubicBezTo>
                  <a:cubicBezTo>
                    <a:pt x="140970" y="159068"/>
                    <a:pt x="155257" y="140018"/>
                    <a:pt x="168593" y="121920"/>
                  </a:cubicBezTo>
                  <a:cubicBezTo>
                    <a:pt x="167640" y="130493"/>
                    <a:pt x="167640" y="139065"/>
                    <a:pt x="166688" y="147638"/>
                  </a:cubicBezTo>
                  <a:cubicBezTo>
                    <a:pt x="168593" y="148590"/>
                    <a:pt x="170497" y="149543"/>
                    <a:pt x="172403" y="151448"/>
                  </a:cubicBezTo>
                  <a:cubicBezTo>
                    <a:pt x="196215" y="128588"/>
                    <a:pt x="220028" y="104775"/>
                    <a:pt x="244793" y="81915"/>
                  </a:cubicBezTo>
                  <a:cubicBezTo>
                    <a:pt x="253365" y="74295"/>
                    <a:pt x="262890" y="68580"/>
                    <a:pt x="271463" y="61913"/>
                  </a:cubicBezTo>
                  <a:cubicBezTo>
                    <a:pt x="271463" y="66675"/>
                    <a:pt x="271463" y="71438"/>
                    <a:pt x="271463" y="76200"/>
                  </a:cubicBezTo>
                  <a:cubicBezTo>
                    <a:pt x="269557" y="78105"/>
                    <a:pt x="268605" y="79058"/>
                    <a:pt x="266700" y="80963"/>
                  </a:cubicBezTo>
                  <a:cubicBezTo>
                    <a:pt x="260032" y="86678"/>
                    <a:pt x="253365" y="92393"/>
                    <a:pt x="246697" y="98108"/>
                  </a:cubicBezTo>
                  <a:cubicBezTo>
                    <a:pt x="248603" y="100013"/>
                    <a:pt x="251460" y="101918"/>
                    <a:pt x="253365" y="104775"/>
                  </a:cubicBezTo>
                  <a:cubicBezTo>
                    <a:pt x="257175" y="97155"/>
                    <a:pt x="261938" y="89535"/>
                    <a:pt x="265747" y="81915"/>
                  </a:cubicBezTo>
                  <a:cubicBezTo>
                    <a:pt x="267653" y="80010"/>
                    <a:pt x="268605" y="79058"/>
                    <a:pt x="270510" y="77153"/>
                  </a:cubicBezTo>
                  <a:cubicBezTo>
                    <a:pt x="274320" y="74295"/>
                    <a:pt x="278130" y="70485"/>
                    <a:pt x="280988" y="67628"/>
                  </a:cubicBezTo>
                  <a:cubicBezTo>
                    <a:pt x="277178" y="65723"/>
                    <a:pt x="273368" y="64770"/>
                    <a:pt x="270510" y="62865"/>
                  </a:cubicBezTo>
                  <a:cubicBezTo>
                    <a:pt x="279082" y="57150"/>
                    <a:pt x="285750" y="50483"/>
                    <a:pt x="291465" y="44768"/>
                  </a:cubicBezTo>
                  <a:cubicBezTo>
                    <a:pt x="292418" y="47625"/>
                    <a:pt x="294322" y="49530"/>
                    <a:pt x="295275" y="52388"/>
                  </a:cubicBezTo>
                  <a:cubicBezTo>
                    <a:pt x="297180" y="49530"/>
                    <a:pt x="299085" y="47625"/>
                    <a:pt x="300990" y="44768"/>
                  </a:cubicBezTo>
                  <a:cubicBezTo>
                    <a:pt x="300990" y="43815"/>
                    <a:pt x="301943" y="43815"/>
                    <a:pt x="301943" y="42863"/>
                  </a:cubicBezTo>
                  <a:cubicBezTo>
                    <a:pt x="301943" y="43815"/>
                    <a:pt x="300990" y="43815"/>
                    <a:pt x="300990" y="44768"/>
                  </a:cubicBezTo>
                  <a:cubicBezTo>
                    <a:pt x="298132" y="44768"/>
                    <a:pt x="295275" y="44768"/>
                    <a:pt x="291465" y="44768"/>
                  </a:cubicBezTo>
                  <a:close/>
                  <a:moveTo>
                    <a:pt x="286703" y="105728"/>
                  </a:moveTo>
                  <a:cubicBezTo>
                    <a:pt x="272415" y="119063"/>
                    <a:pt x="257175" y="132398"/>
                    <a:pt x="242888" y="144780"/>
                  </a:cubicBezTo>
                  <a:cubicBezTo>
                    <a:pt x="245745" y="147638"/>
                    <a:pt x="248603" y="150495"/>
                    <a:pt x="252413" y="153353"/>
                  </a:cubicBezTo>
                  <a:cubicBezTo>
                    <a:pt x="263843" y="137160"/>
                    <a:pt x="275272" y="121920"/>
                    <a:pt x="286703" y="105728"/>
                  </a:cubicBezTo>
                  <a:cubicBezTo>
                    <a:pt x="286703" y="104775"/>
                    <a:pt x="287655" y="104775"/>
                    <a:pt x="287655" y="103823"/>
                  </a:cubicBezTo>
                  <a:cubicBezTo>
                    <a:pt x="287655" y="103823"/>
                    <a:pt x="287655" y="104775"/>
                    <a:pt x="286703" y="105728"/>
                  </a:cubicBezTo>
                  <a:close/>
                  <a:moveTo>
                    <a:pt x="292418" y="228600"/>
                  </a:moveTo>
                  <a:cubicBezTo>
                    <a:pt x="295275" y="230505"/>
                    <a:pt x="297180" y="231458"/>
                    <a:pt x="300038" y="233363"/>
                  </a:cubicBezTo>
                  <a:cubicBezTo>
                    <a:pt x="304800" y="225743"/>
                    <a:pt x="309563" y="218123"/>
                    <a:pt x="314325" y="210503"/>
                  </a:cubicBezTo>
                  <a:cubicBezTo>
                    <a:pt x="311468" y="208598"/>
                    <a:pt x="309563" y="207645"/>
                    <a:pt x="306705" y="205740"/>
                  </a:cubicBezTo>
                  <a:cubicBezTo>
                    <a:pt x="301943" y="213360"/>
                    <a:pt x="297180" y="220980"/>
                    <a:pt x="292418" y="228600"/>
                  </a:cubicBezTo>
                  <a:close/>
                  <a:moveTo>
                    <a:pt x="244793" y="110490"/>
                  </a:moveTo>
                  <a:cubicBezTo>
                    <a:pt x="241935" y="108585"/>
                    <a:pt x="240030" y="107633"/>
                    <a:pt x="237172" y="105728"/>
                  </a:cubicBezTo>
                  <a:cubicBezTo>
                    <a:pt x="233363" y="112395"/>
                    <a:pt x="229553" y="118110"/>
                    <a:pt x="225743" y="124778"/>
                  </a:cubicBezTo>
                  <a:cubicBezTo>
                    <a:pt x="227647" y="125730"/>
                    <a:pt x="230505" y="127635"/>
                    <a:pt x="232410" y="128588"/>
                  </a:cubicBezTo>
                  <a:cubicBezTo>
                    <a:pt x="237172" y="122873"/>
                    <a:pt x="240982" y="116205"/>
                    <a:pt x="244793" y="110490"/>
                  </a:cubicBezTo>
                  <a:close/>
                  <a:moveTo>
                    <a:pt x="232410" y="163830"/>
                  </a:moveTo>
                  <a:cubicBezTo>
                    <a:pt x="233363" y="164783"/>
                    <a:pt x="235268" y="165735"/>
                    <a:pt x="236220" y="165735"/>
                  </a:cubicBezTo>
                  <a:cubicBezTo>
                    <a:pt x="237172" y="165735"/>
                    <a:pt x="237172" y="162878"/>
                    <a:pt x="238125" y="161925"/>
                  </a:cubicBezTo>
                  <a:cubicBezTo>
                    <a:pt x="237172" y="160973"/>
                    <a:pt x="235268" y="160020"/>
                    <a:pt x="234315" y="160020"/>
                  </a:cubicBezTo>
                  <a:cubicBezTo>
                    <a:pt x="233363" y="160020"/>
                    <a:pt x="233363" y="161925"/>
                    <a:pt x="232410" y="163830"/>
                  </a:cubicBezTo>
                  <a:close/>
                  <a:moveTo>
                    <a:pt x="205740" y="149543"/>
                  </a:moveTo>
                  <a:cubicBezTo>
                    <a:pt x="204788" y="150495"/>
                    <a:pt x="204788" y="152400"/>
                    <a:pt x="203835" y="153353"/>
                  </a:cubicBezTo>
                  <a:cubicBezTo>
                    <a:pt x="204788" y="154305"/>
                    <a:pt x="206693" y="155258"/>
                    <a:pt x="207645" y="155258"/>
                  </a:cubicBezTo>
                  <a:cubicBezTo>
                    <a:pt x="208597" y="155258"/>
                    <a:pt x="209550" y="152400"/>
                    <a:pt x="209550" y="151448"/>
                  </a:cubicBezTo>
                  <a:cubicBezTo>
                    <a:pt x="209550" y="150495"/>
                    <a:pt x="206693" y="150495"/>
                    <a:pt x="205740" y="149543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1420;p20">
              <a:extLst>
                <a:ext uri="{FF2B5EF4-FFF2-40B4-BE49-F238E27FC236}">
                  <a16:creationId xmlns:a16="http://schemas.microsoft.com/office/drawing/2014/main" id="{3149CBFD-0EEE-438A-A5D5-DEBA96C4BDAD}"/>
                </a:ext>
              </a:extLst>
            </p:cNvPr>
            <p:cNvSpPr/>
            <p:nvPr/>
          </p:nvSpPr>
          <p:spPr>
            <a:xfrm>
              <a:off x="6734174" y="4141469"/>
              <a:ext cx="136207" cy="151447"/>
            </a:xfrm>
            <a:custGeom>
              <a:avLst/>
              <a:gdLst/>
              <a:ahLst/>
              <a:cxnLst/>
              <a:rect l="l" t="t" r="r" b="b"/>
              <a:pathLst>
                <a:path w="136207" h="151447" extrusionOk="0">
                  <a:moveTo>
                    <a:pt x="117157" y="0"/>
                  </a:moveTo>
                  <a:cubicBezTo>
                    <a:pt x="126682" y="1905"/>
                    <a:pt x="135255" y="4763"/>
                    <a:pt x="124778" y="16193"/>
                  </a:cubicBezTo>
                  <a:cubicBezTo>
                    <a:pt x="117157" y="24765"/>
                    <a:pt x="110490" y="34290"/>
                    <a:pt x="102870" y="42863"/>
                  </a:cubicBezTo>
                  <a:cubicBezTo>
                    <a:pt x="106680" y="55245"/>
                    <a:pt x="133350" y="59055"/>
                    <a:pt x="115253" y="79058"/>
                  </a:cubicBezTo>
                  <a:cubicBezTo>
                    <a:pt x="122872" y="78105"/>
                    <a:pt x="130493" y="78105"/>
                    <a:pt x="136207" y="78105"/>
                  </a:cubicBezTo>
                  <a:cubicBezTo>
                    <a:pt x="113347" y="100013"/>
                    <a:pt x="90488" y="122873"/>
                    <a:pt x="65722" y="142875"/>
                  </a:cubicBezTo>
                  <a:cubicBezTo>
                    <a:pt x="59055" y="148590"/>
                    <a:pt x="47625" y="149543"/>
                    <a:pt x="38100" y="150495"/>
                  </a:cubicBezTo>
                  <a:cubicBezTo>
                    <a:pt x="25718" y="151448"/>
                    <a:pt x="12382" y="151448"/>
                    <a:pt x="0" y="151448"/>
                  </a:cubicBezTo>
                  <a:cubicBezTo>
                    <a:pt x="1905" y="146685"/>
                    <a:pt x="2857" y="141923"/>
                    <a:pt x="4763" y="137160"/>
                  </a:cubicBezTo>
                  <a:cubicBezTo>
                    <a:pt x="6668" y="132398"/>
                    <a:pt x="7620" y="127635"/>
                    <a:pt x="9525" y="122873"/>
                  </a:cubicBezTo>
                  <a:cubicBezTo>
                    <a:pt x="9525" y="122873"/>
                    <a:pt x="9525" y="122873"/>
                    <a:pt x="9525" y="122873"/>
                  </a:cubicBezTo>
                  <a:cubicBezTo>
                    <a:pt x="12382" y="118110"/>
                    <a:pt x="16193" y="113348"/>
                    <a:pt x="19050" y="108585"/>
                  </a:cubicBezTo>
                  <a:cubicBezTo>
                    <a:pt x="51435" y="72390"/>
                    <a:pt x="84772" y="36195"/>
                    <a:pt x="117157" y="0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1421;p20">
              <a:extLst>
                <a:ext uri="{FF2B5EF4-FFF2-40B4-BE49-F238E27FC236}">
                  <a16:creationId xmlns:a16="http://schemas.microsoft.com/office/drawing/2014/main" id="{DC43C3BA-5699-46FF-AABC-A1C2A082E7D1}"/>
                </a:ext>
              </a:extLst>
            </p:cNvPr>
            <p:cNvSpPr/>
            <p:nvPr/>
          </p:nvSpPr>
          <p:spPr>
            <a:xfrm>
              <a:off x="6738937" y="4264342"/>
              <a:ext cx="4762" cy="14287"/>
            </a:xfrm>
            <a:custGeom>
              <a:avLst/>
              <a:gdLst/>
              <a:ahLst/>
              <a:cxnLst/>
              <a:rect l="l" t="t" r="r" b="b"/>
              <a:pathLst>
                <a:path w="4762" h="14287" extrusionOk="0">
                  <a:moveTo>
                    <a:pt x="4763" y="0"/>
                  </a:moveTo>
                  <a:cubicBezTo>
                    <a:pt x="2857" y="4763"/>
                    <a:pt x="1905" y="9525"/>
                    <a:pt x="0" y="14288"/>
                  </a:cubicBezTo>
                  <a:cubicBezTo>
                    <a:pt x="953" y="8572"/>
                    <a:pt x="2857" y="3810"/>
                    <a:pt x="4763" y="0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1422;p20">
              <a:extLst>
                <a:ext uri="{FF2B5EF4-FFF2-40B4-BE49-F238E27FC236}">
                  <a16:creationId xmlns:a16="http://schemas.microsoft.com/office/drawing/2014/main" id="{988C089E-7BCC-454C-8FCD-C2E06F75318E}"/>
                </a:ext>
              </a:extLst>
            </p:cNvPr>
            <p:cNvSpPr/>
            <p:nvPr/>
          </p:nvSpPr>
          <p:spPr>
            <a:xfrm>
              <a:off x="6742746" y="4250054"/>
              <a:ext cx="9525" cy="14287"/>
            </a:xfrm>
            <a:custGeom>
              <a:avLst/>
              <a:gdLst/>
              <a:ahLst/>
              <a:cxnLst/>
              <a:rect l="l" t="t" r="r" b="b"/>
              <a:pathLst>
                <a:path w="9525" h="14287" extrusionOk="0">
                  <a:moveTo>
                    <a:pt x="9525" y="0"/>
                  </a:moveTo>
                  <a:cubicBezTo>
                    <a:pt x="6668" y="4763"/>
                    <a:pt x="2858" y="9525"/>
                    <a:pt x="0" y="14288"/>
                  </a:cubicBezTo>
                  <a:cubicBezTo>
                    <a:pt x="3810" y="9525"/>
                    <a:pt x="6668" y="4763"/>
                    <a:pt x="9525" y="0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1423;p20">
              <a:extLst>
                <a:ext uri="{FF2B5EF4-FFF2-40B4-BE49-F238E27FC236}">
                  <a16:creationId xmlns:a16="http://schemas.microsoft.com/office/drawing/2014/main" id="{1DA50C4E-89EF-4108-8693-48864B992EE2}"/>
                </a:ext>
              </a:extLst>
            </p:cNvPr>
            <p:cNvSpPr/>
            <p:nvPr/>
          </p:nvSpPr>
          <p:spPr>
            <a:xfrm>
              <a:off x="8348662" y="4626292"/>
              <a:ext cx="4762" cy="5714"/>
            </a:xfrm>
            <a:custGeom>
              <a:avLst/>
              <a:gdLst/>
              <a:ahLst/>
              <a:cxnLst/>
              <a:rect l="l" t="t" r="r" b="b"/>
              <a:pathLst>
                <a:path w="4762" h="5714" extrusionOk="0">
                  <a:moveTo>
                    <a:pt x="4763" y="0"/>
                  </a:moveTo>
                  <a:cubicBezTo>
                    <a:pt x="3810" y="1905"/>
                    <a:pt x="2857" y="3810"/>
                    <a:pt x="2857" y="5715"/>
                  </a:cubicBezTo>
                  <a:cubicBezTo>
                    <a:pt x="1905" y="3810"/>
                    <a:pt x="952" y="190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05" y="0"/>
                    <a:pt x="3810" y="0"/>
                    <a:pt x="4763" y="0"/>
                  </a:cubicBezTo>
                  <a:lnTo>
                    <a:pt x="4763" y="0"/>
                  </a:ln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1424;p20">
              <a:extLst>
                <a:ext uri="{FF2B5EF4-FFF2-40B4-BE49-F238E27FC236}">
                  <a16:creationId xmlns:a16="http://schemas.microsoft.com/office/drawing/2014/main" id="{354C6A7E-9FBB-469C-B994-D63F3FB7EA4C}"/>
                </a:ext>
              </a:extLst>
            </p:cNvPr>
            <p:cNvSpPr/>
            <p:nvPr/>
          </p:nvSpPr>
          <p:spPr>
            <a:xfrm>
              <a:off x="8321992" y="4645342"/>
              <a:ext cx="3809" cy="5714"/>
            </a:xfrm>
            <a:custGeom>
              <a:avLst/>
              <a:gdLst/>
              <a:ahLst/>
              <a:cxnLst/>
              <a:rect l="l" t="t" r="r" b="b"/>
              <a:pathLst>
                <a:path w="3809" h="5714" extrusionOk="0">
                  <a:moveTo>
                    <a:pt x="3810" y="0"/>
                  </a:moveTo>
                  <a:cubicBezTo>
                    <a:pt x="2857" y="1905"/>
                    <a:pt x="2857" y="3810"/>
                    <a:pt x="1905" y="5715"/>
                  </a:cubicBezTo>
                  <a:cubicBezTo>
                    <a:pt x="952" y="5715"/>
                    <a:pt x="952" y="4763"/>
                    <a:pt x="0" y="4763"/>
                  </a:cubicBezTo>
                  <a:cubicBezTo>
                    <a:pt x="952" y="2857"/>
                    <a:pt x="1905" y="1905"/>
                    <a:pt x="3810" y="0"/>
                  </a:cubicBezTo>
                  <a:lnTo>
                    <a:pt x="3810" y="0"/>
                  </a:ln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1425;p20">
              <a:extLst>
                <a:ext uri="{FF2B5EF4-FFF2-40B4-BE49-F238E27FC236}">
                  <a16:creationId xmlns:a16="http://schemas.microsoft.com/office/drawing/2014/main" id="{B7001FE1-5F72-45A7-9AF4-3317E870EC69}"/>
                </a:ext>
              </a:extLst>
            </p:cNvPr>
            <p:cNvSpPr/>
            <p:nvPr/>
          </p:nvSpPr>
          <p:spPr>
            <a:xfrm>
              <a:off x="8353424" y="4624387"/>
              <a:ext cx="952" cy="1905"/>
            </a:xfrm>
            <a:custGeom>
              <a:avLst/>
              <a:gdLst/>
              <a:ahLst/>
              <a:cxnLst/>
              <a:rect l="l" t="t" r="r" b="b"/>
              <a:pathLst>
                <a:path w="952" h="1905" extrusionOk="0">
                  <a:moveTo>
                    <a:pt x="0" y="1905"/>
                  </a:moveTo>
                  <a:cubicBezTo>
                    <a:pt x="0" y="953"/>
                    <a:pt x="952" y="953"/>
                    <a:pt x="952" y="0"/>
                  </a:cubicBezTo>
                  <a:cubicBezTo>
                    <a:pt x="952" y="953"/>
                    <a:pt x="952" y="1905"/>
                    <a:pt x="0" y="1905"/>
                  </a:cubicBezTo>
                  <a:cubicBezTo>
                    <a:pt x="0" y="1905"/>
                    <a:pt x="0" y="1905"/>
                    <a:pt x="0" y="1905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1426;p20">
              <a:extLst>
                <a:ext uri="{FF2B5EF4-FFF2-40B4-BE49-F238E27FC236}">
                  <a16:creationId xmlns:a16="http://schemas.microsoft.com/office/drawing/2014/main" id="{16FD3088-6485-47FD-B5AB-4DE2AFE2B3B4}"/>
                </a:ext>
              </a:extLst>
            </p:cNvPr>
            <p:cNvSpPr/>
            <p:nvPr/>
          </p:nvSpPr>
          <p:spPr>
            <a:xfrm>
              <a:off x="8377237" y="3601402"/>
              <a:ext cx="180022" cy="160144"/>
            </a:xfrm>
            <a:custGeom>
              <a:avLst/>
              <a:gdLst/>
              <a:ahLst/>
              <a:cxnLst/>
              <a:rect l="l" t="t" r="r" b="b"/>
              <a:pathLst>
                <a:path w="180022" h="160144" extrusionOk="0">
                  <a:moveTo>
                    <a:pt x="146685" y="8572"/>
                  </a:moveTo>
                  <a:cubicBezTo>
                    <a:pt x="149543" y="6667"/>
                    <a:pt x="152400" y="4763"/>
                    <a:pt x="155257" y="2857"/>
                  </a:cubicBezTo>
                  <a:cubicBezTo>
                    <a:pt x="160973" y="1905"/>
                    <a:pt x="166688" y="953"/>
                    <a:pt x="180023" y="0"/>
                  </a:cubicBezTo>
                  <a:cubicBezTo>
                    <a:pt x="163830" y="16192"/>
                    <a:pt x="153352" y="27622"/>
                    <a:pt x="141923" y="39053"/>
                  </a:cubicBezTo>
                  <a:cubicBezTo>
                    <a:pt x="108585" y="71438"/>
                    <a:pt x="75248" y="103822"/>
                    <a:pt x="41910" y="136207"/>
                  </a:cubicBezTo>
                  <a:cubicBezTo>
                    <a:pt x="32385" y="144780"/>
                    <a:pt x="20955" y="152400"/>
                    <a:pt x="10477" y="160020"/>
                  </a:cubicBezTo>
                  <a:cubicBezTo>
                    <a:pt x="8573" y="160972"/>
                    <a:pt x="3810" y="156210"/>
                    <a:pt x="0" y="154305"/>
                  </a:cubicBezTo>
                  <a:cubicBezTo>
                    <a:pt x="30480" y="124778"/>
                    <a:pt x="60960" y="95250"/>
                    <a:pt x="91440" y="64770"/>
                  </a:cubicBezTo>
                  <a:cubicBezTo>
                    <a:pt x="96202" y="59055"/>
                    <a:pt x="97155" y="49530"/>
                    <a:pt x="100013" y="41910"/>
                  </a:cubicBezTo>
                  <a:cubicBezTo>
                    <a:pt x="102870" y="40005"/>
                    <a:pt x="105727" y="38100"/>
                    <a:pt x="108585" y="36195"/>
                  </a:cubicBezTo>
                  <a:cubicBezTo>
                    <a:pt x="112395" y="33338"/>
                    <a:pt x="115252" y="30480"/>
                    <a:pt x="119063" y="27622"/>
                  </a:cubicBezTo>
                  <a:cubicBezTo>
                    <a:pt x="124777" y="23813"/>
                    <a:pt x="131445" y="20955"/>
                    <a:pt x="137160" y="17145"/>
                  </a:cubicBezTo>
                  <a:cubicBezTo>
                    <a:pt x="139065" y="14288"/>
                    <a:pt x="142875" y="11430"/>
                    <a:pt x="146685" y="8572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1427;p20">
              <a:extLst>
                <a:ext uri="{FF2B5EF4-FFF2-40B4-BE49-F238E27FC236}">
                  <a16:creationId xmlns:a16="http://schemas.microsoft.com/office/drawing/2014/main" id="{3AE5659B-A484-40CB-B14D-278E86DE322D}"/>
                </a:ext>
              </a:extLst>
            </p:cNvPr>
            <p:cNvSpPr/>
            <p:nvPr/>
          </p:nvSpPr>
          <p:spPr>
            <a:xfrm>
              <a:off x="8367712" y="4080509"/>
              <a:ext cx="56197" cy="75247"/>
            </a:xfrm>
            <a:custGeom>
              <a:avLst/>
              <a:gdLst/>
              <a:ahLst/>
              <a:cxnLst/>
              <a:rect l="l" t="t" r="r" b="b"/>
              <a:pathLst>
                <a:path w="56197" h="75247" extrusionOk="0">
                  <a:moveTo>
                    <a:pt x="0" y="75247"/>
                  </a:moveTo>
                  <a:cubicBezTo>
                    <a:pt x="13335" y="46672"/>
                    <a:pt x="25718" y="16193"/>
                    <a:pt x="56198" y="0"/>
                  </a:cubicBezTo>
                  <a:cubicBezTo>
                    <a:pt x="40957" y="24765"/>
                    <a:pt x="25718" y="48578"/>
                    <a:pt x="10477" y="72390"/>
                  </a:cubicBezTo>
                  <a:cubicBezTo>
                    <a:pt x="9525" y="75247"/>
                    <a:pt x="3810" y="74295"/>
                    <a:pt x="0" y="75247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1428;p20">
              <a:extLst>
                <a:ext uri="{FF2B5EF4-FFF2-40B4-BE49-F238E27FC236}">
                  <a16:creationId xmlns:a16="http://schemas.microsoft.com/office/drawing/2014/main" id="{9ECE1CFF-AA88-4400-8778-81ED8D760F7F}"/>
                </a:ext>
              </a:extLst>
            </p:cNvPr>
            <p:cNvSpPr/>
            <p:nvPr/>
          </p:nvSpPr>
          <p:spPr>
            <a:xfrm>
              <a:off x="8335326" y="4155756"/>
              <a:ext cx="32436" cy="47625"/>
            </a:xfrm>
            <a:custGeom>
              <a:avLst/>
              <a:gdLst/>
              <a:ahLst/>
              <a:cxnLst/>
              <a:rect l="l" t="t" r="r" b="b"/>
              <a:pathLst>
                <a:path w="32436" h="47625" extrusionOk="0">
                  <a:moveTo>
                    <a:pt x="0" y="47625"/>
                  </a:moveTo>
                  <a:cubicBezTo>
                    <a:pt x="10478" y="31433"/>
                    <a:pt x="21908" y="16193"/>
                    <a:pt x="32385" y="0"/>
                  </a:cubicBezTo>
                  <a:cubicBezTo>
                    <a:pt x="33338" y="23813"/>
                    <a:pt x="20955" y="39053"/>
                    <a:pt x="0" y="47625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1429;p20">
              <a:extLst>
                <a:ext uri="{FF2B5EF4-FFF2-40B4-BE49-F238E27FC236}">
                  <a16:creationId xmlns:a16="http://schemas.microsoft.com/office/drawing/2014/main" id="{91BFF046-9923-4006-A226-320681EBA365}"/>
                </a:ext>
              </a:extLst>
            </p:cNvPr>
            <p:cNvSpPr/>
            <p:nvPr/>
          </p:nvSpPr>
          <p:spPr>
            <a:xfrm>
              <a:off x="8556306" y="3854767"/>
              <a:ext cx="9525" cy="13334"/>
            </a:xfrm>
            <a:custGeom>
              <a:avLst/>
              <a:gdLst/>
              <a:ahLst/>
              <a:cxnLst/>
              <a:rect l="l" t="t" r="r" b="b"/>
              <a:pathLst>
                <a:path w="9525" h="13334" extrusionOk="0">
                  <a:moveTo>
                    <a:pt x="0" y="13335"/>
                  </a:moveTo>
                  <a:cubicBezTo>
                    <a:pt x="2857" y="8572"/>
                    <a:pt x="6668" y="3810"/>
                    <a:pt x="9525" y="0"/>
                  </a:cubicBezTo>
                  <a:cubicBezTo>
                    <a:pt x="5715" y="3810"/>
                    <a:pt x="2857" y="8572"/>
                    <a:pt x="0" y="13335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1430;p20">
              <a:extLst>
                <a:ext uri="{FF2B5EF4-FFF2-40B4-BE49-F238E27FC236}">
                  <a16:creationId xmlns:a16="http://schemas.microsoft.com/office/drawing/2014/main" id="{9C3230B6-8832-483F-87ED-E271A8B8E145}"/>
                </a:ext>
              </a:extLst>
            </p:cNvPr>
            <p:cNvSpPr/>
            <p:nvPr/>
          </p:nvSpPr>
          <p:spPr>
            <a:xfrm>
              <a:off x="8565831" y="3839527"/>
              <a:ext cx="9525" cy="14287"/>
            </a:xfrm>
            <a:custGeom>
              <a:avLst/>
              <a:gdLst/>
              <a:ahLst/>
              <a:cxnLst/>
              <a:rect l="l" t="t" r="r" b="b"/>
              <a:pathLst>
                <a:path w="9525" h="14287" extrusionOk="0">
                  <a:moveTo>
                    <a:pt x="0" y="14288"/>
                  </a:moveTo>
                  <a:cubicBezTo>
                    <a:pt x="2857" y="9525"/>
                    <a:pt x="6668" y="4763"/>
                    <a:pt x="9525" y="0"/>
                  </a:cubicBezTo>
                  <a:cubicBezTo>
                    <a:pt x="6668" y="5715"/>
                    <a:pt x="2857" y="10478"/>
                    <a:pt x="0" y="14288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1431;p20">
              <a:extLst>
                <a:ext uri="{FF2B5EF4-FFF2-40B4-BE49-F238E27FC236}">
                  <a16:creationId xmlns:a16="http://schemas.microsoft.com/office/drawing/2014/main" id="{9BEBACEF-3020-4F18-BE14-1CC0922CB451}"/>
                </a:ext>
              </a:extLst>
            </p:cNvPr>
            <p:cNvSpPr/>
            <p:nvPr/>
          </p:nvSpPr>
          <p:spPr>
            <a:xfrm>
              <a:off x="6772129" y="5138208"/>
              <a:ext cx="108307" cy="91015"/>
            </a:xfrm>
            <a:custGeom>
              <a:avLst/>
              <a:gdLst/>
              <a:ahLst/>
              <a:cxnLst/>
              <a:rect l="l" t="t" r="r" b="b"/>
              <a:pathLst>
                <a:path w="108307" h="91015" extrusionOk="0">
                  <a:moveTo>
                    <a:pt x="106825" y="22436"/>
                  </a:moveTo>
                  <a:cubicBezTo>
                    <a:pt x="115397" y="59583"/>
                    <a:pt x="85870" y="91016"/>
                    <a:pt x="42055" y="91016"/>
                  </a:cubicBezTo>
                  <a:cubicBezTo>
                    <a:pt x="23005" y="85301"/>
                    <a:pt x="3002" y="81491"/>
                    <a:pt x="145" y="56726"/>
                  </a:cubicBezTo>
                  <a:cubicBezTo>
                    <a:pt x="-1761" y="37676"/>
                    <a:pt x="15385" y="14816"/>
                    <a:pt x="38245" y="6243"/>
                  </a:cubicBezTo>
                  <a:cubicBezTo>
                    <a:pt x="59200" y="-1377"/>
                    <a:pt x="80155" y="-5187"/>
                    <a:pt x="98252" y="13863"/>
                  </a:cubicBezTo>
                  <a:cubicBezTo>
                    <a:pt x="101110" y="16721"/>
                    <a:pt x="103967" y="19578"/>
                    <a:pt x="106825" y="22436"/>
                  </a:cubicBezTo>
                  <a:close/>
                  <a:moveTo>
                    <a:pt x="32530" y="74823"/>
                  </a:moveTo>
                  <a:cubicBezTo>
                    <a:pt x="71582" y="65298"/>
                    <a:pt x="87775" y="42438"/>
                    <a:pt x="76345" y="16721"/>
                  </a:cubicBezTo>
                  <a:cubicBezTo>
                    <a:pt x="40150" y="24341"/>
                    <a:pt x="23957" y="45296"/>
                    <a:pt x="32530" y="74823"/>
                  </a:cubicBezTo>
                  <a:close/>
                </a:path>
              </a:pathLst>
            </a:custGeom>
            <a:solidFill>
              <a:srgbClr val="100E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1432;p20">
              <a:extLst>
                <a:ext uri="{FF2B5EF4-FFF2-40B4-BE49-F238E27FC236}">
                  <a16:creationId xmlns:a16="http://schemas.microsoft.com/office/drawing/2014/main" id="{99F67BAF-812E-4A08-AEC0-9C832644D41F}"/>
                </a:ext>
              </a:extLst>
            </p:cNvPr>
            <p:cNvSpPr/>
            <p:nvPr/>
          </p:nvSpPr>
          <p:spPr>
            <a:xfrm>
              <a:off x="6662737" y="5257799"/>
              <a:ext cx="126682" cy="61198"/>
            </a:xfrm>
            <a:custGeom>
              <a:avLst/>
              <a:gdLst/>
              <a:ahLst/>
              <a:cxnLst/>
              <a:rect l="l" t="t" r="r" b="b"/>
              <a:pathLst>
                <a:path w="126682" h="61198" extrusionOk="0">
                  <a:moveTo>
                    <a:pt x="113347" y="0"/>
                  </a:moveTo>
                  <a:cubicBezTo>
                    <a:pt x="118110" y="6668"/>
                    <a:pt x="121920" y="14288"/>
                    <a:pt x="126682" y="21907"/>
                  </a:cubicBezTo>
                  <a:cubicBezTo>
                    <a:pt x="116205" y="51435"/>
                    <a:pt x="86678" y="47625"/>
                    <a:pt x="63818" y="50482"/>
                  </a:cubicBezTo>
                  <a:cubicBezTo>
                    <a:pt x="46672" y="52388"/>
                    <a:pt x="28575" y="47625"/>
                    <a:pt x="13335" y="60007"/>
                  </a:cubicBezTo>
                  <a:cubicBezTo>
                    <a:pt x="10478" y="61913"/>
                    <a:pt x="3810" y="60960"/>
                    <a:pt x="0" y="60960"/>
                  </a:cubicBezTo>
                  <a:cubicBezTo>
                    <a:pt x="953" y="57150"/>
                    <a:pt x="1905" y="50482"/>
                    <a:pt x="4763" y="48578"/>
                  </a:cubicBezTo>
                  <a:cubicBezTo>
                    <a:pt x="40957" y="31432"/>
                    <a:pt x="77153" y="16193"/>
                    <a:pt x="113347" y="0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1433;p20">
              <a:extLst>
                <a:ext uri="{FF2B5EF4-FFF2-40B4-BE49-F238E27FC236}">
                  <a16:creationId xmlns:a16="http://schemas.microsoft.com/office/drawing/2014/main" id="{FCB902E1-A248-4158-9372-8E60161F016A}"/>
                </a:ext>
              </a:extLst>
            </p:cNvPr>
            <p:cNvSpPr/>
            <p:nvPr/>
          </p:nvSpPr>
          <p:spPr>
            <a:xfrm>
              <a:off x="8028622" y="4501422"/>
              <a:ext cx="83819" cy="97246"/>
            </a:xfrm>
            <a:custGeom>
              <a:avLst/>
              <a:gdLst/>
              <a:ahLst/>
              <a:cxnLst/>
              <a:rect l="l" t="t" r="r" b="b"/>
              <a:pathLst>
                <a:path w="83819" h="97246" extrusionOk="0">
                  <a:moveTo>
                    <a:pt x="28575" y="54384"/>
                  </a:moveTo>
                  <a:cubicBezTo>
                    <a:pt x="40005" y="36287"/>
                    <a:pt x="51435" y="18189"/>
                    <a:pt x="64770" y="1044"/>
                  </a:cubicBezTo>
                  <a:cubicBezTo>
                    <a:pt x="66675" y="-1813"/>
                    <a:pt x="77152" y="1997"/>
                    <a:pt x="83820" y="2949"/>
                  </a:cubicBezTo>
                  <a:cubicBezTo>
                    <a:pt x="83820" y="4854"/>
                    <a:pt x="83820" y="8664"/>
                    <a:pt x="82867" y="9617"/>
                  </a:cubicBezTo>
                  <a:cubicBezTo>
                    <a:pt x="60960" y="36287"/>
                    <a:pt x="33338" y="59147"/>
                    <a:pt x="21907" y="94389"/>
                  </a:cubicBezTo>
                  <a:cubicBezTo>
                    <a:pt x="20955" y="96294"/>
                    <a:pt x="16192" y="96294"/>
                    <a:pt x="13335" y="97247"/>
                  </a:cubicBezTo>
                  <a:cubicBezTo>
                    <a:pt x="9525" y="93437"/>
                    <a:pt x="5715" y="90579"/>
                    <a:pt x="0" y="84864"/>
                  </a:cubicBezTo>
                  <a:cubicBezTo>
                    <a:pt x="9525" y="75339"/>
                    <a:pt x="19050" y="64862"/>
                    <a:pt x="28575" y="54384"/>
                  </a:cubicBezTo>
                  <a:cubicBezTo>
                    <a:pt x="29527" y="54384"/>
                    <a:pt x="29527" y="55337"/>
                    <a:pt x="30480" y="55337"/>
                  </a:cubicBezTo>
                  <a:cubicBezTo>
                    <a:pt x="29527" y="55337"/>
                    <a:pt x="29527" y="54384"/>
                    <a:pt x="28575" y="54384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1434;p20">
              <a:extLst>
                <a:ext uri="{FF2B5EF4-FFF2-40B4-BE49-F238E27FC236}">
                  <a16:creationId xmlns:a16="http://schemas.microsoft.com/office/drawing/2014/main" id="{DC5887BF-50B9-4F21-B833-19CFEF20EB3D}"/>
                </a:ext>
              </a:extLst>
            </p:cNvPr>
            <p:cNvSpPr/>
            <p:nvPr/>
          </p:nvSpPr>
          <p:spPr>
            <a:xfrm>
              <a:off x="8127681" y="4467224"/>
              <a:ext cx="14287" cy="18097"/>
            </a:xfrm>
            <a:custGeom>
              <a:avLst/>
              <a:gdLst/>
              <a:ahLst/>
              <a:cxnLst/>
              <a:rect l="l" t="t" r="r" b="b"/>
              <a:pathLst>
                <a:path w="14287" h="18097" extrusionOk="0">
                  <a:moveTo>
                    <a:pt x="0" y="18097"/>
                  </a:moveTo>
                  <a:cubicBezTo>
                    <a:pt x="4763" y="12382"/>
                    <a:pt x="9525" y="5715"/>
                    <a:pt x="14288" y="0"/>
                  </a:cubicBezTo>
                  <a:cubicBezTo>
                    <a:pt x="9525" y="5715"/>
                    <a:pt x="4763" y="11430"/>
                    <a:pt x="0" y="18097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1435;p20">
              <a:extLst>
                <a:ext uri="{FF2B5EF4-FFF2-40B4-BE49-F238E27FC236}">
                  <a16:creationId xmlns:a16="http://schemas.microsoft.com/office/drawing/2014/main" id="{567AA2D6-10A5-483F-ABA8-BE0922277268}"/>
                </a:ext>
              </a:extLst>
            </p:cNvPr>
            <p:cNvSpPr/>
            <p:nvPr/>
          </p:nvSpPr>
          <p:spPr>
            <a:xfrm>
              <a:off x="7641906" y="4301489"/>
              <a:ext cx="48577" cy="61912"/>
            </a:xfrm>
            <a:custGeom>
              <a:avLst/>
              <a:gdLst/>
              <a:ahLst/>
              <a:cxnLst/>
              <a:rect l="l" t="t" r="r" b="b"/>
              <a:pathLst>
                <a:path w="48577" h="61912" extrusionOk="0">
                  <a:moveTo>
                    <a:pt x="38100" y="0"/>
                  </a:moveTo>
                  <a:cubicBezTo>
                    <a:pt x="41910" y="953"/>
                    <a:pt x="44768" y="2857"/>
                    <a:pt x="48578" y="3810"/>
                  </a:cubicBezTo>
                  <a:cubicBezTo>
                    <a:pt x="46673" y="12382"/>
                    <a:pt x="44768" y="20003"/>
                    <a:pt x="42863" y="28575"/>
                  </a:cubicBezTo>
                  <a:cubicBezTo>
                    <a:pt x="40958" y="31432"/>
                    <a:pt x="40005" y="34290"/>
                    <a:pt x="38100" y="38100"/>
                  </a:cubicBezTo>
                  <a:cubicBezTo>
                    <a:pt x="30480" y="41910"/>
                    <a:pt x="22860" y="45720"/>
                    <a:pt x="15240" y="50482"/>
                  </a:cubicBezTo>
                  <a:cubicBezTo>
                    <a:pt x="9525" y="53340"/>
                    <a:pt x="4763" y="58103"/>
                    <a:pt x="0" y="61913"/>
                  </a:cubicBezTo>
                  <a:lnTo>
                    <a:pt x="0" y="61913"/>
                  </a:lnTo>
                  <a:cubicBezTo>
                    <a:pt x="13335" y="40957"/>
                    <a:pt x="25718" y="20003"/>
                    <a:pt x="38100" y="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1436;p20">
              <a:extLst>
                <a:ext uri="{FF2B5EF4-FFF2-40B4-BE49-F238E27FC236}">
                  <a16:creationId xmlns:a16="http://schemas.microsoft.com/office/drawing/2014/main" id="{002D16E1-83C1-4DF2-9C6A-84E3724E4320}"/>
                </a:ext>
              </a:extLst>
            </p:cNvPr>
            <p:cNvSpPr/>
            <p:nvPr/>
          </p:nvSpPr>
          <p:spPr>
            <a:xfrm>
              <a:off x="7562849" y="4465319"/>
              <a:ext cx="22641" cy="34290"/>
            </a:xfrm>
            <a:custGeom>
              <a:avLst/>
              <a:gdLst/>
              <a:ahLst/>
              <a:cxnLst/>
              <a:rect l="l" t="t" r="r" b="b"/>
              <a:pathLst>
                <a:path w="22641" h="34290" extrusionOk="0">
                  <a:moveTo>
                    <a:pt x="0" y="34290"/>
                  </a:moveTo>
                  <a:cubicBezTo>
                    <a:pt x="6668" y="22860"/>
                    <a:pt x="13335" y="11430"/>
                    <a:pt x="20003" y="0"/>
                  </a:cubicBezTo>
                  <a:cubicBezTo>
                    <a:pt x="26670" y="13335"/>
                    <a:pt x="20955" y="23813"/>
                    <a:pt x="0" y="3429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1437;p20">
              <a:extLst>
                <a:ext uri="{FF2B5EF4-FFF2-40B4-BE49-F238E27FC236}">
                  <a16:creationId xmlns:a16="http://schemas.microsoft.com/office/drawing/2014/main" id="{9E3AC050-E84D-4926-842B-210423A31388}"/>
                </a:ext>
              </a:extLst>
            </p:cNvPr>
            <p:cNvSpPr/>
            <p:nvPr/>
          </p:nvSpPr>
          <p:spPr>
            <a:xfrm>
              <a:off x="7590471" y="4433887"/>
              <a:ext cx="20002" cy="19050"/>
            </a:xfrm>
            <a:custGeom>
              <a:avLst/>
              <a:gdLst/>
              <a:ahLst/>
              <a:cxnLst/>
              <a:rect l="l" t="t" r="r" b="b"/>
              <a:pathLst>
                <a:path w="20002" h="19050" extrusionOk="0">
                  <a:moveTo>
                    <a:pt x="0" y="14288"/>
                  </a:moveTo>
                  <a:cubicBezTo>
                    <a:pt x="6668" y="9525"/>
                    <a:pt x="13335" y="4763"/>
                    <a:pt x="20003" y="0"/>
                  </a:cubicBezTo>
                  <a:cubicBezTo>
                    <a:pt x="15240" y="6668"/>
                    <a:pt x="10478" y="12382"/>
                    <a:pt x="5715" y="19050"/>
                  </a:cubicBezTo>
                  <a:cubicBezTo>
                    <a:pt x="3810" y="17145"/>
                    <a:pt x="1905" y="15240"/>
                    <a:pt x="0" y="14288"/>
                  </a:cubicBezTo>
                  <a:lnTo>
                    <a:pt x="0" y="14288"/>
                  </a:ln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1438;p20">
              <a:extLst>
                <a:ext uri="{FF2B5EF4-FFF2-40B4-BE49-F238E27FC236}">
                  <a16:creationId xmlns:a16="http://schemas.microsoft.com/office/drawing/2014/main" id="{79A9337C-811B-495E-B0B5-255D1A065200}"/>
                </a:ext>
              </a:extLst>
            </p:cNvPr>
            <p:cNvSpPr/>
            <p:nvPr/>
          </p:nvSpPr>
          <p:spPr>
            <a:xfrm>
              <a:off x="7685721" y="4305299"/>
              <a:ext cx="15240" cy="24765"/>
            </a:xfrm>
            <a:custGeom>
              <a:avLst/>
              <a:gdLst/>
              <a:ahLst/>
              <a:cxnLst/>
              <a:rect l="l" t="t" r="r" b="b"/>
              <a:pathLst>
                <a:path w="15240" h="24765" extrusionOk="0">
                  <a:moveTo>
                    <a:pt x="0" y="24765"/>
                  </a:moveTo>
                  <a:cubicBezTo>
                    <a:pt x="1905" y="16193"/>
                    <a:pt x="3810" y="8572"/>
                    <a:pt x="5715" y="0"/>
                  </a:cubicBezTo>
                  <a:cubicBezTo>
                    <a:pt x="8572" y="0"/>
                    <a:pt x="12383" y="953"/>
                    <a:pt x="15240" y="953"/>
                  </a:cubicBezTo>
                  <a:cubicBezTo>
                    <a:pt x="9525" y="8572"/>
                    <a:pt x="4763" y="17145"/>
                    <a:pt x="0" y="24765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1439;p20">
              <a:extLst>
                <a:ext uri="{FF2B5EF4-FFF2-40B4-BE49-F238E27FC236}">
                  <a16:creationId xmlns:a16="http://schemas.microsoft.com/office/drawing/2014/main" id="{E7BC514E-192B-45D1-B4B3-2B79010FE10A}"/>
                </a:ext>
              </a:extLst>
            </p:cNvPr>
            <p:cNvSpPr/>
            <p:nvPr/>
          </p:nvSpPr>
          <p:spPr>
            <a:xfrm>
              <a:off x="7543799" y="4508181"/>
              <a:ext cx="18097" cy="20002"/>
            </a:xfrm>
            <a:custGeom>
              <a:avLst/>
              <a:gdLst/>
              <a:ahLst/>
              <a:cxnLst/>
              <a:rect l="l" t="t" r="r" b="b"/>
              <a:pathLst>
                <a:path w="18097" h="20002" extrusionOk="0">
                  <a:moveTo>
                    <a:pt x="0" y="20003"/>
                  </a:moveTo>
                  <a:cubicBezTo>
                    <a:pt x="5715" y="13335"/>
                    <a:pt x="12382" y="6668"/>
                    <a:pt x="18097" y="0"/>
                  </a:cubicBezTo>
                  <a:cubicBezTo>
                    <a:pt x="12382" y="6668"/>
                    <a:pt x="6668" y="13335"/>
                    <a:pt x="0" y="20003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1440;p20">
              <a:extLst>
                <a:ext uri="{FF2B5EF4-FFF2-40B4-BE49-F238E27FC236}">
                  <a16:creationId xmlns:a16="http://schemas.microsoft.com/office/drawing/2014/main" id="{10F4E25E-27D4-4AE5-9304-9C95AFAC532A}"/>
                </a:ext>
              </a:extLst>
            </p:cNvPr>
            <p:cNvSpPr/>
            <p:nvPr/>
          </p:nvSpPr>
          <p:spPr>
            <a:xfrm>
              <a:off x="7590471" y="4448174"/>
              <a:ext cx="5715" cy="4762"/>
            </a:xfrm>
            <a:custGeom>
              <a:avLst/>
              <a:gdLst/>
              <a:ahLst/>
              <a:cxnLst/>
              <a:rect l="l" t="t" r="r" b="b"/>
              <a:pathLst>
                <a:path w="5715" h="4762" extrusionOk="0">
                  <a:moveTo>
                    <a:pt x="0" y="0"/>
                  </a:moveTo>
                  <a:cubicBezTo>
                    <a:pt x="1905" y="1905"/>
                    <a:pt x="3810" y="3810"/>
                    <a:pt x="5715" y="4763"/>
                  </a:cubicBezTo>
                  <a:cubicBezTo>
                    <a:pt x="3810" y="2857"/>
                    <a:pt x="1905" y="953"/>
                    <a:pt x="0" y="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1441;p20">
              <a:extLst>
                <a:ext uri="{FF2B5EF4-FFF2-40B4-BE49-F238E27FC236}">
                  <a16:creationId xmlns:a16="http://schemas.microsoft.com/office/drawing/2014/main" id="{DA47CC7D-18B4-4D49-A5F7-2FB03B87E724}"/>
                </a:ext>
              </a:extLst>
            </p:cNvPr>
            <p:cNvSpPr/>
            <p:nvPr/>
          </p:nvSpPr>
          <p:spPr>
            <a:xfrm>
              <a:off x="7341869" y="5265419"/>
              <a:ext cx="2857" cy="2857"/>
            </a:xfrm>
            <a:custGeom>
              <a:avLst/>
              <a:gdLst/>
              <a:ahLst/>
              <a:cxnLst/>
              <a:rect l="l" t="t" r="r" b="b"/>
              <a:pathLst>
                <a:path w="2857" h="2857" extrusionOk="0">
                  <a:moveTo>
                    <a:pt x="2858" y="953"/>
                  </a:moveTo>
                  <a:cubicBezTo>
                    <a:pt x="2858" y="1905"/>
                    <a:pt x="1905" y="1905"/>
                    <a:pt x="1905" y="2858"/>
                  </a:cubicBezTo>
                  <a:cubicBezTo>
                    <a:pt x="953" y="1905"/>
                    <a:pt x="953" y="953"/>
                    <a:pt x="0" y="953"/>
                  </a:cubicBezTo>
                  <a:cubicBezTo>
                    <a:pt x="953" y="953"/>
                    <a:pt x="953" y="0"/>
                    <a:pt x="1905" y="0"/>
                  </a:cubicBezTo>
                  <a:cubicBezTo>
                    <a:pt x="2858" y="0"/>
                    <a:pt x="2858" y="953"/>
                    <a:pt x="2858" y="953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1442;p20">
              <a:extLst>
                <a:ext uri="{FF2B5EF4-FFF2-40B4-BE49-F238E27FC236}">
                  <a16:creationId xmlns:a16="http://schemas.microsoft.com/office/drawing/2014/main" id="{0DB1390B-EB83-4B09-9185-E1C107BF5CA8}"/>
                </a:ext>
              </a:extLst>
            </p:cNvPr>
            <p:cNvSpPr/>
            <p:nvPr/>
          </p:nvSpPr>
          <p:spPr>
            <a:xfrm>
              <a:off x="7326629" y="5283517"/>
              <a:ext cx="1904" cy="2328"/>
            </a:xfrm>
            <a:custGeom>
              <a:avLst/>
              <a:gdLst/>
              <a:ahLst/>
              <a:cxnLst/>
              <a:rect l="l" t="t" r="r" b="b"/>
              <a:pathLst>
                <a:path w="1904" h="2328" extrusionOk="0">
                  <a:moveTo>
                    <a:pt x="0" y="1905"/>
                  </a:moveTo>
                  <a:cubicBezTo>
                    <a:pt x="952" y="952"/>
                    <a:pt x="1905" y="952"/>
                    <a:pt x="1905" y="0"/>
                  </a:cubicBezTo>
                  <a:cubicBezTo>
                    <a:pt x="1905" y="952"/>
                    <a:pt x="952" y="1905"/>
                    <a:pt x="0" y="1905"/>
                  </a:cubicBezTo>
                  <a:cubicBezTo>
                    <a:pt x="952" y="2857"/>
                    <a:pt x="0" y="1905"/>
                    <a:pt x="0" y="1905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1443;p20">
              <a:extLst>
                <a:ext uri="{FF2B5EF4-FFF2-40B4-BE49-F238E27FC236}">
                  <a16:creationId xmlns:a16="http://schemas.microsoft.com/office/drawing/2014/main" id="{E2AA37D8-5E9D-4971-96F7-37BBC0EE8486}"/>
                </a:ext>
              </a:extLst>
            </p:cNvPr>
            <p:cNvSpPr/>
            <p:nvPr/>
          </p:nvSpPr>
          <p:spPr>
            <a:xfrm>
              <a:off x="7599044" y="4410074"/>
              <a:ext cx="952" cy="1905"/>
            </a:xfrm>
            <a:custGeom>
              <a:avLst/>
              <a:gdLst/>
              <a:ahLst/>
              <a:cxnLst/>
              <a:rect l="l" t="t" r="r" b="b"/>
              <a:pathLst>
                <a:path w="952" h="1905" extrusionOk="0">
                  <a:moveTo>
                    <a:pt x="953" y="0"/>
                  </a:moveTo>
                  <a:cubicBezTo>
                    <a:pt x="953" y="953"/>
                    <a:pt x="0" y="953"/>
                    <a:pt x="0" y="1905"/>
                  </a:cubicBezTo>
                  <a:cubicBezTo>
                    <a:pt x="953" y="953"/>
                    <a:pt x="953" y="0"/>
                    <a:pt x="953" y="0"/>
                  </a:cubicBezTo>
                  <a:cubicBezTo>
                    <a:pt x="953" y="0"/>
                    <a:pt x="953" y="0"/>
                    <a:pt x="953" y="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1444;p20">
              <a:extLst>
                <a:ext uri="{FF2B5EF4-FFF2-40B4-BE49-F238E27FC236}">
                  <a16:creationId xmlns:a16="http://schemas.microsoft.com/office/drawing/2014/main" id="{7A69C270-5EE7-42DA-928F-0B58DB6447A2}"/>
                </a:ext>
              </a:extLst>
            </p:cNvPr>
            <p:cNvSpPr/>
            <p:nvPr/>
          </p:nvSpPr>
          <p:spPr>
            <a:xfrm>
              <a:off x="7599996" y="4408169"/>
              <a:ext cx="952" cy="1905"/>
            </a:xfrm>
            <a:custGeom>
              <a:avLst/>
              <a:gdLst/>
              <a:ahLst/>
              <a:cxnLst/>
              <a:rect l="l" t="t" r="r" b="b"/>
              <a:pathLst>
                <a:path w="952" h="1905" extrusionOk="0">
                  <a:moveTo>
                    <a:pt x="0" y="1905"/>
                  </a:moveTo>
                  <a:cubicBezTo>
                    <a:pt x="0" y="953"/>
                    <a:pt x="953" y="953"/>
                    <a:pt x="953" y="0"/>
                  </a:cubicBezTo>
                  <a:cubicBezTo>
                    <a:pt x="953" y="0"/>
                    <a:pt x="953" y="953"/>
                    <a:pt x="0" y="1905"/>
                  </a:cubicBezTo>
                  <a:cubicBezTo>
                    <a:pt x="0" y="1905"/>
                    <a:pt x="0" y="1905"/>
                    <a:pt x="0" y="1905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1445;p20">
              <a:extLst>
                <a:ext uri="{FF2B5EF4-FFF2-40B4-BE49-F238E27FC236}">
                  <a16:creationId xmlns:a16="http://schemas.microsoft.com/office/drawing/2014/main" id="{CDC8CB3D-467B-4DD7-8C50-E1ACA5F43B15}"/>
                </a:ext>
              </a:extLst>
            </p:cNvPr>
            <p:cNvSpPr/>
            <p:nvPr/>
          </p:nvSpPr>
          <p:spPr>
            <a:xfrm>
              <a:off x="7641906" y="4362449"/>
              <a:ext cx="952" cy="1905"/>
            </a:xfrm>
            <a:custGeom>
              <a:avLst/>
              <a:gdLst/>
              <a:ahLst/>
              <a:cxnLst/>
              <a:rect l="l" t="t" r="r" b="b"/>
              <a:pathLst>
                <a:path w="952" h="1905" extrusionOk="0">
                  <a:moveTo>
                    <a:pt x="953" y="0"/>
                  </a:moveTo>
                  <a:cubicBezTo>
                    <a:pt x="953" y="953"/>
                    <a:pt x="0" y="953"/>
                    <a:pt x="0" y="1905"/>
                  </a:cubicBezTo>
                  <a:cubicBezTo>
                    <a:pt x="0" y="1905"/>
                    <a:pt x="0" y="953"/>
                    <a:pt x="953" y="0"/>
                  </a:cubicBezTo>
                  <a:cubicBezTo>
                    <a:pt x="953" y="0"/>
                    <a:pt x="953" y="0"/>
                    <a:pt x="953" y="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1446;p20">
              <a:extLst>
                <a:ext uri="{FF2B5EF4-FFF2-40B4-BE49-F238E27FC236}">
                  <a16:creationId xmlns:a16="http://schemas.microsoft.com/office/drawing/2014/main" id="{E35099D5-2488-4E09-8CC3-63B6C1D1862C}"/>
                </a:ext>
              </a:extLst>
            </p:cNvPr>
            <p:cNvSpPr/>
            <p:nvPr/>
          </p:nvSpPr>
          <p:spPr>
            <a:xfrm>
              <a:off x="8185784" y="4805362"/>
              <a:ext cx="7619" cy="6667"/>
            </a:xfrm>
            <a:custGeom>
              <a:avLst/>
              <a:gdLst/>
              <a:ahLst/>
              <a:cxnLst/>
              <a:rect l="l" t="t" r="r" b="b"/>
              <a:pathLst>
                <a:path w="7619" h="6667" extrusionOk="0">
                  <a:moveTo>
                    <a:pt x="7620" y="0"/>
                  </a:moveTo>
                  <a:cubicBezTo>
                    <a:pt x="5715" y="1905"/>
                    <a:pt x="3810" y="4763"/>
                    <a:pt x="1905" y="6668"/>
                  </a:cubicBezTo>
                  <a:cubicBezTo>
                    <a:pt x="952" y="5715"/>
                    <a:pt x="952" y="5715"/>
                    <a:pt x="0" y="4763"/>
                  </a:cubicBezTo>
                  <a:cubicBezTo>
                    <a:pt x="2857" y="3810"/>
                    <a:pt x="5715" y="1905"/>
                    <a:pt x="7620" y="0"/>
                  </a:cubicBezTo>
                  <a:cubicBezTo>
                    <a:pt x="7620" y="0"/>
                    <a:pt x="7620" y="0"/>
                    <a:pt x="7620" y="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1447;p20">
              <a:extLst>
                <a:ext uri="{FF2B5EF4-FFF2-40B4-BE49-F238E27FC236}">
                  <a16:creationId xmlns:a16="http://schemas.microsoft.com/office/drawing/2014/main" id="{F942E7E8-1A06-4532-BFE8-B597FD56C829}"/>
                </a:ext>
              </a:extLst>
            </p:cNvPr>
            <p:cNvSpPr/>
            <p:nvPr/>
          </p:nvSpPr>
          <p:spPr>
            <a:xfrm>
              <a:off x="8246744" y="480536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5" extrusionOk="0">
                  <a:moveTo>
                    <a:pt x="3810" y="0"/>
                  </a:moveTo>
                  <a:cubicBezTo>
                    <a:pt x="2857" y="1905"/>
                    <a:pt x="2857" y="3810"/>
                    <a:pt x="1905" y="5715"/>
                  </a:cubicBezTo>
                  <a:cubicBezTo>
                    <a:pt x="953" y="5715"/>
                    <a:pt x="953" y="4763"/>
                    <a:pt x="0" y="4763"/>
                  </a:cubicBezTo>
                  <a:cubicBezTo>
                    <a:pt x="953" y="3810"/>
                    <a:pt x="1905" y="1905"/>
                    <a:pt x="3810" y="0"/>
                  </a:cubicBezTo>
                  <a:cubicBezTo>
                    <a:pt x="3810" y="0"/>
                    <a:pt x="3810" y="0"/>
                    <a:pt x="3810" y="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1448;p20">
              <a:extLst>
                <a:ext uri="{FF2B5EF4-FFF2-40B4-BE49-F238E27FC236}">
                  <a16:creationId xmlns:a16="http://schemas.microsoft.com/office/drawing/2014/main" id="{E6DC0B5F-05C7-4231-9676-4D61B8158FD0}"/>
                </a:ext>
              </a:extLst>
            </p:cNvPr>
            <p:cNvSpPr/>
            <p:nvPr/>
          </p:nvSpPr>
          <p:spPr>
            <a:xfrm>
              <a:off x="8113394" y="4240529"/>
              <a:ext cx="33337" cy="37147"/>
            </a:xfrm>
            <a:custGeom>
              <a:avLst/>
              <a:gdLst/>
              <a:ahLst/>
              <a:cxnLst/>
              <a:rect l="l" t="t" r="r" b="b"/>
              <a:pathLst>
                <a:path w="33337" h="37147" extrusionOk="0">
                  <a:moveTo>
                    <a:pt x="33338" y="0"/>
                  </a:moveTo>
                  <a:cubicBezTo>
                    <a:pt x="21907" y="12382"/>
                    <a:pt x="11430" y="24765"/>
                    <a:pt x="0" y="37147"/>
                  </a:cubicBezTo>
                  <a:cubicBezTo>
                    <a:pt x="11430" y="24765"/>
                    <a:pt x="21907" y="12382"/>
                    <a:pt x="33338" y="0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1449;p20">
              <a:extLst>
                <a:ext uri="{FF2B5EF4-FFF2-40B4-BE49-F238E27FC236}">
                  <a16:creationId xmlns:a16="http://schemas.microsoft.com/office/drawing/2014/main" id="{ECDC5D7E-95D0-46AF-B0B3-675FA9238D99}"/>
                </a:ext>
              </a:extLst>
            </p:cNvPr>
            <p:cNvSpPr/>
            <p:nvPr/>
          </p:nvSpPr>
          <p:spPr>
            <a:xfrm>
              <a:off x="8424862" y="3769042"/>
              <a:ext cx="69532" cy="69532"/>
            </a:xfrm>
            <a:custGeom>
              <a:avLst/>
              <a:gdLst/>
              <a:ahLst/>
              <a:cxnLst/>
              <a:rect l="l" t="t" r="r" b="b"/>
              <a:pathLst>
                <a:path w="69532" h="69532" extrusionOk="0">
                  <a:moveTo>
                    <a:pt x="69532" y="0"/>
                  </a:moveTo>
                  <a:cubicBezTo>
                    <a:pt x="69532" y="2857"/>
                    <a:pt x="69532" y="6667"/>
                    <a:pt x="67627" y="8572"/>
                  </a:cubicBezTo>
                  <a:cubicBezTo>
                    <a:pt x="49530" y="28575"/>
                    <a:pt x="31432" y="47625"/>
                    <a:pt x="12382" y="66675"/>
                  </a:cubicBezTo>
                  <a:cubicBezTo>
                    <a:pt x="9525" y="69532"/>
                    <a:pt x="3810" y="68580"/>
                    <a:pt x="0" y="69532"/>
                  </a:cubicBezTo>
                  <a:cubicBezTo>
                    <a:pt x="19050" y="42863"/>
                    <a:pt x="35243" y="13335"/>
                    <a:pt x="69532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1450;p20">
              <a:extLst>
                <a:ext uri="{FF2B5EF4-FFF2-40B4-BE49-F238E27FC236}">
                  <a16:creationId xmlns:a16="http://schemas.microsoft.com/office/drawing/2014/main" id="{5FAD3399-0CE9-4106-808F-35C2FB25E18C}"/>
                </a:ext>
              </a:extLst>
            </p:cNvPr>
            <p:cNvSpPr/>
            <p:nvPr/>
          </p:nvSpPr>
          <p:spPr>
            <a:xfrm>
              <a:off x="8489631" y="3736656"/>
              <a:ext cx="952" cy="1905"/>
            </a:xfrm>
            <a:custGeom>
              <a:avLst/>
              <a:gdLst/>
              <a:ahLst/>
              <a:cxnLst/>
              <a:rect l="l" t="t" r="r" b="b"/>
              <a:pathLst>
                <a:path w="952" h="1905" extrusionOk="0">
                  <a:moveTo>
                    <a:pt x="953" y="0"/>
                  </a:moveTo>
                  <a:cubicBezTo>
                    <a:pt x="953" y="953"/>
                    <a:pt x="0" y="953"/>
                    <a:pt x="0" y="1905"/>
                  </a:cubicBezTo>
                  <a:cubicBezTo>
                    <a:pt x="0" y="953"/>
                    <a:pt x="0" y="953"/>
                    <a:pt x="953" y="0"/>
                  </a:cubicBezTo>
                  <a:cubicBezTo>
                    <a:pt x="953" y="0"/>
                    <a:pt x="953" y="0"/>
                    <a:pt x="953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1451;p20">
              <a:extLst>
                <a:ext uri="{FF2B5EF4-FFF2-40B4-BE49-F238E27FC236}">
                  <a16:creationId xmlns:a16="http://schemas.microsoft.com/office/drawing/2014/main" id="{9B99E427-A46D-4AFE-9694-A95DE7A827FD}"/>
                </a:ext>
              </a:extLst>
            </p:cNvPr>
            <p:cNvSpPr/>
            <p:nvPr/>
          </p:nvSpPr>
          <p:spPr>
            <a:xfrm>
              <a:off x="7741919" y="4989194"/>
              <a:ext cx="4762" cy="952"/>
            </a:xfrm>
            <a:custGeom>
              <a:avLst/>
              <a:gdLst/>
              <a:ahLst/>
              <a:cxnLst/>
              <a:rect l="l" t="t" r="r" b="b"/>
              <a:pathLst>
                <a:path w="4762" h="952" extrusionOk="0">
                  <a:moveTo>
                    <a:pt x="0" y="953"/>
                  </a:moveTo>
                  <a:cubicBezTo>
                    <a:pt x="1905" y="953"/>
                    <a:pt x="2858" y="0"/>
                    <a:pt x="4763" y="0"/>
                  </a:cubicBezTo>
                  <a:cubicBezTo>
                    <a:pt x="2858" y="0"/>
                    <a:pt x="953" y="953"/>
                    <a:pt x="0" y="953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1452;p20">
              <a:extLst>
                <a:ext uri="{FF2B5EF4-FFF2-40B4-BE49-F238E27FC236}">
                  <a16:creationId xmlns:a16="http://schemas.microsoft.com/office/drawing/2014/main" id="{82BFC32F-AC1A-4CBA-92ED-592C938CA274}"/>
                </a:ext>
              </a:extLst>
            </p:cNvPr>
            <p:cNvSpPr/>
            <p:nvPr/>
          </p:nvSpPr>
          <p:spPr>
            <a:xfrm>
              <a:off x="7103744" y="3560444"/>
              <a:ext cx="272415" cy="267652"/>
            </a:xfrm>
            <a:custGeom>
              <a:avLst/>
              <a:gdLst/>
              <a:ahLst/>
              <a:cxnLst/>
              <a:rect l="l" t="t" r="r" b="b"/>
              <a:pathLst>
                <a:path w="272415" h="267652" extrusionOk="0">
                  <a:moveTo>
                    <a:pt x="209550" y="6668"/>
                  </a:moveTo>
                  <a:cubicBezTo>
                    <a:pt x="216218" y="10478"/>
                    <a:pt x="222885" y="14288"/>
                    <a:pt x="232410" y="19050"/>
                  </a:cubicBezTo>
                  <a:cubicBezTo>
                    <a:pt x="242888" y="14288"/>
                    <a:pt x="256223" y="7620"/>
                    <a:pt x="272415" y="0"/>
                  </a:cubicBezTo>
                  <a:cubicBezTo>
                    <a:pt x="248603" y="36195"/>
                    <a:pt x="230505" y="73343"/>
                    <a:pt x="203835" y="103823"/>
                  </a:cubicBezTo>
                  <a:cubicBezTo>
                    <a:pt x="180023" y="131445"/>
                    <a:pt x="148590" y="151448"/>
                    <a:pt x="120015" y="174308"/>
                  </a:cubicBezTo>
                  <a:cubicBezTo>
                    <a:pt x="118110" y="176213"/>
                    <a:pt x="112395" y="174308"/>
                    <a:pt x="106680" y="174308"/>
                  </a:cubicBezTo>
                  <a:cubicBezTo>
                    <a:pt x="108585" y="163830"/>
                    <a:pt x="110490" y="154305"/>
                    <a:pt x="113348" y="140970"/>
                  </a:cubicBezTo>
                  <a:cubicBezTo>
                    <a:pt x="53340" y="166688"/>
                    <a:pt x="37148" y="225743"/>
                    <a:pt x="0" y="267653"/>
                  </a:cubicBezTo>
                  <a:cubicBezTo>
                    <a:pt x="4763" y="254318"/>
                    <a:pt x="9525" y="240030"/>
                    <a:pt x="15240" y="226695"/>
                  </a:cubicBezTo>
                  <a:cubicBezTo>
                    <a:pt x="31433" y="197168"/>
                    <a:pt x="47625" y="167640"/>
                    <a:pt x="64770" y="138113"/>
                  </a:cubicBezTo>
                  <a:cubicBezTo>
                    <a:pt x="70485" y="128588"/>
                    <a:pt x="79058" y="121920"/>
                    <a:pt x="85725" y="113348"/>
                  </a:cubicBezTo>
                  <a:cubicBezTo>
                    <a:pt x="89535" y="116205"/>
                    <a:pt x="92393" y="119063"/>
                    <a:pt x="98108" y="123825"/>
                  </a:cubicBezTo>
                  <a:cubicBezTo>
                    <a:pt x="108585" y="103823"/>
                    <a:pt x="118110" y="85725"/>
                    <a:pt x="128588" y="66675"/>
                  </a:cubicBezTo>
                  <a:cubicBezTo>
                    <a:pt x="128588" y="66675"/>
                    <a:pt x="128588" y="66675"/>
                    <a:pt x="128588" y="66675"/>
                  </a:cubicBezTo>
                  <a:cubicBezTo>
                    <a:pt x="133350" y="63818"/>
                    <a:pt x="138113" y="61913"/>
                    <a:pt x="141923" y="59055"/>
                  </a:cubicBezTo>
                  <a:cubicBezTo>
                    <a:pt x="164783" y="41910"/>
                    <a:pt x="186690" y="24765"/>
                    <a:pt x="209550" y="6668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1453;p20">
              <a:extLst>
                <a:ext uri="{FF2B5EF4-FFF2-40B4-BE49-F238E27FC236}">
                  <a16:creationId xmlns:a16="http://schemas.microsoft.com/office/drawing/2014/main" id="{9A35870A-3A20-4AE9-95E8-0DEE768D3EAE}"/>
                </a:ext>
              </a:extLst>
            </p:cNvPr>
            <p:cNvSpPr/>
            <p:nvPr/>
          </p:nvSpPr>
          <p:spPr>
            <a:xfrm>
              <a:off x="7233284" y="3479482"/>
              <a:ext cx="135255" cy="148589"/>
            </a:xfrm>
            <a:custGeom>
              <a:avLst/>
              <a:gdLst/>
              <a:ahLst/>
              <a:cxnLst/>
              <a:rect l="l" t="t" r="r" b="b"/>
              <a:pathLst>
                <a:path w="135255" h="148589" extrusionOk="0">
                  <a:moveTo>
                    <a:pt x="80010" y="87630"/>
                  </a:moveTo>
                  <a:cubicBezTo>
                    <a:pt x="58103" y="105727"/>
                    <a:pt x="36195" y="122873"/>
                    <a:pt x="13335" y="140970"/>
                  </a:cubicBezTo>
                  <a:cubicBezTo>
                    <a:pt x="9525" y="143827"/>
                    <a:pt x="4763" y="145733"/>
                    <a:pt x="0" y="148590"/>
                  </a:cubicBezTo>
                  <a:cubicBezTo>
                    <a:pt x="7620" y="135255"/>
                    <a:pt x="15240" y="120967"/>
                    <a:pt x="24765" y="107633"/>
                  </a:cubicBezTo>
                  <a:cubicBezTo>
                    <a:pt x="33338" y="95250"/>
                    <a:pt x="42863" y="84773"/>
                    <a:pt x="51435" y="73342"/>
                  </a:cubicBezTo>
                  <a:cubicBezTo>
                    <a:pt x="55245" y="72390"/>
                    <a:pt x="60960" y="72390"/>
                    <a:pt x="62865" y="69533"/>
                  </a:cubicBezTo>
                  <a:cubicBezTo>
                    <a:pt x="78105" y="51435"/>
                    <a:pt x="92393" y="31433"/>
                    <a:pt x="107633" y="13335"/>
                  </a:cubicBezTo>
                  <a:cubicBezTo>
                    <a:pt x="113347" y="6667"/>
                    <a:pt x="122872" y="4762"/>
                    <a:pt x="131445" y="0"/>
                  </a:cubicBezTo>
                  <a:cubicBezTo>
                    <a:pt x="132397" y="1905"/>
                    <a:pt x="134303" y="4762"/>
                    <a:pt x="135255" y="6667"/>
                  </a:cubicBezTo>
                  <a:cubicBezTo>
                    <a:pt x="119063" y="27623"/>
                    <a:pt x="102870" y="48577"/>
                    <a:pt x="86678" y="70485"/>
                  </a:cubicBezTo>
                  <a:cubicBezTo>
                    <a:pt x="83820" y="76200"/>
                    <a:pt x="81915" y="81915"/>
                    <a:pt x="80010" y="87630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1454;p20">
              <a:extLst>
                <a:ext uri="{FF2B5EF4-FFF2-40B4-BE49-F238E27FC236}">
                  <a16:creationId xmlns:a16="http://schemas.microsoft.com/office/drawing/2014/main" id="{CB486593-7B07-4508-AD9B-894106B8FFEA}"/>
                </a:ext>
              </a:extLst>
            </p:cNvPr>
            <p:cNvSpPr/>
            <p:nvPr/>
          </p:nvSpPr>
          <p:spPr>
            <a:xfrm>
              <a:off x="7189469" y="3628071"/>
              <a:ext cx="42862" cy="57150"/>
            </a:xfrm>
            <a:custGeom>
              <a:avLst/>
              <a:gdLst/>
              <a:ahLst/>
              <a:cxnLst/>
              <a:rect l="l" t="t" r="r" b="b"/>
              <a:pathLst>
                <a:path w="42862" h="57150" extrusionOk="0">
                  <a:moveTo>
                    <a:pt x="42863" y="0"/>
                  </a:moveTo>
                  <a:cubicBezTo>
                    <a:pt x="33338" y="18097"/>
                    <a:pt x="22860" y="37147"/>
                    <a:pt x="12383" y="57150"/>
                  </a:cubicBezTo>
                  <a:cubicBezTo>
                    <a:pt x="6668" y="52388"/>
                    <a:pt x="3810" y="49530"/>
                    <a:pt x="0" y="46672"/>
                  </a:cubicBezTo>
                  <a:cubicBezTo>
                    <a:pt x="15240" y="31433"/>
                    <a:pt x="29528" y="15240"/>
                    <a:pt x="42863" y="0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1455;p20">
              <a:extLst>
                <a:ext uri="{FF2B5EF4-FFF2-40B4-BE49-F238E27FC236}">
                  <a16:creationId xmlns:a16="http://schemas.microsoft.com/office/drawing/2014/main" id="{08394087-D0D0-4BCB-BF37-423976DAFF1D}"/>
                </a:ext>
              </a:extLst>
            </p:cNvPr>
            <p:cNvSpPr/>
            <p:nvPr/>
          </p:nvSpPr>
          <p:spPr>
            <a:xfrm>
              <a:off x="7766684" y="3052762"/>
              <a:ext cx="199696" cy="537209"/>
            </a:xfrm>
            <a:custGeom>
              <a:avLst/>
              <a:gdLst/>
              <a:ahLst/>
              <a:cxnLst/>
              <a:rect l="l" t="t" r="r" b="b"/>
              <a:pathLst>
                <a:path w="199696" h="537209" extrusionOk="0">
                  <a:moveTo>
                    <a:pt x="140017" y="146685"/>
                  </a:moveTo>
                  <a:cubicBezTo>
                    <a:pt x="140970" y="140017"/>
                    <a:pt x="145733" y="132397"/>
                    <a:pt x="143827" y="127635"/>
                  </a:cubicBezTo>
                  <a:cubicBezTo>
                    <a:pt x="130492" y="99060"/>
                    <a:pt x="113347" y="71438"/>
                    <a:pt x="101917" y="40958"/>
                  </a:cubicBezTo>
                  <a:cubicBezTo>
                    <a:pt x="98108" y="30480"/>
                    <a:pt x="107633" y="14288"/>
                    <a:pt x="111442" y="0"/>
                  </a:cubicBezTo>
                  <a:cubicBezTo>
                    <a:pt x="126683" y="26670"/>
                    <a:pt x="141922" y="53340"/>
                    <a:pt x="158115" y="80010"/>
                  </a:cubicBezTo>
                  <a:cubicBezTo>
                    <a:pt x="167640" y="96203"/>
                    <a:pt x="176213" y="114300"/>
                    <a:pt x="189547" y="124778"/>
                  </a:cubicBezTo>
                  <a:cubicBezTo>
                    <a:pt x="209550" y="140970"/>
                    <a:pt x="194310" y="153353"/>
                    <a:pt x="191452" y="167640"/>
                  </a:cubicBezTo>
                  <a:cubicBezTo>
                    <a:pt x="189547" y="177165"/>
                    <a:pt x="184785" y="186690"/>
                    <a:pt x="183833" y="195263"/>
                  </a:cubicBezTo>
                  <a:cubicBezTo>
                    <a:pt x="183833" y="203835"/>
                    <a:pt x="187642" y="213360"/>
                    <a:pt x="190500" y="221933"/>
                  </a:cubicBezTo>
                  <a:cubicBezTo>
                    <a:pt x="198120" y="242888"/>
                    <a:pt x="195263" y="255270"/>
                    <a:pt x="171450" y="264795"/>
                  </a:cubicBezTo>
                  <a:cubicBezTo>
                    <a:pt x="160020" y="269558"/>
                    <a:pt x="155258" y="293370"/>
                    <a:pt x="148590" y="308610"/>
                  </a:cubicBezTo>
                  <a:cubicBezTo>
                    <a:pt x="136208" y="335280"/>
                    <a:pt x="149542" y="347663"/>
                    <a:pt x="174308" y="352425"/>
                  </a:cubicBezTo>
                  <a:cubicBezTo>
                    <a:pt x="174308" y="386715"/>
                    <a:pt x="150495" y="404813"/>
                    <a:pt x="129540" y="423863"/>
                  </a:cubicBezTo>
                  <a:cubicBezTo>
                    <a:pt x="104775" y="445770"/>
                    <a:pt x="96202" y="475297"/>
                    <a:pt x="86677" y="504825"/>
                  </a:cubicBezTo>
                  <a:cubicBezTo>
                    <a:pt x="83820" y="513397"/>
                    <a:pt x="80963" y="521970"/>
                    <a:pt x="75247" y="537210"/>
                  </a:cubicBezTo>
                  <a:cubicBezTo>
                    <a:pt x="75247" y="503872"/>
                    <a:pt x="75247" y="477203"/>
                    <a:pt x="75247" y="450532"/>
                  </a:cubicBezTo>
                  <a:cubicBezTo>
                    <a:pt x="73342" y="450532"/>
                    <a:pt x="72390" y="450532"/>
                    <a:pt x="70485" y="451485"/>
                  </a:cubicBezTo>
                  <a:cubicBezTo>
                    <a:pt x="75247" y="441960"/>
                    <a:pt x="80010" y="432435"/>
                    <a:pt x="84772" y="422910"/>
                  </a:cubicBezTo>
                  <a:cubicBezTo>
                    <a:pt x="82867" y="421005"/>
                    <a:pt x="80010" y="420053"/>
                    <a:pt x="78105" y="418147"/>
                  </a:cubicBezTo>
                  <a:cubicBezTo>
                    <a:pt x="70485" y="425767"/>
                    <a:pt x="61913" y="433388"/>
                    <a:pt x="54292" y="441007"/>
                  </a:cubicBezTo>
                  <a:cubicBezTo>
                    <a:pt x="46672" y="442913"/>
                    <a:pt x="35242" y="426720"/>
                    <a:pt x="30480" y="445770"/>
                  </a:cubicBezTo>
                  <a:cubicBezTo>
                    <a:pt x="25717" y="445770"/>
                    <a:pt x="20955" y="445770"/>
                    <a:pt x="16192" y="445770"/>
                  </a:cubicBezTo>
                  <a:cubicBezTo>
                    <a:pt x="-6667" y="421005"/>
                    <a:pt x="-2858" y="392430"/>
                    <a:pt x="12383" y="366713"/>
                  </a:cubicBezTo>
                  <a:cubicBezTo>
                    <a:pt x="24765" y="345758"/>
                    <a:pt x="44767" y="328613"/>
                    <a:pt x="60008" y="310515"/>
                  </a:cubicBezTo>
                  <a:cubicBezTo>
                    <a:pt x="69533" y="299085"/>
                    <a:pt x="78105" y="287655"/>
                    <a:pt x="86677" y="276225"/>
                  </a:cubicBezTo>
                  <a:cubicBezTo>
                    <a:pt x="105727" y="249555"/>
                    <a:pt x="124777" y="222885"/>
                    <a:pt x="142875" y="196215"/>
                  </a:cubicBezTo>
                  <a:cubicBezTo>
                    <a:pt x="156210" y="185738"/>
                    <a:pt x="157163" y="175260"/>
                    <a:pt x="144780" y="162878"/>
                  </a:cubicBezTo>
                  <a:cubicBezTo>
                    <a:pt x="141922" y="160972"/>
                    <a:pt x="141922" y="153353"/>
                    <a:pt x="140017" y="146685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1456;p20">
              <a:extLst>
                <a:ext uri="{FF2B5EF4-FFF2-40B4-BE49-F238E27FC236}">
                  <a16:creationId xmlns:a16="http://schemas.microsoft.com/office/drawing/2014/main" id="{14AA8BE4-F71B-493B-AE2E-8A426ED845C1}"/>
                </a:ext>
              </a:extLst>
            </p:cNvPr>
            <p:cNvSpPr/>
            <p:nvPr/>
          </p:nvSpPr>
          <p:spPr>
            <a:xfrm>
              <a:off x="7054214" y="4090947"/>
              <a:ext cx="359092" cy="453429"/>
            </a:xfrm>
            <a:custGeom>
              <a:avLst/>
              <a:gdLst/>
              <a:ahLst/>
              <a:cxnLst/>
              <a:rect l="l" t="t" r="r" b="b"/>
              <a:pathLst>
                <a:path w="359092" h="453429" extrusionOk="0">
                  <a:moveTo>
                    <a:pt x="198120" y="111482"/>
                  </a:moveTo>
                  <a:cubicBezTo>
                    <a:pt x="232410" y="77192"/>
                    <a:pt x="266700" y="42902"/>
                    <a:pt x="301942" y="7660"/>
                  </a:cubicBezTo>
                  <a:cubicBezTo>
                    <a:pt x="306705" y="7660"/>
                    <a:pt x="316230" y="10517"/>
                    <a:pt x="321945" y="6707"/>
                  </a:cubicBezTo>
                  <a:cubicBezTo>
                    <a:pt x="340995" y="-5675"/>
                    <a:pt x="346710" y="-913"/>
                    <a:pt x="345757" y="20995"/>
                  </a:cubicBezTo>
                  <a:cubicBezTo>
                    <a:pt x="345757" y="22900"/>
                    <a:pt x="351472" y="24805"/>
                    <a:pt x="354330" y="26710"/>
                  </a:cubicBezTo>
                  <a:cubicBezTo>
                    <a:pt x="356235" y="33377"/>
                    <a:pt x="357188" y="39092"/>
                    <a:pt x="359092" y="45760"/>
                  </a:cubicBezTo>
                  <a:cubicBezTo>
                    <a:pt x="322897" y="101005"/>
                    <a:pt x="286703" y="155297"/>
                    <a:pt x="250507" y="210542"/>
                  </a:cubicBezTo>
                  <a:cubicBezTo>
                    <a:pt x="216217" y="197207"/>
                    <a:pt x="199072" y="218162"/>
                    <a:pt x="181928" y="242927"/>
                  </a:cubicBezTo>
                  <a:cubicBezTo>
                    <a:pt x="168592" y="261977"/>
                    <a:pt x="150495" y="279122"/>
                    <a:pt x="137160" y="298172"/>
                  </a:cubicBezTo>
                  <a:cubicBezTo>
                    <a:pt x="107632" y="341035"/>
                    <a:pt x="80963" y="384850"/>
                    <a:pt x="52388" y="428665"/>
                  </a:cubicBezTo>
                  <a:cubicBezTo>
                    <a:pt x="46672" y="437237"/>
                    <a:pt x="40957" y="445810"/>
                    <a:pt x="36195" y="453430"/>
                  </a:cubicBezTo>
                  <a:cubicBezTo>
                    <a:pt x="24765" y="448667"/>
                    <a:pt x="14288" y="443905"/>
                    <a:pt x="0" y="437237"/>
                  </a:cubicBezTo>
                  <a:cubicBezTo>
                    <a:pt x="9525" y="428665"/>
                    <a:pt x="17145" y="421997"/>
                    <a:pt x="27622" y="413425"/>
                  </a:cubicBezTo>
                  <a:cubicBezTo>
                    <a:pt x="9525" y="389612"/>
                    <a:pt x="26670" y="371515"/>
                    <a:pt x="39053" y="353417"/>
                  </a:cubicBezTo>
                  <a:cubicBezTo>
                    <a:pt x="56197" y="329605"/>
                    <a:pt x="76200" y="307697"/>
                    <a:pt x="94297" y="284837"/>
                  </a:cubicBezTo>
                  <a:cubicBezTo>
                    <a:pt x="119063" y="252452"/>
                    <a:pt x="142875" y="221020"/>
                    <a:pt x="164782" y="187682"/>
                  </a:cubicBezTo>
                  <a:cubicBezTo>
                    <a:pt x="174307" y="174347"/>
                    <a:pt x="177165" y="156250"/>
                    <a:pt x="183832" y="136247"/>
                  </a:cubicBezTo>
                  <a:cubicBezTo>
                    <a:pt x="190500" y="133390"/>
                    <a:pt x="212407" y="133390"/>
                    <a:pt x="198120" y="111482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1457;p20">
              <a:extLst>
                <a:ext uri="{FF2B5EF4-FFF2-40B4-BE49-F238E27FC236}">
                  <a16:creationId xmlns:a16="http://schemas.microsoft.com/office/drawing/2014/main" id="{E697F4CD-128B-411A-847F-50859F691803}"/>
                </a:ext>
              </a:extLst>
            </p:cNvPr>
            <p:cNvSpPr/>
            <p:nvPr/>
          </p:nvSpPr>
          <p:spPr>
            <a:xfrm>
              <a:off x="7407592" y="3896677"/>
              <a:ext cx="172885" cy="240029"/>
            </a:xfrm>
            <a:custGeom>
              <a:avLst/>
              <a:gdLst/>
              <a:ahLst/>
              <a:cxnLst/>
              <a:rect l="l" t="t" r="r" b="b"/>
              <a:pathLst>
                <a:path w="172885" h="240029" extrusionOk="0">
                  <a:moveTo>
                    <a:pt x="4763" y="240030"/>
                  </a:moveTo>
                  <a:cubicBezTo>
                    <a:pt x="2857" y="233363"/>
                    <a:pt x="1905" y="227647"/>
                    <a:pt x="0" y="220980"/>
                  </a:cubicBezTo>
                  <a:cubicBezTo>
                    <a:pt x="13335" y="192405"/>
                    <a:pt x="25717" y="162878"/>
                    <a:pt x="40957" y="135255"/>
                  </a:cubicBezTo>
                  <a:cubicBezTo>
                    <a:pt x="58102" y="102870"/>
                    <a:pt x="82867" y="78105"/>
                    <a:pt x="116205" y="59055"/>
                  </a:cubicBezTo>
                  <a:cubicBezTo>
                    <a:pt x="135255" y="48578"/>
                    <a:pt x="145732" y="23813"/>
                    <a:pt x="160020" y="4763"/>
                  </a:cubicBezTo>
                  <a:cubicBezTo>
                    <a:pt x="162877" y="2857"/>
                    <a:pt x="166688" y="1905"/>
                    <a:pt x="169545" y="0"/>
                  </a:cubicBezTo>
                  <a:cubicBezTo>
                    <a:pt x="180975" y="20955"/>
                    <a:pt x="160020" y="30480"/>
                    <a:pt x="152400" y="43815"/>
                  </a:cubicBezTo>
                  <a:cubicBezTo>
                    <a:pt x="146685" y="55245"/>
                    <a:pt x="129540" y="63817"/>
                    <a:pt x="150495" y="78105"/>
                  </a:cubicBezTo>
                  <a:cubicBezTo>
                    <a:pt x="153352" y="80010"/>
                    <a:pt x="148590" y="95250"/>
                    <a:pt x="144780" y="101917"/>
                  </a:cubicBezTo>
                  <a:cubicBezTo>
                    <a:pt x="135255" y="118110"/>
                    <a:pt x="124777" y="132397"/>
                    <a:pt x="112395" y="149542"/>
                  </a:cubicBezTo>
                  <a:cubicBezTo>
                    <a:pt x="109538" y="145732"/>
                    <a:pt x="107632" y="142875"/>
                    <a:pt x="103822" y="137160"/>
                  </a:cubicBezTo>
                  <a:cubicBezTo>
                    <a:pt x="70485" y="171450"/>
                    <a:pt x="55245" y="223838"/>
                    <a:pt x="4763" y="240030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1458;p20">
              <a:extLst>
                <a:ext uri="{FF2B5EF4-FFF2-40B4-BE49-F238E27FC236}">
                  <a16:creationId xmlns:a16="http://schemas.microsoft.com/office/drawing/2014/main" id="{B1B8A279-463D-4325-8018-7F418A9B1B53}"/>
                </a:ext>
              </a:extLst>
            </p:cNvPr>
            <p:cNvSpPr/>
            <p:nvPr/>
          </p:nvSpPr>
          <p:spPr>
            <a:xfrm>
              <a:off x="7529512" y="3742935"/>
              <a:ext cx="142875" cy="129928"/>
            </a:xfrm>
            <a:custGeom>
              <a:avLst/>
              <a:gdLst/>
              <a:ahLst/>
              <a:cxnLst/>
              <a:rect l="l" t="t" r="r" b="b"/>
              <a:pathLst>
                <a:path w="142875" h="129928" extrusionOk="0">
                  <a:moveTo>
                    <a:pt x="61913" y="129929"/>
                  </a:moveTo>
                  <a:cubicBezTo>
                    <a:pt x="58103" y="124214"/>
                    <a:pt x="53340" y="117546"/>
                    <a:pt x="49530" y="111831"/>
                  </a:cubicBezTo>
                  <a:cubicBezTo>
                    <a:pt x="48578" y="96591"/>
                    <a:pt x="76200" y="78494"/>
                    <a:pt x="51435" y="68016"/>
                  </a:cubicBezTo>
                  <a:cubicBezTo>
                    <a:pt x="20955" y="54681"/>
                    <a:pt x="50482" y="94686"/>
                    <a:pt x="27622" y="94686"/>
                  </a:cubicBezTo>
                  <a:cubicBezTo>
                    <a:pt x="21907" y="91829"/>
                    <a:pt x="12382" y="88971"/>
                    <a:pt x="0" y="83256"/>
                  </a:cubicBezTo>
                  <a:cubicBezTo>
                    <a:pt x="8572" y="69921"/>
                    <a:pt x="17145" y="58491"/>
                    <a:pt x="25718" y="46109"/>
                  </a:cubicBezTo>
                  <a:cubicBezTo>
                    <a:pt x="21907" y="41346"/>
                    <a:pt x="16193" y="34679"/>
                    <a:pt x="11430" y="28964"/>
                  </a:cubicBezTo>
                  <a:cubicBezTo>
                    <a:pt x="13335" y="27059"/>
                    <a:pt x="15240" y="25154"/>
                    <a:pt x="18097" y="23249"/>
                  </a:cubicBezTo>
                  <a:cubicBezTo>
                    <a:pt x="22860" y="27059"/>
                    <a:pt x="28575" y="30869"/>
                    <a:pt x="34290" y="35631"/>
                  </a:cubicBezTo>
                  <a:cubicBezTo>
                    <a:pt x="37147" y="32774"/>
                    <a:pt x="40957" y="30869"/>
                    <a:pt x="44768" y="28011"/>
                  </a:cubicBezTo>
                  <a:cubicBezTo>
                    <a:pt x="53340" y="20391"/>
                    <a:pt x="60960" y="9914"/>
                    <a:pt x="71438" y="5151"/>
                  </a:cubicBezTo>
                  <a:cubicBezTo>
                    <a:pt x="93345" y="-5326"/>
                    <a:pt x="108585" y="389"/>
                    <a:pt x="124778" y="20391"/>
                  </a:cubicBezTo>
                  <a:cubicBezTo>
                    <a:pt x="128588" y="24201"/>
                    <a:pt x="136207" y="25154"/>
                    <a:pt x="142875" y="27059"/>
                  </a:cubicBezTo>
                  <a:cubicBezTo>
                    <a:pt x="120968" y="66111"/>
                    <a:pt x="96203" y="102306"/>
                    <a:pt x="61913" y="129929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1459;p20">
              <a:extLst>
                <a:ext uri="{FF2B5EF4-FFF2-40B4-BE49-F238E27FC236}">
                  <a16:creationId xmlns:a16="http://schemas.microsoft.com/office/drawing/2014/main" id="{D1B83A0E-E75E-430E-A93F-9E83164C5757}"/>
                </a:ext>
              </a:extLst>
            </p:cNvPr>
            <p:cNvSpPr/>
            <p:nvPr/>
          </p:nvSpPr>
          <p:spPr>
            <a:xfrm>
              <a:off x="7732394" y="3576637"/>
              <a:ext cx="61076" cy="113347"/>
            </a:xfrm>
            <a:custGeom>
              <a:avLst/>
              <a:gdLst/>
              <a:ahLst/>
              <a:cxnLst/>
              <a:rect l="l" t="t" r="r" b="b"/>
              <a:pathLst>
                <a:path w="61076" h="113347" extrusionOk="0">
                  <a:moveTo>
                    <a:pt x="0" y="113347"/>
                  </a:moveTo>
                  <a:cubicBezTo>
                    <a:pt x="20003" y="75247"/>
                    <a:pt x="40958" y="38100"/>
                    <a:pt x="60960" y="0"/>
                  </a:cubicBezTo>
                  <a:cubicBezTo>
                    <a:pt x="62865" y="34290"/>
                    <a:pt x="40958" y="59055"/>
                    <a:pt x="25718" y="85725"/>
                  </a:cubicBezTo>
                  <a:cubicBezTo>
                    <a:pt x="19050" y="96203"/>
                    <a:pt x="8573" y="103822"/>
                    <a:pt x="0" y="113347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1460;p20">
              <a:extLst>
                <a:ext uri="{FF2B5EF4-FFF2-40B4-BE49-F238E27FC236}">
                  <a16:creationId xmlns:a16="http://schemas.microsoft.com/office/drawing/2014/main" id="{3AA9B22E-0EB5-484D-8245-5CEDF336B56F}"/>
                </a:ext>
              </a:extLst>
            </p:cNvPr>
            <p:cNvSpPr/>
            <p:nvPr/>
          </p:nvSpPr>
          <p:spPr>
            <a:xfrm>
              <a:off x="7798117" y="3492429"/>
              <a:ext cx="23812" cy="55632"/>
            </a:xfrm>
            <a:custGeom>
              <a:avLst/>
              <a:gdLst/>
              <a:ahLst/>
              <a:cxnLst/>
              <a:rect l="l" t="t" r="r" b="b"/>
              <a:pathLst>
                <a:path w="23812" h="55632" extrusionOk="0">
                  <a:moveTo>
                    <a:pt x="0" y="8960"/>
                  </a:moveTo>
                  <a:cubicBezTo>
                    <a:pt x="4763" y="-9138"/>
                    <a:pt x="16192" y="6102"/>
                    <a:pt x="23813" y="4197"/>
                  </a:cubicBezTo>
                  <a:cubicBezTo>
                    <a:pt x="17145" y="21342"/>
                    <a:pt x="11430" y="38487"/>
                    <a:pt x="4763" y="55632"/>
                  </a:cubicBezTo>
                  <a:cubicBezTo>
                    <a:pt x="4763" y="46107"/>
                    <a:pt x="4763" y="35629"/>
                    <a:pt x="3810" y="26104"/>
                  </a:cubicBezTo>
                  <a:cubicBezTo>
                    <a:pt x="2857" y="20389"/>
                    <a:pt x="952" y="14675"/>
                    <a:pt x="0" y="8960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1461;p20">
              <a:extLst>
                <a:ext uri="{FF2B5EF4-FFF2-40B4-BE49-F238E27FC236}">
                  <a16:creationId xmlns:a16="http://schemas.microsoft.com/office/drawing/2014/main" id="{461549AA-2FCE-4A8E-997A-021633E8371E}"/>
                </a:ext>
              </a:extLst>
            </p:cNvPr>
            <p:cNvSpPr/>
            <p:nvPr/>
          </p:nvSpPr>
          <p:spPr>
            <a:xfrm>
              <a:off x="7563802" y="3877627"/>
              <a:ext cx="22859" cy="23812"/>
            </a:xfrm>
            <a:custGeom>
              <a:avLst/>
              <a:gdLst/>
              <a:ahLst/>
              <a:cxnLst/>
              <a:rect l="l" t="t" r="r" b="b"/>
              <a:pathLst>
                <a:path w="22859" h="23812" extrusionOk="0">
                  <a:moveTo>
                    <a:pt x="13335" y="19050"/>
                  </a:moveTo>
                  <a:cubicBezTo>
                    <a:pt x="10478" y="20955"/>
                    <a:pt x="6667" y="21907"/>
                    <a:pt x="3810" y="23813"/>
                  </a:cubicBezTo>
                  <a:cubicBezTo>
                    <a:pt x="2857" y="16192"/>
                    <a:pt x="953" y="9525"/>
                    <a:pt x="0" y="1905"/>
                  </a:cubicBezTo>
                  <a:cubicBezTo>
                    <a:pt x="7620" y="953"/>
                    <a:pt x="15240" y="953"/>
                    <a:pt x="22860" y="0"/>
                  </a:cubicBezTo>
                  <a:cubicBezTo>
                    <a:pt x="19050" y="6667"/>
                    <a:pt x="16192" y="12382"/>
                    <a:pt x="13335" y="19050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1462;p20">
              <a:extLst>
                <a:ext uri="{FF2B5EF4-FFF2-40B4-BE49-F238E27FC236}">
                  <a16:creationId xmlns:a16="http://schemas.microsoft.com/office/drawing/2014/main" id="{0DC23293-3FF1-4FCC-A218-4B71CF4F4477}"/>
                </a:ext>
              </a:extLst>
            </p:cNvPr>
            <p:cNvSpPr/>
            <p:nvPr/>
          </p:nvSpPr>
          <p:spPr>
            <a:xfrm>
              <a:off x="7830501" y="3607117"/>
              <a:ext cx="9525" cy="20954"/>
            </a:xfrm>
            <a:custGeom>
              <a:avLst/>
              <a:gdLst/>
              <a:ahLst/>
              <a:cxnLst/>
              <a:rect l="l" t="t" r="r" b="b"/>
              <a:pathLst>
                <a:path w="9525" h="20954" extrusionOk="0">
                  <a:moveTo>
                    <a:pt x="0" y="20002"/>
                  </a:moveTo>
                  <a:cubicBezTo>
                    <a:pt x="953" y="13335"/>
                    <a:pt x="1905" y="6667"/>
                    <a:pt x="2858" y="0"/>
                  </a:cubicBezTo>
                  <a:cubicBezTo>
                    <a:pt x="4763" y="0"/>
                    <a:pt x="7620" y="952"/>
                    <a:pt x="9525" y="952"/>
                  </a:cubicBezTo>
                  <a:cubicBezTo>
                    <a:pt x="7620" y="7620"/>
                    <a:pt x="6668" y="14288"/>
                    <a:pt x="4763" y="20955"/>
                  </a:cubicBezTo>
                  <a:cubicBezTo>
                    <a:pt x="2858" y="20955"/>
                    <a:pt x="1905" y="20002"/>
                    <a:pt x="0" y="20002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1463;p20">
              <a:extLst>
                <a:ext uri="{FF2B5EF4-FFF2-40B4-BE49-F238E27FC236}">
                  <a16:creationId xmlns:a16="http://schemas.microsoft.com/office/drawing/2014/main" id="{84EB936D-795C-4DDD-8B13-389926515D05}"/>
                </a:ext>
              </a:extLst>
            </p:cNvPr>
            <p:cNvSpPr/>
            <p:nvPr/>
          </p:nvSpPr>
          <p:spPr>
            <a:xfrm>
              <a:off x="7924799" y="3020377"/>
              <a:ext cx="4762" cy="19050"/>
            </a:xfrm>
            <a:custGeom>
              <a:avLst/>
              <a:gdLst/>
              <a:ahLst/>
              <a:cxnLst/>
              <a:rect l="l" t="t" r="r" b="b"/>
              <a:pathLst>
                <a:path w="4762" h="19050" extrusionOk="0">
                  <a:moveTo>
                    <a:pt x="0" y="0"/>
                  </a:moveTo>
                  <a:cubicBezTo>
                    <a:pt x="1905" y="6667"/>
                    <a:pt x="2857" y="12382"/>
                    <a:pt x="4763" y="19050"/>
                  </a:cubicBezTo>
                  <a:cubicBezTo>
                    <a:pt x="3810" y="13335"/>
                    <a:pt x="1905" y="6667"/>
                    <a:pt x="0" y="0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1464;p20">
              <a:extLst>
                <a:ext uri="{FF2B5EF4-FFF2-40B4-BE49-F238E27FC236}">
                  <a16:creationId xmlns:a16="http://schemas.microsoft.com/office/drawing/2014/main" id="{B94EB61B-083D-427B-A8BC-379A1B22777F}"/>
                </a:ext>
              </a:extLst>
            </p:cNvPr>
            <p:cNvSpPr/>
            <p:nvPr/>
          </p:nvSpPr>
          <p:spPr>
            <a:xfrm>
              <a:off x="8079104" y="3346817"/>
              <a:ext cx="4762" cy="5981"/>
            </a:xfrm>
            <a:custGeom>
              <a:avLst/>
              <a:gdLst/>
              <a:ahLst/>
              <a:cxnLst/>
              <a:rect l="l" t="t" r="r" b="b"/>
              <a:pathLst>
                <a:path w="4762" h="5981" extrusionOk="0">
                  <a:moveTo>
                    <a:pt x="4763" y="4077"/>
                  </a:moveTo>
                  <a:cubicBezTo>
                    <a:pt x="3810" y="5029"/>
                    <a:pt x="2857" y="5982"/>
                    <a:pt x="1905" y="5982"/>
                  </a:cubicBezTo>
                  <a:cubicBezTo>
                    <a:pt x="952" y="4077"/>
                    <a:pt x="0" y="3124"/>
                    <a:pt x="0" y="1219"/>
                  </a:cubicBezTo>
                  <a:cubicBezTo>
                    <a:pt x="952" y="1219"/>
                    <a:pt x="2857" y="-686"/>
                    <a:pt x="3810" y="267"/>
                  </a:cubicBezTo>
                  <a:cubicBezTo>
                    <a:pt x="3810" y="1219"/>
                    <a:pt x="3810" y="3124"/>
                    <a:pt x="4763" y="4077"/>
                  </a:cubicBezTo>
                  <a:close/>
                </a:path>
              </a:pathLst>
            </a:custGeom>
            <a:solidFill>
              <a:srgbClr val="8331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1465;p20">
              <a:extLst>
                <a:ext uri="{FF2B5EF4-FFF2-40B4-BE49-F238E27FC236}">
                  <a16:creationId xmlns:a16="http://schemas.microsoft.com/office/drawing/2014/main" id="{83824655-9A6E-47C0-B74F-462159BB1DD7}"/>
                </a:ext>
              </a:extLst>
            </p:cNvPr>
            <p:cNvSpPr/>
            <p:nvPr/>
          </p:nvSpPr>
          <p:spPr>
            <a:xfrm>
              <a:off x="7214234" y="4175759"/>
              <a:ext cx="28575" cy="40957"/>
            </a:xfrm>
            <a:custGeom>
              <a:avLst/>
              <a:gdLst/>
              <a:ahLst/>
              <a:cxnLst/>
              <a:rect l="l" t="t" r="r" b="b"/>
              <a:pathLst>
                <a:path w="28575" h="40957" extrusionOk="0">
                  <a:moveTo>
                    <a:pt x="0" y="36195"/>
                  </a:moveTo>
                  <a:cubicBezTo>
                    <a:pt x="7620" y="23813"/>
                    <a:pt x="14288" y="11430"/>
                    <a:pt x="21908" y="0"/>
                  </a:cubicBezTo>
                  <a:cubicBezTo>
                    <a:pt x="23813" y="953"/>
                    <a:pt x="26670" y="953"/>
                    <a:pt x="28575" y="1905"/>
                  </a:cubicBezTo>
                  <a:cubicBezTo>
                    <a:pt x="28575" y="11430"/>
                    <a:pt x="28575" y="21908"/>
                    <a:pt x="28575" y="31433"/>
                  </a:cubicBezTo>
                  <a:cubicBezTo>
                    <a:pt x="28575" y="31433"/>
                    <a:pt x="28575" y="31433"/>
                    <a:pt x="28575" y="31433"/>
                  </a:cubicBezTo>
                  <a:cubicBezTo>
                    <a:pt x="26670" y="33338"/>
                    <a:pt x="25718" y="34290"/>
                    <a:pt x="23813" y="36195"/>
                  </a:cubicBezTo>
                  <a:cubicBezTo>
                    <a:pt x="21908" y="38100"/>
                    <a:pt x="20955" y="39053"/>
                    <a:pt x="19050" y="40958"/>
                  </a:cubicBezTo>
                  <a:cubicBezTo>
                    <a:pt x="17145" y="40958"/>
                    <a:pt x="16193" y="40958"/>
                    <a:pt x="14288" y="40958"/>
                  </a:cubicBezTo>
                  <a:cubicBezTo>
                    <a:pt x="9525" y="39053"/>
                    <a:pt x="4763" y="38100"/>
                    <a:pt x="0" y="36195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1466;p20">
              <a:extLst>
                <a:ext uri="{FF2B5EF4-FFF2-40B4-BE49-F238E27FC236}">
                  <a16:creationId xmlns:a16="http://schemas.microsoft.com/office/drawing/2014/main" id="{49CCFB6A-4643-49AE-8C9E-329AC08FF4F2}"/>
                </a:ext>
              </a:extLst>
            </p:cNvPr>
            <p:cNvSpPr/>
            <p:nvPr/>
          </p:nvSpPr>
          <p:spPr>
            <a:xfrm>
              <a:off x="6837044" y="4572952"/>
              <a:ext cx="18097" cy="48577"/>
            </a:xfrm>
            <a:custGeom>
              <a:avLst/>
              <a:gdLst/>
              <a:ahLst/>
              <a:cxnLst/>
              <a:rect l="l" t="t" r="r" b="b"/>
              <a:pathLst>
                <a:path w="18097" h="48577" extrusionOk="0">
                  <a:moveTo>
                    <a:pt x="0" y="43815"/>
                  </a:moveTo>
                  <a:cubicBezTo>
                    <a:pt x="3810" y="29528"/>
                    <a:pt x="8573" y="14288"/>
                    <a:pt x="12383" y="0"/>
                  </a:cubicBezTo>
                  <a:cubicBezTo>
                    <a:pt x="14288" y="0"/>
                    <a:pt x="16193" y="0"/>
                    <a:pt x="18098" y="0"/>
                  </a:cubicBezTo>
                  <a:cubicBezTo>
                    <a:pt x="17145" y="16192"/>
                    <a:pt x="15240" y="32385"/>
                    <a:pt x="14288" y="48578"/>
                  </a:cubicBezTo>
                  <a:cubicBezTo>
                    <a:pt x="9525" y="47625"/>
                    <a:pt x="4763" y="45720"/>
                    <a:pt x="0" y="43815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1467;p20">
              <a:extLst>
                <a:ext uri="{FF2B5EF4-FFF2-40B4-BE49-F238E27FC236}">
                  <a16:creationId xmlns:a16="http://schemas.microsoft.com/office/drawing/2014/main" id="{3ED2DBB5-A553-4094-8945-79B5BAF55C50}"/>
                </a:ext>
              </a:extLst>
            </p:cNvPr>
            <p:cNvSpPr/>
            <p:nvPr/>
          </p:nvSpPr>
          <p:spPr>
            <a:xfrm>
              <a:off x="7238046" y="4207192"/>
              <a:ext cx="4762" cy="4762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0" y="4763"/>
                  </a:moveTo>
                  <a:cubicBezTo>
                    <a:pt x="1905" y="2857"/>
                    <a:pt x="2858" y="1905"/>
                    <a:pt x="4763" y="0"/>
                  </a:cubicBezTo>
                  <a:cubicBezTo>
                    <a:pt x="2858" y="1905"/>
                    <a:pt x="953" y="3810"/>
                    <a:pt x="0" y="4763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1468;p20">
              <a:extLst>
                <a:ext uri="{FF2B5EF4-FFF2-40B4-BE49-F238E27FC236}">
                  <a16:creationId xmlns:a16="http://schemas.microsoft.com/office/drawing/2014/main" id="{F8FE0E6F-4A79-4BD8-A4F6-80AB045048E0}"/>
                </a:ext>
              </a:extLst>
            </p:cNvPr>
            <p:cNvSpPr/>
            <p:nvPr/>
          </p:nvSpPr>
          <p:spPr>
            <a:xfrm>
              <a:off x="7228521" y="4216717"/>
              <a:ext cx="4762" cy="9525"/>
            </a:xfrm>
            <a:custGeom>
              <a:avLst/>
              <a:gdLst/>
              <a:ahLst/>
              <a:cxnLst/>
              <a:rect l="l" t="t" r="r" b="b"/>
              <a:pathLst>
                <a:path w="4762" h="9525" extrusionOk="0">
                  <a:moveTo>
                    <a:pt x="0" y="0"/>
                  </a:moveTo>
                  <a:cubicBezTo>
                    <a:pt x="1905" y="0"/>
                    <a:pt x="2858" y="0"/>
                    <a:pt x="4763" y="0"/>
                  </a:cubicBezTo>
                  <a:cubicBezTo>
                    <a:pt x="2858" y="0"/>
                    <a:pt x="953" y="0"/>
                    <a:pt x="0" y="0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1469;p20">
              <a:extLst>
                <a:ext uri="{FF2B5EF4-FFF2-40B4-BE49-F238E27FC236}">
                  <a16:creationId xmlns:a16="http://schemas.microsoft.com/office/drawing/2014/main" id="{9C2925CF-F94E-402E-8DE2-BF7A6FF6126C}"/>
                </a:ext>
              </a:extLst>
            </p:cNvPr>
            <p:cNvSpPr/>
            <p:nvPr/>
          </p:nvSpPr>
          <p:spPr>
            <a:xfrm>
              <a:off x="8484869" y="3628071"/>
              <a:ext cx="10477" cy="8572"/>
            </a:xfrm>
            <a:custGeom>
              <a:avLst/>
              <a:gdLst/>
              <a:ahLst/>
              <a:cxnLst/>
              <a:rect l="l" t="t" r="r" b="b"/>
              <a:pathLst>
                <a:path w="10477" h="8572" extrusionOk="0">
                  <a:moveTo>
                    <a:pt x="10478" y="0"/>
                  </a:moveTo>
                  <a:cubicBezTo>
                    <a:pt x="6668" y="2858"/>
                    <a:pt x="3810" y="5715"/>
                    <a:pt x="0" y="8572"/>
                  </a:cubicBezTo>
                  <a:cubicBezTo>
                    <a:pt x="3810" y="5715"/>
                    <a:pt x="6668" y="2858"/>
                    <a:pt x="10478" y="0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1470;p20">
              <a:extLst>
                <a:ext uri="{FF2B5EF4-FFF2-40B4-BE49-F238E27FC236}">
                  <a16:creationId xmlns:a16="http://schemas.microsoft.com/office/drawing/2014/main" id="{903C7342-CD29-4707-95DF-CA4201D0E913}"/>
                </a:ext>
              </a:extLst>
            </p:cNvPr>
            <p:cNvSpPr/>
            <p:nvPr/>
          </p:nvSpPr>
          <p:spPr>
            <a:xfrm>
              <a:off x="8513444" y="3609974"/>
              <a:ext cx="10477" cy="8572"/>
            </a:xfrm>
            <a:custGeom>
              <a:avLst/>
              <a:gdLst/>
              <a:ahLst/>
              <a:cxnLst/>
              <a:rect l="l" t="t" r="r" b="b"/>
              <a:pathLst>
                <a:path w="10477" h="8572" extrusionOk="0">
                  <a:moveTo>
                    <a:pt x="10478" y="0"/>
                  </a:moveTo>
                  <a:cubicBezTo>
                    <a:pt x="6668" y="2857"/>
                    <a:pt x="3810" y="5715"/>
                    <a:pt x="0" y="8572"/>
                  </a:cubicBezTo>
                  <a:cubicBezTo>
                    <a:pt x="2857" y="5715"/>
                    <a:pt x="6668" y="2857"/>
                    <a:pt x="10478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1471;p20">
              <a:extLst>
                <a:ext uri="{FF2B5EF4-FFF2-40B4-BE49-F238E27FC236}">
                  <a16:creationId xmlns:a16="http://schemas.microsoft.com/office/drawing/2014/main" id="{97A7015F-8C58-418B-BE28-25CC10CB1304}"/>
                </a:ext>
              </a:extLst>
            </p:cNvPr>
            <p:cNvSpPr/>
            <p:nvPr/>
          </p:nvSpPr>
          <p:spPr>
            <a:xfrm>
              <a:off x="6844664" y="4472939"/>
              <a:ext cx="11429" cy="15240"/>
            </a:xfrm>
            <a:custGeom>
              <a:avLst/>
              <a:gdLst/>
              <a:ahLst/>
              <a:cxnLst/>
              <a:rect l="l" t="t" r="r" b="b"/>
              <a:pathLst>
                <a:path w="11429" h="15240" extrusionOk="0">
                  <a:moveTo>
                    <a:pt x="11430" y="953"/>
                  </a:moveTo>
                  <a:cubicBezTo>
                    <a:pt x="10478" y="5715"/>
                    <a:pt x="8572" y="10478"/>
                    <a:pt x="7620" y="15240"/>
                  </a:cubicBezTo>
                  <a:cubicBezTo>
                    <a:pt x="4763" y="14288"/>
                    <a:pt x="0" y="13335"/>
                    <a:pt x="0" y="13335"/>
                  </a:cubicBezTo>
                  <a:cubicBezTo>
                    <a:pt x="953" y="8572"/>
                    <a:pt x="1905" y="3810"/>
                    <a:pt x="2857" y="0"/>
                  </a:cubicBezTo>
                  <a:cubicBezTo>
                    <a:pt x="5715" y="0"/>
                    <a:pt x="8572" y="953"/>
                    <a:pt x="11430" y="953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1472;p20">
              <a:extLst>
                <a:ext uri="{FF2B5EF4-FFF2-40B4-BE49-F238E27FC236}">
                  <a16:creationId xmlns:a16="http://schemas.microsoft.com/office/drawing/2014/main" id="{A9B61168-DF00-4394-AE7C-4CEDC1040C64}"/>
                </a:ext>
              </a:extLst>
            </p:cNvPr>
            <p:cNvSpPr/>
            <p:nvPr/>
          </p:nvSpPr>
          <p:spPr>
            <a:xfrm>
              <a:off x="6909434" y="4513896"/>
              <a:ext cx="11430" cy="12382"/>
            </a:xfrm>
            <a:custGeom>
              <a:avLst/>
              <a:gdLst/>
              <a:ahLst/>
              <a:cxnLst/>
              <a:rect l="l" t="t" r="r" b="b"/>
              <a:pathLst>
                <a:path w="11430" h="12382" extrusionOk="0">
                  <a:moveTo>
                    <a:pt x="11430" y="3810"/>
                  </a:moveTo>
                  <a:cubicBezTo>
                    <a:pt x="9525" y="6668"/>
                    <a:pt x="6668" y="9525"/>
                    <a:pt x="4763" y="12383"/>
                  </a:cubicBezTo>
                  <a:cubicBezTo>
                    <a:pt x="2858" y="11430"/>
                    <a:pt x="1905" y="10478"/>
                    <a:pt x="0" y="9525"/>
                  </a:cubicBezTo>
                  <a:cubicBezTo>
                    <a:pt x="1905" y="6668"/>
                    <a:pt x="4763" y="2858"/>
                    <a:pt x="6668" y="0"/>
                  </a:cubicBezTo>
                  <a:cubicBezTo>
                    <a:pt x="8572" y="1905"/>
                    <a:pt x="10478" y="2858"/>
                    <a:pt x="11430" y="3810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1473;p20">
              <a:extLst>
                <a:ext uri="{FF2B5EF4-FFF2-40B4-BE49-F238E27FC236}">
                  <a16:creationId xmlns:a16="http://schemas.microsoft.com/office/drawing/2014/main" id="{4224AA49-5015-4622-A6CA-FC3C4DC24A05}"/>
                </a:ext>
              </a:extLst>
            </p:cNvPr>
            <p:cNvSpPr/>
            <p:nvPr/>
          </p:nvSpPr>
          <p:spPr>
            <a:xfrm>
              <a:off x="7372349" y="3209924"/>
              <a:ext cx="481964" cy="370945"/>
            </a:xfrm>
            <a:custGeom>
              <a:avLst/>
              <a:gdLst/>
              <a:ahLst/>
              <a:cxnLst/>
              <a:rect l="l" t="t" r="r" b="b"/>
              <a:pathLst>
                <a:path w="481964" h="370945" extrusionOk="0">
                  <a:moveTo>
                    <a:pt x="481965" y="121920"/>
                  </a:moveTo>
                  <a:cubicBezTo>
                    <a:pt x="473393" y="133350"/>
                    <a:pt x="464820" y="144780"/>
                    <a:pt x="455295" y="156210"/>
                  </a:cubicBezTo>
                  <a:cubicBezTo>
                    <a:pt x="439103" y="175260"/>
                    <a:pt x="420053" y="192405"/>
                    <a:pt x="407670" y="212408"/>
                  </a:cubicBezTo>
                  <a:cubicBezTo>
                    <a:pt x="392430" y="237172"/>
                    <a:pt x="388620" y="265747"/>
                    <a:pt x="411480" y="291465"/>
                  </a:cubicBezTo>
                  <a:cubicBezTo>
                    <a:pt x="403860" y="296228"/>
                    <a:pt x="392430" y="305753"/>
                    <a:pt x="389572" y="303847"/>
                  </a:cubicBezTo>
                  <a:cubicBezTo>
                    <a:pt x="365760" y="286703"/>
                    <a:pt x="360997" y="308610"/>
                    <a:pt x="353378" y="323850"/>
                  </a:cubicBezTo>
                  <a:cubicBezTo>
                    <a:pt x="361950" y="320993"/>
                    <a:pt x="370522" y="319088"/>
                    <a:pt x="386715" y="314325"/>
                  </a:cubicBezTo>
                  <a:cubicBezTo>
                    <a:pt x="377190" y="327660"/>
                    <a:pt x="372428" y="336232"/>
                    <a:pt x="365760" y="343853"/>
                  </a:cubicBezTo>
                  <a:cubicBezTo>
                    <a:pt x="357188" y="353378"/>
                    <a:pt x="348615" y="355282"/>
                    <a:pt x="337185" y="345757"/>
                  </a:cubicBezTo>
                  <a:cubicBezTo>
                    <a:pt x="331470" y="340995"/>
                    <a:pt x="319088" y="340043"/>
                    <a:pt x="311468" y="342900"/>
                  </a:cubicBezTo>
                  <a:cubicBezTo>
                    <a:pt x="290513" y="350520"/>
                    <a:pt x="270510" y="360997"/>
                    <a:pt x="250507" y="370522"/>
                  </a:cubicBezTo>
                  <a:cubicBezTo>
                    <a:pt x="247650" y="371475"/>
                    <a:pt x="244793" y="370522"/>
                    <a:pt x="239078" y="370522"/>
                  </a:cubicBezTo>
                  <a:cubicBezTo>
                    <a:pt x="240030" y="365760"/>
                    <a:pt x="240982" y="361950"/>
                    <a:pt x="240030" y="359093"/>
                  </a:cubicBezTo>
                  <a:cubicBezTo>
                    <a:pt x="239078" y="352425"/>
                    <a:pt x="239078" y="341947"/>
                    <a:pt x="234315" y="339090"/>
                  </a:cubicBezTo>
                  <a:cubicBezTo>
                    <a:pt x="228600" y="335280"/>
                    <a:pt x="216218" y="334328"/>
                    <a:pt x="210503" y="338138"/>
                  </a:cubicBezTo>
                  <a:cubicBezTo>
                    <a:pt x="190500" y="353378"/>
                    <a:pt x="180022" y="345757"/>
                    <a:pt x="172403" y="325755"/>
                  </a:cubicBezTo>
                  <a:cubicBezTo>
                    <a:pt x="171450" y="323850"/>
                    <a:pt x="168593" y="322897"/>
                    <a:pt x="166688" y="320993"/>
                  </a:cubicBezTo>
                  <a:cubicBezTo>
                    <a:pt x="145732" y="328613"/>
                    <a:pt x="124778" y="335280"/>
                    <a:pt x="102870" y="341947"/>
                  </a:cubicBezTo>
                  <a:cubicBezTo>
                    <a:pt x="100013" y="342900"/>
                    <a:pt x="93345" y="340043"/>
                    <a:pt x="93345" y="338138"/>
                  </a:cubicBezTo>
                  <a:cubicBezTo>
                    <a:pt x="92393" y="334328"/>
                    <a:pt x="93345" y="329565"/>
                    <a:pt x="95250" y="325755"/>
                  </a:cubicBezTo>
                  <a:cubicBezTo>
                    <a:pt x="100965" y="318135"/>
                    <a:pt x="107632" y="310515"/>
                    <a:pt x="114300" y="303847"/>
                  </a:cubicBezTo>
                  <a:cubicBezTo>
                    <a:pt x="92393" y="279082"/>
                    <a:pt x="80963" y="318135"/>
                    <a:pt x="58103" y="309563"/>
                  </a:cubicBezTo>
                  <a:cubicBezTo>
                    <a:pt x="46672" y="305753"/>
                    <a:pt x="24765" y="330518"/>
                    <a:pt x="4763" y="343853"/>
                  </a:cubicBezTo>
                  <a:cubicBezTo>
                    <a:pt x="3810" y="340995"/>
                    <a:pt x="1905" y="335280"/>
                    <a:pt x="0" y="329565"/>
                  </a:cubicBezTo>
                  <a:cubicBezTo>
                    <a:pt x="12382" y="315278"/>
                    <a:pt x="26670" y="298132"/>
                    <a:pt x="41910" y="280988"/>
                  </a:cubicBezTo>
                  <a:cubicBezTo>
                    <a:pt x="40957" y="280035"/>
                    <a:pt x="40005" y="279082"/>
                    <a:pt x="39053" y="277178"/>
                  </a:cubicBezTo>
                  <a:cubicBezTo>
                    <a:pt x="30480" y="280988"/>
                    <a:pt x="21907" y="285750"/>
                    <a:pt x="14288" y="289560"/>
                  </a:cubicBezTo>
                  <a:lnTo>
                    <a:pt x="14288" y="289560"/>
                  </a:lnTo>
                  <a:cubicBezTo>
                    <a:pt x="28575" y="275272"/>
                    <a:pt x="41910" y="260985"/>
                    <a:pt x="56197" y="247650"/>
                  </a:cubicBezTo>
                  <a:cubicBezTo>
                    <a:pt x="70485" y="235267"/>
                    <a:pt x="86678" y="225742"/>
                    <a:pt x="85725" y="202883"/>
                  </a:cubicBezTo>
                  <a:cubicBezTo>
                    <a:pt x="85725" y="195263"/>
                    <a:pt x="92393" y="187642"/>
                    <a:pt x="97155" y="180975"/>
                  </a:cubicBezTo>
                  <a:cubicBezTo>
                    <a:pt x="120015" y="150495"/>
                    <a:pt x="142875" y="120015"/>
                    <a:pt x="167640" y="90488"/>
                  </a:cubicBezTo>
                  <a:cubicBezTo>
                    <a:pt x="180022" y="75247"/>
                    <a:pt x="195263" y="63817"/>
                    <a:pt x="208597" y="49530"/>
                  </a:cubicBezTo>
                  <a:cubicBezTo>
                    <a:pt x="217170" y="40005"/>
                    <a:pt x="224790" y="28575"/>
                    <a:pt x="233363" y="19050"/>
                  </a:cubicBezTo>
                  <a:cubicBezTo>
                    <a:pt x="240030" y="11430"/>
                    <a:pt x="248603" y="6667"/>
                    <a:pt x="257175" y="0"/>
                  </a:cubicBezTo>
                  <a:cubicBezTo>
                    <a:pt x="260032" y="2858"/>
                    <a:pt x="262890" y="5715"/>
                    <a:pt x="264795" y="7620"/>
                  </a:cubicBezTo>
                  <a:cubicBezTo>
                    <a:pt x="255270" y="20003"/>
                    <a:pt x="245745" y="33338"/>
                    <a:pt x="235268" y="45720"/>
                  </a:cubicBezTo>
                  <a:cubicBezTo>
                    <a:pt x="205740" y="81915"/>
                    <a:pt x="176213" y="117158"/>
                    <a:pt x="147638" y="153353"/>
                  </a:cubicBezTo>
                  <a:cubicBezTo>
                    <a:pt x="142875" y="159067"/>
                    <a:pt x="142875" y="169545"/>
                    <a:pt x="140970" y="177165"/>
                  </a:cubicBezTo>
                  <a:cubicBezTo>
                    <a:pt x="148590" y="171450"/>
                    <a:pt x="156210" y="167640"/>
                    <a:pt x="162878" y="160972"/>
                  </a:cubicBezTo>
                  <a:cubicBezTo>
                    <a:pt x="180022" y="141922"/>
                    <a:pt x="196215" y="122872"/>
                    <a:pt x="212407" y="103822"/>
                  </a:cubicBezTo>
                  <a:cubicBezTo>
                    <a:pt x="215265" y="105728"/>
                    <a:pt x="219075" y="107633"/>
                    <a:pt x="221932" y="109538"/>
                  </a:cubicBezTo>
                  <a:cubicBezTo>
                    <a:pt x="215265" y="122872"/>
                    <a:pt x="207645" y="137160"/>
                    <a:pt x="200978" y="150495"/>
                  </a:cubicBezTo>
                  <a:cubicBezTo>
                    <a:pt x="194310" y="163830"/>
                    <a:pt x="189547" y="178117"/>
                    <a:pt x="182880" y="191453"/>
                  </a:cubicBezTo>
                  <a:cubicBezTo>
                    <a:pt x="179070" y="200025"/>
                    <a:pt x="174307" y="208597"/>
                    <a:pt x="169545" y="217170"/>
                  </a:cubicBezTo>
                  <a:cubicBezTo>
                    <a:pt x="162878" y="228600"/>
                    <a:pt x="155257" y="239078"/>
                    <a:pt x="148590" y="249555"/>
                  </a:cubicBezTo>
                  <a:cubicBezTo>
                    <a:pt x="150495" y="251460"/>
                    <a:pt x="152400" y="254317"/>
                    <a:pt x="154305" y="256222"/>
                  </a:cubicBezTo>
                  <a:cubicBezTo>
                    <a:pt x="165735" y="248603"/>
                    <a:pt x="178118" y="240983"/>
                    <a:pt x="189547" y="232410"/>
                  </a:cubicBezTo>
                  <a:cubicBezTo>
                    <a:pt x="220980" y="207645"/>
                    <a:pt x="252413" y="181928"/>
                    <a:pt x="283845" y="157163"/>
                  </a:cubicBezTo>
                  <a:cubicBezTo>
                    <a:pt x="285750" y="155258"/>
                    <a:pt x="288607" y="153353"/>
                    <a:pt x="289560" y="153353"/>
                  </a:cubicBezTo>
                  <a:cubicBezTo>
                    <a:pt x="321945" y="164783"/>
                    <a:pt x="327660" y="130492"/>
                    <a:pt x="346710" y="120015"/>
                  </a:cubicBezTo>
                  <a:cubicBezTo>
                    <a:pt x="351472" y="117158"/>
                    <a:pt x="357188" y="107633"/>
                    <a:pt x="356235" y="102870"/>
                  </a:cubicBezTo>
                  <a:cubicBezTo>
                    <a:pt x="349568" y="82867"/>
                    <a:pt x="362903" y="76200"/>
                    <a:pt x="369570" y="71438"/>
                  </a:cubicBezTo>
                  <a:cubicBezTo>
                    <a:pt x="391478" y="77153"/>
                    <a:pt x="408622" y="80963"/>
                    <a:pt x="425768" y="85725"/>
                  </a:cubicBezTo>
                  <a:cubicBezTo>
                    <a:pt x="431482" y="87630"/>
                    <a:pt x="436245" y="91440"/>
                    <a:pt x="441007" y="94297"/>
                  </a:cubicBezTo>
                  <a:cubicBezTo>
                    <a:pt x="456248" y="105728"/>
                    <a:pt x="469582" y="113347"/>
                    <a:pt x="481965" y="121920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1474;p20">
              <a:extLst>
                <a:ext uri="{FF2B5EF4-FFF2-40B4-BE49-F238E27FC236}">
                  <a16:creationId xmlns:a16="http://schemas.microsoft.com/office/drawing/2014/main" id="{8BA793EC-AD3B-4DAA-BB7E-275AEABF171A}"/>
                </a:ext>
              </a:extLst>
            </p:cNvPr>
            <p:cNvSpPr/>
            <p:nvPr/>
          </p:nvSpPr>
          <p:spPr>
            <a:xfrm>
              <a:off x="7851456" y="3182045"/>
              <a:ext cx="70021" cy="68905"/>
            </a:xfrm>
            <a:custGeom>
              <a:avLst/>
              <a:gdLst/>
              <a:ahLst/>
              <a:cxnLst/>
              <a:rect l="l" t="t" r="r" b="b"/>
              <a:pathLst>
                <a:path w="70021" h="68905" extrusionOk="0">
                  <a:moveTo>
                    <a:pt x="55245" y="17401"/>
                  </a:moveTo>
                  <a:cubicBezTo>
                    <a:pt x="57150" y="23116"/>
                    <a:pt x="57150" y="31689"/>
                    <a:pt x="60960" y="35499"/>
                  </a:cubicBezTo>
                  <a:cubicBezTo>
                    <a:pt x="73343" y="47881"/>
                    <a:pt x="73343" y="58359"/>
                    <a:pt x="59055" y="68836"/>
                  </a:cubicBezTo>
                  <a:cubicBezTo>
                    <a:pt x="46673" y="68836"/>
                    <a:pt x="31432" y="70741"/>
                    <a:pt x="29528" y="54549"/>
                  </a:cubicBezTo>
                  <a:cubicBezTo>
                    <a:pt x="27623" y="44071"/>
                    <a:pt x="33338" y="31689"/>
                    <a:pt x="36195" y="13591"/>
                  </a:cubicBezTo>
                  <a:cubicBezTo>
                    <a:pt x="21907" y="25021"/>
                    <a:pt x="12382" y="31689"/>
                    <a:pt x="2857" y="39309"/>
                  </a:cubicBezTo>
                  <a:cubicBezTo>
                    <a:pt x="1905" y="38356"/>
                    <a:pt x="953" y="37404"/>
                    <a:pt x="0" y="36451"/>
                  </a:cubicBezTo>
                  <a:cubicBezTo>
                    <a:pt x="6668" y="25021"/>
                    <a:pt x="13335" y="12639"/>
                    <a:pt x="21907" y="1209"/>
                  </a:cubicBezTo>
                  <a:cubicBezTo>
                    <a:pt x="23813" y="-1649"/>
                    <a:pt x="34290" y="1209"/>
                    <a:pt x="39053" y="3114"/>
                  </a:cubicBezTo>
                  <a:cubicBezTo>
                    <a:pt x="45720" y="7876"/>
                    <a:pt x="49530" y="13591"/>
                    <a:pt x="55245" y="17401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1475;p20">
              <a:extLst>
                <a:ext uri="{FF2B5EF4-FFF2-40B4-BE49-F238E27FC236}">
                  <a16:creationId xmlns:a16="http://schemas.microsoft.com/office/drawing/2014/main" id="{7F54CBE9-ED4E-4ED1-B5FC-671F1C5D0F36}"/>
                </a:ext>
              </a:extLst>
            </p:cNvPr>
            <p:cNvSpPr/>
            <p:nvPr/>
          </p:nvSpPr>
          <p:spPr>
            <a:xfrm>
              <a:off x="7387589" y="3501389"/>
              <a:ext cx="952" cy="1904"/>
            </a:xfrm>
            <a:custGeom>
              <a:avLst/>
              <a:gdLst/>
              <a:ahLst/>
              <a:cxnLst/>
              <a:rect l="l" t="t" r="r" b="b"/>
              <a:pathLst>
                <a:path w="952" h="1904" extrusionOk="0">
                  <a:moveTo>
                    <a:pt x="953" y="0"/>
                  </a:moveTo>
                  <a:cubicBezTo>
                    <a:pt x="953" y="953"/>
                    <a:pt x="0" y="953"/>
                    <a:pt x="0" y="1905"/>
                  </a:cubicBezTo>
                  <a:cubicBezTo>
                    <a:pt x="0" y="953"/>
                    <a:pt x="953" y="0"/>
                    <a:pt x="953" y="0"/>
                  </a:cubicBezTo>
                  <a:cubicBezTo>
                    <a:pt x="953" y="0"/>
                    <a:pt x="953" y="0"/>
                    <a:pt x="953" y="0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1476;p20">
              <a:extLst>
                <a:ext uri="{FF2B5EF4-FFF2-40B4-BE49-F238E27FC236}">
                  <a16:creationId xmlns:a16="http://schemas.microsoft.com/office/drawing/2014/main" id="{3C8E6691-D9FF-4424-AC0C-2143F8D593E1}"/>
                </a:ext>
              </a:extLst>
            </p:cNvPr>
            <p:cNvSpPr/>
            <p:nvPr/>
          </p:nvSpPr>
          <p:spPr>
            <a:xfrm>
              <a:off x="6950392" y="4328159"/>
              <a:ext cx="1904" cy="1905"/>
            </a:xfrm>
            <a:custGeom>
              <a:avLst/>
              <a:gdLst/>
              <a:ahLst/>
              <a:cxnLst/>
              <a:rect l="l" t="t" r="r" b="b"/>
              <a:pathLst>
                <a:path w="1904" h="1905" extrusionOk="0">
                  <a:moveTo>
                    <a:pt x="0" y="1905"/>
                  </a:moveTo>
                  <a:lnTo>
                    <a:pt x="952" y="0"/>
                  </a:lnTo>
                  <a:lnTo>
                    <a:pt x="1905" y="953"/>
                  </a:ln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1477;p20">
              <a:extLst>
                <a:ext uri="{FF2B5EF4-FFF2-40B4-BE49-F238E27FC236}">
                  <a16:creationId xmlns:a16="http://schemas.microsoft.com/office/drawing/2014/main" id="{40B7A9DF-1491-457A-84DF-1F852E19E2BE}"/>
                </a:ext>
              </a:extLst>
            </p:cNvPr>
            <p:cNvSpPr/>
            <p:nvPr/>
          </p:nvSpPr>
          <p:spPr>
            <a:xfrm>
              <a:off x="6966584" y="4066221"/>
              <a:ext cx="44767" cy="47625"/>
            </a:xfrm>
            <a:custGeom>
              <a:avLst/>
              <a:gdLst/>
              <a:ahLst/>
              <a:cxnLst/>
              <a:rect l="l" t="t" r="r" b="b"/>
              <a:pathLst>
                <a:path w="44767" h="47625" extrusionOk="0">
                  <a:moveTo>
                    <a:pt x="44768" y="0"/>
                  </a:moveTo>
                  <a:cubicBezTo>
                    <a:pt x="33338" y="16193"/>
                    <a:pt x="20955" y="32385"/>
                    <a:pt x="9525" y="47625"/>
                  </a:cubicBezTo>
                  <a:cubicBezTo>
                    <a:pt x="6668" y="44768"/>
                    <a:pt x="3810" y="41910"/>
                    <a:pt x="0" y="39053"/>
                  </a:cubicBezTo>
                  <a:cubicBezTo>
                    <a:pt x="15240" y="25718"/>
                    <a:pt x="30480" y="13335"/>
                    <a:pt x="44768" y="0"/>
                  </a:cubicBezTo>
                  <a:cubicBezTo>
                    <a:pt x="44768" y="0"/>
                    <a:pt x="44768" y="0"/>
                    <a:pt x="44768" y="0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1478;p20">
              <a:extLst>
                <a:ext uri="{FF2B5EF4-FFF2-40B4-BE49-F238E27FC236}">
                  <a16:creationId xmlns:a16="http://schemas.microsoft.com/office/drawing/2014/main" id="{13E80042-503D-416C-BB95-D4606400F336}"/>
                </a:ext>
              </a:extLst>
            </p:cNvPr>
            <p:cNvSpPr/>
            <p:nvPr/>
          </p:nvSpPr>
          <p:spPr>
            <a:xfrm>
              <a:off x="7017067" y="4165281"/>
              <a:ext cx="21907" cy="27622"/>
            </a:xfrm>
            <a:custGeom>
              <a:avLst/>
              <a:gdLst/>
              <a:ahLst/>
              <a:cxnLst/>
              <a:rect l="l" t="t" r="r" b="b"/>
              <a:pathLst>
                <a:path w="21907" h="27622" extrusionOk="0">
                  <a:moveTo>
                    <a:pt x="0" y="23813"/>
                  </a:moveTo>
                  <a:cubicBezTo>
                    <a:pt x="4763" y="16193"/>
                    <a:pt x="9525" y="8573"/>
                    <a:pt x="14288" y="0"/>
                  </a:cubicBezTo>
                  <a:cubicBezTo>
                    <a:pt x="17145" y="1905"/>
                    <a:pt x="19050" y="2858"/>
                    <a:pt x="21907" y="4763"/>
                  </a:cubicBezTo>
                  <a:cubicBezTo>
                    <a:pt x="17145" y="12383"/>
                    <a:pt x="12382" y="20003"/>
                    <a:pt x="7620" y="27623"/>
                  </a:cubicBezTo>
                  <a:cubicBezTo>
                    <a:pt x="4763" y="26670"/>
                    <a:pt x="1905" y="25718"/>
                    <a:pt x="0" y="23813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1479;p20">
              <a:extLst>
                <a:ext uri="{FF2B5EF4-FFF2-40B4-BE49-F238E27FC236}">
                  <a16:creationId xmlns:a16="http://schemas.microsoft.com/office/drawing/2014/main" id="{FE7C6E7B-15C4-4278-84A5-BA621804CD68}"/>
                </a:ext>
              </a:extLst>
            </p:cNvPr>
            <p:cNvSpPr/>
            <p:nvPr/>
          </p:nvSpPr>
          <p:spPr>
            <a:xfrm>
              <a:off x="6951344" y="4066221"/>
              <a:ext cx="18097" cy="22859"/>
            </a:xfrm>
            <a:custGeom>
              <a:avLst/>
              <a:gdLst/>
              <a:ahLst/>
              <a:cxnLst/>
              <a:rect l="l" t="t" r="r" b="b"/>
              <a:pathLst>
                <a:path w="18097" h="22859" extrusionOk="0">
                  <a:moveTo>
                    <a:pt x="18098" y="4763"/>
                  </a:moveTo>
                  <a:cubicBezTo>
                    <a:pt x="14288" y="10478"/>
                    <a:pt x="10478" y="17145"/>
                    <a:pt x="6668" y="22860"/>
                  </a:cubicBezTo>
                  <a:cubicBezTo>
                    <a:pt x="4763" y="21908"/>
                    <a:pt x="1905" y="20003"/>
                    <a:pt x="0" y="19050"/>
                  </a:cubicBezTo>
                  <a:cubicBezTo>
                    <a:pt x="3810" y="12383"/>
                    <a:pt x="7620" y="6668"/>
                    <a:pt x="11430" y="0"/>
                  </a:cubicBezTo>
                  <a:cubicBezTo>
                    <a:pt x="13335" y="953"/>
                    <a:pt x="15240" y="2858"/>
                    <a:pt x="18098" y="4763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1480;p20">
              <a:extLst>
                <a:ext uri="{FF2B5EF4-FFF2-40B4-BE49-F238E27FC236}">
                  <a16:creationId xmlns:a16="http://schemas.microsoft.com/office/drawing/2014/main" id="{CA6E340A-2C37-41B2-BC30-2D0E08546D8C}"/>
                </a:ext>
              </a:extLst>
            </p:cNvPr>
            <p:cNvSpPr/>
            <p:nvPr/>
          </p:nvSpPr>
          <p:spPr>
            <a:xfrm>
              <a:off x="6974204" y="4042409"/>
              <a:ext cx="19050" cy="22859"/>
            </a:xfrm>
            <a:custGeom>
              <a:avLst/>
              <a:gdLst/>
              <a:ahLst/>
              <a:cxnLst/>
              <a:rect l="l" t="t" r="r" b="b"/>
              <a:pathLst>
                <a:path w="19050" h="22859" extrusionOk="0">
                  <a:moveTo>
                    <a:pt x="19050" y="0"/>
                  </a:moveTo>
                  <a:cubicBezTo>
                    <a:pt x="15240" y="7620"/>
                    <a:pt x="10477" y="15240"/>
                    <a:pt x="6667" y="22860"/>
                  </a:cubicBezTo>
                  <a:cubicBezTo>
                    <a:pt x="4763" y="20955"/>
                    <a:pt x="1905" y="19050"/>
                    <a:pt x="0" y="16193"/>
                  </a:cubicBezTo>
                  <a:cubicBezTo>
                    <a:pt x="5715" y="11430"/>
                    <a:pt x="12382" y="5715"/>
                    <a:pt x="19050" y="0"/>
                  </a:cubicBezTo>
                  <a:lnTo>
                    <a:pt x="19050" y="0"/>
                  </a:ln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1481;p20">
              <a:extLst>
                <a:ext uri="{FF2B5EF4-FFF2-40B4-BE49-F238E27FC236}">
                  <a16:creationId xmlns:a16="http://schemas.microsoft.com/office/drawing/2014/main" id="{4F6BCA37-74BD-4499-A647-E1D75D0E4F5A}"/>
                </a:ext>
              </a:extLst>
            </p:cNvPr>
            <p:cNvSpPr/>
            <p:nvPr/>
          </p:nvSpPr>
          <p:spPr>
            <a:xfrm>
              <a:off x="6997064" y="4023359"/>
              <a:ext cx="10477" cy="14287"/>
            </a:xfrm>
            <a:custGeom>
              <a:avLst/>
              <a:gdLst/>
              <a:ahLst/>
              <a:cxnLst/>
              <a:rect l="l" t="t" r="r" b="b"/>
              <a:pathLst>
                <a:path w="10477" h="14287" extrusionOk="0">
                  <a:moveTo>
                    <a:pt x="0" y="14288"/>
                  </a:moveTo>
                  <a:cubicBezTo>
                    <a:pt x="0" y="9525"/>
                    <a:pt x="0" y="4763"/>
                    <a:pt x="0" y="0"/>
                  </a:cubicBezTo>
                  <a:cubicBezTo>
                    <a:pt x="3810" y="1905"/>
                    <a:pt x="7620" y="2858"/>
                    <a:pt x="10478" y="4763"/>
                  </a:cubicBezTo>
                  <a:cubicBezTo>
                    <a:pt x="7620" y="8572"/>
                    <a:pt x="3810" y="11430"/>
                    <a:pt x="0" y="14288"/>
                  </a:cubicBezTo>
                  <a:cubicBezTo>
                    <a:pt x="953" y="14288"/>
                    <a:pt x="0" y="14288"/>
                    <a:pt x="0" y="14288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1482;p20">
              <a:extLst>
                <a:ext uri="{FF2B5EF4-FFF2-40B4-BE49-F238E27FC236}">
                  <a16:creationId xmlns:a16="http://schemas.microsoft.com/office/drawing/2014/main" id="{A886FD1B-80C8-440B-A0B1-12197C8BD064}"/>
                </a:ext>
              </a:extLst>
            </p:cNvPr>
            <p:cNvSpPr/>
            <p:nvPr/>
          </p:nvSpPr>
          <p:spPr>
            <a:xfrm>
              <a:off x="7049452" y="4002404"/>
              <a:ext cx="9525" cy="17144"/>
            </a:xfrm>
            <a:custGeom>
              <a:avLst/>
              <a:gdLst/>
              <a:ahLst/>
              <a:cxnLst/>
              <a:rect l="l" t="t" r="r" b="b"/>
              <a:pathLst>
                <a:path w="9525" h="17144" extrusionOk="0">
                  <a:moveTo>
                    <a:pt x="0" y="16192"/>
                  </a:moveTo>
                  <a:cubicBezTo>
                    <a:pt x="1905" y="12382"/>
                    <a:pt x="2857" y="8572"/>
                    <a:pt x="6667" y="0"/>
                  </a:cubicBezTo>
                  <a:cubicBezTo>
                    <a:pt x="8572" y="9525"/>
                    <a:pt x="8572" y="13335"/>
                    <a:pt x="9525" y="17145"/>
                  </a:cubicBezTo>
                  <a:cubicBezTo>
                    <a:pt x="9525" y="17145"/>
                    <a:pt x="9525" y="17145"/>
                    <a:pt x="9525" y="17145"/>
                  </a:cubicBezTo>
                  <a:cubicBezTo>
                    <a:pt x="6667" y="17145"/>
                    <a:pt x="2857" y="17145"/>
                    <a:pt x="0" y="16192"/>
                  </a:cubicBezTo>
                  <a:cubicBezTo>
                    <a:pt x="0" y="17145"/>
                    <a:pt x="0" y="16192"/>
                    <a:pt x="0" y="16192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1483;p20">
              <a:extLst>
                <a:ext uri="{FF2B5EF4-FFF2-40B4-BE49-F238E27FC236}">
                  <a16:creationId xmlns:a16="http://schemas.microsoft.com/office/drawing/2014/main" id="{7F8C3EE6-342B-4E56-A4FF-CB7FC4F907D3}"/>
                </a:ext>
              </a:extLst>
            </p:cNvPr>
            <p:cNvSpPr/>
            <p:nvPr/>
          </p:nvSpPr>
          <p:spPr>
            <a:xfrm>
              <a:off x="7016114" y="4005262"/>
              <a:ext cx="9525" cy="7619"/>
            </a:xfrm>
            <a:custGeom>
              <a:avLst/>
              <a:gdLst/>
              <a:ahLst/>
              <a:cxnLst/>
              <a:rect l="l" t="t" r="r" b="b"/>
              <a:pathLst>
                <a:path w="9525" h="7619" extrusionOk="0">
                  <a:moveTo>
                    <a:pt x="9525" y="0"/>
                  </a:moveTo>
                  <a:cubicBezTo>
                    <a:pt x="7620" y="2857"/>
                    <a:pt x="5715" y="4763"/>
                    <a:pt x="3810" y="7620"/>
                  </a:cubicBezTo>
                  <a:cubicBezTo>
                    <a:pt x="2857" y="4763"/>
                    <a:pt x="953" y="2857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10" y="0"/>
                    <a:pt x="6667" y="0"/>
                    <a:pt x="9525" y="0"/>
                  </a:cubicBezTo>
                  <a:lnTo>
                    <a:pt x="9525" y="0"/>
                  </a:ln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1484;p20">
              <a:extLst>
                <a:ext uri="{FF2B5EF4-FFF2-40B4-BE49-F238E27FC236}">
                  <a16:creationId xmlns:a16="http://schemas.microsoft.com/office/drawing/2014/main" id="{B083E354-2AAD-4155-A014-400DFC08ECBC}"/>
                </a:ext>
              </a:extLst>
            </p:cNvPr>
            <p:cNvSpPr/>
            <p:nvPr/>
          </p:nvSpPr>
          <p:spPr>
            <a:xfrm>
              <a:off x="6957059" y="412051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0" y="3810"/>
                  </a:moveTo>
                  <a:cubicBezTo>
                    <a:pt x="953" y="2857"/>
                    <a:pt x="953" y="0"/>
                    <a:pt x="1905" y="0"/>
                  </a:cubicBezTo>
                  <a:cubicBezTo>
                    <a:pt x="2858" y="0"/>
                    <a:pt x="4763" y="953"/>
                    <a:pt x="5715" y="1905"/>
                  </a:cubicBezTo>
                  <a:cubicBezTo>
                    <a:pt x="4763" y="2857"/>
                    <a:pt x="4763" y="5715"/>
                    <a:pt x="3810" y="5715"/>
                  </a:cubicBezTo>
                  <a:cubicBezTo>
                    <a:pt x="2858" y="5715"/>
                    <a:pt x="953" y="3810"/>
                    <a:pt x="0" y="3810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1485;p20">
              <a:extLst>
                <a:ext uri="{FF2B5EF4-FFF2-40B4-BE49-F238E27FC236}">
                  <a16:creationId xmlns:a16="http://schemas.microsoft.com/office/drawing/2014/main" id="{910B0F1D-15E6-47A8-A0BE-59F208B13B8E}"/>
                </a:ext>
              </a:extLst>
            </p:cNvPr>
            <p:cNvSpPr/>
            <p:nvPr/>
          </p:nvSpPr>
          <p:spPr>
            <a:xfrm>
              <a:off x="6928484" y="411003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1905" y="0"/>
                  </a:moveTo>
                  <a:cubicBezTo>
                    <a:pt x="2858" y="953"/>
                    <a:pt x="5715" y="953"/>
                    <a:pt x="5715" y="1905"/>
                  </a:cubicBezTo>
                  <a:cubicBezTo>
                    <a:pt x="5715" y="2857"/>
                    <a:pt x="4763" y="4763"/>
                    <a:pt x="3810" y="5715"/>
                  </a:cubicBezTo>
                  <a:cubicBezTo>
                    <a:pt x="2858" y="5715"/>
                    <a:pt x="953" y="4763"/>
                    <a:pt x="0" y="3810"/>
                  </a:cubicBezTo>
                  <a:cubicBezTo>
                    <a:pt x="953" y="2857"/>
                    <a:pt x="953" y="1905"/>
                    <a:pt x="1905" y="0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1486;p20">
              <a:extLst>
                <a:ext uri="{FF2B5EF4-FFF2-40B4-BE49-F238E27FC236}">
                  <a16:creationId xmlns:a16="http://schemas.microsoft.com/office/drawing/2014/main" id="{052D9B95-47A1-4E5B-AA85-C57F6C422BC8}"/>
                </a:ext>
              </a:extLst>
            </p:cNvPr>
            <p:cNvSpPr/>
            <p:nvPr/>
          </p:nvSpPr>
          <p:spPr>
            <a:xfrm>
              <a:off x="7030402" y="4034789"/>
              <a:ext cx="9525" cy="7619"/>
            </a:xfrm>
            <a:custGeom>
              <a:avLst/>
              <a:gdLst/>
              <a:ahLst/>
              <a:cxnLst/>
              <a:rect l="l" t="t" r="r" b="b"/>
              <a:pathLst>
                <a:path w="9525" h="7619" extrusionOk="0">
                  <a:moveTo>
                    <a:pt x="0" y="7620"/>
                  </a:moveTo>
                  <a:cubicBezTo>
                    <a:pt x="1905" y="4763"/>
                    <a:pt x="3810" y="2857"/>
                    <a:pt x="5715" y="0"/>
                  </a:cubicBezTo>
                  <a:cubicBezTo>
                    <a:pt x="6667" y="2857"/>
                    <a:pt x="8572" y="4763"/>
                    <a:pt x="9525" y="7620"/>
                  </a:cubicBezTo>
                  <a:cubicBezTo>
                    <a:pt x="9525" y="7620"/>
                    <a:pt x="9525" y="7620"/>
                    <a:pt x="9525" y="7620"/>
                  </a:cubicBezTo>
                  <a:cubicBezTo>
                    <a:pt x="6667" y="7620"/>
                    <a:pt x="3810" y="7620"/>
                    <a:pt x="0" y="7620"/>
                  </a:cubicBezTo>
                  <a:lnTo>
                    <a:pt x="0" y="7620"/>
                  </a:ln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1487;p20">
              <a:extLst>
                <a:ext uri="{FF2B5EF4-FFF2-40B4-BE49-F238E27FC236}">
                  <a16:creationId xmlns:a16="http://schemas.microsoft.com/office/drawing/2014/main" id="{03953402-02F2-4DF5-9812-B2CA88C640CE}"/>
                </a:ext>
              </a:extLst>
            </p:cNvPr>
            <p:cNvSpPr/>
            <p:nvPr/>
          </p:nvSpPr>
          <p:spPr>
            <a:xfrm>
              <a:off x="7045642" y="4019126"/>
              <a:ext cx="3809" cy="6138"/>
            </a:xfrm>
            <a:custGeom>
              <a:avLst/>
              <a:gdLst/>
              <a:ahLst/>
              <a:cxnLst/>
              <a:rect l="l" t="t" r="r" b="b"/>
              <a:pathLst>
                <a:path w="3809" h="6138" extrusionOk="0">
                  <a:moveTo>
                    <a:pt x="3810" y="423"/>
                  </a:moveTo>
                  <a:cubicBezTo>
                    <a:pt x="2857" y="2328"/>
                    <a:pt x="2857" y="4233"/>
                    <a:pt x="1905" y="6138"/>
                  </a:cubicBezTo>
                  <a:cubicBezTo>
                    <a:pt x="952" y="6138"/>
                    <a:pt x="952" y="5186"/>
                    <a:pt x="0" y="5186"/>
                  </a:cubicBezTo>
                  <a:cubicBezTo>
                    <a:pt x="952" y="3281"/>
                    <a:pt x="2857" y="1376"/>
                    <a:pt x="3810" y="423"/>
                  </a:cubicBezTo>
                  <a:cubicBezTo>
                    <a:pt x="3810" y="-529"/>
                    <a:pt x="3810" y="423"/>
                    <a:pt x="3810" y="423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1488;p20">
              <a:extLst>
                <a:ext uri="{FF2B5EF4-FFF2-40B4-BE49-F238E27FC236}">
                  <a16:creationId xmlns:a16="http://schemas.microsoft.com/office/drawing/2014/main" id="{1B6CF27C-D741-4369-AC3C-B055E95D3F3F}"/>
                </a:ext>
              </a:extLst>
            </p:cNvPr>
            <p:cNvSpPr/>
            <p:nvPr/>
          </p:nvSpPr>
          <p:spPr>
            <a:xfrm>
              <a:off x="6993254" y="4037646"/>
              <a:ext cx="4762" cy="4762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0" y="4763"/>
                  </a:moveTo>
                  <a:cubicBezTo>
                    <a:pt x="1905" y="2858"/>
                    <a:pt x="2857" y="1905"/>
                    <a:pt x="4763" y="0"/>
                  </a:cubicBezTo>
                  <a:cubicBezTo>
                    <a:pt x="4763" y="0"/>
                    <a:pt x="4763" y="0"/>
                    <a:pt x="4763" y="0"/>
                  </a:cubicBezTo>
                  <a:cubicBezTo>
                    <a:pt x="2857" y="1905"/>
                    <a:pt x="952" y="3810"/>
                    <a:pt x="0" y="4763"/>
                  </a:cubicBezTo>
                  <a:cubicBezTo>
                    <a:pt x="0" y="4763"/>
                    <a:pt x="0" y="4763"/>
                    <a:pt x="0" y="4763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1489;p20">
              <a:extLst>
                <a:ext uri="{FF2B5EF4-FFF2-40B4-BE49-F238E27FC236}">
                  <a16:creationId xmlns:a16="http://schemas.microsoft.com/office/drawing/2014/main" id="{1F0C4C35-47B2-48D2-A3B7-B9DE0FB191A9}"/>
                </a:ext>
              </a:extLst>
            </p:cNvPr>
            <p:cNvSpPr/>
            <p:nvPr/>
          </p:nvSpPr>
          <p:spPr>
            <a:xfrm>
              <a:off x="7029449" y="4042409"/>
              <a:ext cx="952" cy="1905"/>
            </a:xfrm>
            <a:custGeom>
              <a:avLst/>
              <a:gdLst/>
              <a:ahLst/>
              <a:cxnLst/>
              <a:rect l="l" t="t" r="r" b="b"/>
              <a:pathLst>
                <a:path w="952" h="1905" extrusionOk="0">
                  <a:moveTo>
                    <a:pt x="953" y="0"/>
                  </a:moveTo>
                  <a:cubicBezTo>
                    <a:pt x="953" y="953"/>
                    <a:pt x="0" y="953"/>
                    <a:pt x="0" y="1905"/>
                  </a:cubicBezTo>
                  <a:cubicBezTo>
                    <a:pt x="0" y="1905"/>
                    <a:pt x="953" y="953"/>
                    <a:pt x="953" y="0"/>
                  </a:cubicBezTo>
                  <a:cubicBezTo>
                    <a:pt x="953" y="0"/>
                    <a:pt x="953" y="0"/>
                    <a:pt x="953" y="0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1490;p20">
              <a:extLst>
                <a:ext uri="{FF2B5EF4-FFF2-40B4-BE49-F238E27FC236}">
                  <a16:creationId xmlns:a16="http://schemas.microsoft.com/office/drawing/2014/main" id="{E1320FD8-BDEF-4512-ADD8-76E42AD632B3}"/>
                </a:ext>
              </a:extLst>
            </p:cNvPr>
            <p:cNvSpPr/>
            <p:nvPr/>
          </p:nvSpPr>
          <p:spPr>
            <a:xfrm>
              <a:off x="7011352" y="4064317"/>
              <a:ext cx="952" cy="1904"/>
            </a:xfrm>
            <a:custGeom>
              <a:avLst/>
              <a:gdLst/>
              <a:ahLst/>
              <a:cxnLst/>
              <a:rect l="l" t="t" r="r" b="b"/>
              <a:pathLst>
                <a:path w="952" h="1904" extrusionOk="0">
                  <a:moveTo>
                    <a:pt x="0" y="1905"/>
                  </a:moveTo>
                  <a:cubicBezTo>
                    <a:pt x="0" y="952"/>
                    <a:pt x="953" y="952"/>
                    <a:pt x="953" y="0"/>
                  </a:cubicBezTo>
                  <a:cubicBezTo>
                    <a:pt x="953" y="952"/>
                    <a:pt x="953" y="952"/>
                    <a:pt x="0" y="1905"/>
                  </a:cubicBezTo>
                  <a:cubicBezTo>
                    <a:pt x="0" y="1905"/>
                    <a:pt x="0" y="1905"/>
                    <a:pt x="0" y="1905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1491;p20">
              <a:extLst>
                <a:ext uri="{FF2B5EF4-FFF2-40B4-BE49-F238E27FC236}">
                  <a16:creationId xmlns:a16="http://schemas.microsoft.com/office/drawing/2014/main" id="{2EFAE608-9502-4F5F-8F6D-46E858DFBD1E}"/>
                </a:ext>
              </a:extLst>
            </p:cNvPr>
            <p:cNvSpPr/>
            <p:nvPr/>
          </p:nvSpPr>
          <p:spPr>
            <a:xfrm>
              <a:off x="7025639" y="4003356"/>
              <a:ext cx="952" cy="1905"/>
            </a:xfrm>
            <a:custGeom>
              <a:avLst/>
              <a:gdLst/>
              <a:ahLst/>
              <a:cxnLst/>
              <a:rect l="l" t="t" r="r" b="b"/>
              <a:pathLst>
                <a:path w="952" h="1905" extrusionOk="0">
                  <a:moveTo>
                    <a:pt x="0" y="1905"/>
                  </a:moveTo>
                  <a:cubicBezTo>
                    <a:pt x="0" y="953"/>
                    <a:pt x="953" y="953"/>
                    <a:pt x="953" y="0"/>
                  </a:cubicBezTo>
                  <a:cubicBezTo>
                    <a:pt x="953" y="0"/>
                    <a:pt x="953" y="953"/>
                    <a:pt x="0" y="1905"/>
                  </a:cubicBezTo>
                  <a:cubicBezTo>
                    <a:pt x="0" y="1905"/>
                    <a:pt x="0" y="1905"/>
                    <a:pt x="0" y="1905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1492;p20">
              <a:extLst>
                <a:ext uri="{FF2B5EF4-FFF2-40B4-BE49-F238E27FC236}">
                  <a16:creationId xmlns:a16="http://schemas.microsoft.com/office/drawing/2014/main" id="{088A3467-2B80-4054-86A7-B1DC3EBB751E}"/>
                </a:ext>
              </a:extLst>
            </p:cNvPr>
            <p:cNvSpPr/>
            <p:nvPr/>
          </p:nvSpPr>
          <p:spPr>
            <a:xfrm>
              <a:off x="6939914" y="4330064"/>
              <a:ext cx="952" cy="1904"/>
            </a:xfrm>
            <a:custGeom>
              <a:avLst/>
              <a:gdLst/>
              <a:ahLst/>
              <a:cxnLst/>
              <a:rect l="l" t="t" r="r" b="b"/>
              <a:pathLst>
                <a:path w="952" h="1904" extrusionOk="0">
                  <a:moveTo>
                    <a:pt x="953" y="0"/>
                  </a:moveTo>
                  <a:cubicBezTo>
                    <a:pt x="953" y="953"/>
                    <a:pt x="0" y="953"/>
                    <a:pt x="0" y="1905"/>
                  </a:cubicBezTo>
                  <a:cubicBezTo>
                    <a:pt x="0" y="953"/>
                    <a:pt x="953" y="0"/>
                    <a:pt x="953" y="0"/>
                  </a:cubicBezTo>
                  <a:cubicBezTo>
                    <a:pt x="953" y="0"/>
                    <a:pt x="953" y="0"/>
                    <a:pt x="953" y="0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1493;p20">
              <a:extLst>
                <a:ext uri="{FF2B5EF4-FFF2-40B4-BE49-F238E27FC236}">
                  <a16:creationId xmlns:a16="http://schemas.microsoft.com/office/drawing/2014/main" id="{1F85957F-F013-408F-BCB6-E20210532B11}"/>
                </a:ext>
              </a:extLst>
            </p:cNvPr>
            <p:cNvSpPr/>
            <p:nvPr/>
          </p:nvSpPr>
          <p:spPr>
            <a:xfrm>
              <a:off x="6802408" y="5154929"/>
              <a:ext cx="49558" cy="58102"/>
            </a:xfrm>
            <a:custGeom>
              <a:avLst/>
              <a:gdLst/>
              <a:ahLst/>
              <a:cxnLst/>
              <a:rect l="l" t="t" r="r" b="b"/>
              <a:pathLst>
                <a:path w="49558" h="58102" extrusionOk="0">
                  <a:moveTo>
                    <a:pt x="2251" y="58102"/>
                  </a:moveTo>
                  <a:cubicBezTo>
                    <a:pt x="-6322" y="28575"/>
                    <a:pt x="9871" y="7620"/>
                    <a:pt x="46066" y="0"/>
                  </a:cubicBezTo>
                  <a:cubicBezTo>
                    <a:pt x="57496" y="25717"/>
                    <a:pt x="40351" y="48577"/>
                    <a:pt x="2251" y="58102"/>
                  </a:cubicBezTo>
                  <a:close/>
                </a:path>
              </a:pathLst>
            </a:custGeom>
            <a:solidFill>
              <a:srgbClr val="DCDD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1494;p20">
              <a:extLst>
                <a:ext uri="{FF2B5EF4-FFF2-40B4-BE49-F238E27FC236}">
                  <a16:creationId xmlns:a16="http://schemas.microsoft.com/office/drawing/2014/main" id="{D3573D8F-5FA8-4434-AA2B-228C23C17B95}"/>
                </a:ext>
              </a:extLst>
            </p:cNvPr>
            <p:cNvSpPr/>
            <p:nvPr/>
          </p:nvSpPr>
          <p:spPr>
            <a:xfrm>
              <a:off x="8057197" y="4555806"/>
              <a:ext cx="1904" cy="952"/>
            </a:xfrm>
            <a:custGeom>
              <a:avLst/>
              <a:gdLst/>
              <a:ahLst/>
              <a:cxnLst/>
              <a:rect l="l" t="t" r="r" b="b"/>
              <a:pathLst>
                <a:path w="1904" h="952" extrusionOk="0">
                  <a:moveTo>
                    <a:pt x="0" y="0"/>
                  </a:moveTo>
                  <a:cubicBezTo>
                    <a:pt x="952" y="0"/>
                    <a:pt x="952" y="953"/>
                    <a:pt x="1905" y="953"/>
                  </a:cubicBezTo>
                  <a:cubicBezTo>
                    <a:pt x="952" y="953"/>
                    <a:pt x="95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2" name="Google Shape;1495;p20">
            <a:extLst>
              <a:ext uri="{FF2B5EF4-FFF2-40B4-BE49-F238E27FC236}">
                <a16:creationId xmlns:a16="http://schemas.microsoft.com/office/drawing/2014/main" id="{51073C87-7832-45E1-9ABC-67B93D42F463}"/>
              </a:ext>
            </a:extLst>
          </p:cNvPr>
          <p:cNvGrpSpPr/>
          <p:nvPr/>
        </p:nvGrpSpPr>
        <p:grpSpPr>
          <a:xfrm flipH="1">
            <a:off x="7581635" y="3259183"/>
            <a:ext cx="635461" cy="950492"/>
            <a:chOff x="3017897" y="1278623"/>
            <a:chExt cx="1365031" cy="1576539"/>
          </a:xfrm>
        </p:grpSpPr>
        <p:sp>
          <p:nvSpPr>
            <p:cNvPr id="573" name="Google Shape;1496;p20">
              <a:extLst>
                <a:ext uri="{FF2B5EF4-FFF2-40B4-BE49-F238E27FC236}">
                  <a16:creationId xmlns:a16="http://schemas.microsoft.com/office/drawing/2014/main" id="{51433AFE-AB8B-4B34-902B-E22137BE34FD}"/>
                </a:ext>
              </a:extLst>
            </p:cNvPr>
            <p:cNvSpPr/>
            <p:nvPr/>
          </p:nvSpPr>
          <p:spPr>
            <a:xfrm>
              <a:off x="3017897" y="1278623"/>
              <a:ext cx="1365031" cy="1576539"/>
            </a:xfrm>
            <a:custGeom>
              <a:avLst/>
              <a:gdLst/>
              <a:ahLst/>
              <a:cxnLst/>
              <a:rect l="l" t="t" r="r" b="b"/>
              <a:pathLst>
                <a:path w="1365031" h="1576539" extrusionOk="0">
                  <a:moveTo>
                    <a:pt x="1025464" y="423493"/>
                  </a:moveTo>
                  <a:cubicBezTo>
                    <a:pt x="1091187" y="342531"/>
                    <a:pt x="1155005" y="265378"/>
                    <a:pt x="1216917" y="188226"/>
                  </a:cubicBezTo>
                  <a:cubicBezTo>
                    <a:pt x="1220727" y="183463"/>
                    <a:pt x="1220727" y="172033"/>
                    <a:pt x="1217869" y="166319"/>
                  </a:cubicBezTo>
                  <a:cubicBezTo>
                    <a:pt x="1209297" y="151078"/>
                    <a:pt x="1202630" y="134886"/>
                    <a:pt x="1216917" y="123456"/>
                  </a:cubicBezTo>
                  <a:cubicBezTo>
                    <a:pt x="1229299" y="112978"/>
                    <a:pt x="1248349" y="105358"/>
                    <a:pt x="1263589" y="104406"/>
                  </a:cubicBezTo>
                  <a:cubicBezTo>
                    <a:pt x="1275019" y="104406"/>
                    <a:pt x="1280734" y="102501"/>
                    <a:pt x="1289307" y="95833"/>
                  </a:cubicBezTo>
                  <a:cubicBezTo>
                    <a:pt x="1299784" y="87261"/>
                    <a:pt x="1312167" y="77736"/>
                    <a:pt x="1324549" y="74878"/>
                  </a:cubicBezTo>
                  <a:cubicBezTo>
                    <a:pt x="1351219" y="70116"/>
                    <a:pt x="1375032" y="101549"/>
                    <a:pt x="1360744" y="123456"/>
                  </a:cubicBezTo>
                  <a:cubicBezTo>
                    <a:pt x="1337884" y="159651"/>
                    <a:pt x="1308357" y="192036"/>
                    <a:pt x="1281687" y="225374"/>
                  </a:cubicBezTo>
                  <a:cubicBezTo>
                    <a:pt x="1275972" y="232041"/>
                    <a:pt x="1268352" y="236803"/>
                    <a:pt x="1263589" y="243471"/>
                  </a:cubicBezTo>
                  <a:cubicBezTo>
                    <a:pt x="1194057" y="329196"/>
                    <a:pt x="1124524" y="414921"/>
                    <a:pt x="1054992" y="500646"/>
                  </a:cubicBezTo>
                  <a:cubicBezTo>
                    <a:pt x="1058802" y="508266"/>
                    <a:pt x="1063564" y="514934"/>
                    <a:pt x="1065469" y="522553"/>
                  </a:cubicBezTo>
                  <a:cubicBezTo>
                    <a:pt x="1123572" y="745439"/>
                    <a:pt x="1180722" y="967371"/>
                    <a:pt x="1237872" y="1190256"/>
                  </a:cubicBezTo>
                  <a:cubicBezTo>
                    <a:pt x="1250255" y="1236929"/>
                    <a:pt x="1258827" y="1285506"/>
                    <a:pt x="1232157" y="1331226"/>
                  </a:cubicBezTo>
                  <a:cubicBezTo>
                    <a:pt x="1218822" y="1354086"/>
                    <a:pt x="1200724" y="1368373"/>
                    <a:pt x="1175007" y="1375041"/>
                  </a:cubicBezTo>
                  <a:cubicBezTo>
                    <a:pt x="930214" y="1439811"/>
                    <a:pt x="686374" y="1505534"/>
                    <a:pt x="442534" y="1571256"/>
                  </a:cubicBezTo>
                  <a:cubicBezTo>
                    <a:pt x="382527" y="1587448"/>
                    <a:pt x="347284" y="1566494"/>
                    <a:pt x="330139" y="1507439"/>
                  </a:cubicBezTo>
                  <a:cubicBezTo>
                    <a:pt x="302517" y="1408379"/>
                    <a:pt x="275847" y="1310271"/>
                    <a:pt x="247272" y="1212164"/>
                  </a:cubicBezTo>
                  <a:cubicBezTo>
                    <a:pt x="167262" y="933081"/>
                    <a:pt x="86299" y="653046"/>
                    <a:pt x="8194" y="373011"/>
                  </a:cubicBezTo>
                  <a:cubicBezTo>
                    <a:pt x="-1331" y="339674"/>
                    <a:pt x="-378" y="301574"/>
                    <a:pt x="574" y="266331"/>
                  </a:cubicBezTo>
                  <a:cubicBezTo>
                    <a:pt x="2479" y="231088"/>
                    <a:pt x="25339" y="209181"/>
                    <a:pt x="58677" y="200608"/>
                  </a:cubicBezTo>
                  <a:cubicBezTo>
                    <a:pt x="301564" y="134886"/>
                    <a:pt x="544452" y="70116"/>
                    <a:pt x="787339" y="4393"/>
                  </a:cubicBezTo>
                  <a:cubicBezTo>
                    <a:pt x="851157" y="-12752"/>
                    <a:pt x="908307" y="21538"/>
                    <a:pt x="926404" y="85356"/>
                  </a:cubicBezTo>
                  <a:cubicBezTo>
                    <a:pt x="956884" y="192988"/>
                    <a:pt x="988317" y="300621"/>
                    <a:pt x="1018797" y="407301"/>
                  </a:cubicBezTo>
                  <a:cubicBezTo>
                    <a:pt x="1020702" y="413016"/>
                    <a:pt x="1022607" y="416826"/>
                    <a:pt x="1025464" y="423493"/>
                  </a:cubicBezTo>
                  <a:close/>
                  <a:moveTo>
                    <a:pt x="899734" y="103453"/>
                  </a:moveTo>
                  <a:cubicBezTo>
                    <a:pt x="899734" y="54876"/>
                    <a:pt x="838774" y="18681"/>
                    <a:pt x="787339" y="34873"/>
                  </a:cubicBezTo>
                  <a:cubicBezTo>
                    <a:pt x="754954" y="45351"/>
                    <a:pt x="721617" y="55828"/>
                    <a:pt x="689232" y="64401"/>
                  </a:cubicBezTo>
                  <a:cubicBezTo>
                    <a:pt x="610174" y="85356"/>
                    <a:pt x="530164" y="104406"/>
                    <a:pt x="451107" y="125361"/>
                  </a:cubicBezTo>
                  <a:cubicBezTo>
                    <a:pt x="400624" y="138696"/>
                    <a:pt x="352047" y="155841"/>
                    <a:pt x="301564" y="168224"/>
                  </a:cubicBezTo>
                  <a:cubicBezTo>
                    <a:pt x="248224" y="182511"/>
                    <a:pt x="193932" y="192988"/>
                    <a:pt x="140592" y="207276"/>
                  </a:cubicBezTo>
                  <a:cubicBezTo>
                    <a:pt x="119637" y="212991"/>
                    <a:pt x="100587" y="221563"/>
                    <a:pt x="80584" y="229183"/>
                  </a:cubicBezTo>
                  <a:cubicBezTo>
                    <a:pt x="73917" y="230136"/>
                    <a:pt x="68202" y="230136"/>
                    <a:pt x="61534" y="231088"/>
                  </a:cubicBezTo>
                  <a:cubicBezTo>
                    <a:pt x="54867" y="233946"/>
                    <a:pt x="48199" y="236803"/>
                    <a:pt x="42484" y="239661"/>
                  </a:cubicBezTo>
                  <a:cubicBezTo>
                    <a:pt x="9147" y="258711"/>
                    <a:pt x="574" y="312051"/>
                    <a:pt x="25339" y="348246"/>
                  </a:cubicBezTo>
                  <a:cubicBezTo>
                    <a:pt x="30102" y="354914"/>
                    <a:pt x="33912" y="362533"/>
                    <a:pt x="36769" y="371106"/>
                  </a:cubicBezTo>
                  <a:cubicBezTo>
                    <a:pt x="45342" y="401586"/>
                    <a:pt x="52962" y="433018"/>
                    <a:pt x="62487" y="463499"/>
                  </a:cubicBezTo>
                  <a:cubicBezTo>
                    <a:pt x="78679" y="520649"/>
                    <a:pt x="94872" y="577799"/>
                    <a:pt x="111064" y="634949"/>
                  </a:cubicBezTo>
                  <a:cubicBezTo>
                    <a:pt x="140592" y="737818"/>
                    <a:pt x="170119" y="840689"/>
                    <a:pt x="199647" y="943559"/>
                  </a:cubicBezTo>
                  <a:cubicBezTo>
                    <a:pt x="226317" y="1034046"/>
                    <a:pt x="253939" y="1124534"/>
                    <a:pt x="279657" y="1215021"/>
                  </a:cubicBezTo>
                  <a:cubicBezTo>
                    <a:pt x="293944" y="1263598"/>
                    <a:pt x="303469" y="1313129"/>
                    <a:pt x="317757" y="1362659"/>
                  </a:cubicBezTo>
                  <a:cubicBezTo>
                    <a:pt x="332044" y="1412189"/>
                    <a:pt x="347284" y="1461719"/>
                    <a:pt x="365382" y="1509344"/>
                  </a:cubicBezTo>
                  <a:cubicBezTo>
                    <a:pt x="383479" y="1557921"/>
                    <a:pt x="397767" y="1565541"/>
                    <a:pt x="449202" y="1555064"/>
                  </a:cubicBezTo>
                  <a:cubicBezTo>
                    <a:pt x="474919" y="1550301"/>
                    <a:pt x="500637" y="1542681"/>
                    <a:pt x="526354" y="1536014"/>
                  </a:cubicBezTo>
                  <a:cubicBezTo>
                    <a:pt x="581599" y="1519821"/>
                    <a:pt x="636844" y="1502676"/>
                    <a:pt x="693042" y="1487436"/>
                  </a:cubicBezTo>
                  <a:cubicBezTo>
                    <a:pt x="735904" y="1476006"/>
                    <a:pt x="779719" y="1468386"/>
                    <a:pt x="822582" y="1456956"/>
                  </a:cubicBezTo>
                  <a:cubicBezTo>
                    <a:pt x="930214" y="1428381"/>
                    <a:pt x="1036894" y="1396948"/>
                    <a:pt x="1145480" y="1369326"/>
                  </a:cubicBezTo>
                  <a:cubicBezTo>
                    <a:pt x="1197867" y="1355991"/>
                    <a:pt x="1215964" y="1337894"/>
                    <a:pt x="1218822" y="1274076"/>
                  </a:cubicBezTo>
                  <a:cubicBezTo>
                    <a:pt x="1220727" y="1235976"/>
                    <a:pt x="1206439" y="1195971"/>
                    <a:pt x="1196914" y="1157871"/>
                  </a:cubicBezTo>
                  <a:cubicBezTo>
                    <a:pt x="1171197" y="1052144"/>
                    <a:pt x="1145480" y="947368"/>
                    <a:pt x="1118809" y="841641"/>
                  </a:cubicBezTo>
                  <a:cubicBezTo>
                    <a:pt x="1100712" y="770204"/>
                    <a:pt x="1081662" y="699718"/>
                    <a:pt x="1063564" y="628281"/>
                  </a:cubicBezTo>
                  <a:cubicBezTo>
                    <a:pt x="1054992" y="595896"/>
                    <a:pt x="1046419" y="564464"/>
                    <a:pt x="1036894" y="527316"/>
                  </a:cubicBezTo>
                  <a:cubicBezTo>
                    <a:pt x="1020702" y="547318"/>
                    <a:pt x="1007367" y="563511"/>
                    <a:pt x="993079" y="578751"/>
                  </a:cubicBezTo>
                  <a:cubicBezTo>
                    <a:pt x="981649" y="590181"/>
                    <a:pt x="978792" y="600659"/>
                    <a:pt x="983554" y="615899"/>
                  </a:cubicBezTo>
                  <a:cubicBezTo>
                    <a:pt x="1001652" y="675906"/>
                    <a:pt x="1019749" y="736866"/>
                    <a:pt x="1035942" y="797826"/>
                  </a:cubicBezTo>
                  <a:cubicBezTo>
                    <a:pt x="1063564" y="898791"/>
                    <a:pt x="1090234" y="1000709"/>
                    <a:pt x="1118809" y="1101673"/>
                  </a:cubicBezTo>
                  <a:cubicBezTo>
                    <a:pt x="1132144" y="1148346"/>
                    <a:pt x="1119762" y="1172159"/>
                    <a:pt x="1073089" y="1182636"/>
                  </a:cubicBezTo>
                  <a:cubicBezTo>
                    <a:pt x="1052134" y="1187398"/>
                    <a:pt x="1030227" y="1193114"/>
                    <a:pt x="1009272" y="1198829"/>
                  </a:cubicBezTo>
                  <a:cubicBezTo>
                    <a:pt x="905449" y="1228356"/>
                    <a:pt x="800674" y="1256931"/>
                    <a:pt x="696852" y="1287411"/>
                  </a:cubicBezTo>
                  <a:cubicBezTo>
                    <a:pt x="613984" y="1311223"/>
                    <a:pt x="531117" y="1336941"/>
                    <a:pt x="448249" y="1361706"/>
                  </a:cubicBezTo>
                  <a:cubicBezTo>
                    <a:pt x="415864" y="1371231"/>
                    <a:pt x="389194" y="1362659"/>
                    <a:pt x="377764" y="1331226"/>
                  </a:cubicBezTo>
                  <a:cubicBezTo>
                    <a:pt x="363477" y="1291221"/>
                    <a:pt x="352999" y="1249311"/>
                    <a:pt x="341569" y="1208354"/>
                  </a:cubicBezTo>
                  <a:cubicBezTo>
                    <a:pt x="329187" y="1163586"/>
                    <a:pt x="318709" y="1117866"/>
                    <a:pt x="306327" y="1073098"/>
                  </a:cubicBezTo>
                  <a:cubicBezTo>
                    <a:pt x="291087" y="1018806"/>
                    <a:pt x="274894" y="965466"/>
                    <a:pt x="259654" y="912126"/>
                  </a:cubicBezTo>
                  <a:cubicBezTo>
                    <a:pt x="247272" y="869264"/>
                    <a:pt x="237747" y="825449"/>
                    <a:pt x="226317" y="782586"/>
                  </a:cubicBezTo>
                  <a:cubicBezTo>
                    <a:pt x="198694" y="683526"/>
                    <a:pt x="170119" y="584466"/>
                    <a:pt x="141544" y="485406"/>
                  </a:cubicBezTo>
                  <a:cubicBezTo>
                    <a:pt x="134877" y="463499"/>
                    <a:pt x="127257" y="441591"/>
                    <a:pt x="119637" y="418731"/>
                  </a:cubicBezTo>
                  <a:cubicBezTo>
                    <a:pt x="116779" y="409206"/>
                    <a:pt x="112969" y="399681"/>
                    <a:pt x="110112" y="390156"/>
                  </a:cubicBezTo>
                  <a:cubicBezTo>
                    <a:pt x="124399" y="368249"/>
                    <a:pt x="144402" y="354914"/>
                    <a:pt x="171072" y="350151"/>
                  </a:cubicBezTo>
                  <a:cubicBezTo>
                    <a:pt x="190122" y="346341"/>
                    <a:pt x="209172" y="341578"/>
                    <a:pt x="228222" y="335864"/>
                  </a:cubicBezTo>
                  <a:cubicBezTo>
                    <a:pt x="314899" y="310146"/>
                    <a:pt x="401577" y="283476"/>
                    <a:pt x="487302" y="257758"/>
                  </a:cubicBezTo>
                  <a:cubicBezTo>
                    <a:pt x="532069" y="244424"/>
                    <a:pt x="576837" y="230136"/>
                    <a:pt x="620652" y="214896"/>
                  </a:cubicBezTo>
                  <a:cubicBezTo>
                    <a:pt x="629224" y="212038"/>
                    <a:pt x="634939" y="204419"/>
                    <a:pt x="643512" y="198703"/>
                  </a:cubicBezTo>
                  <a:cubicBezTo>
                    <a:pt x="655894" y="211086"/>
                    <a:pt x="748287" y="186321"/>
                    <a:pt x="766384" y="161556"/>
                  </a:cubicBezTo>
                  <a:cubicBezTo>
                    <a:pt x="789244" y="164413"/>
                    <a:pt x="812104" y="167271"/>
                    <a:pt x="835917" y="169176"/>
                  </a:cubicBezTo>
                  <a:cubicBezTo>
                    <a:pt x="854967" y="181558"/>
                    <a:pt x="865444" y="198703"/>
                    <a:pt x="869254" y="220611"/>
                  </a:cubicBezTo>
                  <a:cubicBezTo>
                    <a:pt x="873064" y="237756"/>
                    <a:pt x="877827" y="254901"/>
                    <a:pt x="883542" y="272999"/>
                  </a:cubicBezTo>
                  <a:cubicBezTo>
                    <a:pt x="897829" y="323481"/>
                    <a:pt x="913069" y="373964"/>
                    <a:pt x="928309" y="425399"/>
                  </a:cubicBezTo>
                  <a:cubicBezTo>
                    <a:pt x="936882" y="453974"/>
                    <a:pt x="946407" y="482549"/>
                    <a:pt x="955932" y="513981"/>
                  </a:cubicBezTo>
                  <a:cubicBezTo>
                    <a:pt x="967362" y="498741"/>
                    <a:pt x="974982" y="486359"/>
                    <a:pt x="985459" y="475881"/>
                  </a:cubicBezTo>
                  <a:cubicBezTo>
                    <a:pt x="1000699" y="461593"/>
                    <a:pt x="1002604" y="447306"/>
                    <a:pt x="996889" y="427303"/>
                  </a:cubicBezTo>
                  <a:cubicBezTo>
                    <a:pt x="982602" y="381584"/>
                    <a:pt x="970219" y="333958"/>
                    <a:pt x="955932" y="288239"/>
                  </a:cubicBezTo>
                  <a:cubicBezTo>
                    <a:pt x="946407" y="258711"/>
                    <a:pt x="932119" y="230136"/>
                    <a:pt x="923547" y="200608"/>
                  </a:cubicBezTo>
                  <a:cubicBezTo>
                    <a:pt x="912117" y="168224"/>
                    <a:pt x="907354" y="135838"/>
                    <a:pt x="899734" y="103453"/>
                  </a:cubicBezTo>
                  <a:close/>
                  <a:moveTo>
                    <a:pt x="366334" y="1167396"/>
                  </a:moveTo>
                  <a:cubicBezTo>
                    <a:pt x="377764" y="1212164"/>
                    <a:pt x="387289" y="1257884"/>
                    <a:pt x="402529" y="1302651"/>
                  </a:cubicBezTo>
                  <a:cubicBezTo>
                    <a:pt x="422532" y="1362659"/>
                    <a:pt x="411102" y="1358848"/>
                    <a:pt x="476824" y="1338846"/>
                  </a:cubicBezTo>
                  <a:cubicBezTo>
                    <a:pt x="561597" y="1314081"/>
                    <a:pt x="646369" y="1289316"/>
                    <a:pt x="731142" y="1264551"/>
                  </a:cubicBezTo>
                  <a:cubicBezTo>
                    <a:pt x="767337" y="1254073"/>
                    <a:pt x="803532" y="1244548"/>
                    <a:pt x="838774" y="1234071"/>
                  </a:cubicBezTo>
                  <a:cubicBezTo>
                    <a:pt x="919737" y="1211211"/>
                    <a:pt x="999747" y="1188351"/>
                    <a:pt x="1080709" y="1165491"/>
                  </a:cubicBezTo>
                  <a:cubicBezTo>
                    <a:pt x="1097854" y="1160729"/>
                    <a:pt x="1098807" y="1150251"/>
                    <a:pt x="1094997" y="1136916"/>
                  </a:cubicBezTo>
                  <a:cubicBezTo>
                    <a:pt x="1072137" y="1049286"/>
                    <a:pt x="1049277" y="961656"/>
                    <a:pt x="1025464" y="874026"/>
                  </a:cubicBezTo>
                  <a:cubicBezTo>
                    <a:pt x="1003557" y="792111"/>
                    <a:pt x="979744" y="710196"/>
                    <a:pt x="955932" y="625424"/>
                  </a:cubicBezTo>
                  <a:cubicBezTo>
                    <a:pt x="941644" y="642568"/>
                    <a:pt x="929262" y="658761"/>
                    <a:pt x="916879" y="674001"/>
                  </a:cubicBezTo>
                  <a:cubicBezTo>
                    <a:pt x="848299" y="756868"/>
                    <a:pt x="787339" y="847356"/>
                    <a:pt x="699709" y="914031"/>
                  </a:cubicBezTo>
                  <a:cubicBezTo>
                    <a:pt x="693042" y="919746"/>
                    <a:pt x="683517" y="922604"/>
                    <a:pt x="675897" y="926414"/>
                  </a:cubicBezTo>
                  <a:cubicBezTo>
                    <a:pt x="673992" y="924509"/>
                    <a:pt x="673039" y="922604"/>
                    <a:pt x="671134" y="920699"/>
                  </a:cubicBezTo>
                  <a:cubicBezTo>
                    <a:pt x="682564" y="892124"/>
                    <a:pt x="692089" y="862596"/>
                    <a:pt x="704472" y="834021"/>
                  </a:cubicBezTo>
                  <a:cubicBezTo>
                    <a:pt x="709234" y="821639"/>
                    <a:pt x="715902" y="808304"/>
                    <a:pt x="724474" y="797826"/>
                  </a:cubicBezTo>
                  <a:cubicBezTo>
                    <a:pt x="790197" y="715911"/>
                    <a:pt x="857824" y="634949"/>
                    <a:pt x="923547" y="553034"/>
                  </a:cubicBezTo>
                  <a:cubicBezTo>
                    <a:pt x="928309" y="546366"/>
                    <a:pt x="930214" y="533984"/>
                    <a:pt x="927357" y="525411"/>
                  </a:cubicBezTo>
                  <a:cubicBezTo>
                    <a:pt x="919737" y="493978"/>
                    <a:pt x="910212" y="463499"/>
                    <a:pt x="900687" y="433018"/>
                  </a:cubicBezTo>
                  <a:cubicBezTo>
                    <a:pt x="876874" y="355866"/>
                    <a:pt x="853062" y="279666"/>
                    <a:pt x="828297" y="203466"/>
                  </a:cubicBezTo>
                  <a:cubicBezTo>
                    <a:pt x="826392" y="197751"/>
                    <a:pt x="816867" y="189178"/>
                    <a:pt x="812104" y="189178"/>
                  </a:cubicBezTo>
                  <a:cubicBezTo>
                    <a:pt x="780672" y="192988"/>
                    <a:pt x="749239" y="197751"/>
                    <a:pt x="718759" y="203466"/>
                  </a:cubicBezTo>
                  <a:cubicBezTo>
                    <a:pt x="699709" y="207276"/>
                    <a:pt x="681612" y="215849"/>
                    <a:pt x="662562" y="221563"/>
                  </a:cubicBezTo>
                  <a:cubicBezTo>
                    <a:pt x="504447" y="268236"/>
                    <a:pt x="346332" y="314908"/>
                    <a:pt x="189169" y="361581"/>
                  </a:cubicBezTo>
                  <a:cubicBezTo>
                    <a:pt x="149164" y="373011"/>
                    <a:pt x="141544" y="387299"/>
                    <a:pt x="153927" y="426351"/>
                  </a:cubicBezTo>
                  <a:cubicBezTo>
                    <a:pt x="154879" y="431114"/>
                    <a:pt x="156784" y="434924"/>
                    <a:pt x="157737" y="439686"/>
                  </a:cubicBezTo>
                  <a:cubicBezTo>
                    <a:pt x="209172" y="621614"/>
                    <a:pt x="260607" y="804493"/>
                    <a:pt x="312994" y="986421"/>
                  </a:cubicBezTo>
                  <a:cubicBezTo>
                    <a:pt x="330139" y="1045476"/>
                    <a:pt x="348237" y="1106436"/>
                    <a:pt x="366334" y="1167396"/>
                  </a:cubicBezTo>
                  <a:close/>
                  <a:moveTo>
                    <a:pt x="1239777" y="192988"/>
                  </a:moveTo>
                  <a:cubicBezTo>
                    <a:pt x="1233109" y="200608"/>
                    <a:pt x="1227394" y="206324"/>
                    <a:pt x="1222632" y="212991"/>
                  </a:cubicBezTo>
                  <a:cubicBezTo>
                    <a:pt x="1180722" y="264426"/>
                    <a:pt x="1138812" y="315861"/>
                    <a:pt x="1095949" y="367296"/>
                  </a:cubicBezTo>
                  <a:cubicBezTo>
                    <a:pt x="979744" y="509218"/>
                    <a:pt x="864492" y="650189"/>
                    <a:pt x="749239" y="792111"/>
                  </a:cubicBezTo>
                  <a:cubicBezTo>
                    <a:pt x="733047" y="812114"/>
                    <a:pt x="726379" y="837831"/>
                    <a:pt x="714949" y="860691"/>
                  </a:cubicBezTo>
                  <a:cubicBezTo>
                    <a:pt x="717807" y="862596"/>
                    <a:pt x="721617" y="864501"/>
                    <a:pt x="724474" y="867359"/>
                  </a:cubicBezTo>
                  <a:cubicBezTo>
                    <a:pt x="735904" y="856881"/>
                    <a:pt x="749239" y="847356"/>
                    <a:pt x="758764" y="835926"/>
                  </a:cubicBezTo>
                  <a:cubicBezTo>
                    <a:pt x="920689" y="636854"/>
                    <a:pt x="1081662" y="438734"/>
                    <a:pt x="1243587" y="239661"/>
                  </a:cubicBezTo>
                  <a:cubicBezTo>
                    <a:pt x="1257874" y="221563"/>
                    <a:pt x="1252159" y="209181"/>
                    <a:pt x="1239777" y="192988"/>
                  </a:cubicBezTo>
                  <a:close/>
                  <a:moveTo>
                    <a:pt x="1247397" y="117741"/>
                  </a:moveTo>
                  <a:cubicBezTo>
                    <a:pt x="1244539" y="119646"/>
                    <a:pt x="1242634" y="121551"/>
                    <a:pt x="1239777" y="123456"/>
                  </a:cubicBezTo>
                  <a:cubicBezTo>
                    <a:pt x="1229299" y="161556"/>
                    <a:pt x="1271209" y="172986"/>
                    <a:pt x="1282639" y="201561"/>
                  </a:cubicBezTo>
                  <a:cubicBezTo>
                    <a:pt x="1289307" y="192036"/>
                    <a:pt x="1297880" y="179653"/>
                    <a:pt x="1294069" y="173938"/>
                  </a:cubicBezTo>
                  <a:cubicBezTo>
                    <a:pt x="1279782" y="154888"/>
                    <a:pt x="1262637" y="136791"/>
                    <a:pt x="1247397" y="117741"/>
                  </a:cubicBezTo>
                  <a:close/>
                  <a:moveTo>
                    <a:pt x="1316930" y="92976"/>
                  </a:moveTo>
                  <a:cubicBezTo>
                    <a:pt x="1286449" y="121551"/>
                    <a:pt x="1286449" y="122503"/>
                    <a:pt x="1316930" y="152983"/>
                  </a:cubicBezTo>
                  <a:cubicBezTo>
                    <a:pt x="1343599" y="125361"/>
                    <a:pt x="1343599" y="111074"/>
                    <a:pt x="1316930" y="92976"/>
                  </a:cubicBezTo>
                  <a:close/>
                </a:path>
              </a:pathLst>
            </a:custGeom>
            <a:solidFill>
              <a:srgbClr val="100E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1497;p20">
              <a:extLst>
                <a:ext uri="{FF2B5EF4-FFF2-40B4-BE49-F238E27FC236}">
                  <a16:creationId xmlns:a16="http://schemas.microsoft.com/office/drawing/2014/main" id="{ACFB9DFE-F38F-4E6E-8EE8-23B6FC06AE8C}"/>
                </a:ext>
              </a:extLst>
            </p:cNvPr>
            <p:cNvSpPr/>
            <p:nvPr/>
          </p:nvSpPr>
          <p:spPr>
            <a:xfrm>
              <a:off x="3166398" y="1466776"/>
              <a:ext cx="948331" cy="1155455"/>
            </a:xfrm>
            <a:custGeom>
              <a:avLst/>
              <a:gdLst/>
              <a:ahLst/>
              <a:cxnLst/>
              <a:rect l="l" t="t" r="r" b="b"/>
              <a:pathLst>
                <a:path w="948331" h="1155455" extrusionOk="0">
                  <a:moveTo>
                    <a:pt x="582641" y="1075445"/>
                  </a:moveTo>
                  <a:cubicBezTo>
                    <a:pt x="497869" y="1100210"/>
                    <a:pt x="413096" y="1124976"/>
                    <a:pt x="328324" y="1149740"/>
                  </a:cubicBezTo>
                  <a:cubicBezTo>
                    <a:pt x="321656" y="1147835"/>
                    <a:pt x="315941" y="1143073"/>
                    <a:pt x="310226" y="1144026"/>
                  </a:cubicBezTo>
                  <a:cubicBezTo>
                    <a:pt x="299749" y="1145931"/>
                    <a:pt x="290224" y="1150693"/>
                    <a:pt x="274984" y="1155456"/>
                  </a:cubicBezTo>
                  <a:cubicBezTo>
                    <a:pt x="278794" y="1140215"/>
                    <a:pt x="281651" y="1130690"/>
                    <a:pt x="283556" y="1120213"/>
                  </a:cubicBezTo>
                  <a:cubicBezTo>
                    <a:pt x="260696" y="1113545"/>
                    <a:pt x="260696" y="1092590"/>
                    <a:pt x="260696" y="1075445"/>
                  </a:cubicBezTo>
                  <a:cubicBezTo>
                    <a:pt x="260696" y="1058301"/>
                    <a:pt x="269269" y="1042108"/>
                    <a:pt x="275936" y="1020201"/>
                  </a:cubicBezTo>
                  <a:cubicBezTo>
                    <a:pt x="269269" y="1011628"/>
                    <a:pt x="258791" y="997340"/>
                    <a:pt x="247361" y="984958"/>
                  </a:cubicBezTo>
                  <a:cubicBezTo>
                    <a:pt x="244504" y="982101"/>
                    <a:pt x="236884" y="983053"/>
                    <a:pt x="232121" y="982101"/>
                  </a:cubicBezTo>
                  <a:cubicBezTo>
                    <a:pt x="232121" y="984005"/>
                    <a:pt x="232121" y="985910"/>
                    <a:pt x="231169" y="987815"/>
                  </a:cubicBezTo>
                  <a:cubicBezTo>
                    <a:pt x="226406" y="984958"/>
                    <a:pt x="221644" y="981148"/>
                    <a:pt x="217834" y="978290"/>
                  </a:cubicBezTo>
                  <a:cubicBezTo>
                    <a:pt x="199736" y="917330"/>
                    <a:pt x="180686" y="857323"/>
                    <a:pt x="163541" y="796363"/>
                  </a:cubicBezTo>
                  <a:cubicBezTo>
                    <a:pt x="112106" y="614435"/>
                    <a:pt x="60671" y="432508"/>
                    <a:pt x="9236" y="250580"/>
                  </a:cubicBezTo>
                  <a:cubicBezTo>
                    <a:pt x="8284" y="245818"/>
                    <a:pt x="6379" y="242008"/>
                    <a:pt x="5426" y="237245"/>
                  </a:cubicBezTo>
                  <a:cubicBezTo>
                    <a:pt x="-6956" y="198193"/>
                    <a:pt x="664" y="183905"/>
                    <a:pt x="40669" y="172475"/>
                  </a:cubicBezTo>
                  <a:cubicBezTo>
                    <a:pt x="198784" y="125803"/>
                    <a:pt x="356899" y="79130"/>
                    <a:pt x="514061" y="32458"/>
                  </a:cubicBezTo>
                  <a:cubicBezTo>
                    <a:pt x="533111" y="26743"/>
                    <a:pt x="551209" y="18170"/>
                    <a:pt x="570259" y="14360"/>
                  </a:cubicBezTo>
                  <a:cubicBezTo>
                    <a:pt x="600739" y="7693"/>
                    <a:pt x="632171" y="2930"/>
                    <a:pt x="663604" y="73"/>
                  </a:cubicBezTo>
                  <a:cubicBezTo>
                    <a:pt x="668366" y="-880"/>
                    <a:pt x="677891" y="7693"/>
                    <a:pt x="679796" y="14360"/>
                  </a:cubicBezTo>
                  <a:cubicBezTo>
                    <a:pt x="704561" y="90560"/>
                    <a:pt x="728374" y="167713"/>
                    <a:pt x="752186" y="243913"/>
                  </a:cubicBezTo>
                  <a:cubicBezTo>
                    <a:pt x="761711" y="274393"/>
                    <a:pt x="771236" y="305825"/>
                    <a:pt x="778856" y="336305"/>
                  </a:cubicBezTo>
                  <a:cubicBezTo>
                    <a:pt x="780761" y="344878"/>
                    <a:pt x="779809" y="357260"/>
                    <a:pt x="775046" y="363928"/>
                  </a:cubicBezTo>
                  <a:cubicBezTo>
                    <a:pt x="709324" y="445843"/>
                    <a:pt x="642649" y="526805"/>
                    <a:pt x="575974" y="608720"/>
                  </a:cubicBezTo>
                  <a:cubicBezTo>
                    <a:pt x="567401" y="619198"/>
                    <a:pt x="561686" y="632533"/>
                    <a:pt x="555971" y="644915"/>
                  </a:cubicBezTo>
                  <a:cubicBezTo>
                    <a:pt x="544541" y="673490"/>
                    <a:pt x="534064" y="703018"/>
                    <a:pt x="522634" y="731593"/>
                  </a:cubicBezTo>
                  <a:cubicBezTo>
                    <a:pt x="524539" y="733498"/>
                    <a:pt x="525491" y="735403"/>
                    <a:pt x="527396" y="737308"/>
                  </a:cubicBezTo>
                  <a:cubicBezTo>
                    <a:pt x="535969" y="733498"/>
                    <a:pt x="544541" y="730640"/>
                    <a:pt x="551209" y="724925"/>
                  </a:cubicBezTo>
                  <a:cubicBezTo>
                    <a:pt x="638839" y="658250"/>
                    <a:pt x="699799" y="568715"/>
                    <a:pt x="768379" y="484895"/>
                  </a:cubicBezTo>
                  <a:cubicBezTo>
                    <a:pt x="780761" y="469655"/>
                    <a:pt x="794096" y="453463"/>
                    <a:pt x="807431" y="436318"/>
                  </a:cubicBezTo>
                  <a:cubicBezTo>
                    <a:pt x="831244" y="522043"/>
                    <a:pt x="854104" y="603005"/>
                    <a:pt x="876964" y="684920"/>
                  </a:cubicBezTo>
                  <a:cubicBezTo>
                    <a:pt x="900776" y="772550"/>
                    <a:pt x="923636" y="860180"/>
                    <a:pt x="946496" y="947810"/>
                  </a:cubicBezTo>
                  <a:cubicBezTo>
                    <a:pt x="950306" y="962098"/>
                    <a:pt x="949354" y="971623"/>
                    <a:pt x="932209" y="976385"/>
                  </a:cubicBezTo>
                  <a:cubicBezTo>
                    <a:pt x="851246" y="999245"/>
                    <a:pt x="771236" y="1022105"/>
                    <a:pt x="690274" y="1044965"/>
                  </a:cubicBezTo>
                  <a:cubicBezTo>
                    <a:pt x="693131" y="1035440"/>
                    <a:pt x="696941" y="1025915"/>
                    <a:pt x="701704" y="1011628"/>
                  </a:cubicBezTo>
                  <a:cubicBezTo>
                    <a:pt x="680749" y="1019248"/>
                    <a:pt x="664556" y="1024010"/>
                    <a:pt x="646459" y="1030678"/>
                  </a:cubicBezTo>
                  <a:cubicBezTo>
                    <a:pt x="646459" y="1014485"/>
                    <a:pt x="646459" y="1002103"/>
                    <a:pt x="646459" y="984958"/>
                  </a:cubicBezTo>
                  <a:cubicBezTo>
                    <a:pt x="642649" y="997340"/>
                    <a:pt x="639791" y="1005913"/>
                    <a:pt x="635029" y="1020201"/>
                  </a:cubicBezTo>
                  <a:cubicBezTo>
                    <a:pt x="633124" y="1007818"/>
                    <a:pt x="632171" y="1003055"/>
                    <a:pt x="631219" y="998293"/>
                  </a:cubicBezTo>
                  <a:cubicBezTo>
                    <a:pt x="625504" y="1007818"/>
                    <a:pt x="624551" y="1019248"/>
                    <a:pt x="620741" y="1027820"/>
                  </a:cubicBezTo>
                  <a:cubicBezTo>
                    <a:pt x="617884" y="1034488"/>
                    <a:pt x="610264" y="1044013"/>
                    <a:pt x="605501" y="1044965"/>
                  </a:cubicBezTo>
                  <a:cubicBezTo>
                    <a:pt x="583594" y="1044013"/>
                    <a:pt x="583594" y="1060206"/>
                    <a:pt x="582641" y="1075445"/>
                  </a:cubicBezTo>
                  <a:close/>
                  <a:moveTo>
                    <a:pt x="657889" y="866848"/>
                  </a:moveTo>
                  <a:cubicBezTo>
                    <a:pt x="650269" y="879230"/>
                    <a:pt x="642649" y="891613"/>
                    <a:pt x="634076" y="903995"/>
                  </a:cubicBezTo>
                  <a:cubicBezTo>
                    <a:pt x="626456" y="902090"/>
                    <a:pt x="618836" y="901138"/>
                    <a:pt x="604549" y="897328"/>
                  </a:cubicBezTo>
                  <a:cubicBezTo>
                    <a:pt x="640744" y="926855"/>
                    <a:pt x="605501" y="938285"/>
                    <a:pt x="599786" y="956383"/>
                  </a:cubicBezTo>
                  <a:cubicBezTo>
                    <a:pt x="595976" y="938285"/>
                    <a:pt x="595024" y="921140"/>
                    <a:pt x="594071" y="903995"/>
                  </a:cubicBezTo>
                  <a:cubicBezTo>
                    <a:pt x="594071" y="888755"/>
                    <a:pt x="595024" y="874468"/>
                    <a:pt x="595976" y="859228"/>
                  </a:cubicBezTo>
                  <a:cubicBezTo>
                    <a:pt x="595976" y="849703"/>
                    <a:pt x="595976" y="840178"/>
                    <a:pt x="595976" y="829701"/>
                  </a:cubicBezTo>
                  <a:cubicBezTo>
                    <a:pt x="593119" y="829701"/>
                    <a:pt x="591214" y="829701"/>
                    <a:pt x="588356" y="828748"/>
                  </a:cubicBezTo>
                  <a:cubicBezTo>
                    <a:pt x="576926" y="859228"/>
                    <a:pt x="565496" y="890660"/>
                    <a:pt x="554066" y="921140"/>
                  </a:cubicBezTo>
                  <a:cubicBezTo>
                    <a:pt x="540731" y="956383"/>
                    <a:pt x="527396" y="991626"/>
                    <a:pt x="515966" y="1026868"/>
                  </a:cubicBezTo>
                  <a:cubicBezTo>
                    <a:pt x="514061" y="1033535"/>
                    <a:pt x="517871" y="1043060"/>
                    <a:pt x="519776" y="1050681"/>
                  </a:cubicBezTo>
                  <a:cubicBezTo>
                    <a:pt x="527396" y="1044013"/>
                    <a:pt x="529301" y="1038298"/>
                    <a:pt x="531206" y="1032583"/>
                  </a:cubicBezTo>
                  <a:cubicBezTo>
                    <a:pt x="543589" y="998293"/>
                    <a:pt x="555971" y="964003"/>
                    <a:pt x="569306" y="929713"/>
                  </a:cubicBezTo>
                  <a:cubicBezTo>
                    <a:pt x="569306" y="936380"/>
                    <a:pt x="569306" y="942095"/>
                    <a:pt x="569306" y="948763"/>
                  </a:cubicBezTo>
                  <a:cubicBezTo>
                    <a:pt x="570259" y="958288"/>
                    <a:pt x="568354" y="969718"/>
                    <a:pt x="572164" y="978290"/>
                  </a:cubicBezTo>
                  <a:cubicBezTo>
                    <a:pt x="576926" y="987815"/>
                    <a:pt x="586451" y="996388"/>
                    <a:pt x="595024" y="1005913"/>
                  </a:cubicBezTo>
                  <a:cubicBezTo>
                    <a:pt x="595976" y="997340"/>
                    <a:pt x="596929" y="986863"/>
                    <a:pt x="597881" y="975433"/>
                  </a:cubicBezTo>
                  <a:cubicBezTo>
                    <a:pt x="600739" y="980195"/>
                    <a:pt x="601691" y="984005"/>
                    <a:pt x="604549" y="988768"/>
                  </a:cubicBezTo>
                  <a:cubicBezTo>
                    <a:pt x="608359" y="976385"/>
                    <a:pt x="611216" y="964955"/>
                    <a:pt x="614074" y="952573"/>
                  </a:cubicBezTo>
                  <a:cubicBezTo>
                    <a:pt x="621694" y="956383"/>
                    <a:pt x="627409" y="960193"/>
                    <a:pt x="634076" y="963051"/>
                  </a:cubicBezTo>
                  <a:lnTo>
                    <a:pt x="635029" y="964955"/>
                  </a:lnTo>
                  <a:lnTo>
                    <a:pt x="635981" y="964003"/>
                  </a:lnTo>
                  <a:lnTo>
                    <a:pt x="634076" y="963051"/>
                  </a:lnTo>
                  <a:cubicBezTo>
                    <a:pt x="633124" y="949715"/>
                    <a:pt x="632171" y="936380"/>
                    <a:pt x="631219" y="923045"/>
                  </a:cubicBezTo>
                  <a:cubicBezTo>
                    <a:pt x="639791" y="905901"/>
                    <a:pt x="648364" y="885898"/>
                    <a:pt x="657889" y="866848"/>
                  </a:cubicBezTo>
                  <a:cubicBezTo>
                    <a:pt x="657889" y="865895"/>
                    <a:pt x="658841" y="863990"/>
                    <a:pt x="658841" y="863038"/>
                  </a:cubicBezTo>
                  <a:cubicBezTo>
                    <a:pt x="657889" y="863990"/>
                    <a:pt x="657889" y="864943"/>
                    <a:pt x="657889" y="866848"/>
                  </a:cubicBezTo>
                  <a:close/>
                  <a:moveTo>
                    <a:pt x="504536" y="1060206"/>
                  </a:moveTo>
                  <a:cubicBezTo>
                    <a:pt x="461674" y="1059253"/>
                    <a:pt x="437861" y="1094495"/>
                    <a:pt x="404524" y="1110688"/>
                  </a:cubicBezTo>
                  <a:cubicBezTo>
                    <a:pt x="448339" y="1109735"/>
                    <a:pt x="502631" y="1081160"/>
                    <a:pt x="504536" y="1060206"/>
                  </a:cubicBezTo>
                  <a:close/>
                  <a:moveTo>
                    <a:pt x="245456" y="205813"/>
                  </a:moveTo>
                  <a:cubicBezTo>
                    <a:pt x="242599" y="204860"/>
                    <a:pt x="240694" y="202955"/>
                    <a:pt x="237836" y="202003"/>
                  </a:cubicBezTo>
                  <a:cubicBezTo>
                    <a:pt x="218786" y="247723"/>
                    <a:pt x="198784" y="294395"/>
                    <a:pt x="179734" y="340115"/>
                  </a:cubicBezTo>
                  <a:cubicBezTo>
                    <a:pt x="182591" y="341068"/>
                    <a:pt x="185449" y="342973"/>
                    <a:pt x="188306" y="343925"/>
                  </a:cubicBezTo>
                  <a:cubicBezTo>
                    <a:pt x="207356" y="297253"/>
                    <a:pt x="226406" y="251533"/>
                    <a:pt x="245456" y="205813"/>
                  </a:cubicBezTo>
                  <a:close/>
                  <a:moveTo>
                    <a:pt x="486439" y="987815"/>
                  </a:moveTo>
                  <a:cubicBezTo>
                    <a:pt x="495011" y="960193"/>
                    <a:pt x="503584" y="936380"/>
                    <a:pt x="513109" y="907805"/>
                  </a:cubicBezTo>
                  <a:cubicBezTo>
                    <a:pt x="487391" y="938285"/>
                    <a:pt x="476914" y="967813"/>
                    <a:pt x="486439" y="987815"/>
                  </a:cubicBezTo>
                  <a:close/>
                  <a:moveTo>
                    <a:pt x="185449" y="361070"/>
                  </a:moveTo>
                  <a:cubicBezTo>
                    <a:pt x="182591" y="358213"/>
                    <a:pt x="179734" y="355355"/>
                    <a:pt x="176876" y="352498"/>
                  </a:cubicBezTo>
                  <a:cubicBezTo>
                    <a:pt x="174019" y="355355"/>
                    <a:pt x="171161" y="358213"/>
                    <a:pt x="169256" y="362023"/>
                  </a:cubicBezTo>
                  <a:cubicBezTo>
                    <a:pt x="169256" y="362023"/>
                    <a:pt x="172114" y="365833"/>
                    <a:pt x="173066" y="365833"/>
                  </a:cubicBezTo>
                  <a:cubicBezTo>
                    <a:pt x="176876" y="364880"/>
                    <a:pt x="180686" y="362975"/>
                    <a:pt x="185449" y="361070"/>
                  </a:cubicBezTo>
                  <a:close/>
                  <a:moveTo>
                    <a:pt x="623599" y="974480"/>
                  </a:moveTo>
                  <a:cubicBezTo>
                    <a:pt x="623599" y="975433"/>
                    <a:pt x="622646" y="976385"/>
                    <a:pt x="622646" y="978290"/>
                  </a:cubicBezTo>
                  <a:cubicBezTo>
                    <a:pt x="625504" y="979243"/>
                    <a:pt x="628361" y="980195"/>
                    <a:pt x="631219" y="981148"/>
                  </a:cubicBezTo>
                  <a:cubicBezTo>
                    <a:pt x="631219" y="980195"/>
                    <a:pt x="632171" y="978290"/>
                    <a:pt x="632171" y="977338"/>
                  </a:cubicBezTo>
                  <a:cubicBezTo>
                    <a:pt x="629314" y="976385"/>
                    <a:pt x="626456" y="975433"/>
                    <a:pt x="623599" y="974480"/>
                  </a:cubicBezTo>
                  <a:close/>
                  <a:moveTo>
                    <a:pt x="712181" y="1029726"/>
                  </a:moveTo>
                  <a:cubicBezTo>
                    <a:pt x="713134" y="1029726"/>
                    <a:pt x="713134" y="1030678"/>
                    <a:pt x="714086" y="1030678"/>
                  </a:cubicBezTo>
                  <a:cubicBezTo>
                    <a:pt x="714086" y="1030678"/>
                    <a:pt x="714086" y="1029726"/>
                    <a:pt x="715039" y="1028773"/>
                  </a:cubicBezTo>
                  <a:cubicBezTo>
                    <a:pt x="714086" y="1028773"/>
                    <a:pt x="714086" y="1027820"/>
                    <a:pt x="713134" y="1027820"/>
                  </a:cubicBezTo>
                  <a:cubicBezTo>
                    <a:pt x="713134" y="1027820"/>
                    <a:pt x="713134" y="1028773"/>
                    <a:pt x="712181" y="1029726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1498;p20">
              <a:extLst>
                <a:ext uri="{FF2B5EF4-FFF2-40B4-BE49-F238E27FC236}">
                  <a16:creationId xmlns:a16="http://schemas.microsoft.com/office/drawing/2014/main" id="{91816B72-7762-4925-917B-11B10854239E}"/>
                </a:ext>
              </a:extLst>
            </p:cNvPr>
            <p:cNvSpPr/>
            <p:nvPr/>
          </p:nvSpPr>
          <p:spPr>
            <a:xfrm>
              <a:off x="3029644" y="1508759"/>
              <a:ext cx="1207123" cy="1329987"/>
            </a:xfrm>
            <a:custGeom>
              <a:avLst/>
              <a:gdLst/>
              <a:ahLst/>
              <a:cxnLst/>
              <a:rect l="l" t="t" r="r" b="b"/>
              <a:pathLst>
                <a:path w="1207123" h="1329987" extrusionOk="0">
                  <a:moveTo>
                    <a:pt x="98365" y="160973"/>
                  </a:moveTo>
                  <a:cubicBezTo>
                    <a:pt x="101222" y="170498"/>
                    <a:pt x="105032" y="180023"/>
                    <a:pt x="107890" y="189548"/>
                  </a:cubicBezTo>
                  <a:cubicBezTo>
                    <a:pt x="115510" y="211455"/>
                    <a:pt x="123130" y="233363"/>
                    <a:pt x="129797" y="256223"/>
                  </a:cubicBezTo>
                  <a:cubicBezTo>
                    <a:pt x="158372" y="355282"/>
                    <a:pt x="186947" y="454342"/>
                    <a:pt x="214570" y="553403"/>
                  </a:cubicBezTo>
                  <a:cubicBezTo>
                    <a:pt x="226952" y="596265"/>
                    <a:pt x="236477" y="640080"/>
                    <a:pt x="247907" y="682943"/>
                  </a:cubicBezTo>
                  <a:cubicBezTo>
                    <a:pt x="263147" y="737235"/>
                    <a:pt x="280292" y="790575"/>
                    <a:pt x="294580" y="843915"/>
                  </a:cubicBezTo>
                  <a:cubicBezTo>
                    <a:pt x="306962" y="888682"/>
                    <a:pt x="317440" y="934403"/>
                    <a:pt x="329822" y="979170"/>
                  </a:cubicBezTo>
                  <a:cubicBezTo>
                    <a:pt x="341252" y="1020128"/>
                    <a:pt x="351730" y="1062037"/>
                    <a:pt x="366017" y="1102043"/>
                  </a:cubicBezTo>
                  <a:cubicBezTo>
                    <a:pt x="377447" y="1133475"/>
                    <a:pt x="404117" y="1143000"/>
                    <a:pt x="436502" y="1132523"/>
                  </a:cubicBezTo>
                  <a:cubicBezTo>
                    <a:pt x="519370" y="1106805"/>
                    <a:pt x="602237" y="1082040"/>
                    <a:pt x="685105" y="1058228"/>
                  </a:cubicBezTo>
                  <a:cubicBezTo>
                    <a:pt x="788927" y="1027748"/>
                    <a:pt x="893702" y="999173"/>
                    <a:pt x="997525" y="969645"/>
                  </a:cubicBezTo>
                  <a:cubicBezTo>
                    <a:pt x="1018480" y="963930"/>
                    <a:pt x="1039435" y="958215"/>
                    <a:pt x="1061342" y="953453"/>
                  </a:cubicBezTo>
                  <a:cubicBezTo>
                    <a:pt x="1107062" y="942975"/>
                    <a:pt x="1119445" y="919162"/>
                    <a:pt x="1107062" y="872490"/>
                  </a:cubicBezTo>
                  <a:cubicBezTo>
                    <a:pt x="1078487" y="771525"/>
                    <a:pt x="1051817" y="669607"/>
                    <a:pt x="1024195" y="568643"/>
                  </a:cubicBezTo>
                  <a:cubicBezTo>
                    <a:pt x="1007050" y="507682"/>
                    <a:pt x="989905" y="446723"/>
                    <a:pt x="971807" y="386715"/>
                  </a:cubicBezTo>
                  <a:cubicBezTo>
                    <a:pt x="967045" y="370523"/>
                    <a:pt x="970855" y="360045"/>
                    <a:pt x="981332" y="349567"/>
                  </a:cubicBezTo>
                  <a:cubicBezTo>
                    <a:pt x="995620" y="334328"/>
                    <a:pt x="1008002" y="318135"/>
                    <a:pt x="1025147" y="298132"/>
                  </a:cubicBezTo>
                  <a:cubicBezTo>
                    <a:pt x="1034672" y="335280"/>
                    <a:pt x="1043245" y="366713"/>
                    <a:pt x="1051817" y="399098"/>
                  </a:cubicBezTo>
                  <a:cubicBezTo>
                    <a:pt x="1070867" y="470535"/>
                    <a:pt x="1088965" y="541020"/>
                    <a:pt x="1107062" y="612457"/>
                  </a:cubicBezTo>
                  <a:cubicBezTo>
                    <a:pt x="1133733" y="717232"/>
                    <a:pt x="1160402" y="822960"/>
                    <a:pt x="1185167" y="928687"/>
                  </a:cubicBezTo>
                  <a:cubicBezTo>
                    <a:pt x="1194692" y="966787"/>
                    <a:pt x="1208027" y="1006793"/>
                    <a:pt x="1207075" y="1044893"/>
                  </a:cubicBezTo>
                  <a:cubicBezTo>
                    <a:pt x="1204217" y="1108710"/>
                    <a:pt x="1186120" y="1126808"/>
                    <a:pt x="1133733" y="1140143"/>
                  </a:cubicBezTo>
                  <a:cubicBezTo>
                    <a:pt x="1026100" y="1167765"/>
                    <a:pt x="918467" y="1199198"/>
                    <a:pt x="810835" y="1227773"/>
                  </a:cubicBezTo>
                  <a:cubicBezTo>
                    <a:pt x="767972" y="1239203"/>
                    <a:pt x="724157" y="1246823"/>
                    <a:pt x="681295" y="1258253"/>
                  </a:cubicBezTo>
                  <a:cubicBezTo>
                    <a:pt x="625097" y="1273493"/>
                    <a:pt x="570805" y="1290637"/>
                    <a:pt x="514607" y="1306830"/>
                  </a:cubicBezTo>
                  <a:cubicBezTo>
                    <a:pt x="488890" y="1314450"/>
                    <a:pt x="463172" y="1321118"/>
                    <a:pt x="437455" y="1325880"/>
                  </a:cubicBezTo>
                  <a:cubicBezTo>
                    <a:pt x="386020" y="1336358"/>
                    <a:pt x="370780" y="1328737"/>
                    <a:pt x="353635" y="1280160"/>
                  </a:cubicBezTo>
                  <a:cubicBezTo>
                    <a:pt x="335537" y="1231583"/>
                    <a:pt x="320297" y="1183005"/>
                    <a:pt x="306010" y="1133475"/>
                  </a:cubicBezTo>
                  <a:cubicBezTo>
                    <a:pt x="291722" y="1084898"/>
                    <a:pt x="282197" y="1035368"/>
                    <a:pt x="267910" y="985837"/>
                  </a:cubicBezTo>
                  <a:cubicBezTo>
                    <a:pt x="242192" y="895350"/>
                    <a:pt x="214570" y="804862"/>
                    <a:pt x="187900" y="714375"/>
                  </a:cubicBezTo>
                  <a:cubicBezTo>
                    <a:pt x="158372" y="611505"/>
                    <a:pt x="128845" y="508635"/>
                    <a:pt x="99317" y="405765"/>
                  </a:cubicBezTo>
                  <a:cubicBezTo>
                    <a:pt x="83125" y="348615"/>
                    <a:pt x="65980" y="291465"/>
                    <a:pt x="50740" y="234315"/>
                  </a:cubicBezTo>
                  <a:cubicBezTo>
                    <a:pt x="42167" y="203835"/>
                    <a:pt x="34547" y="172402"/>
                    <a:pt x="25022" y="141922"/>
                  </a:cubicBezTo>
                  <a:cubicBezTo>
                    <a:pt x="23117" y="134302"/>
                    <a:pt x="18355" y="126682"/>
                    <a:pt x="13592" y="119063"/>
                  </a:cubicBezTo>
                  <a:cubicBezTo>
                    <a:pt x="-10220" y="82867"/>
                    <a:pt x="-1648" y="30480"/>
                    <a:pt x="30737" y="10477"/>
                  </a:cubicBezTo>
                  <a:cubicBezTo>
                    <a:pt x="37405" y="7620"/>
                    <a:pt x="44072" y="4763"/>
                    <a:pt x="49787" y="1905"/>
                  </a:cubicBezTo>
                  <a:cubicBezTo>
                    <a:pt x="56455" y="952"/>
                    <a:pt x="62170" y="952"/>
                    <a:pt x="68837" y="0"/>
                  </a:cubicBezTo>
                  <a:cubicBezTo>
                    <a:pt x="77410" y="15240"/>
                    <a:pt x="83125" y="33338"/>
                    <a:pt x="78362" y="49530"/>
                  </a:cubicBezTo>
                  <a:cubicBezTo>
                    <a:pt x="69790" y="79057"/>
                    <a:pt x="67885" y="78105"/>
                    <a:pt x="98365" y="82867"/>
                  </a:cubicBezTo>
                  <a:cubicBezTo>
                    <a:pt x="93602" y="104775"/>
                    <a:pt x="88840" y="126682"/>
                    <a:pt x="84077" y="152400"/>
                  </a:cubicBezTo>
                  <a:cubicBezTo>
                    <a:pt x="85030" y="153352"/>
                    <a:pt x="91697" y="157163"/>
                    <a:pt x="98365" y="160973"/>
                  </a:cubicBezTo>
                  <a:close/>
                  <a:moveTo>
                    <a:pt x="797500" y="1073468"/>
                  </a:moveTo>
                  <a:cubicBezTo>
                    <a:pt x="754637" y="1073468"/>
                    <a:pt x="723205" y="1103948"/>
                    <a:pt x="723205" y="1144905"/>
                  </a:cubicBezTo>
                  <a:cubicBezTo>
                    <a:pt x="723205" y="1185862"/>
                    <a:pt x="752732" y="1216343"/>
                    <a:pt x="790832" y="1216343"/>
                  </a:cubicBezTo>
                  <a:cubicBezTo>
                    <a:pt x="836552" y="1216343"/>
                    <a:pt x="874652" y="1183958"/>
                    <a:pt x="873700" y="1143953"/>
                  </a:cubicBezTo>
                  <a:cubicBezTo>
                    <a:pt x="871795" y="1106805"/>
                    <a:pt x="851792" y="1071562"/>
                    <a:pt x="797500" y="1073468"/>
                  </a:cubicBezTo>
                  <a:close/>
                </a:path>
              </a:pathLst>
            </a:custGeom>
            <a:solidFill>
              <a:srgbClr val="4141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1499;p20">
              <a:extLst>
                <a:ext uri="{FF2B5EF4-FFF2-40B4-BE49-F238E27FC236}">
                  <a16:creationId xmlns:a16="http://schemas.microsoft.com/office/drawing/2014/main" id="{E133D1A3-74A2-4FBF-8D07-E8004062525A}"/>
                </a:ext>
              </a:extLst>
            </p:cNvPr>
            <p:cNvSpPr/>
            <p:nvPr/>
          </p:nvSpPr>
          <p:spPr>
            <a:xfrm>
              <a:off x="3098481" y="1310533"/>
              <a:ext cx="819150" cy="359198"/>
            </a:xfrm>
            <a:custGeom>
              <a:avLst/>
              <a:gdLst/>
              <a:ahLst/>
              <a:cxnLst/>
              <a:rect l="l" t="t" r="r" b="b"/>
              <a:pathLst>
                <a:path w="819150" h="359198" extrusionOk="0">
                  <a:moveTo>
                    <a:pt x="29528" y="359199"/>
                  </a:moveTo>
                  <a:cubicBezTo>
                    <a:pt x="22860" y="355389"/>
                    <a:pt x="16193" y="351579"/>
                    <a:pt x="15240" y="350626"/>
                  </a:cubicBezTo>
                  <a:cubicBezTo>
                    <a:pt x="20955" y="324909"/>
                    <a:pt x="25718" y="303001"/>
                    <a:pt x="29528" y="281094"/>
                  </a:cubicBezTo>
                  <a:cubicBezTo>
                    <a:pt x="-952" y="276331"/>
                    <a:pt x="953" y="276331"/>
                    <a:pt x="9525" y="247756"/>
                  </a:cubicBezTo>
                  <a:cubicBezTo>
                    <a:pt x="14288" y="231564"/>
                    <a:pt x="8573" y="213466"/>
                    <a:pt x="0" y="198226"/>
                  </a:cubicBezTo>
                  <a:cubicBezTo>
                    <a:pt x="20003" y="190606"/>
                    <a:pt x="40005" y="182034"/>
                    <a:pt x="60008" y="176319"/>
                  </a:cubicBezTo>
                  <a:cubicBezTo>
                    <a:pt x="113348" y="162984"/>
                    <a:pt x="167640" y="151554"/>
                    <a:pt x="220980" y="137266"/>
                  </a:cubicBezTo>
                  <a:cubicBezTo>
                    <a:pt x="271463" y="123931"/>
                    <a:pt x="320040" y="107739"/>
                    <a:pt x="370523" y="94404"/>
                  </a:cubicBezTo>
                  <a:cubicBezTo>
                    <a:pt x="449580" y="73449"/>
                    <a:pt x="529590" y="54399"/>
                    <a:pt x="608648" y="33444"/>
                  </a:cubicBezTo>
                  <a:cubicBezTo>
                    <a:pt x="641985" y="24871"/>
                    <a:pt x="674370" y="14394"/>
                    <a:pt x="706755" y="3916"/>
                  </a:cubicBezTo>
                  <a:cubicBezTo>
                    <a:pt x="758190" y="-12276"/>
                    <a:pt x="819150" y="23919"/>
                    <a:pt x="819150" y="72496"/>
                  </a:cubicBezTo>
                  <a:cubicBezTo>
                    <a:pt x="816293" y="75354"/>
                    <a:pt x="812483" y="78211"/>
                    <a:pt x="808673" y="81069"/>
                  </a:cubicBezTo>
                  <a:cubicBezTo>
                    <a:pt x="792480" y="48684"/>
                    <a:pt x="782955" y="41064"/>
                    <a:pt x="766763" y="41064"/>
                  </a:cubicBezTo>
                  <a:cubicBezTo>
                    <a:pt x="765810" y="52494"/>
                    <a:pt x="763905" y="62971"/>
                    <a:pt x="763905" y="69639"/>
                  </a:cubicBezTo>
                  <a:cubicBezTo>
                    <a:pt x="776288" y="78211"/>
                    <a:pt x="785813" y="83926"/>
                    <a:pt x="794385" y="89641"/>
                  </a:cubicBezTo>
                  <a:cubicBezTo>
                    <a:pt x="785813" y="98214"/>
                    <a:pt x="776288" y="105834"/>
                    <a:pt x="768668" y="115359"/>
                  </a:cubicBezTo>
                  <a:cubicBezTo>
                    <a:pt x="762953" y="122026"/>
                    <a:pt x="758190" y="130599"/>
                    <a:pt x="753428" y="138219"/>
                  </a:cubicBezTo>
                  <a:cubicBezTo>
                    <a:pt x="730568" y="135361"/>
                    <a:pt x="706755" y="132504"/>
                    <a:pt x="683895" y="130599"/>
                  </a:cubicBezTo>
                  <a:cubicBezTo>
                    <a:pt x="665798" y="154411"/>
                    <a:pt x="574358" y="180129"/>
                    <a:pt x="561023" y="167746"/>
                  </a:cubicBezTo>
                  <a:cubicBezTo>
                    <a:pt x="553403" y="173461"/>
                    <a:pt x="546735" y="181081"/>
                    <a:pt x="538163" y="183939"/>
                  </a:cubicBezTo>
                  <a:cubicBezTo>
                    <a:pt x="494347" y="199179"/>
                    <a:pt x="449580" y="213466"/>
                    <a:pt x="404813" y="226801"/>
                  </a:cubicBezTo>
                  <a:cubicBezTo>
                    <a:pt x="318135" y="253471"/>
                    <a:pt x="231458" y="279189"/>
                    <a:pt x="145733" y="304906"/>
                  </a:cubicBezTo>
                  <a:cubicBezTo>
                    <a:pt x="126683" y="310621"/>
                    <a:pt x="108585" y="315384"/>
                    <a:pt x="88583" y="319194"/>
                  </a:cubicBezTo>
                  <a:cubicBezTo>
                    <a:pt x="63818" y="323956"/>
                    <a:pt x="43815" y="337291"/>
                    <a:pt x="29528" y="359199"/>
                  </a:cubicBezTo>
                  <a:close/>
                  <a:moveTo>
                    <a:pt x="324803" y="145839"/>
                  </a:moveTo>
                  <a:cubicBezTo>
                    <a:pt x="324803" y="167746"/>
                    <a:pt x="336233" y="183939"/>
                    <a:pt x="351473" y="183939"/>
                  </a:cubicBezTo>
                  <a:cubicBezTo>
                    <a:pt x="368618" y="183939"/>
                    <a:pt x="381953" y="167746"/>
                    <a:pt x="381000" y="146791"/>
                  </a:cubicBezTo>
                  <a:cubicBezTo>
                    <a:pt x="380048" y="129646"/>
                    <a:pt x="370523" y="118216"/>
                    <a:pt x="351473" y="118216"/>
                  </a:cubicBezTo>
                  <a:cubicBezTo>
                    <a:pt x="331470" y="118216"/>
                    <a:pt x="323850" y="127741"/>
                    <a:pt x="324803" y="145839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1500;p20">
              <a:extLst>
                <a:ext uri="{FF2B5EF4-FFF2-40B4-BE49-F238E27FC236}">
                  <a16:creationId xmlns:a16="http://schemas.microsoft.com/office/drawing/2014/main" id="{07DC0AB8-0CD2-4C62-AA94-93A6880A6DC7}"/>
                </a:ext>
              </a:extLst>
            </p:cNvPr>
            <p:cNvSpPr/>
            <p:nvPr/>
          </p:nvSpPr>
          <p:spPr>
            <a:xfrm>
              <a:off x="3732847" y="1471612"/>
              <a:ext cx="537043" cy="674370"/>
            </a:xfrm>
            <a:custGeom>
              <a:avLst/>
              <a:gdLst/>
              <a:ahLst/>
              <a:cxnLst/>
              <a:rect l="l" t="t" r="r" b="b"/>
              <a:pathLst>
                <a:path w="537043" h="674370" extrusionOk="0">
                  <a:moveTo>
                    <a:pt x="524828" y="0"/>
                  </a:moveTo>
                  <a:cubicBezTo>
                    <a:pt x="537210" y="16193"/>
                    <a:pt x="542925" y="28575"/>
                    <a:pt x="528637" y="46673"/>
                  </a:cubicBezTo>
                  <a:cubicBezTo>
                    <a:pt x="366713" y="244792"/>
                    <a:pt x="205740" y="443865"/>
                    <a:pt x="43815" y="642938"/>
                  </a:cubicBezTo>
                  <a:cubicBezTo>
                    <a:pt x="34290" y="655320"/>
                    <a:pt x="20955" y="663893"/>
                    <a:pt x="9525" y="674370"/>
                  </a:cubicBezTo>
                  <a:cubicBezTo>
                    <a:pt x="6667" y="672465"/>
                    <a:pt x="2857" y="670560"/>
                    <a:pt x="0" y="667703"/>
                  </a:cubicBezTo>
                  <a:cubicBezTo>
                    <a:pt x="11430" y="644843"/>
                    <a:pt x="19050" y="618173"/>
                    <a:pt x="34290" y="599123"/>
                  </a:cubicBezTo>
                  <a:cubicBezTo>
                    <a:pt x="148590" y="457200"/>
                    <a:pt x="264795" y="316230"/>
                    <a:pt x="380048" y="174308"/>
                  </a:cubicBezTo>
                  <a:cubicBezTo>
                    <a:pt x="421957" y="122873"/>
                    <a:pt x="463868" y="71438"/>
                    <a:pt x="506730" y="20002"/>
                  </a:cubicBezTo>
                  <a:cubicBezTo>
                    <a:pt x="512445" y="13335"/>
                    <a:pt x="518160" y="7620"/>
                    <a:pt x="524828" y="0"/>
                  </a:cubicBezTo>
                  <a:close/>
                </a:path>
              </a:pathLst>
            </a:custGeom>
            <a:solidFill>
              <a:srgbClr val="DCDD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1501;p20">
              <a:extLst>
                <a:ext uri="{FF2B5EF4-FFF2-40B4-BE49-F238E27FC236}">
                  <a16:creationId xmlns:a16="http://schemas.microsoft.com/office/drawing/2014/main" id="{5B234A70-0C96-4F04-AF67-DCE78C7C367F}"/>
                </a:ext>
              </a:extLst>
            </p:cNvPr>
            <p:cNvSpPr/>
            <p:nvPr/>
          </p:nvSpPr>
          <p:spPr>
            <a:xfrm>
              <a:off x="3851909" y="1350644"/>
              <a:ext cx="163935" cy="441007"/>
            </a:xfrm>
            <a:custGeom>
              <a:avLst/>
              <a:gdLst/>
              <a:ahLst/>
              <a:cxnLst/>
              <a:rect l="l" t="t" r="r" b="b"/>
              <a:pathLst>
                <a:path w="163935" h="441007" extrusionOk="0">
                  <a:moveTo>
                    <a:pt x="0" y="97155"/>
                  </a:moveTo>
                  <a:cubicBezTo>
                    <a:pt x="4763" y="89535"/>
                    <a:pt x="9525" y="80963"/>
                    <a:pt x="15240" y="74295"/>
                  </a:cubicBezTo>
                  <a:cubicBezTo>
                    <a:pt x="22860" y="64770"/>
                    <a:pt x="32385" y="57150"/>
                    <a:pt x="40957" y="48578"/>
                  </a:cubicBezTo>
                  <a:cubicBezTo>
                    <a:pt x="32385" y="42863"/>
                    <a:pt x="22860" y="36195"/>
                    <a:pt x="10477" y="28575"/>
                  </a:cubicBezTo>
                  <a:cubicBezTo>
                    <a:pt x="11430" y="21907"/>
                    <a:pt x="12382" y="11430"/>
                    <a:pt x="13335" y="0"/>
                  </a:cubicBezTo>
                  <a:cubicBezTo>
                    <a:pt x="30480" y="0"/>
                    <a:pt x="39052" y="7620"/>
                    <a:pt x="55245" y="40005"/>
                  </a:cubicBezTo>
                  <a:cubicBezTo>
                    <a:pt x="59055" y="37148"/>
                    <a:pt x="61913" y="34290"/>
                    <a:pt x="65723" y="31432"/>
                  </a:cubicBezTo>
                  <a:cubicBezTo>
                    <a:pt x="72390" y="63818"/>
                    <a:pt x="78105" y="96203"/>
                    <a:pt x="87630" y="127635"/>
                  </a:cubicBezTo>
                  <a:cubicBezTo>
                    <a:pt x="96202" y="157163"/>
                    <a:pt x="110490" y="185738"/>
                    <a:pt x="120015" y="215265"/>
                  </a:cubicBezTo>
                  <a:cubicBezTo>
                    <a:pt x="134302" y="260985"/>
                    <a:pt x="146685" y="308610"/>
                    <a:pt x="160973" y="354330"/>
                  </a:cubicBezTo>
                  <a:cubicBezTo>
                    <a:pt x="166688" y="373380"/>
                    <a:pt x="164782" y="388620"/>
                    <a:pt x="149542" y="402908"/>
                  </a:cubicBezTo>
                  <a:cubicBezTo>
                    <a:pt x="139065" y="412433"/>
                    <a:pt x="131445" y="425768"/>
                    <a:pt x="120015" y="441008"/>
                  </a:cubicBezTo>
                  <a:cubicBezTo>
                    <a:pt x="110490" y="409575"/>
                    <a:pt x="100965" y="381000"/>
                    <a:pt x="92392" y="352425"/>
                  </a:cubicBezTo>
                  <a:cubicBezTo>
                    <a:pt x="77152" y="301943"/>
                    <a:pt x="62865" y="251460"/>
                    <a:pt x="47625" y="200025"/>
                  </a:cubicBezTo>
                  <a:cubicBezTo>
                    <a:pt x="42863" y="182880"/>
                    <a:pt x="37148" y="165735"/>
                    <a:pt x="33338" y="147638"/>
                  </a:cubicBezTo>
                  <a:cubicBezTo>
                    <a:pt x="29527" y="126682"/>
                    <a:pt x="19050" y="109538"/>
                    <a:pt x="0" y="97155"/>
                  </a:cubicBezTo>
                  <a:close/>
                </a:path>
              </a:pathLst>
            </a:custGeom>
            <a:solidFill>
              <a:srgbClr val="4141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1502;p20">
              <a:extLst>
                <a:ext uri="{FF2B5EF4-FFF2-40B4-BE49-F238E27FC236}">
                  <a16:creationId xmlns:a16="http://schemas.microsoft.com/office/drawing/2014/main" id="{6E220F9E-5F07-4B42-9C5A-3710ADE2FB25}"/>
                </a:ext>
              </a:extLst>
            </p:cNvPr>
            <p:cNvSpPr/>
            <p:nvPr/>
          </p:nvSpPr>
          <p:spPr>
            <a:xfrm>
              <a:off x="3384231" y="2446019"/>
              <a:ext cx="110490" cy="184639"/>
            </a:xfrm>
            <a:custGeom>
              <a:avLst/>
              <a:gdLst/>
              <a:ahLst/>
              <a:cxnLst/>
              <a:rect l="l" t="t" r="r" b="b"/>
              <a:pathLst>
                <a:path w="110490" h="184639" extrusionOk="0">
                  <a:moveTo>
                    <a:pt x="0" y="0"/>
                  </a:moveTo>
                  <a:cubicBezTo>
                    <a:pt x="4763" y="2858"/>
                    <a:pt x="9525" y="6667"/>
                    <a:pt x="13335" y="9525"/>
                  </a:cubicBezTo>
                  <a:cubicBezTo>
                    <a:pt x="13335" y="7620"/>
                    <a:pt x="13335" y="5715"/>
                    <a:pt x="14288" y="3810"/>
                  </a:cubicBezTo>
                  <a:cubicBezTo>
                    <a:pt x="19050" y="4763"/>
                    <a:pt x="26670" y="3810"/>
                    <a:pt x="29528" y="6667"/>
                  </a:cubicBezTo>
                  <a:cubicBezTo>
                    <a:pt x="40957" y="19050"/>
                    <a:pt x="51435" y="33338"/>
                    <a:pt x="58103" y="41910"/>
                  </a:cubicBezTo>
                  <a:cubicBezTo>
                    <a:pt x="51435" y="62865"/>
                    <a:pt x="42863" y="80010"/>
                    <a:pt x="42863" y="97155"/>
                  </a:cubicBezTo>
                  <a:cubicBezTo>
                    <a:pt x="42863" y="114300"/>
                    <a:pt x="42863" y="135255"/>
                    <a:pt x="65723" y="141922"/>
                  </a:cubicBezTo>
                  <a:cubicBezTo>
                    <a:pt x="62865" y="152400"/>
                    <a:pt x="60960" y="161925"/>
                    <a:pt x="57150" y="177165"/>
                  </a:cubicBezTo>
                  <a:cubicBezTo>
                    <a:pt x="72390" y="171450"/>
                    <a:pt x="81915" y="166688"/>
                    <a:pt x="92393" y="165735"/>
                  </a:cubicBezTo>
                  <a:cubicBezTo>
                    <a:pt x="98107" y="164783"/>
                    <a:pt x="104775" y="169545"/>
                    <a:pt x="110490" y="171450"/>
                  </a:cubicBezTo>
                  <a:cubicBezTo>
                    <a:pt x="44768" y="191452"/>
                    <a:pt x="56198" y="195263"/>
                    <a:pt x="36195" y="135255"/>
                  </a:cubicBezTo>
                  <a:cubicBezTo>
                    <a:pt x="21907" y="90488"/>
                    <a:pt x="12382" y="44767"/>
                    <a:pt x="0" y="0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1503;p20">
              <a:extLst>
                <a:ext uri="{FF2B5EF4-FFF2-40B4-BE49-F238E27FC236}">
                  <a16:creationId xmlns:a16="http://schemas.microsoft.com/office/drawing/2014/main" id="{782D9097-058E-4342-8683-9735B720DD0E}"/>
                </a:ext>
              </a:extLst>
            </p:cNvPr>
            <p:cNvSpPr/>
            <p:nvPr/>
          </p:nvSpPr>
          <p:spPr>
            <a:xfrm>
              <a:off x="3749039" y="2450782"/>
              <a:ext cx="120014" cy="91439"/>
            </a:xfrm>
            <a:custGeom>
              <a:avLst/>
              <a:gdLst/>
              <a:ahLst/>
              <a:cxnLst/>
              <a:rect l="l" t="t" r="r" b="b"/>
              <a:pathLst>
                <a:path w="120014" h="91439" extrusionOk="0">
                  <a:moveTo>
                    <a:pt x="0" y="91440"/>
                  </a:moveTo>
                  <a:cubicBezTo>
                    <a:pt x="952" y="75247"/>
                    <a:pt x="952" y="60008"/>
                    <a:pt x="23813" y="60008"/>
                  </a:cubicBezTo>
                  <a:cubicBezTo>
                    <a:pt x="29527" y="60008"/>
                    <a:pt x="36195" y="50483"/>
                    <a:pt x="39052" y="42863"/>
                  </a:cubicBezTo>
                  <a:cubicBezTo>
                    <a:pt x="42863" y="33338"/>
                    <a:pt x="43815" y="22860"/>
                    <a:pt x="49530" y="13335"/>
                  </a:cubicBezTo>
                  <a:cubicBezTo>
                    <a:pt x="50483" y="18097"/>
                    <a:pt x="51435" y="23813"/>
                    <a:pt x="53340" y="35242"/>
                  </a:cubicBezTo>
                  <a:cubicBezTo>
                    <a:pt x="58102" y="20955"/>
                    <a:pt x="60960" y="12383"/>
                    <a:pt x="64770" y="0"/>
                  </a:cubicBezTo>
                  <a:cubicBezTo>
                    <a:pt x="64770" y="17145"/>
                    <a:pt x="64770" y="28575"/>
                    <a:pt x="64770" y="45720"/>
                  </a:cubicBezTo>
                  <a:cubicBezTo>
                    <a:pt x="82868" y="40005"/>
                    <a:pt x="98108" y="34290"/>
                    <a:pt x="120015" y="26670"/>
                  </a:cubicBezTo>
                  <a:cubicBezTo>
                    <a:pt x="115252" y="40958"/>
                    <a:pt x="111443" y="50483"/>
                    <a:pt x="108585" y="60008"/>
                  </a:cubicBezTo>
                  <a:cubicBezTo>
                    <a:pt x="71438" y="71438"/>
                    <a:pt x="35243" y="81915"/>
                    <a:pt x="0" y="91440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1504;p20">
              <a:extLst>
                <a:ext uri="{FF2B5EF4-FFF2-40B4-BE49-F238E27FC236}">
                  <a16:creationId xmlns:a16="http://schemas.microsoft.com/office/drawing/2014/main" id="{F84461B7-F26A-4700-8C62-909F8825767B}"/>
                </a:ext>
              </a:extLst>
            </p:cNvPr>
            <p:cNvSpPr/>
            <p:nvPr/>
          </p:nvSpPr>
          <p:spPr>
            <a:xfrm>
              <a:off x="4256038" y="1396364"/>
              <a:ext cx="56803" cy="83820"/>
            </a:xfrm>
            <a:custGeom>
              <a:avLst/>
              <a:gdLst/>
              <a:ahLst/>
              <a:cxnLst/>
              <a:rect l="l" t="t" r="r" b="b"/>
              <a:pathLst>
                <a:path w="56803" h="83820" extrusionOk="0">
                  <a:moveTo>
                    <a:pt x="9256" y="0"/>
                  </a:moveTo>
                  <a:cubicBezTo>
                    <a:pt x="25449" y="19050"/>
                    <a:pt x="42594" y="36195"/>
                    <a:pt x="55929" y="56198"/>
                  </a:cubicBezTo>
                  <a:cubicBezTo>
                    <a:pt x="59739" y="60960"/>
                    <a:pt x="50214" y="74295"/>
                    <a:pt x="44499" y="83820"/>
                  </a:cubicBezTo>
                  <a:cubicBezTo>
                    <a:pt x="34021" y="55245"/>
                    <a:pt x="-8841" y="42863"/>
                    <a:pt x="1636" y="5715"/>
                  </a:cubicBezTo>
                  <a:cubicBezTo>
                    <a:pt x="4494" y="3810"/>
                    <a:pt x="6399" y="1905"/>
                    <a:pt x="9256" y="0"/>
                  </a:cubicBezTo>
                  <a:close/>
                </a:path>
              </a:pathLst>
            </a:custGeom>
            <a:solidFill>
              <a:srgbClr val="DCDD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1505;p20">
              <a:extLst>
                <a:ext uri="{FF2B5EF4-FFF2-40B4-BE49-F238E27FC236}">
                  <a16:creationId xmlns:a16="http://schemas.microsoft.com/office/drawing/2014/main" id="{366D2C11-1BC3-4F9E-BE12-7F04FDB1527F}"/>
                </a:ext>
              </a:extLst>
            </p:cNvPr>
            <p:cNvSpPr/>
            <p:nvPr/>
          </p:nvSpPr>
          <p:spPr>
            <a:xfrm>
              <a:off x="4311966" y="1371599"/>
              <a:ext cx="42862" cy="60007"/>
            </a:xfrm>
            <a:custGeom>
              <a:avLst/>
              <a:gdLst/>
              <a:ahLst/>
              <a:cxnLst/>
              <a:rect l="l" t="t" r="r" b="b"/>
              <a:pathLst>
                <a:path w="42862" h="60007" extrusionOk="0">
                  <a:moveTo>
                    <a:pt x="22860" y="0"/>
                  </a:moveTo>
                  <a:cubicBezTo>
                    <a:pt x="49530" y="17145"/>
                    <a:pt x="49530" y="31432"/>
                    <a:pt x="22860" y="60007"/>
                  </a:cubicBezTo>
                  <a:cubicBezTo>
                    <a:pt x="-7620" y="29527"/>
                    <a:pt x="-7620" y="29527"/>
                    <a:pt x="22860" y="0"/>
                  </a:cubicBezTo>
                  <a:close/>
                </a:path>
              </a:pathLst>
            </a:custGeom>
            <a:solidFill>
              <a:srgbClr val="DCDD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1506;p20">
              <a:extLst>
                <a:ext uri="{FF2B5EF4-FFF2-40B4-BE49-F238E27FC236}">
                  <a16:creationId xmlns:a16="http://schemas.microsoft.com/office/drawing/2014/main" id="{0349A26B-C185-4F38-A967-37AC0BEF3F4F}"/>
                </a:ext>
              </a:extLst>
            </p:cNvPr>
            <p:cNvSpPr/>
            <p:nvPr/>
          </p:nvSpPr>
          <p:spPr>
            <a:xfrm>
              <a:off x="3060382" y="1509712"/>
              <a:ext cx="19050" cy="8572"/>
            </a:xfrm>
            <a:custGeom>
              <a:avLst/>
              <a:gdLst/>
              <a:ahLst/>
              <a:cxnLst/>
              <a:rect l="l" t="t" r="r" b="b"/>
              <a:pathLst>
                <a:path w="19050" h="8572" extrusionOk="0">
                  <a:moveTo>
                    <a:pt x="19050" y="0"/>
                  </a:moveTo>
                  <a:cubicBezTo>
                    <a:pt x="12383" y="2857"/>
                    <a:pt x="5715" y="5715"/>
                    <a:pt x="0" y="8573"/>
                  </a:cubicBezTo>
                  <a:cubicBezTo>
                    <a:pt x="6667" y="5715"/>
                    <a:pt x="13335" y="2857"/>
                    <a:pt x="19050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1507;p20">
              <a:extLst>
                <a:ext uri="{FF2B5EF4-FFF2-40B4-BE49-F238E27FC236}">
                  <a16:creationId xmlns:a16="http://schemas.microsoft.com/office/drawing/2014/main" id="{C92774A0-708E-4979-B1A9-F5B70D015048}"/>
                </a:ext>
              </a:extLst>
            </p:cNvPr>
            <p:cNvSpPr/>
            <p:nvPr/>
          </p:nvSpPr>
          <p:spPr>
            <a:xfrm>
              <a:off x="3734751" y="2326957"/>
              <a:ext cx="65722" cy="148589"/>
            </a:xfrm>
            <a:custGeom>
              <a:avLst/>
              <a:gdLst/>
              <a:ahLst/>
              <a:cxnLst/>
              <a:rect l="l" t="t" r="r" b="b"/>
              <a:pathLst>
                <a:path w="65722" h="148589" extrusionOk="0">
                  <a:moveTo>
                    <a:pt x="61913" y="65722"/>
                  </a:moveTo>
                  <a:cubicBezTo>
                    <a:pt x="62865" y="79058"/>
                    <a:pt x="63818" y="92392"/>
                    <a:pt x="64770" y="105727"/>
                  </a:cubicBezTo>
                  <a:cubicBezTo>
                    <a:pt x="59055" y="102870"/>
                    <a:pt x="53340" y="100013"/>
                    <a:pt x="44768" y="95250"/>
                  </a:cubicBezTo>
                  <a:cubicBezTo>
                    <a:pt x="40958" y="107633"/>
                    <a:pt x="38100" y="118110"/>
                    <a:pt x="35243" y="131445"/>
                  </a:cubicBezTo>
                  <a:cubicBezTo>
                    <a:pt x="32385" y="126683"/>
                    <a:pt x="30480" y="122872"/>
                    <a:pt x="28575" y="118110"/>
                  </a:cubicBezTo>
                  <a:cubicBezTo>
                    <a:pt x="27623" y="130492"/>
                    <a:pt x="26670" y="140017"/>
                    <a:pt x="25718" y="148590"/>
                  </a:cubicBezTo>
                  <a:cubicBezTo>
                    <a:pt x="17145" y="139065"/>
                    <a:pt x="7620" y="131445"/>
                    <a:pt x="2858" y="120967"/>
                  </a:cubicBezTo>
                  <a:cubicBezTo>
                    <a:pt x="-952" y="112395"/>
                    <a:pt x="952" y="101917"/>
                    <a:pt x="0" y="91440"/>
                  </a:cubicBezTo>
                  <a:cubicBezTo>
                    <a:pt x="0" y="84772"/>
                    <a:pt x="0" y="79058"/>
                    <a:pt x="0" y="72390"/>
                  </a:cubicBezTo>
                  <a:cubicBezTo>
                    <a:pt x="0" y="69533"/>
                    <a:pt x="0" y="65722"/>
                    <a:pt x="0" y="62865"/>
                  </a:cubicBezTo>
                  <a:cubicBezTo>
                    <a:pt x="9525" y="41910"/>
                    <a:pt x="18098" y="20955"/>
                    <a:pt x="27623" y="0"/>
                  </a:cubicBezTo>
                  <a:cubicBezTo>
                    <a:pt x="26670" y="15240"/>
                    <a:pt x="25718" y="29527"/>
                    <a:pt x="25718" y="44767"/>
                  </a:cubicBezTo>
                  <a:cubicBezTo>
                    <a:pt x="25718" y="61913"/>
                    <a:pt x="27623" y="79058"/>
                    <a:pt x="31433" y="97155"/>
                  </a:cubicBezTo>
                  <a:cubicBezTo>
                    <a:pt x="37148" y="79058"/>
                    <a:pt x="72390" y="66675"/>
                    <a:pt x="36195" y="38100"/>
                  </a:cubicBezTo>
                  <a:cubicBezTo>
                    <a:pt x="50483" y="40958"/>
                    <a:pt x="58102" y="42863"/>
                    <a:pt x="65723" y="44767"/>
                  </a:cubicBezTo>
                  <a:cubicBezTo>
                    <a:pt x="64770" y="51435"/>
                    <a:pt x="63818" y="58102"/>
                    <a:pt x="61913" y="65722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1508;p20">
              <a:extLst>
                <a:ext uri="{FF2B5EF4-FFF2-40B4-BE49-F238E27FC236}">
                  <a16:creationId xmlns:a16="http://schemas.microsoft.com/office/drawing/2014/main" id="{23948B34-86D3-4B80-A0EE-AF558E8A28E1}"/>
                </a:ext>
              </a:extLst>
            </p:cNvPr>
            <p:cNvSpPr/>
            <p:nvPr/>
          </p:nvSpPr>
          <p:spPr>
            <a:xfrm>
              <a:off x="3680966" y="2389821"/>
              <a:ext cx="53785" cy="130492"/>
            </a:xfrm>
            <a:custGeom>
              <a:avLst/>
              <a:gdLst/>
              <a:ahLst/>
              <a:cxnLst/>
              <a:rect l="l" t="t" r="r" b="b"/>
              <a:pathLst>
                <a:path w="53785" h="130492" extrusionOk="0">
                  <a:moveTo>
                    <a:pt x="53785" y="0"/>
                  </a:moveTo>
                  <a:cubicBezTo>
                    <a:pt x="53785" y="2858"/>
                    <a:pt x="53785" y="6668"/>
                    <a:pt x="53785" y="9525"/>
                  </a:cubicBezTo>
                  <a:cubicBezTo>
                    <a:pt x="41403" y="43815"/>
                    <a:pt x="29020" y="78105"/>
                    <a:pt x="15685" y="112395"/>
                  </a:cubicBezTo>
                  <a:cubicBezTo>
                    <a:pt x="13780" y="118110"/>
                    <a:pt x="11875" y="123825"/>
                    <a:pt x="4255" y="130493"/>
                  </a:cubicBezTo>
                  <a:cubicBezTo>
                    <a:pt x="3303" y="122873"/>
                    <a:pt x="-1459" y="113348"/>
                    <a:pt x="445" y="106680"/>
                  </a:cubicBezTo>
                  <a:cubicBezTo>
                    <a:pt x="11875" y="71438"/>
                    <a:pt x="26163" y="36195"/>
                    <a:pt x="38545" y="953"/>
                  </a:cubicBezTo>
                  <a:cubicBezTo>
                    <a:pt x="44260" y="0"/>
                    <a:pt x="49023" y="0"/>
                    <a:pt x="53785" y="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1509;p20">
              <a:extLst>
                <a:ext uri="{FF2B5EF4-FFF2-40B4-BE49-F238E27FC236}">
                  <a16:creationId xmlns:a16="http://schemas.microsoft.com/office/drawing/2014/main" id="{EA38CC9B-FE51-446A-9A71-FAA80ACA8399}"/>
                </a:ext>
              </a:extLst>
            </p:cNvPr>
            <p:cNvSpPr/>
            <p:nvPr/>
          </p:nvSpPr>
          <p:spPr>
            <a:xfrm>
              <a:off x="3570922" y="2526962"/>
              <a:ext cx="100012" cy="50501"/>
            </a:xfrm>
            <a:custGeom>
              <a:avLst/>
              <a:gdLst/>
              <a:ahLst/>
              <a:cxnLst/>
              <a:rect l="l" t="t" r="r" b="b"/>
              <a:pathLst>
                <a:path w="100012" h="50501" extrusionOk="0">
                  <a:moveTo>
                    <a:pt x="100013" y="19"/>
                  </a:moveTo>
                  <a:cubicBezTo>
                    <a:pt x="98107" y="20974"/>
                    <a:pt x="43815" y="49549"/>
                    <a:pt x="0" y="50502"/>
                  </a:cubicBezTo>
                  <a:cubicBezTo>
                    <a:pt x="34290" y="33357"/>
                    <a:pt x="58102" y="-933"/>
                    <a:pt x="100013" y="19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1510;p20">
              <a:extLst>
                <a:ext uri="{FF2B5EF4-FFF2-40B4-BE49-F238E27FC236}">
                  <a16:creationId xmlns:a16="http://schemas.microsoft.com/office/drawing/2014/main" id="{19524EEE-48E3-48C3-974B-78435B6D2180}"/>
                </a:ext>
              </a:extLst>
            </p:cNvPr>
            <p:cNvSpPr/>
            <p:nvPr/>
          </p:nvSpPr>
          <p:spPr>
            <a:xfrm>
              <a:off x="3346131" y="1668779"/>
              <a:ext cx="65722" cy="141922"/>
            </a:xfrm>
            <a:custGeom>
              <a:avLst/>
              <a:gdLst/>
              <a:ahLst/>
              <a:cxnLst/>
              <a:rect l="l" t="t" r="r" b="b"/>
              <a:pathLst>
                <a:path w="65722" h="141922" extrusionOk="0">
                  <a:moveTo>
                    <a:pt x="65723" y="3810"/>
                  </a:moveTo>
                  <a:cubicBezTo>
                    <a:pt x="46673" y="49530"/>
                    <a:pt x="27623" y="95250"/>
                    <a:pt x="8573" y="141923"/>
                  </a:cubicBezTo>
                  <a:cubicBezTo>
                    <a:pt x="5715" y="140970"/>
                    <a:pt x="2857" y="139065"/>
                    <a:pt x="0" y="138113"/>
                  </a:cubicBezTo>
                  <a:cubicBezTo>
                    <a:pt x="19050" y="92393"/>
                    <a:pt x="39053" y="45720"/>
                    <a:pt x="58103" y="0"/>
                  </a:cubicBezTo>
                  <a:cubicBezTo>
                    <a:pt x="60007" y="953"/>
                    <a:pt x="62865" y="1905"/>
                    <a:pt x="65723" y="381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1511;p20">
              <a:extLst>
                <a:ext uri="{FF2B5EF4-FFF2-40B4-BE49-F238E27FC236}">
                  <a16:creationId xmlns:a16="http://schemas.microsoft.com/office/drawing/2014/main" id="{AA552743-9921-4E87-800D-B19C9F99A1B3}"/>
                </a:ext>
              </a:extLst>
            </p:cNvPr>
            <p:cNvSpPr/>
            <p:nvPr/>
          </p:nvSpPr>
          <p:spPr>
            <a:xfrm>
              <a:off x="3720464" y="2297429"/>
              <a:ext cx="41910" cy="92392"/>
            </a:xfrm>
            <a:custGeom>
              <a:avLst/>
              <a:gdLst/>
              <a:ahLst/>
              <a:cxnLst/>
              <a:rect l="l" t="t" r="r" b="b"/>
              <a:pathLst>
                <a:path w="41910" h="92392" extrusionOk="0">
                  <a:moveTo>
                    <a:pt x="14288" y="92392"/>
                  </a:moveTo>
                  <a:cubicBezTo>
                    <a:pt x="9525" y="92392"/>
                    <a:pt x="4763" y="92392"/>
                    <a:pt x="0" y="92392"/>
                  </a:cubicBezTo>
                  <a:cubicBezTo>
                    <a:pt x="11430" y="61913"/>
                    <a:pt x="22860" y="30480"/>
                    <a:pt x="34290" y="0"/>
                  </a:cubicBezTo>
                  <a:cubicBezTo>
                    <a:pt x="37148" y="0"/>
                    <a:pt x="39052" y="0"/>
                    <a:pt x="41910" y="953"/>
                  </a:cubicBezTo>
                  <a:cubicBezTo>
                    <a:pt x="41910" y="10478"/>
                    <a:pt x="41910" y="20003"/>
                    <a:pt x="41910" y="30480"/>
                  </a:cubicBezTo>
                  <a:cubicBezTo>
                    <a:pt x="32385" y="50483"/>
                    <a:pt x="22860" y="71438"/>
                    <a:pt x="14288" y="92392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1512;p20">
              <a:extLst>
                <a:ext uri="{FF2B5EF4-FFF2-40B4-BE49-F238E27FC236}">
                  <a16:creationId xmlns:a16="http://schemas.microsoft.com/office/drawing/2014/main" id="{5D4BDC6D-EA22-4B94-98EF-678E028ADBA9}"/>
                </a:ext>
              </a:extLst>
            </p:cNvPr>
            <p:cNvSpPr/>
            <p:nvPr/>
          </p:nvSpPr>
          <p:spPr>
            <a:xfrm>
              <a:off x="3649368" y="2374582"/>
              <a:ext cx="30138" cy="80009"/>
            </a:xfrm>
            <a:custGeom>
              <a:avLst/>
              <a:gdLst/>
              <a:ahLst/>
              <a:cxnLst/>
              <a:rect l="l" t="t" r="r" b="b"/>
              <a:pathLst>
                <a:path w="30138" h="80009" extrusionOk="0">
                  <a:moveTo>
                    <a:pt x="3469" y="80010"/>
                  </a:moveTo>
                  <a:cubicBezTo>
                    <a:pt x="-6056" y="59055"/>
                    <a:pt x="4421" y="30480"/>
                    <a:pt x="30139" y="0"/>
                  </a:cubicBezTo>
                  <a:cubicBezTo>
                    <a:pt x="20614" y="29527"/>
                    <a:pt x="12994" y="53340"/>
                    <a:pt x="3469" y="8001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1513;p20">
              <a:extLst>
                <a:ext uri="{FF2B5EF4-FFF2-40B4-BE49-F238E27FC236}">
                  <a16:creationId xmlns:a16="http://schemas.microsoft.com/office/drawing/2014/main" id="{9114367A-2E1D-4648-8752-A1C8D5A33BDB}"/>
                </a:ext>
              </a:extLst>
            </p:cNvPr>
            <p:cNvSpPr/>
            <p:nvPr/>
          </p:nvSpPr>
          <p:spPr>
            <a:xfrm>
              <a:off x="3796664" y="2334577"/>
              <a:ext cx="26670" cy="58102"/>
            </a:xfrm>
            <a:custGeom>
              <a:avLst/>
              <a:gdLst/>
              <a:ahLst/>
              <a:cxnLst/>
              <a:rect l="l" t="t" r="r" b="b"/>
              <a:pathLst>
                <a:path w="26670" h="58102" extrusionOk="0">
                  <a:moveTo>
                    <a:pt x="0" y="58102"/>
                  </a:moveTo>
                  <a:cubicBezTo>
                    <a:pt x="952" y="51435"/>
                    <a:pt x="1905" y="43815"/>
                    <a:pt x="2858" y="37147"/>
                  </a:cubicBezTo>
                  <a:cubicBezTo>
                    <a:pt x="10477" y="24765"/>
                    <a:pt x="18098" y="12382"/>
                    <a:pt x="26670" y="0"/>
                  </a:cubicBezTo>
                  <a:lnTo>
                    <a:pt x="26670" y="0"/>
                  </a:lnTo>
                  <a:cubicBezTo>
                    <a:pt x="18098" y="18097"/>
                    <a:pt x="9525" y="38100"/>
                    <a:pt x="0" y="58102"/>
                  </a:cubicBezTo>
                  <a:close/>
                </a:path>
              </a:pathLst>
            </a:custGeom>
            <a:solidFill>
              <a:srgbClr val="DCDD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1514;p20">
              <a:extLst>
                <a:ext uri="{FF2B5EF4-FFF2-40B4-BE49-F238E27FC236}">
                  <a16:creationId xmlns:a16="http://schemas.microsoft.com/office/drawing/2014/main" id="{B95988CE-F311-4CDC-BEA0-EC1CAFBBCEB2}"/>
                </a:ext>
              </a:extLst>
            </p:cNvPr>
            <p:cNvSpPr/>
            <p:nvPr/>
          </p:nvSpPr>
          <p:spPr>
            <a:xfrm>
              <a:off x="3335502" y="1819274"/>
              <a:ext cx="16344" cy="13335"/>
            </a:xfrm>
            <a:custGeom>
              <a:avLst/>
              <a:gdLst/>
              <a:ahLst/>
              <a:cxnLst/>
              <a:rect l="l" t="t" r="r" b="b"/>
              <a:pathLst>
                <a:path w="16344" h="13335" extrusionOk="0">
                  <a:moveTo>
                    <a:pt x="16344" y="8573"/>
                  </a:moveTo>
                  <a:cubicBezTo>
                    <a:pt x="12534" y="10477"/>
                    <a:pt x="8724" y="12383"/>
                    <a:pt x="3962" y="13335"/>
                  </a:cubicBezTo>
                  <a:cubicBezTo>
                    <a:pt x="3009" y="13335"/>
                    <a:pt x="-801" y="9525"/>
                    <a:pt x="152" y="9525"/>
                  </a:cubicBezTo>
                  <a:cubicBezTo>
                    <a:pt x="2057" y="5715"/>
                    <a:pt x="4914" y="2858"/>
                    <a:pt x="7772" y="0"/>
                  </a:cubicBezTo>
                  <a:cubicBezTo>
                    <a:pt x="9677" y="2858"/>
                    <a:pt x="12534" y="5715"/>
                    <a:pt x="16344" y="8573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1515;p20">
              <a:extLst>
                <a:ext uri="{FF2B5EF4-FFF2-40B4-BE49-F238E27FC236}">
                  <a16:creationId xmlns:a16="http://schemas.microsoft.com/office/drawing/2014/main" id="{DD5F2075-A92E-44D0-A24C-4311E9310613}"/>
                </a:ext>
              </a:extLst>
            </p:cNvPr>
            <p:cNvSpPr/>
            <p:nvPr/>
          </p:nvSpPr>
          <p:spPr>
            <a:xfrm>
              <a:off x="3789044" y="2441257"/>
              <a:ext cx="9525" cy="6667"/>
            </a:xfrm>
            <a:custGeom>
              <a:avLst/>
              <a:gdLst/>
              <a:ahLst/>
              <a:cxnLst/>
              <a:rect l="l" t="t" r="r" b="b"/>
              <a:pathLst>
                <a:path w="9525" h="6667" extrusionOk="0">
                  <a:moveTo>
                    <a:pt x="952" y="0"/>
                  </a:moveTo>
                  <a:cubicBezTo>
                    <a:pt x="3810" y="952"/>
                    <a:pt x="6667" y="1905"/>
                    <a:pt x="9525" y="2858"/>
                  </a:cubicBezTo>
                  <a:cubicBezTo>
                    <a:pt x="9525" y="3810"/>
                    <a:pt x="8572" y="5715"/>
                    <a:pt x="8572" y="6667"/>
                  </a:cubicBezTo>
                  <a:cubicBezTo>
                    <a:pt x="5715" y="5715"/>
                    <a:pt x="2857" y="4763"/>
                    <a:pt x="0" y="3810"/>
                  </a:cubicBezTo>
                  <a:cubicBezTo>
                    <a:pt x="0" y="2858"/>
                    <a:pt x="952" y="1905"/>
                    <a:pt x="952" y="0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1516;p20">
              <a:extLst>
                <a:ext uri="{FF2B5EF4-FFF2-40B4-BE49-F238E27FC236}">
                  <a16:creationId xmlns:a16="http://schemas.microsoft.com/office/drawing/2014/main" id="{EEBE6F08-662E-495D-B94B-6D21574B9591}"/>
                </a:ext>
              </a:extLst>
            </p:cNvPr>
            <p:cNvSpPr/>
            <p:nvPr/>
          </p:nvSpPr>
          <p:spPr>
            <a:xfrm>
              <a:off x="3878579" y="2494596"/>
              <a:ext cx="2857" cy="2857"/>
            </a:xfrm>
            <a:custGeom>
              <a:avLst/>
              <a:gdLst/>
              <a:ahLst/>
              <a:cxnLst/>
              <a:rect l="l" t="t" r="r" b="b"/>
              <a:pathLst>
                <a:path w="2857" h="2857" extrusionOk="0">
                  <a:moveTo>
                    <a:pt x="0" y="1905"/>
                  </a:moveTo>
                  <a:cubicBezTo>
                    <a:pt x="0" y="953"/>
                    <a:pt x="0" y="0"/>
                    <a:pt x="953" y="0"/>
                  </a:cubicBezTo>
                  <a:cubicBezTo>
                    <a:pt x="1905" y="0"/>
                    <a:pt x="1905" y="0"/>
                    <a:pt x="2858" y="953"/>
                  </a:cubicBezTo>
                  <a:cubicBezTo>
                    <a:pt x="2858" y="1905"/>
                    <a:pt x="2858" y="2858"/>
                    <a:pt x="1905" y="2858"/>
                  </a:cubicBezTo>
                  <a:cubicBezTo>
                    <a:pt x="1905" y="1905"/>
                    <a:pt x="953" y="1905"/>
                    <a:pt x="0" y="1905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1517;p20">
              <a:extLst>
                <a:ext uri="{FF2B5EF4-FFF2-40B4-BE49-F238E27FC236}">
                  <a16:creationId xmlns:a16="http://schemas.microsoft.com/office/drawing/2014/main" id="{C18E6EA8-6905-44AB-9B4D-E24AEF81C5FD}"/>
                </a:ext>
              </a:extLst>
            </p:cNvPr>
            <p:cNvSpPr/>
            <p:nvPr/>
          </p:nvSpPr>
          <p:spPr>
            <a:xfrm>
              <a:off x="3823863" y="2329814"/>
              <a:ext cx="1375" cy="3809"/>
            </a:xfrm>
            <a:custGeom>
              <a:avLst/>
              <a:gdLst/>
              <a:ahLst/>
              <a:cxnLst/>
              <a:rect l="l" t="t" r="r" b="b"/>
              <a:pathLst>
                <a:path w="1375" h="3809" extrusionOk="0">
                  <a:moveTo>
                    <a:pt x="423" y="3810"/>
                  </a:moveTo>
                  <a:cubicBezTo>
                    <a:pt x="423" y="2857"/>
                    <a:pt x="1376" y="952"/>
                    <a:pt x="1376" y="0"/>
                  </a:cubicBezTo>
                  <a:cubicBezTo>
                    <a:pt x="423" y="952"/>
                    <a:pt x="423" y="1905"/>
                    <a:pt x="423" y="3810"/>
                  </a:cubicBezTo>
                  <a:cubicBezTo>
                    <a:pt x="-529" y="3810"/>
                    <a:pt x="423" y="3810"/>
                    <a:pt x="423" y="3810"/>
                  </a:cubicBezTo>
                  <a:close/>
                </a:path>
              </a:pathLst>
            </a:custGeom>
            <a:solidFill>
              <a:srgbClr val="DCDD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1518;p20">
              <a:extLst>
                <a:ext uri="{FF2B5EF4-FFF2-40B4-BE49-F238E27FC236}">
                  <a16:creationId xmlns:a16="http://schemas.microsoft.com/office/drawing/2014/main" id="{815AF619-C2A7-435F-9578-8A4C8695F553}"/>
                </a:ext>
              </a:extLst>
            </p:cNvPr>
            <p:cNvSpPr/>
            <p:nvPr/>
          </p:nvSpPr>
          <p:spPr>
            <a:xfrm>
              <a:off x="3800474" y="2431732"/>
              <a:ext cx="1904" cy="1904"/>
            </a:xfrm>
            <a:custGeom>
              <a:avLst/>
              <a:gdLst/>
              <a:ahLst/>
              <a:cxnLst/>
              <a:rect l="l" t="t" r="r" b="b"/>
              <a:pathLst>
                <a:path w="1904" h="1904" extrusionOk="0">
                  <a:moveTo>
                    <a:pt x="0" y="0"/>
                  </a:moveTo>
                  <a:lnTo>
                    <a:pt x="1905" y="1905"/>
                  </a:lnTo>
                  <a:lnTo>
                    <a:pt x="952" y="1905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1519;p20">
              <a:extLst>
                <a:ext uri="{FF2B5EF4-FFF2-40B4-BE49-F238E27FC236}">
                  <a16:creationId xmlns:a16="http://schemas.microsoft.com/office/drawing/2014/main" id="{9DFAF4BD-97A4-47E6-880B-10E4D6C65C05}"/>
                </a:ext>
              </a:extLst>
            </p:cNvPr>
            <p:cNvSpPr/>
            <p:nvPr/>
          </p:nvSpPr>
          <p:spPr>
            <a:xfrm>
              <a:off x="3752849" y="2582153"/>
              <a:ext cx="150512" cy="141996"/>
            </a:xfrm>
            <a:custGeom>
              <a:avLst/>
              <a:gdLst/>
              <a:ahLst/>
              <a:cxnLst/>
              <a:rect l="l" t="t" r="r" b="b"/>
              <a:pathLst>
                <a:path w="150512" h="141996" extrusionOk="0">
                  <a:moveTo>
                    <a:pt x="74295" y="74"/>
                  </a:moveTo>
                  <a:cubicBezTo>
                    <a:pt x="128588" y="-1831"/>
                    <a:pt x="149542" y="33411"/>
                    <a:pt x="150495" y="69606"/>
                  </a:cubicBezTo>
                  <a:cubicBezTo>
                    <a:pt x="151448" y="109611"/>
                    <a:pt x="113348" y="141996"/>
                    <a:pt x="67627" y="141996"/>
                  </a:cubicBezTo>
                  <a:cubicBezTo>
                    <a:pt x="29527" y="141996"/>
                    <a:pt x="0" y="111516"/>
                    <a:pt x="0" y="70559"/>
                  </a:cubicBezTo>
                  <a:cubicBezTo>
                    <a:pt x="0" y="30554"/>
                    <a:pt x="31433" y="74"/>
                    <a:pt x="74295" y="74"/>
                  </a:cubicBezTo>
                  <a:close/>
                  <a:moveTo>
                    <a:pt x="122873" y="77226"/>
                  </a:moveTo>
                  <a:cubicBezTo>
                    <a:pt x="126683" y="39126"/>
                    <a:pt x="97155" y="22934"/>
                    <a:pt x="60960" y="15314"/>
                  </a:cubicBezTo>
                  <a:cubicBezTo>
                    <a:pt x="43815" y="11504"/>
                    <a:pt x="25717" y="36269"/>
                    <a:pt x="25717" y="59129"/>
                  </a:cubicBezTo>
                  <a:cubicBezTo>
                    <a:pt x="24765" y="95324"/>
                    <a:pt x="50483" y="124851"/>
                    <a:pt x="83820" y="125804"/>
                  </a:cubicBezTo>
                  <a:cubicBezTo>
                    <a:pt x="104775" y="127709"/>
                    <a:pt x="121920" y="105801"/>
                    <a:pt x="122873" y="77226"/>
                  </a:cubicBezTo>
                  <a:close/>
                </a:path>
              </a:pathLst>
            </a:custGeom>
            <a:solidFill>
              <a:srgbClr val="100E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1520;p20">
              <a:extLst>
                <a:ext uri="{FF2B5EF4-FFF2-40B4-BE49-F238E27FC236}">
                  <a16:creationId xmlns:a16="http://schemas.microsoft.com/office/drawing/2014/main" id="{2DA03EA4-CB34-49A3-AFDE-0E19D244F60E}"/>
                </a:ext>
              </a:extLst>
            </p:cNvPr>
            <p:cNvSpPr/>
            <p:nvPr/>
          </p:nvSpPr>
          <p:spPr>
            <a:xfrm>
              <a:off x="3423205" y="1428749"/>
              <a:ext cx="55494" cy="65722"/>
            </a:xfrm>
            <a:custGeom>
              <a:avLst/>
              <a:gdLst/>
              <a:ahLst/>
              <a:cxnLst/>
              <a:rect l="l" t="t" r="r" b="b"/>
              <a:pathLst>
                <a:path w="55494" h="65722" extrusionOk="0">
                  <a:moveTo>
                    <a:pt x="79" y="27623"/>
                  </a:moveTo>
                  <a:cubicBezTo>
                    <a:pt x="-874" y="9525"/>
                    <a:pt x="6746" y="0"/>
                    <a:pt x="25796" y="0"/>
                  </a:cubicBezTo>
                  <a:cubicBezTo>
                    <a:pt x="45799" y="0"/>
                    <a:pt x="54371" y="11430"/>
                    <a:pt x="55324" y="28575"/>
                  </a:cubicBezTo>
                  <a:cubicBezTo>
                    <a:pt x="57229" y="49530"/>
                    <a:pt x="42941" y="65723"/>
                    <a:pt x="25796" y="65723"/>
                  </a:cubicBezTo>
                  <a:cubicBezTo>
                    <a:pt x="11509" y="65723"/>
                    <a:pt x="79" y="49530"/>
                    <a:pt x="79" y="27623"/>
                  </a:cubicBezTo>
                  <a:close/>
                </a:path>
              </a:pathLst>
            </a:custGeom>
            <a:solidFill>
              <a:srgbClr val="100E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1521;p20">
              <a:extLst>
                <a:ext uri="{FF2B5EF4-FFF2-40B4-BE49-F238E27FC236}">
                  <a16:creationId xmlns:a16="http://schemas.microsoft.com/office/drawing/2014/main" id="{77DDB384-A52A-4E00-838B-0C324C089F2B}"/>
                </a:ext>
              </a:extLst>
            </p:cNvPr>
            <p:cNvSpPr/>
            <p:nvPr/>
          </p:nvSpPr>
          <p:spPr>
            <a:xfrm>
              <a:off x="3778541" y="2598015"/>
              <a:ext cx="97512" cy="110893"/>
            </a:xfrm>
            <a:custGeom>
              <a:avLst/>
              <a:gdLst/>
              <a:ahLst/>
              <a:cxnLst/>
              <a:rect l="l" t="t" r="r" b="b"/>
              <a:pathLst>
                <a:path w="97512" h="110893" extrusionOk="0">
                  <a:moveTo>
                    <a:pt x="97181" y="61364"/>
                  </a:moveTo>
                  <a:cubicBezTo>
                    <a:pt x="96228" y="89939"/>
                    <a:pt x="80036" y="110894"/>
                    <a:pt x="58128" y="110894"/>
                  </a:cubicBezTo>
                  <a:cubicBezTo>
                    <a:pt x="24791" y="109941"/>
                    <a:pt x="-927" y="80414"/>
                    <a:pt x="26" y="44219"/>
                  </a:cubicBezTo>
                  <a:cubicBezTo>
                    <a:pt x="26" y="20406"/>
                    <a:pt x="18123" y="-3406"/>
                    <a:pt x="35268" y="404"/>
                  </a:cubicBezTo>
                  <a:cubicBezTo>
                    <a:pt x="71463" y="7071"/>
                    <a:pt x="100991" y="23264"/>
                    <a:pt x="97181" y="61364"/>
                  </a:cubicBezTo>
                  <a:close/>
                  <a:moveTo>
                    <a:pt x="19076" y="38504"/>
                  </a:moveTo>
                  <a:cubicBezTo>
                    <a:pt x="7646" y="57554"/>
                    <a:pt x="16218" y="81366"/>
                    <a:pt x="38126" y="90891"/>
                  </a:cubicBezTo>
                  <a:cubicBezTo>
                    <a:pt x="31458" y="72794"/>
                    <a:pt x="24791" y="54696"/>
                    <a:pt x="19076" y="38504"/>
                  </a:cubicBezTo>
                  <a:close/>
                  <a:moveTo>
                    <a:pt x="23838" y="23264"/>
                  </a:moveTo>
                  <a:cubicBezTo>
                    <a:pt x="25743" y="25169"/>
                    <a:pt x="26696" y="26121"/>
                    <a:pt x="28601" y="28026"/>
                  </a:cubicBezTo>
                  <a:cubicBezTo>
                    <a:pt x="30506" y="26121"/>
                    <a:pt x="33363" y="24216"/>
                    <a:pt x="35268" y="22311"/>
                  </a:cubicBezTo>
                  <a:cubicBezTo>
                    <a:pt x="34316" y="21359"/>
                    <a:pt x="32411" y="19454"/>
                    <a:pt x="31458" y="18501"/>
                  </a:cubicBezTo>
                  <a:cubicBezTo>
                    <a:pt x="28601" y="19454"/>
                    <a:pt x="25743" y="21359"/>
                    <a:pt x="23838" y="23264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1522;p20">
              <a:extLst>
                <a:ext uri="{FF2B5EF4-FFF2-40B4-BE49-F238E27FC236}">
                  <a16:creationId xmlns:a16="http://schemas.microsoft.com/office/drawing/2014/main" id="{0D70C269-F661-4CAA-9492-19DC18BC1D9D}"/>
                </a:ext>
              </a:extLst>
            </p:cNvPr>
            <p:cNvSpPr/>
            <p:nvPr/>
          </p:nvSpPr>
          <p:spPr>
            <a:xfrm>
              <a:off x="3792365" y="2636519"/>
              <a:ext cx="24301" cy="52387"/>
            </a:xfrm>
            <a:custGeom>
              <a:avLst/>
              <a:gdLst/>
              <a:ahLst/>
              <a:cxnLst/>
              <a:rect l="l" t="t" r="r" b="b"/>
              <a:pathLst>
                <a:path w="24301" h="52387" extrusionOk="0">
                  <a:moveTo>
                    <a:pt x="5251" y="0"/>
                  </a:moveTo>
                  <a:cubicBezTo>
                    <a:pt x="10966" y="16192"/>
                    <a:pt x="17634" y="34290"/>
                    <a:pt x="24301" y="52388"/>
                  </a:cubicBezTo>
                  <a:cubicBezTo>
                    <a:pt x="1441" y="42863"/>
                    <a:pt x="-6179" y="19050"/>
                    <a:pt x="5251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1523;p20">
              <a:extLst>
                <a:ext uri="{FF2B5EF4-FFF2-40B4-BE49-F238E27FC236}">
                  <a16:creationId xmlns:a16="http://schemas.microsoft.com/office/drawing/2014/main" id="{DAD21C54-2323-459E-A2AF-256283FB339A}"/>
                </a:ext>
              </a:extLst>
            </p:cNvPr>
            <p:cNvSpPr/>
            <p:nvPr/>
          </p:nvSpPr>
          <p:spPr>
            <a:xfrm>
              <a:off x="3802379" y="2615564"/>
              <a:ext cx="11430" cy="9525"/>
            </a:xfrm>
            <a:custGeom>
              <a:avLst/>
              <a:gdLst/>
              <a:ahLst/>
              <a:cxnLst/>
              <a:rect l="l" t="t" r="r" b="b"/>
              <a:pathLst>
                <a:path w="11430" h="9525" extrusionOk="0">
                  <a:moveTo>
                    <a:pt x="0" y="5715"/>
                  </a:moveTo>
                  <a:cubicBezTo>
                    <a:pt x="2858" y="3810"/>
                    <a:pt x="4763" y="1905"/>
                    <a:pt x="7620" y="0"/>
                  </a:cubicBezTo>
                  <a:cubicBezTo>
                    <a:pt x="8573" y="952"/>
                    <a:pt x="10478" y="2857"/>
                    <a:pt x="11430" y="3810"/>
                  </a:cubicBezTo>
                  <a:cubicBezTo>
                    <a:pt x="9525" y="5715"/>
                    <a:pt x="6668" y="7620"/>
                    <a:pt x="4763" y="9525"/>
                  </a:cubicBezTo>
                  <a:cubicBezTo>
                    <a:pt x="2858" y="9525"/>
                    <a:pt x="953" y="7620"/>
                    <a:pt x="0" y="5715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02" name="صورة 601">
            <a:extLst>
              <a:ext uri="{FF2B5EF4-FFF2-40B4-BE49-F238E27FC236}">
                <a16:creationId xmlns:a16="http://schemas.microsoft.com/office/drawing/2014/main" id="{0B5B5E9F-573F-4010-B8DE-14B6B85543B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F"/>
              </a:clrFrom>
              <a:clrTo>
                <a:srgbClr val="FE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0825" y="890516"/>
            <a:ext cx="4016112" cy="506233"/>
          </a:xfrm>
          <a:prstGeom prst="rect">
            <a:avLst/>
          </a:prstGeom>
        </p:spPr>
      </p:pic>
      <p:pic>
        <p:nvPicPr>
          <p:cNvPr id="604" name="صورة 603">
            <a:extLst>
              <a:ext uri="{FF2B5EF4-FFF2-40B4-BE49-F238E27FC236}">
                <a16:creationId xmlns:a16="http://schemas.microsoft.com/office/drawing/2014/main" id="{B86C0501-DF9A-430B-94C4-5566E7A6B25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3486" y="1396749"/>
            <a:ext cx="3241289" cy="952409"/>
          </a:xfrm>
          <a:prstGeom prst="rect">
            <a:avLst/>
          </a:prstGeom>
        </p:spPr>
      </p:pic>
      <p:pic>
        <p:nvPicPr>
          <p:cNvPr id="606" name="صورة 605">
            <a:extLst>
              <a:ext uri="{FF2B5EF4-FFF2-40B4-BE49-F238E27FC236}">
                <a16:creationId xmlns:a16="http://schemas.microsoft.com/office/drawing/2014/main" id="{7E844372-7E79-4626-9C54-8481C900F9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28" y="978638"/>
            <a:ext cx="2901396" cy="2819352"/>
          </a:xfrm>
          <a:prstGeom prst="rect">
            <a:avLst/>
          </a:prstGeom>
        </p:spPr>
      </p:pic>
      <p:pic>
        <p:nvPicPr>
          <p:cNvPr id="608" name="صورة 607">
            <a:extLst>
              <a:ext uri="{FF2B5EF4-FFF2-40B4-BE49-F238E27FC236}">
                <a16:creationId xmlns:a16="http://schemas.microsoft.com/office/drawing/2014/main" id="{D9956167-938A-4394-8CA5-AC80D39C83C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80458" y="3248205"/>
            <a:ext cx="1773500" cy="409269"/>
          </a:xfrm>
          <a:prstGeom prst="rect">
            <a:avLst/>
          </a:prstGeom>
        </p:spPr>
      </p:pic>
      <p:pic>
        <p:nvPicPr>
          <p:cNvPr id="610" name="صورة 609">
            <a:extLst>
              <a:ext uri="{FF2B5EF4-FFF2-40B4-BE49-F238E27FC236}">
                <a16:creationId xmlns:a16="http://schemas.microsoft.com/office/drawing/2014/main" id="{9043DF7A-AAB3-47A1-BB80-C8B019EC734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3107" y="3135253"/>
            <a:ext cx="1482970" cy="1064419"/>
          </a:xfrm>
          <a:prstGeom prst="rect">
            <a:avLst/>
          </a:prstGeom>
        </p:spPr>
      </p:pic>
      <p:pic>
        <p:nvPicPr>
          <p:cNvPr id="612" name="صورة 611">
            <a:extLst>
              <a:ext uri="{FF2B5EF4-FFF2-40B4-BE49-F238E27FC236}">
                <a16:creationId xmlns:a16="http://schemas.microsoft.com/office/drawing/2014/main" id="{BD4DD799-3B27-4E98-97F4-F446028FF0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731" y="2062982"/>
            <a:ext cx="3165987" cy="2832326"/>
          </a:xfrm>
          <a:prstGeom prst="rect">
            <a:avLst/>
          </a:prstGeom>
        </p:spPr>
      </p:pic>
      <p:sp>
        <p:nvSpPr>
          <p:cNvPr id="613" name="مستطيل 612">
            <a:extLst>
              <a:ext uri="{FF2B5EF4-FFF2-40B4-BE49-F238E27FC236}">
                <a16:creationId xmlns:a16="http://schemas.microsoft.com/office/drawing/2014/main" id="{39E07F58-45CD-40AE-B1CD-D87A9EEA8D2F}"/>
              </a:ext>
            </a:extLst>
          </p:cNvPr>
          <p:cNvSpPr/>
          <p:nvPr/>
        </p:nvSpPr>
        <p:spPr>
          <a:xfrm>
            <a:off x="66582" y="289381"/>
            <a:ext cx="13115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صـ 91</a:t>
            </a:r>
            <a:endParaRPr lang="ar-SA" sz="36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07" name="Picture 2" descr="نتيجة الصورة لـ جيوجبرا">
            <a:extLst>
              <a:ext uri="{FF2B5EF4-FFF2-40B4-BE49-F238E27FC236}">
                <a16:creationId xmlns:a16="http://schemas.microsoft.com/office/drawing/2014/main" id="{3D09BD1F-9D9C-467E-A9BD-331E3A381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872" y="3581750"/>
            <a:ext cx="1225318" cy="123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86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442B71D-1744-4B49-8B14-67D96EC1D3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6245" y="387696"/>
            <a:ext cx="4234919" cy="59094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113A877-A575-4507-BC16-9954FD35E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019" y="668029"/>
            <a:ext cx="1567525" cy="2246557"/>
          </a:xfrm>
          <a:prstGeom prst="rect">
            <a:avLst/>
          </a:prstGeom>
        </p:spPr>
      </p:pic>
      <p:grpSp>
        <p:nvGrpSpPr>
          <p:cNvPr id="5" name="Google Shape;2396;p22">
            <a:extLst>
              <a:ext uri="{FF2B5EF4-FFF2-40B4-BE49-F238E27FC236}">
                <a16:creationId xmlns:a16="http://schemas.microsoft.com/office/drawing/2014/main" id="{AD4E4854-99A0-41BD-AE7A-2DE4877B3054}"/>
              </a:ext>
            </a:extLst>
          </p:cNvPr>
          <p:cNvGrpSpPr/>
          <p:nvPr/>
        </p:nvGrpSpPr>
        <p:grpSpPr>
          <a:xfrm flipH="1">
            <a:off x="6991029" y="607044"/>
            <a:ext cx="751979" cy="289932"/>
            <a:chOff x="4015477" y="2907213"/>
            <a:chExt cx="3023686" cy="2491900"/>
          </a:xfrm>
        </p:grpSpPr>
        <p:sp>
          <p:nvSpPr>
            <p:cNvPr id="6" name="Google Shape;2397;p22">
              <a:extLst>
                <a:ext uri="{FF2B5EF4-FFF2-40B4-BE49-F238E27FC236}">
                  <a16:creationId xmlns:a16="http://schemas.microsoft.com/office/drawing/2014/main" id="{BC57D737-5781-4561-ABFE-0441DAFC0ED7}"/>
                </a:ext>
              </a:extLst>
            </p:cNvPr>
            <p:cNvSpPr/>
            <p:nvPr/>
          </p:nvSpPr>
          <p:spPr>
            <a:xfrm>
              <a:off x="4033837" y="3785510"/>
              <a:ext cx="1574345" cy="1554204"/>
            </a:xfrm>
            <a:custGeom>
              <a:avLst/>
              <a:gdLst/>
              <a:ahLst/>
              <a:cxnLst/>
              <a:rect l="l" t="t" r="r" b="b"/>
              <a:pathLst>
                <a:path w="1574345" h="1554204" extrusionOk="0">
                  <a:moveTo>
                    <a:pt x="3810" y="862689"/>
                  </a:moveTo>
                  <a:cubicBezTo>
                    <a:pt x="2858" y="856974"/>
                    <a:pt x="2858" y="851259"/>
                    <a:pt x="1905" y="845545"/>
                  </a:cubicBezTo>
                  <a:cubicBezTo>
                    <a:pt x="953" y="841734"/>
                    <a:pt x="953" y="836972"/>
                    <a:pt x="0" y="833162"/>
                  </a:cubicBezTo>
                  <a:cubicBezTo>
                    <a:pt x="1905" y="725529"/>
                    <a:pt x="3810" y="617897"/>
                    <a:pt x="5715" y="509312"/>
                  </a:cubicBezTo>
                  <a:cubicBezTo>
                    <a:pt x="6667" y="505502"/>
                    <a:pt x="7620" y="500739"/>
                    <a:pt x="9525" y="496929"/>
                  </a:cubicBezTo>
                  <a:cubicBezTo>
                    <a:pt x="23813" y="456924"/>
                    <a:pt x="37147" y="416920"/>
                    <a:pt x="51435" y="376914"/>
                  </a:cubicBezTo>
                  <a:cubicBezTo>
                    <a:pt x="55245" y="370247"/>
                    <a:pt x="59055" y="363579"/>
                    <a:pt x="62865" y="357864"/>
                  </a:cubicBezTo>
                  <a:cubicBezTo>
                    <a:pt x="158115" y="228324"/>
                    <a:pt x="286703" y="140695"/>
                    <a:pt x="434340" y="79734"/>
                  </a:cubicBezTo>
                  <a:cubicBezTo>
                    <a:pt x="594360" y="14012"/>
                    <a:pt x="761047" y="-13611"/>
                    <a:pt x="935355" y="6392"/>
                  </a:cubicBezTo>
                  <a:cubicBezTo>
                    <a:pt x="1119188" y="28299"/>
                    <a:pt x="1260157" y="114024"/>
                    <a:pt x="1360170" y="264520"/>
                  </a:cubicBezTo>
                  <a:cubicBezTo>
                    <a:pt x="1363028" y="269282"/>
                    <a:pt x="1367790" y="274045"/>
                    <a:pt x="1371600" y="278807"/>
                  </a:cubicBezTo>
                  <a:cubicBezTo>
                    <a:pt x="1363980" y="284522"/>
                    <a:pt x="1355407" y="290237"/>
                    <a:pt x="1347788" y="295952"/>
                  </a:cubicBezTo>
                  <a:cubicBezTo>
                    <a:pt x="1326832" y="274045"/>
                    <a:pt x="1304925" y="251184"/>
                    <a:pt x="1283970" y="229277"/>
                  </a:cubicBezTo>
                  <a:cubicBezTo>
                    <a:pt x="1269682" y="213084"/>
                    <a:pt x="1254443" y="196892"/>
                    <a:pt x="1240155" y="180699"/>
                  </a:cubicBezTo>
                  <a:cubicBezTo>
                    <a:pt x="1239203" y="179747"/>
                    <a:pt x="1237298" y="178795"/>
                    <a:pt x="1235393" y="178795"/>
                  </a:cubicBezTo>
                  <a:lnTo>
                    <a:pt x="1235393" y="178795"/>
                  </a:lnTo>
                  <a:cubicBezTo>
                    <a:pt x="1235393" y="176889"/>
                    <a:pt x="1235393" y="175937"/>
                    <a:pt x="1233488" y="174984"/>
                  </a:cubicBezTo>
                  <a:cubicBezTo>
                    <a:pt x="1226820" y="168317"/>
                    <a:pt x="1220153" y="161649"/>
                    <a:pt x="1213485" y="154982"/>
                  </a:cubicBezTo>
                  <a:cubicBezTo>
                    <a:pt x="1213485" y="153077"/>
                    <a:pt x="1212532" y="151172"/>
                    <a:pt x="1210628" y="151172"/>
                  </a:cubicBezTo>
                  <a:cubicBezTo>
                    <a:pt x="1199198" y="140695"/>
                    <a:pt x="1188720" y="129264"/>
                    <a:pt x="1176338" y="120692"/>
                  </a:cubicBezTo>
                  <a:cubicBezTo>
                    <a:pt x="1027747" y="19727"/>
                    <a:pt x="862965" y="4487"/>
                    <a:pt x="689610" y="34014"/>
                  </a:cubicBezTo>
                  <a:cubicBezTo>
                    <a:pt x="572453" y="54969"/>
                    <a:pt x="459105" y="87354"/>
                    <a:pt x="357188" y="149267"/>
                  </a:cubicBezTo>
                  <a:cubicBezTo>
                    <a:pt x="272415" y="195939"/>
                    <a:pt x="197167" y="254995"/>
                    <a:pt x="134303" y="328337"/>
                  </a:cubicBezTo>
                  <a:cubicBezTo>
                    <a:pt x="115253" y="350245"/>
                    <a:pt x="102870" y="377867"/>
                    <a:pt x="87630" y="403584"/>
                  </a:cubicBezTo>
                  <a:cubicBezTo>
                    <a:pt x="86678" y="404537"/>
                    <a:pt x="85725" y="406442"/>
                    <a:pt x="84772" y="407395"/>
                  </a:cubicBezTo>
                  <a:cubicBezTo>
                    <a:pt x="83820" y="409299"/>
                    <a:pt x="82867" y="412157"/>
                    <a:pt x="81915" y="414062"/>
                  </a:cubicBezTo>
                  <a:cubicBezTo>
                    <a:pt x="77153" y="428349"/>
                    <a:pt x="72390" y="442637"/>
                    <a:pt x="67628" y="455972"/>
                  </a:cubicBezTo>
                  <a:cubicBezTo>
                    <a:pt x="65722" y="457877"/>
                    <a:pt x="65722" y="459782"/>
                    <a:pt x="66675" y="461687"/>
                  </a:cubicBezTo>
                  <a:lnTo>
                    <a:pt x="66675" y="461687"/>
                  </a:lnTo>
                  <a:cubicBezTo>
                    <a:pt x="63817" y="469307"/>
                    <a:pt x="59055" y="475974"/>
                    <a:pt x="57150" y="483595"/>
                  </a:cubicBezTo>
                  <a:cubicBezTo>
                    <a:pt x="36195" y="581702"/>
                    <a:pt x="37147" y="680762"/>
                    <a:pt x="43815" y="779822"/>
                  </a:cubicBezTo>
                  <a:cubicBezTo>
                    <a:pt x="44767" y="893170"/>
                    <a:pt x="63817" y="1003659"/>
                    <a:pt x="106680" y="1109387"/>
                  </a:cubicBezTo>
                  <a:cubicBezTo>
                    <a:pt x="137160" y="1203684"/>
                    <a:pt x="201930" y="1272264"/>
                    <a:pt x="281940" y="1329414"/>
                  </a:cubicBezTo>
                  <a:cubicBezTo>
                    <a:pt x="285750" y="1332272"/>
                    <a:pt x="289560" y="1334177"/>
                    <a:pt x="293370" y="1337034"/>
                  </a:cubicBezTo>
                  <a:lnTo>
                    <a:pt x="293370" y="1337034"/>
                  </a:lnTo>
                  <a:cubicBezTo>
                    <a:pt x="295275" y="1338939"/>
                    <a:pt x="298133" y="1340845"/>
                    <a:pt x="300038" y="1342749"/>
                  </a:cubicBezTo>
                  <a:lnTo>
                    <a:pt x="300038" y="1342749"/>
                  </a:lnTo>
                  <a:cubicBezTo>
                    <a:pt x="301942" y="1344654"/>
                    <a:pt x="304800" y="1346559"/>
                    <a:pt x="306705" y="1348464"/>
                  </a:cubicBezTo>
                  <a:lnTo>
                    <a:pt x="306705" y="1348464"/>
                  </a:lnTo>
                  <a:cubicBezTo>
                    <a:pt x="312420" y="1351322"/>
                    <a:pt x="318135" y="1354179"/>
                    <a:pt x="323850" y="1357037"/>
                  </a:cubicBezTo>
                  <a:lnTo>
                    <a:pt x="324803" y="1355132"/>
                  </a:lnTo>
                  <a:lnTo>
                    <a:pt x="324803" y="1357037"/>
                  </a:lnTo>
                  <a:cubicBezTo>
                    <a:pt x="326708" y="1358942"/>
                    <a:pt x="328613" y="1360847"/>
                    <a:pt x="330517" y="1362752"/>
                  </a:cubicBezTo>
                  <a:lnTo>
                    <a:pt x="330517" y="1363704"/>
                  </a:lnTo>
                  <a:cubicBezTo>
                    <a:pt x="375285" y="1389422"/>
                    <a:pt x="419100" y="1415139"/>
                    <a:pt x="463867" y="1439904"/>
                  </a:cubicBezTo>
                  <a:cubicBezTo>
                    <a:pt x="528638" y="1462764"/>
                    <a:pt x="592455" y="1484672"/>
                    <a:pt x="657225" y="1507532"/>
                  </a:cubicBezTo>
                  <a:cubicBezTo>
                    <a:pt x="673418" y="1510389"/>
                    <a:pt x="690563" y="1512295"/>
                    <a:pt x="706755" y="1515152"/>
                  </a:cubicBezTo>
                  <a:cubicBezTo>
                    <a:pt x="713422" y="1517057"/>
                    <a:pt x="720090" y="1518009"/>
                    <a:pt x="726757" y="1519914"/>
                  </a:cubicBezTo>
                  <a:cubicBezTo>
                    <a:pt x="766763" y="1523724"/>
                    <a:pt x="806768" y="1527534"/>
                    <a:pt x="846772" y="1531345"/>
                  </a:cubicBezTo>
                  <a:cubicBezTo>
                    <a:pt x="876300" y="1531345"/>
                    <a:pt x="905828" y="1530392"/>
                    <a:pt x="935355" y="1530392"/>
                  </a:cubicBezTo>
                  <a:cubicBezTo>
                    <a:pt x="942022" y="1529439"/>
                    <a:pt x="948690" y="1528487"/>
                    <a:pt x="956310" y="1526582"/>
                  </a:cubicBezTo>
                  <a:cubicBezTo>
                    <a:pt x="1007745" y="1514199"/>
                    <a:pt x="1059180" y="1500864"/>
                    <a:pt x="1110615" y="1488482"/>
                  </a:cubicBezTo>
                  <a:cubicBezTo>
                    <a:pt x="1138238" y="1477052"/>
                    <a:pt x="1164907" y="1464670"/>
                    <a:pt x="1192530" y="1453239"/>
                  </a:cubicBezTo>
                  <a:cubicBezTo>
                    <a:pt x="1192530" y="1453239"/>
                    <a:pt x="1192530" y="1453239"/>
                    <a:pt x="1192530" y="1453239"/>
                  </a:cubicBezTo>
                  <a:cubicBezTo>
                    <a:pt x="1194435" y="1451334"/>
                    <a:pt x="1197293" y="1449429"/>
                    <a:pt x="1199198" y="1447524"/>
                  </a:cubicBezTo>
                  <a:cubicBezTo>
                    <a:pt x="1199198" y="1447524"/>
                    <a:pt x="1199198" y="1447524"/>
                    <a:pt x="1199198" y="1447524"/>
                  </a:cubicBezTo>
                  <a:cubicBezTo>
                    <a:pt x="1202055" y="1445620"/>
                    <a:pt x="1204913" y="1443714"/>
                    <a:pt x="1207770" y="1441809"/>
                  </a:cubicBezTo>
                  <a:lnTo>
                    <a:pt x="1209675" y="1441809"/>
                  </a:lnTo>
                  <a:lnTo>
                    <a:pt x="1210628" y="1440857"/>
                  </a:lnTo>
                  <a:cubicBezTo>
                    <a:pt x="1231582" y="1422759"/>
                    <a:pt x="1253490" y="1405614"/>
                    <a:pt x="1274445" y="1387517"/>
                  </a:cubicBezTo>
                  <a:lnTo>
                    <a:pt x="1274445" y="1386564"/>
                  </a:lnTo>
                  <a:cubicBezTo>
                    <a:pt x="1276350" y="1384659"/>
                    <a:pt x="1278255" y="1382754"/>
                    <a:pt x="1280160" y="1379897"/>
                  </a:cubicBezTo>
                  <a:lnTo>
                    <a:pt x="1280160" y="1379897"/>
                  </a:lnTo>
                  <a:cubicBezTo>
                    <a:pt x="1290638" y="1369420"/>
                    <a:pt x="1301115" y="1359895"/>
                    <a:pt x="1311593" y="1349417"/>
                  </a:cubicBezTo>
                  <a:lnTo>
                    <a:pt x="1311593" y="1349417"/>
                  </a:lnTo>
                  <a:cubicBezTo>
                    <a:pt x="1315403" y="1346559"/>
                    <a:pt x="1318260" y="1343702"/>
                    <a:pt x="1322070" y="1340845"/>
                  </a:cubicBezTo>
                  <a:lnTo>
                    <a:pt x="1322070" y="1340845"/>
                  </a:lnTo>
                  <a:cubicBezTo>
                    <a:pt x="1325880" y="1337034"/>
                    <a:pt x="1329690" y="1333224"/>
                    <a:pt x="1334453" y="1328462"/>
                  </a:cubicBezTo>
                  <a:lnTo>
                    <a:pt x="1334453" y="1328462"/>
                  </a:lnTo>
                  <a:cubicBezTo>
                    <a:pt x="1337310" y="1324652"/>
                    <a:pt x="1340168" y="1321795"/>
                    <a:pt x="1342073" y="1317984"/>
                  </a:cubicBezTo>
                  <a:lnTo>
                    <a:pt x="1342073" y="1317984"/>
                  </a:lnTo>
                  <a:cubicBezTo>
                    <a:pt x="1343978" y="1316079"/>
                    <a:pt x="1346835" y="1313222"/>
                    <a:pt x="1348740" y="1311317"/>
                  </a:cubicBezTo>
                  <a:cubicBezTo>
                    <a:pt x="1395413" y="1257024"/>
                    <a:pt x="1430655" y="1196064"/>
                    <a:pt x="1454468" y="1128437"/>
                  </a:cubicBezTo>
                  <a:cubicBezTo>
                    <a:pt x="1459230" y="1117959"/>
                    <a:pt x="1464945" y="1107482"/>
                    <a:pt x="1468755" y="1096052"/>
                  </a:cubicBezTo>
                  <a:cubicBezTo>
                    <a:pt x="1495425" y="1021757"/>
                    <a:pt x="1520190" y="946509"/>
                    <a:pt x="1523048" y="866499"/>
                  </a:cubicBezTo>
                  <a:lnTo>
                    <a:pt x="1523048" y="865547"/>
                  </a:lnTo>
                  <a:cubicBezTo>
                    <a:pt x="1538288" y="798872"/>
                    <a:pt x="1540193" y="731245"/>
                    <a:pt x="1522095" y="664570"/>
                  </a:cubicBezTo>
                  <a:cubicBezTo>
                    <a:pt x="1520190" y="660759"/>
                    <a:pt x="1517332" y="657902"/>
                    <a:pt x="1517332" y="654092"/>
                  </a:cubicBezTo>
                  <a:cubicBezTo>
                    <a:pt x="1510665" y="567414"/>
                    <a:pt x="1490663" y="484547"/>
                    <a:pt x="1443990" y="409299"/>
                  </a:cubicBezTo>
                  <a:cubicBezTo>
                    <a:pt x="1441132" y="403584"/>
                    <a:pt x="1444943" y="394059"/>
                    <a:pt x="1445895" y="385487"/>
                  </a:cubicBezTo>
                  <a:cubicBezTo>
                    <a:pt x="1460182" y="391202"/>
                    <a:pt x="1474470" y="396917"/>
                    <a:pt x="1489710" y="402632"/>
                  </a:cubicBezTo>
                  <a:cubicBezTo>
                    <a:pt x="1534478" y="484547"/>
                    <a:pt x="1554480" y="574082"/>
                    <a:pt x="1572578" y="663617"/>
                  </a:cubicBezTo>
                  <a:cubicBezTo>
                    <a:pt x="1573530" y="716957"/>
                    <a:pt x="1575435" y="770297"/>
                    <a:pt x="1573530" y="823637"/>
                  </a:cubicBezTo>
                  <a:cubicBezTo>
                    <a:pt x="1571625" y="863642"/>
                    <a:pt x="1564957" y="903647"/>
                    <a:pt x="1559243" y="943652"/>
                  </a:cubicBezTo>
                  <a:cubicBezTo>
                    <a:pt x="1558290" y="947462"/>
                    <a:pt x="1557338" y="951272"/>
                    <a:pt x="1556385" y="955082"/>
                  </a:cubicBezTo>
                  <a:cubicBezTo>
                    <a:pt x="1554480" y="963654"/>
                    <a:pt x="1552575" y="971274"/>
                    <a:pt x="1551623" y="979847"/>
                  </a:cubicBezTo>
                  <a:cubicBezTo>
                    <a:pt x="1531620" y="1040807"/>
                    <a:pt x="1510665" y="1101767"/>
                    <a:pt x="1490663" y="1162727"/>
                  </a:cubicBezTo>
                  <a:cubicBezTo>
                    <a:pt x="1488757" y="1166537"/>
                    <a:pt x="1486853" y="1171299"/>
                    <a:pt x="1484948" y="1175109"/>
                  </a:cubicBezTo>
                  <a:cubicBezTo>
                    <a:pt x="1482090" y="1180824"/>
                    <a:pt x="1479232" y="1186539"/>
                    <a:pt x="1476375" y="1192254"/>
                  </a:cubicBezTo>
                  <a:cubicBezTo>
                    <a:pt x="1469707" y="1205589"/>
                    <a:pt x="1463040" y="1217972"/>
                    <a:pt x="1456373" y="1231307"/>
                  </a:cubicBezTo>
                  <a:cubicBezTo>
                    <a:pt x="1453515" y="1237022"/>
                    <a:pt x="1449705" y="1242737"/>
                    <a:pt x="1446848" y="1248452"/>
                  </a:cubicBezTo>
                  <a:cubicBezTo>
                    <a:pt x="1383982" y="1341797"/>
                    <a:pt x="1308735" y="1421807"/>
                    <a:pt x="1208723" y="1477052"/>
                  </a:cubicBezTo>
                  <a:cubicBezTo>
                    <a:pt x="1173480" y="1491339"/>
                    <a:pt x="1138238" y="1504674"/>
                    <a:pt x="1102043" y="1518962"/>
                  </a:cubicBezTo>
                  <a:cubicBezTo>
                    <a:pt x="1098232" y="1520867"/>
                    <a:pt x="1093470" y="1521820"/>
                    <a:pt x="1089660" y="1523724"/>
                  </a:cubicBezTo>
                  <a:cubicBezTo>
                    <a:pt x="1082993" y="1525629"/>
                    <a:pt x="1077278" y="1527534"/>
                    <a:pt x="1070610" y="1529439"/>
                  </a:cubicBezTo>
                  <a:cubicBezTo>
                    <a:pt x="1060132" y="1532297"/>
                    <a:pt x="1049655" y="1535154"/>
                    <a:pt x="1039178" y="1537059"/>
                  </a:cubicBezTo>
                  <a:cubicBezTo>
                    <a:pt x="1034415" y="1538012"/>
                    <a:pt x="1030605" y="1538964"/>
                    <a:pt x="1025843" y="1539917"/>
                  </a:cubicBezTo>
                  <a:cubicBezTo>
                    <a:pt x="1015365" y="1541822"/>
                    <a:pt x="1005840" y="1543727"/>
                    <a:pt x="995363" y="1545632"/>
                  </a:cubicBezTo>
                  <a:cubicBezTo>
                    <a:pt x="990600" y="1546584"/>
                    <a:pt x="986790" y="1547537"/>
                    <a:pt x="982028" y="1548489"/>
                  </a:cubicBezTo>
                  <a:cubicBezTo>
                    <a:pt x="973455" y="1549442"/>
                    <a:pt x="965835" y="1550395"/>
                    <a:pt x="957263" y="1551347"/>
                  </a:cubicBezTo>
                  <a:cubicBezTo>
                    <a:pt x="948690" y="1552299"/>
                    <a:pt x="940118" y="1553252"/>
                    <a:pt x="931545" y="1554204"/>
                  </a:cubicBezTo>
                  <a:cubicBezTo>
                    <a:pt x="894397" y="1554204"/>
                    <a:pt x="856297" y="1554204"/>
                    <a:pt x="819150" y="1554204"/>
                  </a:cubicBezTo>
                  <a:cubicBezTo>
                    <a:pt x="802005" y="1553252"/>
                    <a:pt x="785813" y="1551347"/>
                    <a:pt x="768668" y="1550395"/>
                  </a:cubicBezTo>
                  <a:cubicBezTo>
                    <a:pt x="764857" y="1549442"/>
                    <a:pt x="760095" y="1549442"/>
                    <a:pt x="756285" y="1548489"/>
                  </a:cubicBezTo>
                  <a:cubicBezTo>
                    <a:pt x="743903" y="1546584"/>
                    <a:pt x="731520" y="1544679"/>
                    <a:pt x="718185" y="1542774"/>
                  </a:cubicBezTo>
                  <a:cubicBezTo>
                    <a:pt x="682943" y="1536107"/>
                    <a:pt x="647700" y="1529439"/>
                    <a:pt x="612457" y="1522772"/>
                  </a:cubicBezTo>
                  <a:cubicBezTo>
                    <a:pt x="580072" y="1512295"/>
                    <a:pt x="547688" y="1501817"/>
                    <a:pt x="515303" y="1491339"/>
                  </a:cubicBezTo>
                  <a:cubicBezTo>
                    <a:pt x="378142" y="1443714"/>
                    <a:pt x="257175" y="1369420"/>
                    <a:pt x="154305" y="1269407"/>
                  </a:cubicBezTo>
                  <a:cubicBezTo>
                    <a:pt x="106680" y="1217972"/>
                    <a:pt x="70485" y="1159870"/>
                    <a:pt x="53340" y="1093195"/>
                  </a:cubicBezTo>
                  <a:cubicBezTo>
                    <a:pt x="35242" y="1015089"/>
                    <a:pt x="20955" y="938889"/>
                    <a:pt x="3810" y="862689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2398;p22">
              <a:extLst>
                <a:ext uri="{FF2B5EF4-FFF2-40B4-BE49-F238E27FC236}">
                  <a16:creationId xmlns:a16="http://schemas.microsoft.com/office/drawing/2014/main" id="{09748F67-20F3-461A-9CE9-6E121E01FA7E}"/>
                </a:ext>
              </a:extLst>
            </p:cNvPr>
            <p:cNvSpPr/>
            <p:nvPr/>
          </p:nvSpPr>
          <p:spPr>
            <a:xfrm>
              <a:off x="5357812" y="2907213"/>
              <a:ext cx="1480184" cy="1211396"/>
            </a:xfrm>
            <a:custGeom>
              <a:avLst/>
              <a:gdLst/>
              <a:ahLst/>
              <a:cxnLst/>
              <a:rect l="l" t="t" r="r" b="b"/>
              <a:pathLst>
                <a:path w="1480184" h="1211396" extrusionOk="0">
                  <a:moveTo>
                    <a:pt x="24765" y="1174249"/>
                  </a:moveTo>
                  <a:cubicBezTo>
                    <a:pt x="32385" y="1168534"/>
                    <a:pt x="40957" y="1162819"/>
                    <a:pt x="48578" y="1157104"/>
                  </a:cubicBezTo>
                  <a:cubicBezTo>
                    <a:pt x="330518" y="971366"/>
                    <a:pt x="612457" y="784676"/>
                    <a:pt x="890588" y="601796"/>
                  </a:cubicBezTo>
                  <a:cubicBezTo>
                    <a:pt x="884872" y="584651"/>
                    <a:pt x="878205" y="571316"/>
                    <a:pt x="877253" y="557029"/>
                  </a:cubicBezTo>
                  <a:cubicBezTo>
                    <a:pt x="873443" y="504641"/>
                    <a:pt x="872490" y="451301"/>
                    <a:pt x="868680" y="398914"/>
                  </a:cubicBezTo>
                  <a:cubicBezTo>
                    <a:pt x="866775" y="374149"/>
                    <a:pt x="875347" y="356051"/>
                    <a:pt x="896303" y="341764"/>
                  </a:cubicBezTo>
                  <a:cubicBezTo>
                    <a:pt x="1043940" y="239846"/>
                    <a:pt x="1191578" y="136976"/>
                    <a:pt x="1339215" y="34106"/>
                  </a:cubicBezTo>
                  <a:cubicBezTo>
                    <a:pt x="1352550" y="24581"/>
                    <a:pt x="1366838" y="15056"/>
                    <a:pt x="1381125" y="7436"/>
                  </a:cubicBezTo>
                  <a:cubicBezTo>
                    <a:pt x="1415415" y="-9709"/>
                    <a:pt x="1440180" y="3626"/>
                    <a:pt x="1433513" y="38869"/>
                  </a:cubicBezTo>
                  <a:cubicBezTo>
                    <a:pt x="1421130" y="105544"/>
                    <a:pt x="1403032" y="171266"/>
                    <a:pt x="1387793" y="236989"/>
                  </a:cubicBezTo>
                  <a:cubicBezTo>
                    <a:pt x="1384935" y="247466"/>
                    <a:pt x="1381125" y="257944"/>
                    <a:pt x="1378268" y="265564"/>
                  </a:cubicBezTo>
                  <a:cubicBezTo>
                    <a:pt x="1401128" y="271279"/>
                    <a:pt x="1426845" y="271279"/>
                    <a:pt x="1443990" y="282709"/>
                  </a:cubicBezTo>
                  <a:cubicBezTo>
                    <a:pt x="1460182" y="294139"/>
                    <a:pt x="1468755" y="316999"/>
                    <a:pt x="1480185" y="336049"/>
                  </a:cubicBezTo>
                  <a:cubicBezTo>
                    <a:pt x="1452563" y="355099"/>
                    <a:pt x="1430655" y="370339"/>
                    <a:pt x="1408748" y="385579"/>
                  </a:cubicBezTo>
                  <a:cubicBezTo>
                    <a:pt x="1403985" y="385579"/>
                    <a:pt x="1400175" y="385579"/>
                    <a:pt x="1395413" y="385579"/>
                  </a:cubicBezTo>
                  <a:cubicBezTo>
                    <a:pt x="1388745" y="380816"/>
                    <a:pt x="1382078" y="377006"/>
                    <a:pt x="1376363" y="372244"/>
                  </a:cubicBezTo>
                  <a:cubicBezTo>
                    <a:pt x="1387793" y="363671"/>
                    <a:pt x="1399223" y="355099"/>
                    <a:pt x="1411605" y="347479"/>
                  </a:cubicBezTo>
                  <a:cubicBezTo>
                    <a:pt x="1429703" y="336049"/>
                    <a:pt x="1433513" y="318904"/>
                    <a:pt x="1423035" y="302711"/>
                  </a:cubicBezTo>
                  <a:cubicBezTo>
                    <a:pt x="1420178" y="298901"/>
                    <a:pt x="1397318" y="302711"/>
                    <a:pt x="1387793" y="309379"/>
                  </a:cubicBezTo>
                  <a:cubicBezTo>
                    <a:pt x="1146810" y="467494"/>
                    <a:pt x="905828" y="625609"/>
                    <a:pt x="665797" y="783724"/>
                  </a:cubicBezTo>
                  <a:cubicBezTo>
                    <a:pt x="524828" y="876116"/>
                    <a:pt x="384810" y="969461"/>
                    <a:pt x="244793" y="1061854"/>
                  </a:cubicBezTo>
                  <a:cubicBezTo>
                    <a:pt x="193357" y="1096144"/>
                    <a:pt x="140970" y="1128529"/>
                    <a:pt x="88582" y="1161866"/>
                  </a:cubicBezTo>
                  <a:cubicBezTo>
                    <a:pt x="60960" y="1159009"/>
                    <a:pt x="44768" y="1172344"/>
                    <a:pt x="37147" y="1197109"/>
                  </a:cubicBezTo>
                  <a:cubicBezTo>
                    <a:pt x="29528" y="1201871"/>
                    <a:pt x="20955" y="1206634"/>
                    <a:pt x="13335" y="1211396"/>
                  </a:cubicBezTo>
                  <a:cubicBezTo>
                    <a:pt x="8572" y="1204729"/>
                    <a:pt x="4763" y="1198061"/>
                    <a:pt x="0" y="1190441"/>
                  </a:cubicBezTo>
                  <a:lnTo>
                    <a:pt x="0" y="1190441"/>
                  </a:lnTo>
                  <a:cubicBezTo>
                    <a:pt x="13335" y="1191394"/>
                    <a:pt x="26670" y="1192346"/>
                    <a:pt x="25718" y="1173296"/>
                  </a:cubicBezTo>
                  <a:lnTo>
                    <a:pt x="24765" y="1174249"/>
                  </a:lnTo>
                  <a:close/>
                  <a:moveTo>
                    <a:pt x="913447" y="368434"/>
                  </a:moveTo>
                  <a:lnTo>
                    <a:pt x="913447" y="368434"/>
                  </a:lnTo>
                  <a:cubicBezTo>
                    <a:pt x="909638" y="375101"/>
                    <a:pt x="901065" y="382721"/>
                    <a:pt x="902018" y="389389"/>
                  </a:cubicBezTo>
                  <a:cubicBezTo>
                    <a:pt x="903922" y="409391"/>
                    <a:pt x="908685" y="428441"/>
                    <a:pt x="912495" y="447491"/>
                  </a:cubicBezTo>
                  <a:cubicBezTo>
                    <a:pt x="914400" y="490354"/>
                    <a:pt x="916305" y="533216"/>
                    <a:pt x="919163" y="584651"/>
                  </a:cubicBezTo>
                  <a:cubicBezTo>
                    <a:pt x="1000125" y="531311"/>
                    <a:pt x="1073468" y="482734"/>
                    <a:pt x="1145857" y="434156"/>
                  </a:cubicBezTo>
                  <a:cubicBezTo>
                    <a:pt x="1149668" y="431299"/>
                    <a:pt x="1151573" y="423679"/>
                    <a:pt x="1151573" y="417964"/>
                  </a:cubicBezTo>
                  <a:cubicBezTo>
                    <a:pt x="1152525" y="371291"/>
                    <a:pt x="1152525" y="324619"/>
                    <a:pt x="1152525" y="277946"/>
                  </a:cubicBezTo>
                  <a:cubicBezTo>
                    <a:pt x="1154430" y="250324"/>
                    <a:pt x="1157288" y="222701"/>
                    <a:pt x="1159193" y="196031"/>
                  </a:cubicBezTo>
                  <a:cubicBezTo>
                    <a:pt x="1156335" y="194126"/>
                    <a:pt x="1153478" y="192221"/>
                    <a:pt x="1150620" y="190316"/>
                  </a:cubicBezTo>
                  <a:cubicBezTo>
                    <a:pt x="1085850" y="239846"/>
                    <a:pt x="1020128" y="289376"/>
                    <a:pt x="955357" y="339859"/>
                  </a:cubicBezTo>
                  <a:cubicBezTo>
                    <a:pt x="950595" y="343669"/>
                    <a:pt x="944880" y="346526"/>
                    <a:pt x="940118" y="350336"/>
                  </a:cubicBezTo>
                  <a:cubicBezTo>
                    <a:pt x="938213" y="350336"/>
                    <a:pt x="936307" y="350336"/>
                    <a:pt x="934403" y="350336"/>
                  </a:cubicBezTo>
                  <a:cubicBezTo>
                    <a:pt x="925830" y="357004"/>
                    <a:pt x="919163" y="362719"/>
                    <a:pt x="913447" y="368434"/>
                  </a:cubicBezTo>
                  <a:close/>
                  <a:moveTo>
                    <a:pt x="1196340" y="241751"/>
                  </a:moveTo>
                  <a:cubicBezTo>
                    <a:pt x="1193482" y="294139"/>
                    <a:pt x="1190625" y="346526"/>
                    <a:pt x="1187768" y="397961"/>
                  </a:cubicBezTo>
                  <a:cubicBezTo>
                    <a:pt x="1192530" y="398914"/>
                    <a:pt x="1197293" y="399866"/>
                    <a:pt x="1201103" y="400819"/>
                  </a:cubicBezTo>
                  <a:cubicBezTo>
                    <a:pt x="1204913" y="392246"/>
                    <a:pt x="1210628" y="383674"/>
                    <a:pt x="1211580" y="375101"/>
                  </a:cubicBezTo>
                  <a:cubicBezTo>
                    <a:pt x="1213485" y="357004"/>
                    <a:pt x="1213485" y="338906"/>
                    <a:pt x="1213485" y="320809"/>
                  </a:cubicBezTo>
                  <a:cubicBezTo>
                    <a:pt x="1213485" y="317951"/>
                    <a:pt x="1214438" y="316046"/>
                    <a:pt x="1214438" y="313189"/>
                  </a:cubicBezTo>
                  <a:cubicBezTo>
                    <a:pt x="1215390" y="301759"/>
                    <a:pt x="1216343" y="289376"/>
                    <a:pt x="1218248" y="277946"/>
                  </a:cubicBezTo>
                  <a:cubicBezTo>
                    <a:pt x="1218248" y="273184"/>
                    <a:pt x="1218248" y="269374"/>
                    <a:pt x="1218248" y="264611"/>
                  </a:cubicBezTo>
                  <a:cubicBezTo>
                    <a:pt x="1220153" y="240799"/>
                    <a:pt x="1222057" y="216986"/>
                    <a:pt x="1223963" y="192221"/>
                  </a:cubicBezTo>
                  <a:cubicBezTo>
                    <a:pt x="1234440" y="188411"/>
                    <a:pt x="1244918" y="183649"/>
                    <a:pt x="1255395" y="182696"/>
                  </a:cubicBezTo>
                  <a:cubicBezTo>
                    <a:pt x="1257300" y="182696"/>
                    <a:pt x="1263968" y="196984"/>
                    <a:pt x="1263968" y="204604"/>
                  </a:cubicBezTo>
                  <a:cubicBezTo>
                    <a:pt x="1262063" y="254134"/>
                    <a:pt x="1259205" y="304616"/>
                    <a:pt x="1255395" y="360814"/>
                  </a:cubicBezTo>
                  <a:cubicBezTo>
                    <a:pt x="1280160" y="340811"/>
                    <a:pt x="1310640" y="327476"/>
                    <a:pt x="1320165" y="306521"/>
                  </a:cubicBezTo>
                  <a:cubicBezTo>
                    <a:pt x="1341120" y="256991"/>
                    <a:pt x="1353503" y="202699"/>
                    <a:pt x="1366838" y="149359"/>
                  </a:cubicBezTo>
                  <a:cubicBezTo>
                    <a:pt x="1376363" y="114116"/>
                    <a:pt x="1383030" y="77921"/>
                    <a:pt x="1390650" y="41726"/>
                  </a:cubicBezTo>
                  <a:cubicBezTo>
                    <a:pt x="1387793" y="40774"/>
                    <a:pt x="1385888" y="38869"/>
                    <a:pt x="1383030" y="37916"/>
                  </a:cubicBezTo>
                  <a:cubicBezTo>
                    <a:pt x="1310640" y="84589"/>
                    <a:pt x="1239203" y="132214"/>
                    <a:pt x="1160145" y="182696"/>
                  </a:cubicBezTo>
                  <a:cubicBezTo>
                    <a:pt x="1208723" y="191269"/>
                    <a:pt x="1193482" y="219844"/>
                    <a:pt x="1196340" y="241751"/>
                  </a:cubicBezTo>
                  <a:close/>
                </a:path>
              </a:pathLst>
            </a:custGeom>
            <a:solidFill>
              <a:srgbClr val="120E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399;p22">
              <a:extLst>
                <a:ext uri="{FF2B5EF4-FFF2-40B4-BE49-F238E27FC236}">
                  <a16:creationId xmlns:a16="http://schemas.microsoft.com/office/drawing/2014/main" id="{CFE43EFF-58A1-49B5-9478-AD38A6857E25}"/>
                </a:ext>
              </a:extLst>
            </p:cNvPr>
            <p:cNvSpPr/>
            <p:nvPr/>
          </p:nvSpPr>
          <p:spPr>
            <a:xfrm>
              <a:off x="6283642" y="3294696"/>
              <a:ext cx="755521" cy="417263"/>
            </a:xfrm>
            <a:custGeom>
              <a:avLst/>
              <a:gdLst/>
              <a:ahLst/>
              <a:cxnLst/>
              <a:rect l="l" t="t" r="r" b="b"/>
              <a:pathLst>
                <a:path w="755521" h="417263" extrusionOk="0">
                  <a:moveTo>
                    <a:pt x="469582" y="0"/>
                  </a:moveTo>
                  <a:cubicBezTo>
                    <a:pt x="474345" y="0"/>
                    <a:pt x="478155" y="0"/>
                    <a:pt x="482917" y="0"/>
                  </a:cubicBezTo>
                  <a:cubicBezTo>
                    <a:pt x="473392" y="20003"/>
                    <a:pt x="490538" y="16193"/>
                    <a:pt x="500063" y="17145"/>
                  </a:cubicBezTo>
                  <a:cubicBezTo>
                    <a:pt x="561022" y="23813"/>
                    <a:pt x="621982" y="30480"/>
                    <a:pt x="682943" y="37148"/>
                  </a:cubicBezTo>
                  <a:cubicBezTo>
                    <a:pt x="701040" y="39053"/>
                    <a:pt x="719138" y="44768"/>
                    <a:pt x="737235" y="50483"/>
                  </a:cubicBezTo>
                  <a:cubicBezTo>
                    <a:pt x="752475" y="56198"/>
                    <a:pt x="761047" y="66675"/>
                    <a:pt x="751522" y="83820"/>
                  </a:cubicBezTo>
                  <a:cubicBezTo>
                    <a:pt x="740093" y="92393"/>
                    <a:pt x="728663" y="101918"/>
                    <a:pt x="717232" y="110490"/>
                  </a:cubicBezTo>
                  <a:cubicBezTo>
                    <a:pt x="595313" y="201930"/>
                    <a:pt x="472440" y="293370"/>
                    <a:pt x="350520" y="385763"/>
                  </a:cubicBezTo>
                  <a:cubicBezTo>
                    <a:pt x="308610" y="418147"/>
                    <a:pt x="263842" y="425768"/>
                    <a:pt x="212407" y="407670"/>
                  </a:cubicBezTo>
                  <a:cubicBezTo>
                    <a:pt x="192405" y="401003"/>
                    <a:pt x="170497" y="399097"/>
                    <a:pt x="149542" y="395288"/>
                  </a:cubicBezTo>
                  <a:cubicBezTo>
                    <a:pt x="140970" y="390525"/>
                    <a:pt x="133350" y="386715"/>
                    <a:pt x="124777" y="381953"/>
                  </a:cubicBezTo>
                  <a:cubicBezTo>
                    <a:pt x="82867" y="366713"/>
                    <a:pt x="40957" y="352425"/>
                    <a:pt x="0" y="337185"/>
                  </a:cubicBezTo>
                  <a:cubicBezTo>
                    <a:pt x="0" y="334328"/>
                    <a:pt x="0" y="332423"/>
                    <a:pt x="0" y="329565"/>
                  </a:cubicBezTo>
                  <a:cubicBezTo>
                    <a:pt x="7620" y="326708"/>
                    <a:pt x="16192" y="323850"/>
                    <a:pt x="23813" y="320993"/>
                  </a:cubicBezTo>
                  <a:cubicBezTo>
                    <a:pt x="93345" y="343853"/>
                    <a:pt x="162877" y="364808"/>
                    <a:pt x="231457" y="389572"/>
                  </a:cubicBezTo>
                  <a:cubicBezTo>
                    <a:pt x="263842" y="401955"/>
                    <a:pt x="288607" y="395288"/>
                    <a:pt x="312420" y="374333"/>
                  </a:cubicBezTo>
                  <a:cubicBezTo>
                    <a:pt x="445770" y="275273"/>
                    <a:pt x="579120" y="175260"/>
                    <a:pt x="711518" y="76200"/>
                  </a:cubicBezTo>
                  <a:cubicBezTo>
                    <a:pt x="710565" y="71438"/>
                    <a:pt x="708660" y="66675"/>
                    <a:pt x="707707" y="61913"/>
                  </a:cubicBezTo>
                  <a:cubicBezTo>
                    <a:pt x="621030" y="51435"/>
                    <a:pt x="535305" y="40005"/>
                    <a:pt x="441960" y="28575"/>
                  </a:cubicBezTo>
                  <a:cubicBezTo>
                    <a:pt x="436245" y="33338"/>
                    <a:pt x="423863" y="42863"/>
                    <a:pt x="406717" y="57150"/>
                  </a:cubicBezTo>
                  <a:cubicBezTo>
                    <a:pt x="476250" y="63818"/>
                    <a:pt x="537210" y="70485"/>
                    <a:pt x="599122" y="76200"/>
                  </a:cubicBezTo>
                  <a:cubicBezTo>
                    <a:pt x="598170" y="81915"/>
                    <a:pt x="598170" y="87630"/>
                    <a:pt x="597217" y="92393"/>
                  </a:cubicBezTo>
                  <a:cubicBezTo>
                    <a:pt x="556260" y="89535"/>
                    <a:pt x="514350" y="86678"/>
                    <a:pt x="473392" y="82868"/>
                  </a:cubicBezTo>
                  <a:cubicBezTo>
                    <a:pt x="421005" y="80963"/>
                    <a:pt x="364807" y="60960"/>
                    <a:pt x="318135" y="113348"/>
                  </a:cubicBezTo>
                  <a:cubicBezTo>
                    <a:pt x="366713" y="119063"/>
                    <a:pt x="410527" y="123825"/>
                    <a:pt x="454342" y="128588"/>
                  </a:cubicBezTo>
                  <a:cubicBezTo>
                    <a:pt x="456247" y="128588"/>
                    <a:pt x="458152" y="128588"/>
                    <a:pt x="461010" y="129540"/>
                  </a:cubicBezTo>
                  <a:cubicBezTo>
                    <a:pt x="471488" y="130493"/>
                    <a:pt x="482917" y="132398"/>
                    <a:pt x="493395" y="133350"/>
                  </a:cubicBezTo>
                  <a:cubicBezTo>
                    <a:pt x="509588" y="150495"/>
                    <a:pt x="492442" y="151448"/>
                    <a:pt x="482917" y="151448"/>
                  </a:cubicBezTo>
                  <a:cubicBezTo>
                    <a:pt x="461010" y="150495"/>
                    <a:pt x="439102" y="147638"/>
                    <a:pt x="418147" y="145733"/>
                  </a:cubicBezTo>
                  <a:cubicBezTo>
                    <a:pt x="405765" y="143828"/>
                    <a:pt x="394335" y="141923"/>
                    <a:pt x="381952" y="140018"/>
                  </a:cubicBezTo>
                  <a:cubicBezTo>
                    <a:pt x="354330" y="134303"/>
                    <a:pt x="326707" y="128588"/>
                    <a:pt x="300038" y="121920"/>
                  </a:cubicBezTo>
                  <a:cubicBezTo>
                    <a:pt x="305752" y="113348"/>
                    <a:pt x="312420" y="105728"/>
                    <a:pt x="317182" y="97155"/>
                  </a:cubicBezTo>
                  <a:cubicBezTo>
                    <a:pt x="324802" y="85725"/>
                    <a:pt x="330517" y="73343"/>
                    <a:pt x="337185" y="60960"/>
                  </a:cubicBezTo>
                  <a:lnTo>
                    <a:pt x="339090" y="60960"/>
                  </a:lnTo>
                  <a:lnTo>
                    <a:pt x="340995" y="60960"/>
                  </a:lnTo>
                  <a:cubicBezTo>
                    <a:pt x="359092" y="62865"/>
                    <a:pt x="379095" y="65723"/>
                    <a:pt x="374332" y="37148"/>
                  </a:cubicBezTo>
                  <a:lnTo>
                    <a:pt x="374332" y="37148"/>
                  </a:lnTo>
                  <a:cubicBezTo>
                    <a:pt x="382905" y="32385"/>
                    <a:pt x="390525" y="27623"/>
                    <a:pt x="399097" y="22860"/>
                  </a:cubicBezTo>
                  <a:cubicBezTo>
                    <a:pt x="404813" y="19050"/>
                    <a:pt x="410527" y="16193"/>
                    <a:pt x="416242" y="12383"/>
                  </a:cubicBezTo>
                  <a:cubicBezTo>
                    <a:pt x="434340" y="7620"/>
                    <a:pt x="452438" y="3810"/>
                    <a:pt x="469582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00;p22">
              <a:extLst>
                <a:ext uri="{FF2B5EF4-FFF2-40B4-BE49-F238E27FC236}">
                  <a16:creationId xmlns:a16="http://schemas.microsoft.com/office/drawing/2014/main" id="{E2B6A605-8E5B-4107-A90D-AFC8FA4DBC4B}"/>
                </a:ext>
              </a:extLst>
            </p:cNvPr>
            <p:cNvSpPr/>
            <p:nvPr/>
          </p:nvSpPr>
          <p:spPr>
            <a:xfrm>
              <a:off x="4391025" y="5246369"/>
              <a:ext cx="908684" cy="152744"/>
            </a:xfrm>
            <a:custGeom>
              <a:avLst/>
              <a:gdLst/>
              <a:ahLst/>
              <a:cxnLst/>
              <a:rect l="l" t="t" r="r" b="b"/>
              <a:pathLst>
                <a:path w="908684" h="152744" extrusionOk="0">
                  <a:moveTo>
                    <a:pt x="257175" y="60008"/>
                  </a:moveTo>
                  <a:cubicBezTo>
                    <a:pt x="292418" y="66675"/>
                    <a:pt x="327660" y="73343"/>
                    <a:pt x="362903" y="80010"/>
                  </a:cubicBezTo>
                  <a:cubicBezTo>
                    <a:pt x="375285" y="81915"/>
                    <a:pt x="387668" y="83820"/>
                    <a:pt x="401003" y="85725"/>
                  </a:cubicBezTo>
                  <a:cubicBezTo>
                    <a:pt x="404813" y="86678"/>
                    <a:pt x="409575" y="86678"/>
                    <a:pt x="413385" y="87630"/>
                  </a:cubicBezTo>
                  <a:cubicBezTo>
                    <a:pt x="425768" y="91440"/>
                    <a:pt x="439103" y="94298"/>
                    <a:pt x="451485" y="98108"/>
                  </a:cubicBezTo>
                  <a:cubicBezTo>
                    <a:pt x="446722" y="101918"/>
                    <a:pt x="441960" y="109538"/>
                    <a:pt x="436245" y="109538"/>
                  </a:cubicBezTo>
                  <a:cubicBezTo>
                    <a:pt x="393382" y="110490"/>
                    <a:pt x="349568" y="110490"/>
                    <a:pt x="306705" y="109538"/>
                  </a:cubicBezTo>
                  <a:cubicBezTo>
                    <a:pt x="300038" y="109538"/>
                    <a:pt x="293370" y="104775"/>
                    <a:pt x="285750" y="102870"/>
                  </a:cubicBezTo>
                  <a:cubicBezTo>
                    <a:pt x="280035" y="101918"/>
                    <a:pt x="274320" y="101918"/>
                    <a:pt x="268605" y="101918"/>
                  </a:cubicBezTo>
                  <a:cubicBezTo>
                    <a:pt x="267653" y="104775"/>
                    <a:pt x="267653" y="108585"/>
                    <a:pt x="266700" y="111443"/>
                  </a:cubicBezTo>
                  <a:cubicBezTo>
                    <a:pt x="298132" y="117158"/>
                    <a:pt x="329565" y="125730"/>
                    <a:pt x="361950" y="127635"/>
                  </a:cubicBezTo>
                  <a:cubicBezTo>
                    <a:pt x="417195" y="130493"/>
                    <a:pt x="472440" y="127635"/>
                    <a:pt x="527685" y="128588"/>
                  </a:cubicBezTo>
                  <a:cubicBezTo>
                    <a:pt x="598170" y="129540"/>
                    <a:pt x="662940" y="110490"/>
                    <a:pt x="724853" y="80010"/>
                  </a:cubicBezTo>
                  <a:cubicBezTo>
                    <a:pt x="733425" y="76200"/>
                    <a:pt x="739140" y="64770"/>
                    <a:pt x="745807" y="57150"/>
                  </a:cubicBezTo>
                  <a:cubicBezTo>
                    <a:pt x="781050" y="42863"/>
                    <a:pt x="816293" y="29528"/>
                    <a:pt x="852488" y="15240"/>
                  </a:cubicBezTo>
                  <a:cubicBezTo>
                    <a:pt x="853440" y="21908"/>
                    <a:pt x="854393" y="27623"/>
                    <a:pt x="856297" y="39053"/>
                  </a:cubicBezTo>
                  <a:cubicBezTo>
                    <a:pt x="868680" y="29528"/>
                    <a:pt x="877253" y="20003"/>
                    <a:pt x="887730" y="15240"/>
                  </a:cubicBezTo>
                  <a:cubicBezTo>
                    <a:pt x="893445" y="12383"/>
                    <a:pt x="902018" y="17145"/>
                    <a:pt x="908685" y="18098"/>
                  </a:cubicBezTo>
                  <a:cubicBezTo>
                    <a:pt x="821055" y="80963"/>
                    <a:pt x="725805" y="133350"/>
                    <a:pt x="617220" y="144780"/>
                  </a:cubicBezTo>
                  <a:cubicBezTo>
                    <a:pt x="518160" y="155258"/>
                    <a:pt x="418147" y="153353"/>
                    <a:pt x="318135" y="150495"/>
                  </a:cubicBezTo>
                  <a:cubicBezTo>
                    <a:pt x="277178" y="149543"/>
                    <a:pt x="236220" y="132398"/>
                    <a:pt x="194310" y="121920"/>
                  </a:cubicBezTo>
                  <a:cubicBezTo>
                    <a:pt x="171450" y="109538"/>
                    <a:pt x="148590" y="97155"/>
                    <a:pt x="125730" y="85725"/>
                  </a:cubicBezTo>
                  <a:cubicBezTo>
                    <a:pt x="121920" y="85725"/>
                    <a:pt x="118110" y="85725"/>
                    <a:pt x="114300" y="85725"/>
                  </a:cubicBezTo>
                  <a:cubicBezTo>
                    <a:pt x="111442" y="83820"/>
                    <a:pt x="109538" y="80963"/>
                    <a:pt x="106680" y="79058"/>
                  </a:cubicBezTo>
                  <a:cubicBezTo>
                    <a:pt x="98108" y="70485"/>
                    <a:pt x="90488" y="61913"/>
                    <a:pt x="80963" y="55245"/>
                  </a:cubicBezTo>
                  <a:cubicBezTo>
                    <a:pt x="54292" y="36195"/>
                    <a:pt x="27622" y="18098"/>
                    <a:pt x="0" y="0"/>
                  </a:cubicBezTo>
                  <a:cubicBezTo>
                    <a:pt x="18097" y="6668"/>
                    <a:pt x="39053" y="10478"/>
                    <a:pt x="54292" y="21908"/>
                  </a:cubicBezTo>
                  <a:cubicBezTo>
                    <a:pt x="89535" y="48578"/>
                    <a:pt x="127635" y="69533"/>
                    <a:pt x="170497" y="82868"/>
                  </a:cubicBezTo>
                  <a:cubicBezTo>
                    <a:pt x="173355" y="83820"/>
                    <a:pt x="176213" y="82868"/>
                    <a:pt x="179070" y="82868"/>
                  </a:cubicBezTo>
                  <a:cubicBezTo>
                    <a:pt x="178118" y="74295"/>
                    <a:pt x="178118" y="66675"/>
                    <a:pt x="177165" y="60008"/>
                  </a:cubicBezTo>
                  <a:cubicBezTo>
                    <a:pt x="205740" y="58103"/>
                    <a:pt x="231457" y="88583"/>
                    <a:pt x="257175" y="60008"/>
                  </a:cubicBezTo>
                  <a:close/>
                  <a:moveTo>
                    <a:pt x="249555" y="100013"/>
                  </a:moveTo>
                  <a:cubicBezTo>
                    <a:pt x="248603" y="101918"/>
                    <a:pt x="247650" y="103823"/>
                    <a:pt x="247650" y="104775"/>
                  </a:cubicBezTo>
                  <a:cubicBezTo>
                    <a:pt x="249555" y="105728"/>
                    <a:pt x="251460" y="107633"/>
                    <a:pt x="252413" y="106680"/>
                  </a:cubicBezTo>
                  <a:cubicBezTo>
                    <a:pt x="253365" y="106680"/>
                    <a:pt x="254318" y="103823"/>
                    <a:pt x="255270" y="101918"/>
                  </a:cubicBezTo>
                  <a:cubicBezTo>
                    <a:pt x="252413" y="101918"/>
                    <a:pt x="251460" y="100965"/>
                    <a:pt x="249555" y="100013"/>
                  </a:cubicBezTo>
                  <a:close/>
                  <a:moveTo>
                    <a:pt x="197168" y="93345"/>
                  </a:moveTo>
                  <a:cubicBezTo>
                    <a:pt x="199072" y="94298"/>
                    <a:pt x="200978" y="96203"/>
                    <a:pt x="201930" y="95250"/>
                  </a:cubicBezTo>
                  <a:cubicBezTo>
                    <a:pt x="202882" y="95250"/>
                    <a:pt x="203835" y="92393"/>
                    <a:pt x="203835" y="90488"/>
                  </a:cubicBezTo>
                  <a:cubicBezTo>
                    <a:pt x="201930" y="89535"/>
                    <a:pt x="200025" y="87630"/>
                    <a:pt x="199072" y="88583"/>
                  </a:cubicBezTo>
                  <a:cubicBezTo>
                    <a:pt x="198120" y="88583"/>
                    <a:pt x="198120" y="91440"/>
                    <a:pt x="197168" y="93345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01;p22">
              <a:extLst>
                <a:ext uri="{FF2B5EF4-FFF2-40B4-BE49-F238E27FC236}">
                  <a16:creationId xmlns:a16="http://schemas.microsoft.com/office/drawing/2014/main" id="{5EC788C0-7BB8-4EA9-9DB4-57FAD3CB9B04}"/>
                </a:ext>
              </a:extLst>
            </p:cNvPr>
            <p:cNvSpPr/>
            <p:nvPr/>
          </p:nvSpPr>
          <p:spPr>
            <a:xfrm>
              <a:off x="4015477" y="4647146"/>
              <a:ext cx="501277" cy="700188"/>
            </a:xfrm>
            <a:custGeom>
              <a:avLst/>
              <a:gdLst/>
              <a:ahLst/>
              <a:cxnLst/>
              <a:rect l="l" t="t" r="r" b="b"/>
              <a:pathLst>
                <a:path w="501277" h="700188" extrusionOk="0">
                  <a:moveTo>
                    <a:pt x="489848" y="684948"/>
                  </a:moveTo>
                  <a:cubicBezTo>
                    <a:pt x="493658" y="684948"/>
                    <a:pt x="497468" y="684948"/>
                    <a:pt x="501278" y="684948"/>
                  </a:cubicBezTo>
                  <a:cubicBezTo>
                    <a:pt x="500325" y="696378"/>
                    <a:pt x="500325" y="707808"/>
                    <a:pt x="484133" y="693521"/>
                  </a:cubicBezTo>
                  <a:cubicBezTo>
                    <a:pt x="481275" y="690663"/>
                    <a:pt x="474608" y="691616"/>
                    <a:pt x="468893" y="690663"/>
                  </a:cubicBezTo>
                  <a:cubicBezTo>
                    <a:pt x="436508" y="672566"/>
                    <a:pt x="404123" y="657326"/>
                    <a:pt x="373643" y="637323"/>
                  </a:cubicBezTo>
                  <a:cubicBezTo>
                    <a:pt x="326970" y="606843"/>
                    <a:pt x="284108" y="572553"/>
                    <a:pt x="238388" y="541121"/>
                  </a:cubicBezTo>
                  <a:cubicBezTo>
                    <a:pt x="188858" y="507783"/>
                    <a:pt x="158378" y="459206"/>
                    <a:pt x="129803" y="409676"/>
                  </a:cubicBezTo>
                  <a:cubicBezTo>
                    <a:pt x="103133" y="362051"/>
                    <a:pt x="74558" y="314426"/>
                    <a:pt x="54555" y="263943"/>
                  </a:cubicBezTo>
                  <a:cubicBezTo>
                    <a:pt x="33600" y="210603"/>
                    <a:pt x="20265" y="154406"/>
                    <a:pt x="6930" y="99161"/>
                  </a:cubicBezTo>
                  <a:cubicBezTo>
                    <a:pt x="1215" y="74396"/>
                    <a:pt x="2168" y="46773"/>
                    <a:pt x="263" y="21056"/>
                  </a:cubicBezTo>
                  <a:cubicBezTo>
                    <a:pt x="-1642" y="4863"/>
                    <a:pt x="6930" y="-852"/>
                    <a:pt x="22170" y="101"/>
                  </a:cubicBezTo>
                  <a:cubicBezTo>
                    <a:pt x="39315" y="76301"/>
                    <a:pt x="53603" y="152501"/>
                    <a:pt x="73605" y="227748"/>
                  </a:cubicBezTo>
                  <a:cubicBezTo>
                    <a:pt x="91703" y="294423"/>
                    <a:pt x="126945" y="352526"/>
                    <a:pt x="174570" y="403961"/>
                  </a:cubicBezTo>
                  <a:cubicBezTo>
                    <a:pt x="176475" y="410628"/>
                    <a:pt x="177428" y="418248"/>
                    <a:pt x="181238" y="423011"/>
                  </a:cubicBezTo>
                  <a:cubicBezTo>
                    <a:pt x="225053" y="472541"/>
                    <a:pt x="266963" y="524928"/>
                    <a:pt x="325065" y="561123"/>
                  </a:cubicBezTo>
                  <a:cubicBezTo>
                    <a:pt x="339353" y="571601"/>
                    <a:pt x="354593" y="581126"/>
                    <a:pt x="368880" y="591603"/>
                  </a:cubicBezTo>
                  <a:cubicBezTo>
                    <a:pt x="370785" y="593508"/>
                    <a:pt x="372690" y="595413"/>
                    <a:pt x="375548" y="597318"/>
                  </a:cubicBezTo>
                  <a:cubicBezTo>
                    <a:pt x="402218" y="615416"/>
                    <a:pt x="429840" y="633513"/>
                    <a:pt x="456510" y="652563"/>
                  </a:cubicBezTo>
                  <a:cubicBezTo>
                    <a:pt x="466035" y="659231"/>
                    <a:pt x="473655" y="668756"/>
                    <a:pt x="482228" y="676376"/>
                  </a:cubicBezTo>
                  <a:cubicBezTo>
                    <a:pt x="485085" y="680186"/>
                    <a:pt x="486990" y="682091"/>
                    <a:pt x="489848" y="684948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02;p22">
              <a:extLst>
                <a:ext uri="{FF2B5EF4-FFF2-40B4-BE49-F238E27FC236}">
                  <a16:creationId xmlns:a16="http://schemas.microsoft.com/office/drawing/2014/main" id="{2FE83650-DE62-4EB5-A591-BAFBEFD5BE2F}"/>
                </a:ext>
              </a:extLst>
            </p:cNvPr>
            <p:cNvSpPr/>
            <p:nvPr/>
          </p:nvSpPr>
          <p:spPr>
            <a:xfrm>
              <a:off x="5815965" y="3608069"/>
              <a:ext cx="592454" cy="346710"/>
            </a:xfrm>
            <a:custGeom>
              <a:avLst/>
              <a:gdLst/>
              <a:ahLst/>
              <a:cxnLst/>
              <a:rect l="l" t="t" r="r" b="b"/>
              <a:pathLst>
                <a:path w="592454" h="346710" extrusionOk="0">
                  <a:moveTo>
                    <a:pt x="491490" y="9525"/>
                  </a:moveTo>
                  <a:cubicBezTo>
                    <a:pt x="483870" y="12383"/>
                    <a:pt x="475297" y="15240"/>
                    <a:pt x="467678" y="18097"/>
                  </a:cubicBezTo>
                  <a:cubicBezTo>
                    <a:pt x="467678" y="20955"/>
                    <a:pt x="467678" y="22860"/>
                    <a:pt x="467678" y="25717"/>
                  </a:cubicBezTo>
                  <a:cubicBezTo>
                    <a:pt x="509588" y="40958"/>
                    <a:pt x="551497" y="55245"/>
                    <a:pt x="592455" y="70485"/>
                  </a:cubicBezTo>
                  <a:cubicBezTo>
                    <a:pt x="581025" y="71437"/>
                    <a:pt x="569595" y="75248"/>
                    <a:pt x="559117" y="73342"/>
                  </a:cubicBezTo>
                  <a:cubicBezTo>
                    <a:pt x="538163" y="68580"/>
                    <a:pt x="518160" y="60960"/>
                    <a:pt x="498157" y="52388"/>
                  </a:cubicBezTo>
                  <a:cubicBezTo>
                    <a:pt x="480060" y="44767"/>
                    <a:pt x="468630" y="49530"/>
                    <a:pt x="460057" y="65723"/>
                  </a:cubicBezTo>
                  <a:cubicBezTo>
                    <a:pt x="450532" y="70485"/>
                    <a:pt x="439103" y="73342"/>
                    <a:pt x="430530" y="79058"/>
                  </a:cubicBezTo>
                  <a:cubicBezTo>
                    <a:pt x="319088" y="153352"/>
                    <a:pt x="207645" y="228600"/>
                    <a:pt x="95250" y="302895"/>
                  </a:cubicBezTo>
                  <a:cubicBezTo>
                    <a:pt x="89535" y="306705"/>
                    <a:pt x="82867" y="310515"/>
                    <a:pt x="77153" y="314325"/>
                  </a:cubicBezTo>
                  <a:cubicBezTo>
                    <a:pt x="73342" y="316230"/>
                    <a:pt x="68580" y="319087"/>
                    <a:pt x="64770" y="320992"/>
                  </a:cubicBezTo>
                  <a:cubicBezTo>
                    <a:pt x="54292" y="328612"/>
                    <a:pt x="43815" y="336233"/>
                    <a:pt x="33338" y="343852"/>
                  </a:cubicBezTo>
                  <a:cubicBezTo>
                    <a:pt x="33338" y="343852"/>
                    <a:pt x="32385" y="344805"/>
                    <a:pt x="32385" y="344805"/>
                  </a:cubicBezTo>
                  <a:cubicBezTo>
                    <a:pt x="22860" y="345758"/>
                    <a:pt x="14288" y="345758"/>
                    <a:pt x="3810" y="346710"/>
                  </a:cubicBezTo>
                  <a:cubicBezTo>
                    <a:pt x="2857" y="339090"/>
                    <a:pt x="1905" y="330517"/>
                    <a:pt x="0" y="322898"/>
                  </a:cubicBezTo>
                  <a:cubicBezTo>
                    <a:pt x="159067" y="215265"/>
                    <a:pt x="319088" y="107633"/>
                    <a:pt x="478155" y="0"/>
                  </a:cubicBezTo>
                  <a:cubicBezTo>
                    <a:pt x="483870" y="2858"/>
                    <a:pt x="487680" y="5715"/>
                    <a:pt x="491490" y="9525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03;p22">
              <a:extLst>
                <a:ext uri="{FF2B5EF4-FFF2-40B4-BE49-F238E27FC236}">
                  <a16:creationId xmlns:a16="http://schemas.microsoft.com/office/drawing/2014/main" id="{77882825-17C0-4CF0-8E7B-0EB238660DE8}"/>
                </a:ext>
              </a:extLst>
            </p:cNvPr>
            <p:cNvSpPr/>
            <p:nvPr/>
          </p:nvSpPr>
          <p:spPr>
            <a:xfrm>
              <a:off x="6434137" y="3379469"/>
              <a:ext cx="601980" cy="369817"/>
            </a:xfrm>
            <a:custGeom>
              <a:avLst/>
              <a:gdLst/>
              <a:ahLst/>
              <a:cxnLst/>
              <a:rect l="l" t="t" r="r" b="b"/>
              <a:pathLst>
                <a:path w="601980" h="369817" extrusionOk="0">
                  <a:moveTo>
                    <a:pt x="0" y="311467"/>
                  </a:moveTo>
                  <a:cubicBezTo>
                    <a:pt x="20955" y="315277"/>
                    <a:pt x="42863" y="316230"/>
                    <a:pt x="62865" y="323850"/>
                  </a:cubicBezTo>
                  <a:cubicBezTo>
                    <a:pt x="113347" y="341948"/>
                    <a:pt x="158115" y="334327"/>
                    <a:pt x="200978" y="301942"/>
                  </a:cubicBezTo>
                  <a:cubicBezTo>
                    <a:pt x="322897" y="209550"/>
                    <a:pt x="444818" y="118110"/>
                    <a:pt x="567690" y="26670"/>
                  </a:cubicBezTo>
                  <a:cubicBezTo>
                    <a:pt x="579120" y="18097"/>
                    <a:pt x="590550" y="9525"/>
                    <a:pt x="601980" y="0"/>
                  </a:cubicBezTo>
                  <a:cubicBezTo>
                    <a:pt x="594360" y="14288"/>
                    <a:pt x="588645" y="32385"/>
                    <a:pt x="577215" y="43815"/>
                  </a:cubicBezTo>
                  <a:cubicBezTo>
                    <a:pt x="518160" y="97155"/>
                    <a:pt x="459105" y="148590"/>
                    <a:pt x="398145" y="199072"/>
                  </a:cubicBezTo>
                  <a:cubicBezTo>
                    <a:pt x="336232" y="249555"/>
                    <a:pt x="269557" y="295275"/>
                    <a:pt x="210503" y="349567"/>
                  </a:cubicBezTo>
                  <a:cubicBezTo>
                    <a:pt x="175260" y="381952"/>
                    <a:pt x="140018" y="366712"/>
                    <a:pt x="105728" y="362902"/>
                  </a:cubicBezTo>
                  <a:cubicBezTo>
                    <a:pt x="70485" y="359092"/>
                    <a:pt x="36195" y="344805"/>
                    <a:pt x="953" y="335280"/>
                  </a:cubicBezTo>
                  <a:cubicBezTo>
                    <a:pt x="0" y="327660"/>
                    <a:pt x="0" y="320040"/>
                    <a:pt x="0" y="311467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04;p22">
              <a:extLst>
                <a:ext uri="{FF2B5EF4-FFF2-40B4-BE49-F238E27FC236}">
                  <a16:creationId xmlns:a16="http://schemas.microsoft.com/office/drawing/2014/main" id="{7A81A8A4-27A8-42C1-BF11-19F47093D17D}"/>
                </a:ext>
              </a:extLst>
            </p:cNvPr>
            <p:cNvSpPr/>
            <p:nvPr/>
          </p:nvSpPr>
          <p:spPr>
            <a:xfrm>
              <a:off x="5474969" y="3930967"/>
              <a:ext cx="375285" cy="255269"/>
            </a:xfrm>
            <a:custGeom>
              <a:avLst/>
              <a:gdLst/>
              <a:ahLst/>
              <a:cxnLst/>
              <a:rect l="l" t="t" r="r" b="b"/>
              <a:pathLst>
                <a:path w="375285" h="255269" extrusionOk="0">
                  <a:moveTo>
                    <a:pt x="342900" y="0"/>
                  </a:moveTo>
                  <a:cubicBezTo>
                    <a:pt x="343853" y="7620"/>
                    <a:pt x="344805" y="15240"/>
                    <a:pt x="346710" y="23813"/>
                  </a:cubicBezTo>
                  <a:cubicBezTo>
                    <a:pt x="357188" y="22860"/>
                    <a:pt x="365760" y="22860"/>
                    <a:pt x="375285" y="21907"/>
                  </a:cubicBezTo>
                  <a:cubicBezTo>
                    <a:pt x="357188" y="34290"/>
                    <a:pt x="338138" y="45720"/>
                    <a:pt x="320040" y="58102"/>
                  </a:cubicBezTo>
                  <a:cubicBezTo>
                    <a:pt x="316230" y="55245"/>
                    <a:pt x="312420" y="51435"/>
                    <a:pt x="308610" y="48577"/>
                  </a:cubicBezTo>
                  <a:cubicBezTo>
                    <a:pt x="308610" y="54292"/>
                    <a:pt x="307658" y="60007"/>
                    <a:pt x="307658" y="64770"/>
                  </a:cubicBezTo>
                  <a:cubicBezTo>
                    <a:pt x="300990" y="72390"/>
                    <a:pt x="296228" y="80963"/>
                    <a:pt x="288608" y="86677"/>
                  </a:cubicBezTo>
                  <a:cubicBezTo>
                    <a:pt x="221933" y="130492"/>
                    <a:pt x="155258" y="174307"/>
                    <a:pt x="88583" y="218122"/>
                  </a:cubicBezTo>
                  <a:cubicBezTo>
                    <a:pt x="74295" y="227647"/>
                    <a:pt x="63818" y="242888"/>
                    <a:pt x="51435" y="255270"/>
                  </a:cubicBezTo>
                  <a:cubicBezTo>
                    <a:pt x="37148" y="249555"/>
                    <a:pt x="22860" y="243840"/>
                    <a:pt x="7620" y="238125"/>
                  </a:cubicBezTo>
                  <a:cubicBezTo>
                    <a:pt x="4763" y="235267"/>
                    <a:pt x="2858" y="233363"/>
                    <a:pt x="0" y="230505"/>
                  </a:cubicBezTo>
                  <a:cubicBezTo>
                    <a:pt x="113348" y="153352"/>
                    <a:pt x="228600" y="77152"/>
                    <a:pt x="342900" y="0"/>
                  </a:cubicBezTo>
                  <a:close/>
                  <a:moveTo>
                    <a:pt x="332423" y="28575"/>
                  </a:moveTo>
                  <a:lnTo>
                    <a:pt x="335280" y="27622"/>
                  </a:lnTo>
                  <a:lnTo>
                    <a:pt x="334328" y="26670"/>
                  </a:lnTo>
                  <a:lnTo>
                    <a:pt x="332423" y="28575"/>
                  </a:lnTo>
                  <a:lnTo>
                    <a:pt x="329565" y="29527"/>
                  </a:lnTo>
                  <a:lnTo>
                    <a:pt x="330518" y="30480"/>
                  </a:lnTo>
                  <a:lnTo>
                    <a:pt x="332423" y="28575"/>
                  </a:ln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05;p22">
              <a:extLst>
                <a:ext uri="{FF2B5EF4-FFF2-40B4-BE49-F238E27FC236}">
                  <a16:creationId xmlns:a16="http://schemas.microsoft.com/office/drawing/2014/main" id="{5D092401-A4A0-4A88-A18F-ECF08A25EA7D}"/>
                </a:ext>
              </a:extLst>
            </p:cNvPr>
            <p:cNvSpPr/>
            <p:nvPr/>
          </p:nvSpPr>
          <p:spPr>
            <a:xfrm>
              <a:off x="5243512" y="4940617"/>
              <a:ext cx="319087" cy="344804"/>
            </a:xfrm>
            <a:custGeom>
              <a:avLst/>
              <a:gdLst/>
              <a:ahLst/>
              <a:cxnLst/>
              <a:rect l="l" t="t" r="r" b="b"/>
              <a:pathLst>
                <a:path w="319087" h="344804" extrusionOk="0">
                  <a:moveTo>
                    <a:pt x="56197" y="323850"/>
                  </a:moveTo>
                  <a:cubicBezTo>
                    <a:pt x="48578" y="322897"/>
                    <a:pt x="40005" y="318135"/>
                    <a:pt x="35243" y="320992"/>
                  </a:cubicBezTo>
                  <a:cubicBezTo>
                    <a:pt x="24765" y="325755"/>
                    <a:pt x="17145" y="334327"/>
                    <a:pt x="3810" y="344805"/>
                  </a:cubicBezTo>
                  <a:cubicBezTo>
                    <a:pt x="1905" y="333375"/>
                    <a:pt x="953" y="327660"/>
                    <a:pt x="0" y="320992"/>
                  </a:cubicBezTo>
                  <a:cubicBezTo>
                    <a:pt x="100013" y="265747"/>
                    <a:pt x="176213" y="185738"/>
                    <a:pt x="238125" y="92392"/>
                  </a:cubicBezTo>
                  <a:cubicBezTo>
                    <a:pt x="242888" y="93345"/>
                    <a:pt x="248603" y="93345"/>
                    <a:pt x="253365" y="94297"/>
                  </a:cubicBezTo>
                  <a:cubicBezTo>
                    <a:pt x="251460" y="87630"/>
                    <a:pt x="249555" y="81915"/>
                    <a:pt x="247650" y="75247"/>
                  </a:cubicBezTo>
                  <a:cubicBezTo>
                    <a:pt x="254318" y="61913"/>
                    <a:pt x="260985" y="49530"/>
                    <a:pt x="267653" y="36195"/>
                  </a:cubicBezTo>
                  <a:cubicBezTo>
                    <a:pt x="274320" y="33338"/>
                    <a:pt x="280988" y="31432"/>
                    <a:pt x="286703" y="28575"/>
                  </a:cubicBezTo>
                  <a:cubicBezTo>
                    <a:pt x="282893" y="24765"/>
                    <a:pt x="279082" y="21907"/>
                    <a:pt x="276225" y="18097"/>
                  </a:cubicBezTo>
                  <a:cubicBezTo>
                    <a:pt x="278130" y="14288"/>
                    <a:pt x="280035" y="9525"/>
                    <a:pt x="281940" y="5715"/>
                  </a:cubicBezTo>
                  <a:cubicBezTo>
                    <a:pt x="294322" y="3810"/>
                    <a:pt x="306705" y="1905"/>
                    <a:pt x="319088" y="0"/>
                  </a:cubicBezTo>
                  <a:cubicBezTo>
                    <a:pt x="304800" y="40957"/>
                    <a:pt x="290513" y="81915"/>
                    <a:pt x="275272" y="121920"/>
                  </a:cubicBezTo>
                  <a:cubicBezTo>
                    <a:pt x="275272" y="121920"/>
                    <a:pt x="275272" y="121920"/>
                    <a:pt x="275272" y="121920"/>
                  </a:cubicBezTo>
                  <a:cubicBezTo>
                    <a:pt x="268605" y="124777"/>
                    <a:pt x="260985" y="125730"/>
                    <a:pt x="257175" y="130492"/>
                  </a:cubicBezTo>
                  <a:cubicBezTo>
                    <a:pt x="230505" y="161925"/>
                    <a:pt x="205740" y="194310"/>
                    <a:pt x="180022" y="225742"/>
                  </a:cubicBezTo>
                  <a:cubicBezTo>
                    <a:pt x="180022" y="225742"/>
                    <a:pt x="177165" y="224790"/>
                    <a:pt x="177165" y="224790"/>
                  </a:cubicBezTo>
                  <a:cubicBezTo>
                    <a:pt x="174307" y="228600"/>
                    <a:pt x="171450" y="232410"/>
                    <a:pt x="168593" y="237172"/>
                  </a:cubicBezTo>
                  <a:cubicBezTo>
                    <a:pt x="144780" y="253365"/>
                    <a:pt x="120968" y="268605"/>
                    <a:pt x="98107" y="285750"/>
                  </a:cubicBezTo>
                  <a:cubicBezTo>
                    <a:pt x="87630" y="293370"/>
                    <a:pt x="79057" y="302895"/>
                    <a:pt x="69532" y="312420"/>
                  </a:cubicBezTo>
                  <a:cubicBezTo>
                    <a:pt x="65722" y="316230"/>
                    <a:pt x="60960" y="320040"/>
                    <a:pt x="56197" y="32385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406;p22">
              <a:extLst>
                <a:ext uri="{FF2B5EF4-FFF2-40B4-BE49-F238E27FC236}">
                  <a16:creationId xmlns:a16="http://schemas.microsoft.com/office/drawing/2014/main" id="{7501459A-F8C8-409A-A416-059F19A0620D}"/>
                </a:ext>
              </a:extLst>
            </p:cNvPr>
            <p:cNvSpPr/>
            <p:nvPr/>
          </p:nvSpPr>
          <p:spPr>
            <a:xfrm>
              <a:off x="5586412" y="4448174"/>
              <a:ext cx="62210" cy="347907"/>
            </a:xfrm>
            <a:custGeom>
              <a:avLst/>
              <a:gdLst/>
              <a:ahLst/>
              <a:cxnLst/>
              <a:rect l="l" t="t" r="r" b="b"/>
              <a:pathLst>
                <a:path w="62210" h="347907" extrusionOk="0">
                  <a:moveTo>
                    <a:pt x="0" y="316230"/>
                  </a:moveTo>
                  <a:cubicBezTo>
                    <a:pt x="1905" y="307657"/>
                    <a:pt x="3810" y="300038"/>
                    <a:pt x="4763" y="291465"/>
                  </a:cubicBezTo>
                  <a:cubicBezTo>
                    <a:pt x="8572" y="289560"/>
                    <a:pt x="13335" y="287655"/>
                    <a:pt x="17145" y="285750"/>
                  </a:cubicBezTo>
                  <a:cubicBezTo>
                    <a:pt x="14288" y="283845"/>
                    <a:pt x="11430" y="281940"/>
                    <a:pt x="7620" y="280035"/>
                  </a:cubicBezTo>
                  <a:cubicBezTo>
                    <a:pt x="12382" y="240030"/>
                    <a:pt x="20003" y="200025"/>
                    <a:pt x="21907" y="160020"/>
                  </a:cubicBezTo>
                  <a:cubicBezTo>
                    <a:pt x="23813" y="106680"/>
                    <a:pt x="21907" y="53340"/>
                    <a:pt x="20955" y="0"/>
                  </a:cubicBezTo>
                  <a:cubicBezTo>
                    <a:pt x="49530" y="13335"/>
                    <a:pt x="47625" y="40957"/>
                    <a:pt x="50482" y="63818"/>
                  </a:cubicBezTo>
                  <a:cubicBezTo>
                    <a:pt x="56197" y="114300"/>
                    <a:pt x="63818" y="165735"/>
                    <a:pt x="61913" y="216218"/>
                  </a:cubicBezTo>
                  <a:cubicBezTo>
                    <a:pt x="60007" y="260032"/>
                    <a:pt x="46672" y="303847"/>
                    <a:pt x="39053" y="347663"/>
                  </a:cubicBezTo>
                  <a:cubicBezTo>
                    <a:pt x="24765" y="348615"/>
                    <a:pt x="13335" y="347663"/>
                    <a:pt x="13335" y="328613"/>
                  </a:cubicBezTo>
                  <a:cubicBezTo>
                    <a:pt x="13335" y="323850"/>
                    <a:pt x="4763" y="320040"/>
                    <a:pt x="0" y="31623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407;p22">
              <a:extLst>
                <a:ext uri="{FF2B5EF4-FFF2-40B4-BE49-F238E27FC236}">
                  <a16:creationId xmlns:a16="http://schemas.microsoft.com/office/drawing/2014/main" id="{5944DB96-BCCB-433B-A2BD-842FDD70F688}"/>
                </a:ext>
              </a:extLst>
            </p:cNvPr>
            <p:cNvSpPr/>
            <p:nvPr/>
          </p:nvSpPr>
          <p:spPr>
            <a:xfrm>
              <a:off x="5525452" y="4764404"/>
              <a:ext cx="100012" cy="183832"/>
            </a:xfrm>
            <a:custGeom>
              <a:avLst/>
              <a:gdLst/>
              <a:ahLst/>
              <a:cxnLst/>
              <a:rect l="l" t="t" r="r" b="b"/>
              <a:pathLst>
                <a:path w="100012" h="183832" extrusionOk="0">
                  <a:moveTo>
                    <a:pt x="60960" y="0"/>
                  </a:moveTo>
                  <a:cubicBezTo>
                    <a:pt x="65722" y="3810"/>
                    <a:pt x="74295" y="7620"/>
                    <a:pt x="74295" y="12382"/>
                  </a:cubicBezTo>
                  <a:cubicBezTo>
                    <a:pt x="74295" y="31432"/>
                    <a:pt x="85725" y="32385"/>
                    <a:pt x="100013" y="31432"/>
                  </a:cubicBezTo>
                  <a:cubicBezTo>
                    <a:pt x="88582" y="72390"/>
                    <a:pt x="76200" y="113347"/>
                    <a:pt x="64770" y="154305"/>
                  </a:cubicBezTo>
                  <a:cubicBezTo>
                    <a:pt x="60007" y="149542"/>
                    <a:pt x="55245" y="145732"/>
                    <a:pt x="50482" y="140970"/>
                  </a:cubicBezTo>
                  <a:cubicBezTo>
                    <a:pt x="60960" y="108585"/>
                    <a:pt x="78105" y="77152"/>
                    <a:pt x="72390" y="38100"/>
                  </a:cubicBezTo>
                  <a:cubicBezTo>
                    <a:pt x="59055" y="72390"/>
                    <a:pt x="45720" y="100965"/>
                    <a:pt x="35242" y="130492"/>
                  </a:cubicBezTo>
                  <a:cubicBezTo>
                    <a:pt x="33338" y="136207"/>
                    <a:pt x="40957" y="145732"/>
                    <a:pt x="43815" y="153352"/>
                  </a:cubicBezTo>
                  <a:cubicBezTo>
                    <a:pt x="41910" y="161925"/>
                    <a:pt x="40005" y="169545"/>
                    <a:pt x="37147" y="178117"/>
                  </a:cubicBezTo>
                  <a:cubicBezTo>
                    <a:pt x="24765" y="180022"/>
                    <a:pt x="12382" y="181927"/>
                    <a:pt x="0" y="183832"/>
                  </a:cubicBezTo>
                  <a:cubicBezTo>
                    <a:pt x="20003" y="121920"/>
                    <a:pt x="40957" y="60960"/>
                    <a:pt x="60960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408;p22">
              <a:extLst>
                <a:ext uri="{FF2B5EF4-FFF2-40B4-BE49-F238E27FC236}">
                  <a16:creationId xmlns:a16="http://schemas.microsoft.com/office/drawing/2014/main" id="{A99C0E5A-AEE9-4A8F-934B-FF10FC6F9127}"/>
                </a:ext>
              </a:extLst>
            </p:cNvPr>
            <p:cNvSpPr/>
            <p:nvPr/>
          </p:nvSpPr>
          <p:spPr>
            <a:xfrm>
              <a:off x="6276975" y="3655006"/>
              <a:ext cx="157162" cy="59742"/>
            </a:xfrm>
            <a:custGeom>
              <a:avLst/>
              <a:gdLst/>
              <a:ahLst/>
              <a:cxnLst/>
              <a:rect l="l" t="t" r="r" b="b"/>
              <a:pathLst>
                <a:path w="157162" h="59742" extrusionOk="0">
                  <a:moveTo>
                    <a:pt x="157163" y="35930"/>
                  </a:moveTo>
                  <a:cubicBezTo>
                    <a:pt x="157163" y="43550"/>
                    <a:pt x="157163" y="52123"/>
                    <a:pt x="157163" y="59743"/>
                  </a:cubicBezTo>
                  <a:cubicBezTo>
                    <a:pt x="109538" y="49265"/>
                    <a:pt x="61913" y="39740"/>
                    <a:pt x="13335" y="28310"/>
                  </a:cubicBezTo>
                  <a:cubicBezTo>
                    <a:pt x="8572" y="27358"/>
                    <a:pt x="4763" y="20690"/>
                    <a:pt x="0" y="16880"/>
                  </a:cubicBezTo>
                  <a:cubicBezTo>
                    <a:pt x="8572" y="688"/>
                    <a:pt x="20003" y="-4075"/>
                    <a:pt x="38100" y="3545"/>
                  </a:cubicBezTo>
                  <a:cubicBezTo>
                    <a:pt x="58103" y="12118"/>
                    <a:pt x="78105" y="19738"/>
                    <a:pt x="99060" y="24500"/>
                  </a:cubicBezTo>
                  <a:cubicBezTo>
                    <a:pt x="109538" y="27358"/>
                    <a:pt x="120968" y="22595"/>
                    <a:pt x="132397" y="21643"/>
                  </a:cubicBezTo>
                  <a:cubicBezTo>
                    <a:pt x="140018" y="27358"/>
                    <a:pt x="148590" y="31168"/>
                    <a:pt x="157163" y="3593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409;p22">
              <a:extLst>
                <a:ext uri="{FF2B5EF4-FFF2-40B4-BE49-F238E27FC236}">
                  <a16:creationId xmlns:a16="http://schemas.microsoft.com/office/drawing/2014/main" id="{D8DC80FF-28CD-448E-AD18-4322FD41BE05}"/>
                </a:ext>
              </a:extLst>
            </p:cNvPr>
            <p:cNvSpPr/>
            <p:nvPr/>
          </p:nvSpPr>
          <p:spPr>
            <a:xfrm>
              <a:off x="5519737" y="4904421"/>
              <a:ext cx="70484" cy="159067"/>
            </a:xfrm>
            <a:custGeom>
              <a:avLst/>
              <a:gdLst/>
              <a:ahLst/>
              <a:cxnLst/>
              <a:rect l="l" t="t" r="r" b="b"/>
              <a:pathLst>
                <a:path w="70484" h="159067" extrusionOk="0">
                  <a:moveTo>
                    <a:pt x="42863" y="37147"/>
                  </a:moveTo>
                  <a:cubicBezTo>
                    <a:pt x="44768" y="28575"/>
                    <a:pt x="46672" y="20955"/>
                    <a:pt x="49530" y="12383"/>
                  </a:cubicBezTo>
                  <a:cubicBezTo>
                    <a:pt x="51435" y="8572"/>
                    <a:pt x="53340" y="3810"/>
                    <a:pt x="56197" y="0"/>
                  </a:cubicBezTo>
                  <a:cubicBezTo>
                    <a:pt x="60960" y="4763"/>
                    <a:pt x="65722" y="8572"/>
                    <a:pt x="70485" y="13335"/>
                  </a:cubicBezTo>
                  <a:cubicBezTo>
                    <a:pt x="46672" y="61913"/>
                    <a:pt x="23813" y="110490"/>
                    <a:pt x="0" y="159068"/>
                  </a:cubicBezTo>
                  <a:cubicBezTo>
                    <a:pt x="14288" y="118110"/>
                    <a:pt x="28575" y="78105"/>
                    <a:pt x="42863" y="37147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410;p22">
              <a:extLst>
                <a:ext uri="{FF2B5EF4-FFF2-40B4-BE49-F238E27FC236}">
                  <a16:creationId xmlns:a16="http://schemas.microsoft.com/office/drawing/2014/main" id="{FC58C289-5A39-4E22-85CB-1748063F6408}"/>
                </a:ext>
              </a:extLst>
            </p:cNvPr>
            <p:cNvSpPr/>
            <p:nvPr/>
          </p:nvSpPr>
          <p:spPr>
            <a:xfrm>
              <a:off x="5423534" y="5064442"/>
              <a:ext cx="95250" cy="103822"/>
            </a:xfrm>
            <a:custGeom>
              <a:avLst/>
              <a:gdLst/>
              <a:ahLst/>
              <a:cxnLst/>
              <a:rect l="l" t="t" r="r" b="b"/>
              <a:pathLst>
                <a:path w="95250" h="103822" extrusionOk="0">
                  <a:moveTo>
                    <a:pt x="0" y="103822"/>
                  </a:moveTo>
                  <a:cubicBezTo>
                    <a:pt x="25718" y="71438"/>
                    <a:pt x="50483" y="40005"/>
                    <a:pt x="77153" y="8572"/>
                  </a:cubicBezTo>
                  <a:cubicBezTo>
                    <a:pt x="80963" y="3810"/>
                    <a:pt x="89535" y="2857"/>
                    <a:pt x="95250" y="0"/>
                  </a:cubicBezTo>
                  <a:cubicBezTo>
                    <a:pt x="76200" y="43815"/>
                    <a:pt x="51435" y="84772"/>
                    <a:pt x="0" y="103822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411;p22">
              <a:extLst>
                <a:ext uri="{FF2B5EF4-FFF2-40B4-BE49-F238E27FC236}">
                  <a16:creationId xmlns:a16="http://schemas.microsoft.com/office/drawing/2014/main" id="{E86052D2-75AC-47CE-ACDC-5D5177738EF5}"/>
                </a:ext>
              </a:extLst>
            </p:cNvPr>
            <p:cNvSpPr/>
            <p:nvPr/>
          </p:nvSpPr>
          <p:spPr>
            <a:xfrm>
              <a:off x="5313044" y="5178742"/>
              <a:ext cx="111442" cy="75247"/>
            </a:xfrm>
            <a:custGeom>
              <a:avLst/>
              <a:gdLst/>
              <a:ahLst/>
              <a:cxnLst/>
              <a:rect l="l" t="t" r="r" b="b"/>
              <a:pathLst>
                <a:path w="111442" h="75247" extrusionOk="0">
                  <a:moveTo>
                    <a:pt x="0" y="75247"/>
                  </a:moveTo>
                  <a:cubicBezTo>
                    <a:pt x="9525" y="66675"/>
                    <a:pt x="18098" y="56197"/>
                    <a:pt x="28575" y="48577"/>
                  </a:cubicBezTo>
                  <a:cubicBezTo>
                    <a:pt x="51435" y="31432"/>
                    <a:pt x="75248" y="16192"/>
                    <a:pt x="99060" y="0"/>
                  </a:cubicBezTo>
                  <a:cubicBezTo>
                    <a:pt x="102870" y="0"/>
                    <a:pt x="106680" y="0"/>
                    <a:pt x="111443" y="0"/>
                  </a:cubicBezTo>
                  <a:cubicBezTo>
                    <a:pt x="74295" y="24765"/>
                    <a:pt x="37148" y="49530"/>
                    <a:pt x="0" y="75247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412;p22">
              <a:extLst>
                <a:ext uri="{FF2B5EF4-FFF2-40B4-BE49-F238E27FC236}">
                  <a16:creationId xmlns:a16="http://schemas.microsoft.com/office/drawing/2014/main" id="{77A0DB55-8B4B-4A90-B3F2-160B57AC855C}"/>
                </a:ext>
              </a:extLst>
            </p:cNvPr>
            <p:cNvSpPr/>
            <p:nvPr/>
          </p:nvSpPr>
          <p:spPr>
            <a:xfrm>
              <a:off x="4485322" y="5333046"/>
              <a:ext cx="100965" cy="38177"/>
            </a:xfrm>
            <a:custGeom>
              <a:avLst/>
              <a:gdLst/>
              <a:ahLst/>
              <a:cxnLst/>
              <a:rect l="l" t="t" r="r" b="b"/>
              <a:pathLst>
                <a:path w="100965" h="38177" extrusionOk="0">
                  <a:moveTo>
                    <a:pt x="0" y="5715"/>
                  </a:moveTo>
                  <a:cubicBezTo>
                    <a:pt x="4763" y="6668"/>
                    <a:pt x="11430" y="5715"/>
                    <a:pt x="15240" y="8572"/>
                  </a:cubicBezTo>
                  <a:cubicBezTo>
                    <a:pt x="30480" y="21908"/>
                    <a:pt x="31433" y="11430"/>
                    <a:pt x="32385" y="0"/>
                  </a:cubicBezTo>
                  <a:cubicBezTo>
                    <a:pt x="55245" y="12383"/>
                    <a:pt x="78105" y="24765"/>
                    <a:pt x="100965" y="36195"/>
                  </a:cubicBezTo>
                  <a:cubicBezTo>
                    <a:pt x="64770" y="43815"/>
                    <a:pt x="13335" y="28575"/>
                    <a:pt x="0" y="5715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413;p22">
              <a:extLst>
                <a:ext uri="{FF2B5EF4-FFF2-40B4-BE49-F238E27FC236}">
                  <a16:creationId xmlns:a16="http://schemas.microsoft.com/office/drawing/2014/main" id="{E1B5A785-BC0C-44B5-AC38-CA7536D503B9}"/>
                </a:ext>
              </a:extLst>
            </p:cNvPr>
            <p:cNvSpPr/>
            <p:nvPr/>
          </p:nvSpPr>
          <p:spPr>
            <a:xfrm>
              <a:off x="5851207" y="3929062"/>
              <a:ext cx="31432" cy="22859"/>
            </a:xfrm>
            <a:custGeom>
              <a:avLst/>
              <a:gdLst/>
              <a:ahLst/>
              <a:cxnLst/>
              <a:rect l="l" t="t" r="r" b="b"/>
              <a:pathLst>
                <a:path w="31432" h="22859" extrusionOk="0">
                  <a:moveTo>
                    <a:pt x="0" y="22860"/>
                  </a:moveTo>
                  <a:cubicBezTo>
                    <a:pt x="10478" y="15240"/>
                    <a:pt x="20955" y="7620"/>
                    <a:pt x="31433" y="0"/>
                  </a:cubicBezTo>
                  <a:cubicBezTo>
                    <a:pt x="20955" y="7620"/>
                    <a:pt x="10478" y="15240"/>
                    <a:pt x="0" y="22860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414;p22">
              <a:extLst>
                <a:ext uri="{FF2B5EF4-FFF2-40B4-BE49-F238E27FC236}">
                  <a16:creationId xmlns:a16="http://schemas.microsoft.com/office/drawing/2014/main" id="{B249C4EC-2D1F-4EB7-99E0-FCBCFBB0A3B3}"/>
                </a:ext>
              </a:extLst>
            </p:cNvPr>
            <p:cNvSpPr/>
            <p:nvPr/>
          </p:nvSpPr>
          <p:spPr>
            <a:xfrm>
              <a:off x="5781675" y="3979544"/>
              <a:ext cx="12382" cy="16192"/>
            </a:xfrm>
            <a:custGeom>
              <a:avLst/>
              <a:gdLst/>
              <a:ahLst/>
              <a:cxnLst/>
              <a:rect l="l" t="t" r="r" b="b"/>
              <a:pathLst>
                <a:path w="12382" h="16192" extrusionOk="0">
                  <a:moveTo>
                    <a:pt x="0" y="16193"/>
                  </a:moveTo>
                  <a:cubicBezTo>
                    <a:pt x="0" y="10478"/>
                    <a:pt x="953" y="4763"/>
                    <a:pt x="953" y="0"/>
                  </a:cubicBezTo>
                  <a:cubicBezTo>
                    <a:pt x="4763" y="2858"/>
                    <a:pt x="8572" y="6668"/>
                    <a:pt x="12382" y="9525"/>
                  </a:cubicBezTo>
                  <a:cubicBezTo>
                    <a:pt x="8572" y="11430"/>
                    <a:pt x="3810" y="13335"/>
                    <a:pt x="0" y="16193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15;p22">
              <a:extLst>
                <a:ext uri="{FF2B5EF4-FFF2-40B4-BE49-F238E27FC236}">
                  <a16:creationId xmlns:a16="http://schemas.microsoft.com/office/drawing/2014/main" id="{2AEFF51F-D238-41DE-BD35-116611DD58C6}"/>
                </a:ext>
              </a:extLst>
            </p:cNvPr>
            <p:cNvSpPr/>
            <p:nvPr/>
          </p:nvSpPr>
          <p:spPr>
            <a:xfrm>
              <a:off x="4085272" y="4142421"/>
              <a:ext cx="11430" cy="19050"/>
            </a:xfrm>
            <a:custGeom>
              <a:avLst/>
              <a:gdLst/>
              <a:ahLst/>
              <a:cxnLst/>
              <a:rect l="l" t="t" r="r" b="b"/>
              <a:pathLst>
                <a:path w="11430" h="19050" extrusionOk="0">
                  <a:moveTo>
                    <a:pt x="11430" y="0"/>
                  </a:moveTo>
                  <a:cubicBezTo>
                    <a:pt x="7620" y="6668"/>
                    <a:pt x="3810" y="13335"/>
                    <a:pt x="0" y="19050"/>
                  </a:cubicBezTo>
                  <a:cubicBezTo>
                    <a:pt x="3810" y="13335"/>
                    <a:pt x="7620" y="6668"/>
                    <a:pt x="1143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416;p22">
              <a:extLst>
                <a:ext uri="{FF2B5EF4-FFF2-40B4-BE49-F238E27FC236}">
                  <a16:creationId xmlns:a16="http://schemas.microsoft.com/office/drawing/2014/main" id="{7FFB9157-C771-4F17-B087-F96C9545746B}"/>
                </a:ext>
              </a:extLst>
            </p:cNvPr>
            <p:cNvSpPr/>
            <p:nvPr/>
          </p:nvSpPr>
          <p:spPr>
            <a:xfrm>
              <a:off x="5895022" y="3910012"/>
              <a:ext cx="18097" cy="11430"/>
            </a:xfrm>
            <a:custGeom>
              <a:avLst/>
              <a:gdLst/>
              <a:ahLst/>
              <a:cxnLst/>
              <a:rect l="l" t="t" r="r" b="b"/>
              <a:pathLst>
                <a:path w="18097" h="11430" extrusionOk="0">
                  <a:moveTo>
                    <a:pt x="0" y="11430"/>
                  </a:moveTo>
                  <a:cubicBezTo>
                    <a:pt x="5715" y="7620"/>
                    <a:pt x="12383" y="3810"/>
                    <a:pt x="18097" y="0"/>
                  </a:cubicBezTo>
                  <a:cubicBezTo>
                    <a:pt x="11430" y="3810"/>
                    <a:pt x="5715" y="7620"/>
                    <a:pt x="0" y="11430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417;p22">
              <a:extLst>
                <a:ext uri="{FF2B5EF4-FFF2-40B4-BE49-F238E27FC236}">
                  <a16:creationId xmlns:a16="http://schemas.microsoft.com/office/drawing/2014/main" id="{12E9E9A3-B073-44FF-A613-285B17DF2626}"/>
                </a:ext>
              </a:extLst>
            </p:cNvPr>
            <p:cNvSpPr/>
            <p:nvPr/>
          </p:nvSpPr>
          <p:spPr>
            <a:xfrm>
              <a:off x="4039552" y="4282439"/>
              <a:ext cx="3809" cy="12382"/>
            </a:xfrm>
            <a:custGeom>
              <a:avLst/>
              <a:gdLst/>
              <a:ahLst/>
              <a:cxnLst/>
              <a:rect l="l" t="t" r="r" b="b"/>
              <a:pathLst>
                <a:path w="3809" h="12382" extrusionOk="0">
                  <a:moveTo>
                    <a:pt x="3810" y="0"/>
                  </a:moveTo>
                  <a:cubicBezTo>
                    <a:pt x="2857" y="3810"/>
                    <a:pt x="1905" y="8572"/>
                    <a:pt x="0" y="12382"/>
                  </a:cubicBezTo>
                  <a:cubicBezTo>
                    <a:pt x="1905" y="7620"/>
                    <a:pt x="2857" y="3810"/>
                    <a:pt x="381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418;p22">
              <a:extLst>
                <a:ext uri="{FF2B5EF4-FFF2-40B4-BE49-F238E27FC236}">
                  <a16:creationId xmlns:a16="http://schemas.microsoft.com/office/drawing/2014/main" id="{7054EECA-571A-4CBD-9E1C-9136FF518FB8}"/>
                </a:ext>
              </a:extLst>
            </p:cNvPr>
            <p:cNvSpPr/>
            <p:nvPr/>
          </p:nvSpPr>
          <p:spPr>
            <a:xfrm>
              <a:off x="4033837" y="4617719"/>
              <a:ext cx="1904" cy="12382"/>
            </a:xfrm>
            <a:custGeom>
              <a:avLst/>
              <a:gdLst/>
              <a:ahLst/>
              <a:cxnLst/>
              <a:rect l="l" t="t" r="r" b="b"/>
              <a:pathLst>
                <a:path w="1904" h="12382" extrusionOk="0">
                  <a:moveTo>
                    <a:pt x="0" y="0"/>
                  </a:moveTo>
                  <a:cubicBezTo>
                    <a:pt x="953" y="3810"/>
                    <a:pt x="953" y="8573"/>
                    <a:pt x="1905" y="12383"/>
                  </a:cubicBezTo>
                  <a:cubicBezTo>
                    <a:pt x="953" y="8573"/>
                    <a:pt x="953" y="4763"/>
                    <a:pt x="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419;p22">
              <a:extLst>
                <a:ext uri="{FF2B5EF4-FFF2-40B4-BE49-F238E27FC236}">
                  <a16:creationId xmlns:a16="http://schemas.microsoft.com/office/drawing/2014/main" id="{EC54C4EB-CDE2-455D-AAD9-E21089CBB250}"/>
                </a:ext>
              </a:extLst>
            </p:cNvPr>
            <p:cNvSpPr/>
            <p:nvPr/>
          </p:nvSpPr>
          <p:spPr>
            <a:xfrm>
              <a:off x="5412105" y="5166359"/>
              <a:ext cx="12382" cy="12382"/>
            </a:xfrm>
            <a:custGeom>
              <a:avLst/>
              <a:gdLst/>
              <a:ahLst/>
              <a:cxnLst/>
              <a:rect l="l" t="t" r="r" b="b"/>
              <a:pathLst>
                <a:path w="12382" h="12382" extrusionOk="0">
                  <a:moveTo>
                    <a:pt x="12382" y="12383"/>
                  </a:moveTo>
                  <a:cubicBezTo>
                    <a:pt x="8572" y="12383"/>
                    <a:pt x="4763" y="12383"/>
                    <a:pt x="0" y="12383"/>
                  </a:cubicBezTo>
                  <a:cubicBezTo>
                    <a:pt x="2857" y="8572"/>
                    <a:pt x="5715" y="4763"/>
                    <a:pt x="8572" y="0"/>
                  </a:cubicBezTo>
                  <a:cubicBezTo>
                    <a:pt x="10477" y="4763"/>
                    <a:pt x="11430" y="8572"/>
                    <a:pt x="12382" y="12383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420;p22">
              <a:extLst>
                <a:ext uri="{FF2B5EF4-FFF2-40B4-BE49-F238E27FC236}">
                  <a16:creationId xmlns:a16="http://schemas.microsoft.com/office/drawing/2014/main" id="{A71D85B8-0C1C-4D7A-8BC7-780B9EEFF6D1}"/>
                </a:ext>
              </a:extLst>
            </p:cNvPr>
            <p:cNvSpPr/>
            <p:nvPr/>
          </p:nvSpPr>
          <p:spPr>
            <a:xfrm>
              <a:off x="4117657" y="3931919"/>
              <a:ext cx="1264920" cy="410527"/>
            </a:xfrm>
            <a:custGeom>
              <a:avLst/>
              <a:gdLst/>
              <a:ahLst/>
              <a:cxnLst/>
              <a:rect l="l" t="t" r="r" b="b"/>
              <a:pathLst>
                <a:path w="1264920" h="410527" extrusionOk="0">
                  <a:moveTo>
                    <a:pt x="1126808" y="2858"/>
                  </a:moveTo>
                  <a:cubicBezTo>
                    <a:pt x="1128712" y="3810"/>
                    <a:pt x="1129665" y="4763"/>
                    <a:pt x="1129665" y="6668"/>
                  </a:cubicBezTo>
                  <a:cubicBezTo>
                    <a:pt x="1136333" y="13335"/>
                    <a:pt x="1143000" y="20003"/>
                    <a:pt x="1149668" y="26670"/>
                  </a:cubicBezTo>
                  <a:cubicBezTo>
                    <a:pt x="1150620" y="27623"/>
                    <a:pt x="1151573" y="29528"/>
                    <a:pt x="1151573" y="30480"/>
                  </a:cubicBezTo>
                  <a:cubicBezTo>
                    <a:pt x="1139190" y="28575"/>
                    <a:pt x="1127760" y="25718"/>
                    <a:pt x="1108710" y="22860"/>
                  </a:cubicBezTo>
                  <a:cubicBezTo>
                    <a:pt x="1139190" y="60008"/>
                    <a:pt x="1165860" y="91440"/>
                    <a:pt x="1196340" y="127635"/>
                  </a:cubicBezTo>
                  <a:cubicBezTo>
                    <a:pt x="1198245" y="112395"/>
                    <a:pt x="1199198" y="97155"/>
                    <a:pt x="1201102" y="80963"/>
                  </a:cubicBezTo>
                  <a:cubicBezTo>
                    <a:pt x="1222058" y="102870"/>
                    <a:pt x="1243965" y="125730"/>
                    <a:pt x="1264920" y="147638"/>
                  </a:cubicBezTo>
                  <a:cubicBezTo>
                    <a:pt x="1264920" y="147638"/>
                    <a:pt x="1263968" y="148590"/>
                    <a:pt x="1263968" y="148590"/>
                  </a:cubicBezTo>
                  <a:cubicBezTo>
                    <a:pt x="1255395" y="154305"/>
                    <a:pt x="1246823" y="160020"/>
                    <a:pt x="1238250" y="165735"/>
                  </a:cubicBezTo>
                  <a:lnTo>
                    <a:pt x="1238250" y="165735"/>
                  </a:lnTo>
                  <a:cubicBezTo>
                    <a:pt x="1194435" y="193358"/>
                    <a:pt x="1151573" y="220028"/>
                    <a:pt x="1106805" y="248603"/>
                  </a:cubicBezTo>
                  <a:cubicBezTo>
                    <a:pt x="1097280" y="240030"/>
                    <a:pt x="1088708" y="232410"/>
                    <a:pt x="1080135" y="223838"/>
                  </a:cubicBezTo>
                  <a:cubicBezTo>
                    <a:pt x="1056323" y="202883"/>
                    <a:pt x="1034415" y="177165"/>
                    <a:pt x="1006793" y="160973"/>
                  </a:cubicBezTo>
                  <a:cubicBezTo>
                    <a:pt x="967740" y="138113"/>
                    <a:pt x="923925" y="121920"/>
                    <a:pt x="882015" y="103823"/>
                  </a:cubicBezTo>
                  <a:cubicBezTo>
                    <a:pt x="838200" y="80010"/>
                    <a:pt x="790575" y="80963"/>
                    <a:pt x="742950" y="81915"/>
                  </a:cubicBezTo>
                  <a:cubicBezTo>
                    <a:pt x="669608" y="90488"/>
                    <a:pt x="596265" y="95250"/>
                    <a:pt x="523875" y="108585"/>
                  </a:cubicBezTo>
                  <a:cubicBezTo>
                    <a:pt x="413385" y="128588"/>
                    <a:pt x="318135" y="180023"/>
                    <a:pt x="248602" y="267653"/>
                  </a:cubicBezTo>
                  <a:cubicBezTo>
                    <a:pt x="212408" y="313373"/>
                    <a:pt x="181927" y="362903"/>
                    <a:pt x="148590" y="410528"/>
                  </a:cubicBezTo>
                  <a:cubicBezTo>
                    <a:pt x="146685" y="401003"/>
                    <a:pt x="142875" y="391478"/>
                    <a:pt x="141922" y="381953"/>
                  </a:cubicBezTo>
                  <a:cubicBezTo>
                    <a:pt x="140970" y="367665"/>
                    <a:pt x="141922" y="354330"/>
                    <a:pt x="141922" y="340043"/>
                  </a:cubicBezTo>
                  <a:cubicBezTo>
                    <a:pt x="140017" y="340043"/>
                    <a:pt x="137160" y="340043"/>
                    <a:pt x="135255" y="340043"/>
                  </a:cubicBezTo>
                  <a:cubicBezTo>
                    <a:pt x="129540" y="346710"/>
                    <a:pt x="124777" y="353378"/>
                    <a:pt x="119063" y="360045"/>
                  </a:cubicBezTo>
                  <a:cubicBezTo>
                    <a:pt x="116205" y="358140"/>
                    <a:pt x="112395" y="356235"/>
                    <a:pt x="109538" y="354330"/>
                  </a:cubicBezTo>
                  <a:cubicBezTo>
                    <a:pt x="117158" y="340995"/>
                    <a:pt x="124777" y="328613"/>
                    <a:pt x="133350" y="313373"/>
                  </a:cubicBezTo>
                  <a:cubicBezTo>
                    <a:pt x="117158" y="313373"/>
                    <a:pt x="99060" y="313373"/>
                    <a:pt x="80963" y="313373"/>
                  </a:cubicBezTo>
                  <a:lnTo>
                    <a:pt x="80963" y="313373"/>
                  </a:lnTo>
                  <a:cubicBezTo>
                    <a:pt x="87630" y="294323"/>
                    <a:pt x="94297" y="275273"/>
                    <a:pt x="100013" y="257175"/>
                  </a:cubicBezTo>
                  <a:cubicBezTo>
                    <a:pt x="101917" y="251460"/>
                    <a:pt x="102870" y="245745"/>
                    <a:pt x="103822" y="240030"/>
                  </a:cubicBezTo>
                  <a:cubicBezTo>
                    <a:pt x="78105" y="238125"/>
                    <a:pt x="96202" y="216218"/>
                    <a:pt x="86677" y="201930"/>
                  </a:cubicBezTo>
                  <a:cubicBezTo>
                    <a:pt x="72390" y="220980"/>
                    <a:pt x="60008" y="238125"/>
                    <a:pt x="47625" y="255270"/>
                  </a:cubicBezTo>
                  <a:cubicBezTo>
                    <a:pt x="34290" y="273368"/>
                    <a:pt x="18097" y="269558"/>
                    <a:pt x="0" y="264795"/>
                  </a:cubicBezTo>
                  <a:cubicBezTo>
                    <a:pt x="952" y="262890"/>
                    <a:pt x="1905" y="260033"/>
                    <a:pt x="2858" y="258128"/>
                  </a:cubicBezTo>
                  <a:cubicBezTo>
                    <a:pt x="3810" y="257175"/>
                    <a:pt x="4763" y="256223"/>
                    <a:pt x="5715" y="254318"/>
                  </a:cubicBezTo>
                  <a:cubicBezTo>
                    <a:pt x="20955" y="229553"/>
                    <a:pt x="33338" y="201930"/>
                    <a:pt x="52388" y="179070"/>
                  </a:cubicBezTo>
                  <a:cubicBezTo>
                    <a:pt x="114300" y="105728"/>
                    <a:pt x="189547" y="47625"/>
                    <a:pt x="275272" y="0"/>
                  </a:cubicBezTo>
                  <a:cubicBezTo>
                    <a:pt x="272415" y="11430"/>
                    <a:pt x="269558" y="22860"/>
                    <a:pt x="267652" y="29528"/>
                  </a:cubicBezTo>
                  <a:cubicBezTo>
                    <a:pt x="275272" y="41910"/>
                    <a:pt x="281940" y="52388"/>
                    <a:pt x="287655" y="62865"/>
                  </a:cubicBezTo>
                  <a:cubicBezTo>
                    <a:pt x="287655" y="63818"/>
                    <a:pt x="286702" y="64770"/>
                    <a:pt x="286702" y="65723"/>
                  </a:cubicBezTo>
                  <a:cubicBezTo>
                    <a:pt x="287655" y="64770"/>
                    <a:pt x="287655" y="63818"/>
                    <a:pt x="288608" y="62865"/>
                  </a:cubicBezTo>
                  <a:cubicBezTo>
                    <a:pt x="320040" y="48578"/>
                    <a:pt x="351472" y="34290"/>
                    <a:pt x="382905" y="20003"/>
                  </a:cubicBezTo>
                  <a:cubicBezTo>
                    <a:pt x="374333" y="30480"/>
                    <a:pt x="364808" y="40958"/>
                    <a:pt x="356235" y="51435"/>
                  </a:cubicBezTo>
                  <a:cubicBezTo>
                    <a:pt x="346710" y="61913"/>
                    <a:pt x="330517" y="71438"/>
                    <a:pt x="328613" y="82868"/>
                  </a:cubicBezTo>
                  <a:cubicBezTo>
                    <a:pt x="326708" y="103823"/>
                    <a:pt x="313372" y="112395"/>
                    <a:pt x="297180" y="117158"/>
                  </a:cubicBezTo>
                  <a:cubicBezTo>
                    <a:pt x="257175" y="128588"/>
                    <a:pt x="227647" y="153353"/>
                    <a:pt x="190500" y="181928"/>
                  </a:cubicBezTo>
                  <a:cubicBezTo>
                    <a:pt x="205740" y="181928"/>
                    <a:pt x="214313" y="181928"/>
                    <a:pt x="222885" y="181928"/>
                  </a:cubicBezTo>
                  <a:cubicBezTo>
                    <a:pt x="222885" y="191453"/>
                    <a:pt x="222885" y="199073"/>
                    <a:pt x="222885" y="211455"/>
                  </a:cubicBezTo>
                  <a:cubicBezTo>
                    <a:pt x="230505" y="206693"/>
                    <a:pt x="235267" y="204788"/>
                    <a:pt x="239077" y="201930"/>
                  </a:cubicBezTo>
                  <a:cubicBezTo>
                    <a:pt x="299085" y="160973"/>
                    <a:pt x="358140" y="119063"/>
                    <a:pt x="419100" y="80010"/>
                  </a:cubicBezTo>
                  <a:cubicBezTo>
                    <a:pt x="435292" y="69533"/>
                    <a:pt x="459105" y="69533"/>
                    <a:pt x="480060" y="66675"/>
                  </a:cubicBezTo>
                  <a:cubicBezTo>
                    <a:pt x="498158" y="64770"/>
                    <a:pt x="517208" y="69533"/>
                    <a:pt x="536258" y="66675"/>
                  </a:cubicBezTo>
                  <a:cubicBezTo>
                    <a:pt x="545783" y="65723"/>
                    <a:pt x="555308" y="55245"/>
                    <a:pt x="563880" y="49530"/>
                  </a:cubicBezTo>
                  <a:cubicBezTo>
                    <a:pt x="593408" y="51435"/>
                    <a:pt x="623887" y="54293"/>
                    <a:pt x="653415" y="55245"/>
                  </a:cubicBezTo>
                  <a:cubicBezTo>
                    <a:pt x="704850" y="58103"/>
                    <a:pt x="756285" y="59055"/>
                    <a:pt x="807720" y="61913"/>
                  </a:cubicBezTo>
                  <a:cubicBezTo>
                    <a:pt x="809625" y="63818"/>
                    <a:pt x="811530" y="65723"/>
                    <a:pt x="814387" y="67628"/>
                  </a:cubicBezTo>
                  <a:cubicBezTo>
                    <a:pt x="826770" y="67628"/>
                    <a:pt x="839152" y="67628"/>
                    <a:pt x="851535" y="67628"/>
                  </a:cubicBezTo>
                  <a:cubicBezTo>
                    <a:pt x="871537" y="74295"/>
                    <a:pt x="892493" y="80010"/>
                    <a:pt x="913448" y="86678"/>
                  </a:cubicBezTo>
                  <a:cubicBezTo>
                    <a:pt x="923925" y="66675"/>
                    <a:pt x="936308" y="56198"/>
                    <a:pt x="960120" y="67628"/>
                  </a:cubicBezTo>
                  <a:cubicBezTo>
                    <a:pt x="975360" y="75248"/>
                    <a:pt x="1003935" y="51435"/>
                    <a:pt x="1005840" y="35243"/>
                  </a:cubicBezTo>
                  <a:cubicBezTo>
                    <a:pt x="1046798" y="26670"/>
                    <a:pt x="1086802" y="14288"/>
                    <a:pt x="1126808" y="2858"/>
                  </a:cubicBezTo>
                  <a:close/>
                  <a:moveTo>
                    <a:pt x="167640" y="137160"/>
                  </a:moveTo>
                  <a:cubicBezTo>
                    <a:pt x="117158" y="123825"/>
                    <a:pt x="92392" y="148590"/>
                    <a:pt x="97155" y="200025"/>
                  </a:cubicBezTo>
                  <a:cubicBezTo>
                    <a:pt x="120967" y="179070"/>
                    <a:pt x="141922" y="160020"/>
                    <a:pt x="167640" y="137160"/>
                  </a:cubicBezTo>
                  <a:close/>
                  <a:moveTo>
                    <a:pt x="969645" y="92393"/>
                  </a:moveTo>
                  <a:cubicBezTo>
                    <a:pt x="996315" y="102870"/>
                    <a:pt x="1018223" y="111443"/>
                    <a:pt x="1040130" y="120015"/>
                  </a:cubicBezTo>
                  <a:cubicBezTo>
                    <a:pt x="1042987" y="112395"/>
                    <a:pt x="1044893" y="104775"/>
                    <a:pt x="1048702" y="94298"/>
                  </a:cubicBezTo>
                  <a:cubicBezTo>
                    <a:pt x="1038225" y="99060"/>
                    <a:pt x="1031558" y="100965"/>
                    <a:pt x="1025843" y="103823"/>
                  </a:cubicBezTo>
                  <a:cubicBezTo>
                    <a:pt x="1015365" y="72390"/>
                    <a:pt x="1010602" y="70485"/>
                    <a:pt x="969645" y="92393"/>
                  </a:cubicBezTo>
                  <a:close/>
                  <a:moveTo>
                    <a:pt x="1189673" y="154305"/>
                  </a:moveTo>
                  <a:cubicBezTo>
                    <a:pt x="1187768" y="150495"/>
                    <a:pt x="1184910" y="146685"/>
                    <a:pt x="1183005" y="143828"/>
                  </a:cubicBezTo>
                  <a:cubicBezTo>
                    <a:pt x="1174433" y="149543"/>
                    <a:pt x="1166812" y="154305"/>
                    <a:pt x="1158240" y="160020"/>
                  </a:cubicBezTo>
                  <a:cubicBezTo>
                    <a:pt x="1160145" y="162878"/>
                    <a:pt x="1161098" y="164783"/>
                    <a:pt x="1163002" y="167640"/>
                  </a:cubicBezTo>
                  <a:cubicBezTo>
                    <a:pt x="1171575" y="162878"/>
                    <a:pt x="1180148" y="158115"/>
                    <a:pt x="1189673" y="154305"/>
                  </a:cubicBezTo>
                  <a:close/>
                  <a:moveTo>
                    <a:pt x="1208723" y="130493"/>
                  </a:moveTo>
                  <a:cubicBezTo>
                    <a:pt x="1207770" y="132398"/>
                    <a:pt x="1206818" y="133350"/>
                    <a:pt x="1205865" y="135255"/>
                  </a:cubicBezTo>
                  <a:cubicBezTo>
                    <a:pt x="1211580" y="139065"/>
                    <a:pt x="1216343" y="142875"/>
                    <a:pt x="1227773" y="151448"/>
                  </a:cubicBezTo>
                  <a:cubicBezTo>
                    <a:pt x="1223962" y="140018"/>
                    <a:pt x="1223962" y="135255"/>
                    <a:pt x="1222058" y="133350"/>
                  </a:cubicBezTo>
                  <a:cubicBezTo>
                    <a:pt x="1218248" y="132398"/>
                    <a:pt x="1212533" y="132398"/>
                    <a:pt x="1208723" y="130493"/>
                  </a:cubicBezTo>
                  <a:close/>
                  <a:moveTo>
                    <a:pt x="948690" y="90488"/>
                  </a:moveTo>
                  <a:cubicBezTo>
                    <a:pt x="947737" y="92393"/>
                    <a:pt x="946785" y="94298"/>
                    <a:pt x="946785" y="95250"/>
                  </a:cubicBezTo>
                  <a:cubicBezTo>
                    <a:pt x="948690" y="96203"/>
                    <a:pt x="950595" y="98108"/>
                    <a:pt x="951548" y="97155"/>
                  </a:cubicBezTo>
                  <a:cubicBezTo>
                    <a:pt x="952500" y="96203"/>
                    <a:pt x="953452" y="94298"/>
                    <a:pt x="953452" y="92393"/>
                  </a:cubicBezTo>
                  <a:cubicBezTo>
                    <a:pt x="952500" y="92393"/>
                    <a:pt x="950595" y="91440"/>
                    <a:pt x="948690" y="90488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421;p22">
              <a:extLst>
                <a:ext uri="{FF2B5EF4-FFF2-40B4-BE49-F238E27FC236}">
                  <a16:creationId xmlns:a16="http://schemas.microsoft.com/office/drawing/2014/main" id="{71BC38DB-E63F-4B6C-B2F8-E39D7C8D33A4}"/>
                </a:ext>
              </a:extLst>
            </p:cNvPr>
            <p:cNvSpPr/>
            <p:nvPr/>
          </p:nvSpPr>
          <p:spPr>
            <a:xfrm>
              <a:off x="4306252" y="3805594"/>
              <a:ext cx="938212" cy="339685"/>
            </a:xfrm>
            <a:custGeom>
              <a:avLst/>
              <a:gdLst/>
              <a:ahLst/>
              <a:cxnLst/>
              <a:rect l="l" t="t" r="r" b="b"/>
              <a:pathLst>
                <a:path w="938212" h="339685" extrusionOk="0">
                  <a:moveTo>
                    <a:pt x="373380" y="177760"/>
                  </a:moveTo>
                  <a:cubicBezTo>
                    <a:pt x="363855" y="183475"/>
                    <a:pt x="355282" y="193952"/>
                    <a:pt x="345757" y="194905"/>
                  </a:cubicBezTo>
                  <a:cubicBezTo>
                    <a:pt x="327660" y="197762"/>
                    <a:pt x="308610" y="193000"/>
                    <a:pt x="289560" y="194905"/>
                  </a:cubicBezTo>
                  <a:cubicBezTo>
                    <a:pt x="268605" y="196810"/>
                    <a:pt x="244792" y="197762"/>
                    <a:pt x="228600" y="208240"/>
                  </a:cubicBezTo>
                  <a:cubicBezTo>
                    <a:pt x="166688" y="246340"/>
                    <a:pt x="108585" y="289202"/>
                    <a:pt x="48577" y="330160"/>
                  </a:cubicBezTo>
                  <a:cubicBezTo>
                    <a:pt x="44767" y="333018"/>
                    <a:pt x="40005" y="334923"/>
                    <a:pt x="32385" y="339685"/>
                  </a:cubicBezTo>
                  <a:cubicBezTo>
                    <a:pt x="32385" y="327302"/>
                    <a:pt x="32385" y="319683"/>
                    <a:pt x="32385" y="310158"/>
                  </a:cubicBezTo>
                  <a:cubicBezTo>
                    <a:pt x="23813" y="310158"/>
                    <a:pt x="15240" y="310158"/>
                    <a:pt x="0" y="310158"/>
                  </a:cubicBezTo>
                  <a:cubicBezTo>
                    <a:pt x="36195" y="281583"/>
                    <a:pt x="66675" y="256818"/>
                    <a:pt x="106680" y="245387"/>
                  </a:cubicBezTo>
                  <a:cubicBezTo>
                    <a:pt x="122872" y="240625"/>
                    <a:pt x="135255" y="232052"/>
                    <a:pt x="138113" y="211098"/>
                  </a:cubicBezTo>
                  <a:cubicBezTo>
                    <a:pt x="139065" y="199668"/>
                    <a:pt x="156210" y="190143"/>
                    <a:pt x="165735" y="179665"/>
                  </a:cubicBezTo>
                  <a:cubicBezTo>
                    <a:pt x="175260" y="169187"/>
                    <a:pt x="183832" y="158710"/>
                    <a:pt x="192405" y="148233"/>
                  </a:cubicBezTo>
                  <a:cubicBezTo>
                    <a:pt x="212407" y="160615"/>
                    <a:pt x="225742" y="149185"/>
                    <a:pt x="240982" y="136802"/>
                  </a:cubicBezTo>
                  <a:cubicBezTo>
                    <a:pt x="261938" y="120610"/>
                    <a:pt x="284797" y="106323"/>
                    <a:pt x="306705" y="92035"/>
                  </a:cubicBezTo>
                  <a:cubicBezTo>
                    <a:pt x="336232" y="72033"/>
                    <a:pt x="366713" y="52030"/>
                    <a:pt x="396240" y="32027"/>
                  </a:cubicBezTo>
                  <a:cubicBezTo>
                    <a:pt x="397192" y="31075"/>
                    <a:pt x="394335" y="25360"/>
                    <a:pt x="394335" y="25360"/>
                  </a:cubicBezTo>
                  <a:cubicBezTo>
                    <a:pt x="401955" y="20598"/>
                    <a:pt x="409575" y="16787"/>
                    <a:pt x="417195" y="12977"/>
                  </a:cubicBezTo>
                  <a:cubicBezTo>
                    <a:pt x="590550" y="-15598"/>
                    <a:pt x="755332" y="-1310"/>
                    <a:pt x="903922" y="99655"/>
                  </a:cubicBezTo>
                  <a:cubicBezTo>
                    <a:pt x="916305" y="108227"/>
                    <a:pt x="926782" y="119658"/>
                    <a:pt x="938213" y="130135"/>
                  </a:cubicBezTo>
                  <a:cubicBezTo>
                    <a:pt x="898207" y="141565"/>
                    <a:pt x="858203" y="153948"/>
                    <a:pt x="817245" y="165377"/>
                  </a:cubicBezTo>
                  <a:cubicBezTo>
                    <a:pt x="814388" y="181570"/>
                    <a:pt x="786765" y="204430"/>
                    <a:pt x="771525" y="197762"/>
                  </a:cubicBezTo>
                  <a:cubicBezTo>
                    <a:pt x="747713" y="186333"/>
                    <a:pt x="735330" y="196810"/>
                    <a:pt x="724853" y="216812"/>
                  </a:cubicBezTo>
                  <a:cubicBezTo>
                    <a:pt x="702945" y="210145"/>
                    <a:pt x="682942" y="203477"/>
                    <a:pt x="662940" y="197762"/>
                  </a:cubicBezTo>
                  <a:cubicBezTo>
                    <a:pt x="664845" y="182523"/>
                    <a:pt x="660082" y="175855"/>
                    <a:pt x="641985" y="172045"/>
                  </a:cubicBezTo>
                  <a:cubicBezTo>
                    <a:pt x="603885" y="164425"/>
                    <a:pt x="566738" y="152995"/>
                    <a:pt x="524828" y="141565"/>
                  </a:cubicBezTo>
                  <a:cubicBezTo>
                    <a:pt x="535305" y="138708"/>
                    <a:pt x="542925" y="135850"/>
                    <a:pt x="552450" y="132993"/>
                  </a:cubicBezTo>
                  <a:cubicBezTo>
                    <a:pt x="502920" y="115848"/>
                    <a:pt x="476250" y="120610"/>
                    <a:pt x="431482" y="152043"/>
                  </a:cubicBezTo>
                  <a:cubicBezTo>
                    <a:pt x="429578" y="152995"/>
                    <a:pt x="425767" y="154900"/>
                    <a:pt x="423863" y="153948"/>
                  </a:cubicBezTo>
                  <a:cubicBezTo>
                    <a:pt x="394335" y="138708"/>
                    <a:pt x="382905" y="157758"/>
                    <a:pt x="373380" y="177760"/>
                  </a:cubicBezTo>
                  <a:close/>
                  <a:moveTo>
                    <a:pt x="692467" y="111085"/>
                  </a:moveTo>
                  <a:cubicBezTo>
                    <a:pt x="733425" y="109180"/>
                    <a:pt x="773430" y="107275"/>
                    <a:pt x="814388" y="105370"/>
                  </a:cubicBezTo>
                  <a:cubicBezTo>
                    <a:pt x="814388" y="101560"/>
                    <a:pt x="814388" y="98702"/>
                    <a:pt x="815340" y="94893"/>
                  </a:cubicBezTo>
                  <a:cubicBezTo>
                    <a:pt x="745807" y="91083"/>
                    <a:pt x="677228" y="87273"/>
                    <a:pt x="606742" y="83462"/>
                  </a:cubicBezTo>
                  <a:cubicBezTo>
                    <a:pt x="604838" y="132993"/>
                    <a:pt x="648653" y="112990"/>
                    <a:pt x="671513" y="128230"/>
                  </a:cubicBezTo>
                  <a:cubicBezTo>
                    <a:pt x="672465" y="116800"/>
                    <a:pt x="672465" y="109180"/>
                    <a:pt x="674370" y="92987"/>
                  </a:cubicBezTo>
                  <a:cubicBezTo>
                    <a:pt x="683895" y="101560"/>
                    <a:pt x="688657" y="106323"/>
                    <a:pt x="692467" y="111085"/>
                  </a:cubicBezTo>
                  <a:cubicBezTo>
                    <a:pt x="692467" y="112037"/>
                    <a:pt x="691515" y="112990"/>
                    <a:pt x="690563" y="113943"/>
                  </a:cubicBezTo>
                  <a:cubicBezTo>
                    <a:pt x="691515" y="112990"/>
                    <a:pt x="692467" y="112037"/>
                    <a:pt x="692467" y="111085"/>
                  </a:cubicBezTo>
                  <a:close/>
                  <a:moveTo>
                    <a:pt x="682942" y="181570"/>
                  </a:moveTo>
                  <a:cubicBezTo>
                    <a:pt x="681038" y="180618"/>
                    <a:pt x="680085" y="180618"/>
                    <a:pt x="679132" y="180618"/>
                  </a:cubicBezTo>
                  <a:cubicBezTo>
                    <a:pt x="679132" y="181570"/>
                    <a:pt x="679132" y="182523"/>
                    <a:pt x="680085" y="182523"/>
                  </a:cubicBezTo>
                  <a:cubicBezTo>
                    <a:pt x="680085" y="182523"/>
                    <a:pt x="681038" y="182523"/>
                    <a:pt x="682942" y="181570"/>
                  </a:cubicBezTo>
                  <a:close/>
                  <a:moveTo>
                    <a:pt x="588645" y="91083"/>
                  </a:moveTo>
                  <a:cubicBezTo>
                    <a:pt x="588645" y="92035"/>
                    <a:pt x="587692" y="92987"/>
                    <a:pt x="587692" y="93940"/>
                  </a:cubicBezTo>
                  <a:cubicBezTo>
                    <a:pt x="588645" y="93940"/>
                    <a:pt x="589597" y="94893"/>
                    <a:pt x="589597" y="94893"/>
                  </a:cubicBezTo>
                  <a:cubicBezTo>
                    <a:pt x="589597" y="93940"/>
                    <a:pt x="590550" y="92987"/>
                    <a:pt x="590550" y="92035"/>
                  </a:cubicBezTo>
                  <a:cubicBezTo>
                    <a:pt x="590550" y="91083"/>
                    <a:pt x="589597" y="91083"/>
                    <a:pt x="588645" y="91083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422;p22">
              <a:extLst>
                <a:ext uri="{FF2B5EF4-FFF2-40B4-BE49-F238E27FC236}">
                  <a16:creationId xmlns:a16="http://schemas.microsoft.com/office/drawing/2014/main" id="{1C39E955-25DE-44E7-B7A9-6AEF3E26DB44}"/>
                </a:ext>
              </a:extLst>
            </p:cNvPr>
            <p:cNvSpPr/>
            <p:nvPr/>
          </p:nvSpPr>
          <p:spPr>
            <a:xfrm>
              <a:off x="4516754" y="4453889"/>
              <a:ext cx="1036320" cy="859154"/>
            </a:xfrm>
            <a:custGeom>
              <a:avLst/>
              <a:gdLst/>
              <a:ahLst/>
              <a:cxnLst/>
              <a:rect l="l" t="t" r="r" b="b"/>
              <a:pathLst>
                <a:path w="1036320" h="859154" extrusionOk="0">
                  <a:moveTo>
                    <a:pt x="362902" y="859155"/>
                  </a:moveTo>
                  <a:cubicBezTo>
                    <a:pt x="322898" y="855345"/>
                    <a:pt x="282892" y="851535"/>
                    <a:pt x="242888" y="847725"/>
                  </a:cubicBezTo>
                  <a:cubicBezTo>
                    <a:pt x="251460" y="846772"/>
                    <a:pt x="260033" y="846772"/>
                    <a:pt x="271463" y="845820"/>
                  </a:cubicBezTo>
                  <a:cubicBezTo>
                    <a:pt x="254317" y="824865"/>
                    <a:pt x="239077" y="821055"/>
                    <a:pt x="222885" y="843915"/>
                  </a:cubicBezTo>
                  <a:cubicBezTo>
                    <a:pt x="206692" y="841057"/>
                    <a:pt x="189548" y="839153"/>
                    <a:pt x="173355" y="836295"/>
                  </a:cubicBezTo>
                  <a:cubicBezTo>
                    <a:pt x="184785" y="835342"/>
                    <a:pt x="196215" y="834390"/>
                    <a:pt x="208598" y="833438"/>
                  </a:cubicBezTo>
                  <a:cubicBezTo>
                    <a:pt x="143827" y="786765"/>
                    <a:pt x="58102" y="802957"/>
                    <a:pt x="0" y="749617"/>
                  </a:cubicBezTo>
                  <a:cubicBezTo>
                    <a:pt x="34290" y="755332"/>
                    <a:pt x="65723" y="766763"/>
                    <a:pt x="97155" y="777240"/>
                  </a:cubicBezTo>
                  <a:cubicBezTo>
                    <a:pt x="116205" y="782955"/>
                    <a:pt x="135255" y="788670"/>
                    <a:pt x="155258" y="791528"/>
                  </a:cubicBezTo>
                  <a:cubicBezTo>
                    <a:pt x="186690" y="795338"/>
                    <a:pt x="219075" y="796290"/>
                    <a:pt x="251460" y="798195"/>
                  </a:cubicBezTo>
                  <a:cubicBezTo>
                    <a:pt x="251460" y="795338"/>
                    <a:pt x="252413" y="793432"/>
                    <a:pt x="252413" y="790575"/>
                  </a:cubicBezTo>
                  <a:cubicBezTo>
                    <a:pt x="240983" y="788670"/>
                    <a:pt x="229552" y="786765"/>
                    <a:pt x="208598" y="783907"/>
                  </a:cubicBezTo>
                  <a:cubicBezTo>
                    <a:pt x="225742" y="777240"/>
                    <a:pt x="234315" y="773430"/>
                    <a:pt x="242888" y="769620"/>
                  </a:cubicBezTo>
                  <a:cubicBezTo>
                    <a:pt x="246698" y="769620"/>
                    <a:pt x="251460" y="769620"/>
                    <a:pt x="255270" y="769620"/>
                  </a:cubicBezTo>
                  <a:cubicBezTo>
                    <a:pt x="258127" y="773430"/>
                    <a:pt x="260985" y="777240"/>
                    <a:pt x="262890" y="780097"/>
                  </a:cubicBezTo>
                  <a:cubicBezTo>
                    <a:pt x="266700" y="776288"/>
                    <a:pt x="270510" y="773430"/>
                    <a:pt x="274320" y="769620"/>
                  </a:cubicBezTo>
                  <a:cubicBezTo>
                    <a:pt x="284798" y="769620"/>
                    <a:pt x="295275" y="769620"/>
                    <a:pt x="304800" y="769620"/>
                  </a:cubicBezTo>
                  <a:cubicBezTo>
                    <a:pt x="316230" y="775335"/>
                    <a:pt x="327660" y="783907"/>
                    <a:pt x="340042" y="785813"/>
                  </a:cubicBezTo>
                  <a:cubicBezTo>
                    <a:pt x="368617" y="790575"/>
                    <a:pt x="398145" y="792480"/>
                    <a:pt x="426720" y="795338"/>
                  </a:cubicBezTo>
                  <a:cubicBezTo>
                    <a:pt x="426720" y="797242"/>
                    <a:pt x="426720" y="800100"/>
                    <a:pt x="426720" y="802005"/>
                  </a:cubicBezTo>
                  <a:cubicBezTo>
                    <a:pt x="411480" y="805815"/>
                    <a:pt x="395288" y="810578"/>
                    <a:pt x="375285" y="816292"/>
                  </a:cubicBezTo>
                  <a:cubicBezTo>
                    <a:pt x="441960" y="822960"/>
                    <a:pt x="499110" y="810578"/>
                    <a:pt x="552450" y="782003"/>
                  </a:cubicBezTo>
                  <a:cubicBezTo>
                    <a:pt x="559118" y="778192"/>
                    <a:pt x="560070" y="764857"/>
                    <a:pt x="566738" y="747713"/>
                  </a:cubicBezTo>
                  <a:cubicBezTo>
                    <a:pt x="589598" y="736282"/>
                    <a:pt x="622935" y="719138"/>
                    <a:pt x="655320" y="701992"/>
                  </a:cubicBezTo>
                  <a:cubicBezTo>
                    <a:pt x="656273" y="703897"/>
                    <a:pt x="657225" y="705803"/>
                    <a:pt x="658177" y="706755"/>
                  </a:cubicBezTo>
                  <a:cubicBezTo>
                    <a:pt x="654368" y="712470"/>
                    <a:pt x="650558" y="718185"/>
                    <a:pt x="644843" y="724853"/>
                  </a:cubicBezTo>
                  <a:cubicBezTo>
                    <a:pt x="732473" y="717232"/>
                    <a:pt x="945833" y="502920"/>
                    <a:pt x="938213" y="401003"/>
                  </a:cubicBezTo>
                  <a:cubicBezTo>
                    <a:pt x="926783" y="419100"/>
                    <a:pt x="917258" y="437197"/>
                    <a:pt x="904875" y="453390"/>
                  </a:cubicBezTo>
                  <a:cubicBezTo>
                    <a:pt x="875348" y="494347"/>
                    <a:pt x="846773" y="535305"/>
                    <a:pt x="814388" y="573405"/>
                  </a:cubicBezTo>
                  <a:cubicBezTo>
                    <a:pt x="796290" y="595313"/>
                    <a:pt x="769620" y="610553"/>
                    <a:pt x="746760" y="628650"/>
                  </a:cubicBezTo>
                  <a:cubicBezTo>
                    <a:pt x="746760" y="628650"/>
                    <a:pt x="746760" y="628650"/>
                    <a:pt x="746760" y="628650"/>
                  </a:cubicBezTo>
                  <a:cubicBezTo>
                    <a:pt x="747713" y="613410"/>
                    <a:pt x="779145" y="607695"/>
                    <a:pt x="760095" y="585788"/>
                  </a:cubicBezTo>
                  <a:cubicBezTo>
                    <a:pt x="762000" y="581978"/>
                    <a:pt x="763905" y="577215"/>
                    <a:pt x="765810" y="573405"/>
                  </a:cubicBezTo>
                  <a:cubicBezTo>
                    <a:pt x="774383" y="569595"/>
                    <a:pt x="782955" y="564832"/>
                    <a:pt x="791527" y="561022"/>
                  </a:cubicBezTo>
                  <a:cubicBezTo>
                    <a:pt x="804863" y="560070"/>
                    <a:pt x="816293" y="559117"/>
                    <a:pt x="803910" y="542925"/>
                  </a:cubicBezTo>
                  <a:cubicBezTo>
                    <a:pt x="819150" y="525780"/>
                    <a:pt x="838200" y="510540"/>
                    <a:pt x="848677" y="490538"/>
                  </a:cubicBezTo>
                  <a:cubicBezTo>
                    <a:pt x="878205" y="435292"/>
                    <a:pt x="908685" y="380047"/>
                    <a:pt x="928688" y="321945"/>
                  </a:cubicBezTo>
                  <a:cubicBezTo>
                    <a:pt x="963930" y="218122"/>
                    <a:pt x="985838" y="110490"/>
                    <a:pt x="991552" y="0"/>
                  </a:cubicBezTo>
                  <a:cubicBezTo>
                    <a:pt x="996315" y="953"/>
                    <a:pt x="1001077" y="953"/>
                    <a:pt x="1002030" y="953"/>
                  </a:cubicBezTo>
                  <a:cubicBezTo>
                    <a:pt x="1002030" y="13335"/>
                    <a:pt x="1002030" y="23813"/>
                    <a:pt x="1002030" y="34290"/>
                  </a:cubicBezTo>
                  <a:cubicBezTo>
                    <a:pt x="1002030" y="49530"/>
                    <a:pt x="1004888" y="64770"/>
                    <a:pt x="1002030" y="79057"/>
                  </a:cubicBezTo>
                  <a:cubicBezTo>
                    <a:pt x="994410" y="119063"/>
                    <a:pt x="980123" y="158115"/>
                    <a:pt x="997268" y="199072"/>
                  </a:cubicBezTo>
                  <a:cubicBezTo>
                    <a:pt x="999173" y="203835"/>
                    <a:pt x="1000125" y="211455"/>
                    <a:pt x="999173" y="216217"/>
                  </a:cubicBezTo>
                  <a:cubicBezTo>
                    <a:pt x="985838" y="257175"/>
                    <a:pt x="971550" y="297180"/>
                    <a:pt x="958215" y="338138"/>
                  </a:cubicBezTo>
                  <a:cubicBezTo>
                    <a:pt x="955358" y="345757"/>
                    <a:pt x="955358" y="354330"/>
                    <a:pt x="954405" y="361950"/>
                  </a:cubicBezTo>
                  <a:cubicBezTo>
                    <a:pt x="957263" y="363855"/>
                    <a:pt x="960120" y="364807"/>
                    <a:pt x="963930" y="366713"/>
                  </a:cubicBezTo>
                  <a:cubicBezTo>
                    <a:pt x="975360" y="353378"/>
                    <a:pt x="991552" y="342900"/>
                    <a:pt x="997268" y="327660"/>
                  </a:cubicBezTo>
                  <a:cubicBezTo>
                    <a:pt x="1008698" y="294322"/>
                    <a:pt x="1014413" y="259080"/>
                    <a:pt x="1022985" y="224790"/>
                  </a:cubicBezTo>
                  <a:cubicBezTo>
                    <a:pt x="1025843" y="215265"/>
                    <a:pt x="1031558" y="205740"/>
                    <a:pt x="1036320" y="196215"/>
                  </a:cubicBezTo>
                  <a:cubicBezTo>
                    <a:pt x="1033463" y="276225"/>
                    <a:pt x="1008698" y="351472"/>
                    <a:pt x="982027" y="425767"/>
                  </a:cubicBezTo>
                  <a:cubicBezTo>
                    <a:pt x="978218" y="437197"/>
                    <a:pt x="972502" y="447675"/>
                    <a:pt x="967740" y="458153"/>
                  </a:cubicBezTo>
                  <a:cubicBezTo>
                    <a:pt x="963930" y="457200"/>
                    <a:pt x="958215" y="454342"/>
                    <a:pt x="958215" y="455295"/>
                  </a:cubicBezTo>
                  <a:cubicBezTo>
                    <a:pt x="922973" y="503872"/>
                    <a:pt x="891540" y="556260"/>
                    <a:pt x="851535" y="601028"/>
                  </a:cubicBezTo>
                  <a:cubicBezTo>
                    <a:pt x="810577" y="646747"/>
                    <a:pt x="765810" y="693420"/>
                    <a:pt x="714375" y="726757"/>
                  </a:cubicBezTo>
                  <a:cubicBezTo>
                    <a:pt x="657225" y="762953"/>
                    <a:pt x="591502" y="790575"/>
                    <a:pt x="525780" y="810578"/>
                  </a:cubicBezTo>
                  <a:cubicBezTo>
                    <a:pt x="461010" y="830580"/>
                    <a:pt x="391477" y="838200"/>
                    <a:pt x="324802" y="851535"/>
                  </a:cubicBezTo>
                  <a:cubicBezTo>
                    <a:pt x="324802" y="848678"/>
                    <a:pt x="323850" y="845820"/>
                    <a:pt x="323850" y="842963"/>
                  </a:cubicBezTo>
                  <a:cubicBezTo>
                    <a:pt x="339090" y="847725"/>
                    <a:pt x="351473" y="853440"/>
                    <a:pt x="362902" y="85915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423;p22">
              <a:extLst>
                <a:ext uri="{FF2B5EF4-FFF2-40B4-BE49-F238E27FC236}">
                  <a16:creationId xmlns:a16="http://schemas.microsoft.com/office/drawing/2014/main" id="{FACAA2C6-4244-4E1A-9FED-65D468F83F73}"/>
                </a:ext>
              </a:extLst>
            </p:cNvPr>
            <p:cNvSpPr/>
            <p:nvPr/>
          </p:nvSpPr>
          <p:spPr>
            <a:xfrm>
              <a:off x="4074785" y="4245292"/>
              <a:ext cx="192414" cy="605824"/>
            </a:xfrm>
            <a:custGeom>
              <a:avLst/>
              <a:gdLst/>
              <a:ahLst/>
              <a:cxnLst/>
              <a:rect l="l" t="t" r="r" b="b"/>
              <a:pathLst>
                <a:path w="192414" h="605824" extrusionOk="0">
                  <a:moveTo>
                    <a:pt x="3820" y="318135"/>
                  </a:moveTo>
                  <a:cubicBezTo>
                    <a:pt x="-1895" y="219075"/>
                    <a:pt x="-3800" y="120015"/>
                    <a:pt x="17155" y="21907"/>
                  </a:cubicBezTo>
                  <a:cubicBezTo>
                    <a:pt x="19060" y="14288"/>
                    <a:pt x="23822" y="7620"/>
                    <a:pt x="26680" y="0"/>
                  </a:cubicBezTo>
                  <a:cubicBezTo>
                    <a:pt x="35252" y="17145"/>
                    <a:pt x="42872" y="34290"/>
                    <a:pt x="52397" y="54292"/>
                  </a:cubicBezTo>
                  <a:cubicBezTo>
                    <a:pt x="66685" y="39052"/>
                    <a:pt x="77162" y="27622"/>
                    <a:pt x="80972" y="23813"/>
                  </a:cubicBezTo>
                  <a:cubicBezTo>
                    <a:pt x="115262" y="39052"/>
                    <a:pt x="162887" y="41910"/>
                    <a:pt x="147647" y="93345"/>
                  </a:cubicBezTo>
                  <a:cubicBezTo>
                    <a:pt x="146695" y="94297"/>
                    <a:pt x="144790" y="94297"/>
                    <a:pt x="145742" y="95250"/>
                  </a:cubicBezTo>
                  <a:cubicBezTo>
                    <a:pt x="146695" y="97155"/>
                    <a:pt x="147647" y="98107"/>
                    <a:pt x="147647" y="100013"/>
                  </a:cubicBezTo>
                  <a:cubicBezTo>
                    <a:pt x="140027" y="137160"/>
                    <a:pt x="133360" y="175260"/>
                    <a:pt x="125740" y="212407"/>
                  </a:cubicBezTo>
                  <a:cubicBezTo>
                    <a:pt x="122882" y="211455"/>
                    <a:pt x="119072" y="211455"/>
                    <a:pt x="116215" y="210502"/>
                  </a:cubicBezTo>
                  <a:cubicBezTo>
                    <a:pt x="120977" y="183832"/>
                    <a:pt x="124787" y="157163"/>
                    <a:pt x="130502" y="121920"/>
                  </a:cubicBezTo>
                  <a:cubicBezTo>
                    <a:pt x="115262" y="132397"/>
                    <a:pt x="102880" y="135255"/>
                    <a:pt x="101927" y="140970"/>
                  </a:cubicBezTo>
                  <a:cubicBezTo>
                    <a:pt x="94307" y="183832"/>
                    <a:pt x="89545" y="226695"/>
                    <a:pt x="82877" y="277177"/>
                  </a:cubicBezTo>
                  <a:cubicBezTo>
                    <a:pt x="97165" y="258127"/>
                    <a:pt x="104785" y="245745"/>
                    <a:pt x="112405" y="235267"/>
                  </a:cubicBezTo>
                  <a:cubicBezTo>
                    <a:pt x="144790" y="255270"/>
                    <a:pt x="151457" y="283845"/>
                    <a:pt x="147647" y="317182"/>
                  </a:cubicBezTo>
                  <a:cubicBezTo>
                    <a:pt x="146695" y="321945"/>
                    <a:pt x="147647" y="327660"/>
                    <a:pt x="148600" y="332422"/>
                  </a:cubicBezTo>
                  <a:cubicBezTo>
                    <a:pt x="148600" y="343852"/>
                    <a:pt x="148600" y="354330"/>
                    <a:pt x="148600" y="365760"/>
                  </a:cubicBezTo>
                  <a:cubicBezTo>
                    <a:pt x="150505" y="386715"/>
                    <a:pt x="152410" y="407670"/>
                    <a:pt x="154315" y="428625"/>
                  </a:cubicBezTo>
                  <a:cubicBezTo>
                    <a:pt x="159077" y="450532"/>
                    <a:pt x="162887" y="472440"/>
                    <a:pt x="167650" y="494347"/>
                  </a:cubicBezTo>
                  <a:cubicBezTo>
                    <a:pt x="165745" y="509588"/>
                    <a:pt x="161935" y="523875"/>
                    <a:pt x="160982" y="539115"/>
                  </a:cubicBezTo>
                  <a:cubicBezTo>
                    <a:pt x="160030" y="559117"/>
                    <a:pt x="167650" y="572452"/>
                    <a:pt x="192415" y="568642"/>
                  </a:cubicBezTo>
                  <a:lnTo>
                    <a:pt x="192415" y="569595"/>
                  </a:lnTo>
                  <a:cubicBezTo>
                    <a:pt x="192415" y="581977"/>
                    <a:pt x="192415" y="594360"/>
                    <a:pt x="191462" y="605790"/>
                  </a:cubicBezTo>
                  <a:cubicBezTo>
                    <a:pt x="166697" y="606742"/>
                    <a:pt x="160982" y="587692"/>
                    <a:pt x="154315" y="571500"/>
                  </a:cubicBezTo>
                  <a:cubicBezTo>
                    <a:pt x="147647" y="555307"/>
                    <a:pt x="143837" y="539115"/>
                    <a:pt x="138122" y="522922"/>
                  </a:cubicBezTo>
                  <a:cubicBezTo>
                    <a:pt x="136217" y="522922"/>
                    <a:pt x="134312" y="522922"/>
                    <a:pt x="132407" y="523875"/>
                  </a:cubicBezTo>
                  <a:cubicBezTo>
                    <a:pt x="130502" y="531495"/>
                    <a:pt x="128597" y="539115"/>
                    <a:pt x="124787" y="552450"/>
                  </a:cubicBezTo>
                  <a:cubicBezTo>
                    <a:pt x="109547" y="523875"/>
                    <a:pt x="97165" y="501015"/>
                    <a:pt x="84782" y="478155"/>
                  </a:cubicBezTo>
                  <a:cubicBezTo>
                    <a:pt x="81925" y="463867"/>
                    <a:pt x="80020" y="450532"/>
                    <a:pt x="77162" y="436245"/>
                  </a:cubicBezTo>
                  <a:cubicBezTo>
                    <a:pt x="79067" y="436245"/>
                    <a:pt x="80020" y="436245"/>
                    <a:pt x="81925" y="436245"/>
                  </a:cubicBezTo>
                  <a:cubicBezTo>
                    <a:pt x="83830" y="440055"/>
                    <a:pt x="86687" y="442913"/>
                    <a:pt x="90497" y="449580"/>
                  </a:cubicBezTo>
                  <a:cubicBezTo>
                    <a:pt x="93355" y="410527"/>
                    <a:pt x="95260" y="375285"/>
                    <a:pt x="97165" y="340042"/>
                  </a:cubicBezTo>
                  <a:cubicBezTo>
                    <a:pt x="94307" y="339090"/>
                    <a:pt x="91450" y="339090"/>
                    <a:pt x="88592" y="338138"/>
                  </a:cubicBezTo>
                  <a:cubicBezTo>
                    <a:pt x="83830" y="341947"/>
                    <a:pt x="79067" y="345757"/>
                    <a:pt x="74305" y="350520"/>
                  </a:cubicBezTo>
                  <a:cubicBezTo>
                    <a:pt x="46682" y="280988"/>
                    <a:pt x="89545" y="215265"/>
                    <a:pt x="84782" y="144780"/>
                  </a:cubicBezTo>
                  <a:cubicBezTo>
                    <a:pt x="79067" y="140017"/>
                    <a:pt x="70495" y="133350"/>
                    <a:pt x="61922" y="126682"/>
                  </a:cubicBezTo>
                  <a:cubicBezTo>
                    <a:pt x="87640" y="99060"/>
                    <a:pt x="85735" y="87630"/>
                    <a:pt x="57160" y="67627"/>
                  </a:cubicBezTo>
                  <a:cubicBezTo>
                    <a:pt x="51445" y="89535"/>
                    <a:pt x="52397" y="126682"/>
                    <a:pt x="38110" y="133350"/>
                  </a:cubicBezTo>
                  <a:cubicBezTo>
                    <a:pt x="11440" y="145732"/>
                    <a:pt x="17155" y="161925"/>
                    <a:pt x="15250" y="180022"/>
                  </a:cubicBezTo>
                  <a:cubicBezTo>
                    <a:pt x="11440" y="223838"/>
                    <a:pt x="7630" y="271463"/>
                    <a:pt x="3820" y="318135"/>
                  </a:cubicBezTo>
                  <a:close/>
                  <a:moveTo>
                    <a:pt x="139075" y="309563"/>
                  </a:moveTo>
                  <a:cubicBezTo>
                    <a:pt x="137170" y="309563"/>
                    <a:pt x="135265" y="309563"/>
                    <a:pt x="133360" y="309563"/>
                  </a:cubicBezTo>
                  <a:cubicBezTo>
                    <a:pt x="133360" y="339090"/>
                    <a:pt x="133360" y="368617"/>
                    <a:pt x="133360" y="398145"/>
                  </a:cubicBezTo>
                  <a:cubicBezTo>
                    <a:pt x="135265" y="398145"/>
                    <a:pt x="137170" y="398145"/>
                    <a:pt x="139075" y="398145"/>
                  </a:cubicBezTo>
                  <a:cubicBezTo>
                    <a:pt x="139075" y="369570"/>
                    <a:pt x="139075" y="340042"/>
                    <a:pt x="139075" y="309563"/>
                  </a:cubicBezTo>
                  <a:close/>
                  <a:moveTo>
                    <a:pt x="116215" y="421005"/>
                  </a:moveTo>
                  <a:cubicBezTo>
                    <a:pt x="118120" y="440055"/>
                    <a:pt x="120025" y="455295"/>
                    <a:pt x="122882" y="474345"/>
                  </a:cubicBezTo>
                  <a:cubicBezTo>
                    <a:pt x="148600" y="448627"/>
                    <a:pt x="147647" y="433388"/>
                    <a:pt x="116215" y="421005"/>
                  </a:cubicBezTo>
                  <a:close/>
                  <a:moveTo>
                    <a:pt x="132407" y="280035"/>
                  </a:moveTo>
                  <a:cubicBezTo>
                    <a:pt x="130502" y="279082"/>
                    <a:pt x="128597" y="278130"/>
                    <a:pt x="127645" y="278130"/>
                  </a:cubicBezTo>
                  <a:cubicBezTo>
                    <a:pt x="126692" y="278130"/>
                    <a:pt x="125740" y="280988"/>
                    <a:pt x="125740" y="282892"/>
                  </a:cubicBezTo>
                  <a:cubicBezTo>
                    <a:pt x="127645" y="283845"/>
                    <a:pt x="129550" y="285750"/>
                    <a:pt x="130502" y="284797"/>
                  </a:cubicBezTo>
                  <a:cubicBezTo>
                    <a:pt x="131455" y="283845"/>
                    <a:pt x="132407" y="280988"/>
                    <a:pt x="132407" y="28003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424;p22">
              <a:extLst>
                <a:ext uri="{FF2B5EF4-FFF2-40B4-BE49-F238E27FC236}">
                  <a16:creationId xmlns:a16="http://schemas.microsoft.com/office/drawing/2014/main" id="{EDC3A2D9-F49F-43C0-95D8-4F734D7D9D47}"/>
                </a:ext>
              </a:extLst>
            </p:cNvPr>
            <p:cNvSpPr/>
            <p:nvPr/>
          </p:nvSpPr>
          <p:spPr>
            <a:xfrm>
              <a:off x="4078604" y="4310062"/>
              <a:ext cx="112395" cy="629602"/>
            </a:xfrm>
            <a:custGeom>
              <a:avLst/>
              <a:gdLst/>
              <a:ahLst/>
              <a:cxnLst/>
              <a:rect l="l" t="t" r="r" b="b"/>
              <a:pathLst>
                <a:path w="112395" h="629602" extrusionOk="0">
                  <a:moveTo>
                    <a:pt x="0" y="253365"/>
                  </a:moveTo>
                  <a:cubicBezTo>
                    <a:pt x="3810" y="206693"/>
                    <a:pt x="8573" y="160020"/>
                    <a:pt x="12383" y="112395"/>
                  </a:cubicBezTo>
                  <a:cubicBezTo>
                    <a:pt x="14288" y="94297"/>
                    <a:pt x="8573" y="78105"/>
                    <a:pt x="35242" y="65722"/>
                  </a:cubicBezTo>
                  <a:cubicBezTo>
                    <a:pt x="49530" y="59055"/>
                    <a:pt x="48578" y="21907"/>
                    <a:pt x="54292" y="0"/>
                  </a:cubicBezTo>
                  <a:cubicBezTo>
                    <a:pt x="82867" y="20003"/>
                    <a:pt x="83820" y="30480"/>
                    <a:pt x="59055" y="59055"/>
                  </a:cubicBezTo>
                  <a:cubicBezTo>
                    <a:pt x="67628" y="65722"/>
                    <a:pt x="76200" y="72390"/>
                    <a:pt x="81915" y="77153"/>
                  </a:cubicBezTo>
                  <a:cubicBezTo>
                    <a:pt x="86678" y="147638"/>
                    <a:pt x="44767" y="213360"/>
                    <a:pt x="71438" y="282893"/>
                  </a:cubicBezTo>
                  <a:cubicBezTo>
                    <a:pt x="76200" y="279082"/>
                    <a:pt x="80963" y="275272"/>
                    <a:pt x="85725" y="270510"/>
                  </a:cubicBezTo>
                  <a:cubicBezTo>
                    <a:pt x="88583" y="271463"/>
                    <a:pt x="91440" y="271463"/>
                    <a:pt x="94298" y="272415"/>
                  </a:cubicBezTo>
                  <a:cubicBezTo>
                    <a:pt x="92392" y="307657"/>
                    <a:pt x="89535" y="342900"/>
                    <a:pt x="87630" y="381953"/>
                  </a:cubicBezTo>
                  <a:cubicBezTo>
                    <a:pt x="83820" y="375285"/>
                    <a:pt x="80963" y="372428"/>
                    <a:pt x="79058" y="368618"/>
                  </a:cubicBezTo>
                  <a:cubicBezTo>
                    <a:pt x="77153" y="368618"/>
                    <a:pt x="76200" y="368618"/>
                    <a:pt x="74295" y="368618"/>
                  </a:cubicBezTo>
                  <a:cubicBezTo>
                    <a:pt x="77153" y="382905"/>
                    <a:pt x="79058" y="396240"/>
                    <a:pt x="81915" y="410528"/>
                  </a:cubicBezTo>
                  <a:cubicBezTo>
                    <a:pt x="76200" y="423863"/>
                    <a:pt x="70485" y="437197"/>
                    <a:pt x="60960" y="457200"/>
                  </a:cubicBezTo>
                  <a:cubicBezTo>
                    <a:pt x="70485" y="491490"/>
                    <a:pt x="81915" y="534353"/>
                    <a:pt x="94298" y="577215"/>
                  </a:cubicBezTo>
                  <a:cubicBezTo>
                    <a:pt x="99060" y="595313"/>
                    <a:pt x="106680" y="612457"/>
                    <a:pt x="112395" y="629603"/>
                  </a:cubicBezTo>
                  <a:cubicBezTo>
                    <a:pt x="96203" y="613410"/>
                    <a:pt x="79058" y="596265"/>
                    <a:pt x="62865" y="580072"/>
                  </a:cubicBezTo>
                  <a:cubicBezTo>
                    <a:pt x="20003" y="476250"/>
                    <a:pt x="953" y="366713"/>
                    <a:pt x="0" y="25336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425;p22">
              <a:extLst>
                <a:ext uri="{FF2B5EF4-FFF2-40B4-BE49-F238E27FC236}">
                  <a16:creationId xmlns:a16="http://schemas.microsoft.com/office/drawing/2014/main" id="{C8043544-B115-466A-B78F-2F8E90DD3381}"/>
                </a:ext>
              </a:extLst>
            </p:cNvPr>
            <p:cNvSpPr/>
            <p:nvPr/>
          </p:nvSpPr>
          <p:spPr>
            <a:xfrm>
              <a:off x="5289232" y="4162424"/>
              <a:ext cx="268605" cy="657225"/>
            </a:xfrm>
            <a:custGeom>
              <a:avLst/>
              <a:gdLst/>
              <a:ahLst/>
              <a:cxnLst/>
              <a:rect l="l" t="t" r="r" b="b"/>
              <a:pathLst>
                <a:path w="268605" h="657225" extrusionOk="0">
                  <a:moveTo>
                    <a:pt x="268605" y="486728"/>
                  </a:moveTo>
                  <a:cubicBezTo>
                    <a:pt x="263843" y="496253"/>
                    <a:pt x="258128" y="504825"/>
                    <a:pt x="255270" y="515303"/>
                  </a:cubicBezTo>
                  <a:cubicBezTo>
                    <a:pt x="246698" y="549593"/>
                    <a:pt x="240983" y="584835"/>
                    <a:pt x="229553" y="618172"/>
                  </a:cubicBezTo>
                  <a:cubicBezTo>
                    <a:pt x="224790" y="633413"/>
                    <a:pt x="207645" y="644843"/>
                    <a:pt x="196215" y="657225"/>
                  </a:cubicBezTo>
                  <a:cubicBezTo>
                    <a:pt x="193358" y="655320"/>
                    <a:pt x="190500" y="654368"/>
                    <a:pt x="186690" y="652463"/>
                  </a:cubicBezTo>
                  <a:cubicBezTo>
                    <a:pt x="187643" y="644843"/>
                    <a:pt x="188595" y="636270"/>
                    <a:pt x="190500" y="628650"/>
                  </a:cubicBezTo>
                  <a:cubicBezTo>
                    <a:pt x="203835" y="587693"/>
                    <a:pt x="218123" y="547688"/>
                    <a:pt x="231458" y="506730"/>
                  </a:cubicBezTo>
                  <a:cubicBezTo>
                    <a:pt x="233363" y="501968"/>
                    <a:pt x="232410" y="494347"/>
                    <a:pt x="229553" y="489585"/>
                  </a:cubicBezTo>
                  <a:cubicBezTo>
                    <a:pt x="211455" y="448628"/>
                    <a:pt x="225743" y="409575"/>
                    <a:pt x="234315" y="369570"/>
                  </a:cubicBezTo>
                  <a:cubicBezTo>
                    <a:pt x="237173" y="355282"/>
                    <a:pt x="234315" y="339090"/>
                    <a:pt x="234315" y="324803"/>
                  </a:cubicBezTo>
                  <a:cubicBezTo>
                    <a:pt x="234315" y="314325"/>
                    <a:pt x="234315" y="303847"/>
                    <a:pt x="234315" y="291465"/>
                  </a:cubicBezTo>
                  <a:cubicBezTo>
                    <a:pt x="233363" y="291465"/>
                    <a:pt x="228600" y="290513"/>
                    <a:pt x="223838" y="290513"/>
                  </a:cubicBezTo>
                  <a:cubicBezTo>
                    <a:pt x="220028" y="270510"/>
                    <a:pt x="215265" y="249555"/>
                    <a:pt x="211455" y="229553"/>
                  </a:cubicBezTo>
                  <a:cubicBezTo>
                    <a:pt x="208598" y="202882"/>
                    <a:pt x="206693" y="175260"/>
                    <a:pt x="202883" y="148590"/>
                  </a:cubicBezTo>
                  <a:cubicBezTo>
                    <a:pt x="200025" y="124778"/>
                    <a:pt x="195263" y="100965"/>
                    <a:pt x="191453" y="78105"/>
                  </a:cubicBezTo>
                  <a:cubicBezTo>
                    <a:pt x="189548" y="68580"/>
                    <a:pt x="188595" y="59055"/>
                    <a:pt x="186690" y="49530"/>
                  </a:cubicBezTo>
                  <a:cubicBezTo>
                    <a:pt x="177165" y="53340"/>
                    <a:pt x="166688" y="57150"/>
                    <a:pt x="158115" y="61913"/>
                  </a:cubicBezTo>
                  <a:cubicBezTo>
                    <a:pt x="151448" y="64770"/>
                    <a:pt x="144780" y="68580"/>
                    <a:pt x="140018" y="73343"/>
                  </a:cubicBezTo>
                  <a:cubicBezTo>
                    <a:pt x="104775" y="106680"/>
                    <a:pt x="39053" y="110490"/>
                    <a:pt x="36195" y="176213"/>
                  </a:cubicBezTo>
                  <a:cubicBezTo>
                    <a:pt x="24765" y="159068"/>
                    <a:pt x="13335" y="140970"/>
                    <a:pt x="0" y="121920"/>
                  </a:cubicBezTo>
                  <a:cubicBezTo>
                    <a:pt x="61913" y="80963"/>
                    <a:pt x="122873" y="40957"/>
                    <a:pt x="184785" y="0"/>
                  </a:cubicBezTo>
                  <a:cubicBezTo>
                    <a:pt x="187643" y="2857"/>
                    <a:pt x="189548" y="4763"/>
                    <a:pt x="192405" y="7620"/>
                  </a:cubicBezTo>
                  <a:cubicBezTo>
                    <a:pt x="191453" y="15240"/>
                    <a:pt x="186690" y="25718"/>
                    <a:pt x="190500" y="31432"/>
                  </a:cubicBezTo>
                  <a:cubicBezTo>
                    <a:pt x="236220" y="106680"/>
                    <a:pt x="257175" y="189547"/>
                    <a:pt x="263843" y="276225"/>
                  </a:cubicBezTo>
                  <a:cubicBezTo>
                    <a:pt x="263843" y="280035"/>
                    <a:pt x="266700" y="283845"/>
                    <a:pt x="268605" y="286703"/>
                  </a:cubicBezTo>
                  <a:cubicBezTo>
                    <a:pt x="267653" y="352425"/>
                    <a:pt x="267653" y="419100"/>
                    <a:pt x="268605" y="486728"/>
                  </a:cubicBezTo>
                  <a:cubicBezTo>
                    <a:pt x="268605" y="486728"/>
                    <a:pt x="268605" y="486728"/>
                    <a:pt x="268605" y="486728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426;p22">
              <a:extLst>
                <a:ext uri="{FF2B5EF4-FFF2-40B4-BE49-F238E27FC236}">
                  <a16:creationId xmlns:a16="http://schemas.microsoft.com/office/drawing/2014/main" id="{0A84A81C-B7D7-40B6-89BE-26837ABF107C}"/>
                </a:ext>
              </a:extLst>
            </p:cNvPr>
            <p:cNvSpPr/>
            <p:nvPr/>
          </p:nvSpPr>
          <p:spPr>
            <a:xfrm>
              <a:off x="4141470" y="4892992"/>
              <a:ext cx="629602" cy="396239"/>
            </a:xfrm>
            <a:custGeom>
              <a:avLst/>
              <a:gdLst/>
              <a:ahLst/>
              <a:cxnLst/>
              <a:rect l="l" t="t" r="r" b="b"/>
              <a:pathLst>
                <a:path w="629602" h="396239" extrusionOk="0">
                  <a:moveTo>
                    <a:pt x="0" y="0"/>
                  </a:moveTo>
                  <a:cubicBezTo>
                    <a:pt x="16192" y="16192"/>
                    <a:pt x="33338" y="33338"/>
                    <a:pt x="49530" y="49530"/>
                  </a:cubicBezTo>
                  <a:cubicBezTo>
                    <a:pt x="52388" y="56197"/>
                    <a:pt x="55245" y="63817"/>
                    <a:pt x="60008" y="69532"/>
                  </a:cubicBezTo>
                  <a:cubicBezTo>
                    <a:pt x="81915" y="94297"/>
                    <a:pt x="104775" y="118110"/>
                    <a:pt x="128588" y="140970"/>
                  </a:cubicBezTo>
                  <a:cubicBezTo>
                    <a:pt x="137160" y="149542"/>
                    <a:pt x="151447" y="152400"/>
                    <a:pt x="162877" y="158115"/>
                  </a:cubicBezTo>
                  <a:cubicBezTo>
                    <a:pt x="177165" y="164782"/>
                    <a:pt x="191452" y="170497"/>
                    <a:pt x="206692" y="177165"/>
                  </a:cubicBezTo>
                  <a:cubicBezTo>
                    <a:pt x="218122" y="187642"/>
                    <a:pt x="227647" y="200025"/>
                    <a:pt x="240030" y="207645"/>
                  </a:cubicBezTo>
                  <a:cubicBezTo>
                    <a:pt x="296227" y="240030"/>
                    <a:pt x="350520" y="276225"/>
                    <a:pt x="418148" y="287655"/>
                  </a:cubicBezTo>
                  <a:cubicBezTo>
                    <a:pt x="477202" y="298132"/>
                    <a:pt x="533400" y="325755"/>
                    <a:pt x="595312" y="321945"/>
                  </a:cubicBezTo>
                  <a:cubicBezTo>
                    <a:pt x="603885" y="321945"/>
                    <a:pt x="611505" y="321945"/>
                    <a:pt x="620077" y="322897"/>
                  </a:cubicBezTo>
                  <a:cubicBezTo>
                    <a:pt x="620077" y="324802"/>
                    <a:pt x="620077" y="327660"/>
                    <a:pt x="620077" y="329565"/>
                  </a:cubicBezTo>
                  <a:cubicBezTo>
                    <a:pt x="611505" y="333375"/>
                    <a:pt x="602933" y="337185"/>
                    <a:pt x="585787" y="343852"/>
                  </a:cubicBezTo>
                  <a:cubicBezTo>
                    <a:pt x="606743" y="346710"/>
                    <a:pt x="618173" y="348615"/>
                    <a:pt x="629602" y="350520"/>
                  </a:cubicBezTo>
                  <a:cubicBezTo>
                    <a:pt x="629602" y="353377"/>
                    <a:pt x="628650" y="355282"/>
                    <a:pt x="628650" y="358140"/>
                  </a:cubicBezTo>
                  <a:cubicBezTo>
                    <a:pt x="596265" y="356235"/>
                    <a:pt x="564833" y="355282"/>
                    <a:pt x="532448" y="351472"/>
                  </a:cubicBezTo>
                  <a:cubicBezTo>
                    <a:pt x="512445" y="349567"/>
                    <a:pt x="493395" y="343852"/>
                    <a:pt x="474345" y="337185"/>
                  </a:cubicBezTo>
                  <a:cubicBezTo>
                    <a:pt x="441960" y="326707"/>
                    <a:pt x="410527" y="315277"/>
                    <a:pt x="377190" y="309563"/>
                  </a:cubicBezTo>
                  <a:cubicBezTo>
                    <a:pt x="435292" y="362902"/>
                    <a:pt x="521017" y="346710"/>
                    <a:pt x="585787" y="393382"/>
                  </a:cubicBezTo>
                  <a:cubicBezTo>
                    <a:pt x="572452" y="394335"/>
                    <a:pt x="561975" y="395288"/>
                    <a:pt x="550545" y="396240"/>
                  </a:cubicBezTo>
                  <a:cubicBezTo>
                    <a:pt x="485775" y="373380"/>
                    <a:pt x="421958" y="351472"/>
                    <a:pt x="357188" y="328613"/>
                  </a:cubicBezTo>
                  <a:cubicBezTo>
                    <a:pt x="354330" y="320040"/>
                    <a:pt x="354330" y="307657"/>
                    <a:pt x="349567" y="304800"/>
                  </a:cubicBezTo>
                  <a:cubicBezTo>
                    <a:pt x="308610" y="285750"/>
                    <a:pt x="265747" y="269557"/>
                    <a:pt x="223838" y="252413"/>
                  </a:cubicBezTo>
                  <a:cubicBezTo>
                    <a:pt x="223838" y="252413"/>
                    <a:pt x="223838" y="251460"/>
                    <a:pt x="223838" y="251460"/>
                  </a:cubicBezTo>
                  <a:cubicBezTo>
                    <a:pt x="221933" y="249555"/>
                    <a:pt x="220027" y="247650"/>
                    <a:pt x="218122" y="245745"/>
                  </a:cubicBezTo>
                  <a:lnTo>
                    <a:pt x="218122" y="243840"/>
                  </a:lnTo>
                  <a:cubicBezTo>
                    <a:pt x="218122" y="243840"/>
                    <a:pt x="217170" y="245745"/>
                    <a:pt x="217170" y="245745"/>
                  </a:cubicBezTo>
                  <a:cubicBezTo>
                    <a:pt x="211455" y="242888"/>
                    <a:pt x="205740" y="240030"/>
                    <a:pt x="200025" y="237172"/>
                  </a:cubicBezTo>
                  <a:cubicBezTo>
                    <a:pt x="200025" y="237172"/>
                    <a:pt x="200025" y="237172"/>
                    <a:pt x="200025" y="237172"/>
                  </a:cubicBezTo>
                  <a:cubicBezTo>
                    <a:pt x="198120" y="235267"/>
                    <a:pt x="195263" y="233363"/>
                    <a:pt x="193358" y="231457"/>
                  </a:cubicBezTo>
                  <a:cubicBezTo>
                    <a:pt x="193358" y="231457"/>
                    <a:pt x="193358" y="231457"/>
                    <a:pt x="193358" y="231457"/>
                  </a:cubicBezTo>
                  <a:cubicBezTo>
                    <a:pt x="191452" y="229552"/>
                    <a:pt x="188595" y="227647"/>
                    <a:pt x="186690" y="225742"/>
                  </a:cubicBezTo>
                  <a:cubicBezTo>
                    <a:pt x="186690" y="225742"/>
                    <a:pt x="186690" y="225742"/>
                    <a:pt x="186690" y="225742"/>
                  </a:cubicBezTo>
                  <a:cubicBezTo>
                    <a:pt x="182880" y="222885"/>
                    <a:pt x="179070" y="220980"/>
                    <a:pt x="175260" y="218122"/>
                  </a:cubicBezTo>
                  <a:cubicBezTo>
                    <a:pt x="94297" y="162877"/>
                    <a:pt x="30480" y="93345"/>
                    <a:pt x="0" y="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427;p22">
              <a:extLst>
                <a:ext uri="{FF2B5EF4-FFF2-40B4-BE49-F238E27FC236}">
                  <a16:creationId xmlns:a16="http://schemas.microsoft.com/office/drawing/2014/main" id="{1A8BF662-D937-4606-8F0D-D30788A3BC6A}"/>
                </a:ext>
              </a:extLst>
            </p:cNvPr>
            <p:cNvSpPr/>
            <p:nvPr/>
          </p:nvSpPr>
          <p:spPr>
            <a:xfrm>
              <a:off x="4101465" y="4133849"/>
              <a:ext cx="164782" cy="441959"/>
            </a:xfrm>
            <a:custGeom>
              <a:avLst/>
              <a:gdLst/>
              <a:ahLst/>
              <a:cxnLst/>
              <a:rect l="l" t="t" r="r" b="b"/>
              <a:pathLst>
                <a:path w="164782" h="441959" extrusionOk="0">
                  <a:moveTo>
                    <a:pt x="120967" y="203835"/>
                  </a:moveTo>
                  <a:cubicBezTo>
                    <a:pt x="137160" y="152400"/>
                    <a:pt x="88582" y="149543"/>
                    <a:pt x="54292" y="134303"/>
                  </a:cubicBezTo>
                  <a:cubicBezTo>
                    <a:pt x="50482" y="139065"/>
                    <a:pt x="40005" y="149543"/>
                    <a:pt x="25717" y="164782"/>
                  </a:cubicBezTo>
                  <a:cubicBezTo>
                    <a:pt x="16192" y="145732"/>
                    <a:pt x="7620" y="128588"/>
                    <a:pt x="0" y="110490"/>
                  </a:cubicBezTo>
                  <a:cubicBezTo>
                    <a:pt x="0" y="110490"/>
                    <a:pt x="0" y="110490"/>
                    <a:pt x="0" y="110490"/>
                  </a:cubicBezTo>
                  <a:cubicBezTo>
                    <a:pt x="0" y="108585"/>
                    <a:pt x="952" y="106680"/>
                    <a:pt x="952" y="104775"/>
                  </a:cubicBezTo>
                  <a:cubicBezTo>
                    <a:pt x="5715" y="90488"/>
                    <a:pt x="10477" y="76200"/>
                    <a:pt x="15240" y="62865"/>
                  </a:cubicBezTo>
                  <a:cubicBezTo>
                    <a:pt x="32385" y="68580"/>
                    <a:pt x="49530" y="71438"/>
                    <a:pt x="62865" y="53340"/>
                  </a:cubicBezTo>
                  <a:cubicBezTo>
                    <a:pt x="75247" y="36195"/>
                    <a:pt x="87630" y="19050"/>
                    <a:pt x="101917" y="0"/>
                  </a:cubicBezTo>
                  <a:cubicBezTo>
                    <a:pt x="111442" y="14288"/>
                    <a:pt x="93345" y="36195"/>
                    <a:pt x="119063" y="38100"/>
                  </a:cubicBezTo>
                  <a:cubicBezTo>
                    <a:pt x="118110" y="43815"/>
                    <a:pt x="117157" y="49530"/>
                    <a:pt x="115252" y="55245"/>
                  </a:cubicBezTo>
                  <a:cubicBezTo>
                    <a:pt x="108585" y="74295"/>
                    <a:pt x="101917" y="93345"/>
                    <a:pt x="96202" y="111443"/>
                  </a:cubicBezTo>
                  <a:cubicBezTo>
                    <a:pt x="96202" y="112395"/>
                    <a:pt x="95250" y="113347"/>
                    <a:pt x="95250" y="114300"/>
                  </a:cubicBezTo>
                  <a:cubicBezTo>
                    <a:pt x="96202" y="113347"/>
                    <a:pt x="96202" y="112395"/>
                    <a:pt x="97155" y="111443"/>
                  </a:cubicBezTo>
                  <a:cubicBezTo>
                    <a:pt x="115252" y="111443"/>
                    <a:pt x="133350" y="111443"/>
                    <a:pt x="149542" y="111443"/>
                  </a:cubicBezTo>
                  <a:cubicBezTo>
                    <a:pt x="140970" y="126682"/>
                    <a:pt x="133350" y="140018"/>
                    <a:pt x="125730" y="152400"/>
                  </a:cubicBezTo>
                  <a:cubicBezTo>
                    <a:pt x="128588" y="154305"/>
                    <a:pt x="132397" y="156210"/>
                    <a:pt x="135255" y="158115"/>
                  </a:cubicBezTo>
                  <a:cubicBezTo>
                    <a:pt x="140970" y="151447"/>
                    <a:pt x="145732" y="144780"/>
                    <a:pt x="151447" y="138113"/>
                  </a:cubicBezTo>
                  <a:cubicBezTo>
                    <a:pt x="153352" y="138113"/>
                    <a:pt x="156210" y="138113"/>
                    <a:pt x="158115" y="138113"/>
                  </a:cubicBezTo>
                  <a:cubicBezTo>
                    <a:pt x="158115" y="152400"/>
                    <a:pt x="157163" y="166688"/>
                    <a:pt x="158115" y="180022"/>
                  </a:cubicBezTo>
                  <a:cubicBezTo>
                    <a:pt x="159067" y="189547"/>
                    <a:pt x="161925" y="199072"/>
                    <a:pt x="164782" y="208597"/>
                  </a:cubicBezTo>
                  <a:cubicBezTo>
                    <a:pt x="156210" y="241935"/>
                    <a:pt x="144780" y="274320"/>
                    <a:pt x="139065" y="307657"/>
                  </a:cubicBezTo>
                  <a:cubicBezTo>
                    <a:pt x="131445" y="352425"/>
                    <a:pt x="127635" y="397193"/>
                    <a:pt x="121920" y="441960"/>
                  </a:cubicBezTo>
                  <a:cubicBezTo>
                    <a:pt x="121920" y="437197"/>
                    <a:pt x="120967" y="431482"/>
                    <a:pt x="120967" y="426720"/>
                  </a:cubicBezTo>
                  <a:cubicBezTo>
                    <a:pt x="125730" y="394335"/>
                    <a:pt x="119063" y="365760"/>
                    <a:pt x="85725" y="344805"/>
                  </a:cubicBezTo>
                  <a:cubicBezTo>
                    <a:pt x="78105" y="355282"/>
                    <a:pt x="69532" y="366713"/>
                    <a:pt x="56197" y="386715"/>
                  </a:cubicBezTo>
                  <a:cubicBezTo>
                    <a:pt x="62865" y="335280"/>
                    <a:pt x="67627" y="292418"/>
                    <a:pt x="75247" y="250507"/>
                  </a:cubicBezTo>
                  <a:cubicBezTo>
                    <a:pt x="76200" y="244793"/>
                    <a:pt x="88582" y="240982"/>
                    <a:pt x="103822" y="231457"/>
                  </a:cubicBezTo>
                  <a:cubicBezTo>
                    <a:pt x="98107" y="266700"/>
                    <a:pt x="94297" y="293370"/>
                    <a:pt x="89535" y="320040"/>
                  </a:cubicBezTo>
                  <a:cubicBezTo>
                    <a:pt x="92392" y="320993"/>
                    <a:pt x="96202" y="320993"/>
                    <a:pt x="99060" y="321945"/>
                  </a:cubicBezTo>
                  <a:cubicBezTo>
                    <a:pt x="106680" y="284797"/>
                    <a:pt x="113347" y="246697"/>
                    <a:pt x="120967" y="209550"/>
                  </a:cubicBezTo>
                  <a:cubicBezTo>
                    <a:pt x="120967" y="209550"/>
                    <a:pt x="120967" y="209550"/>
                    <a:pt x="120967" y="209550"/>
                  </a:cubicBezTo>
                  <a:cubicBezTo>
                    <a:pt x="120967" y="207645"/>
                    <a:pt x="120967" y="205740"/>
                    <a:pt x="120967" y="20383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428;p22">
              <a:extLst>
                <a:ext uri="{FF2B5EF4-FFF2-40B4-BE49-F238E27FC236}">
                  <a16:creationId xmlns:a16="http://schemas.microsoft.com/office/drawing/2014/main" id="{FA90E7B6-5ADB-4AAC-A607-D8841DD9566E}"/>
                </a:ext>
              </a:extLst>
            </p:cNvPr>
            <p:cNvSpPr/>
            <p:nvPr/>
          </p:nvSpPr>
          <p:spPr>
            <a:xfrm>
              <a:off x="4843462" y="4908992"/>
              <a:ext cx="643890" cy="405004"/>
            </a:xfrm>
            <a:custGeom>
              <a:avLst/>
              <a:gdLst/>
              <a:ahLst/>
              <a:cxnLst/>
              <a:rect l="l" t="t" r="r" b="b"/>
              <a:pathLst>
                <a:path w="643890" h="405004" extrusionOk="0">
                  <a:moveTo>
                    <a:pt x="36195" y="404052"/>
                  </a:moveTo>
                  <a:cubicBezTo>
                    <a:pt x="23813" y="398337"/>
                    <a:pt x="12382" y="392622"/>
                    <a:pt x="0" y="387859"/>
                  </a:cubicBezTo>
                  <a:cubicBezTo>
                    <a:pt x="0" y="390717"/>
                    <a:pt x="953" y="393574"/>
                    <a:pt x="953" y="396432"/>
                  </a:cubicBezTo>
                  <a:cubicBezTo>
                    <a:pt x="68580" y="383097"/>
                    <a:pt x="137160" y="376429"/>
                    <a:pt x="201930" y="355474"/>
                  </a:cubicBezTo>
                  <a:cubicBezTo>
                    <a:pt x="267653" y="334519"/>
                    <a:pt x="333375" y="307849"/>
                    <a:pt x="390525" y="271654"/>
                  </a:cubicBezTo>
                  <a:cubicBezTo>
                    <a:pt x="441960" y="238317"/>
                    <a:pt x="486728" y="192597"/>
                    <a:pt x="527685" y="145924"/>
                  </a:cubicBezTo>
                  <a:cubicBezTo>
                    <a:pt x="567690" y="101157"/>
                    <a:pt x="599122" y="48769"/>
                    <a:pt x="634365" y="192"/>
                  </a:cubicBezTo>
                  <a:cubicBezTo>
                    <a:pt x="635318" y="-761"/>
                    <a:pt x="641032" y="2097"/>
                    <a:pt x="643890" y="3049"/>
                  </a:cubicBezTo>
                  <a:cubicBezTo>
                    <a:pt x="620078" y="70677"/>
                    <a:pt x="584835" y="131637"/>
                    <a:pt x="538163" y="185929"/>
                  </a:cubicBezTo>
                  <a:cubicBezTo>
                    <a:pt x="536257" y="187834"/>
                    <a:pt x="533400" y="190692"/>
                    <a:pt x="531495" y="192597"/>
                  </a:cubicBezTo>
                  <a:cubicBezTo>
                    <a:pt x="531495" y="192597"/>
                    <a:pt x="531495" y="192597"/>
                    <a:pt x="531495" y="192597"/>
                  </a:cubicBezTo>
                  <a:cubicBezTo>
                    <a:pt x="528638" y="196407"/>
                    <a:pt x="525780" y="199264"/>
                    <a:pt x="523875" y="203074"/>
                  </a:cubicBezTo>
                  <a:cubicBezTo>
                    <a:pt x="523875" y="203074"/>
                    <a:pt x="523875" y="203074"/>
                    <a:pt x="523875" y="203074"/>
                  </a:cubicBezTo>
                  <a:cubicBezTo>
                    <a:pt x="520065" y="206884"/>
                    <a:pt x="516255" y="210694"/>
                    <a:pt x="511493" y="215457"/>
                  </a:cubicBezTo>
                  <a:cubicBezTo>
                    <a:pt x="511493" y="215457"/>
                    <a:pt x="511493" y="215457"/>
                    <a:pt x="511493" y="215457"/>
                  </a:cubicBezTo>
                  <a:cubicBezTo>
                    <a:pt x="507682" y="218314"/>
                    <a:pt x="504825" y="221172"/>
                    <a:pt x="501015" y="224029"/>
                  </a:cubicBezTo>
                  <a:cubicBezTo>
                    <a:pt x="501015" y="224029"/>
                    <a:pt x="501015" y="224029"/>
                    <a:pt x="501015" y="224029"/>
                  </a:cubicBezTo>
                  <a:cubicBezTo>
                    <a:pt x="490538" y="234507"/>
                    <a:pt x="480060" y="244032"/>
                    <a:pt x="469582" y="254509"/>
                  </a:cubicBezTo>
                  <a:cubicBezTo>
                    <a:pt x="469582" y="254509"/>
                    <a:pt x="469582" y="254509"/>
                    <a:pt x="469582" y="254509"/>
                  </a:cubicBezTo>
                  <a:cubicBezTo>
                    <a:pt x="467678" y="256414"/>
                    <a:pt x="465772" y="258319"/>
                    <a:pt x="463868" y="261177"/>
                  </a:cubicBezTo>
                  <a:cubicBezTo>
                    <a:pt x="463868" y="261177"/>
                    <a:pt x="463868" y="262129"/>
                    <a:pt x="463868" y="262129"/>
                  </a:cubicBezTo>
                  <a:cubicBezTo>
                    <a:pt x="434340" y="270702"/>
                    <a:pt x="407670" y="282132"/>
                    <a:pt x="400050" y="315469"/>
                  </a:cubicBezTo>
                  <a:lnTo>
                    <a:pt x="399097" y="316422"/>
                  </a:lnTo>
                  <a:cubicBezTo>
                    <a:pt x="399097" y="316422"/>
                    <a:pt x="397193" y="316422"/>
                    <a:pt x="397193" y="316422"/>
                  </a:cubicBezTo>
                  <a:cubicBezTo>
                    <a:pt x="394335" y="318327"/>
                    <a:pt x="391478" y="320232"/>
                    <a:pt x="388620" y="322137"/>
                  </a:cubicBezTo>
                  <a:cubicBezTo>
                    <a:pt x="388620" y="322137"/>
                    <a:pt x="388620" y="322137"/>
                    <a:pt x="388620" y="322137"/>
                  </a:cubicBezTo>
                  <a:cubicBezTo>
                    <a:pt x="386715" y="324042"/>
                    <a:pt x="383857" y="325947"/>
                    <a:pt x="381953" y="327852"/>
                  </a:cubicBezTo>
                  <a:cubicBezTo>
                    <a:pt x="381953" y="327852"/>
                    <a:pt x="381953" y="327852"/>
                    <a:pt x="381953" y="327852"/>
                  </a:cubicBezTo>
                  <a:cubicBezTo>
                    <a:pt x="354330" y="339282"/>
                    <a:pt x="327660" y="351664"/>
                    <a:pt x="300038" y="363094"/>
                  </a:cubicBezTo>
                  <a:cubicBezTo>
                    <a:pt x="248603" y="375477"/>
                    <a:pt x="197168" y="388812"/>
                    <a:pt x="145732" y="401194"/>
                  </a:cubicBezTo>
                  <a:cubicBezTo>
                    <a:pt x="139065" y="402147"/>
                    <a:pt x="132397" y="403099"/>
                    <a:pt x="124778" y="405004"/>
                  </a:cubicBezTo>
                  <a:cubicBezTo>
                    <a:pt x="95250" y="403099"/>
                    <a:pt x="65722" y="404052"/>
                    <a:pt x="36195" y="404052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429;p22">
              <a:extLst>
                <a:ext uri="{FF2B5EF4-FFF2-40B4-BE49-F238E27FC236}">
                  <a16:creationId xmlns:a16="http://schemas.microsoft.com/office/drawing/2014/main" id="{D67E764B-F83E-4542-B629-D4211B67D38E}"/>
                </a:ext>
              </a:extLst>
            </p:cNvPr>
            <p:cNvSpPr/>
            <p:nvPr/>
          </p:nvSpPr>
          <p:spPr>
            <a:xfrm>
              <a:off x="4384357" y="3817619"/>
              <a:ext cx="339089" cy="178117"/>
            </a:xfrm>
            <a:custGeom>
              <a:avLst/>
              <a:gdLst/>
              <a:ahLst/>
              <a:cxnLst/>
              <a:rect l="l" t="t" r="r" b="b"/>
              <a:pathLst>
                <a:path w="339089" h="178117" extrusionOk="0">
                  <a:moveTo>
                    <a:pt x="339090" y="0"/>
                  </a:moveTo>
                  <a:cubicBezTo>
                    <a:pt x="331470" y="3810"/>
                    <a:pt x="324802" y="7620"/>
                    <a:pt x="316230" y="12383"/>
                  </a:cubicBezTo>
                  <a:cubicBezTo>
                    <a:pt x="316230" y="12383"/>
                    <a:pt x="319087" y="18098"/>
                    <a:pt x="318135" y="19050"/>
                  </a:cubicBezTo>
                  <a:cubicBezTo>
                    <a:pt x="288608" y="39053"/>
                    <a:pt x="258127" y="59055"/>
                    <a:pt x="228600" y="79058"/>
                  </a:cubicBezTo>
                  <a:cubicBezTo>
                    <a:pt x="206692" y="94298"/>
                    <a:pt x="183833" y="107633"/>
                    <a:pt x="162877" y="123825"/>
                  </a:cubicBezTo>
                  <a:cubicBezTo>
                    <a:pt x="147637" y="136208"/>
                    <a:pt x="134302" y="147638"/>
                    <a:pt x="114300" y="135255"/>
                  </a:cubicBezTo>
                  <a:cubicBezTo>
                    <a:pt x="82867" y="149543"/>
                    <a:pt x="51435" y="163830"/>
                    <a:pt x="20002" y="178118"/>
                  </a:cubicBezTo>
                  <a:lnTo>
                    <a:pt x="20002" y="178118"/>
                  </a:lnTo>
                  <a:cubicBezTo>
                    <a:pt x="13335" y="167640"/>
                    <a:pt x="7620" y="157163"/>
                    <a:pt x="0" y="144780"/>
                  </a:cubicBezTo>
                  <a:cubicBezTo>
                    <a:pt x="1905" y="138113"/>
                    <a:pt x="4763" y="126683"/>
                    <a:pt x="7620" y="115253"/>
                  </a:cubicBezTo>
                  <a:cubicBezTo>
                    <a:pt x="108585" y="53340"/>
                    <a:pt x="221933" y="20955"/>
                    <a:pt x="339090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430;p22">
              <a:extLst>
                <a:ext uri="{FF2B5EF4-FFF2-40B4-BE49-F238E27FC236}">
                  <a16:creationId xmlns:a16="http://schemas.microsoft.com/office/drawing/2014/main" id="{883CB413-33CA-4414-B8F9-F9BB776EF6C5}"/>
                </a:ext>
              </a:extLst>
            </p:cNvPr>
            <p:cNvSpPr/>
            <p:nvPr/>
          </p:nvSpPr>
          <p:spPr>
            <a:xfrm>
              <a:off x="4191952" y="5053012"/>
              <a:ext cx="458152" cy="275695"/>
            </a:xfrm>
            <a:custGeom>
              <a:avLst/>
              <a:gdLst/>
              <a:ahLst/>
              <a:cxnLst/>
              <a:rect l="l" t="t" r="r" b="b"/>
              <a:pathLst>
                <a:path w="458152" h="275695" extrusionOk="0">
                  <a:moveTo>
                    <a:pt x="200025" y="193357"/>
                  </a:moveTo>
                  <a:cubicBezTo>
                    <a:pt x="198120" y="191453"/>
                    <a:pt x="196215" y="189547"/>
                    <a:pt x="193357" y="187643"/>
                  </a:cubicBezTo>
                  <a:cubicBezTo>
                    <a:pt x="193357" y="183832"/>
                    <a:pt x="193357" y="180022"/>
                    <a:pt x="193357" y="175260"/>
                  </a:cubicBezTo>
                  <a:cubicBezTo>
                    <a:pt x="194310" y="174307"/>
                    <a:pt x="194310" y="173355"/>
                    <a:pt x="195263" y="172403"/>
                  </a:cubicBezTo>
                  <a:cubicBezTo>
                    <a:pt x="195263" y="173355"/>
                    <a:pt x="194310" y="174307"/>
                    <a:pt x="194310" y="175260"/>
                  </a:cubicBezTo>
                  <a:cubicBezTo>
                    <a:pt x="180022" y="169545"/>
                    <a:pt x="164782" y="162878"/>
                    <a:pt x="150495" y="157163"/>
                  </a:cubicBezTo>
                  <a:cubicBezTo>
                    <a:pt x="92392" y="120968"/>
                    <a:pt x="50482" y="68580"/>
                    <a:pt x="6667" y="19050"/>
                  </a:cubicBezTo>
                  <a:cubicBezTo>
                    <a:pt x="2857" y="14288"/>
                    <a:pt x="1905" y="6668"/>
                    <a:pt x="0" y="0"/>
                  </a:cubicBezTo>
                  <a:cubicBezTo>
                    <a:pt x="102870" y="100013"/>
                    <a:pt x="223838" y="174307"/>
                    <a:pt x="360997" y="221932"/>
                  </a:cubicBezTo>
                  <a:cubicBezTo>
                    <a:pt x="393382" y="233363"/>
                    <a:pt x="425767" y="242888"/>
                    <a:pt x="458153" y="253365"/>
                  </a:cubicBezTo>
                  <a:cubicBezTo>
                    <a:pt x="431482" y="281940"/>
                    <a:pt x="406717" y="251460"/>
                    <a:pt x="378142" y="252413"/>
                  </a:cubicBezTo>
                  <a:cubicBezTo>
                    <a:pt x="379095" y="260032"/>
                    <a:pt x="379095" y="266700"/>
                    <a:pt x="380047" y="275272"/>
                  </a:cubicBezTo>
                  <a:cubicBezTo>
                    <a:pt x="376238" y="275272"/>
                    <a:pt x="373380" y="276225"/>
                    <a:pt x="371475" y="275272"/>
                  </a:cubicBezTo>
                  <a:cubicBezTo>
                    <a:pt x="328613" y="262890"/>
                    <a:pt x="291465" y="240982"/>
                    <a:pt x="255270" y="214313"/>
                  </a:cubicBezTo>
                  <a:cubicBezTo>
                    <a:pt x="239077" y="203835"/>
                    <a:pt x="218122" y="200025"/>
                    <a:pt x="200025" y="193357"/>
                  </a:cubicBezTo>
                  <a:close/>
                  <a:moveTo>
                    <a:pt x="342900" y="242888"/>
                  </a:moveTo>
                  <a:cubicBezTo>
                    <a:pt x="343853" y="243840"/>
                    <a:pt x="344805" y="244793"/>
                    <a:pt x="345757" y="244793"/>
                  </a:cubicBezTo>
                  <a:cubicBezTo>
                    <a:pt x="345757" y="243840"/>
                    <a:pt x="344805" y="242888"/>
                    <a:pt x="342900" y="242888"/>
                  </a:cubicBezTo>
                  <a:cubicBezTo>
                    <a:pt x="340042" y="238125"/>
                    <a:pt x="336232" y="234315"/>
                    <a:pt x="331470" y="230505"/>
                  </a:cubicBezTo>
                  <a:cubicBezTo>
                    <a:pt x="330517" y="232410"/>
                    <a:pt x="328613" y="234315"/>
                    <a:pt x="327660" y="237172"/>
                  </a:cubicBezTo>
                  <a:cubicBezTo>
                    <a:pt x="333375" y="238125"/>
                    <a:pt x="338138" y="240030"/>
                    <a:pt x="342900" y="242888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431;p22">
              <a:extLst>
                <a:ext uri="{FF2B5EF4-FFF2-40B4-BE49-F238E27FC236}">
                  <a16:creationId xmlns:a16="http://schemas.microsoft.com/office/drawing/2014/main" id="{C470BE3B-A5FA-41FE-910A-751DF37B11DE}"/>
                </a:ext>
              </a:extLst>
            </p:cNvPr>
            <p:cNvSpPr/>
            <p:nvPr/>
          </p:nvSpPr>
          <p:spPr>
            <a:xfrm>
              <a:off x="4657725" y="5303519"/>
              <a:ext cx="479107" cy="71793"/>
            </a:xfrm>
            <a:custGeom>
              <a:avLst/>
              <a:gdLst/>
              <a:ahLst/>
              <a:cxnLst/>
              <a:rect l="l" t="t" r="r" b="b"/>
              <a:pathLst>
                <a:path w="479107" h="71793" extrusionOk="0">
                  <a:moveTo>
                    <a:pt x="479107" y="0"/>
                  </a:moveTo>
                  <a:cubicBezTo>
                    <a:pt x="472440" y="7620"/>
                    <a:pt x="466725" y="18098"/>
                    <a:pt x="458153" y="22860"/>
                  </a:cubicBezTo>
                  <a:cubicBezTo>
                    <a:pt x="396240" y="53340"/>
                    <a:pt x="331470" y="72390"/>
                    <a:pt x="260985" y="71438"/>
                  </a:cubicBezTo>
                  <a:cubicBezTo>
                    <a:pt x="205740" y="70485"/>
                    <a:pt x="150495" y="73343"/>
                    <a:pt x="95250" y="70485"/>
                  </a:cubicBezTo>
                  <a:cubicBezTo>
                    <a:pt x="62865" y="68580"/>
                    <a:pt x="31432" y="60008"/>
                    <a:pt x="0" y="54293"/>
                  </a:cubicBezTo>
                  <a:cubicBezTo>
                    <a:pt x="953" y="51435"/>
                    <a:pt x="953" y="47625"/>
                    <a:pt x="1905" y="44768"/>
                  </a:cubicBezTo>
                  <a:cubicBezTo>
                    <a:pt x="7620" y="44768"/>
                    <a:pt x="14288" y="44768"/>
                    <a:pt x="19050" y="45720"/>
                  </a:cubicBezTo>
                  <a:cubicBezTo>
                    <a:pt x="25718" y="47625"/>
                    <a:pt x="32385" y="52388"/>
                    <a:pt x="40005" y="52388"/>
                  </a:cubicBezTo>
                  <a:cubicBezTo>
                    <a:pt x="82868" y="53340"/>
                    <a:pt x="126682" y="53340"/>
                    <a:pt x="169545" y="52388"/>
                  </a:cubicBezTo>
                  <a:cubicBezTo>
                    <a:pt x="174307" y="52388"/>
                    <a:pt x="180022" y="44768"/>
                    <a:pt x="184785" y="40958"/>
                  </a:cubicBezTo>
                  <a:cubicBezTo>
                    <a:pt x="188595" y="39053"/>
                    <a:pt x="193357" y="36195"/>
                    <a:pt x="197168" y="34290"/>
                  </a:cubicBezTo>
                  <a:cubicBezTo>
                    <a:pt x="234315" y="34290"/>
                    <a:pt x="272415" y="34290"/>
                    <a:pt x="309563" y="34290"/>
                  </a:cubicBezTo>
                  <a:cubicBezTo>
                    <a:pt x="318135" y="33338"/>
                    <a:pt x="326707" y="32385"/>
                    <a:pt x="335280" y="31433"/>
                  </a:cubicBezTo>
                  <a:cubicBezTo>
                    <a:pt x="343853" y="30480"/>
                    <a:pt x="351472" y="29528"/>
                    <a:pt x="360045" y="28575"/>
                  </a:cubicBezTo>
                  <a:cubicBezTo>
                    <a:pt x="364807" y="27623"/>
                    <a:pt x="368618" y="26670"/>
                    <a:pt x="373380" y="25718"/>
                  </a:cubicBezTo>
                  <a:cubicBezTo>
                    <a:pt x="383857" y="23813"/>
                    <a:pt x="393382" y="21908"/>
                    <a:pt x="403860" y="20003"/>
                  </a:cubicBezTo>
                  <a:cubicBezTo>
                    <a:pt x="408622" y="19050"/>
                    <a:pt x="412432" y="18098"/>
                    <a:pt x="417195" y="17145"/>
                  </a:cubicBezTo>
                  <a:cubicBezTo>
                    <a:pt x="427672" y="14288"/>
                    <a:pt x="438150" y="11430"/>
                    <a:pt x="448628" y="9525"/>
                  </a:cubicBezTo>
                  <a:cubicBezTo>
                    <a:pt x="455295" y="7620"/>
                    <a:pt x="461010" y="5715"/>
                    <a:pt x="467678" y="3810"/>
                  </a:cubicBezTo>
                  <a:cubicBezTo>
                    <a:pt x="470535" y="2858"/>
                    <a:pt x="475297" y="953"/>
                    <a:pt x="479107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432;p22">
              <a:extLst>
                <a:ext uri="{FF2B5EF4-FFF2-40B4-BE49-F238E27FC236}">
                  <a16:creationId xmlns:a16="http://schemas.microsoft.com/office/drawing/2014/main" id="{2C65C791-9FD1-4C3C-9108-527796174F28}"/>
                </a:ext>
              </a:extLst>
            </p:cNvPr>
            <p:cNvSpPr/>
            <p:nvPr/>
          </p:nvSpPr>
          <p:spPr>
            <a:xfrm>
              <a:off x="5226367" y="3955731"/>
              <a:ext cx="92392" cy="104775"/>
            </a:xfrm>
            <a:custGeom>
              <a:avLst/>
              <a:gdLst/>
              <a:ahLst/>
              <a:cxnLst/>
              <a:rect l="l" t="t" r="r" b="b"/>
              <a:pathLst>
                <a:path w="92392" h="104775" extrusionOk="0">
                  <a:moveTo>
                    <a:pt x="92392" y="58103"/>
                  </a:moveTo>
                  <a:cubicBezTo>
                    <a:pt x="90488" y="74295"/>
                    <a:pt x="89535" y="89535"/>
                    <a:pt x="87630" y="104775"/>
                  </a:cubicBezTo>
                  <a:cubicBezTo>
                    <a:pt x="57150" y="68580"/>
                    <a:pt x="31432" y="36195"/>
                    <a:pt x="0" y="0"/>
                  </a:cubicBezTo>
                  <a:cubicBezTo>
                    <a:pt x="19050" y="3810"/>
                    <a:pt x="31432" y="5715"/>
                    <a:pt x="42863" y="7620"/>
                  </a:cubicBezTo>
                  <a:cubicBezTo>
                    <a:pt x="42863" y="7620"/>
                    <a:pt x="42863" y="7620"/>
                    <a:pt x="42863" y="7620"/>
                  </a:cubicBezTo>
                  <a:cubicBezTo>
                    <a:pt x="44767" y="8573"/>
                    <a:pt x="46672" y="8573"/>
                    <a:pt x="47625" y="9525"/>
                  </a:cubicBezTo>
                  <a:cubicBezTo>
                    <a:pt x="62865" y="25718"/>
                    <a:pt x="77152" y="41910"/>
                    <a:pt x="92392" y="58103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433;p22">
              <a:extLst>
                <a:ext uri="{FF2B5EF4-FFF2-40B4-BE49-F238E27FC236}">
                  <a16:creationId xmlns:a16="http://schemas.microsoft.com/office/drawing/2014/main" id="{3F449A88-013F-465E-92FA-22868020DDC4}"/>
                </a:ext>
              </a:extLst>
            </p:cNvPr>
            <p:cNvSpPr/>
            <p:nvPr/>
          </p:nvSpPr>
          <p:spPr>
            <a:xfrm>
              <a:off x="4364354" y="5145404"/>
              <a:ext cx="133350" cy="76200"/>
            </a:xfrm>
            <a:custGeom>
              <a:avLst/>
              <a:gdLst/>
              <a:ahLst/>
              <a:cxnLst/>
              <a:rect l="l" t="t" r="r" b="b"/>
              <a:pathLst>
                <a:path w="133350" h="76200" extrusionOk="0">
                  <a:moveTo>
                    <a:pt x="0" y="0"/>
                  </a:moveTo>
                  <a:cubicBezTo>
                    <a:pt x="41910" y="17145"/>
                    <a:pt x="83820" y="34290"/>
                    <a:pt x="125730" y="52388"/>
                  </a:cubicBezTo>
                  <a:cubicBezTo>
                    <a:pt x="131445" y="55245"/>
                    <a:pt x="131445" y="67627"/>
                    <a:pt x="133350" y="76200"/>
                  </a:cubicBezTo>
                  <a:cubicBezTo>
                    <a:pt x="88583" y="51435"/>
                    <a:pt x="44767" y="25717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434;p22">
              <a:extLst>
                <a:ext uri="{FF2B5EF4-FFF2-40B4-BE49-F238E27FC236}">
                  <a16:creationId xmlns:a16="http://schemas.microsoft.com/office/drawing/2014/main" id="{0DDB4A8F-8F6D-4713-98CB-FD2953F9576E}"/>
                </a:ext>
              </a:extLst>
            </p:cNvPr>
            <p:cNvSpPr/>
            <p:nvPr/>
          </p:nvSpPr>
          <p:spPr>
            <a:xfrm>
              <a:off x="5556884" y="4448174"/>
              <a:ext cx="12631" cy="200977"/>
            </a:xfrm>
            <a:custGeom>
              <a:avLst/>
              <a:gdLst/>
              <a:ahLst/>
              <a:cxnLst/>
              <a:rect l="l" t="t" r="r" b="b"/>
              <a:pathLst>
                <a:path w="12631" h="200977" extrusionOk="0">
                  <a:moveTo>
                    <a:pt x="953" y="200978"/>
                  </a:moveTo>
                  <a:cubicBezTo>
                    <a:pt x="953" y="134303"/>
                    <a:pt x="953" y="66675"/>
                    <a:pt x="0" y="0"/>
                  </a:cubicBezTo>
                  <a:cubicBezTo>
                    <a:pt x="18097" y="66675"/>
                    <a:pt x="15240" y="133350"/>
                    <a:pt x="953" y="20097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435;p22">
              <a:extLst>
                <a:ext uri="{FF2B5EF4-FFF2-40B4-BE49-F238E27FC236}">
                  <a16:creationId xmlns:a16="http://schemas.microsoft.com/office/drawing/2014/main" id="{FEC5FF27-8B77-42ED-9E6D-C4F57AAD9170}"/>
                </a:ext>
              </a:extLst>
            </p:cNvPr>
            <p:cNvSpPr/>
            <p:nvPr/>
          </p:nvSpPr>
          <p:spPr>
            <a:xfrm>
              <a:off x="5243512" y="5169217"/>
              <a:ext cx="63817" cy="53339"/>
            </a:xfrm>
            <a:custGeom>
              <a:avLst/>
              <a:gdLst/>
              <a:ahLst/>
              <a:cxnLst/>
              <a:rect l="l" t="t" r="r" b="b"/>
              <a:pathLst>
                <a:path w="63817" h="53339" extrusionOk="0">
                  <a:moveTo>
                    <a:pt x="0" y="53340"/>
                  </a:moveTo>
                  <a:cubicBezTo>
                    <a:pt x="8572" y="20955"/>
                    <a:pt x="35243" y="9525"/>
                    <a:pt x="63818" y="0"/>
                  </a:cubicBezTo>
                  <a:cubicBezTo>
                    <a:pt x="42863" y="18097"/>
                    <a:pt x="21907" y="35242"/>
                    <a:pt x="0" y="5334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436;p22">
              <a:extLst>
                <a:ext uri="{FF2B5EF4-FFF2-40B4-BE49-F238E27FC236}">
                  <a16:creationId xmlns:a16="http://schemas.microsoft.com/office/drawing/2014/main" id="{163E2E9B-3E06-439C-8652-B3A44A2A42BA}"/>
                </a:ext>
              </a:extLst>
            </p:cNvPr>
            <p:cNvSpPr/>
            <p:nvPr/>
          </p:nvSpPr>
          <p:spPr>
            <a:xfrm>
              <a:off x="5143500" y="5234939"/>
              <a:ext cx="81915" cy="35242"/>
            </a:xfrm>
            <a:custGeom>
              <a:avLst/>
              <a:gdLst/>
              <a:ahLst/>
              <a:cxnLst/>
              <a:rect l="l" t="t" r="r" b="b"/>
              <a:pathLst>
                <a:path w="81915" h="35242" extrusionOk="0">
                  <a:moveTo>
                    <a:pt x="0" y="35242"/>
                  </a:moveTo>
                  <a:cubicBezTo>
                    <a:pt x="27622" y="23813"/>
                    <a:pt x="54293" y="11430"/>
                    <a:pt x="81915" y="0"/>
                  </a:cubicBezTo>
                  <a:cubicBezTo>
                    <a:pt x="54293" y="11430"/>
                    <a:pt x="26670" y="23813"/>
                    <a:pt x="0" y="35242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437;p22">
              <a:extLst>
                <a:ext uri="{FF2B5EF4-FFF2-40B4-BE49-F238E27FC236}">
                  <a16:creationId xmlns:a16="http://schemas.microsoft.com/office/drawing/2014/main" id="{F57E420D-AEE7-4A46-AFDB-202D357A0FF9}"/>
                </a:ext>
              </a:extLst>
            </p:cNvPr>
            <p:cNvSpPr/>
            <p:nvPr/>
          </p:nvSpPr>
          <p:spPr>
            <a:xfrm>
              <a:off x="4740592" y="5281634"/>
              <a:ext cx="48577" cy="19027"/>
            </a:xfrm>
            <a:custGeom>
              <a:avLst/>
              <a:gdLst/>
              <a:ahLst/>
              <a:cxnLst/>
              <a:rect l="l" t="t" r="r" b="b"/>
              <a:pathLst>
                <a:path w="48577" h="19027" extrusionOk="0">
                  <a:moveTo>
                    <a:pt x="0" y="15217"/>
                  </a:moveTo>
                  <a:cubicBezTo>
                    <a:pt x="15240" y="-7643"/>
                    <a:pt x="30480" y="-2880"/>
                    <a:pt x="48577" y="17122"/>
                  </a:cubicBezTo>
                  <a:cubicBezTo>
                    <a:pt x="37147" y="18075"/>
                    <a:pt x="28575" y="19027"/>
                    <a:pt x="20002" y="19027"/>
                  </a:cubicBezTo>
                  <a:cubicBezTo>
                    <a:pt x="13335" y="18075"/>
                    <a:pt x="6667" y="17122"/>
                    <a:pt x="0" y="1521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438;p22">
              <a:extLst>
                <a:ext uri="{FF2B5EF4-FFF2-40B4-BE49-F238E27FC236}">
                  <a16:creationId xmlns:a16="http://schemas.microsoft.com/office/drawing/2014/main" id="{08332E63-4316-4D7E-BAC1-D16433AE1F66}"/>
                </a:ext>
              </a:extLst>
            </p:cNvPr>
            <p:cNvSpPr/>
            <p:nvPr/>
          </p:nvSpPr>
          <p:spPr>
            <a:xfrm>
              <a:off x="4804409" y="5333999"/>
              <a:ext cx="50482" cy="10477"/>
            </a:xfrm>
            <a:custGeom>
              <a:avLst/>
              <a:gdLst/>
              <a:ahLst/>
              <a:cxnLst/>
              <a:rect l="l" t="t" r="r" b="b"/>
              <a:pathLst>
                <a:path w="50482" h="10477" extrusionOk="0">
                  <a:moveTo>
                    <a:pt x="50483" y="3810"/>
                  </a:moveTo>
                  <a:cubicBezTo>
                    <a:pt x="46672" y="5715"/>
                    <a:pt x="41910" y="8572"/>
                    <a:pt x="38100" y="10478"/>
                  </a:cubicBezTo>
                  <a:cubicBezTo>
                    <a:pt x="25718" y="6668"/>
                    <a:pt x="12383" y="3810"/>
                    <a:pt x="0" y="0"/>
                  </a:cubicBezTo>
                  <a:cubicBezTo>
                    <a:pt x="17145" y="953"/>
                    <a:pt x="34290" y="1905"/>
                    <a:pt x="50483" y="381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439;p22">
              <a:extLst>
                <a:ext uri="{FF2B5EF4-FFF2-40B4-BE49-F238E27FC236}">
                  <a16:creationId xmlns:a16="http://schemas.microsoft.com/office/drawing/2014/main" id="{D0F68D06-9044-4772-82FF-2DF87A9847D7}"/>
                </a:ext>
              </a:extLst>
            </p:cNvPr>
            <p:cNvSpPr/>
            <p:nvPr/>
          </p:nvSpPr>
          <p:spPr>
            <a:xfrm>
              <a:off x="4753927" y="5326379"/>
              <a:ext cx="38100" cy="5714"/>
            </a:xfrm>
            <a:custGeom>
              <a:avLst/>
              <a:gdLst/>
              <a:ahLst/>
              <a:cxnLst/>
              <a:rect l="l" t="t" r="r" b="b"/>
              <a:pathLst>
                <a:path w="38100" h="5714" extrusionOk="0">
                  <a:moveTo>
                    <a:pt x="38100" y="5715"/>
                  </a:moveTo>
                  <a:cubicBezTo>
                    <a:pt x="25717" y="3810"/>
                    <a:pt x="13335" y="1905"/>
                    <a:pt x="0" y="0"/>
                  </a:cubicBezTo>
                  <a:cubicBezTo>
                    <a:pt x="13335" y="1905"/>
                    <a:pt x="25717" y="3810"/>
                    <a:pt x="38100" y="571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2440;p22">
              <a:extLst>
                <a:ext uri="{FF2B5EF4-FFF2-40B4-BE49-F238E27FC236}">
                  <a16:creationId xmlns:a16="http://schemas.microsoft.com/office/drawing/2014/main" id="{A30077E8-0783-44A5-982A-FE9BF7D44E47}"/>
                </a:ext>
              </a:extLst>
            </p:cNvPr>
            <p:cNvSpPr/>
            <p:nvPr/>
          </p:nvSpPr>
          <p:spPr>
            <a:xfrm>
              <a:off x="5313997" y="5132069"/>
              <a:ext cx="31432" cy="30480"/>
            </a:xfrm>
            <a:custGeom>
              <a:avLst/>
              <a:gdLst/>
              <a:ahLst/>
              <a:cxnLst/>
              <a:rect l="l" t="t" r="r" b="b"/>
              <a:pathLst>
                <a:path w="31432" h="30480" extrusionOk="0">
                  <a:moveTo>
                    <a:pt x="0" y="30480"/>
                  </a:moveTo>
                  <a:cubicBezTo>
                    <a:pt x="10478" y="20003"/>
                    <a:pt x="20955" y="10478"/>
                    <a:pt x="31433" y="0"/>
                  </a:cubicBezTo>
                  <a:cubicBezTo>
                    <a:pt x="20955" y="10478"/>
                    <a:pt x="10478" y="20003"/>
                    <a:pt x="0" y="3048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2441;p22">
              <a:extLst>
                <a:ext uri="{FF2B5EF4-FFF2-40B4-BE49-F238E27FC236}">
                  <a16:creationId xmlns:a16="http://schemas.microsoft.com/office/drawing/2014/main" id="{08A8AA74-3D6B-4EB5-9126-E85F62135730}"/>
                </a:ext>
              </a:extLst>
            </p:cNvPr>
            <p:cNvSpPr/>
            <p:nvPr/>
          </p:nvSpPr>
          <p:spPr>
            <a:xfrm>
              <a:off x="5511165" y="4959667"/>
              <a:ext cx="19050" cy="18097"/>
            </a:xfrm>
            <a:custGeom>
              <a:avLst/>
              <a:gdLst/>
              <a:ahLst/>
              <a:cxnLst/>
              <a:rect l="l" t="t" r="r" b="b"/>
              <a:pathLst>
                <a:path w="19050" h="18097" extrusionOk="0">
                  <a:moveTo>
                    <a:pt x="8572" y="0"/>
                  </a:moveTo>
                  <a:cubicBezTo>
                    <a:pt x="12382" y="3810"/>
                    <a:pt x="16192" y="6667"/>
                    <a:pt x="19050" y="10477"/>
                  </a:cubicBezTo>
                  <a:cubicBezTo>
                    <a:pt x="12382" y="13335"/>
                    <a:pt x="5715" y="15240"/>
                    <a:pt x="0" y="18097"/>
                  </a:cubicBezTo>
                  <a:cubicBezTo>
                    <a:pt x="2857" y="11430"/>
                    <a:pt x="5715" y="5715"/>
                    <a:pt x="8572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442;p22">
              <a:extLst>
                <a:ext uri="{FF2B5EF4-FFF2-40B4-BE49-F238E27FC236}">
                  <a16:creationId xmlns:a16="http://schemas.microsoft.com/office/drawing/2014/main" id="{A8A82567-C953-4D84-A6D6-FCEB3749EEA9}"/>
                </a:ext>
              </a:extLst>
            </p:cNvPr>
            <p:cNvSpPr/>
            <p:nvPr/>
          </p:nvSpPr>
          <p:spPr>
            <a:xfrm>
              <a:off x="4967287" y="5333999"/>
              <a:ext cx="25717" cy="2857"/>
            </a:xfrm>
            <a:custGeom>
              <a:avLst/>
              <a:gdLst/>
              <a:ahLst/>
              <a:cxnLst/>
              <a:rect l="l" t="t" r="r" b="b"/>
              <a:pathLst>
                <a:path w="25717" h="2857" extrusionOk="0">
                  <a:moveTo>
                    <a:pt x="25718" y="0"/>
                  </a:moveTo>
                  <a:cubicBezTo>
                    <a:pt x="17145" y="953"/>
                    <a:pt x="8572" y="1905"/>
                    <a:pt x="0" y="2857"/>
                  </a:cubicBezTo>
                  <a:cubicBezTo>
                    <a:pt x="8572" y="1905"/>
                    <a:pt x="17145" y="953"/>
                    <a:pt x="25718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443;p22">
              <a:extLst>
                <a:ext uri="{FF2B5EF4-FFF2-40B4-BE49-F238E27FC236}">
                  <a16:creationId xmlns:a16="http://schemas.microsoft.com/office/drawing/2014/main" id="{C141A2A6-5C3E-4FFE-9712-05594C9B9AA5}"/>
                </a:ext>
              </a:extLst>
            </p:cNvPr>
            <p:cNvSpPr/>
            <p:nvPr/>
          </p:nvSpPr>
          <p:spPr>
            <a:xfrm>
              <a:off x="5481637" y="5015864"/>
              <a:ext cx="15240" cy="19050"/>
            </a:xfrm>
            <a:custGeom>
              <a:avLst/>
              <a:gdLst/>
              <a:ahLst/>
              <a:cxnLst/>
              <a:rect l="l" t="t" r="r" b="b"/>
              <a:pathLst>
                <a:path w="15240" h="19050" extrusionOk="0">
                  <a:moveTo>
                    <a:pt x="9525" y="0"/>
                  </a:moveTo>
                  <a:cubicBezTo>
                    <a:pt x="11430" y="6667"/>
                    <a:pt x="13335" y="12382"/>
                    <a:pt x="15240" y="19050"/>
                  </a:cubicBezTo>
                  <a:cubicBezTo>
                    <a:pt x="10478" y="18097"/>
                    <a:pt x="4763" y="18097"/>
                    <a:pt x="0" y="17145"/>
                  </a:cubicBezTo>
                  <a:cubicBezTo>
                    <a:pt x="2857" y="11430"/>
                    <a:pt x="6668" y="5715"/>
                    <a:pt x="9525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2444;p22">
              <a:extLst>
                <a:ext uri="{FF2B5EF4-FFF2-40B4-BE49-F238E27FC236}">
                  <a16:creationId xmlns:a16="http://schemas.microsoft.com/office/drawing/2014/main" id="{55396449-7603-4795-B2AD-A704E3B4E7A4}"/>
                </a:ext>
              </a:extLst>
            </p:cNvPr>
            <p:cNvSpPr/>
            <p:nvPr/>
          </p:nvSpPr>
          <p:spPr>
            <a:xfrm>
              <a:off x="5248275" y="3939539"/>
              <a:ext cx="20002" cy="20002"/>
            </a:xfrm>
            <a:custGeom>
              <a:avLst/>
              <a:gdLst/>
              <a:ahLst/>
              <a:cxnLst/>
              <a:rect l="l" t="t" r="r" b="b"/>
              <a:pathLst>
                <a:path w="20002" h="20002" extrusionOk="0">
                  <a:moveTo>
                    <a:pt x="20003" y="20003"/>
                  </a:moveTo>
                  <a:cubicBezTo>
                    <a:pt x="13335" y="13335"/>
                    <a:pt x="6668" y="6667"/>
                    <a:pt x="0" y="0"/>
                  </a:cubicBezTo>
                  <a:cubicBezTo>
                    <a:pt x="6668" y="6667"/>
                    <a:pt x="13335" y="13335"/>
                    <a:pt x="20003" y="20003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2445;p22">
              <a:extLst>
                <a:ext uri="{FF2B5EF4-FFF2-40B4-BE49-F238E27FC236}">
                  <a16:creationId xmlns:a16="http://schemas.microsoft.com/office/drawing/2014/main" id="{AFECCA33-995B-499B-8569-6F0B1C72B2B6}"/>
                </a:ext>
              </a:extLst>
            </p:cNvPr>
            <p:cNvSpPr/>
            <p:nvPr/>
          </p:nvSpPr>
          <p:spPr>
            <a:xfrm>
              <a:off x="5105400" y="5307329"/>
              <a:ext cx="19050" cy="5714"/>
            </a:xfrm>
            <a:custGeom>
              <a:avLst/>
              <a:gdLst/>
              <a:ahLst/>
              <a:cxnLst/>
              <a:rect l="l" t="t" r="r" b="b"/>
              <a:pathLst>
                <a:path w="19050" h="5714" extrusionOk="0">
                  <a:moveTo>
                    <a:pt x="19050" y="0"/>
                  </a:moveTo>
                  <a:cubicBezTo>
                    <a:pt x="12382" y="1905"/>
                    <a:pt x="6668" y="3810"/>
                    <a:pt x="0" y="5715"/>
                  </a:cubicBezTo>
                  <a:cubicBezTo>
                    <a:pt x="6668" y="3810"/>
                    <a:pt x="12382" y="1905"/>
                    <a:pt x="19050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2446;p22">
              <a:extLst>
                <a:ext uri="{FF2B5EF4-FFF2-40B4-BE49-F238E27FC236}">
                  <a16:creationId xmlns:a16="http://schemas.microsoft.com/office/drawing/2014/main" id="{727EC0D9-7160-4840-BD38-CC0AC5D7D9AC}"/>
                </a:ext>
              </a:extLst>
            </p:cNvPr>
            <p:cNvSpPr/>
            <p:nvPr/>
          </p:nvSpPr>
          <p:spPr>
            <a:xfrm>
              <a:off x="5592127" y="4728209"/>
              <a:ext cx="12382" cy="11430"/>
            </a:xfrm>
            <a:custGeom>
              <a:avLst/>
              <a:gdLst/>
              <a:ahLst/>
              <a:cxnLst/>
              <a:rect l="l" t="t" r="r" b="b"/>
              <a:pathLst>
                <a:path w="12382" h="11430" extrusionOk="0">
                  <a:moveTo>
                    <a:pt x="2857" y="0"/>
                  </a:moveTo>
                  <a:cubicBezTo>
                    <a:pt x="5715" y="1905"/>
                    <a:pt x="8572" y="3810"/>
                    <a:pt x="12382" y="5715"/>
                  </a:cubicBezTo>
                  <a:cubicBezTo>
                    <a:pt x="8572" y="7620"/>
                    <a:pt x="3810" y="9525"/>
                    <a:pt x="0" y="11430"/>
                  </a:cubicBezTo>
                  <a:cubicBezTo>
                    <a:pt x="0" y="7620"/>
                    <a:pt x="1905" y="3810"/>
                    <a:pt x="2857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447;p22">
              <a:extLst>
                <a:ext uri="{FF2B5EF4-FFF2-40B4-BE49-F238E27FC236}">
                  <a16:creationId xmlns:a16="http://schemas.microsoft.com/office/drawing/2014/main" id="{5FB87887-DB41-452F-BF7B-786AE762632E}"/>
                </a:ext>
              </a:extLst>
            </p:cNvPr>
            <p:cNvSpPr/>
            <p:nvPr/>
          </p:nvSpPr>
          <p:spPr>
            <a:xfrm>
              <a:off x="5060632" y="5320664"/>
              <a:ext cx="13335" cy="2857"/>
            </a:xfrm>
            <a:custGeom>
              <a:avLst/>
              <a:gdLst/>
              <a:ahLst/>
              <a:cxnLst/>
              <a:rect l="l" t="t" r="r" b="b"/>
              <a:pathLst>
                <a:path w="13335" h="2857" extrusionOk="0">
                  <a:moveTo>
                    <a:pt x="13335" y="0"/>
                  </a:moveTo>
                  <a:cubicBezTo>
                    <a:pt x="8573" y="953"/>
                    <a:pt x="4763" y="1905"/>
                    <a:pt x="0" y="2857"/>
                  </a:cubicBezTo>
                  <a:cubicBezTo>
                    <a:pt x="4763" y="1905"/>
                    <a:pt x="9525" y="953"/>
                    <a:pt x="13335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2448;p22">
              <a:extLst>
                <a:ext uri="{FF2B5EF4-FFF2-40B4-BE49-F238E27FC236}">
                  <a16:creationId xmlns:a16="http://schemas.microsoft.com/office/drawing/2014/main" id="{2EB16E92-35F4-460A-83EF-11B9190CF8F8}"/>
                </a:ext>
              </a:extLst>
            </p:cNvPr>
            <p:cNvSpPr/>
            <p:nvPr/>
          </p:nvSpPr>
          <p:spPr>
            <a:xfrm>
              <a:off x="5017769" y="5329237"/>
              <a:ext cx="13335" cy="2857"/>
            </a:xfrm>
            <a:custGeom>
              <a:avLst/>
              <a:gdLst/>
              <a:ahLst/>
              <a:cxnLst/>
              <a:rect l="l" t="t" r="r" b="b"/>
              <a:pathLst>
                <a:path w="13335" h="2857" extrusionOk="0">
                  <a:moveTo>
                    <a:pt x="13335" y="0"/>
                  </a:moveTo>
                  <a:cubicBezTo>
                    <a:pt x="8573" y="953"/>
                    <a:pt x="4763" y="1905"/>
                    <a:pt x="0" y="2857"/>
                  </a:cubicBezTo>
                  <a:cubicBezTo>
                    <a:pt x="4763" y="1905"/>
                    <a:pt x="8573" y="953"/>
                    <a:pt x="13335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2449;p22">
              <a:extLst>
                <a:ext uri="{FF2B5EF4-FFF2-40B4-BE49-F238E27FC236}">
                  <a16:creationId xmlns:a16="http://schemas.microsoft.com/office/drawing/2014/main" id="{01989AB5-1821-4DEB-B060-F5277CF57EED}"/>
                </a:ext>
              </a:extLst>
            </p:cNvPr>
            <p:cNvSpPr/>
            <p:nvPr/>
          </p:nvSpPr>
          <p:spPr>
            <a:xfrm>
              <a:off x="4340542" y="5131117"/>
              <a:ext cx="17145" cy="8572"/>
            </a:xfrm>
            <a:custGeom>
              <a:avLst/>
              <a:gdLst/>
              <a:ahLst/>
              <a:cxnLst/>
              <a:rect l="l" t="t" r="r" b="b"/>
              <a:pathLst>
                <a:path w="17145" h="8572" extrusionOk="0">
                  <a:moveTo>
                    <a:pt x="0" y="0"/>
                  </a:moveTo>
                  <a:cubicBezTo>
                    <a:pt x="5715" y="2857"/>
                    <a:pt x="11430" y="5715"/>
                    <a:pt x="17145" y="8572"/>
                  </a:cubicBezTo>
                  <a:cubicBezTo>
                    <a:pt x="11430" y="4763"/>
                    <a:pt x="5715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2450;p22">
              <a:extLst>
                <a:ext uri="{FF2B5EF4-FFF2-40B4-BE49-F238E27FC236}">
                  <a16:creationId xmlns:a16="http://schemas.microsoft.com/office/drawing/2014/main" id="{19C4E400-4E97-4E8E-A49E-E56E35B7A92B}"/>
                </a:ext>
              </a:extLst>
            </p:cNvPr>
            <p:cNvSpPr/>
            <p:nvPr/>
          </p:nvSpPr>
          <p:spPr>
            <a:xfrm>
              <a:off x="4968240" y="5308281"/>
              <a:ext cx="20954" cy="3810"/>
            </a:xfrm>
            <a:custGeom>
              <a:avLst/>
              <a:gdLst/>
              <a:ahLst/>
              <a:cxnLst/>
              <a:rect l="l" t="t" r="r" b="b"/>
              <a:pathLst>
                <a:path w="20954" h="3810" extrusionOk="0">
                  <a:moveTo>
                    <a:pt x="0" y="3810"/>
                  </a:moveTo>
                  <a:cubicBezTo>
                    <a:pt x="6667" y="2858"/>
                    <a:pt x="13335" y="1905"/>
                    <a:pt x="20955" y="0"/>
                  </a:cubicBezTo>
                  <a:cubicBezTo>
                    <a:pt x="13335" y="953"/>
                    <a:pt x="6667" y="2858"/>
                    <a:pt x="0" y="381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2451;p22">
              <a:extLst>
                <a:ext uri="{FF2B5EF4-FFF2-40B4-BE49-F238E27FC236}">
                  <a16:creationId xmlns:a16="http://schemas.microsoft.com/office/drawing/2014/main" id="{BD99D8B2-EA01-409C-83F6-F54A593A5E6A}"/>
                </a:ext>
              </a:extLst>
            </p:cNvPr>
            <p:cNvSpPr/>
            <p:nvPr/>
          </p:nvSpPr>
          <p:spPr>
            <a:xfrm>
              <a:off x="5355907" y="5111114"/>
              <a:ext cx="12382" cy="12382"/>
            </a:xfrm>
            <a:custGeom>
              <a:avLst/>
              <a:gdLst/>
              <a:ahLst/>
              <a:cxnLst/>
              <a:rect l="l" t="t" r="r" b="b"/>
              <a:pathLst>
                <a:path w="12382" h="12382" extrusionOk="0">
                  <a:moveTo>
                    <a:pt x="0" y="12382"/>
                  </a:moveTo>
                  <a:cubicBezTo>
                    <a:pt x="3810" y="8572"/>
                    <a:pt x="7620" y="4763"/>
                    <a:pt x="12383" y="0"/>
                  </a:cubicBezTo>
                  <a:cubicBezTo>
                    <a:pt x="8573" y="4763"/>
                    <a:pt x="3810" y="8572"/>
                    <a:pt x="0" y="12382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2452;p22">
              <a:extLst>
                <a:ext uri="{FF2B5EF4-FFF2-40B4-BE49-F238E27FC236}">
                  <a16:creationId xmlns:a16="http://schemas.microsoft.com/office/drawing/2014/main" id="{5A38F57A-10A4-4354-B07D-409E18860B7E}"/>
                </a:ext>
              </a:extLst>
            </p:cNvPr>
            <p:cNvSpPr/>
            <p:nvPr/>
          </p:nvSpPr>
          <p:spPr>
            <a:xfrm>
              <a:off x="5368290" y="5100637"/>
              <a:ext cx="7619" cy="10477"/>
            </a:xfrm>
            <a:custGeom>
              <a:avLst/>
              <a:gdLst/>
              <a:ahLst/>
              <a:cxnLst/>
              <a:rect l="l" t="t" r="r" b="b"/>
              <a:pathLst>
                <a:path w="7619" h="10477" extrusionOk="0">
                  <a:moveTo>
                    <a:pt x="0" y="10478"/>
                  </a:moveTo>
                  <a:cubicBezTo>
                    <a:pt x="2857" y="6668"/>
                    <a:pt x="5715" y="3810"/>
                    <a:pt x="7620" y="0"/>
                  </a:cubicBezTo>
                  <a:cubicBezTo>
                    <a:pt x="5715" y="3810"/>
                    <a:pt x="2857" y="7620"/>
                    <a:pt x="0" y="1047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2453;p22">
              <a:extLst>
                <a:ext uri="{FF2B5EF4-FFF2-40B4-BE49-F238E27FC236}">
                  <a16:creationId xmlns:a16="http://schemas.microsoft.com/office/drawing/2014/main" id="{D790A229-0886-4FAC-AF28-78879C3CA004}"/>
                </a:ext>
              </a:extLst>
            </p:cNvPr>
            <p:cNvSpPr/>
            <p:nvPr/>
          </p:nvSpPr>
          <p:spPr>
            <a:xfrm>
              <a:off x="4315777" y="5112067"/>
              <a:ext cx="11429" cy="7619"/>
            </a:xfrm>
            <a:custGeom>
              <a:avLst/>
              <a:gdLst/>
              <a:ahLst/>
              <a:cxnLst/>
              <a:rect l="l" t="t" r="r" b="b"/>
              <a:pathLst>
                <a:path w="11429" h="7619" extrusionOk="0">
                  <a:moveTo>
                    <a:pt x="0" y="0"/>
                  </a:moveTo>
                  <a:cubicBezTo>
                    <a:pt x="3810" y="2857"/>
                    <a:pt x="7620" y="4763"/>
                    <a:pt x="11430" y="7620"/>
                  </a:cubicBezTo>
                  <a:cubicBezTo>
                    <a:pt x="7620" y="5715"/>
                    <a:pt x="3810" y="2857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2454;p22">
              <a:extLst>
                <a:ext uri="{FF2B5EF4-FFF2-40B4-BE49-F238E27FC236}">
                  <a16:creationId xmlns:a16="http://schemas.microsoft.com/office/drawing/2014/main" id="{7B78CD2A-2697-4FE6-AAE7-6BB0D0897F98}"/>
                </a:ext>
              </a:extLst>
            </p:cNvPr>
            <p:cNvSpPr/>
            <p:nvPr/>
          </p:nvSpPr>
          <p:spPr>
            <a:xfrm>
              <a:off x="5345430" y="5123496"/>
              <a:ext cx="10477" cy="8572"/>
            </a:xfrm>
            <a:custGeom>
              <a:avLst/>
              <a:gdLst/>
              <a:ahLst/>
              <a:cxnLst/>
              <a:rect l="l" t="t" r="r" b="b"/>
              <a:pathLst>
                <a:path w="10477" h="8572" extrusionOk="0">
                  <a:moveTo>
                    <a:pt x="0" y="8572"/>
                  </a:moveTo>
                  <a:cubicBezTo>
                    <a:pt x="3810" y="5715"/>
                    <a:pt x="6667" y="2858"/>
                    <a:pt x="10477" y="0"/>
                  </a:cubicBezTo>
                  <a:cubicBezTo>
                    <a:pt x="6667" y="3810"/>
                    <a:pt x="3810" y="5715"/>
                    <a:pt x="0" y="8572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2455;p22">
              <a:extLst>
                <a:ext uri="{FF2B5EF4-FFF2-40B4-BE49-F238E27FC236}">
                  <a16:creationId xmlns:a16="http://schemas.microsoft.com/office/drawing/2014/main" id="{794DB4CF-4B8A-4BCE-BBBD-A794E97746F2}"/>
                </a:ext>
              </a:extLst>
            </p:cNvPr>
            <p:cNvSpPr/>
            <p:nvPr/>
          </p:nvSpPr>
          <p:spPr>
            <a:xfrm>
              <a:off x="5270182" y="3963352"/>
              <a:ext cx="4762" cy="1904"/>
            </a:xfrm>
            <a:custGeom>
              <a:avLst/>
              <a:gdLst/>
              <a:ahLst/>
              <a:cxnLst/>
              <a:rect l="l" t="t" r="r" b="b"/>
              <a:pathLst>
                <a:path w="4762" h="1904" extrusionOk="0">
                  <a:moveTo>
                    <a:pt x="4763" y="1905"/>
                  </a:moveTo>
                  <a:cubicBezTo>
                    <a:pt x="2858" y="953"/>
                    <a:pt x="953" y="953"/>
                    <a:pt x="0" y="0"/>
                  </a:cubicBezTo>
                  <a:cubicBezTo>
                    <a:pt x="953" y="0"/>
                    <a:pt x="2858" y="953"/>
                    <a:pt x="4763" y="190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2456;p22">
              <a:extLst>
                <a:ext uri="{FF2B5EF4-FFF2-40B4-BE49-F238E27FC236}">
                  <a16:creationId xmlns:a16="http://schemas.microsoft.com/office/drawing/2014/main" id="{6542C4D0-476F-4C30-B285-423999CEE73F}"/>
                </a:ext>
              </a:extLst>
            </p:cNvPr>
            <p:cNvSpPr/>
            <p:nvPr/>
          </p:nvSpPr>
          <p:spPr>
            <a:xfrm>
              <a:off x="5375909" y="5093969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0" y="6668"/>
                  </a:moveTo>
                  <a:cubicBezTo>
                    <a:pt x="1905" y="4763"/>
                    <a:pt x="4763" y="1905"/>
                    <a:pt x="6668" y="0"/>
                  </a:cubicBezTo>
                  <a:cubicBezTo>
                    <a:pt x="4763" y="2858"/>
                    <a:pt x="1905" y="4763"/>
                    <a:pt x="0" y="666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2457;p22">
              <a:extLst>
                <a:ext uri="{FF2B5EF4-FFF2-40B4-BE49-F238E27FC236}">
                  <a16:creationId xmlns:a16="http://schemas.microsoft.com/office/drawing/2014/main" id="{E45FAC78-C3A2-4907-9918-A48D0281B7F0}"/>
                </a:ext>
              </a:extLst>
            </p:cNvPr>
            <p:cNvSpPr/>
            <p:nvPr/>
          </p:nvSpPr>
          <p:spPr>
            <a:xfrm>
              <a:off x="4333875" y="5125402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0"/>
                  </a:moveTo>
                  <a:cubicBezTo>
                    <a:pt x="1905" y="1905"/>
                    <a:pt x="4763" y="3810"/>
                    <a:pt x="6667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2458;p22">
              <a:extLst>
                <a:ext uri="{FF2B5EF4-FFF2-40B4-BE49-F238E27FC236}">
                  <a16:creationId xmlns:a16="http://schemas.microsoft.com/office/drawing/2014/main" id="{4CF3062D-1F8C-4D31-B2F5-9450A3958AE4}"/>
                </a:ext>
              </a:extLst>
            </p:cNvPr>
            <p:cNvSpPr/>
            <p:nvPr/>
          </p:nvSpPr>
          <p:spPr>
            <a:xfrm>
              <a:off x="4357687" y="513873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0" y="0"/>
                  </a:moveTo>
                  <a:cubicBezTo>
                    <a:pt x="1905" y="1905"/>
                    <a:pt x="3810" y="3810"/>
                    <a:pt x="5715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2459;p22">
              <a:extLst>
                <a:ext uri="{FF2B5EF4-FFF2-40B4-BE49-F238E27FC236}">
                  <a16:creationId xmlns:a16="http://schemas.microsoft.com/office/drawing/2014/main" id="{E3285D80-1777-4AAB-9597-1B9FC97B0C6E}"/>
                </a:ext>
              </a:extLst>
            </p:cNvPr>
            <p:cNvSpPr/>
            <p:nvPr/>
          </p:nvSpPr>
          <p:spPr>
            <a:xfrm>
              <a:off x="5307330" y="5161596"/>
              <a:ext cx="5714" cy="6667"/>
            </a:xfrm>
            <a:custGeom>
              <a:avLst/>
              <a:gdLst/>
              <a:ahLst/>
              <a:cxnLst/>
              <a:rect l="l" t="t" r="r" b="b"/>
              <a:pathLst>
                <a:path w="5714" h="6667" extrusionOk="0">
                  <a:moveTo>
                    <a:pt x="0" y="6668"/>
                  </a:moveTo>
                  <a:cubicBezTo>
                    <a:pt x="1905" y="4763"/>
                    <a:pt x="3810" y="2858"/>
                    <a:pt x="5715" y="0"/>
                  </a:cubicBezTo>
                  <a:cubicBezTo>
                    <a:pt x="4763" y="2858"/>
                    <a:pt x="2857" y="4763"/>
                    <a:pt x="0" y="666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2460;p22">
              <a:extLst>
                <a:ext uri="{FF2B5EF4-FFF2-40B4-BE49-F238E27FC236}">
                  <a16:creationId xmlns:a16="http://schemas.microsoft.com/office/drawing/2014/main" id="{1E41F8BE-7696-4BB9-BB0E-CCFBFFDEC7DD}"/>
                </a:ext>
              </a:extLst>
            </p:cNvPr>
            <p:cNvSpPr/>
            <p:nvPr/>
          </p:nvSpPr>
          <p:spPr>
            <a:xfrm>
              <a:off x="4327207" y="5119687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0"/>
                  </a:moveTo>
                  <a:cubicBezTo>
                    <a:pt x="1905" y="1905"/>
                    <a:pt x="4763" y="3810"/>
                    <a:pt x="6667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2461;p22">
              <a:extLst>
                <a:ext uri="{FF2B5EF4-FFF2-40B4-BE49-F238E27FC236}">
                  <a16:creationId xmlns:a16="http://schemas.microsoft.com/office/drawing/2014/main" id="{39AD55CB-28EF-4023-99FC-09452EDC9211}"/>
                </a:ext>
              </a:extLst>
            </p:cNvPr>
            <p:cNvSpPr/>
            <p:nvPr/>
          </p:nvSpPr>
          <p:spPr>
            <a:xfrm>
              <a:off x="5225415" y="5228271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5715"/>
                  </a:moveTo>
                  <a:cubicBezTo>
                    <a:pt x="1905" y="3810"/>
                    <a:pt x="4763" y="1905"/>
                    <a:pt x="6667" y="0"/>
                  </a:cubicBezTo>
                  <a:cubicBezTo>
                    <a:pt x="4763" y="2858"/>
                    <a:pt x="1905" y="4763"/>
                    <a:pt x="0" y="571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2462;p22">
              <a:extLst>
                <a:ext uri="{FF2B5EF4-FFF2-40B4-BE49-F238E27FC236}">
                  <a16:creationId xmlns:a16="http://schemas.microsoft.com/office/drawing/2014/main" id="{C7594901-F8C3-4B3C-956A-DC6B563A2FE9}"/>
                </a:ext>
              </a:extLst>
            </p:cNvPr>
            <p:cNvSpPr/>
            <p:nvPr/>
          </p:nvSpPr>
          <p:spPr>
            <a:xfrm>
              <a:off x="4119562" y="4186237"/>
              <a:ext cx="2857" cy="3809"/>
            </a:xfrm>
            <a:custGeom>
              <a:avLst/>
              <a:gdLst/>
              <a:ahLst/>
              <a:cxnLst/>
              <a:rect l="l" t="t" r="r" b="b"/>
              <a:pathLst>
                <a:path w="2857" h="3809" extrusionOk="0">
                  <a:moveTo>
                    <a:pt x="2858" y="0"/>
                  </a:moveTo>
                  <a:cubicBezTo>
                    <a:pt x="1905" y="1905"/>
                    <a:pt x="953" y="2857"/>
                    <a:pt x="0" y="3810"/>
                  </a:cubicBezTo>
                  <a:cubicBezTo>
                    <a:pt x="953" y="2857"/>
                    <a:pt x="1905" y="1905"/>
                    <a:pt x="2858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463;p22">
              <a:extLst>
                <a:ext uri="{FF2B5EF4-FFF2-40B4-BE49-F238E27FC236}">
                  <a16:creationId xmlns:a16="http://schemas.microsoft.com/office/drawing/2014/main" id="{9020CACB-4782-423B-85C0-1E519A7750ED}"/>
                </a:ext>
              </a:extLst>
            </p:cNvPr>
            <p:cNvSpPr/>
            <p:nvPr/>
          </p:nvSpPr>
          <p:spPr>
            <a:xfrm>
              <a:off x="4100839" y="4239577"/>
              <a:ext cx="1578" cy="5715"/>
            </a:xfrm>
            <a:custGeom>
              <a:avLst/>
              <a:gdLst/>
              <a:ahLst/>
              <a:cxnLst/>
              <a:rect l="l" t="t" r="r" b="b"/>
              <a:pathLst>
                <a:path w="1578" h="5715" extrusionOk="0">
                  <a:moveTo>
                    <a:pt x="1578" y="0"/>
                  </a:moveTo>
                  <a:cubicBezTo>
                    <a:pt x="1578" y="1905"/>
                    <a:pt x="626" y="3810"/>
                    <a:pt x="626" y="5715"/>
                  </a:cubicBezTo>
                  <a:cubicBezTo>
                    <a:pt x="-327" y="3810"/>
                    <a:pt x="-327" y="1905"/>
                    <a:pt x="1578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464;p22">
              <a:extLst>
                <a:ext uri="{FF2B5EF4-FFF2-40B4-BE49-F238E27FC236}">
                  <a16:creationId xmlns:a16="http://schemas.microsoft.com/office/drawing/2014/main" id="{5A706BB6-2D58-462B-AE6B-C65CB3643700}"/>
                </a:ext>
              </a:extLst>
            </p:cNvPr>
            <p:cNvSpPr/>
            <p:nvPr/>
          </p:nvSpPr>
          <p:spPr>
            <a:xfrm>
              <a:off x="5232082" y="5223509"/>
              <a:ext cx="8572" cy="5715"/>
            </a:xfrm>
            <a:custGeom>
              <a:avLst/>
              <a:gdLst/>
              <a:ahLst/>
              <a:cxnLst/>
              <a:rect l="l" t="t" r="r" b="b"/>
              <a:pathLst>
                <a:path w="8572" h="5715" extrusionOk="0">
                  <a:moveTo>
                    <a:pt x="0" y="5715"/>
                  </a:moveTo>
                  <a:cubicBezTo>
                    <a:pt x="2858" y="3810"/>
                    <a:pt x="5715" y="1905"/>
                    <a:pt x="8573" y="0"/>
                  </a:cubicBezTo>
                  <a:cubicBezTo>
                    <a:pt x="5715" y="1905"/>
                    <a:pt x="2858" y="3810"/>
                    <a:pt x="0" y="571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465;p22">
              <a:extLst>
                <a:ext uri="{FF2B5EF4-FFF2-40B4-BE49-F238E27FC236}">
                  <a16:creationId xmlns:a16="http://schemas.microsoft.com/office/drawing/2014/main" id="{543E5F00-D78E-418E-95C5-9C77301EFEFC}"/>
                </a:ext>
              </a:extLst>
            </p:cNvPr>
            <p:cNvSpPr/>
            <p:nvPr/>
          </p:nvSpPr>
          <p:spPr>
            <a:xfrm>
              <a:off x="4223384" y="3355657"/>
              <a:ext cx="2463165" cy="1753061"/>
            </a:xfrm>
            <a:custGeom>
              <a:avLst/>
              <a:gdLst/>
              <a:ahLst/>
              <a:cxnLst/>
              <a:rect l="l" t="t" r="r" b="b"/>
              <a:pathLst>
                <a:path w="2463165" h="1753061" extrusionOk="0">
                  <a:moveTo>
                    <a:pt x="0" y="1221105"/>
                  </a:moveTo>
                  <a:cubicBezTo>
                    <a:pt x="5715" y="1176337"/>
                    <a:pt x="9525" y="1131570"/>
                    <a:pt x="17145" y="1086802"/>
                  </a:cubicBezTo>
                  <a:cubicBezTo>
                    <a:pt x="22860" y="1053465"/>
                    <a:pt x="34290" y="1021080"/>
                    <a:pt x="42863" y="987743"/>
                  </a:cubicBezTo>
                  <a:cubicBezTo>
                    <a:pt x="76200" y="940118"/>
                    <a:pt x="106680" y="890587"/>
                    <a:pt x="142875" y="844868"/>
                  </a:cubicBezTo>
                  <a:cubicBezTo>
                    <a:pt x="212408" y="757237"/>
                    <a:pt x="307658" y="705802"/>
                    <a:pt x="418147" y="685800"/>
                  </a:cubicBezTo>
                  <a:cubicBezTo>
                    <a:pt x="490538" y="672465"/>
                    <a:pt x="564833" y="667702"/>
                    <a:pt x="637222" y="659130"/>
                  </a:cubicBezTo>
                  <a:cubicBezTo>
                    <a:pt x="683895" y="666750"/>
                    <a:pt x="729615" y="674370"/>
                    <a:pt x="776288" y="681037"/>
                  </a:cubicBezTo>
                  <a:cubicBezTo>
                    <a:pt x="818197" y="700087"/>
                    <a:pt x="862013" y="716280"/>
                    <a:pt x="901065" y="738187"/>
                  </a:cubicBezTo>
                  <a:cubicBezTo>
                    <a:pt x="928688" y="754380"/>
                    <a:pt x="950595" y="779145"/>
                    <a:pt x="974408" y="801052"/>
                  </a:cubicBezTo>
                  <a:cubicBezTo>
                    <a:pt x="983933" y="808673"/>
                    <a:pt x="992505" y="817245"/>
                    <a:pt x="1001078" y="825818"/>
                  </a:cubicBezTo>
                  <a:cubicBezTo>
                    <a:pt x="1045845" y="797243"/>
                    <a:pt x="1089660" y="770573"/>
                    <a:pt x="1132523" y="742950"/>
                  </a:cubicBezTo>
                  <a:cubicBezTo>
                    <a:pt x="1137285" y="749618"/>
                    <a:pt x="1141095" y="756285"/>
                    <a:pt x="1145858" y="763905"/>
                  </a:cubicBezTo>
                  <a:cubicBezTo>
                    <a:pt x="1092518" y="800100"/>
                    <a:pt x="1039178" y="837248"/>
                    <a:pt x="984885" y="872490"/>
                  </a:cubicBezTo>
                  <a:cubicBezTo>
                    <a:pt x="843915" y="964883"/>
                    <a:pt x="702945" y="1056323"/>
                    <a:pt x="561975" y="1148715"/>
                  </a:cubicBezTo>
                  <a:cubicBezTo>
                    <a:pt x="542925" y="1161098"/>
                    <a:pt x="537210" y="1179195"/>
                    <a:pt x="550545" y="1198245"/>
                  </a:cubicBezTo>
                  <a:cubicBezTo>
                    <a:pt x="563880" y="1216343"/>
                    <a:pt x="581025" y="1219200"/>
                    <a:pt x="601980" y="1204912"/>
                  </a:cubicBezTo>
                  <a:cubicBezTo>
                    <a:pt x="684847" y="1147762"/>
                    <a:pt x="767715" y="1090612"/>
                    <a:pt x="851535" y="1035368"/>
                  </a:cubicBezTo>
                  <a:cubicBezTo>
                    <a:pt x="1016318" y="924877"/>
                    <a:pt x="1182053" y="814387"/>
                    <a:pt x="1346835" y="703898"/>
                  </a:cubicBezTo>
                  <a:cubicBezTo>
                    <a:pt x="1559243" y="561023"/>
                    <a:pt x="1770698" y="417195"/>
                    <a:pt x="1983105" y="275272"/>
                  </a:cubicBezTo>
                  <a:cubicBezTo>
                    <a:pt x="2078355" y="211455"/>
                    <a:pt x="2173605" y="148590"/>
                    <a:pt x="2269808" y="84772"/>
                  </a:cubicBezTo>
                  <a:cubicBezTo>
                    <a:pt x="2312670" y="56197"/>
                    <a:pt x="2355533" y="28575"/>
                    <a:pt x="2398395" y="0"/>
                  </a:cubicBezTo>
                  <a:cubicBezTo>
                    <a:pt x="2391728" y="12383"/>
                    <a:pt x="2385060" y="24765"/>
                    <a:pt x="2378393" y="36195"/>
                  </a:cubicBezTo>
                  <a:cubicBezTo>
                    <a:pt x="2372678" y="44767"/>
                    <a:pt x="2366963" y="53340"/>
                    <a:pt x="2361248" y="60960"/>
                  </a:cubicBezTo>
                  <a:cubicBezTo>
                    <a:pt x="2360295" y="61913"/>
                    <a:pt x="2358390" y="61913"/>
                    <a:pt x="2357438" y="61913"/>
                  </a:cubicBezTo>
                  <a:cubicBezTo>
                    <a:pt x="2354580" y="63817"/>
                    <a:pt x="2351723" y="65722"/>
                    <a:pt x="2348865" y="67627"/>
                  </a:cubicBezTo>
                  <a:cubicBezTo>
                    <a:pt x="2346008" y="69533"/>
                    <a:pt x="2344103" y="71438"/>
                    <a:pt x="2341245" y="73342"/>
                  </a:cubicBezTo>
                  <a:cubicBezTo>
                    <a:pt x="2335530" y="77152"/>
                    <a:pt x="2329815" y="81915"/>
                    <a:pt x="2324100" y="85725"/>
                  </a:cubicBezTo>
                  <a:cubicBezTo>
                    <a:pt x="2323148" y="89535"/>
                    <a:pt x="2322195" y="95250"/>
                    <a:pt x="2322195" y="95250"/>
                  </a:cubicBezTo>
                  <a:cubicBezTo>
                    <a:pt x="2356485" y="101917"/>
                    <a:pt x="2389823" y="108585"/>
                    <a:pt x="2424113" y="115252"/>
                  </a:cubicBezTo>
                  <a:cubicBezTo>
                    <a:pt x="2437448" y="119063"/>
                    <a:pt x="2449830" y="122872"/>
                    <a:pt x="2463165" y="126683"/>
                  </a:cubicBezTo>
                  <a:cubicBezTo>
                    <a:pt x="2462213" y="130492"/>
                    <a:pt x="2461260" y="135255"/>
                    <a:pt x="2461260" y="139065"/>
                  </a:cubicBezTo>
                  <a:cubicBezTo>
                    <a:pt x="2432685" y="135255"/>
                    <a:pt x="2404110" y="131445"/>
                    <a:pt x="2374583" y="128588"/>
                  </a:cubicBezTo>
                  <a:cubicBezTo>
                    <a:pt x="2332673" y="120967"/>
                    <a:pt x="2289810" y="98108"/>
                    <a:pt x="2249805" y="134302"/>
                  </a:cubicBezTo>
                  <a:cubicBezTo>
                    <a:pt x="2237423" y="138113"/>
                    <a:pt x="2223135" y="138113"/>
                    <a:pt x="2212658" y="145733"/>
                  </a:cubicBezTo>
                  <a:cubicBezTo>
                    <a:pt x="2202180" y="153352"/>
                    <a:pt x="2194560" y="166688"/>
                    <a:pt x="2186940" y="177165"/>
                  </a:cubicBezTo>
                  <a:cubicBezTo>
                    <a:pt x="2167890" y="191452"/>
                    <a:pt x="2148840" y="205740"/>
                    <a:pt x="2129790" y="219075"/>
                  </a:cubicBezTo>
                  <a:cubicBezTo>
                    <a:pt x="2111693" y="230505"/>
                    <a:pt x="2092643" y="240983"/>
                    <a:pt x="2074545" y="252413"/>
                  </a:cubicBezTo>
                  <a:cubicBezTo>
                    <a:pt x="1915478" y="360045"/>
                    <a:pt x="1755458" y="467677"/>
                    <a:pt x="1596390" y="575310"/>
                  </a:cubicBezTo>
                  <a:cubicBezTo>
                    <a:pt x="1482090" y="652462"/>
                    <a:pt x="1366838" y="728662"/>
                    <a:pt x="1252538" y="805815"/>
                  </a:cubicBezTo>
                  <a:cubicBezTo>
                    <a:pt x="1190625" y="846773"/>
                    <a:pt x="1129665" y="886777"/>
                    <a:pt x="1067753" y="927735"/>
                  </a:cubicBezTo>
                  <a:cubicBezTo>
                    <a:pt x="1081088" y="947737"/>
                    <a:pt x="1092518" y="964883"/>
                    <a:pt x="1103948" y="982027"/>
                  </a:cubicBezTo>
                  <a:cubicBezTo>
                    <a:pt x="1103948" y="986790"/>
                    <a:pt x="1102995" y="992505"/>
                    <a:pt x="1103948" y="997268"/>
                  </a:cubicBezTo>
                  <a:cubicBezTo>
                    <a:pt x="1114425" y="1046798"/>
                    <a:pt x="1127760" y="1095375"/>
                    <a:pt x="1133475" y="1144905"/>
                  </a:cubicBezTo>
                  <a:cubicBezTo>
                    <a:pt x="1138238" y="1186815"/>
                    <a:pt x="1133475" y="1229677"/>
                    <a:pt x="1132523" y="1272540"/>
                  </a:cubicBezTo>
                  <a:cubicBezTo>
                    <a:pt x="1119188" y="1371600"/>
                    <a:pt x="1089660" y="1465898"/>
                    <a:pt x="1032510" y="1550670"/>
                  </a:cubicBezTo>
                  <a:cubicBezTo>
                    <a:pt x="1020128" y="1563052"/>
                    <a:pt x="1007745" y="1574483"/>
                    <a:pt x="996315" y="1586865"/>
                  </a:cubicBezTo>
                  <a:cubicBezTo>
                    <a:pt x="950595" y="1635443"/>
                    <a:pt x="892493" y="1665923"/>
                    <a:pt x="833438" y="1694498"/>
                  </a:cubicBezTo>
                  <a:cubicBezTo>
                    <a:pt x="829628" y="1695450"/>
                    <a:pt x="824865" y="1695450"/>
                    <a:pt x="821055" y="1696402"/>
                  </a:cubicBezTo>
                  <a:cubicBezTo>
                    <a:pt x="814388" y="1700212"/>
                    <a:pt x="807720" y="1703070"/>
                    <a:pt x="801053" y="1706880"/>
                  </a:cubicBezTo>
                  <a:cubicBezTo>
                    <a:pt x="782955" y="1711643"/>
                    <a:pt x="763905" y="1716405"/>
                    <a:pt x="745808" y="1721168"/>
                  </a:cubicBezTo>
                  <a:cubicBezTo>
                    <a:pt x="565785" y="1774508"/>
                    <a:pt x="392430" y="1763077"/>
                    <a:pt x="227648" y="1670685"/>
                  </a:cubicBezTo>
                  <a:cubicBezTo>
                    <a:pt x="165735" y="1620202"/>
                    <a:pt x="104775" y="1567815"/>
                    <a:pt x="65723" y="1496377"/>
                  </a:cubicBezTo>
                  <a:cubicBezTo>
                    <a:pt x="64770" y="1494473"/>
                    <a:pt x="60008" y="1493520"/>
                    <a:pt x="57150" y="1492568"/>
                  </a:cubicBezTo>
                  <a:cubicBezTo>
                    <a:pt x="57150" y="1490662"/>
                    <a:pt x="57150" y="1489710"/>
                    <a:pt x="56198" y="1487805"/>
                  </a:cubicBezTo>
                  <a:cubicBezTo>
                    <a:pt x="52388" y="1477327"/>
                    <a:pt x="48578" y="1467802"/>
                    <a:pt x="44768" y="1457325"/>
                  </a:cubicBezTo>
                  <a:cubicBezTo>
                    <a:pt x="44768" y="1457325"/>
                    <a:pt x="44768" y="1456373"/>
                    <a:pt x="44768" y="1456373"/>
                  </a:cubicBezTo>
                  <a:cubicBezTo>
                    <a:pt x="36195" y="1431608"/>
                    <a:pt x="28575" y="1406843"/>
                    <a:pt x="20003" y="1382077"/>
                  </a:cubicBezTo>
                  <a:cubicBezTo>
                    <a:pt x="15240" y="1360170"/>
                    <a:pt x="11430" y="1338262"/>
                    <a:pt x="6668" y="1316355"/>
                  </a:cubicBezTo>
                  <a:cubicBezTo>
                    <a:pt x="4763" y="1295400"/>
                    <a:pt x="2858" y="1274445"/>
                    <a:pt x="953" y="1253490"/>
                  </a:cubicBezTo>
                  <a:cubicBezTo>
                    <a:pt x="0" y="1243012"/>
                    <a:pt x="0" y="1232535"/>
                    <a:pt x="0" y="1221105"/>
                  </a:cubicBezTo>
                  <a:close/>
                  <a:moveTo>
                    <a:pt x="524828" y="1345883"/>
                  </a:moveTo>
                  <a:lnTo>
                    <a:pt x="526733" y="1346835"/>
                  </a:lnTo>
                  <a:lnTo>
                    <a:pt x="528638" y="1345883"/>
                  </a:lnTo>
                  <a:cubicBezTo>
                    <a:pt x="540068" y="1347787"/>
                    <a:pt x="550545" y="1349693"/>
                    <a:pt x="561975" y="1351598"/>
                  </a:cubicBezTo>
                  <a:cubicBezTo>
                    <a:pt x="595313" y="1337310"/>
                    <a:pt x="628650" y="1323023"/>
                    <a:pt x="661988" y="1308735"/>
                  </a:cubicBezTo>
                  <a:cubicBezTo>
                    <a:pt x="710565" y="1273493"/>
                    <a:pt x="715328" y="1223010"/>
                    <a:pt x="716280" y="1163002"/>
                  </a:cubicBezTo>
                  <a:cubicBezTo>
                    <a:pt x="694372" y="1178243"/>
                    <a:pt x="677228" y="1189673"/>
                    <a:pt x="661035" y="1201102"/>
                  </a:cubicBezTo>
                  <a:cubicBezTo>
                    <a:pt x="650558" y="1211580"/>
                    <a:pt x="640080" y="1221105"/>
                    <a:pt x="629603" y="1231583"/>
                  </a:cubicBezTo>
                  <a:cubicBezTo>
                    <a:pt x="609600" y="1234440"/>
                    <a:pt x="589597" y="1238250"/>
                    <a:pt x="569595" y="1241108"/>
                  </a:cubicBezTo>
                  <a:cubicBezTo>
                    <a:pt x="552450" y="1234440"/>
                    <a:pt x="536258" y="1226820"/>
                    <a:pt x="519113" y="1220152"/>
                  </a:cubicBezTo>
                  <a:cubicBezTo>
                    <a:pt x="501968" y="1197293"/>
                    <a:pt x="500063" y="1159193"/>
                    <a:pt x="516255" y="1147762"/>
                  </a:cubicBezTo>
                  <a:cubicBezTo>
                    <a:pt x="542925" y="1128712"/>
                    <a:pt x="571500" y="1111568"/>
                    <a:pt x="599122" y="1093470"/>
                  </a:cubicBezTo>
                  <a:cubicBezTo>
                    <a:pt x="617220" y="1081087"/>
                    <a:pt x="636270" y="1068705"/>
                    <a:pt x="656272" y="1055370"/>
                  </a:cubicBezTo>
                  <a:cubicBezTo>
                    <a:pt x="567690" y="999173"/>
                    <a:pt x="471488" y="1018223"/>
                    <a:pt x="428625" y="1098233"/>
                  </a:cubicBezTo>
                  <a:cubicBezTo>
                    <a:pt x="403860" y="1143952"/>
                    <a:pt x="394335" y="1193483"/>
                    <a:pt x="410528" y="1244918"/>
                  </a:cubicBezTo>
                  <a:cubicBezTo>
                    <a:pt x="423863" y="1264920"/>
                    <a:pt x="437197" y="1284923"/>
                    <a:pt x="450533" y="1304925"/>
                  </a:cubicBezTo>
                  <a:cubicBezTo>
                    <a:pt x="458153" y="1311593"/>
                    <a:pt x="466725" y="1318260"/>
                    <a:pt x="474345" y="1323975"/>
                  </a:cubicBezTo>
                  <a:cubicBezTo>
                    <a:pt x="487680" y="1330643"/>
                    <a:pt x="500063" y="1337310"/>
                    <a:pt x="513397" y="1343977"/>
                  </a:cubicBezTo>
                  <a:cubicBezTo>
                    <a:pt x="516255" y="1343977"/>
                    <a:pt x="519113" y="1343977"/>
                    <a:pt x="522922" y="1343977"/>
                  </a:cubicBezTo>
                  <a:lnTo>
                    <a:pt x="524828" y="1345883"/>
                  </a:lnTo>
                  <a:close/>
                  <a:moveTo>
                    <a:pt x="1001078" y="1512570"/>
                  </a:moveTo>
                  <a:cubicBezTo>
                    <a:pt x="1007745" y="1502093"/>
                    <a:pt x="1013460" y="1492568"/>
                    <a:pt x="1020128" y="1482090"/>
                  </a:cubicBezTo>
                  <a:cubicBezTo>
                    <a:pt x="1023938" y="1473518"/>
                    <a:pt x="1028700" y="1465898"/>
                    <a:pt x="1032510" y="1457325"/>
                  </a:cubicBezTo>
                  <a:cubicBezTo>
                    <a:pt x="1045845" y="1418273"/>
                    <a:pt x="1058228" y="1379220"/>
                    <a:pt x="1071563" y="1341120"/>
                  </a:cubicBezTo>
                  <a:cubicBezTo>
                    <a:pt x="1076325" y="1296352"/>
                    <a:pt x="1082040" y="1251585"/>
                    <a:pt x="1086803" y="1207770"/>
                  </a:cubicBezTo>
                  <a:cubicBezTo>
                    <a:pt x="1086803" y="1203960"/>
                    <a:pt x="1086803" y="1200150"/>
                    <a:pt x="1086803" y="1195387"/>
                  </a:cubicBezTo>
                  <a:cubicBezTo>
                    <a:pt x="1086803" y="1177290"/>
                    <a:pt x="1085850" y="1159193"/>
                    <a:pt x="1085850" y="1141095"/>
                  </a:cubicBezTo>
                  <a:cubicBezTo>
                    <a:pt x="1084898" y="1136333"/>
                    <a:pt x="1084898" y="1132523"/>
                    <a:pt x="1083945" y="1127760"/>
                  </a:cubicBezTo>
                  <a:cubicBezTo>
                    <a:pt x="1076325" y="1091565"/>
                    <a:pt x="1069658" y="1054418"/>
                    <a:pt x="1062038" y="1018223"/>
                  </a:cubicBezTo>
                  <a:cubicBezTo>
                    <a:pt x="1059180" y="1008698"/>
                    <a:pt x="1056323" y="998220"/>
                    <a:pt x="1053465" y="988695"/>
                  </a:cubicBezTo>
                  <a:cubicBezTo>
                    <a:pt x="1047750" y="976312"/>
                    <a:pt x="1041083" y="963930"/>
                    <a:pt x="1033463" y="948690"/>
                  </a:cubicBezTo>
                  <a:cubicBezTo>
                    <a:pt x="985838" y="980123"/>
                    <a:pt x="941070" y="1009650"/>
                    <a:pt x="895350" y="1040130"/>
                  </a:cubicBezTo>
                  <a:cubicBezTo>
                    <a:pt x="902018" y="1050608"/>
                    <a:pt x="906780" y="1058227"/>
                    <a:pt x="912495" y="1066800"/>
                  </a:cubicBezTo>
                  <a:cubicBezTo>
                    <a:pt x="935355" y="1138237"/>
                    <a:pt x="935355" y="1210627"/>
                    <a:pt x="924878" y="1283970"/>
                  </a:cubicBezTo>
                  <a:cubicBezTo>
                    <a:pt x="900113" y="1451610"/>
                    <a:pt x="783908" y="1563052"/>
                    <a:pt x="610553" y="1573530"/>
                  </a:cubicBezTo>
                  <a:cubicBezTo>
                    <a:pt x="480060" y="1581150"/>
                    <a:pt x="361950" y="1538287"/>
                    <a:pt x="258128" y="1463040"/>
                  </a:cubicBezTo>
                  <a:cubicBezTo>
                    <a:pt x="237173" y="1447800"/>
                    <a:pt x="220980" y="1424940"/>
                    <a:pt x="206693" y="1403033"/>
                  </a:cubicBezTo>
                  <a:cubicBezTo>
                    <a:pt x="133350" y="1283018"/>
                    <a:pt x="131445" y="1055370"/>
                    <a:pt x="288608" y="934402"/>
                  </a:cubicBezTo>
                  <a:cubicBezTo>
                    <a:pt x="313372" y="915352"/>
                    <a:pt x="338138" y="897255"/>
                    <a:pt x="363855" y="880110"/>
                  </a:cubicBezTo>
                  <a:cubicBezTo>
                    <a:pt x="439103" y="830580"/>
                    <a:pt x="521018" y="803910"/>
                    <a:pt x="611505" y="813435"/>
                  </a:cubicBezTo>
                  <a:cubicBezTo>
                    <a:pt x="704850" y="822960"/>
                    <a:pt x="792480" y="844868"/>
                    <a:pt x="853440" y="923925"/>
                  </a:cubicBezTo>
                  <a:cubicBezTo>
                    <a:pt x="896303" y="895350"/>
                    <a:pt x="937260" y="868680"/>
                    <a:pt x="974408" y="843915"/>
                  </a:cubicBezTo>
                  <a:cubicBezTo>
                    <a:pt x="960120" y="832485"/>
                    <a:pt x="947738" y="822960"/>
                    <a:pt x="934403" y="813435"/>
                  </a:cubicBezTo>
                  <a:cubicBezTo>
                    <a:pt x="892493" y="782955"/>
                    <a:pt x="853440" y="744855"/>
                    <a:pt x="806768" y="722948"/>
                  </a:cubicBezTo>
                  <a:cubicBezTo>
                    <a:pt x="565785" y="609600"/>
                    <a:pt x="235268" y="721043"/>
                    <a:pt x="103823" y="959168"/>
                  </a:cubicBezTo>
                  <a:cubicBezTo>
                    <a:pt x="39053" y="1076325"/>
                    <a:pt x="30480" y="1203008"/>
                    <a:pt x="50483" y="1331595"/>
                  </a:cubicBezTo>
                  <a:cubicBezTo>
                    <a:pt x="62865" y="1405890"/>
                    <a:pt x="85725" y="1477327"/>
                    <a:pt x="136208" y="1537335"/>
                  </a:cubicBezTo>
                  <a:cubicBezTo>
                    <a:pt x="156210" y="1559243"/>
                    <a:pt x="176213" y="1580198"/>
                    <a:pt x="196215" y="1602105"/>
                  </a:cubicBezTo>
                  <a:cubicBezTo>
                    <a:pt x="208598" y="1613535"/>
                    <a:pt x="221933" y="1624012"/>
                    <a:pt x="234315" y="1635443"/>
                  </a:cubicBezTo>
                  <a:cubicBezTo>
                    <a:pt x="236220" y="1637348"/>
                    <a:pt x="238125" y="1639252"/>
                    <a:pt x="240030" y="1640205"/>
                  </a:cubicBezTo>
                  <a:cubicBezTo>
                    <a:pt x="249555" y="1646873"/>
                    <a:pt x="259080" y="1653540"/>
                    <a:pt x="268605" y="1661160"/>
                  </a:cubicBezTo>
                  <a:cubicBezTo>
                    <a:pt x="273368" y="1664970"/>
                    <a:pt x="278130" y="1668780"/>
                    <a:pt x="282893" y="1671637"/>
                  </a:cubicBezTo>
                  <a:cubicBezTo>
                    <a:pt x="427672" y="1744980"/>
                    <a:pt x="575310" y="1754505"/>
                    <a:pt x="727710" y="1697355"/>
                  </a:cubicBezTo>
                  <a:cubicBezTo>
                    <a:pt x="731520" y="1696402"/>
                    <a:pt x="735330" y="1695450"/>
                    <a:pt x="740093" y="1694498"/>
                  </a:cubicBezTo>
                  <a:cubicBezTo>
                    <a:pt x="743903" y="1692593"/>
                    <a:pt x="748665" y="1691640"/>
                    <a:pt x="752475" y="1689735"/>
                  </a:cubicBezTo>
                  <a:cubicBezTo>
                    <a:pt x="777240" y="1680210"/>
                    <a:pt x="802958" y="1669733"/>
                    <a:pt x="827722" y="1660208"/>
                  </a:cubicBezTo>
                  <a:cubicBezTo>
                    <a:pt x="881063" y="1640205"/>
                    <a:pt x="926783" y="1608773"/>
                    <a:pt x="959168" y="1562100"/>
                  </a:cubicBezTo>
                  <a:cubicBezTo>
                    <a:pt x="961072" y="1560195"/>
                    <a:pt x="962978" y="1557337"/>
                    <a:pt x="964883" y="1555433"/>
                  </a:cubicBezTo>
                  <a:cubicBezTo>
                    <a:pt x="980122" y="1541145"/>
                    <a:pt x="990600" y="1526858"/>
                    <a:pt x="1001078" y="1512570"/>
                  </a:cubicBezTo>
                  <a:cubicBezTo>
                    <a:pt x="1001078" y="1512570"/>
                    <a:pt x="1001078" y="1512570"/>
                    <a:pt x="1001078" y="1512570"/>
                  </a:cubicBezTo>
                  <a:close/>
                  <a:moveTo>
                    <a:pt x="318135" y="1463993"/>
                  </a:moveTo>
                  <a:lnTo>
                    <a:pt x="318135" y="1463993"/>
                  </a:lnTo>
                  <a:cubicBezTo>
                    <a:pt x="347663" y="1479233"/>
                    <a:pt x="377190" y="1494473"/>
                    <a:pt x="406718" y="1510665"/>
                  </a:cubicBezTo>
                  <a:cubicBezTo>
                    <a:pt x="434340" y="1519237"/>
                    <a:pt x="462915" y="1527810"/>
                    <a:pt x="490538" y="1537335"/>
                  </a:cubicBezTo>
                  <a:cubicBezTo>
                    <a:pt x="558165" y="1565910"/>
                    <a:pt x="623888" y="1563052"/>
                    <a:pt x="690563" y="1532573"/>
                  </a:cubicBezTo>
                  <a:cubicBezTo>
                    <a:pt x="733425" y="1513523"/>
                    <a:pt x="775335" y="1492568"/>
                    <a:pt x="802005" y="1452562"/>
                  </a:cubicBezTo>
                  <a:lnTo>
                    <a:pt x="802958" y="1452562"/>
                  </a:lnTo>
                  <a:cubicBezTo>
                    <a:pt x="848678" y="1414462"/>
                    <a:pt x="865822" y="1361123"/>
                    <a:pt x="877253" y="1306830"/>
                  </a:cubicBezTo>
                  <a:cubicBezTo>
                    <a:pt x="891540" y="1237298"/>
                    <a:pt x="902018" y="1167765"/>
                    <a:pt x="876300" y="1098233"/>
                  </a:cubicBezTo>
                  <a:cubicBezTo>
                    <a:pt x="873443" y="1087755"/>
                    <a:pt x="870585" y="1077277"/>
                    <a:pt x="865822" y="1062990"/>
                  </a:cubicBezTo>
                  <a:cubicBezTo>
                    <a:pt x="849630" y="1074420"/>
                    <a:pt x="837247" y="1082993"/>
                    <a:pt x="824865" y="1091565"/>
                  </a:cubicBezTo>
                  <a:cubicBezTo>
                    <a:pt x="805815" y="1103948"/>
                    <a:pt x="786765" y="1115377"/>
                    <a:pt x="768668" y="1128712"/>
                  </a:cubicBezTo>
                  <a:cubicBezTo>
                    <a:pt x="762000" y="1133475"/>
                    <a:pt x="755333" y="1142048"/>
                    <a:pt x="755333" y="1149668"/>
                  </a:cubicBezTo>
                  <a:cubicBezTo>
                    <a:pt x="754380" y="1175385"/>
                    <a:pt x="756285" y="1201102"/>
                    <a:pt x="757238" y="1227773"/>
                  </a:cubicBezTo>
                  <a:cubicBezTo>
                    <a:pt x="726758" y="1326833"/>
                    <a:pt x="648653" y="1379220"/>
                    <a:pt x="541972" y="1375410"/>
                  </a:cubicBezTo>
                  <a:cubicBezTo>
                    <a:pt x="494347" y="1373505"/>
                    <a:pt x="455295" y="1349693"/>
                    <a:pt x="415290" y="1328737"/>
                  </a:cubicBezTo>
                  <a:lnTo>
                    <a:pt x="415290" y="1331595"/>
                  </a:lnTo>
                  <a:lnTo>
                    <a:pt x="415290" y="1329690"/>
                  </a:lnTo>
                  <a:cubicBezTo>
                    <a:pt x="408622" y="1322070"/>
                    <a:pt x="401003" y="1314450"/>
                    <a:pt x="394335" y="1306830"/>
                  </a:cubicBezTo>
                  <a:cubicBezTo>
                    <a:pt x="362903" y="1259205"/>
                    <a:pt x="343853" y="1209675"/>
                    <a:pt x="363855" y="1152525"/>
                  </a:cubicBezTo>
                  <a:cubicBezTo>
                    <a:pt x="365760" y="1144905"/>
                    <a:pt x="367665" y="1138237"/>
                    <a:pt x="369570" y="1130618"/>
                  </a:cubicBezTo>
                  <a:cubicBezTo>
                    <a:pt x="387668" y="1086802"/>
                    <a:pt x="411480" y="1045845"/>
                    <a:pt x="458153" y="1025843"/>
                  </a:cubicBezTo>
                  <a:cubicBezTo>
                    <a:pt x="522922" y="998220"/>
                    <a:pt x="589597" y="998220"/>
                    <a:pt x="655320" y="1024890"/>
                  </a:cubicBezTo>
                  <a:cubicBezTo>
                    <a:pt x="665797" y="1028700"/>
                    <a:pt x="681038" y="1038225"/>
                    <a:pt x="685800" y="1034415"/>
                  </a:cubicBezTo>
                  <a:cubicBezTo>
                    <a:pt x="721995" y="1011555"/>
                    <a:pt x="755333" y="985837"/>
                    <a:pt x="790575" y="961073"/>
                  </a:cubicBezTo>
                  <a:cubicBezTo>
                    <a:pt x="801053" y="956310"/>
                    <a:pt x="811530" y="952500"/>
                    <a:pt x="822960" y="947737"/>
                  </a:cubicBezTo>
                  <a:cubicBezTo>
                    <a:pt x="795338" y="899160"/>
                    <a:pt x="743903" y="864870"/>
                    <a:pt x="678180" y="845820"/>
                  </a:cubicBezTo>
                  <a:cubicBezTo>
                    <a:pt x="543878" y="804862"/>
                    <a:pt x="414338" y="862012"/>
                    <a:pt x="303847" y="975360"/>
                  </a:cubicBezTo>
                  <a:lnTo>
                    <a:pt x="302895" y="976312"/>
                  </a:lnTo>
                  <a:cubicBezTo>
                    <a:pt x="285750" y="997268"/>
                    <a:pt x="269558" y="1018223"/>
                    <a:pt x="252413" y="1038225"/>
                  </a:cubicBezTo>
                  <a:cubicBezTo>
                    <a:pt x="249555" y="1042035"/>
                    <a:pt x="244793" y="1044893"/>
                    <a:pt x="242888" y="1049655"/>
                  </a:cubicBezTo>
                  <a:cubicBezTo>
                    <a:pt x="196215" y="1152525"/>
                    <a:pt x="188595" y="1256348"/>
                    <a:pt x="234315" y="1362075"/>
                  </a:cubicBezTo>
                  <a:cubicBezTo>
                    <a:pt x="249555" y="1399223"/>
                    <a:pt x="265748" y="1435418"/>
                    <a:pt x="304800" y="1455420"/>
                  </a:cubicBezTo>
                  <a:lnTo>
                    <a:pt x="304800" y="1455420"/>
                  </a:lnTo>
                  <a:cubicBezTo>
                    <a:pt x="309563" y="1456373"/>
                    <a:pt x="313372" y="1460183"/>
                    <a:pt x="318135" y="1463993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2466;p22">
              <a:extLst>
                <a:ext uri="{FF2B5EF4-FFF2-40B4-BE49-F238E27FC236}">
                  <a16:creationId xmlns:a16="http://schemas.microsoft.com/office/drawing/2014/main" id="{49734E4B-1DEE-4FA1-B33B-9F19C5A50DCE}"/>
                </a:ext>
              </a:extLst>
            </p:cNvPr>
            <p:cNvSpPr/>
            <p:nvPr/>
          </p:nvSpPr>
          <p:spPr>
            <a:xfrm>
              <a:off x="4766905" y="3208410"/>
              <a:ext cx="2017799" cy="1360580"/>
            </a:xfrm>
            <a:custGeom>
              <a:avLst/>
              <a:gdLst/>
              <a:ahLst/>
              <a:cxnLst/>
              <a:rect l="l" t="t" r="r" b="b"/>
              <a:pathLst>
                <a:path w="2017799" h="1360580" extrusionOk="0">
                  <a:moveTo>
                    <a:pt x="1854875" y="146294"/>
                  </a:moveTo>
                  <a:cubicBezTo>
                    <a:pt x="1812013" y="174869"/>
                    <a:pt x="1769150" y="202491"/>
                    <a:pt x="1726288" y="231066"/>
                  </a:cubicBezTo>
                  <a:cubicBezTo>
                    <a:pt x="1631038" y="293931"/>
                    <a:pt x="1534835" y="356796"/>
                    <a:pt x="1439585" y="421566"/>
                  </a:cubicBezTo>
                  <a:cubicBezTo>
                    <a:pt x="1227177" y="564441"/>
                    <a:pt x="1015722" y="708269"/>
                    <a:pt x="803315" y="850191"/>
                  </a:cubicBezTo>
                  <a:cubicBezTo>
                    <a:pt x="638532" y="960681"/>
                    <a:pt x="472797" y="1071171"/>
                    <a:pt x="308015" y="1181661"/>
                  </a:cubicBezTo>
                  <a:cubicBezTo>
                    <a:pt x="224195" y="1237858"/>
                    <a:pt x="141327" y="1294056"/>
                    <a:pt x="58460" y="1351206"/>
                  </a:cubicBezTo>
                  <a:cubicBezTo>
                    <a:pt x="37505" y="1365494"/>
                    <a:pt x="20360" y="1363589"/>
                    <a:pt x="7025" y="1344539"/>
                  </a:cubicBezTo>
                  <a:cubicBezTo>
                    <a:pt x="-6310" y="1326441"/>
                    <a:pt x="357" y="1307391"/>
                    <a:pt x="18455" y="1295008"/>
                  </a:cubicBezTo>
                  <a:cubicBezTo>
                    <a:pt x="159425" y="1202616"/>
                    <a:pt x="300395" y="1111176"/>
                    <a:pt x="441365" y="1018783"/>
                  </a:cubicBezTo>
                  <a:cubicBezTo>
                    <a:pt x="495657" y="983541"/>
                    <a:pt x="548997" y="946394"/>
                    <a:pt x="602338" y="910199"/>
                  </a:cubicBezTo>
                  <a:cubicBezTo>
                    <a:pt x="609957" y="905436"/>
                    <a:pt x="618530" y="900674"/>
                    <a:pt x="626150" y="895911"/>
                  </a:cubicBezTo>
                  <a:cubicBezTo>
                    <a:pt x="643295" y="884481"/>
                    <a:pt x="660440" y="873051"/>
                    <a:pt x="677585" y="860669"/>
                  </a:cubicBezTo>
                  <a:cubicBezTo>
                    <a:pt x="729972" y="827331"/>
                    <a:pt x="782360" y="794946"/>
                    <a:pt x="833795" y="760656"/>
                  </a:cubicBezTo>
                  <a:cubicBezTo>
                    <a:pt x="974765" y="668264"/>
                    <a:pt x="1114782" y="574919"/>
                    <a:pt x="1254800" y="482526"/>
                  </a:cubicBezTo>
                  <a:cubicBezTo>
                    <a:pt x="1495782" y="324411"/>
                    <a:pt x="1735813" y="165344"/>
                    <a:pt x="1976795" y="8181"/>
                  </a:cubicBezTo>
                  <a:cubicBezTo>
                    <a:pt x="1986320" y="1514"/>
                    <a:pt x="2010132" y="-2296"/>
                    <a:pt x="2012038" y="1514"/>
                  </a:cubicBezTo>
                  <a:cubicBezTo>
                    <a:pt x="2022515" y="17706"/>
                    <a:pt x="2018705" y="33898"/>
                    <a:pt x="2000607" y="46281"/>
                  </a:cubicBezTo>
                  <a:cubicBezTo>
                    <a:pt x="1988225" y="53901"/>
                    <a:pt x="1976795" y="62473"/>
                    <a:pt x="1965365" y="71046"/>
                  </a:cubicBezTo>
                  <a:cubicBezTo>
                    <a:pt x="1953935" y="79619"/>
                    <a:pt x="1942505" y="87239"/>
                    <a:pt x="1932027" y="95811"/>
                  </a:cubicBezTo>
                  <a:cubicBezTo>
                    <a:pt x="1926313" y="99621"/>
                    <a:pt x="1920598" y="102479"/>
                    <a:pt x="1914882" y="106289"/>
                  </a:cubicBezTo>
                  <a:cubicBezTo>
                    <a:pt x="1906310" y="111051"/>
                    <a:pt x="1898690" y="115814"/>
                    <a:pt x="1890117" y="120576"/>
                  </a:cubicBezTo>
                  <a:cubicBezTo>
                    <a:pt x="1890117" y="120576"/>
                    <a:pt x="1890117" y="120576"/>
                    <a:pt x="1890117" y="120576"/>
                  </a:cubicBezTo>
                  <a:cubicBezTo>
                    <a:pt x="1878688" y="128196"/>
                    <a:pt x="1867257" y="136769"/>
                    <a:pt x="1856780" y="144389"/>
                  </a:cubicBezTo>
                  <a:lnTo>
                    <a:pt x="1854875" y="144389"/>
                  </a:lnTo>
                  <a:lnTo>
                    <a:pt x="1854875" y="146294"/>
                  </a:lnTo>
                  <a:close/>
                </a:path>
              </a:pathLst>
            </a:custGeom>
            <a:solidFill>
              <a:srgbClr val="5F4D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2467;p22">
              <a:extLst>
                <a:ext uri="{FF2B5EF4-FFF2-40B4-BE49-F238E27FC236}">
                  <a16:creationId xmlns:a16="http://schemas.microsoft.com/office/drawing/2014/main" id="{84A73148-8212-4ACF-B4CB-B6E9F425B0C3}"/>
                </a:ext>
              </a:extLst>
            </p:cNvPr>
            <p:cNvSpPr/>
            <p:nvPr/>
          </p:nvSpPr>
          <p:spPr>
            <a:xfrm>
              <a:off x="6520815" y="2947034"/>
              <a:ext cx="230504" cy="322897"/>
            </a:xfrm>
            <a:custGeom>
              <a:avLst/>
              <a:gdLst/>
              <a:ahLst/>
              <a:cxnLst/>
              <a:rect l="l" t="t" r="r" b="b"/>
              <a:pathLst>
                <a:path w="230504" h="322897" extrusionOk="0">
                  <a:moveTo>
                    <a:pt x="52388" y="274320"/>
                  </a:moveTo>
                  <a:cubicBezTo>
                    <a:pt x="52388" y="277178"/>
                    <a:pt x="51435" y="279083"/>
                    <a:pt x="51435" y="281940"/>
                  </a:cubicBezTo>
                  <a:cubicBezTo>
                    <a:pt x="46672" y="286703"/>
                    <a:pt x="41910" y="292418"/>
                    <a:pt x="33338" y="301943"/>
                  </a:cubicBezTo>
                  <a:cubicBezTo>
                    <a:pt x="33338" y="264795"/>
                    <a:pt x="33338" y="233363"/>
                    <a:pt x="33338" y="201930"/>
                  </a:cubicBezTo>
                  <a:cubicBezTo>
                    <a:pt x="31432" y="180023"/>
                    <a:pt x="45720" y="151448"/>
                    <a:pt x="0" y="144780"/>
                  </a:cubicBezTo>
                  <a:cubicBezTo>
                    <a:pt x="79057" y="93345"/>
                    <a:pt x="150495" y="46673"/>
                    <a:pt x="222885" y="0"/>
                  </a:cubicBezTo>
                  <a:cubicBezTo>
                    <a:pt x="225742" y="953"/>
                    <a:pt x="227647" y="2858"/>
                    <a:pt x="230505" y="3810"/>
                  </a:cubicBezTo>
                  <a:cubicBezTo>
                    <a:pt x="222885" y="40005"/>
                    <a:pt x="215265" y="76200"/>
                    <a:pt x="206692" y="111443"/>
                  </a:cubicBezTo>
                  <a:cubicBezTo>
                    <a:pt x="192405" y="163830"/>
                    <a:pt x="180975" y="218123"/>
                    <a:pt x="160020" y="268605"/>
                  </a:cubicBezTo>
                  <a:cubicBezTo>
                    <a:pt x="150495" y="290513"/>
                    <a:pt x="120015" y="302895"/>
                    <a:pt x="95250" y="322898"/>
                  </a:cubicBezTo>
                  <a:cubicBezTo>
                    <a:pt x="98107" y="266700"/>
                    <a:pt x="101917" y="217170"/>
                    <a:pt x="103822" y="166688"/>
                  </a:cubicBezTo>
                  <a:cubicBezTo>
                    <a:pt x="103822" y="159068"/>
                    <a:pt x="98107" y="143828"/>
                    <a:pt x="95250" y="144780"/>
                  </a:cubicBezTo>
                  <a:cubicBezTo>
                    <a:pt x="84772" y="145733"/>
                    <a:pt x="74295" y="150495"/>
                    <a:pt x="63817" y="154305"/>
                  </a:cubicBezTo>
                  <a:cubicBezTo>
                    <a:pt x="61913" y="178118"/>
                    <a:pt x="60007" y="201930"/>
                    <a:pt x="58103" y="226695"/>
                  </a:cubicBezTo>
                  <a:cubicBezTo>
                    <a:pt x="58103" y="231458"/>
                    <a:pt x="58103" y="235268"/>
                    <a:pt x="58103" y="240030"/>
                  </a:cubicBezTo>
                  <a:cubicBezTo>
                    <a:pt x="54292" y="250508"/>
                    <a:pt x="53340" y="261938"/>
                    <a:pt x="52388" y="274320"/>
                  </a:cubicBez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2468;p22">
              <a:extLst>
                <a:ext uri="{FF2B5EF4-FFF2-40B4-BE49-F238E27FC236}">
                  <a16:creationId xmlns:a16="http://schemas.microsoft.com/office/drawing/2014/main" id="{A0C55345-D8A7-49A4-956E-D46BA3179CB2}"/>
                </a:ext>
              </a:extLst>
            </p:cNvPr>
            <p:cNvSpPr/>
            <p:nvPr/>
          </p:nvSpPr>
          <p:spPr>
            <a:xfrm>
              <a:off x="6267450" y="3185159"/>
              <a:ext cx="240030" cy="308610"/>
            </a:xfrm>
            <a:custGeom>
              <a:avLst/>
              <a:gdLst/>
              <a:ahLst/>
              <a:cxnLst/>
              <a:rect l="l" t="t" r="r" b="b"/>
              <a:pathLst>
                <a:path w="240030" h="308610" extrusionOk="0">
                  <a:moveTo>
                    <a:pt x="22860" y="72390"/>
                  </a:moveTo>
                  <a:cubicBezTo>
                    <a:pt x="24765" y="72390"/>
                    <a:pt x="26670" y="72390"/>
                    <a:pt x="28575" y="72390"/>
                  </a:cubicBezTo>
                  <a:lnTo>
                    <a:pt x="28575" y="72390"/>
                  </a:lnTo>
                  <a:cubicBezTo>
                    <a:pt x="33338" y="124778"/>
                    <a:pt x="38100" y="178118"/>
                    <a:pt x="42863" y="233363"/>
                  </a:cubicBezTo>
                  <a:cubicBezTo>
                    <a:pt x="56197" y="232410"/>
                    <a:pt x="66675" y="232410"/>
                    <a:pt x="79057" y="231458"/>
                  </a:cubicBezTo>
                  <a:cubicBezTo>
                    <a:pt x="79057" y="210503"/>
                    <a:pt x="79057" y="193358"/>
                    <a:pt x="79057" y="177165"/>
                  </a:cubicBezTo>
                  <a:cubicBezTo>
                    <a:pt x="87630" y="175260"/>
                    <a:pt x="95250" y="173355"/>
                    <a:pt x="103822" y="171450"/>
                  </a:cubicBezTo>
                  <a:cubicBezTo>
                    <a:pt x="107632" y="184785"/>
                    <a:pt x="94297" y="206693"/>
                    <a:pt x="122872" y="207645"/>
                  </a:cubicBezTo>
                  <a:cubicBezTo>
                    <a:pt x="151447" y="208598"/>
                    <a:pt x="142875" y="186690"/>
                    <a:pt x="142875" y="172403"/>
                  </a:cubicBezTo>
                  <a:cubicBezTo>
                    <a:pt x="143828" y="124778"/>
                    <a:pt x="142875" y="78105"/>
                    <a:pt x="141922" y="30480"/>
                  </a:cubicBezTo>
                  <a:cubicBezTo>
                    <a:pt x="145732" y="27623"/>
                    <a:pt x="151447" y="24765"/>
                    <a:pt x="153353" y="20955"/>
                  </a:cubicBezTo>
                  <a:cubicBezTo>
                    <a:pt x="156210" y="14288"/>
                    <a:pt x="157163" y="7620"/>
                    <a:pt x="159068" y="0"/>
                  </a:cubicBezTo>
                  <a:cubicBezTo>
                    <a:pt x="159068" y="14288"/>
                    <a:pt x="159068" y="28575"/>
                    <a:pt x="159068" y="42863"/>
                  </a:cubicBezTo>
                  <a:cubicBezTo>
                    <a:pt x="159068" y="80963"/>
                    <a:pt x="158115" y="120015"/>
                    <a:pt x="160020" y="158115"/>
                  </a:cubicBezTo>
                  <a:cubicBezTo>
                    <a:pt x="160020" y="164783"/>
                    <a:pt x="172403" y="173355"/>
                    <a:pt x="180022" y="177165"/>
                  </a:cubicBezTo>
                  <a:cubicBezTo>
                    <a:pt x="181928" y="178118"/>
                    <a:pt x="196215" y="167640"/>
                    <a:pt x="196215" y="162878"/>
                  </a:cubicBezTo>
                  <a:cubicBezTo>
                    <a:pt x="196215" y="108585"/>
                    <a:pt x="194310" y="54293"/>
                    <a:pt x="192405" y="0"/>
                  </a:cubicBezTo>
                  <a:cubicBezTo>
                    <a:pt x="196215" y="9525"/>
                    <a:pt x="201930" y="19050"/>
                    <a:pt x="201930" y="28575"/>
                  </a:cubicBezTo>
                  <a:cubicBezTo>
                    <a:pt x="202882" y="54293"/>
                    <a:pt x="201930" y="80010"/>
                    <a:pt x="201930" y="108585"/>
                  </a:cubicBezTo>
                  <a:cubicBezTo>
                    <a:pt x="225743" y="103823"/>
                    <a:pt x="235268" y="95250"/>
                    <a:pt x="235268" y="73343"/>
                  </a:cubicBezTo>
                  <a:cubicBezTo>
                    <a:pt x="234315" y="49530"/>
                    <a:pt x="238125" y="25718"/>
                    <a:pt x="240030" y="1905"/>
                  </a:cubicBezTo>
                  <a:cubicBezTo>
                    <a:pt x="240030" y="48578"/>
                    <a:pt x="239078" y="95250"/>
                    <a:pt x="239078" y="141923"/>
                  </a:cubicBezTo>
                  <a:cubicBezTo>
                    <a:pt x="239078" y="147638"/>
                    <a:pt x="237172" y="155258"/>
                    <a:pt x="233363" y="158115"/>
                  </a:cubicBezTo>
                  <a:cubicBezTo>
                    <a:pt x="160972" y="206693"/>
                    <a:pt x="88582" y="254318"/>
                    <a:pt x="6668" y="308610"/>
                  </a:cubicBezTo>
                  <a:cubicBezTo>
                    <a:pt x="4763" y="257175"/>
                    <a:pt x="1905" y="214313"/>
                    <a:pt x="0" y="171450"/>
                  </a:cubicBezTo>
                  <a:cubicBezTo>
                    <a:pt x="0" y="144780"/>
                    <a:pt x="953" y="119063"/>
                    <a:pt x="953" y="92393"/>
                  </a:cubicBezTo>
                  <a:cubicBezTo>
                    <a:pt x="953" y="92393"/>
                    <a:pt x="953" y="92393"/>
                    <a:pt x="953" y="92393"/>
                  </a:cubicBezTo>
                  <a:cubicBezTo>
                    <a:pt x="9525" y="84773"/>
                    <a:pt x="16193" y="79058"/>
                    <a:pt x="22860" y="7239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2469;p22">
              <a:extLst>
                <a:ext uri="{FF2B5EF4-FFF2-40B4-BE49-F238E27FC236}">
                  <a16:creationId xmlns:a16="http://schemas.microsoft.com/office/drawing/2014/main" id="{206265D1-7265-4394-925C-9E766BBABA76}"/>
                </a:ext>
              </a:extLst>
            </p:cNvPr>
            <p:cNvSpPr/>
            <p:nvPr/>
          </p:nvSpPr>
          <p:spPr>
            <a:xfrm>
              <a:off x="6311265" y="3098482"/>
              <a:ext cx="203834" cy="263842"/>
            </a:xfrm>
            <a:custGeom>
              <a:avLst/>
              <a:gdLst/>
              <a:ahLst/>
              <a:cxnLst/>
              <a:rect l="l" t="t" r="r" b="b"/>
              <a:pathLst>
                <a:path w="203834" h="263842" extrusionOk="0">
                  <a:moveTo>
                    <a:pt x="115253" y="86677"/>
                  </a:moveTo>
                  <a:cubicBezTo>
                    <a:pt x="113347" y="93345"/>
                    <a:pt x="112395" y="100965"/>
                    <a:pt x="109538" y="107633"/>
                  </a:cubicBezTo>
                  <a:cubicBezTo>
                    <a:pt x="107632" y="111442"/>
                    <a:pt x="101917" y="114300"/>
                    <a:pt x="98107" y="117158"/>
                  </a:cubicBezTo>
                  <a:cubicBezTo>
                    <a:pt x="84772" y="117158"/>
                    <a:pt x="70485" y="117158"/>
                    <a:pt x="59055" y="117158"/>
                  </a:cubicBezTo>
                  <a:cubicBezTo>
                    <a:pt x="59055" y="166688"/>
                    <a:pt x="59055" y="212408"/>
                    <a:pt x="59055" y="258127"/>
                  </a:cubicBezTo>
                  <a:cubicBezTo>
                    <a:pt x="50482" y="260033"/>
                    <a:pt x="42863" y="261938"/>
                    <a:pt x="34290" y="263842"/>
                  </a:cubicBezTo>
                  <a:cubicBezTo>
                    <a:pt x="32385" y="243840"/>
                    <a:pt x="27622" y="223838"/>
                    <a:pt x="28575" y="203835"/>
                  </a:cubicBezTo>
                  <a:cubicBezTo>
                    <a:pt x="29528" y="181927"/>
                    <a:pt x="24765" y="164783"/>
                    <a:pt x="3810" y="154305"/>
                  </a:cubicBezTo>
                  <a:cubicBezTo>
                    <a:pt x="2857" y="152400"/>
                    <a:pt x="953" y="151447"/>
                    <a:pt x="0" y="149542"/>
                  </a:cubicBezTo>
                  <a:cubicBezTo>
                    <a:pt x="64770" y="100013"/>
                    <a:pt x="130492" y="50483"/>
                    <a:pt x="195263" y="0"/>
                  </a:cubicBezTo>
                  <a:cubicBezTo>
                    <a:pt x="198120" y="1905"/>
                    <a:pt x="200978" y="3810"/>
                    <a:pt x="203835" y="5715"/>
                  </a:cubicBezTo>
                  <a:cubicBezTo>
                    <a:pt x="201930" y="33338"/>
                    <a:pt x="199072" y="60960"/>
                    <a:pt x="197167" y="87630"/>
                  </a:cubicBezTo>
                  <a:cubicBezTo>
                    <a:pt x="195263" y="111442"/>
                    <a:pt x="191453" y="135255"/>
                    <a:pt x="192405" y="159067"/>
                  </a:cubicBezTo>
                  <a:cubicBezTo>
                    <a:pt x="193357" y="180975"/>
                    <a:pt x="182880" y="190500"/>
                    <a:pt x="159067" y="194310"/>
                  </a:cubicBezTo>
                  <a:cubicBezTo>
                    <a:pt x="159067" y="166688"/>
                    <a:pt x="160020" y="140970"/>
                    <a:pt x="159067" y="114300"/>
                  </a:cubicBezTo>
                  <a:cubicBezTo>
                    <a:pt x="158115" y="104775"/>
                    <a:pt x="152400" y="95250"/>
                    <a:pt x="149542" y="85725"/>
                  </a:cubicBezTo>
                  <a:cubicBezTo>
                    <a:pt x="138113" y="85725"/>
                    <a:pt x="126682" y="85725"/>
                    <a:pt x="115253" y="86677"/>
                  </a:cubicBez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2470;p22">
              <a:extLst>
                <a:ext uri="{FF2B5EF4-FFF2-40B4-BE49-F238E27FC236}">
                  <a16:creationId xmlns:a16="http://schemas.microsoft.com/office/drawing/2014/main" id="{D59B2181-2717-4057-9A7F-92A942E88CE9}"/>
                </a:ext>
              </a:extLst>
            </p:cNvPr>
            <p:cNvSpPr/>
            <p:nvPr/>
          </p:nvSpPr>
          <p:spPr>
            <a:xfrm>
              <a:off x="6546532" y="3148964"/>
              <a:ext cx="25717" cy="160019"/>
            </a:xfrm>
            <a:custGeom>
              <a:avLst/>
              <a:gdLst/>
              <a:ahLst/>
              <a:cxnLst/>
              <a:rect l="l" t="t" r="r" b="b"/>
              <a:pathLst>
                <a:path w="25717" h="160019" extrusionOk="0">
                  <a:moveTo>
                    <a:pt x="7620" y="0"/>
                  </a:moveTo>
                  <a:cubicBezTo>
                    <a:pt x="7620" y="31432"/>
                    <a:pt x="7620" y="61913"/>
                    <a:pt x="7620" y="100013"/>
                  </a:cubicBezTo>
                  <a:cubicBezTo>
                    <a:pt x="16193" y="90488"/>
                    <a:pt x="20955" y="84772"/>
                    <a:pt x="25718" y="80010"/>
                  </a:cubicBezTo>
                  <a:cubicBezTo>
                    <a:pt x="24765" y="98107"/>
                    <a:pt x="25718" y="116205"/>
                    <a:pt x="23813" y="134302"/>
                  </a:cubicBezTo>
                  <a:cubicBezTo>
                    <a:pt x="22860" y="142875"/>
                    <a:pt x="17145" y="151447"/>
                    <a:pt x="13335" y="160020"/>
                  </a:cubicBezTo>
                  <a:cubicBezTo>
                    <a:pt x="8573" y="159067"/>
                    <a:pt x="3810" y="158115"/>
                    <a:pt x="0" y="157163"/>
                  </a:cubicBezTo>
                  <a:cubicBezTo>
                    <a:pt x="1905" y="103822"/>
                    <a:pt x="4763" y="51435"/>
                    <a:pt x="7620" y="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2471;p22">
              <a:extLst>
                <a:ext uri="{FF2B5EF4-FFF2-40B4-BE49-F238E27FC236}">
                  <a16:creationId xmlns:a16="http://schemas.microsoft.com/office/drawing/2014/main" id="{DDC2154E-9867-4DC0-B90C-6050D8E6C351}"/>
                </a:ext>
              </a:extLst>
            </p:cNvPr>
            <p:cNvSpPr/>
            <p:nvPr/>
          </p:nvSpPr>
          <p:spPr>
            <a:xfrm>
              <a:off x="5393055" y="4070581"/>
              <a:ext cx="51434" cy="35646"/>
            </a:xfrm>
            <a:custGeom>
              <a:avLst/>
              <a:gdLst/>
              <a:ahLst/>
              <a:cxnLst/>
              <a:rect l="l" t="t" r="r" b="b"/>
              <a:pathLst>
                <a:path w="51434" h="35646" extrusionOk="0">
                  <a:moveTo>
                    <a:pt x="51435" y="403"/>
                  </a:moveTo>
                  <a:cubicBezTo>
                    <a:pt x="34290" y="11834"/>
                    <a:pt x="17145" y="23263"/>
                    <a:pt x="0" y="35646"/>
                  </a:cubicBezTo>
                  <a:cubicBezTo>
                    <a:pt x="8572" y="9928"/>
                    <a:pt x="24765" y="-2454"/>
                    <a:pt x="51435" y="403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2472;p22">
              <a:extLst>
                <a:ext uri="{FF2B5EF4-FFF2-40B4-BE49-F238E27FC236}">
                  <a16:creationId xmlns:a16="http://schemas.microsoft.com/office/drawing/2014/main" id="{C7453C53-F5E1-4C50-A289-6837DF949C4A}"/>
                </a:ext>
              </a:extLst>
            </p:cNvPr>
            <p:cNvSpPr/>
            <p:nvPr/>
          </p:nvSpPr>
          <p:spPr>
            <a:xfrm>
              <a:off x="6699884" y="3281362"/>
              <a:ext cx="52387" cy="24765"/>
            </a:xfrm>
            <a:custGeom>
              <a:avLst/>
              <a:gdLst/>
              <a:ahLst/>
              <a:cxnLst/>
              <a:rect l="l" t="t" r="r" b="b"/>
              <a:pathLst>
                <a:path w="52387" h="24765" extrusionOk="0">
                  <a:moveTo>
                    <a:pt x="0" y="24765"/>
                  </a:moveTo>
                  <a:cubicBezTo>
                    <a:pt x="11430" y="16192"/>
                    <a:pt x="22860" y="8572"/>
                    <a:pt x="33338" y="0"/>
                  </a:cubicBezTo>
                  <a:cubicBezTo>
                    <a:pt x="40005" y="4763"/>
                    <a:pt x="46672" y="8572"/>
                    <a:pt x="52388" y="13335"/>
                  </a:cubicBezTo>
                  <a:cubicBezTo>
                    <a:pt x="36195" y="17145"/>
                    <a:pt x="18097" y="20955"/>
                    <a:pt x="0" y="24765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2473;p22">
              <a:extLst>
                <a:ext uri="{FF2B5EF4-FFF2-40B4-BE49-F238E27FC236}">
                  <a16:creationId xmlns:a16="http://schemas.microsoft.com/office/drawing/2014/main" id="{675C273D-8072-415D-A429-4A605E43924F}"/>
                </a:ext>
              </a:extLst>
            </p:cNvPr>
            <p:cNvSpPr/>
            <p:nvPr/>
          </p:nvSpPr>
          <p:spPr>
            <a:xfrm>
              <a:off x="6258877" y="3275646"/>
              <a:ext cx="11429" cy="79057"/>
            </a:xfrm>
            <a:custGeom>
              <a:avLst/>
              <a:gdLst/>
              <a:ahLst/>
              <a:cxnLst/>
              <a:rect l="l" t="t" r="r" b="b"/>
              <a:pathLst>
                <a:path w="11429" h="79057" extrusionOk="0">
                  <a:moveTo>
                    <a:pt x="11430" y="0"/>
                  </a:moveTo>
                  <a:cubicBezTo>
                    <a:pt x="11430" y="26670"/>
                    <a:pt x="10478" y="52388"/>
                    <a:pt x="10478" y="79058"/>
                  </a:cubicBezTo>
                  <a:cubicBezTo>
                    <a:pt x="6667" y="60008"/>
                    <a:pt x="1905" y="40005"/>
                    <a:pt x="0" y="20955"/>
                  </a:cubicBezTo>
                  <a:cubicBezTo>
                    <a:pt x="0" y="14288"/>
                    <a:pt x="7620" y="7620"/>
                    <a:pt x="11430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2474;p22">
              <a:extLst>
                <a:ext uri="{FF2B5EF4-FFF2-40B4-BE49-F238E27FC236}">
                  <a16:creationId xmlns:a16="http://schemas.microsoft.com/office/drawing/2014/main" id="{8B08324C-B3D9-488F-A79D-5FC9F1599533}"/>
                </a:ext>
              </a:extLst>
            </p:cNvPr>
            <p:cNvSpPr/>
            <p:nvPr/>
          </p:nvSpPr>
          <p:spPr>
            <a:xfrm>
              <a:off x="6577012" y="3099434"/>
              <a:ext cx="5715" cy="72390"/>
            </a:xfrm>
            <a:custGeom>
              <a:avLst/>
              <a:gdLst/>
              <a:ahLst/>
              <a:cxnLst/>
              <a:rect l="l" t="t" r="r" b="b"/>
              <a:pathLst>
                <a:path w="5715" h="72390" extrusionOk="0">
                  <a:moveTo>
                    <a:pt x="0" y="72390"/>
                  </a:moveTo>
                  <a:cubicBezTo>
                    <a:pt x="1905" y="48578"/>
                    <a:pt x="3810" y="24765"/>
                    <a:pt x="5715" y="0"/>
                  </a:cubicBezTo>
                  <a:cubicBezTo>
                    <a:pt x="3810" y="24765"/>
                    <a:pt x="1905" y="48578"/>
                    <a:pt x="0" y="7239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2475;p22">
              <a:extLst>
                <a:ext uri="{FF2B5EF4-FFF2-40B4-BE49-F238E27FC236}">
                  <a16:creationId xmlns:a16="http://schemas.microsoft.com/office/drawing/2014/main" id="{B5094E97-5E93-46B1-B550-3E41D717B89F}"/>
                </a:ext>
              </a:extLst>
            </p:cNvPr>
            <p:cNvSpPr/>
            <p:nvPr/>
          </p:nvSpPr>
          <p:spPr>
            <a:xfrm>
              <a:off x="5355907" y="4082414"/>
              <a:ext cx="25765" cy="17197"/>
            </a:xfrm>
            <a:custGeom>
              <a:avLst/>
              <a:gdLst/>
              <a:ahLst/>
              <a:cxnLst/>
              <a:rect l="l" t="t" r="r" b="b"/>
              <a:pathLst>
                <a:path w="25765" h="17197" extrusionOk="0">
                  <a:moveTo>
                    <a:pt x="0" y="17145"/>
                  </a:moveTo>
                  <a:cubicBezTo>
                    <a:pt x="8573" y="11430"/>
                    <a:pt x="17145" y="5715"/>
                    <a:pt x="25718" y="0"/>
                  </a:cubicBezTo>
                  <a:cubicBezTo>
                    <a:pt x="26670" y="19050"/>
                    <a:pt x="13335" y="17145"/>
                    <a:pt x="0" y="17145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2476;p22">
              <a:extLst>
                <a:ext uri="{FF2B5EF4-FFF2-40B4-BE49-F238E27FC236}">
                  <a16:creationId xmlns:a16="http://schemas.microsoft.com/office/drawing/2014/main" id="{7A7E0905-7475-449D-9BB0-C9A27A91F51F}"/>
                </a:ext>
              </a:extLst>
            </p:cNvPr>
            <p:cNvSpPr/>
            <p:nvPr/>
          </p:nvSpPr>
          <p:spPr>
            <a:xfrm>
              <a:off x="6271259" y="3257549"/>
              <a:ext cx="19050" cy="18097"/>
            </a:xfrm>
            <a:custGeom>
              <a:avLst/>
              <a:gdLst/>
              <a:ahLst/>
              <a:cxnLst/>
              <a:rect l="l" t="t" r="r" b="b"/>
              <a:pathLst>
                <a:path w="19050" h="18097" extrusionOk="0">
                  <a:moveTo>
                    <a:pt x="19050" y="0"/>
                  </a:moveTo>
                  <a:cubicBezTo>
                    <a:pt x="12383" y="5715"/>
                    <a:pt x="6668" y="12383"/>
                    <a:pt x="0" y="18097"/>
                  </a:cubicBezTo>
                  <a:cubicBezTo>
                    <a:pt x="5715" y="12383"/>
                    <a:pt x="12383" y="6667"/>
                    <a:pt x="19050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2477;p22">
              <a:extLst>
                <a:ext uri="{FF2B5EF4-FFF2-40B4-BE49-F238E27FC236}">
                  <a16:creationId xmlns:a16="http://schemas.microsoft.com/office/drawing/2014/main" id="{BA02C9E4-891C-4838-A587-75CB15D1D184}"/>
                </a:ext>
              </a:extLst>
            </p:cNvPr>
            <p:cNvSpPr/>
            <p:nvPr/>
          </p:nvSpPr>
          <p:spPr>
            <a:xfrm>
              <a:off x="6573202" y="3186112"/>
              <a:ext cx="3809" cy="35242"/>
            </a:xfrm>
            <a:custGeom>
              <a:avLst/>
              <a:gdLst/>
              <a:ahLst/>
              <a:cxnLst/>
              <a:rect l="l" t="t" r="r" b="b"/>
              <a:pathLst>
                <a:path w="3809" h="35242" extrusionOk="0">
                  <a:moveTo>
                    <a:pt x="0" y="35242"/>
                  </a:moveTo>
                  <a:cubicBezTo>
                    <a:pt x="953" y="22860"/>
                    <a:pt x="1905" y="11430"/>
                    <a:pt x="3810" y="0"/>
                  </a:cubicBezTo>
                  <a:cubicBezTo>
                    <a:pt x="1905" y="11430"/>
                    <a:pt x="953" y="22860"/>
                    <a:pt x="0" y="35242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2478;p22">
              <a:extLst>
                <a:ext uri="{FF2B5EF4-FFF2-40B4-BE49-F238E27FC236}">
                  <a16:creationId xmlns:a16="http://schemas.microsoft.com/office/drawing/2014/main" id="{3F62B422-F899-444A-9E94-AAB900CAF915}"/>
                </a:ext>
              </a:extLst>
            </p:cNvPr>
            <p:cNvSpPr/>
            <p:nvPr/>
          </p:nvSpPr>
          <p:spPr>
            <a:xfrm>
              <a:off x="6296025" y="3247071"/>
              <a:ext cx="19050" cy="10477"/>
            </a:xfrm>
            <a:custGeom>
              <a:avLst/>
              <a:gdLst/>
              <a:ahLst/>
              <a:cxnLst/>
              <a:rect l="l" t="t" r="r" b="b"/>
              <a:pathLst>
                <a:path w="19050" h="10477" extrusionOk="0">
                  <a:moveTo>
                    <a:pt x="0" y="10478"/>
                  </a:moveTo>
                  <a:cubicBezTo>
                    <a:pt x="4763" y="6668"/>
                    <a:pt x="10478" y="3810"/>
                    <a:pt x="15240" y="0"/>
                  </a:cubicBezTo>
                  <a:cubicBezTo>
                    <a:pt x="16193" y="1905"/>
                    <a:pt x="18097" y="2858"/>
                    <a:pt x="19050" y="4763"/>
                  </a:cubicBezTo>
                  <a:cubicBezTo>
                    <a:pt x="12382" y="6668"/>
                    <a:pt x="6668" y="8573"/>
                    <a:pt x="0" y="10478"/>
                  </a:cubicBezTo>
                  <a:lnTo>
                    <a:pt x="0" y="10478"/>
                  </a:ln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2479;p22">
              <a:extLst>
                <a:ext uri="{FF2B5EF4-FFF2-40B4-BE49-F238E27FC236}">
                  <a16:creationId xmlns:a16="http://schemas.microsoft.com/office/drawing/2014/main" id="{8226EE7E-D3D5-47FC-9C6B-EB58A6C3D9FD}"/>
                </a:ext>
              </a:extLst>
            </p:cNvPr>
            <p:cNvSpPr/>
            <p:nvPr/>
          </p:nvSpPr>
          <p:spPr>
            <a:xfrm>
              <a:off x="6445567" y="3322319"/>
              <a:ext cx="550544" cy="345757"/>
            </a:xfrm>
            <a:custGeom>
              <a:avLst/>
              <a:gdLst/>
              <a:ahLst/>
              <a:cxnLst/>
              <a:rect l="l" t="t" r="r" b="b"/>
              <a:pathLst>
                <a:path w="550544" h="345757" extrusionOk="0">
                  <a:moveTo>
                    <a:pt x="151447" y="160972"/>
                  </a:moveTo>
                  <a:cubicBezTo>
                    <a:pt x="180022" y="164783"/>
                    <a:pt x="208597" y="168592"/>
                    <a:pt x="238125" y="171450"/>
                  </a:cubicBezTo>
                  <a:cubicBezTo>
                    <a:pt x="239077" y="167640"/>
                    <a:pt x="240030" y="162877"/>
                    <a:pt x="240030" y="159067"/>
                  </a:cubicBezTo>
                  <a:cubicBezTo>
                    <a:pt x="226695" y="155258"/>
                    <a:pt x="214313" y="151447"/>
                    <a:pt x="200977" y="147638"/>
                  </a:cubicBezTo>
                  <a:cubicBezTo>
                    <a:pt x="196215" y="143827"/>
                    <a:pt x="190500" y="140970"/>
                    <a:pt x="185738" y="137160"/>
                  </a:cubicBezTo>
                  <a:cubicBezTo>
                    <a:pt x="203835" y="107633"/>
                    <a:pt x="232410" y="121920"/>
                    <a:pt x="256222" y="117158"/>
                  </a:cubicBezTo>
                  <a:cubicBezTo>
                    <a:pt x="278130" y="119063"/>
                    <a:pt x="300038" y="122872"/>
                    <a:pt x="320992" y="122872"/>
                  </a:cubicBezTo>
                  <a:cubicBezTo>
                    <a:pt x="330517" y="122872"/>
                    <a:pt x="347663" y="121920"/>
                    <a:pt x="331470" y="104775"/>
                  </a:cubicBezTo>
                  <a:cubicBezTo>
                    <a:pt x="320992" y="103822"/>
                    <a:pt x="309563" y="101917"/>
                    <a:pt x="299085" y="100965"/>
                  </a:cubicBezTo>
                  <a:cubicBezTo>
                    <a:pt x="297180" y="100965"/>
                    <a:pt x="295275" y="100965"/>
                    <a:pt x="292417" y="100013"/>
                  </a:cubicBezTo>
                  <a:cubicBezTo>
                    <a:pt x="280988" y="96202"/>
                    <a:pt x="270510" y="92392"/>
                    <a:pt x="260032" y="88583"/>
                  </a:cubicBezTo>
                  <a:cubicBezTo>
                    <a:pt x="268605" y="63817"/>
                    <a:pt x="284797" y="51435"/>
                    <a:pt x="312420" y="54292"/>
                  </a:cubicBezTo>
                  <a:cubicBezTo>
                    <a:pt x="353377" y="57150"/>
                    <a:pt x="395288" y="60008"/>
                    <a:pt x="436245" y="63817"/>
                  </a:cubicBezTo>
                  <a:cubicBezTo>
                    <a:pt x="437197" y="58102"/>
                    <a:pt x="437197" y="52388"/>
                    <a:pt x="438150" y="47625"/>
                  </a:cubicBezTo>
                  <a:cubicBezTo>
                    <a:pt x="376238" y="41910"/>
                    <a:pt x="315277" y="35242"/>
                    <a:pt x="245745" y="28575"/>
                  </a:cubicBezTo>
                  <a:cubicBezTo>
                    <a:pt x="262890" y="14288"/>
                    <a:pt x="274320" y="4763"/>
                    <a:pt x="280988" y="0"/>
                  </a:cubicBezTo>
                  <a:cubicBezTo>
                    <a:pt x="373380" y="11430"/>
                    <a:pt x="460057" y="22860"/>
                    <a:pt x="546735" y="33338"/>
                  </a:cubicBezTo>
                  <a:cubicBezTo>
                    <a:pt x="547688" y="38100"/>
                    <a:pt x="549593" y="42863"/>
                    <a:pt x="550545" y="47625"/>
                  </a:cubicBezTo>
                  <a:cubicBezTo>
                    <a:pt x="417195" y="146685"/>
                    <a:pt x="283845" y="246697"/>
                    <a:pt x="151447" y="345758"/>
                  </a:cubicBezTo>
                  <a:cubicBezTo>
                    <a:pt x="146685" y="331470"/>
                    <a:pt x="167640" y="307658"/>
                    <a:pt x="134302" y="305752"/>
                  </a:cubicBezTo>
                  <a:cubicBezTo>
                    <a:pt x="126682" y="300038"/>
                    <a:pt x="120967" y="292417"/>
                    <a:pt x="112395" y="290513"/>
                  </a:cubicBezTo>
                  <a:cubicBezTo>
                    <a:pt x="75247" y="280988"/>
                    <a:pt x="37147" y="273367"/>
                    <a:pt x="0" y="264795"/>
                  </a:cubicBezTo>
                  <a:cubicBezTo>
                    <a:pt x="13335" y="252413"/>
                    <a:pt x="25717" y="239077"/>
                    <a:pt x="39052" y="226695"/>
                  </a:cubicBezTo>
                  <a:cubicBezTo>
                    <a:pt x="87630" y="224790"/>
                    <a:pt x="134302" y="248602"/>
                    <a:pt x="183832" y="235267"/>
                  </a:cubicBezTo>
                  <a:cubicBezTo>
                    <a:pt x="184785" y="231458"/>
                    <a:pt x="184785" y="228600"/>
                    <a:pt x="185738" y="224790"/>
                  </a:cubicBezTo>
                  <a:cubicBezTo>
                    <a:pt x="151447" y="219075"/>
                    <a:pt x="118110" y="214313"/>
                    <a:pt x="83820" y="208597"/>
                  </a:cubicBezTo>
                  <a:cubicBezTo>
                    <a:pt x="105727" y="193358"/>
                    <a:pt x="128588" y="177165"/>
                    <a:pt x="151447" y="160972"/>
                  </a:cubicBez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2480;p22">
              <a:extLst>
                <a:ext uri="{FF2B5EF4-FFF2-40B4-BE49-F238E27FC236}">
                  <a16:creationId xmlns:a16="http://schemas.microsoft.com/office/drawing/2014/main" id="{E203087B-63E3-4A14-B02E-FA9D82A6A868}"/>
                </a:ext>
              </a:extLst>
            </p:cNvPr>
            <p:cNvSpPr/>
            <p:nvPr/>
          </p:nvSpPr>
          <p:spPr>
            <a:xfrm>
              <a:off x="6296977" y="3573779"/>
              <a:ext cx="302225" cy="117653"/>
            </a:xfrm>
            <a:custGeom>
              <a:avLst/>
              <a:gdLst/>
              <a:ahLst/>
              <a:cxnLst/>
              <a:rect l="l" t="t" r="r" b="b"/>
              <a:pathLst>
                <a:path w="302225" h="117653" extrusionOk="0">
                  <a:moveTo>
                    <a:pt x="282892" y="55245"/>
                  </a:moveTo>
                  <a:cubicBezTo>
                    <a:pt x="316230" y="57150"/>
                    <a:pt x="295275" y="81915"/>
                    <a:pt x="300038" y="96203"/>
                  </a:cubicBezTo>
                  <a:cubicBezTo>
                    <a:pt x="276225" y="117158"/>
                    <a:pt x="251460" y="123825"/>
                    <a:pt x="219075" y="111442"/>
                  </a:cubicBezTo>
                  <a:cubicBezTo>
                    <a:pt x="150495" y="86678"/>
                    <a:pt x="80963" y="65723"/>
                    <a:pt x="11430" y="42863"/>
                  </a:cubicBezTo>
                  <a:cubicBezTo>
                    <a:pt x="7620" y="40005"/>
                    <a:pt x="3810" y="36195"/>
                    <a:pt x="0" y="33338"/>
                  </a:cubicBezTo>
                  <a:cubicBezTo>
                    <a:pt x="18097" y="21908"/>
                    <a:pt x="37147" y="11430"/>
                    <a:pt x="55245" y="0"/>
                  </a:cubicBezTo>
                  <a:cubicBezTo>
                    <a:pt x="56197" y="953"/>
                    <a:pt x="57150" y="1905"/>
                    <a:pt x="58103" y="2858"/>
                  </a:cubicBezTo>
                  <a:cubicBezTo>
                    <a:pt x="62865" y="9525"/>
                    <a:pt x="66675" y="20955"/>
                    <a:pt x="73342" y="22860"/>
                  </a:cubicBezTo>
                  <a:cubicBezTo>
                    <a:pt x="112395" y="32385"/>
                    <a:pt x="152400" y="41910"/>
                    <a:pt x="192405" y="47625"/>
                  </a:cubicBezTo>
                  <a:cubicBezTo>
                    <a:pt x="220980" y="52388"/>
                    <a:pt x="252413" y="53340"/>
                    <a:pt x="282892" y="55245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2481;p22">
              <a:extLst>
                <a:ext uri="{FF2B5EF4-FFF2-40B4-BE49-F238E27FC236}">
                  <a16:creationId xmlns:a16="http://schemas.microsoft.com/office/drawing/2014/main" id="{9AE02838-9A00-48D2-876B-07D774E471D8}"/>
                </a:ext>
              </a:extLst>
            </p:cNvPr>
            <p:cNvSpPr/>
            <p:nvPr/>
          </p:nvSpPr>
          <p:spPr>
            <a:xfrm>
              <a:off x="6602730" y="3372804"/>
              <a:ext cx="156209" cy="51432"/>
            </a:xfrm>
            <a:custGeom>
              <a:avLst/>
              <a:gdLst/>
              <a:ahLst/>
              <a:cxnLst/>
              <a:rect l="l" t="t" r="r" b="b"/>
              <a:pathLst>
                <a:path w="156209" h="51432" extrusionOk="0">
                  <a:moveTo>
                    <a:pt x="156210" y="5713"/>
                  </a:moveTo>
                  <a:cubicBezTo>
                    <a:pt x="128588" y="2855"/>
                    <a:pt x="112395" y="15238"/>
                    <a:pt x="103822" y="40003"/>
                  </a:cubicBezTo>
                  <a:cubicBezTo>
                    <a:pt x="114300" y="43813"/>
                    <a:pt x="125730" y="47623"/>
                    <a:pt x="136207" y="51433"/>
                  </a:cubicBezTo>
                  <a:cubicBezTo>
                    <a:pt x="92392" y="46670"/>
                    <a:pt x="48577" y="41908"/>
                    <a:pt x="0" y="36192"/>
                  </a:cubicBezTo>
                  <a:cubicBezTo>
                    <a:pt x="48577" y="-16195"/>
                    <a:pt x="103822" y="2855"/>
                    <a:pt x="156210" y="5713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482;p22">
              <a:extLst>
                <a:ext uri="{FF2B5EF4-FFF2-40B4-BE49-F238E27FC236}">
                  <a16:creationId xmlns:a16="http://schemas.microsoft.com/office/drawing/2014/main" id="{16FA43E5-BABC-4B0F-B9E4-799F7E06C034}"/>
                </a:ext>
              </a:extLst>
            </p:cNvPr>
            <p:cNvSpPr/>
            <p:nvPr/>
          </p:nvSpPr>
          <p:spPr>
            <a:xfrm>
              <a:off x="6544627" y="3416616"/>
              <a:ext cx="157162" cy="54292"/>
            </a:xfrm>
            <a:custGeom>
              <a:avLst/>
              <a:gdLst/>
              <a:ahLst/>
              <a:cxnLst/>
              <a:rect l="l" t="t" r="r" b="b"/>
              <a:pathLst>
                <a:path w="157162" h="54292" extrusionOk="0">
                  <a:moveTo>
                    <a:pt x="157163" y="23813"/>
                  </a:moveTo>
                  <a:cubicBezTo>
                    <a:pt x="133350" y="28575"/>
                    <a:pt x="104775" y="14288"/>
                    <a:pt x="86678" y="43815"/>
                  </a:cubicBezTo>
                  <a:cubicBezTo>
                    <a:pt x="91440" y="47625"/>
                    <a:pt x="96203" y="50483"/>
                    <a:pt x="101917" y="54292"/>
                  </a:cubicBezTo>
                  <a:cubicBezTo>
                    <a:pt x="67628" y="47625"/>
                    <a:pt x="34290" y="41910"/>
                    <a:pt x="0" y="34290"/>
                  </a:cubicBezTo>
                  <a:cubicBezTo>
                    <a:pt x="0" y="34290"/>
                    <a:pt x="953" y="27623"/>
                    <a:pt x="1905" y="24765"/>
                  </a:cubicBezTo>
                  <a:cubicBezTo>
                    <a:pt x="7620" y="20955"/>
                    <a:pt x="13335" y="16192"/>
                    <a:pt x="19050" y="12383"/>
                  </a:cubicBezTo>
                  <a:cubicBezTo>
                    <a:pt x="21907" y="10478"/>
                    <a:pt x="23813" y="8573"/>
                    <a:pt x="26670" y="6667"/>
                  </a:cubicBezTo>
                  <a:cubicBezTo>
                    <a:pt x="29528" y="4763"/>
                    <a:pt x="32385" y="2858"/>
                    <a:pt x="35242" y="953"/>
                  </a:cubicBezTo>
                  <a:cubicBezTo>
                    <a:pt x="37147" y="953"/>
                    <a:pt x="38100" y="953"/>
                    <a:pt x="39053" y="0"/>
                  </a:cubicBezTo>
                  <a:cubicBezTo>
                    <a:pt x="66675" y="5715"/>
                    <a:pt x="94297" y="12383"/>
                    <a:pt x="120967" y="18098"/>
                  </a:cubicBezTo>
                  <a:cubicBezTo>
                    <a:pt x="133350" y="20003"/>
                    <a:pt x="145732" y="21908"/>
                    <a:pt x="157163" y="23813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2483;p22">
              <a:extLst>
                <a:ext uri="{FF2B5EF4-FFF2-40B4-BE49-F238E27FC236}">
                  <a16:creationId xmlns:a16="http://schemas.microsoft.com/office/drawing/2014/main" id="{8EE65EA4-D604-4032-A2BB-6E2DB095157D}"/>
                </a:ext>
              </a:extLst>
            </p:cNvPr>
            <p:cNvSpPr/>
            <p:nvPr/>
          </p:nvSpPr>
          <p:spPr>
            <a:xfrm>
              <a:off x="6625590" y="3330891"/>
              <a:ext cx="34050" cy="24926"/>
            </a:xfrm>
            <a:custGeom>
              <a:avLst/>
              <a:gdLst/>
              <a:ahLst/>
              <a:cxnLst/>
              <a:rect l="l" t="t" r="r" b="b"/>
              <a:pathLst>
                <a:path w="34050" h="24926" extrusionOk="0">
                  <a:moveTo>
                    <a:pt x="0" y="23813"/>
                  </a:moveTo>
                  <a:cubicBezTo>
                    <a:pt x="11430" y="16192"/>
                    <a:pt x="22860" y="7620"/>
                    <a:pt x="33338" y="0"/>
                  </a:cubicBezTo>
                  <a:cubicBezTo>
                    <a:pt x="38100" y="28575"/>
                    <a:pt x="18097" y="25717"/>
                    <a:pt x="0" y="23813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484;p22">
              <a:extLst>
                <a:ext uri="{FF2B5EF4-FFF2-40B4-BE49-F238E27FC236}">
                  <a16:creationId xmlns:a16="http://schemas.microsoft.com/office/drawing/2014/main" id="{CB29B266-5E57-4EF7-8881-8E1309B67412}"/>
                </a:ext>
              </a:extLst>
            </p:cNvPr>
            <p:cNvSpPr/>
            <p:nvPr/>
          </p:nvSpPr>
          <p:spPr>
            <a:xfrm>
              <a:off x="6658927" y="3316604"/>
              <a:ext cx="24765" cy="14287"/>
            </a:xfrm>
            <a:custGeom>
              <a:avLst/>
              <a:gdLst/>
              <a:ahLst/>
              <a:cxnLst/>
              <a:rect l="l" t="t" r="r" b="b"/>
              <a:pathLst>
                <a:path w="24765" h="14287" extrusionOk="0">
                  <a:moveTo>
                    <a:pt x="0" y="14288"/>
                  </a:moveTo>
                  <a:cubicBezTo>
                    <a:pt x="8572" y="9525"/>
                    <a:pt x="16192" y="4763"/>
                    <a:pt x="24765" y="0"/>
                  </a:cubicBezTo>
                  <a:cubicBezTo>
                    <a:pt x="16192" y="4763"/>
                    <a:pt x="8572" y="9525"/>
                    <a:pt x="0" y="14288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485;p22">
              <a:extLst>
                <a:ext uri="{FF2B5EF4-FFF2-40B4-BE49-F238E27FC236}">
                  <a16:creationId xmlns:a16="http://schemas.microsoft.com/office/drawing/2014/main" id="{E02A8ABA-C3E5-4BD9-8225-39110B3E6FDB}"/>
                </a:ext>
              </a:extLst>
            </p:cNvPr>
            <p:cNvSpPr/>
            <p:nvPr/>
          </p:nvSpPr>
          <p:spPr>
            <a:xfrm>
              <a:off x="6746557" y="3424237"/>
              <a:ext cx="32385" cy="3809"/>
            </a:xfrm>
            <a:custGeom>
              <a:avLst/>
              <a:gdLst/>
              <a:ahLst/>
              <a:cxnLst/>
              <a:rect l="l" t="t" r="r" b="b"/>
              <a:pathLst>
                <a:path w="32385" h="3809" extrusionOk="0">
                  <a:moveTo>
                    <a:pt x="0" y="0"/>
                  </a:moveTo>
                  <a:cubicBezTo>
                    <a:pt x="10478" y="953"/>
                    <a:pt x="21908" y="2858"/>
                    <a:pt x="32385" y="3810"/>
                  </a:cubicBezTo>
                  <a:cubicBezTo>
                    <a:pt x="20955" y="2858"/>
                    <a:pt x="10478" y="953"/>
                    <a:pt x="0" y="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486;p22">
              <a:extLst>
                <a:ext uri="{FF2B5EF4-FFF2-40B4-BE49-F238E27FC236}">
                  <a16:creationId xmlns:a16="http://schemas.microsoft.com/office/drawing/2014/main" id="{D92168E8-1AAD-4E9C-A055-36A3BC044133}"/>
                </a:ext>
              </a:extLst>
            </p:cNvPr>
            <p:cNvSpPr/>
            <p:nvPr/>
          </p:nvSpPr>
          <p:spPr>
            <a:xfrm>
              <a:off x="4638675" y="5346381"/>
              <a:ext cx="7619" cy="6927"/>
            </a:xfrm>
            <a:custGeom>
              <a:avLst/>
              <a:gdLst/>
              <a:ahLst/>
              <a:cxnLst/>
              <a:rect l="l" t="t" r="r" b="b"/>
              <a:pathLst>
                <a:path w="7619" h="6927" extrusionOk="0">
                  <a:moveTo>
                    <a:pt x="1905" y="0"/>
                  </a:moveTo>
                  <a:cubicBezTo>
                    <a:pt x="3810" y="953"/>
                    <a:pt x="5715" y="1905"/>
                    <a:pt x="7620" y="1905"/>
                  </a:cubicBezTo>
                  <a:cubicBezTo>
                    <a:pt x="6668" y="3810"/>
                    <a:pt x="6668" y="6668"/>
                    <a:pt x="4763" y="6668"/>
                  </a:cubicBezTo>
                  <a:cubicBezTo>
                    <a:pt x="3810" y="7620"/>
                    <a:pt x="953" y="5715"/>
                    <a:pt x="0" y="4763"/>
                  </a:cubicBezTo>
                  <a:cubicBezTo>
                    <a:pt x="0" y="3810"/>
                    <a:pt x="953" y="1905"/>
                    <a:pt x="1905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2487;p22">
              <a:extLst>
                <a:ext uri="{FF2B5EF4-FFF2-40B4-BE49-F238E27FC236}">
                  <a16:creationId xmlns:a16="http://schemas.microsoft.com/office/drawing/2014/main" id="{6F9E41C5-73D9-448C-BF13-1A6ACF4A20C3}"/>
                </a:ext>
              </a:extLst>
            </p:cNvPr>
            <p:cNvSpPr/>
            <p:nvPr/>
          </p:nvSpPr>
          <p:spPr>
            <a:xfrm>
              <a:off x="4588192" y="5334952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0" y="4763"/>
                  </a:moveTo>
                  <a:cubicBezTo>
                    <a:pt x="952" y="2857"/>
                    <a:pt x="952" y="0"/>
                    <a:pt x="1905" y="0"/>
                  </a:cubicBezTo>
                  <a:cubicBezTo>
                    <a:pt x="2857" y="0"/>
                    <a:pt x="5715" y="953"/>
                    <a:pt x="6667" y="1905"/>
                  </a:cubicBezTo>
                  <a:cubicBezTo>
                    <a:pt x="5715" y="3810"/>
                    <a:pt x="5715" y="6667"/>
                    <a:pt x="4763" y="6667"/>
                  </a:cubicBezTo>
                  <a:cubicBezTo>
                    <a:pt x="3810" y="6667"/>
                    <a:pt x="1905" y="5715"/>
                    <a:pt x="0" y="476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2488;p22">
              <a:extLst>
                <a:ext uri="{FF2B5EF4-FFF2-40B4-BE49-F238E27FC236}">
                  <a16:creationId xmlns:a16="http://schemas.microsoft.com/office/drawing/2014/main" id="{AFD254AB-69D7-4A1A-9ED5-892DC1F68CA8}"/>
                </a:ext>
              </a:extLst>
            </p:cNvPr>
            <p:cNvSpPr/>
            <p:nvPr/>
          </p:nvSpPr>
          <p:spPr>
            <a:xfrm>
              <a:off x="4497704" y="5325427"/>
              <a:ext cx="7620" cy="6667"/>
            </a:xfrm>
            <a:custGeom>
              <a:avLst/>
              <a:gdLst/>
              <a:ahLst/>
              <a:cxnLst/>
              <a:rect l="l" t="t" r="r" b="b"/>
              <a:pathLst>
                <a:path w="7620" h="6667" extrusionOk="0">
                  <a:moveTo>
                    <a:pt x="7620" y="6667"/>
                  </a:moveTo>
                  <a:cubicBezTo>
                    <a:pt x="4763" y="4763"/>
                    <a:pt x="2858" y="1905"/>
                    <a:pt x="0" y="0"/>
                  </a:cubicBezTo>
                  <a:cubicBezTo>
                    <a:pt x="2858" y="1905"/>
                    <a:pt x="4763" y="3810"/>
                    <a:pt x="7620" y="6667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2489;p22">
              <a:extLst>
                <a:ext uri="{FF2B5EF4-FFF2-40B4-BE49-F238E27FC236}">
                  <a16:creationId xmlns:a16="http://schemas.microsoft.com/office/drawing/2014/main" id="{903B0271-E69E-45D5-9ADD-A7275851CE0F}"/>
                </a:ext>
              </a:extLst>
            </p:cNvPr>
            <p:cNvSpPr/>
            <p:nvPr/>
          </p:nvSpPr>
          <p:spPr>
            <a:xfrm>
              <a:off x="4341495" y="5209221"/>
              <a:ext cx="43814" cy="30480"/>
            </a:xfrm>
            <a:custGeom>
              <a:avLst/>
              <a:gdLst/>
              <a:ahLst/>
              <a:cxnLst/>
              <a:rect l="l" t="t" r="r" b="b"/>
              <a:pathLst>
                <a:path w="43814" h="30480" extrusionOk="0">
                  <a:moveTo>
                    <a:pt x="0" y="0"/>
                  </a:moveTo>
                  <a:cubicBezTo>
                    <a:pt x="14288" y="5715"/>
                    <a:pt x="29527" y="12383"/>
                    <a:pt x="43815" y="18097"/>
                  </a:cubicBezTo>
                  <a:lnTo>
                    <a:pt x="43815" y="18097"/>
                  </a:lnTo>
                  <a:cubicBezTo>
                    <a:pt x="43815" y="21908"/>
                    <a:pt x="43815" y="25718"/>
                    <a:pt x="43815" y="30480"/>
                  </a:cubicBezTo>
                  <a:cubicBezTo>
                    <a:pt x="29527" y="20955"/>
                    <a:pt x="14288" y="10478"/>
                    <a:pt x="0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2490;p22">
              <a:extLst>
                <a:ext uri="{FF2B5EF4-FFF2-40B4-BE49-F238E27FC236}">
                  <a16:creationId xmlns:a16="http://schemas.microsoft.com/office/drawing/2014/main" id="{9DFDAAE5-1885-4977-B7A5-70AF529DC27E}"/>
                </a:ext>
              </a:extLst>
            </p:cNvPr>
            <p:cNvSpPr/>
            <p:nvPr/>
          </p:nvSpPr>
          <p:spPr>
            <a:xfrm>
              <a:off x="5807392" y="3956684"/>
              <a:ext cx="2857" cy="2857"/>
            </a:xfrm>
            <a:custGeom>
              <a:avLst/>
              <a:gdLst/>
              <a:ahLst/>
              <a:cxnLst/>
              <a:rect l="l" t="t" r="r" b="b"/>
              <a:pathLst>
                <a:path w="2857" h="2857" extrusionOk="0">
                  <a:moveTo>
                    <a:pt x="0" y="2858"/>
                  </a:moveTo>
                  <a:lnTo>
                    <a:pt x="952" y="0"/>
                  </a:lnTo>
                  <a:lnTo>
                    <a:pt x="2857" y="953"/>
                  </a:ln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2491;p22">
              <a:extLst>
                <a:ext uri="{FF2B5EF4-FFF2-40B4-BE49-F238E27FC236}">
                  <a16:creationId xmlns:a16="http://schemas.microsoft.com/office/drawing/2014/main" id="{7CFB765F-C242-456A-897E-E253C929BAD1}"/>
                </a:ext>
              </a:extLst>
            </p:cNvPr>
            <p:cNvSpPr/>
            <p:nvPr/>
          </p:nvSpPr>
          <p:spPr>
            <a:xfrm>
              <a:off x="5804534" y="3959542"/>
              <a:ext cx="2857" cy="1904"/>
            </a:xfrm>
            <a:custGeom>
              <a:avLst/>
              <a:gdLst/>
              <a:ahLst/>
              <a:cxnLst/>
              <a:rect l="l" t="t" r="r" b="b"/>
              <a:pathLst>
                <a:path w="2857" h="1904" extrusionOk="0">
                  <a:moveTo>
                    <a:pt x="2858" y="0"/>
                  </a:moveTo>
                  <a:lnTo>
                    <a:pt x="953" y="1905"/>
                  </a:lnTo>
                  <a:lnTo>
                    <a:pt x="0" y="952"/>
                  </a:ln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2492;p22">
              <a:extLst>
                <a:ext uri="{FF2B5EF4-FFF2-40B4-BE49-F238E27FC236}">
                  <a16:creationId xmlns:a16="http://schemas.microsoft.com/office/drawing/2014/main" id="{DDE86496-7C5C-4443-90B5-A56F87D87E50}"/>
                </a:ext>
              </a:extLst>
            </p:cNvPr>
            <p:cNvSpPr/>
            <p:nvPr/>
          </p:nvSpPr>
          <p:spPr>
            <a:xfrm>
              <a:off x="5560392" y="4801552"/>
              <a:ext cx="38587" cy="115252"/>
            </a:xfrm>
            <a:custGeom>
              <a:avLst/>
              <a:gdLst/>
              <a:ahLst/>
              <a:cxnLst/>
              <a:rect l="l" t="t" r="r" b="b"/>
              <a:pathLst>
                <a:path w="38587" h="115252" extrusionOk="0">
                  <a:moveTo>
                    <a:pt x="15542" y="102870"/>
                  </a:moveTo>
                  <a:cubicBezTo>
                    <a:pt x="13637" y="106680"/>
                    <a:pt x="11732" y="111442"/>
                    <a:pt x="8875" y="115253"/>
                  </a:cubicBezTo>
                  <a:cubicBezTo>
                    <a:pt x="6017" y="107632"/>
                    <a:pt x="-1603" y="98107"/>
                    <a:pt x="302" y="92392"/>
                  </a:cubicBezTo>
                  <a:cubicBezTo>
                    <a:pt x="10779" y="62865"/>
                    <a:pt x="23162" y="33338"/>
                    <a:pt x="37450" y="0"/>
                  </a:cubicBezTo>
                  <a:cubicBezTo>
                    <a:pt x="43164" y="39053"/>
                    <a:pt x="26020" y="70485"/>
                    <a:pt x="15542" y="10287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2493;p22">
              <a:extLst>
                <a:ext uri="{FF2B5EF4-FFF2-40B4-BE49-F238E27FC236}">
                  <a16:creationId xmlns:a16="http://schemas.microsoft.com/office/drawing/2014/main" id="{97215597-340A-4D45-BA63-F45B96C6DF4C}"/>
                </a:ext>
              </a:extLst>
            </p:cNvPr>
            <p:cNvSpPr/>
            <p:nvPr/>
          </p:nvSpPr>
          <p:spPr>
            <a:xfrm>
              <a:off x="4679632" y="3926887"/>
              <a:ext cx="288998" cy="74564"/>
            </a:xfrm>
            <a:custGeom>
              <a:avLst/>
              <a:gdLst/>
              <a:ahLst/>
              <a:cxnLst/>
              <a:rect l="l" t="t" r="r" b="b"/>
              <a:pathLst>
                <a:path w="288998" h="74564" extrusionOk="0">
                  <a:moveTo>
                    <a:pt x="0" y="56467"/>
                  </a:moveTo>
                  <a:cubicBezTo>
                    <a:pt x="9525" y="35512"/>
                    <a:pt x="20003" y="17415"/>
                    <a:pt x="49530" y="30750"/>
                  </a:cubicBezTo>
                  <a:cubicBezTo>
                    <a:pt x="51435" y="31702"/>
                    <a:pt x="55245" y="30750"/>
                    <a:pt x="57150" y="28845"/>
                  </a:cubicBezTo>
                  <a:cubicBezTo>
                    <a:pt x="101918" y="-2588"/>
                    <a:pt x="128588" y="-7350"/>
                    <a:pt x="178118" y="9795"/>
                  </a:cubicBezTo>
                  <a:cubicBezTo>
                    <a:pt x="168593" y="12652"/>
                    <a:pt x="160973" y="14557"/>
                    <a:pt x="150495" y="18367"/>
                  </a:cubicBezTo>
                  <a:cubicBezTo>
                    <a:pt x="192405" y="29797"/>
                    <a:pt x="229553" y="41227"/>
                    <a:pt x="267653" y="48847"/>
                  </a:cubicBezTo>
                  <a:cubicBezTo>
                    <a:pt x="285750" y="52657"/>
                    <a:pt x="290513" y="59325"/>
                    <a:pt x="288608" y="74565"/>
                  </a:cubicBezTo>
                  <a:cubicBezTo>
                    <a:pt x="276225" y="74565"/>
                    <a:pt x="263843" y="74565"/>
                    <a:pt x="251460" y="74565"/>
                  </a:cubicBezTo>
                  <a:cubicBezTo>
                    <a:pt x="249555" y="72660"/>
                    <a:pt x="247650" y="70755"/>
                    <a:pt x="244793" y="68850"/>
                  </a:cubicBezTo>
                  <a:cubicBezTo>
                    <a:pt x="193358" y="66945"/>
                    <a:pt x="141923" y="65040"/>
                    <a:pt x="90488" y="62182"/>
                  </a:cubicBezTo>
                  <a:cubicBezTo>
                    <a:pt x="60008" y="61230"/>
                    <a:pt x="29528" y="59325"/>
                    <a:pt x="0" y="56467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2494;p22">
              <a:extLst>
                <a:ext uri="{FF2B5EF4-FFF2-40B4-BE49-F238E27FC236}">
                  <a16:creationId xmlns:a16="http://schemas.microsoft.com/office/drawing/2014/main" id="{7285E829-2647-4864-9F0D-3606010DD86F}"/>
                </a:ext>
              </a:extLst>
            </p:cNvPr>
            <p:cNvSpPr/>
            <p:nvPr/>
          </p:nvSpPr>
          <p:spPr>
            <a:xfrm>
              <a:off x="4214234" y="4065515"/>
              <a:ext cx="71063" cy="66429"/>
            </a:xfrm>
            <a:custGeom>
              <a:avLst/>
              <a:gdLst/>
              <a:ahLst/>
              <a:cxnLst/>
              <a:rect l="l" t="t" r="r" b="b"/>
              <a:pathLst>
                <a:path w="71063" h="66429" extrusionOk="0">
                  <a:moveTo>
                    <a:pt x="71063" y="3564"/>
                  </a:moveTo>
                  <a:cubicBezTo>
                    <a:pt x="45346" y="26424"/>
                    <a:pt x="24391" y="45474"/>
                    <a:pt x="578" y="66429"/>
                  </a:cubicBezTo>
                  <a:cubicBezTo>
                    <a:pt x="-4184" y="14994"/>
                    <a:pt x="20581" y="-9771"/>
                    <a:pt x="71063" y="3564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2495;p22">
              <a:extLst>
                <a:ext uri="{FF2B5EF4-FFF2-40B4-BE49-F238E27FC236}">
                  <a16:creationId xmlns:a16="http://schemas.microsoft.com/office/drawing/2014/main" id="{77F409E8-CF09-4302-9C8B-B4B2596EA4A8}"/>
                </a:ext>
              </a:extLst>
            </p:cNvPr>
            <p:cNvSpPr/>
            <p:nvPr/>
          </p:nvSpPr>
          <p:spPr>
            <a:xfrm>
              <a:off x="5087302" y="4009710"/>
              <a:ext cx="79057" cy="42223"/>
            </a:xfrm>
            <a:custGeom>
              <a:avLst/>
              <a:gdLst/>
              <a:ahLst/>
              <a:cxnLst/>
              <a:rect l="l" t="t" r="r" b="b"/>
              <a:pathLst>
                <a:path w="79057" h="42223" extrusionOk="0">
                  <a:moveTo>
                    <a:pt x="0" y="14601"/>
                  </a:moveTo>
                  <a:cubicBezTo>
                    <a:pt x="40957" y="-7306"/>
                    <a:pt x="45720" y="-5401"/>
                    <a:pt x="56197" y="26032"/>
                  </a:cubicBezTo>
                  <a:cubicBezTo>
                    <a:pt x="62865" y="23174"/>
                    <a:pt x="68580" y="21269"/>
                    <a:pt x="79057" y="16507"/>
                  </a:cubicBezTo>
                  <a:cubicBezTo>
                    <a:pt x="75247" y="27936"/>
                    <a:pt x="73342" y="34604"/>
                    <a:pt x="70485" y="42224"/>
                  </a:cubicBezTo>
                  <a:cubicBezTo>
                    <a:pt x="49530" y="33651"/>
                    <a:pt x="27622" y="25079"/>
                    <a:pt x="0" y="14601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496;p22">
              <a:extLst>
                <a:ext uri="{FF2B5EF4-FFF2-40B4-BE49-F238E27FC236}">
                  <a16:creationId xmlns:a16="http://schemas.microsoft.com/office/drawing/2014/main" id="{AB7246D9-526B-4202-B0D3-0C378DA8DEE4}"/>
                </a:ext>
              </a:extLst>
            </p:cNvPr>
            <p:cNvSpPr/>
            <p:nvPr/>
          </p:nvSpPr>
          <p:spPr>
            <a:xfrm>
              <a:off x="4859655" y="4015266"/>
              <a:ext cx="139064" cy="22380"/>
            </a:xfrm>
            <a:custGeom>
              <a:avLst/>
              <a:gdLst/>
              <a:ahLst/>
              <a:cxnLst/>
              <a:rect l="l" t="t" r="r" b="b"/>
              <a:pathLst>
                <a:path w="139064" h="22380" extrusionOk="0">
                  <a:moveTo>
                    <a:pt x="139065" y="22380"/>
                  </a:moveTo>
                  <a:cubicBezTo>
                    <a:pt x="92392" y="14761"/>
                    <a:pt x="46672" y="7140"/>
                    <a:pt x="0" y="473"/>
                  </a:cubicBezTo>
                  <a:cubicBezTo>
                    <a:pt x="48577" y="-480"/>
                    <a:pt x="96202" y="-2385"/>
                    <a:pt x="139065" y="2238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497;p22">
              <a:extLst>
                <a:ext uri="{FF2B5EF4-FFF2-40B4-BE49-F238E27FC236}">
                  <a16:creationId xmlns:a16="http://schemas.microsoft.com/office/drawing/2014/main" id="{A7B979F7-A80D-43BF-9E5C-3800D9D14C8E}"/>
                </a:ext>
              </a:extLst>
            </p:cNvPr>
            <p:cNvSpPr/>
            <p:nvPr/>
          </p:nvSpPr>
          <p:spPr>
            <a:xfrm>
              <a:off x="5275897" y="4074794"/>
              <a:ext cx="31432" cy="23812"/>
            </a:xfrm>
            <a:custGeom>
              <a:avLst/>
              <a:gdLst/>
              <a:ahLst/>
              <a:cxnLst/>
              <a:rect l="l" t="t" r="r" b="b"/>
              <a:pathLst>
                <a:path w="31432" h="23812" extrusionOk="0">
                  <a:moveTo>
                    <a:pt x="31433" y="11430"/>
                  </a:moveTo>
                  <a:cubicBezTo>
                    <a:pt x="22860" y="15240"/>
                    <a:pt x="13335" y="20003"/>
                    <a:pt x="4763" y="23813"/>
                  </a:cubicBezTo>
                  <a:cubicBezTo>
                    <a:pt x="2858" y="20955"/>
                    <a:pt x="1905" y="19050"/>
                    <a:pt x="0" y="16193"/>
                  </a:cubicBezTo>
                  <a:cubicBezTo>
                    <a:pt x="8572" y="10478"/>
                    <a:pt x="16193" y="5715"/>
                    <a:pt x="24765" y="0"/>
                  </a:cubicBezTo>
                  <a:cubicBezTo>
                    <a:pt x="26670" y="3810"/>
                    <a:pt x="28575" y="7620"/>
                    <a:pt x="31433" y="1143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498;p22">
              <a:extLst>
                <a:ext uri="{FF2B5EF4-FFF2-40B4-BE49-F238E27FC236}">
                  <a16:creationId xmlns:a16="http://schemas.microsoft.com/office/drawing/2014/main" id="{C21D9E21-F8E9-4122-9F2C-31B96BA89203}"/>
                </a:ext>
              </a:extLst>
            </p:cNvPr>
            <p:cNvSpPr/>
            <p:nvPr/>
          </p:nvSpPr>
          <p:spPr>
            <a:xfrm>
              <a:off x="5323522" y="4062412"/>
              <a:ext cx="21907" cy="21907"/>
            </a:xfrm>
            <a:custGeom>
              <a:avLst/>
              <a:gdLst/>
              <a:ahLst/>
              <a:cxnLst/>
              <a:rect l="l" t="t" r="r" b="b"/>
              <a:pathLst>
                <a:path w="21907" h="21907" extrusionOk="0">
                  <a:moveTo>
                    <a:pt x="2858" y="0"/>
                  </a:moveTo>
                  <a:cubicBezTo>
                    <a:pt x="7620" y="953"/>
                    <a:pt x="12383" y="953"/>
                    <a:pt x="16193" y="3810"/>
                  </a:cubicBezTo>
                  <a:cubicBezTo>
                    <a:pt x="18097" y="5715"/>
                    <a:pt x="18097" y="10478"/>
                    <a:pt x="21908" y="21907"/>
                  </a:cubicBezTo>
                  <a:cubicBezTo>
                    <a:pt x="10478" y="13335"/>
                    <a:pt x="4763" y="9525"/>
                    <a:pt x="0" y="5715"/>
                  </a:cubicBezTo>
                  <a:cubicBezTo>
                    <a:pt x="953" y="3810"/>
                    <a:pt x="1905" y="1905"/>
                    <a:pt x="2858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2499;p22">
              <a:extLst>
                <a:ext uri="{FF2B5EF4-FFF2-40B4-BE49-F238E27FC236}">
                  <a16:creationId xmlns:a16="http://schemas.microsoft.com/office/drawing/2014/main" id="{00B5A06C-71B4-463F-AFBE-BE4A3BF815F9}"/>
                </a:ext>
              </a:extLst>
            </p:cNvPr>
            <p:cNvSpPr/>
            <p:nvPr/>
          </p:nvSpPr>
          <p:spPr>
            <a:xfrm>
              <a:off x="5064442" y="4022406"/>
              <a:ext cx="6667" cy="6927"/>
            </a:xfrm>
            <a:custGeom>
              <a:avLst/>
              <a:gdLst/>
              <a:ahLst/>
              <a:cxnLst/>
              <a:rect l="l" t="t" r="r" b="b"/>
              <a:pathLst>
                <a:path w="6667" h="6927" extrusionOk="0">
                  <a:moveTo>
                    <a:pt x="1905" y="0"/>
                  </a:moveTo>
                  <a:cubicBezTo>
                    <a:pt x="3810" y="953"/>
                    <a:pt x="5715" y="1905"/>
                    <a:pt x="6667" y="1905"/>
                  </a:cubicBezTo>
                  <a:cubicBezTo>
                    <a:pt x="5715" y="3810"/>
                    <a:pt x="5715" y="6668"/>
                    <a:pt x="4763" y="6668"/>
                  </a:cubicBezTo>
                  <a:cubicBezTo>
                    <a:pt x="3810" y="7620"/>
                    <a:pt x="952" y="5715"/>
                    <a:pt x="0" y="4763"/>
                  </a:cubicBezTo>
                  <a:cubicBezTo>
                    <a:pt x="0" y="3810"/>
                    <a:pt x="952" y="1905"/>
                    <a:pt x="1905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2500;p22">
              <a:extLst>
                <a:ext uri="{FF2B5EF4-FFF2-40B4-BE49-F238E27FC236}">
                  <a16:creationId xmlns:a16="http://schemas.microsoft.com/office/drawing/2014/main" id="{0834D2C9-39D1-4203-99D1-0C2BC6C3F9F1}"/>
                </a:ext>
              </a:extLst>
            </p:cNvPr>
            <p:cNvSpPr/>
            <p:nvPr/>
          </p:nvSpPr>
          <p:spPr>
            <a:xfrm>
              <a:off x="4402454" y="3995737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1905" y="0"/>
                  </a:moveTo>
                  <a:cubicBezTo>
                    <a:pt x="953" y="953"/>
                    <a:pt x="953" y="1905"/>
                    <a:pt x="0" y="2857"/>
                  </a:cubicBezTo>
                  <a:cubicBezTo>
                    <a:pt x="953" y="1905"/>
                    <a:pt x="953" y="953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501;p22">
              <a:extLst>
                <a:ext uri="{FF2B5EF4-FFF2-40B4-BE49-F238E27FC236}">
                  <a16:creationId xmlns:a16="http://schemas.microsoft.com/office/drawing/2014/main" id="{7A1C367F-2878-43AD-8483-C31B50BBB8DD}"/>
                </a:ext>
              </a:extLst>
            </p:cNvPr>
            <p:cNvSpPr/>
            <p:nvPr/>
          </p:nvSpPr>
          <p:spPr>
            <a:xfrm>
              <a:off x="4923472" y="3995737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0"/>
                  </a:moveTo>
                  <a:cubicBezTo>
                    <a:pt x="1905" y="1905"/>
                    <a:pt x="3810" y="3810"/>
                    <a:pt x="6668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502;p22">
              <a:extLst>
                <a:ext uri="{FF2B5EF4-FFF2-40B4-BE49-F238E27FC236}">
                  <a16:creationId xmlns:a16="http://schemas.microsoft.com/office/drawing/2014/main" id="{11E0C390-F405-413F-AFDC-0CC72FFBEE11}"/>
                </a:ext>
              </a:extLst>
            </p:cNvPr>
            <p:cNvSpPr/>
            <p:nvPr/>
          </p:nvSpPr>
          <p:spPr>
            <a:xfrm>
              <a:off x="4912934" y="3888104"/>
              <a:ext cx="208657" cy="44767"/>
            </a:xfrm>
            <a:custGeom>
              <a:avLst/>
              <a:gdLst/>
              <a:ahLst/>
              <a:cxnLst/>
              <a:rect l="l" t="t" r="r" b="b"/>
              <a:pathLst>
                <a:path w="208657" h="44767" extrusionOk="0">
                  <a:moveTo>
                    <a:pt x="85785" y="28575"/>
                  </a:moveTo>
                  <a:cubicBezTo>
                    <a:pt x="81023" y="23813"/>
                    <a:pt x="76260" y="19050"/>
                    <a:pt x="67688" y="9525"/>
                  </a:cubicBezTo>
                  <a:cubicBezTo>
                    <a:pt x="66735" y="25717"/>
                    <a:pt x="65783" y="34290"/>
                    <a:pt x="64830" y="44767"/>
                  </a:cubicBezTo>
                  <a:cubicBezTo>
                    <a:pt x="41970" y="29527"/>
                    <a:pt x="-1845" y="49530"/>
                    <a:pt x="60" y="0"/>
                  </a:cubicBezTo>
                  <a:cubicBezTo>
                    <a:pt x="70545" y="3810"/>
                    <a:pt x="139125" y="7620"/>
                    <a:pt x="208658" y="11430"/>
                  </a:cubicBezTo>
                  <a:cubicBezTo>
                    <a:pt x="208658" y="15240"/>
                    <a:pt x="208658" y="18097"/>
                    <a:pt x="207705" y="21907"/>
                  </a:cubicBezTo>
                  <a:cubicBezTo>
                    <a:pt x="167700" y="24765"/>
                    <a:pt x="126743" y="26670"/>
                    <a:pt x="85785" y="28575"/>
                  </a:cubicBezTo>
                  <a:lnTo>
                    <a:pt x="85785" y="28575"/>
                  </a:ln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2503;p22">
              <a:extLst>
                <a:ext uri="{FF2B5EF4-FFF2-40B4-BE49-F238E27FC236}">
                  <a16:creationId xmlns:a16="http://schemas.microsoft.com/office/drawing/2014/main" id="{E1C8026C-BCED-4F7A-9E55-8D7A780A0E37}"/>
                </a:ext>
              </a:extLst>
            </p:cNvPr>
            <p:cNvSpPr/>
            <p:nvPr/>
          </p:nvSpPr>
          <p:spPr>
            <a:xfrm>
              <a:off x="4984432" y="3986212"/>
              <a:ext cx="4762" cy="1905"/>
            </a:xfrm>
            <a:custGeom>
              <a:avLst/>
              <a:gdLst/>
              <a:ahLst/>
              <a:cxnLst/>
              <a:rect l="l" t="t" r="r" b="b"/>
              <a:pathLst>
                <a:path w="4762" h="1905" extrusionOk="0">
                  <a:moveTo>
                    <a:pt x="4763" y="953"/>
                  </a:moveTo>
                  <a:cubicBezTo>
                    <a:pt x="2858" y="1905"/>
                    <a:pt x="1905" y="1905"/>
                    <a:pt x="953" y="1905"/>
                  </a:cubicBezTo>
                  <a:cubicBezTo>
                    <a:pt x="953" y="953"/>
                    <a:pt x="953" y="0"/>
                    <a:pt x="0" y="0"/>
                  </a:cubicBezTo>
                  <a:cubicBezTo>
                    <a:pt x="1905" y="0"/>
                    <a:pt x="2858" y="0"/>
                    <a:pt x="4763" y="953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504;p22">
              <a:extLst>
                <a:ext uri="{FF2B5EF4-FFF2-40B4-BE49-F238E27FC236}">
                  <a16:creationId xmlns:a16="http://schemas.microsoft.com/office/drawing/2014/main" id="{3C8652CB-DAF6-411D-8E75-6978E1342B93}"/>
                </a:ext>
              </a:extLst>
            </p:cNvPr>
            <p:cNvSpPr/>
            <p:nvPr/>
          </p:nvSpPr>
          <p:spPr>
            <a:xfrm>
              <a:off x="4893944" y="3896677"/>
              <a:ext cx="2857" cy="3809"/>
            </a:xfrm>
            <a:custGeom>
              <a:avLst/>
              <a:gdLst/>
              <a:ahLst/>
              <a:cxnLst/>
              <a:rect l="l" t="t" r="r" b="b"/>
              <a:pathLst>
                <a:path w="2857" h="3809" extrusionOk="0">
                  <a:moveTo>
                    <a:pt x="953" y="0"/>
                  </a:moveTo>
                  <a:cubicBezTo>
                    <a:pt x="1905" y="0"/>
                    <a:pt x="2858" y="953"/>
                    <a:pt x="2858" y="953"/>
                  </a:cubicBezTo>
                  <a:cubicBezTo>
                    <a:pt x="2858" y="1905"/>
                    <a:pt x="1905" y="2857"/>
                    <a:pt x="1905" y="3810"/>
                  </a:cubicBezTo>
                  <a:cubicBezTo>
                    <a:pt x="953" y="3810"/>
                    <a:pt x="0" y="2857"/>
                    <a:pt x="0" y="2857"/>
                  </a:cubicBezTo>
                  <a:cubicBezTo>
                    <a:pt x="953" y="1905"/>
                    <a:pt x="953" y="953"/>
                    <a:pt x="95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505;p22">
              <a:extLst>
                <a:ext uri="{FF2B5EF4-FFF2-40B4-BE49-F238E27FC236}">
                  <a16:creationId xmlns:a16="http://schemas.microsoft.com/office/drawing/2014/main" id="{E13B17A9-5542-415E-9D73-66B27334992F}"/>
                </a:ext>
              </a:extLst>
            </p:cNvPr>
            <p:cNvSpPr/>
            <p:nvPr/>
          </p:nvSpPr>
          <p:spPr>
            <a:xfrm>
              <a:off x="4996815" y="3916679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1905" y="0"/>
                  </a:moveTo>
                  <a:cubicBezTo>
                    <a:pt x="953" y="952"/>
                    <a:pt x="953" y="1905"/>
                    <a:pt x="0" y="2857"/>
                  </a:cubicBezTo>
                  <a:cubicBezTo>
                    <a:pt x="953" y="1905"/>
                    <a:pt x="1905" y="952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506;p22">
              <a:extLst>
                <a:ext uri="{FF2B5EF4-FFF2-40B4-BE49-F238E27FC236}">
                  <a16:creationId xmlns:a16="http://schemas.microsoft.com/office/drawing/2014/main" id="{ABFEFE0C-064E-4773-89AF-1CE3F0C32969}"/>
                </a:ext>
              </a:extLst>
            </p:cNvPr>
            <p:cNvSpPr/>
            <p:nvPr/>
          </p:nvSpPr>
          <p:spPr>
            <a:xfrm>
              <a:off x="4140517" y="4724399"/>
              <a:ext cx="903922" cy="498157"/>
            </a:xfrm>
            <a:custGeom>
              <a:avLst/>
              <a:gdLst/>
              <a:ahLst/>
              <a:cxnLst/>
              <a:rect l="l" t="t" r="r" b="b"/>
              <a:pathLst>
                <a:path w="903922" h="498157" extrusionOk="0">
                  <a:moveTo>
                    <a:pt x="308610" y="301943"/>
                  </a:moveTo>
                  <a:cubicBezTo>
                    <a:pt x="473392" y="394335"/>
                    <a:pt x="646748" y="405765"/>
                    <a:pt x="826770" y="352425"/>
                  </a:cubicBezTo>
                  <a:cubicBezTo>
                    <a:pt x="828675" y="368618"/>
                    <a:pt x="827723" y="381000"/>
                    <a:pt x="805815" y="384810"/>
                  </a:cubicBezTo>
                  <a:cubicBezTo>
                    <a:pt x="785813" y="388620"/>
                    <a:pt x="766763" y="398145"/>
                    <a:pt x="746760" y="404813"/>
                  </a:cubicBezTo>
                  <a:cubicBezTo>
                    <a:pt x="746760" y="406718"/>
                    <a:pt x="746760" y="409575"/>
                    <a:pt x="747713" y="411480"/>
                  </a:cubicBezTo>
                  <a:cubicBezTo>
                    <a:pt x="764858" y="414338"/>
                    <a:pt x="782002" y="417195"/>
                    <a:pt x="808673" y="421005"/>
                  </a:cubicBezTo>
                  <a:cubicBezTo>
                    <a:pt x="784860" y="434340"/>
                    <a:pt x="769620" y="443865"/>
                    <a:pt x="754380" y="453390"/>
                  </a:cubicBezTo>
                  <a:cubicBezTo>
                    <a:pt x="755333" y="456247"/>
                    <a:pt x="756285" y="459105"/>
                    <a:pt x="757238" y="461010"/>
                  </a:cubicBezTo>
                  <a:cubicBezTo>
                    <a:pt x="805815" y="461010"/>
                    <a:pt x="855345" y="461010"/>
                    <a:pt x="903923" y="461010"/>
                  </a:cubicBezTo>
                  <a:cubicBezTo>
                    <a:pt x="898208" y="490538"/>
                    <a:pt x="874395" y="485775"/>
                    <a:pt x="853440" y="484822"/>
                  </a:cubicBezTo>
                  <a:cubicBezTo>
                    <a:pt x="854393" y="483870"/>
                    <a:pt x="854393" y="482918"/>
                    <a:pt x="855345" y="481965"/>
                  </a:cubicBezTo>
                  <a:cubicBezTo>
                    <a:pt x="854393" y="482918"/>
                    <a:pt x="854393" y="483870"/>
                    <a:pt x="853440" y="484822"/>
                  </a:cubicBezTo>
                  <a:cubicBezTo>
                    <a:pt x="849630" y="487680"/>
                    <a:pt x="845820" y="494347"/>
                    <a:pt x="842010" y="494347"/>
                  </a:cubicBezTo>
                  <a:cubicBezTo>
                    <a:pt x="789623" y="496253"/>
                    <a:pt x="737235" y="497205"/>
                    <a:pt x="683895" y="498157"/>
                  </a:cubicBezTo>
                  <a:cubicBezTo>
                    <a:pt x="673418" y="498157"/>
                    <a:pt x="662940" y="498157"/>
                    <a:pt x="653415" y="498157"/>
                  </a:cubicBezTo>
                  <a:cubicBezTo>
                    <a:pt x="646748" y="498157"/>
                    <a:pt x="641033" y="498157"/>
                    <a:pt x="634365" y="498157"/>
                  </a:cubicBezTo>
                  <a:cubicBezTo>
                    <a:pt x="630555" y="498157"/>
                    <a:pt x="625793" y="498157"/>
                    <a:pt x="621983" y="498157"/>
                  </a:cubicBezTo>
                  <a:cubicBezTo>
                    <a:pt x="621983" y="496253"/>
                    <a:pt x="621983" y="493395"/>
                    <a:pt x="621983" y="491490"/>
                  </a:cubicBezTo>
                  <a:cubicBezTo>
                    <a:pt x="633413" y="487680"/>
                    <a:pt x="644843" y="484822"/>
                    <a:pt x="656273" y="481013"/>
                  </a:cubicBezTo>
                  <a:cubicBezTo>
                    <a:pt x="656273" y="462915"/>
                    <a:pt x="648652" y="449580"/>
                    <a:pt x="628650" y="455295"/>
                  </a:cubicBezTo>
                  <a:cubicBezTo>
                    <a:pt x="611505" y="460057"/>
                    <a:pt x="594360" y="467678"/>
                    <a:pt x="596265" y="490538"/>
                  </a:cubicBezTo>
                  <a:cubicBezTo>
                    <a:pt x="534352" y="494347"/>
                    <a:pt x="478155" y="465772"/>
                    <a:pt x="419100" y="456247"/>
                  </a:cubicBezTo>
                  <a:cubicBezTo>
                    <a:pt x="351473" y="444818"/>
                    <a:pt x="297180" y="408622"/>
                    <a:pt x="240983" y="376238"/>
                  </a:cubicBezTo>
                  <a:cubicBezTo>
                    <a:pt x="227648" y="368618"/>
                    <a:pt x="218123" y="356235"/>
                    <a:pt x="207645" y="345757"/>
                  </a:cubicBezTo>
                  <a:cubicBezTo>
                    <a:pt x="212408" y="340043"/>
                    <a:pt x="216217" y="333375"/>
                    <a:pt x="220980" y="326707"/>
                  </a:cubicBezTo>
                  <a:cubicBezTo>
                    <a:pt x="231458" y="335280"/>
                    <a:pt x="239078" y="341947"/>
                    <a:pt x="248603" y="349568"/>
                  </a:cubicBezTo>
                  <a:cubicBezTo>
                    <a:pt x="254317" y="342900"/>
                    <a:pt x="259080" y="336232"/>
                    <a:pt x="259080" y="336232"/>
                  </a:cubicBezTo>
                  <a:cubicBezTo>
                    <a:pt x="233363" y="304800"/>
                    <a:pt x="210503" y="277178"/>
                    <a:pt x="187642" y="249555"/>
                  </a:cubicBezTo>
                  <a:cubicBezTo>
                    <a:pt x="183833" y="245745"/>
                    <a:pt x="175260" y="243840"/>
                    <a:pt x="169545" y="243840"/>
                  </a:cubicBezTo>
                  <a:cubicBezTo>
                    <a:pt x="160020" y="243840"/>
                    <a:pt x="150495" y="247650"/>
                    <a:pt x="133350" y="250507"/>
                  </a:cubicBezTo>
                  <a:cubicBezTo>
                    <a:pt x="147638" y="272415"/>
                    <a:pt x="160973" y="291465"/>
                    <a:pt x="172403" y="307657"/>
                  </a:cubicBezTo>
                  <a:cubicBezTo>
                    <a:pt x="169545" y="315278"/>
                    <a:pt x="166688" y="320993"/>
                    <a:pt x="164783" y="327660"/>
                  </a:cubicBezTo>
                  <a:cubicBezTo>
                    <a:pt x="153353" y="321945"/>
                    <a:pt x="139065" y="318135"/>
                    <a:pt x="130492" y="310515"/>
                  </a:cubicBezTo>
                  <a:cubicBezTo>
                    <a:pt x="106680" y="287655"/>
                    <a:pt x="83820" y="262890"/>
                    <a:pt x="61913" y="239078"/>
                  </a:cubicBezTo>
                  <a:cubicBezTo>
                    <a:pt x="57150" y="233363"/>
                    <a:pt x="55245" y="225743"/>
                    <a:pt x="51435" y="219075"/>
                  </a:cubicBezTo>
                  <a:cubicBezTo>
                    <a:pt x="44767" y="201930"/>
                    <a:pt x="38100" y="183832"/>
                    <a:pt x="33338" y="166688"/>
                  </a:cubicBezTo>
                  <a:cubicBezTo>
                    <a:pt x="20955" y="123825"/>
                    <a:pt x="9525" y="80963"/>
                    <a:pt x="0" y="46672"/>
                  </a:cubicBezTo>
                  <a:cubicBezTo>
                    <a:pt x="8573" y="26670"/>
                    <a:pt x="14288" y="13335"/>
                    <a:pt x="20955" y="0"/>
                  </a:cubicBezTo>
                  <a:cubicBezTo>
                    <a:pt x="33338" y="22860"/>
                    <a:pt x="45720" y="45720"/>
                    <a:pt x="60960" y="74295"/>
                  </a:cubicBezTo>
                  <a:cubicBezTo>
                    <a:pt x="64770" y="60960"/>
                    <a:pt x="66675" y="53340"/>
                    <a:pt x="68580" y="45720"/>
                  </a:cubicBezTo>
                  <a:cubicBezTo>
                    <a:pt x="70485" y="45720"/>
                    <a:pt x="72390" y="45720"/>
                    <a:pt x="74295" y="44768"/>
                  </a:cubicBezTo>
                  <a:cubicBezTo>
                    <a:pt x="80010" y="60960"/>
                    <a:pt x="83820" y="78105"/>
                    <a:pt x="90488" y="93345"/>
                  </a:cubicBezTo>
                  <a:cubicBezTo>
                    <a:pt x="97155" y="109538"/>
                    <a:pt x="102870" y="128588"/>
                    <a:pt x="127635" y="127635"/>
                  </a:cubicBezTo>
                  <a:cubicBezTo>
                    <a:pt x="127635" y="127635"/>
                    <a:pt x="127635" y="127635"/>
                    <a:pt x="127635" y="127635"/>
                  </a:cubicBezTo>
                  <a:cubicBezTo>
                    <a:pt x="134303" y="136207"/>
                    <a:pt x="140017" y="143828"/>
                    <a:pt x="146685" y="152400"/>
                  </a:cubicBezTo>
                  <a:cubicBezTo>
                    <a:pt x="145733" y="164782"/>
                    <a:pt x="156210" y="180975"/>
                    <a:pt x="133350" y="185738"/>
                  </a:cubicBezTo>
                  <a:cubicBezTo>
                    <a:pt x="130492" y="186690"/>
                    <a:pt x="129540" y="196215"/>
                    <a:pt x="128588" y="201930"/>
                  </a:cubicBezTo>
                  <a:cubicBezTo>
                    <a:pt x="121920" y="193357"/>
                    <a:pt x="114300" y="183832"/>
                    <a:pt x="107633" y="175260"/>
                  </a:cubicBezTo>
                  <a:cubicBezTo>
                    <a:pt x="82867" y="204788"/>
                    <a:pt x="82867" y="216218"/>
                    <a:pt x="110490" y="239078"/>
                  </a:cubicBezTo>
                  <a:cubicBezTo>
                    <a:pt x="111442" y="239078"/>
                    <a:pt x="112395" y="240030"/>
                    <a:pt x="113348" y="240030"/>
                  </a:cubicBezTo>
                  <a:cubicBezTo>
                    <a:pt x="112395" y="240030"/>
                    <a:pt x="111442" y="239078"/>
                    <a:pt x="110490" y="239078"/>
                  </a:cubicBezTo>
                  <a:cubicBezTo>
                    <a:pt x="112395" y="233363"/>
                    <a:pt x="114300" y="228600"/>
                    <a:pt x="115253" y="222885"/>
                  </a:cubicBezTo>
                  <a:cubicBezTo>
                    <a:pt x="121920" y="226695"/>
                    <a:pt x="128588" y="229553"/>
                    <a:pt x="135255" y="233363"/>
                  </a:cubicBezTo>
                  <a:cubicBezTo>
                    <a:pt x="136208" y="233363"/>
                    <a:pt x="137160" y="234315"/>
                    <a:pt x="138113" y="234315"/>
                  </a:cubicBezTo>
                  <a:cubicBezTo>
                    <a:pt x="137160" y="233363"/>
                    <a:pt x="136208" y="233363"/>
                    <a:pt x="135255" y="232410"/>
                  </a:cubicBezTo>
                  <a:cubicBezTo>
                    <a:pt x="135255" y="226695"/>
                    <a:pt x="135255" y="220028"/>
                    <a:pt x="135255" y="214313"/>
                  </a:cubicBezTo>
                  <a:cubicBezTo>
                    <a:pt x="139065" y="216218"/>
                    <a:pt x="143828" y="218122"/>
                    <a:pt x="147638" y="220028"/>
                  </a:cubicBezTo>
                  <a:cubicBezTo>
                    <a:pt x="151448" y="220028"/>
                    <a:pt x="156210" y="220028"/>
                    <a:pt x="160020" y="220028"/>
                  </a:cubicBezTo>
                  <a:cubicBezTo>
                    <a:pt x="165735" y="213360"/>
                    <a:pt x="171450" y="205740"/>
                    <a:pt x="174308" y="201930"/>
                  </a:cubicBezTo>
                  <a:cubicBezTo>
                    <a:pt x="195263" y="225743"/>
                    <a:pt x="216217" y="247650"/>
                    <a:pt x="234315" y="271463"/>
                  </a:cubicBezTo>
                  <a:cubicBezTo>
                    <a:pt x="251460" y="295275"/>
                    <a:pt x="275273" y="308610"/>
                    <a:pt x="308610" y="301943"/>
                  </a:cubicBezTo>
                  <a:close/>
                  <a:moveTo>
                    <a:pt x="687705" y="408622"/>
                  </a:moveTo>
                  <a:cubicBezTo>
                    <a:pt x="730568" y="419100"/>
                    <a:pt x="730568" y="419100"/>
                    <a:pt x="729615" y="395288"/>
                  </a:cubicBezTo>
                  <a:cubicBezTo>
                    <a:pt x="717233" y="398145"/>
                    <a:pt x="705802" y="401955"/>
                    <a:pt x="687705" y="408622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507;p22">
              <a:extLst>
                <a:ext uri="{FF2B5EF4-FFF2-40B4-BE49-F238E27FC236}">
                  <a16:creationId xmlns:a16="http://schemas.microsoft.com/office/drawing/2014/main" id="{4E5AF76A-4844-468B-B7C6-A886FD287EFE}"/>
                </a:ext>
              </a:extLst>
            </p:cNvPr>
            <p:cNvSpPr/>
            <p:nvPr/>
          </p:nvSpPr>
          <p:spPr>
            <a:xfrm>
              <a:off x="5250180" y="4313871"/>
              <a:ext cx="261937" cy="714375"/>
            </a:xfrm>
            <a:custGeom>
              <a:avLst/>
              <a:gdLst/>
              <a:ahLst/>
              <a:cxnLst/>
              <a:rect l="l" t="t" r="r" b="b"/>
              <a:pathLst>
                <a:path w="261937" h="714375" extrusionOk="0">
                  <a:moveTo>
                    <a:pt x="3810" y="592455"/>
                  </a:moveTo>
                  <a:cubicBezTo>
                    <a:pt x="60960" y="507683"/>
                    <a:pt x="90488" y="413385"/>
                    <a:pt x="103822" y="314325"/>
                  </a:cubicBezTo>
                  <a:cubicBezTo>
                    <a:pt x="104775" y="320993"/>
                    <a:pt x="105727" y="328613"/>
                    <a:pt x="106680" y="335280"/>
                  </a:cubicBezTo>
                  <a:cubicBezTo>
                    <a:pt x="113347" y="331470"/>
                    <a:pt x="120015" y="328613"/>
                    <a:pt x="128588" y="323850"/>
                  </a:cubicBezTo>
                  <a:cubicBezTo>
                    <a:pt x="129540" y="354330"/>
                    <a:pt x="137160" y="381000"/>
                    <a:pt x="111442" y="402908"/>
                  </a:cubicBezTo>
                  <a:cubicBezTo>
                    <a:pt x="106680" y="407670"/>
                    <a:pt x="106680" y="420053"/>
                    <a:pt x="107632" y="427672"/>
                  </a:cubicBezTo>
                  <a:cubicBezTo>
                    <a:pt x="107632" y="430530"/>
                    <a:pt x="120967" y="435293"/>
                    <a:pt x="122872" y="434340"/>
                  </a:cubicBezTo>
                  <a:cubicBezTo>
                    <a:pt x="128588" y="428625"/>
                    <a:pt x="134302" y="421005"/>
                    <a:pt x="137160" y="413385"/>
                  </a:cubicBezTo>
                  <a:cubicBezTo>
                    <a:pt x="146685" y="390525"/>
                    <a:pt x="155257" y="367665"/>
                    <a:pt x="166688" y="337185"/>
                  </a:cubicBezTo>
                  <a:cubicBezTo>
                    <a:pt x="155257" y="345758"/>
                    <a:pt x="149542" y="349568"/>
                    <a:pt x="142875" y="355283"/>
                  </a:cubicBezTo>
                  <a:cubicBezTo>
                    <a:pt x="142875" y="342900"/>
                    <a:pt x="139065" y="331470"/>
                    <a:pt x="143827" y="322897"/>
                  </a:cubicBezTo>
                  <a:cubicBezTo>
                    <a:pt x="163830" y="280035"/>
                    <a:pt x="160020" y="237172"/>
                    <a:pt x="148590" y="194310"/>
                  </a:cubicBezTo>
                  <a:cubicBezTo>
                    <a:pt x="143827" y="175260"/>
                    <a:pt x="127635" y="159068"/>
                    <a:pt x="125730" y="140018"/>
                  </a:cubicBezTo>
                  <a:cubicBezTo>
                    <a:pt x="120015" y="95250"/>
                    <a:pt x="120015" y="50483"/>
                    <a:pt x="117157" y="0"/>
                  </a:cubicBezTo>
                  <a:cubicBezTo>
                    <a:pt x="134302" y="55245"/>
                    <a:pt x="149542" y="105728"/>
                    <a:pt x="164782" y="155258"/>
                  </a:cubicBezTo>
                  <a:cubicBezTo>
                    <a:pt x="166688" y="154305"/>
                    <a:pt x="168592" y="154305"/>
                    <a:pt x="170497" y="153353"/>
                  </a:cubicBezTo>
                  <a:cubicBezTo>
                    <a:pt x="170497" y="133350"/>
                    <a:pt x="170497" y="112395"/>
                    <a:pt x="170497" y="92393"/>
                  </a:cubicBezTo>
                  <a:cubicBezTo>
                    <a:pt x="171450" y="92393"/>
                    <a:pt x="172402" y="92393"/>
                    <a:pt x="174307" y="92393"/>
                  </a:cubicBezTo>
                  <a:cubicBezTo>
                    <a:pt x="174307" y="101918"/>
                    <a:pt x="175260" y="111443"/>
                    <a:pt x="175260" y="122872"/>
                  </a:cubicBezTo>
                  <a:cubicBezTo>
                    <a:pt x="180022" y="118110"/>
                    <a:pt x="183832" y="115253"/>
                    <a:pt x="192405" y="107633"/>
                  </a:cubicBezTo>
                  <a:cubicBezTo>
                    <a:pt x="192405" y="158115"/>
                    <a:pt x="192405" y="203835"/>
                    <a:pt x="192405" y="249555"/>
                  </a:cubicBezTo>
                  <a:cubicBezTo>
                    <a:pt x="190500" y="249555"/>
                    <a:pt x="187642" y="250508"/>
                    <a:pt x="185738" y="250508"/>
                  </a:cubicBezTo>
                  <a:cubicBezTo>
                    <a:pt x="182880" y="231458"/>
                    <a:pt x="180022" y="211455"/>
                    <a:pt x="178117" y="192405"/>
                  </a:cubicBezTo>
                  <a:cubicBezTo>
                    <a:pt x="177165" y="192405"/>
                    <a:pt x="176213" y="193358"/>
                    <a:pt x="174307" y="193358"/>
                  </a:cubicBezTo>
                  <a:cubicBezTo>
                    <a:pt x="174307" y="269558"/>
                    <a:pt x="174307" y="344805"/>
                    <a:pt x="174307" y="421005"/>
                  </a:cubicBezTo>
                  <a:cubicBezTo>
                    <a:pt x="170497" y="435293"/>
                    <a:pt x="165735" y="449580"/>
                    <a:pt x="161925" y="463868"/>
                  </a:cubicBezTo>
                  <a:cubicBezTo>
                    <a:pt x="160020" y="465772"/>
                    <a:pt x="159067" y="468630"/>
                    <a:pt x="157163" y="470535"/>
                  </a:cubicBezTo>
                  <a:cubicBezTo>
                    <a:pt x="158115" y="471488"/>
                    <a:pt x="159067" y="471488"/>
                    <a:pt x="159067" y="472440"/>
                  </a:cubicBezTo>
                  <a:cubicBezTo>
                    <a:pt x="160020" y="469583"/>
                    <a:pt x="160972" y="467678"/>
                    <a:pt x="161925" y="464820"/>
                  </a:cubicBezTo>
                  <a:cubicBezTo>
                    <a:pt x="165735" y="454343"/>
                    <a:pt x="170497" y="444818"/>
                    <a:pt x="174307" y="434340"/>
                  </a:cubicBezTo>
                  <a:cubicBezTo>
                    <a:pt x="190500" y="395288"/>
                    <a:pt x="205740" y="356235"/>
                    <a:pt x="220980" y="317183"/>
                  </a:cubicBezTo>
                  <a:cubicBezTo>
                    <a:pt x="221932" y="315278"/>
                    <a:pt x="220027" y="311468"/>
                    <a:pt x="220027" y="306705"/>
                  </a:cubicBezTo>
                  <a:cubicBezTo>
                    <a:pt x="213360" y="312420"/>
                    <a:pt x="208597" y="317183"/>
                    <a:pt x="201930" y="322897"/>
                  </a:cubicBezTo>
                  <a:cubicBezTo>
                    <a:pt x="197167" y="295275"/>
                    <a:pt x="184785" y="270510"/>
                    <a:pt x="208597" y="248603"/>
                  </a:cubicBezTo>
                  <a:cubicBezTo>
                    <a:pt x="213360" y="244793"/>
                    <a:pt x="210502" y="233363"/>
                    <a:pt x="210502" y="224790"/>
                  </a:cubicBezTo>
                  <a:cubicBezTo>
                    <a:pt x="211455" y="180975"/>
                    <a:pt x="209550" y="136208"/>
                    <a:pt x="212407" y="92393"/>
                  </a:cubicBezTo>
                  <a:cubicBezTo>
                    <a:pt x="214313" y="68580"/>
                    <a:pt x="227647" y="65722"/>
                    <a:pt x="249555" y="80010"/>
                  </a:cubicBezTo>
                  <a:cubicBezTo>
                    <a:pt x="253365" y="100013"/>
                    <a:pt x="258127" y="120968"/>
                    <a:pt x="261938" y="140970"/>
                  </a:cubicBezTo>
                  <a:cubicBezTo>
                    <a:pt x="256222" y="251460"/>
                    <a:pt x="234315" y="358140"/>
                    <a:pt x="199072" y="462915"/>
                  </a:cubicBezTo>
                  <a:cubicBezTo>
                    <a:pt x="179070" y="521018"/>
                    <a:pt x="147638" y="576263"/>
                    <a:pt x="119063" y="631508"/>
                  </a:cubicBezTo>
                  <a:cubicBezTo>
                    <a:pt x="108585" y="651510"/>
                    <a:pt x="89535" y="666750"/>
                    <a:pt x="74295" y="683895"/>
                  </a:cubicBezTo>
                  <a:cubicBezTo>
                    <a:pt x="70485" y="689610"/>
                    <a:pt x="65722" y="696278"/>
                    <a:pt x="61913" y="701993"/>
                  </a:cubicBezTo>
                  <a:cubicBezTo>
                    <a:pt x="53340" y="705803"/>
                    <a:pt x="44767" y="710565"/>
                    <a:pt x="36195" y="714375"/>
                  </a:cubicBezTo>
                  <a:cubicBezTo>
                    <a:pt x="38100" y="705803"/>
                    <a:pt x="40957" y="698183"/>
                    <a:pt x="42863" y="689610"/>
                  </a:cubicBezTo>
                  <a:cubicBezTo>
                    <a:pt x="60007" y="666750"/>
                    <a:pt x="78105" y="644843"/>
                    <a:pt x="95250" y="621983"/>
                  </a:cubicBezTo>
                  <a:cubicBezTo>
                    <a:pt x="97155" y="619125"/>
                    <a:pt x="94297" y="612458"/>
                    <a:pt x="95250" y="607695"/>
                  </a:cubicBezTo>
                  <a:cubicBezTo>
                    <a:pt x="100965" y="583883"/>
                    <a:pt x="105727" y="559118"/>
                    <a:pt x="134302" y="548640"/>
                  </a:cubicBezTo>
                  <a:cubicBezTo>
                    <a:pt x="160020" y="539115"/>
                    <a:pt x="167640" y="511493"/>
                    <a:pt x="152400" y="484822"/>
                  </a:cubicBezTo>
                  <a:cubicBezTo>
                    <a:pt x="147638" y="494347"/>
                    <a:pt x="142875" y="501968"/>
                    <a:pt x="138113" y="510540"/>
                  </a:cubicBezTo>
                  <a:cubicBezTo>
                    <a:pt x="136207" y="509588"/>
                    <a:pt x="133350" y="509588"/>
                    <a:pt x="131445" y="508635"/>
                  </a:cubicBezTo>
                  <a:cubicBezTo>
                    <a:pt x="135255" y="487680"/>
                    <a:pt x="139065" y="466725"/>
                    <a:pt x="142875" y="445770"/>
                  </a:cubicBezTo>
                  <a:cubicBezTo>
                    <a:pt x="123825" y="476250"/>
                    <a:pt x="108585" y="506730"/>
                    <a:pt x="99060" y="539115"/>
                  </a:cubicBezTo>
                  <a:cubicBezTo>
                    <a:pt x="83820" y="591503"/>
                    <a:pt x="53340" y="630555"/>
                    <a:pt x="3810" y="660083"/>
                  </a:cubicBezTo>
                  <a:cubicBezTo>
                    <a:pt x="1905" y="651510"/>
                    <a:pt x="952" y="645795"/>
                    <a:pt x="0" y="641033"/>
                  </a:cubicBezTo>
                  <a:lnTo>
                    <a:pt x="0" y="641033"/>
                  </a:lnTo>
                  <a:cubicBezTo>
                    <a:pt x="6667" y="634365"/>
                    <a:pt x="19050" y="627697"/>
                    <a:pt x="20002" y="620078"/>
                  </a:cubicBezTo>
                  <a:cubicBezTo>
                    <a:pt x="20002" y="610553"/>
                    <a:pt x="9525" y="601028"/>
                    <a:pt x="3810" y="592455"/>
                  </a:cubicBezTo>
                  <a:close/>
                  <a:moveTo>
                    <a:pt x="166688" y="170497"/>
                  </a:moveTo>
                  <a:cubicBezTo>
                    <a:pt x="166688" y="169545"/>
                    <a:pt x="165735" y="168593"/>
                    <a:pt x="165735" y="167640"/>
                  </a:cubicBezTo>
                  <a:cubicBezTo>
                    <a:pt x="164782" y="168593"/>
                    <a:pt x="163830" y="168593"/>
                    <a:pt x="163830" y="169545"/>
                  </a:cubicBezTo>
                  <a:cubicBezTo>
                    <a:pt x="163830" y="170497"/>
                    <a:pt x="164782" y="171450"/>
                    <a:pt x="164782" y="172403"/>
                  </a:cubicBezTo>
                  <a:cubicBezTo>
                    <a:pt x="165735" y="171450"/>
                    <a:pt x="166688" y="170497"/>
                    <a:pt x="166688" y="170497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508;p22">
              <a:extLst>
                <a:ext uri="{FF2B5EF4-FFF2-40B4-BE49-F238E27FC236}">
                  <a16:creationId xmlns:a16="http://schemas.microsoft.com/office/drawing/2014/main" id="{927C1289-E88D-498B-BA74-1E5A74F60F6D}"/>
                </a:ext>
              </a:extLst>
            </p:cNvPr>
            <p:cNvSpPr/>
            <p:nvPr/>
          </p:nvSpPr>
          <p:spPr>
            <a:xfrm>
              <a:off x="4886325" y="5001086"/>
              <a:ext cx="407669" cy="184322"/>
            </a:xfrm>
            <a:custGeom>
              <a:avLst/>
              <a:gdLst/>
              <a:ahLst/>
              <a:cxnLst/>
              <a:rect l="l" t="t" r="r" b="b"/>
              <a:pathLst>
                <a:path w="407669" h="184322" extrusionOk="0">
                  <a:moveTo>
                    <a:pt x="407670" y="1443"/>
                  </a:moveTo>
                  <a:cubicBezTo>
                    <a:pt x="405765" y="10015"/>
                    <a:pt x="402907" y="17635"/>
                    <a:pt x="401003" y="26208"/>
                  </a:cubicBezTo>
                  <a:cubicBezTo>
                    <a:pt x="399097" y="30018"/>
                    <a:pt x="397193" y="34780"/>
                    <a:pt x="395288" y="38590"/>
                  </a:cubicBezTo>
                  <a:cubicBezTo>
                    <a:pt x="333375" y="89073"/>
                    <a:pt x="275272" y="144318"/>
                    <a:pt x="194310" y="165273"/>
                  </a:cubicBezTo>
                  <a:cubicBezTo>
                    <a:pt x="180975" y="169083"/>
                    <a:pt x="169545" y="177656"/>
                    <a:pt x="157163" y="184323"/>
                  </a:cubicBezTo>
                  <a:cubicBezTo>
                    <a:pt x="108585" y="184323"/>
                    <a:pt x="59055" y="184323"/>
                    <a:pt x="10478" y="184323"/>
                  </a:cubicBezTo>
                  <a:cubicBezTo>
                    <a:pt x="9525" y="181465"/>
                    <a:pt x="8572" y="178608"/>
                    <a:pt x="7620" y="176703"/>
                  </a:cubicBezTo>
                  <a:cubicBezTo>
                    <a:pt x="22860" y="167178"/>
                    <a:pt x="39053" y="158606"/>
                    <a:pt x="61913" y="144318"/>
                  </a:cubicBezTo>
                  <a:cubicBezTo>
                    <a:pt x="36195" y="140508"/>
                    <a:pt x="19050" y="137650"/>
                    <a:pt x="953" y="134793"/>
                  </a:cubicBezTo>
                  <a:cubicBezTo>
                    <a:pt x="953" y="132888"/>
                    <a:pt x="953" y="130030"/>
                    <a:pt x="0" y="128125"/>
                  </a:cubicBezTo>
                  <a:cubicBezTo>
                    <a:pt x="20003" y="121458"/>
                    <a:pt x="39053" y="110980"/>
                    <a:pt x="59055" y="108123"/>
                  </a:cubicBezTo>
                  <a:cubicBezTo>
                    <a:pt x="80963" y="104313"/>
                    <a:pt x="81915" y="91930"/>
                    <a:pt x="80010" y="75738"/>
                  </a:cubicBezTo>
                  <a:cubicBezTo>
                    <a:pt x="98107" y="70975"/>
                    <a:pt x="117157" y="66213"/>
                    <a:pt x="135255" y="61450"/>
                  </a:cubicBezTo>
                  <a:cubicBezTo>
                    <a:pt x="130493" y="70975"/>
                    <a:pt x="125730" y="80500"/>
                    <a:pt x="119063" y="94788"/>
                  </a:cubicBezTo>
                  <a:cubicBezTo>
                    <a:pt x="143828" y="91930"/>
                    <a:pt x="168593" y="89073"/>
                    <a:pt x="192405" y="85263"/>
                  </a:cubicBezTo>
                  <a:cubicBezTo>
                    <a:pt x="194310" y="85263"/>
                    <a:pt x="195263" y="80500"/>
                    <a:pt x="197168" y="78595"/>
                  </a:cubicBezTo>
                  <a:cubicBezTo>
                    <a:pt x="210503" y="49068"/>
                    <a:pt x="238125" y="43353"/>
                    <a:pt x="267653" y="34780"/>
                  </a:cubicBezTo>
                  <a:cubicBezTo>
                    <a:pt x="266700" y="48115"/>
                    <a:pt x="266700" y="57640"/>
                    <a:pt x="265747" y="66213"/>
                  </a:cubicBezTo>
                  <a:cubicBezTo>
                    <a:pt x="276225" y="55735"/>
                    <a:pt x="278130" y="43353"/>
                    <a:pt x="284797" y="32875"/>
                  </a:cubicBezTo>
                  <a:cubicBezTo>
                    <a:pt x="292418" y="21445"/>
                    <a:pt x="303847" y="12873"/>
                    <a:pt x="314325" y="1443"/>
                  </a:cubicBezTo>
                  <a:cubicBezTo>
                    <a:pt x="335280" y="15730"/>
                    <a:pt x="356235" y="18588"/>
                    <a:pt x="378143" y="2395"/>
                  </a:cubicBezTo>
                  <a:cubicBezTo>
                    <a:pt x="386715" y="-2367"/>
                    <a:pt x="398145" y="1443"/>
                    <a:pt x="407670" y="1443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509;p22">
              <a:extLst>
                <a:ext uri="{FF2B5EF4-FFF2-40B4-BE49-F238E27FC236}">
                  <a16:creationId xmlns:a16="http://schemas.microsoft.com/office/drawing/2014/main" id="{4B076622-976D-4A86-AFAF-9C66C8E9BA65}"/>
                </a:ext>
              </a:extLst>
            </p:cNvPr>
            <p:cNvSpPr/>
            <p:nvPr/>
          </p:nvSpPr>
          <p:spPr>
            <a:xfrm>
              <a:off x="4827269" y="4854892"/>
              <a:ext cx="633611" cy="416984"/>
            </a:xfrm>
            <a:custGeom>
              <a:avLst/>
              <a:gdLst/>
              <a:ahLst/>
              <a:cxnLst/>
              <a:rect l="l" t="t" r="r" b="b"/>
              <a:pathLst>
                <a:path w="633611" h="416984" extrusionOk="0">
                  <a:moveTo>
                    <a:pt x="216218" y="330517"/>
                  </a:moveTo>
                  <a:cubicBezTo>
                    <a:pt x="228600" y="323850"/>
                    <a:pt x="240030" y="314325"/>
                    <a:pt x="253365" y="311467"/>
                  </a:cubicBezTo>
                  <a:cubicBezTo>
                    <a:pt x="335280" y="290513"/>
                    <a:pt x="392430" y="234315"/>
                    <a:pt x="454343" y="184785"/>
                  </a:cubicBezTo>
                  <a:cubicBezTo>
                    <a:pt x="474345" y="205740"/>
                    <a:pt x="441960" y="212407"/>
                    <a:pt x="441008" y="227647"/>
                  </a:cubicBezTo>
                  <a:cubicBezTo>
                    <a:pt x="441008" y="228600"/>
                    <a:pt x="440055" y="229552"/>
                    <a:pt x="440055" y="230505"/>
                  </a:cubicBezTo>
                  <a:cubicBezTo>
                    <a:pt x="441008" y="229552"/>
                    <a:pt x="441008" y="228600"/>
                    <a:pt x="441960" y="227647"/>
                  </a:cubicBezTo>
                  <a:cubicBezTo>
                    <a:pt x="464820" y="209550"/>
                    <a:pt x="490538" y="194310"/>
                    <a:pt x="509588" y="172402"/>
                  </a:cubicBezTo>
                  <a:cubicBezTo>
                    <a:pt x="541973" y="134302"/>
                    <a:pt x="570548" y="92392"/>
                    <a:pt x="600075" y="52388"/>
                  </a:cubicBezTo>
                  <a:cubicBezTo>
                    <a:pt x="611505" y="36195"/>
                    <a:pt x="621983" y="18097"/>
                    <a:pt x="633413" y="0"/>
                  </a:cubicBezTo>
                  <a:cubicBezTo>
                    <a:pt x="641033" y="101917"/>
                    <a:pt x="427673" y="316230"/>
                    <a:pt x="340043" y="323850"/>
                  </a:cubicBezTo>
                  <a:cubicBezTo>
                    <a:pt x="344805" y="316230"/>
                    <a:pt x="348615" y="311467"/>
                    <a:pt x="353378" y="305752"/>
                  </a:cubicBezTo>
                  <a:cubicBezTo>
                    <a:pt x="352425" y="303847"/>
                    <a:pt x="351473" y="301942"/>
                    <a:pt x="350520" y="300990"/>
                  </a:cubicBezTo>
                  <a:cubicBezTo>
                    <a:pt x="317183" y="318135"/>
                    <a:pt x="283845" y="335280"/>
                    <a:pt x="261938" y="346710"/>
                  </a:cubicBezTo>
                  <a:cubicBezTo>
                    <a:pt x="255270" y="363855"/>
                    <a:pt x="254318" y="377190"/>
                    <a:pt x="247650" y="381000"/>
                  </a:cubicBezTo>
                  <a:cubicBezTo>
                    <a:pt x="194310" y="408622"/>
                    <a:pt x="136208" y="421957"/>
                    <a:pt x="70485" y="415290"/>
                  </a:cubicBezTo>
                  <a:cubicBezTo>
                    <a:pt x="90488" y="409575"/>
                    <a:pt x="106680" y="405765"/>
                    <a:pt x="121920" y="401002"/>
                  </a:cubicBezTo>
                  <a:cubicBezTo>
                    <a:pt x="121920" y="399097"/>
                    <a:pt x="121920" y="396240"/>
                    <a:pt x="121920" y="394335"/>
                  </a:cubicBezTo>
                  <a:cubicBezTo>
                    <a:pt x="93345" y="391477"/>
                    <a:pt x="63818" y="389572"/>
                    <a:pt x="35243" y="384810"/>
                  </a:cubicBezTo>
                  <a:cubicBezTo>
                    <a:pt x="22860" y="382905"/>
                    <a:pt x="11430" y="374332"/>
                    <a:pt x="0" y="368617"/>
                  </a:cubicBezTo>
                  <a:cubicBezTo>
                    <a:pt x="52388" y="367665"/>
                    <a:pt x="104775" y="366713"/>
                    <a:pt x="158115" y="364807"/>
                  </a:cubicBezTo>
                  <a:cubicBezTo>
                    <a:pt x="161925" y="364807"/>
                    <a:pt x="165735" y="359092"/>
                    <a:pt x="169545" y="355282"/>
                  </a:cubicBezTo>
                  <a:lnTo>
                    <a:pt x="169545" y="355282"/>
                  </a:lnTo>
                  <a:cubicBezTo>
                    <a:pt x="186690" y="355282"/>
                    <a:pt x="209550" y="360045"/>
                    <a:pt x="216218" y="33051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510;p22">
              <a:extLst>
                <a:ext uri="{FF2B5EF4-FFF2-40B4-BE49-F238E27FC236}">
                  <a16:creationId xmlns:a16="http://schemas.microsoft.com/office/drawing/2014/main" id="{67D5CD4C-6DDD-4060-95DC-D8455D8DF947}"/>
                </a:ext>
              </a:extLst>
            </p:cNvPr>
            <p:cNvSpPr/>
            <p:nvPr/>
          </p:nvSpPr>
          <p:spPr>
            <a:xfrm>
              <a:off x="5313044" y="4996814"/>
              <a:ext cx="17511" cy="18097"/>
            </a:xfrm>
            <a:custGeom>
              <a:avLst/>
              <a:gdLst/>
              <a:ahLst/>
              <a:cxnLst/>
              <a:rect l="l" t="t" r="r" b="b"/>
              <a:pathLst>
                <a:path w="17511" h="18097" extrusionOk="0">
                  <a:moveTo>
                    <a:pt x="0" y="18097"/>
                  </a:moveTo>
                  <a:cubicBezTo>
                    <a:pt x="3810" y="12382"/>
                    <a:pt x="8573" y="5715"/>
                    <a:pt x="12383" y="0"/>
                  </a:cubicBezTo>
                  <a:cubicBezTo>
                    <a:pt x="24765" y="16192"/>
                    <a:pt x="12383" y="17145"/>
                    <a:pt x="0" y="1809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511;p22">
              <a:extLst>
                <a:ext uri="{FF2B5EF4-FFF2-40B4-BE49-F238E27FC236}">
                  <a16:creationId xmlns:a16="http://schemas.microsoft.com/office/drawing/2014/main" id="{F7F37804-0A33-4A9D-AA1F-336D10CBE81D}"/>
                </a:ext>
              </a:extLst>
            </p:cNvPr>
            <p:cNvSpPr/>
            <p:nvPr/>
          </p:nvSpPr>
          <p:spPr>
            <a:xfrm>
              <a:off x="4773930" y="5222556"/>
              <a:ext cx="19050" cy="10477"/>
            </a:xfrm>
            <a:custGeom>
              <a:avLst/>
              <a:gdLst/>
              <a:ahLst/>
              <a:cxnLst/>
              <a:rect l="l" t="t" r="r" b="b"/>
              <a:pathLst>
                <a:path w="19050" h="10477" extrusionOk="0">
                  <a:moveTo>
                    <a:pt x="0" y="0"/>
                  </a:moveTo>
                  <a:cubicBezTo>
                    <a:pt x="6667" y="0"/>
                    <a:pt x="12382" y="0"/>
                    <a:pt x="19050" y="0"/>
                  </a:cubicBezTo>
                  <a:cubicBezTo>
                    <a:pt x="15240" y="3810"/>
                    <a:pt x="11430" y="6668"/>
                    <a:pt x="7620" y="10478"/>
                  </a:cubicBezTo>
                  <a:cubicBezTo>
                    <a:pt x="4763" y="6668"/>
                    <a:pt x="1905" y="2858"/>
                    <a:pt x="0" y="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512;p22">
              <a:extLst>
                <a:ext uri="{FF2B5EF4-FFF2-40B4-BE49-F238E27FC236}">
                  <a16:creationId xmlns:a16="http://schemas.microsoft.com/office/drawing/2014/main" id="{7A05DEC5-4582-451F-9B8E-788E0D61EB2E}"/>
                </a:ext>
              </a:extLst>
            </p:cNvPr>
            <p:cNvSpPr/>
            <p:nvPr/>
          </p:nvSpPr>
          <p:spPr>
            <a:xfrm>
              <a:off x="4235696" y="4738687"/>
              <a:ext cx="31503" cy="74945"/>
            </a:xfrm>
            <a:custGeom>
              <a:avLst/>
              <a:gdLst/>
              <a:ahLst/>
              <a:cxnLst/>
              <a:rect l="l" t="t" r="r" b="b"/>
              <a:pathLst>
                <a:path w="31503" h="74945" extrusionOk="0">
                  <a:moveTo>
                    <a:pt x="6738" y="0"/>
                  </a:moveTo>
                  <a:cubicBezTo>
                    <a:pt x="15311" y="24765"/>
                    <a:pt x="22931" y="49530"/>
                    <a:pt x="31503" y="74295"/>
                  </a:cubicBezTo>
                  <a:cubicBezTo>
                    <a:pt x="7691" y="78105"/>
                    <a:pt x="-882" y="64770"/>
                    <a:pt x="71" y="44768"/>
                  </a:cubicBezTo>
                  <a:cubicBezTo>
                    <a:pt x="71" y="29528"/>
                    <a:pt x="3881" y="14288"/>
                    <a:pt x="6738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513;p22">
              <a:extLst>
                <a:ext uri="{FF2B5EF4-FFF2-40B4-BE49-F238E27FC236}">
                  <a16:creationId xmlns:a16="http://schemas.microsoft.com/office/drawing/2014/main" id="{86714B0B-464A-403C-BEAB-8A1EB3475C54}"/>
                </a:ext>
              </a:extLst>
            </p:cNvPr>
            <p:cNvSpPr/>
            <p:nvPr/>
          </p:nvSpPr>
          <p:spPr>
            <a:xfrm>
              <a:off x="4208145" y="4554854"/>
              <a:ext cx="5714" cy="88582"/>
            </a:xfrm>
            <a:custGeom>
              <a:avLst/>
              <a:gdLst/>
              <a:ahLst/>
              <a:cxnLst/>
              <a:rect l="l" t="t" r="r" b="b"/>
              <a:pathLst>
                <a:path w="5714" h="88582" extrusionOk="0">
                  <a:moveTo>
                    <a:pt x="5715" y="0"/>
                  </a:moveTo>
                  <a:cubicBezTo>
                    <a:pt x="5715" y="29527"/>
                    <a:pt x="5715" y="59055"/>
                    <a:pt x="5715" y="88582"/>
                  </a:cubicBezTo>
                  <a:cubicBezTo>
                    <a:pt x="3810" y="88582"/>
                    <a:pt x="1905" y="88582"/>
                    <a:pt x="0" y="88582"/>
                  </a:cubicBezTo>
                  <a:cubicBezTo>
                    <a:pt x="0" y="59055"/>
                    <a:pt x="0" y="29527"/>
                    <a:pt x="0" y="0"/>
                  </a:cubicBezTo>
                  <a:cubicBezTo>
                    <a:pt x="1905" y="952"/>
                    <a:pt x="3810" y="952"/>
                    <a:pt x="5715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514;p22">
              <a:extLst>
                <a:ext uri="{FF2B5EF4-FFF2-40B4-BE49-F238E27FC236}">
                  <a16:creationId xmlns:a16="http://schemas.microsoft.com/office/drawing/2014/main" id="{996903E8-982A-4AF2-8D68-A35CE66431FE}"/>
                </a:ext>
              </a:extLst>
            </p:cNvPr>
            <p:cNvSpPr/>
            <p:nvPr/>
          </p:nvSpPr>
          <p:spPr>
            <a:xfrm>
              <a:off x="4191000" y="4666296"/>
              <a:ext cx="24860" cy="53340"/>
            </a:xfrm>
            <a:custGeom>
              <a:avLst/>
              <a:gdLst/>
              <a:ahLst/>
              <a:cxnLst/>
              <a:rect l="l" t="t" r="r" b="b"/>
              <a:pathLst>
                <a:path w="24860" h="53340" extrusionOk="0">
                  <a:moveTo>
                    <a:pt x="0" y="0"/>
                  </a:moveTo>
                  <a:cubicBezTo>
                    <a:pt x="31433" y="12383"/>
                    <a:pt x="32385" y="27622"/>
                    <a:pt x="6667" y="53340"/>
                  </a:cubicBezTo>
                  <a:cubicBezTo>
                    <a:pt x="3810" y="34290"/>
                    <a:pt x="1905" y="19050"/>
                    <a:pt x="0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515;p22">
              <a:extLst>
                <a:ext uri="{FF2B5EF4-FFF2-40B4-BE49-F238E27FC236}">
                  <a16:creationId xmlns:a16="http://schemas.microsoft.com/office/drawing/2014/main" id="{1EAF276B-9EB1-4553-8736-7040C4CE102E}"/>
                </a:ext>
              </a:extLst>
            </p:cNvPr>
            <p:cNvSpPr/>
            <p:nvPr/>
          </p:nvSpPr>
          <p:spPr>
            <a:xfrm>
              <a:off x="4223384" y="4610099"/>
              <a:ext cx="5715" cy="62865"/>
            </a:xfrm>
            <a:custGeom>
              <a:avLst/>
              <a:gdLst/>
              <a:ahLst/>
              <a:cxnLst/>
              <a:rect l="l" t="t" r="r" b="b"/>
              <a:pathLst>
                <a:path w="5715" h="62865" extrusionOk="0">
                  <a:moveTo>
                    <a:pt x="0" y="0"/>
                  </a:moveTo>
                  <a:cubicBezTo>
                    <a:pt x="1905" y="20955"/>
                    <a:pt x="3810" y="41910"/>
                    <a:pt x="5715" y="62865"/>
                  </a:cubicBezTo>
                  <a:cubicBezTo>
                    <a:pt x="2858" y="41910"/>
                    <a:pt x="1905" y="20955"/>
                    <a:pt x="0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516;p22">
              <a:extLst>
                <a:ext uri="{FF2B5EF4-FFF2-40B4-BE49-F238E27FC236}">
                  <a16:creationId xmlns:a16="http://schemas.microsoft.com/office/drawing/2014/main" id="{CF01F86A-796C-43DC-8642-BB43728F4A5C}"/>
                </a:ext>
              </a:extLst>
            </p:cNvPr>
            <p:cNvSpPr/>
            <p:nvPr/>
          </p:nvSpPr>
          <p:spPr>
            <a:xfrm>
              <a:off x="4265295" y="4812981"/>
              <a:ext cx="12382" cy="36195"/>
            </a:xfrm>
            <a:custGeom>
              <a:avLst/>
              <a:gdLst/>
              <a:ahLst/>
              <a:cxnLst/>
              <a:rect l="l" t="t" r="r" b="b"/>
              <a:pathLst>
                <a:path w="12382" h="36195" extrusionOk="0">
                  <a:moveTo>
                    <a:pt x="952" y="0"/>
                  </a:moveTo>
                  <a:cubicBezTo>
                    <a:pt x="4763" y="10478"/>
                    <a:pt x="8572" y="20003"/>
                    <a:pt x="12383" y="30480"/>
                  </a:cubicBezTo>
                  <a:cubicBezTo>
                    <a:pt x="8572" y="32385"/>
                    <a:pt x="3810" y="34290"/>
                    <a:pt x="0" y="36195"/>
                  </a:cubicBezTo>
                  <a:cubicBezTo>
                    <a:pt x="0" y="36195"/>
                    <a:pt x="0" y="36195"/>
                    <a:pt x="0" y="36195"/>
                  </a:cubicBezTo>
                  <a:cubicBezTo>
                    <a:pt x="952" y="24765"/>
                    <a:pt x="952" y="12383"/>
                    <a:pt x="952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2517;p22">
              <a:extLst>
                <a:ext uri="{FF2B5EF4-FFF2-40B4-BE49-F238E27FC236}">
                  <a16:creationId xmlns:a16="http://schemas.microsoft.com/office/drawing/2014/main" id="{7334DE27-0FC2-4C3A-AFD7-81DA636AD1A8}"/>
                </a:ext>
              </a:extLst>
            </p:cNvPr>
            <p:cNvSpPr/>
            <p:nvPr/>
          </p:nvSpPr>
          <p:spPr>
            <a:xfrm>
              <a:off x="4200525" y="4523162"/>
              <a:ext cx="6667" cy="7186"/>
            </a:xfrm>
            <a:custGeom>
              <a:avLst/>
              <a:gdLst/>
              <a:ahLst/>
              <a:cxnLst/>
              <a:rect l="l" t="t" r="r" b="b"/>
              <a:pathLst>
                <a:path w="6667" h="7186" extrusionOk="0">
                  <a:moveTo>
                    <a:pt x="6667" y="2165"/>
                  </a:moveTo>
                  <a:cubicBezTo>
                    <a:pt x="5715" y="4070"/>
                    <a:pt x="5715" y="6927"/>
                    <a:pt x="4763" y="6927"/>
                  </a:cubicBezTo>
                  <a:cubicBezTo>
                    <a:pt x="3810" y="7880"/>
                    <a:pt x="953" y="5975"/>
                    <a:pt x="0" y="5022"/>
                  </a:cubicBezTo>
                  <a:cubicBezTo>
                    <a:pt x="953" y="3117"/>
                    <a:pt x="953" y="260"/>
                    <a:pt x="1905" y="260"/>
                  </a:cubicBezTo>
                  <a:cubicBezTo>
                    <a:pt x="2858" y="-693"/>
                    <a:pt x="4763" y="1212"/>
                    <a:pt x="6667" y="216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2518;p22">
              <a:extLst>
                <a:ext uri="{FF2B5EF4-FFF2-40B4-BE49-F238E27FC236}">
                  <a16:creationId xmlns:a16="http://schemas.microsoft.com/office/drawing/2014/main" id="{7E630F3C-0075-4AC7-8263-7E68717B7FEF}"/>
                </a:ext>
              </a:extLst>
            </p:cNvPr>
            <p:cNvSpPr/>
            <p:nvPr/>
          </p:nvSpPr>
          <p:spPr>
            <a:xfrm>
              <a:off x="4220527" y="4336731"/>
              <a:ext cx="1904" cy="6667"/>
            </a:xfrm>
            <a:custGeom>
              <a:avLst/>
              <a:gdLst/>
              <a:ahLst/>
              <a:cxnLst/>
              <a:rect l="l" t="t" r="r" b="b"/>
              <a:pathLst>
                <a:path w="1904" h="6667" extrusionOk="0">
                  <a:moveTo>
                    <a:pt x="1905" y="6668"/>
                  </a:moveTo>
                  <a:cubicBezTo>
                    <a:pt x="952" y="4763"/>
                    <a:pt x="0" y="3810"/>
                    <a:pt x="0" y="1905"/>
                  </a:cubicBezTo>
                  <a:cubicBezTo>
                    <a:pt x="0" y="1905"/>
                    <a:pt x="1905" y="953"/>
                    <a:pt x="1905" y="0"/>
                  </a:cubicBezTo>
                  <a:cubicBezTo>
                    <a:pt x="1905" y="2858"/>
                    <a:pt x="1905" y="4763"/>
                    <a:pt x="1905" y="6668"/>
                  </a:cubicBezTo>
                  <a:lnTo>
                    <a:pt x="1905" y="6668"/>
                  </a:ln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519;p22">
              <a:extLst>
                <a:ext uri="{FF2B5EF4-FFF2-40B4-BE49-F238E27FC236}">
                  <a16:creationId xmlns:a16="http://schemas.microsoft.com/office/drawing/2014/main" id="{06BF1278-6A36-400C-8455-AC3132F5D5A0}"/>
                </a:ext>
              </a:extLst>
            </p:cNvPr>
            <p:cNvSpPr/>
            <p:nvPr/>
          </p:nvSpPr>
          <p:spPr>
            <a:xfrm>
              <a:off x="5325004" y="4210049"/>
              <a:ext cx="175683" cy="537590"/>
            </a:xfrm>
            <a:custGeom>
              <a:avLst/>
              <a:gdLst/>
              <a:ahLst/>
              <a:cxnLst/>
              <a:rect l="l" t="t" r="r" b="b"/>
              <a:pathLst>
                <a:path w="175683" h="537590" extrusionOk="0">
                  <a:moveTo>
                    <a:pt x="99483" y="523875"/>
                  </a:moveTo>
                  <a:cubicBezTo>
                    <a:pt x="99483" y="447675"/>
                    <a:pt x="99483" y="372428"/>
                    <a:pt x="99483" y="296228"/>
                  </a:cubicBezTo>
                  <a:cubicBezTo>
                    <a:pt x="100436" y="296228"/>
                    <a:pt x="101388" y="295275"/>
                    <a:pt x="103293" y="295275"/>
                  </a:cubicBezTo>
                  <a:cubicBezTo>
                    <a:pt x="106151" y="314325"/>
                    <a:pt x="109008" y="334328"/>
                    <a:pt x="110913" y="353378"/>
                  </a:cubicBezTo>
                  <a:cubicBezTo>
                    <a:pt x="112818" y="353378"/>
                    <a:pt x="115676" y="352425"/>
                    <a:pt x="117581" y="352425"/>
                  </a:cubicBezTo>
                  <a:cubicBezTo>
                    <a:pt x="117581" y="306705"/>
                    <a:pt x="117581" y="260985"/>
                    <a:pt x="117581" y="210503"/>
                  </a:cubicBezTo>
                  <a:cubicBezTo>
                    <a:pt x="109008" y="218122"/>
                    <a:pt x="106151" y="220980"/>
                    <a:pt x="100436" y="225743"/>
                  </a:cubicBezTo>
                  <a:cubicBezTo>
                    <a:pt x="99483" y="214313"/>
                    <a:pt x="99483" y="204788"/>
                    <a:pt x="99483" y="195263"/>
                  </a:cubicBezTo>
                  <a:cubicBezTo>
                    <a:pt x="98531" y="195263"/>
                    <a:pt x="97578" y="195263"/>
                    <a:pt x="95673" y="195263"/>
                  </a:cubicBezTo>
                  <a:cubicBezTo>
                    <a:pt x="95673" y="215265"/>
                    <a:pt x="95673" y="236220"/>
                    <a:pt x="95673" y="256222"/>
                  </a:cubicBezTo>
                  <a:cubicBezTo>
                    <a:pt x="93768" y="257175"/>
                    <a:pt x="91863" y="257175"/>
                    <a:pt x="89958" y="258128"/>
                  </a:cubicBezTo>
                  <a:cubicBezTo>
                    <a:pt x="74718" y="208597"/>
                    <a:pt x="59478" y="158115"/>
                    <a:pt x="42333" y="102870"/>
                  </a:cubicBezTo>
                  <a:cubicBezTo>
                    <a:pt x="45191" y="153353"/>
                    <a:pt x="45191" y="198120"/>
                    <a:pt x="50906" y="242888"/>
                  </a:cubicBezTo>
                  <a:cubicBezTo>
                    <a:pt x="52811" y="260985"/>
                    <a:pt x="69003" y="278130"/>
                    <a:pt x="73766" y="297180"/>
                  </a:cubicBezTo>
                  <a:cubicBezTo>
                    <a:pt x="85196" y="340043"/>
                    <a:pt x="89006" y="382905"/>
                    <a:pt x="69003" y="425768"/>
                  </a:cubicBezTo>
                  <a:cubicBezTo>
                    <a:pt x="65193" y="434340"/>
                    <a:pt x="68051" y="445770"/>
                    <a:pt x="68051" y="458153"/>
                  </a:cubicBezTo>
                  <a:cubicBezTo>
                    <a:pt x="74718" y="453390"/>
                    <a:pt x="80433" y="448628"/>
                    <a:pt x="91863" y="440055"/>
                  </a:cubicBezTo>
                  <a:cubicBezTo>
                    <a:pt x="80433" y="470535"/>
                    <a:pt x="71861" y="493395"/>
                    <a:pt x="62336" y="516255"/>
                  </a:cubicBezTo>
                  <a:cubicBezTo>
                    <a:pt x="59478" y="523875"/>
                    <a:pt x="53763" y="531495"/>
                    <a:pt x="48048" y="537210"/>
                  </a:cubicBezTo>
                  <a:cubicBezTo>
                    <a:pt x="46143" y="539115"/>
                    <a:pt x="33761" y="533400"/>
                    <a:pt x="32808" y="530543"/>
                  </a:cubicBezTo>
                  <a:cubicBezTo>
                    <a:pt x="31856" y="521970"/>
                    <a:pt x="31856" y="509588"/>
                    <a:pt x="36618" y="505778"/>
                  </a:cubicBezTo>
                  <a:cubicBezTo>
                    <a:pt x="62336" y="483870"/>
                    <a:pt x="54716" y="457200"/>
                    <a:pt x="53763" y="426720"/>
                  </a:cubicBezTo>
                  <a:cubicBezTo>
                    <a:pt x="45191" y="431482"/>
                    <a:pt x="38523" y="435293"/>
                    <a:pt x="31856" y="438150"/>
                  </a:cubicBezTo>
                  <a:cubicBezTo>
                    <a:pt x="30903" y="431482"/>
                    <a:pt x="29951" y="423863"/>
                    <a:pt x="28998" y="417195"/>
                  </a:cubicBezTo>
                  <a:cubicBezTo>
                    <a:pt x="29951" y="374332"/>
                    <a:pt x="34713" y="331470"/>
                    <a:pt x="29951" y="289560"/>
                  </a:cubicBezTo>
                  <a:cubicBezTo>
                    <a:pt x="24236" y="240030"/>
                    <a:pt x="9948" y="190500"/>
                    <a:pt x="423" y="141922"/>
                  </a:cubicBezTo>
                  <a:cubicBezTo>
                    <a:pt x="-529" y="137160"/>
                    <a:pt x="423" y="131445"/>
                    <a:pt x="423" y="126682"/>
                  </a:cubicBezTo>
                  <a:cubicBezTo>
                    <a:pt x="3281" y="61913"/>
                    <a:pt x="69003" y="58103"/>
                    <a:pt x="104246" y="23813"/>
                  </a:cubicBezTo>
                  <a:cubicBezTo>
                    <a:pt x="109008" y="19050"/>
                    <a:pt x="115676" y="15240"/>
                    <a:pt x="122343" y="12382"/>
                  </a:cubicBezTo>
                  <a:cubicBezTo>
                    <a:pt x="131868" y="7620"/>
                    <a:pt x="141393" y="4763"/>
                    <a:pt x="150918" y="0"/>
                  </a:cubicBezTo>
                  <a:cubicBezTo>
                    <a:pt x="152823" y="9525"/>
                    <a:pt x="153776" y="19050"/>
                    <a:pt x="155681" y="28575"/>
                  </a:cubicBezTo>
                  <a:cubicBezTo>
                    <a:pt x="159491" y="52388"/>
                    <a:pt x="164253" y="76200"/>
                    <a:pt x="167111" y="99060"/>
                  </a:cubicBezTo>
                  <a:cubicBezTo>
                    <a:pt x="170921" y="125730"/>
                    <a:pt x="172826" y="153353"/>
                    <a:pt x="175683" y="180022"/>
                  </a:cubicBezTo>
                  <a:cubicBezTo>
                    <a:pt x="153776" y="165735"/>
                    <a:pt x="139488" y="169545"/>
                    <a:pt x="138536" y="192405"/>
                  </a:cubicBezTo>
                  <a:cubicBezTo>
                    <a:pt x="135678" y="236220"/>
                    <a:pt x="137583" y="280988"/>
                    <a:pt x="136631" y="324803"/>
                  </a:cubicBezTo>
                  <a:cubicBezTo>
                    <a:pt x="136631" y="332422"/>
                    <a:pt x="139488" y="343853"/>
                    <a:pt x="134726" y="348615"/>
                  </a:cubicBezTo>
                  <a:cubicBezTo>
                    <a:pt x="110913" y="370522"/>
                    <a:pt x="123296" y="395288"/>
                    <a:pt x="128058" y="422910"/>
                  </a:cubicBezTo>
                  <a:cubicBezTo>
                    <a:pt x="134726" y="416243"/>
                    <a:pt x="140441" y="412432"/>
                    <a:pt x="146156" y="406718"/>
                  </a:cubicBezTo>
                  <a:cubicBezTo>
                    <a:pt x="147108" y="411480"/>
                    <a:pt x="148061" y="414338"/>
                    <a:pt x="147108" y="417195"/>
                  </a:cubicBezTo>
                  <a:cubicBezTo>
                    <a:pt x="131868" y="456247"/>
                    <a:pt x="115676" y="495300"/>
                    <a:pt x="100436" y="534353"/>
                  </a:cubicBezTo>
                  <a:cubicBezTo>
                    <a:pt x="100436" y="532447"/>
                    <a:pt x="99483" y="527685"/>
                    <a:pt x="99483" y="523875"/>
                  </a:cubicBezTo>
                  <a:close/>
                  <a:moveTo>
                    <a:pt x="114723" y="196215"/>
                  </a:moveTo>
                  <a:cubicBezTo>
                    <a:pt x="115676" y="196215"/>
                    <a:pt x="116628" y="196215"/>
                    <a:pt x="117581" y="196215"/>
                  </a:cubicBezTo>
                  <a:cubicBezTo>
                    <a:pt x="117581" y="193357"/>
                    <a:pt x="117581" y="190500"/>
                    <a:pt x="117581" y="186690"/>
                  </a:cubicBezTo>
                  <a:cubicBezTo>
                    <a:pt x="116628" y="186690"/>
                    <a:pt x="115676" y="186690"/>
                    <a:pt x="114723" y="186690"/>
                  </a:cubicBezTo>
                  <a:cubicBezTo>
                    <a:pt x="114723" y="189547"/>
                    <a:pt x="114723" y="193357"/>
                    <a:pt x="114723" y="19621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520;p22">
              <a:extLst>
                <a:ext uri="{FF2B5EF4-FFF2-40B4-BE49-F238E27FC236}">
                  <a16:creationId xmlns:a16="http://schemas.microsoft.com/office/drawing/2014/main" id="{AC03BFB7-A42A-44AA-BCFE-1B4BEE50B7D4}"/>
                </a:ext>
              </a:extLst>
            </p:cNvPr>
            <p:cNvSpPr/>
            <p:nvPr/>
          </p:nvSpPr>
          <p:spPr>
            <a:xfrm>
              <a:off x="4271962" y="4967287"/>
              <a:ext cx="125729" cy="105727"/>
            </a:xfrm>
            <a:custGeom>
              <a:avLst/>
              <a:gdLst/>
              <a:ahLst/>
              <a:cxnLst/>
              <a:rect l="l" t="t" r="r" b="b"/>
              <a:pathLst>
                <a:path w="125729" h="105727" extrusionOk="0">
                  <a:moveTo>
                    <a:pt x="31433" y="83820"/>
                  </a:moveTo>
                  <a:cubicBezTo>
                    <a:pt x="34290" y="78105"/>
                    <a:pt x="36195" y="71438"/>
                    <a:pt x="39053" y="63818"/>
                  </a:cubicBezTo>
                  <a:cubicBezTo>
                    <a:pt x="27622" y="47625"/>
                    <a:pt x="14288" y="28575"/>
                    <a:pt x="0" y="6668"/>
                  </a:cubicBezTo>
                  <a:cubicBezTo>
                    <a:pt x="16192" y="3810"/>
                    <a:pt x="25717" y="0"/>
                    <a:pt x="36195" y="0"/>
                  </a:cubicBezTo>
                  <a:cubicBezTo>
                    <a:pt x="41910" y="0"/>
                    <a:pt x="51435" y="1905"/>
                    <a:pt x="54292" y="5715"/>
                  </a:cubicBezTo>
                  <a:cubicBezTo>
                    <a:pt x="78105" y="33338"/>
                    <a:pt x="100965" y="60960"/>
                    <a:pt x="125730" y="92393"/>
                  </a:cubicBezTo>
                  <a:cubicBezTo>
                    <a:pt x="124778" y="93345"/>
                    <a:pt x="120967" y="99060"/>
                    <a:pt x="115253" y="105728"/>
                  </a:cubicBezTo>
                  <a:cubicBezTo>
                    <a:pt x="105728" y="98107"/>
                    <a:pt x="98108" y="91440"/>
                    <a:pt x="87630" y="82868"/>
                  </a:cubicBezTo>
                  <a:cubicBezTo>
                    <a:pt x="82867" y="89535"/>
                    <a:pt x="78105" y="96203"/>
                    <a:pt x="74295" y="101918"/>
                  </a:cubicBezTo>
                  <a:cubicBezTo>
                    <a:pt x="60960" y="96203"/>
                    <a:pt x="46672" y="89535"/>
                    <a:pt x="31433" y="8382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521;p22">
              <a:extLst>
                <a:ext uri="{FF2B5EF4-FFF2-40B4-BE49-F238E27FC236}">
                  <a16:creationId xmlns:a16="http://schemas.microsoft.com/office/drawing/2014/main" id="{26C50CC4-FAE0-4CC6-A8F7-D855804EDAEB}"/>
                </a:ext>
              </a:extLst>
            </p:cNvPr>
            <p:cNvSpPr/>
            <p:nvPr/>
          </p:nvSpPr>
          <p:spPr>
            <a:xfrm>
              <a:off x="4735530" y="5178355"/>
              <a:ext cx="60307" cy="37533"/>
            </a:xfrm>
            <a:custGeom>
              <a:avLst/>
              <a:gdLst/>
              <a:ahLst/>
              <a:cxnLst/>
              <a:rect l="l" t="t" r="r" b="b"/>
              <a:pathLst>
                <a:path w="60307" h="37533" extrusionOk="0">
                  <a:moveTo>
                    <a:pt x="300" y="36581"/>
                  </a:moveTo>
                  <a:cubicBezTo>
                    <a:pt x="-2558" y="13721"/>
                    <a:pt x="15539" y="5149"/>
                    <a:pt x="32685" y="1339"/>
                  </a:cubicBezTo>
                  <a:cubicBezTo>
                    <a:pt x="52687" y="-4376"/>
                    <a:pt x="60307" y="8959"/>
                    <a:pt x="60307" y="27056"/>
                  </a:cubicBezTo>
                  <a:cubicBezTo>
                    <a:pt x="48877" y="30866"/>
                    <a:pt x="37447" y="33724"/>
                    <a:pt x="26017" y="37534"/>
                  </a:cubicBezTo>
                  <a:cubicBezTo>
                    <a:pt x="17445" y="37534"/>
                    <a:pt x="8872" y="37534"/>
                    <a:pt x="300" y="36581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2522;p22">
              <a:extLst>
                <a:ext uri="{FF2B5EF4-FFF2-40B4-BE49-F238E27FC236}">
                  <a16:creationId xmlns:a16="http://schemas.microsoft.com/office/drawing/2014/main" id="{1028E01A-71D6-4DCB-80A1-11A66881F544}"/>
                </a:ext>
              </a:extLst>
            </p:cNvPr>
            <p:cNvSpPr/>
            <p:nvPr/>
          </p:nvSpPr>
          <p:spPr>
            <a:xfrm>
              <a:off x="4195762" y="4246244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1905" y="0"/>
                  </a:moveTo>
                  <a:cubicBezTo>
                    <a:pt x="953" y="953"/>
                    <a:pt x="953" y="1905"/>
                    <a:pt x="0" y="2858"/>
                  </a:cubicBezTo>
                  <a:cubicBezTo>
                    <a:pt x="953" y="1905"/>
                    <a:pt x="953" y="953"/>
                    <a:pt x="1905" y="0"/>
                  </a:cubicBezTo>
                  <a:cubicBezTo>
                    <a:pt x="953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2523;p22">
              <a:extLst>
                <a:ext uri="{FF2B5EF4-FFF2-40B4-BE49-F238E27FC236}">
                  <a16:creationId xmlns:a16="http://schemas.microsoft.com/office/drawing/2014/main" id="{7E84645D-3274-4305-A315-D4828FC3C809}"/>
                </a:ext>
              </a:extLst>
            </p:cNvPr>
            <p:cNvSpPr/>
            <p:nvPr/>
          </p:nvSpPr>
          <p:spPr>
            <a:xfrm>
              <a:off x="4222432" y="4337684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5" extrusionOk="0">
                  <a:moveTo>
                    <a:pt x="0" y="5715"/>
                  </a:moveTo>
                  <a:cubicBezTo>
                    <a:pt x="0" y="3810"/>
                    <a:pt x="0" y="1905"/>
                    <a:pt x="0" y="0"/>
                  </a:cubicBezTo>
                  <a:cubicBezTo>
                    <a:pt x="0" y="1905"/>
                    <a:pt x="0" y="3810"/>
                    <a:pt x="0" y="571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2524;p22">
              <a:extLst>
                <a:ext uri="{FF2B5EF4-FFF2-40B4-BE49-F238E27FC236}">
                  <a16:creationId xmlns:a16="http://schemas.microsoft.com/office/drawing/2014/main" id="{CA7DB9AC-C642-4927-A730-BEA2520DFF0A}"/>
                </a:ext>
              </a:extLst>
            </p:cNvPr>
            <p:cNvSpPr/>
            <p:nvPr/>
          </p:nvSpPr>
          <p:spPr>
            <a:xfrm>
              <a:off x="4519612" y="5282564"/>
              <a:ext cx="15240" cy="13334"/>
            </a:xfrm>
            <a:custGeom>
              <a:avLst/>
              <a:gdLst/>
              <a:ahLst/>
              <a:cxnLst/>
              <a:rect l="l" t="t" r="r" b="b"/>
              <a:pathLst>
                <a:path w="15240" h="13334" extrusionOk="0">
                  <a:moveTo>
                    <a:pt x="15240" y="13335"/>
                  </a:moveTo>
                  <a:cubicBezTo>
                    <a:pt x="10478" y="11430"/>
                    <a:pt x="4763" y="9525"/>
                    <a:pt x="0" y="6667"/>
                  </a:cubicBezTo>
                  <a:cubicBezTo>
                    <a:pt x="953" y="4763"/>
                    <a:pt x="2858" y="2857"/>
                    <a:pt x="3810" y="0"/>
                  </a:cubicBezTo>
                  <a:cubicBezTo>
                    <a:pt x="8572" y="4763"/>
                    <a:pt x="12382" y="8572"/>
                    <a:pt x="15240" y="13335"/>
                  </a:cubicBezTo>
                  <a:lnTo>
                    <a:pt x="15240" y="13335"/>
                  </a:ln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2525;p22">
              <a:extLst>
                <a:ext uri="{FF2B5EF4-FFF2-40B4-BE49-F238E27FC236}">
                  <a16:creationId xmlns:a16="http://schemas.microsoft.com/office/drawing/2014/main" id="{53C30CB5-20D8-4CF1-B962-EF10DC7180DC}"/>
                </a:ext>
              </a:extLst>
            </p:cNvPr>
            <p:cNvSpPr/>
            <p:nvPr/>
          </p:nvSpPr>
          <p:spPr>
            <a:xfrm>
              <a:off x="4385309" y="5225414"/>
              <a:ext cx="952" cy="2857"/>
            </a:xfrm>
            <a:custGeom>
              <a:avLst/>
              <a:gdLst/>
              <a:ahLst/>
              <a:cxnLst/>
              <a:rect l="l" t="t" r="r" b="b"/>
              <a:pathLst>
                <a:path w="952" h="2857" extrusionOk="0">
                  <a:moveTo>
                    <a:pt x="0" y="2857"/>
                  </a:moveTo>
                  <a:cubicBezTo>
                    <a:pt x="0" y="1905"/>
                    <a:pt x="953" y="953"/>
                    <a:pt x="953" y="0"/>
                  </a:cubicBezTo>
                  <a:cubicBezTo>
                    <a:pt x="953" y="953"/>
                    <a:pt x="0" y="1905"/>
                    <a:pt x="0" y="2857"/>
                  </a:cubicBezTo>
                  <a:lnTo>
                    <a:pt x="0" y="2857"/>
                  </a:ln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2526;p22">
              <a:extLst>
                <a:ext uri="{FF2B5EF4-FFF2-40B4-BE49-F238E27FC236}">
                  <a16:creationId xmlns:a16="http://schemas.microsoft.com/office/drawing/2014/main" id="{1AA1015B-8825-4CAB-AC8E-AE046820DDE5}"/>
                </a:ext>
              </a:extLst>
            </p:cNvPr>
            <p:cNvSpPr/>
            <p:nvPr/>
          </p:nvSpPr>
          <p:spPr>
            <a:xfrm>
              <a:off x="4535381" y="5294946"/>
              <a:ext cx="3280" cy="2857"/>
            </a:xfrm>
            <a:custGeom>
              <a:avLst/>
              <a:gdLst/>
              <a:ahLst/>
              <a:cxnLst/>
              <a:rect l="l" t="t" r="r" b="b"/>
              <a:pathLst>
                <a:path w="3280" h="2857" extrusionOk="0">
                  <a:moveTo>
                    <a:pt x="423" y="0"/>
                  </a:moveTo>
                  <a:cubicBezTo>
                    <a:pt x="1376" y="953"/>
                    <a:pt x="2328" y="1905"/>
                    <a:pt x="3281" y="2858"/>
                  </a:cubicBezTo>
                  <a:cubicBezTo>
                    <a:pt x="2328" y="1905"/>
                    <a:pt x="423" y="953"/>
                    <a:pt x="423" y="0"/>
                  </a:cubicBezTo>
                  <a:cubicBezTo>
                    <a:pt x="-529" y="953"/>
                    <a:pt x="423" y="0"/>
                    <a:pt x="423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2527;p22">
              <a:extLst>
                <a:ext uri="{FF2B5EF4-FFF2-40B4-BE49-F238E27FC236}">
                  <a16:creationId xmlns:a16="http://schemas.microsoft.com/office/drawing/2014/main" id="{68EC4068-82EB-400E-9D4A-FBB39D3D2120}"/>
                </a:ext>
              </a:extLst>
            </p:cNvPr>
            <p:cNvSpPr/>
            <p:nvPr/>
          </p:nvSpPr>
          <p:spPr>
            <a:xfrm>
              <a:off x="4267525" y="4033217"/>
              <a:ext cx="1020755" cy="993144"/>
            </a:xfrm>
            <a:custGeom>
              <a:avLst/>
              <a:gdLst/>
              <a:ahLst/>
              <a:cxnLst/>
              <a:rect l="l" t="t" r="r" b="b"/>
              <a:pathLst>
                <a:path w="1020755" h="993144" extrusionOk="0">
                  <a:moveTo>
                    <a:pt x="95878" y="858822"/>
                  </a:moveTo>
                  <a:cubicBezTo>
                    <a:pt x="45395" y="798814"/>
                    <a:pt x="21583" y="727377"/>
                    <a:pt x="10153" y="653082"/>
                  </a:cubicBezTo>
                  <a:cubicBezTo>
                    <a:pt x="-10803" y="524494"/>
                    <a:pt x="-2230" y="397812"/>
                    <a:pt x="63492" y="280654"/>
                  </a:cubicBezTo>
                  <a:cubicBezTo>
                    <a:pt x="195890" y="43482"/>
                    <a:pt x="525455" y="-68913"/>
                    <a:pt x="766438" y="44434"/>
                  </a:cubicBezTo>
                  <a:cubicBezTo>
                    <a:pt x="813110" y="66342"/>
                    <a:pt x="851210" y="104442"/>
                    <a:pt x="894072" y="134922"/>
                  </a:cubicBezTo>
                  <a:cubicBezTo>
                    <a:pt x="906455" y="144447"/>
                    <a:pt x="918838" y="153972"/>
                    <a:pt x="934078" y="165402"/>
                  </a:cubicBezTo>
                  <a:cubicBezTo>
                    <a:pt x="896930" y="190167"/>
                    <a:pt x="855972" y="216837"/>
                    <a:pt x="813110" y="245412"/>
                  </a:cubicBezTo>
                  <a:cubicBezTo>
                    <a:pt x="752150" y="166354"/>
                    <a:pt x="663568" y="144447"/>
                    <a:pt x="571175" y="134922"/>
                  </a:cubicBezTo>
                  <a:cubicBezTo>
                    <a:pt x="479735" y="126349"/>
                    <a:pt x="397820" y="153019"/>
                    <a:pt x="323525" y="201597"/>
                  </a:cubicBezTo>
                  <a:cubicBezTo>
                    <a:pt x="297807" y="218742"/>
                    <a:pt x="273043" y="236839"/>
                    <a:pt x="248278" y="255889"/>
                  </a:cubicBezTo>
                  <a:cubicBezTo>
                    <a:pt x="91115" y="375904"/>
                    <a:pt x="93020" y="604504"/>
                    <a:pt x="166362" y="724519"/>
                  </a:cubicBezTo>
                  <a:cubicBezTo>
                    <a:pt x="179697" y="746427"/>
                    <a:pt x="196842" y="770239"/>
                    <a:pt x="217797" y="784527"/>
                  </a:cubicBezTo>
                  <a:cubicBezTo>
                    <a:pt x="322572" y="859774"/>
                    <a:pt x="439730" y="902637"/>
                    <a:pt x="570222" y="895017"/>
                  </a:cubicBezTo>
                  <a:cubicBezTo>
                    <a:pt x="743578" y="884539"/>
                    <a:pt x="859782" y="773097"/>
                    <a:pt x="884547" y="605457"/>
                  </a:cubicBezTo>
                  <a:cubicBezTo>
                    <a:pt x="895025" y="532114"/>
                    <a:pt x="895025" y="459724"/>
                    <a:pt x="872165" y="388287"/>
                  </a:cubicBezTo>
                  <a:cubicBezTo>
                    <a:pt x="904550" y="368284"/>
                    <a:pt x="935982" y="347329"/>
                    <a:pt x="968368" y="328279"/>
                  </a:cubicBezTo>
                  <a:cubicBezTo>
                    <a:pt x="981703" y="320659"/>
                    <a:pt x="997895" y="315897"/>
                    <a:pt x="1012182" y="310182"/>
                  </a:cubicBezTo>
                  <a:cubicBezTo>
                    <a:pt x="1015040" y="319707"/>
                    <a:pt x="1017897" y="330184"/>
                    <a:pt x="1020755" y="339709"/>
                  </a:cubicBezTo>
                  <a:cubicBezTo>
                    <a:pt x="995038" y="338757"/>
                    <a:pt x="995990" y="353044"/>
                    <a:pt x="999800" y="372094"/>
                  </a:cubicBezTo>
                  <a:cubicBezTo>
                    <a:pt x="1018850" y="467344"/>
                    <a:pt x="1012182" y="561642"/>
                    <a:pt x="983607" y="654034"/>
                  </a:cubicBezTo>
                  <a:cubicBezTo>
                    <a:pt x="961700" y="722614"/>
                    <a:pt x="935030" y="788337"/>
                    <a:pt x="878832" y="840724"/>
                  </a:cubicBezTo>
                  <a:cubicBezTo>
                    <a:pt x="811205" y="903589"/>
                    <a:pt x="744530" y="965502"/>
                    <a:pt x="649280" y="984552"/>
                  </a:cubicBezTo>
                  <a:cubicBezTo>
                    <a:pt x="624515" y="989314"/>
                    <a:pt x="597845" y="990267"/>
                    <a:pt x="572128" y="991219"/>
                  </a:cubicBezTo>
                  <a:cubicBezTo>
                    <a:pt x="526407" y="992172"/>
                    <a:pt x="480687" y="995029"/>
                    <a:pt x="435920" y="991219"/>
                  </a:cubicBezTo>
                  <a:cubicBezTo>
                    <a:pt x="384485" y="987409"/>
                    <a:pt x="334003" y="975979"/>
                    <a:pt x="282568" y="968359"/>
                  </a:cubicBezTo>
                  <a:cubicBezTo>
                    <a:pt x="275900" y="964549"/>
                    <a:pt x="268280" y="961692"/>
                    <a:pt x="261612" y="956929"/>
                  </a:cubicBezTo>
                  <a:cubicBezTo>
                    <a:pt x="229228" y="933117"/>
                    <a:pt x="195890" y="908352"/>
                    <a:pt x="163505" y="883587"/>
                  </a:cubicBezTo>
                  <a:cubicBezTo>
                    <a:pt x="149217" y="867394"/>
                    <a:pt x="134930" y="852154"/>
                    <a:pt x="123500" y="839772"/>
                  </a:cubicBezTo>
                  <a:cubicBezTo>
                    <a:pt x="108260" y="849297"/>
                    <a:pt x="101592" y="854059"/>
                    <a:pt x="95878" y="858822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2528;p22">
              <a:extLst>
                <a:ext uri="{FF2B5EF4-FFF2-40B4-BE49-F238E27FC236}">
                  <a16:creationId xmlns:a16="http://schemas.microsoft.com/office/drawing/2014/main" id="{E56B67FB-EA8D-4B93-9245-003CDF82D8B2}"/>
                </a:ext>
              </a:extLst>
            </p:cNvPr>
            <p:cNvSpPr/>
            <p:nvPr/>
          </p:nvSpPr>
          <p:spPr>
            <a:xfrm>
              <a:off x="4424925" y="4237671"/>
              <a:ext cx="589034" cy="477202"/>
            </a:xfrm>
            <a:custGeom>
              <a:avLst/>
              <a:gdLst/>
              <a:ahLst/>
              <a:cxnLst/>
              <a:rect l="l" t="t" r="r" b="b"/>
              <a:pathLst>
                <a:path w="589034" h="477202" extrusionOk="0">
                  <a:moveTo>
                    <a:pt x="589034" y="76200"/>
                  </a:moveTo>
                  <a:cubicBezTo>
                    <a:pt x="554744" y="100965"/>
                    <a:pt x="520455" y="126683"/>
                    <a:pt x="484259" y="149543"/>
                  </a:cubicBezTo>
                  <a:cubicBezTo>
                    <a:pt x="478544" y="153353"/>
                    <a:pt x="463305" y="143828"/>
                    <a:pt x="453780" y="140018"/>
                  </a:cubicBezTo>
                  <a:cubicBezTo>
                    <a:pt x="388057" y="113347"/>
                    <a:pt x="321382" y="113347"/>
                    <a:pt x="256612" y="140970"/>
                  </a:cubicBezTo>
                  <a:cubicBezTo>
                    <a:pt x="209940" y="160972"/>
                    <a:pt x="186127" y="201930"/>
                    <a:pt x="168030" y="245745"/>
                  </a:cubicBezTo>
                  <a:cubicBezTo>
                    <a:pt x="159457" y="247650"/>
                    <a:pt x="150884" y="249555"/>
                    <a:pt x="142312" y="251460"/>
                  </a:cubicBezTo>
                  <a:cubicBezTo>
                    <a:pt x="138502" y="251460"/>
                    <a:pt x="133740" y="251460"/>
                    <a:pt x="129930" y="251460"/>
                  </a:cubicBezTo>
                  <a:cubicBezTo>
                    <a:pt x="106117" y="235268"/>
                    <a:pt x="104212" y="212408"/>
                    <a:pt x="111832" y="183833"/>
                  </a:cubicBezTo>
                  <a:cubicBezTo>
                    <a:pt x="73732" y="206693"/>
                    <a:pt x="60397" y="220980"/>
                    <a:pt x="48967" y="242888"/>
                  </a:cubicBezTo>
                  <a:cubicBezTo>
                    <a:pt x="34679" y="271463"/>
                    <a:pt x="31822" y="300990"/>
                    <a:pt x="41347" y="330518"/>
                  </a:cubicBezTo>
                  <a:cubicBezTo>
                    <a:pt x="37537" y="335280"/>
                    <a:pt x="33727" y="339090"/>
                    <a:pt x="29917" y="343853"/>
                  </a:cubicBezTo>
                  <a:cubicBezTo>
                    <a:pt x="32774" y="344805"/>
                    <a:pt x="35632" y="345758"/>
                    <a:pt x="37537" y="346710"/>
                  </a:cubicBezTo>
                  <a:cubicBezTo>
                    <a:pt x="38489" y="340995"/>
                    <a:pt x="39442" y="336233"/>
                    <a:pt x="40394" y="330518"/>
                  </a:cubicBezTo>
                  <a:cubicBezTo>
                    <a:pt x="63254" y="351472"/>
                    <a:pt x="57539" y="407670"/>
                    <a:pt x="28964" y="430530"/>
                  </a:cubicBezTo>
                  <a:cubicBezTo>
                    <a:pt x="38489" y="431483"/>
                    <a:pt x="48967" y="433388"/>
                    <a:pt x="58492" y="434340"/>
                  </a:cubicBezTo>
                  <a:cubicBezTo>
                    <a:pt x="58492" y="442913"/>
                    <a:pt x="58492" y="450533"/>
                    <a:pt x="58492" y="459105"/>
                  </a:cubicBezTo>
                  <a:cubicBezTo>
                    <a:pt x="58492" y="464820"/>
                    <a:pt x="58492" y="470535"/>
                    <a:pt x="58492" y="477203"/>
                  </a:cubicBezTo>
                  <a:cubicBezTo>
                    <a:pt x="48967" y="477203"/>
                    <a:pt x="39442" y="476250"/>
                    <a:pt x="29917" y="476250"/>
                  </a:cubicBezTo>
                  <a:cubicBezTo>
                    <a:pt x="-14851" y="370522"/>
                    <a:pt x="-7231" y="266700"/>
                    <a:pt x="38489" y="163830"/>
                  </a:cubicBezTo>
                  <a:cubicBezTo>
                    <a:pt x="40394" y="160020"/>
                    <a:pt x="44204" y="156210"/>
                    <a:pt x="48014" y="152400"/>
                  </a:cubicBezTo>
                  <a:cubicBezTo>
                    <a:pt x="76589" y="160020"/>
                    <a:pt x="92782" y="145733"/>
                    <a:pt x="99449" y="120968"/>
                  </a:cubicBezTo>
                  <a:cubicBezTo>
                    <a:pt x="102307" y="111443"/>
                    <a:pt x="98497" y="100013"/>
                    <a:pt x="98497" y="90488"/>
                  </a:cubicBezTo>
                  <a:cubicBezTo>
                    <a:pt x="98497" y="90488"/>
                    <a:pt x="99449" y="89535"/>
                    <a:pt x="99449" y="89535"/>
                  </a:cubicBezTo>
                  <a:cubicBezTo>
                    <a:pt x="149932" y="96203"/>
                    <a:pt x="190890" y="80010"/>
                    <a:pt x="214702" y="47625"/>
                  </a:cubicBezTo>
                  <a:cubicBezTo>
                    <a:pt x="213749" y="31433"/>
                    <a:pt x="210892" y="19050"/>
                    <a:pt x="213749" y="17145"/>
                  </a:cubicBezTo>
                  <a:cubicBezTo>
                    <a:pt x="223274" y="12383"/>
                    <a:pt x="234705" y="11430"/>
                    <a:pt x="245182" y="9525"/>
                  </a:cubicBezTo>
                  <a:cubicBezTo>
                    <a:pt x="245182" y="11430"/>
                    <a:pt x="246134" y="14288"/>
                    <a:pt x="246134" y="16193"/>
                  </a:cubicBezTo>
                  <a:cubicBezTo>
                    <a:pt x="239467" y="20003"/>
                    <a:pt x="232799" y="23813"/>
                    <a:pt x="225180" y="26670"/>
                  </a:cubicBezTo>
                  <a:cubicBezTo>
                    <a:pt x="226132" y="28575"/>
                    <a:pt x="227084" y="31433"/>
                    <a:pt x="228037" y="33338"/>
                  </a:cubicBezTo>
                  <a:cubicBezTo>
                    <a:pt x="259469" y="23813"/>
                    <a:pt x="290902" y="10478"/>
                    <a:pt x="323287" y="4763"/>
                  </a:cubicBezTo>
                  <a:cubicBezTo>
                    <a:pt x="354719" y="-953"/>
                    <a:pt x="387105" y="953"/>
                    <a:pt x="418537" y="0"/>
                  </a:cubicBezTo>
                  <a:cubicBezTo>
                    <a:pt x="418537" y="2858"/>
                    <a:pt x="418537" y="6668"/>
                    <a:pt x="419490" y="9525"/>
                  </a:cubicBezTo>
                  <a:cubicBezTo>
                    <a:pt x="400440" y="15240"/>
                    <a:pt x="381390" y="20955"/>
                    <a:pt x="362340" y="26670"/>
                  </a:cubicBezTo>
                  <a:cubicBezTo>
                    <a:pt x="363292" y="30480"/>
                    <a:pt x="364244" y="34290"/>
                    <a:pt x="366149" y="38100"/>
                  </a:cubicBezTo>
                  <a:cubicBezTo>
                    <a:pt x="390915" y="31433"/>
                    <a:pt x="415680" y="25718"/>
                    <a:pt x="440444" y="19050"/>
                  </a:cubicBezTo>
                  <a:lnTo>
                    <a:pt x="440444" y="19050"/>
                  </a:lnTo>
                  <a:cubicBezTo>
                    <a:pt x="438540" y="22860"/>
                    <a:pt x="437587" y="28575"/>
                    <a:pt x="434730" y="28575"/>
                  </a:cubicBezTo>
                  <a:cubicBezTo>
                    <a:pt x="400440" y="36195"/>
                    <a:pt x="382342" y="56197"/>
                    <a:pt x="378532" y="91440"/>
                  </a:cubicBezTo>
                  <a:cubicBezTo>
                    <a:pt x="388057" y="94297"/>
                    <a:pt x="404249" y="102870"/>
                    <a:pt x="409965" y="99060"/>
                  </a:cubicBezTo>
                  <a:cubicBezTo>
                    <a:pt x="454732" y="67628"/>
                    <a:pt x="506167" y="80010"/>
                    <a:pt x="554744" y="73343"/>
                  </a:cubicBezTo>
                  <a:cubicBezTo>
                    <a:pt x="567127" y="73343"/>
                    <a:pt x="577605" y="76200"/>
                    <a:pt x="589034" y="76200"/>
                  </a:cubicBezTo>
                  <a:close/>
                  <a:moveTo>
                    <a:pt x="159457" y="221933"/>
                  </a:moveTo>
                  <a:cubicBezTo>
                    <a:pt x="159457" y="220980"/>
                    <a:pt x="158505" y="220028"/>
                    <a:pt x="158505" y="219075"/>
                  </a:cubicBezTo>
                  <a:cubicBezTo>
                    <a:pt x="157552" y="220028"/>
                    <a:pt x="156599" y="220028"/>
                    <a:pt x="156599" y="220980"/>
                  </a:cubicBezTo>
                  <a:cubicBezTo>
                    <a:pt x="156599" y="221933"/>
                    <a:pt x="157552" y="222885"/>
                    <a:pt x="157552" y="223838"/>
                  </a:cubicBezTo>
                  <a:cubicBezTo>
                    <a:pt x="157552" y="223838"/>
                    <a:pt x="158505" y="222885"/>
                    <a:pt x="159457" y="221933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2529;p22">
              <a:extLst>
                <a:ext uri="{FF2B5EF4-FFF2-40B4-BE49-F238E27FC236}">
                  <a16:creationId xmlns:a16="http://schemas.microsoft.com/office/drawing/2014/main" id="{CB5D5A36-FA7C-4066-B615-B44240A2BA53}"/>
                </a:ext>
              </a:extLst>
            </p:cNvPr>
            <p:cNvSpPr/>
            <p:nvPr/>
          </p:nvSpPr>
          <p:spPr>
            <a:xfrm>
              <a:off x="4487227" y="4490084"/>
              <a:ext cx="404812" cy="356494"/>
            </a:xfrm>
            <a:custGeom>
              <a:avLst/>
              <a:gdLst/>
              <a:ahLst/>
              <a:cxnLst/>
              <a:rect l="l" t="t" r="r" b="b"/>
              <a:pathLst>
                <a:path w="404812" h="356494" extrusionOk="0">
                  <a:moveTo>
                    <a:pt x="67628" y="0"/>
                  </a:moveTo>
                  <a:cubicBezTo>
                    <a:pt x="71438" y="0"/>
                    <a:pt x="76200" y="0"/>
                    <a:pt x="80010" y="0"/>
                  </a:cubicBezTo>
                  <a:cubicBezTo>
                    <a:pt x="86678" y="4763"/>
                    <a:pt x="93345" y="10478"/>
                    <a:pt x="100013" y="15240"/>
                  </a:cubicBezTo>
                  <a:cubicBezTo>
                    <a:pt x="80963" y="72390"/>
                    <a:pt x="99060" y="121920"/>
                    <a:pt x="130492" y="169545"/>
                  </a:cubicBezTo>
                  <a:cubicBezTo>
                    <a:pt x="130492" y="182880"/>
                    <a:pt x="127635" y="200025"/>
                    <a:pt x="151447" y="192405"/>
                  </a:cubicBezTo>
                  <a:lnTo>
                    <a:pt x="151447" y="194310"/>
                  </a:lnTo>
                  <a:cubicBezTo>
                    <a:pt x="151447" y="194310"/>
                    <a:pt x="151447" y="191453"/>
                    <a:pt x="151447" y="192405"/>
                  </a:cubicBezTo>
                  <a:cubicBezTo>
                    <a:pt x="163830" y="208597"/>
                    <a:pt x="163830" y="235268"/>
                    <a:pt x="197167" y="235268"/>
                  </a:cubicBezTo>
                  <a:cubicBezTo>
                    <a:pt x="213360" y="235268"/>
                    <a:pt x="228600" y="254318"/>
                    <a:pt x="245745" y="263843"/>
                  </a:cubicBezTo>
                  <a:cubicBezTo>
                    <a:pt x="249555" y="266700"/>
                    <a:pt x="255270" y="266700"/>
                    <a:pt x="260032" y="267653"/>
                  </a:cubicBezTo>
                  <a:cubicBezTo>
                    <a:pt x="277178" y="270510"/>
                    <a:pt x="294322" y="272415"/>
                    <a:pt x="319088" y="276225"/>
                  </a:cubicBezTo>
                  <a:cubicBezTo>
                    <a:pt x="334328" y="270510"/>
                    <a:pt x="358140" y="259080"/>
                    <a:pt x="383857" y="252413"/>
                  </a:cubicBezTo>
                  <a:cubicBezTo>
                    <a:pt x="388620" y="251460"/>
                    <a:pt x="404813" y="265747"/>
                    <a:pt x="404813" y="271463"/>
                  </a:cubicBezTo>
                  <a:cubicBezTo>
                    <a:pt x="402907" y="280035"/>
                    <a:pt x="392430" y="287655"/>
                    <a:pt x="379095" y="301943"/>
                  </a:cubicBezTo>
                  <a:cubicBezTo>
                    <a:pt x="383857" y="303847"/>
                    <a:pt x="390525" y="307658"/>
                    <a:pt x="395288" y="309563"/>
                  </a:cubicBezTo>
                  <a:cubicBezTo>
                    <a:pt x="390525" y="320993"/>
                    <a:pt x="385763" y="331470"/>
                    <a:pt x="381953" y="341947"/>
                  </a:cubicBezTo>
                  <a:cubicBezTo>
                    <a:pt x="378142" y="345758"/>
                    <a:pt x="373380" y="350520"/>
                    <a:pt x="369570" y="354330"/>
                  </a:cubicBezTo>
                  <a:cubicBezTo>
                    <a:pt x="350520" y="355283"/>
                    <a:pt x="330517" y="357188"/>
                    <a:pt x="311467" y="356235"/>
                  </a:cubicBezTo>
                  <a:cubicBezTo>
                    <a:pt x="258128" y="354330"/>
                    <a:pt x="204788" y="352425"/>
                    <a:pt x="157163" y="324803"/>
                  </a:cubicBezTo>
                  <a:cubicBezTo>
                    <a:pt x="133350" y="311468"/>
                    <a:pt x="107632" y="301943"/>
                    <a:pt x="86678" y="285750"/>
                  </a:cubicBezTo>
                  <a:cubicBezTo>
                    <a:pt x="56197" y="261938"/>
                    <a:pt x="28575" y="234315"/>
                    <a:pt x="0" y="208597"/>
                  </a:cubicBezTo>
                  <a:cubicBezTo>
                    <a:pt x="0" y="200025"/>
                    <a:pt x="0" y="192405"/>
                    <a:pt x="0" y="183833"/>
                  </a:cubicBezTo>
                  <a:cubicBezTo>
                    <a:pt x="9525" y="130493"/>
                    <a:pt x="19050" y="77153"/>
                    <a:pt x="28575" y="23813"/>
                  </a:cubicBezTo>
                  <a:cubicBezTo>
                    <a:pt x="44767" y="58103"/>
                    <a:pt x="57150" y="33338"/>
                    <a:pt x="68580" y="25718"/>
                  </a:cubicBezTo>
                  <a:cubicBezTo>
                    <a:pt x="70485" y="27622"/>
                    <a:pt x="71438" y="29528"/>
                    <a:pt x="73342" y="32385"/>
                  </a:cubicBezTo>
                  <a:cubicBezTo>
                    <a:pt x="71438" y="30480"/>
                    <a:pt x="70485" y="28575"/>
                    <a:pt x="68580" y="25718"/>
                  </a:cubicBezTo>
                  <a:cubicBezTo>
                    <a:pt x="66675" y="16193"/>
                    <a:pt x="66675" y="7620"/>
                    <a:pt x="67628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2530;p22">
              <a:extLst>
                <a:ext uri="{FF2B5EF4-FFF2-40B4-BE49-F238E27FC236}">
                  <a16:creationId xmlns:a16="http://schemas.microsoft.com/office/drawing/2014/main" id="{756B7B0C-AEDD-4D0B-B040-E0F3D7845984}"/>
                </a:ext>
              </a:extLst>
            </p:cNvPr>
            <p:cNvSpPr/>
            <p:nvPr/>
          </p:nvSpPr>
          <p:spPr>
            <a:xfrm>
              <a:off x="4548187" y="4373834"/>
              <a:ext cx="762952" cy="679177"/>
            </a:xfrm>
            <a:custGeom>
              <a:avLst/>
              <a:gdLst/>
              <a:ahLst/>
              <a:cxnLst/>
              <a:rect l="l" t="t" r="r" b="b"/>
              <a:pathLst>
                <a:path w="762952" h="679177" extrusionOk="0">
                  <a:moveTo>
                    <a:pt x="0" y="628695"/>
                  </a:moveTo>
                  <a:cubicBezTo>
                    <a:pt x="51435" y="636315"/>
                    <a:pt x="101918" y="647745"/>
                    <a:pt x="153353" y="651555"/>
                  </a:cubicBezTo>
                  <a:cubicBezTo>
                    <a:pt x="198120" y="655365"/>
                    <a:pt x="243840" y="652508"/>
                    <a:pt x="289560" y="651555"/>
                  </a:cubicBezTo>
                  <a:cubicBezTo>
                    <a:pt x="315278" y="650602"/>
                    <a:pt x="341947" y="649650"/>
                    <a:pt x="366713" y="644887"/>
                  </a:cubicBezTo>
                  <a:cubicBezTo>
                    <a:pt x="461963" y="625837"/>
                    <a:pt x="528638" y="563925"/>
                    <a:pt x="596265" y="501060"/>
                  </a:cubicBezTo>
                  <a:cubicBezTo>
                    <a:pt x="652463" y="448672"/>
                    <a:pt x="680085" y="382950"/>
                    <a:pt x="701040" y="314370"/>
                  </a:cubicBezTo>
                  <a:cubicBezTo>
                    <a:pt x="729615" y="221977"/>
                    <a:pt x="736282" y="127680"/>
                    <a:pt x="717232" y="32430"/>
                  </a:cubicBezTo>
                  <a:cubicBezTo>
                    <a:pt x="713422" y="13380"/>
                    <a:pt x="712470" y="-908"/>
                    <a:pt x="738188" y="45"/>
                  </a:cubicBezTo>
                  <a:cubicBezTo>
                    <a:pt x="745807" y="36240"/>
                    <a:pt x="752475" y="73387"/>
                    <a:pt x="760095" y="109582"/>
                  </a:cubicBezTo>
                  <a:cubicBezTo>
                    <a:pt x="761047" y="114345"/>
                    <a:pt x="761047" y="118155"/>
                    <a:pt x="762000" y="122917"/>
                  </a:cubicBezTo>
                  <a:cubicBezTo>
                    <a:pt x="762000" y="141015"/>
                    <a:pt x="762953" y="159112"/>
                    <a:pt x="762953" y="177210"/>
                  </a:cubicBezTo>
                  <a:cubicBezTo>
                    <a:pt x="762953" y="181020"/>
                    <a:pt x="762953" y="184830"/>
                    <a:pt x="762953" y="189592"/>
                  </a:cubicBezTo>
                  <a:cubicBezTo>
                    <a:pt x="758190" y="234360"/>
                    <a:pt x="752475" y="279127"/>
                    <a:pt x="747713" y="322942"/>
                  </a:cubicBezTo>
                  <a:cubicBezTo>
                    <a:pt x="736282" y="350565"/>
                    <a:pt x="724853" y="379140"/>
                    <a:pt x="715328" y="406762"/>
                  </a:cubicBezTo>
                  <a:cubicBezTo>
                    <a:pt x="711518" y="417240"/>
                    <a:pt x="711518" y="428670"/>
                    <a:pt x="709613" y="439147"/>
                  </a:cubicBezTo>
                  <a:cubicBezTo>
                    <a:pt x="705803" y="447720"/>
                    <a:pt x="701040" y="455340"/>
                    <a:pt x="697230" y="463912"/>
                  </a:cubicBezTo>
                  <a:cubicBezTo>
                    <a:pt x="690563" y="474390"/>
                    <a:pt x="684847" y="483915"/>
                    <a:pt x="678180" y="494392"/>
                  </a:cubicBezTo>
                  <a:cubicBezTo>
                    <a:pt x="678180" y="494392"/>
                    <a:pt x="678180" y="494392"/>
                    <a:pt x="678180" y="494392"/>
                  </a:cubicBezTo>
                  <a:cubicBezTo>
                    <a:pt x="667703" y="508680"/>
                    <a:pt x="657225" y="522015"/>
                    <a:pt x="646747" y="536302"/>
                  </a:cubicBezTo>
                  <a:cubicBezTo>
                    <a:pt x="644843" y="538208"/>
                    <a:pt x="642938" y="541065"/>
                    <a:pt x="641032" y="542970"/>
                  </a:cubicBezTo>
                  <a:cubicBezTo>
                    <a:pt x="630555" y="548685"/>
                    <a:pt x="619125" y="552495"/>
                    <a:pt x="609600" y="559162"/>
                  </a:cubicBezTo>
                  <a:cubicBezTo>
                    <a:pt x="583882" y="577260"/>
                    <a:pt x="559118" y="597262"/>
                    <a:pt x="533400" y="617265"/>
                  </a:cubicBezTo>
                  <a:cubicBezTo>
                    <a:pt x="524828" y="623933"/>
                    <a:pt x="517207" y="633458"/>
                    <a:pt x="509588" y="642030"/>
                  </a:cubicBezTo>
                  <a:cubicBezTo>
                    <a:pt x="484822" y="651555"/>
                    <a:pt x="459105" y="662033"/>
                    <a:pt x="434340" y="671558"/>
                  </a:cubicBezTo>
                  <a:cubicBezTo>
                    <a:pt x="430530" y="673462"/>
                    <a:pt x="425768" y="674415"/>
                    <a:pt x="421957" y="676320"/>
                  </a:cubicBezTo>
                  <a:cubicBezTo>
                    <a:pt x="418147" y="677272"/>
                    <a:pt x="414338" y="678225"/>
                    <a:pt x="409575" y="679177"/>
                  </a:cubicBezTo>
                  <a:cubicBezTo>
                    <a:pt x="407670" y="677272"/>
                    <a:pt x="404813" y="674415"/>
                    <a:pt x="402907" y="674415"/>
                  </a:cubicBezTo>
                  <a:cubicBezTo>
                    <a:pt x="316230" y="671558"/>
                    <a:pt x="229553" y="671558"/>
                    <a:pt x="143828" y="665842"/>
                  </a:cubicBezTo>
                  <a:cubicBezTo>
                    <a:pt x="96203" y="662985"/>
                    <a:pt x="49530" y="653460"/>
                    <a:pt x="2857" y="647745"/>
                  </a:cubicBezTo>
                  <a:cubicBezTo>
                    <a:pt x="0" y="641077"/>
                    <a:pt x="0" y="634410"/>
                    <a:pt x="0" y="628695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2531;p22">
              <a:extLst>
                <a:ext uri="{FF2B5EF4-FFF2-40B4-BE49-F238E27FC236}">
                  <a16:creationId xmlns:a16="http://schemas.microsoft.com/office/drawing/2014/main" id="{01B4EAAB-F810-4E53-A268-50877FA76D74}"/>
                </a:ext>
              </a:extLst>
            </p:cNvPr>
            <p:cNvSpPr/>
            <p:nvPr/>
          </p:nvSpPr>
          <p:spPr>
            <a:xfrm>
              <a:off x="4625902" y="4378762"/>
              <a:ext cx="258517" cy="280866"/>
            </a:xfrm>
            <a:custGeom>
              <a:avLst/>
              <a:gdLst/>
              <a:ahLst/>
              <a:cxnLst/>
              <a:rect l="l" t="t" r="r" b="b"/>
              <a:pathLst>
                <a:path w="258517" h="280866" extrusionOk="0">
                  <a:moveTo>
                    <a:pt x="167077" y="217049"/>
                  </a:moveTo>
                  <a:cubicBezTo>
                    <a:pt x="187080" y="214192"/>
                    <a:pt x="207082" y="210382"/>
                    <a:pt x="227085" y="207524"/>
                  </a:cubicBezTo>
                  <a:cubicBezTo>
                    <a:pt x="237562" y="211334"/>
                    <a:pt x="248040" y="215144"/>
                    <a:pt x="258517" y="218954"/>
                  </a:cubicBezTo>
                  <a:cubicBezTo>
                    <a:pt x="256612" y="229432"/>
                    <a:pt x="254707" y="240862"/>
                    <a:pt x="253755" y="251339"/>
                  </a:cubicBezTo>
                  <a:cubicBezTo>
                    <a:pt x="248992" y="257054"/>
                    <a:pt x="243277" y="263722"/>
                    <a:pt x="238515" y="269437"/>
                  </a:cubicBezTo>
                  <a:lnTo>
                    <a:pt x="236610" y="268484"/>
                  </a:lnTo>
                  <a:cubicBezTo>
                    <a:pt x="229942" y="270389"/>
                    <a:pt x="223275" y="273247"/>
                    <a:pt x="216607" y="275152"/>
                  </a:cubicBezTo>
                  <a:cubicBezTo>
                    <a:pt x="208987" y="277057"/>
                    <a:pt x="200415" y="278962"/>
                    <a:pt x="192795" y="280867"/>
                  </a:cubicBezTo>
                  <a:cubicBezTo>
                    <a:pt x="188032" y="280867"/>
                    <a:pt x="184222" y="280867"/>
                    <a:pt x="179460" y="280867"/>
                  </a:cubicBezTo>
                  <a:cubicBezTo>
                    <a:pt x="175650" y="280867"/>
                    <a:pt x="171840" y="280867"/>
                    <a:pt x="167077" y="280867"/>
                  </a:cubicBezTo>
                  <a:cubicBezTo>
                    <a:pt x="158505" y="280867"/>
                    <a:pt x="149932" y="280867"/>
                    <a:pt x="142312" y="280867"/>
                  </a:cubicBezTo>
                  <a:cubicBezTo>
                    <a:pt x="124215" y="268484"/>
                    <a:pt x="106117" y="256102"/>
                    <a:pt x="88020" y="244672"/>
                  </a:cubicBezTo>
                  <a:cubicBezTo>
                    <a:pt x="77542" y="238004"/>
                    <a:pt x="66112" y="232289"/>
                    <a:pt x="54682" y="226574"/>
                  </a:cubicBezTo>
                  <a:lnTo>
                    <a:pt x="54682" y="226574"/>
                  </a:lnTo>
                  <a:cubicBezTo>
                    <a:pt x="52777" y="224669"/>
                    <a:pt x="50872" y="221812"/>
                    <a:pt x="48967" y="219907"/>
                  </a:cubicBezTo>
                  <a:cubicBezTo>
                    <a:pt x="43252" y="214192"/>
                    <a:pt x="38490" y="208477"/>
                    <a:pt x="32775" y="202762"/>
                  </a:cubicBezTo>
                  <a:cubicBezTo>
                    <a:pt x="22297" y="210382"/>
                    <a:pt x="15630" y="216097"/>
                    <a:pt x="8010" y="221812"/>
                  </a:cubicBezTo>
                  <a:cubicBezTo>
                    <a:pt x="-8183" y="170377"/>
                    <a:pt x="1342" y="120847"/>
                    <a:pt x="26107" y="75127"/>
                  </a:cubicBezTo>
                  <a:cubicBezTo>
                    <a:pt x="68970" y="-4883"/>
                    <a:pt x="166125" y="-23933"/>
                    <a:pt x="253755" y="32264"/>
                  </a:cubicBezTo>
                  <a:cubicBezTo>
                    <a:pt x="233752" y="45599"/>
                    <a:pt x="215655" y="57982"/>
                    <a:pt x="196605" y="70364"/>
                  </a:cubicBezTo>
                  <a:cubicBezTo>
                    <a:pt x="168982" y="88462"/>
                    <a:pt x="140407" y="106559"/>
                    <a:pt x="113737" y="124657"/>
                  </a:cubicBezTo>
                  <a:cubicBezTo>
                    <a:pt x="97545" y="136087"/>
                    <a:pt x="99450" y="174187"/>
                    <a:pt x="116595" y="197047"/>
                  </a:cubicBezTo>
                  <a:cubicBezTo>
                    <a:pt x="124215" y="223717"/>
                    <a:pt x="145170" y="232289"/>
                    <a:pt x="167077" y="217049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2532;p22">
              <a:extLst>
                <a:ext uri="{FF2B5EF4-FFF2-40B4-BE49-F238E27FC236}">
                  <a16:creationId xmlns:a16="http://schemas.microsoft.com/office/drawing/2014/main" id="{9B888FC1-22D6-4431-922A-A90DA395A51A}"/>
                </a:ext>
              </a:extLst>
            </p:cNvPr>
            <p:cNvSpPr/>
            <p:nvPr/>
          </p:nvSpPr>
          <p:spPr>
            <a:xfrm>
              <a:off x="4526280" y="4186338"/>
              <a:ext cx="519112" cy="154210"/>
            </a:xfrm>
            <a:custGeom>
              <a:avLst/>
              <a:gdLst/>
              <a:ahLst/>
              <a:cxnLst/>
              <a:rect l="l" t="t" r="r" b="b"/>
              <a:pathLst>
                <a:path w="519112" h="154210" extrusionOk="0">
                  <a:moveTo>
                    <a:pt x="340995" y="72288"/>
                  </a:moveTo>
                  <a:cubicBezTo>
                    <a:pt x="316230" y="78956"/>
                    <a:pt x="291465" y="84671"/>
                    <a:pt x="266700" y="91338"/>
                  </a:cubicBezTo>
                  <a:cubicBezTo>
                    <a:pt x="265747" y="87528"/>
                    <a:pt x="264795" y="83718"/>
                    <a:pt x="262890" y="79908"/>
                  </a:cubicBezTo>
                  <a:cubicBezTo>
                    <a:pt x="281940" y="74193"/>
                    <a:pt x="300990" y="68478"/>
                    <a:pt x="320040" y="62763"/>
                  </a:cubicBezTo>
                  <a:cubicBezTo>
                    <a:pt x="320040" y="59906"/>
                    <a:pt x="320040" y="56096"/>
                    <a:pt x="319088" y="53238"/>
                  </a:cubicBezTo>
                  <a:cubicBezTo>
                    <a:pt x="287655" y="54191"/>
                    <a:pt x="255270" y="52286"/>
                    <a:pt x="223838" y="58001"/>
                  </a:cubicBezTo>
                  <a:cubicBezTo>
                    <a:pt x="191452" y="63716"/>
                    <a:pt x="160020" y="77051"/>
                    <a:pt x="128588" y="86576"/>
                  </a:cubicBezTo>
                  <a:cubicBezTo>
                    <a:pt x="127635" y="84671"/>
                    <a:pt x="126682" y="81813"/>
                    <a:pt x="125730" y="79908"/>
                  </a:cubicBezTo>
                  <a:cubicBezTo>
                    <a:pt x="132397" y="76098"/>
                    <a:pt x="139065" y="72288"/>
                    <a:pt x="146685" y="69431"/>
                  </a:cubicBezTo>
                  <a:cubicBezTo>
                    <a:pt x="146685" y="67526"/>
                    <a:pt x="145732" y="64668"/>
                    <a:pt x="145732" y="62763"/>
                  </a:cubicBezTo>
                  <a:cubicBezTo>
                    <a:pt x="135255" y="64668"/>
                    <a:pt x="123825" y="65621"/>
                    <a:pt x="114300" y="70383"/>
                  </a:cubicBezTo>
                  <a:cubicBezTo>
                    <a:pt x="111442" y="72288"/>
                    <a:pt x="114300" y="84671"/>
                    <a:pt x="115252" y="100863"/>
                  </a:cubicBezTo>
                  <a:cubicBezTo>
                    <a:pt x="91440" y="133248"/>
                    <a:pt x="50482" y="149441"/>
                    <a:pt x="0" y="142773"/>
                  </a:cubicBezTo>
                  <a:cubicBezTo>
                    <a:pt x="110490" y="29426"/>
                    <a:pt x="239077" y="-27724"/>
                    <a:pt x="374332" y="13233"/>
                  </a:cubicBezTo>
                  <a:cubicBezTo>
                    <a:pt x="440055" y="33236"/>
                    <a:pt x="491490" y="66573"/>
                    <a:pt x="519113" y="115151"/>
                  </a:cubicBezTo>
                  <a:cubicBezTo>
                    <a:pt x="508635" y="119913"/>
                    <a:pt x="497205" y="123723"/>
                    <a:pt x="486727" y="128486"/>
                  </a:cubicBezTo>
                  <a:cubicBezTo>
                    <a:pt x="476250" y="127533"/>
                    <a:pt x="464820" y="125628"/>
                    <a:pt x="454342" y="127533"/>
                  </a:cubicBezTo>
                  <a:cubicBezTo>
                    <a:pt x="405765" y="135153"/>
                    <a:pt x="354330" y="121818"/>
                    <a:pt x="309563" y="153251"/>
                  </a:cubicBezTo>
                  <a:cubicBezTo>
                    <a:pt x="303847" y="157061"/>
                    <a:pt x="287655" y="148488"/>
                    <a:pt x="278130" y="145631"/>
                  </a:cubicBezTo>
                  <a:cubicBezTo>
                    <a:pt x="281940" y="110388"/>
                    <a:pt x="300990" y="89433"/>
                    <a:pt x="334327" y="82766"/>
                  </a:cubicBezTo>
                  <a:cubicBezTo>
                    <a:pt x="338138" y="81813"/>
                    <a:pt x="339090" y="75146"/>
                    <a:pt x="340995" y="72288"/>
                  </a:cubicBezTo>
                  <a:cubicBezTo>
                    <a:pt x="355282" y="70383"/>
                    <a:pt x="370522" y="69431"/>
                    <a:pt x="384810" y="67526"/>
                  </a:cubicBezTo>
                  <a:cubicBezTo>
                    <a:pt x="383857" y="63716"/>
                    <a:pt x="382905" y="59906"/>
                    <a:pt x="381952" y="56096"/>
                  </a:cubicBezTo>
                  <a:cubicBezTo>
                    <a:pt x="368617" y="60858"/>
                    <a:pt x="354330" y="66573"/>
                    <a:pt x="340995" y="72288"/>
                  </a:cubicBezTo>
                  <a:close/>
                  <a:moveTo>
                    <a:pt x="397192" y="83718"/>
                  </a:moveTo>
                  <a:cubicBezTo>
                    <a:pt x="375285" y="88481"/>
                    <a:pt x="353377" y="93243"/>
                    <a:pt x="325755" y="98958"/>
                  </a:cubicBezTo>
                  <a:cubicBezTo>
                    <a:pt x="374332" y="120866"/>
                    <a:pt x="420052" y="66573"/>
                    <a:pt x="460057" y="120866"/>
                  </a:cubicBezTo>
                  <a:cubicBezTo>
                    <a:pt x="467677" y="102768"/>
                    <a:pt x="472440" y="91338"/>
                    <a:pt x="477202" y="79908"/>
                  </a:cubicBezTo>
                  <a:cubicBezTo>
                    <a:pt x="465772" y="77051"/>
                    <a:pt x="455295" y="73241"/>
                    <a:pt x="443865" y="70383"/>
                  </a:cubicBezTo>
                  <a:cubicBezTo>
                    <a:pt x="437197" y="68478"/>
                    <a:pt x="428625" y="63716"/>
                    <a:pt x="422910" y="65621"/>
                  </a:cubicBezTo>
                  <a:cubicBezTo>
                    <a:pt x="414338" y="70383"/>
                    <a:pt x="406717" y="78003"/>
                    <a:pt x="397192" y="83718"/>
                  </a:cubicBezTo>
                  <a:cubicBezTo>
                    <a:pt x="398145" y="83718"/>
                    <a:pt x="397192" y="83718"/>
                    <a:pt x="397192" y="83718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2533;p22">
              <a:extLst>
                <a:ext uri="{FF2B5EF4-FFF2-40B4-BE49-F238E27FC236}">
                  <a16:creationId xmlns:a16="http://schemas.microsoft.com/office/drawing/2014/main" id="{40A56E09-8EA2-4DB4-9F4F-9BD51AEBD707}"/>
                </a:ext>
              </a:extLst>
            </p:cNvPr>
            <p:cNvSpPr/>
            <p:nvPr/>
          </p:nvSpPr>
          <p:spPr>
            <a:xfrm>
              <a:off x="4636769" y="4501514"/>
              <a:ext cx="391477" cy="329565"/>
            </a:xfrm>
            <a:custGeom>
              <a:avLst/>
              <a:gdLst/>
              <a:ahLst/>
              <a:cxnLst/>
              <a:rect l="l" t="t" r="r" b="b"/>
              <a:pathLst>
                <a:path w="391477" h="329565" extrusionOk="0">
                  <a:moveTo>
                    <a:pt x="230505" y="329565"/>
                  </a:moveTo>
                  <a:cubicBezTo>
                    <a:pt x="235268" y="319088"/>
                    <a:pt x="239078" y="308610"/>
                    <a:pt x="243840" y="297180"/>
                  </a:cubicBezTo>
                  <a:cubicBezTo>
                    <a:pt x="239078" y="295275"/>
                    <a:pt x="232410" y="291465"/>
                    <a:pt x="227648" y="289560"/>
                  </a:cubicBezTo>
                  <a:cubicBezTo>
                    <a:pt x="240030" y="275272"/>
                    <a:pt x="251460" y="267653"/>
                    <a:pt x="253365" y="259080"/>
                  </a:cubicBezTo>
                  <a:cubicBezTo>
                    <a:pt x="254318" y="253365"/>
                    <a:pt x="238125" y="239078"/>
                    <a:pt x="232410" y="240030"/>
                  </a:cubicBezTo>
                  <a:cubicBezTo>
                    <a:pt x="207645" y="246697"/>
                    <a:pt x="183833" y="258128"/>
                    <a:pt x="167640" y="263842"/>
                  </a:cubicBezTo>
                  <a:cubicBezTo>
                    <a:pt x="142875" y="260032"/>
                    <a:pt x="125730" y="258128"/>
                    <a:pt x="108585" y="255270"/>
                  </a:cubicBezTo>
                  <a:cubicBezTo>
                    <a:pt x="103823" y="254317"/>
                    <a:pt x="98108" y="254317"/>
                    <a:pt x="94298" y="251460"/>
                  </a:cubicBezTo>
                  <a:cubicBezTo>
                    <a:pt x="78105" y="241935"/>
                    <a:pt x="61913" y="221932"/>
                    <a:pt x="45720" y="222885"/>
                  </a:cubicBezTo>
                  <a:cubicBezTo>
                    <a:pt x="12383" y="222885"/>
                    <a:pt x="12383" y="196215"/>
                    <a:pt x="0" y="180022"/>
                  </a:cubicBezTo>
                  <a:cubicBezTo>
                    <a:pt x="40005" y="200978"/>
                    <a:pt x="78105" y="224790"/>
                    <a:pt x="126683" y="226695"/>
                  </a:cubicBezTo>
                  <a:cubicBezTo>
                    <a:pt x="233363" y="231457"/>
                    <a:pt x="312420" y="178117"/>
                    <a:pt x="341948" y="79057"/>
                  </a:cubicBezTo>
                  <a:cubicBezTo>
                    <a:pt x="344805" y="66675"/>
                    <a:pt x="346710" y="55245"/>
                    <a:pt x="349568" y="42863"/>
                  </a:cubicBezTo>
                  <a:cubicBezTo>
                    <a:pt x="353378" y="24765"/>
                    <a:pt x="355283" y="4763"/>
                    <a:pt x="379095" y="0"/>
                  </a:cubicBezTo>
                  <a:cubicBezTo>
                    <a:pt x="376238" y="20955"/>
                    <a:pt x="363855" y="45720"/>
                    <a:pt x="371475" y="62865"/>
                  </a:cubicBezTo>
                  <a:cubicBezTo>
                    <a:pt x="386715" y="100013"/>
                    <a:pt x="367665" y="125730"/>
                    <a:pt x="354330" y="155257"/>
                  </a:cubicBezTo>
                  <a:cubicBezTo>
                    <a:pt x="351473" y="162878"/>
                    <a:pt x="352425" y="171450"/>
                    <a:pt x="351473" y="180022"/>
                  </a:cubicBezTo>
                  <a:cubicBezTo>
                    <a:pt x="360045" y="180975"/>
                    <a:pt x="368618" y="181928"/>
                    <a:pt x="377190" y="180975"/>
                  </a:cubicBezTo>
                  <a:cubicBezTo>
                    <a:pt x="381953" y="180975"/>
                    <a:pt x="386715" y="178117"/>
                    <a:pt x="391478" y="177165"/>
                  </a:cubicBezTo>
                  <a:cubicBezTo>
                    <a:pt x="385763" y="194310"/>
                    <a:pt x="381000" y="211455"/>
                    <a:pt x="373380" y="227647"/>
                  </a:cubicBezTo>
                  <a:cubicBezTo>
                    <a:pt x="367665" y="239078"/>
                    <a:pt x="361950" y="253365"/>
                    <a:pt x="351473" y="260032"/>
                  </a:cubicBezTo>
                  <a:cubicBezTo>
                    <a:pt x="314325" y="284797"/>
                    <a:pt x="272415" y="306705"/>
                    <a:pt x="230505" y="32956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2534;p22">
              <a:extLst>
                <a:ext uri="{FF2B5EF4-FFF2-40B4-BE49-F238E27FC236}">
                  <a16:creationId xmlns:a16="http://schemas.microsoft.com/office/drawing/2014/main" id="{DA6355B6-FEEC-4697-987C-DB4752777CA1}"/>
                </a:ext>
              </a:extLst>
            </p:cNvPr>
            <p:cNvSpPr/>
            <p:nvPr/>
          </p:nvSpPr>
          <p:spPr>
            <a:xfrm>
              <a:off x="4856797" y="4445317"/>
              <a:ext cx="259524" cy="397192"/>
            </a:xfrm>
            <a:custGeom>
              <a:avLst/>
              <a:gdLst/>
              <a:ahLst/>
              <a:cxnLst/>
              <a:rect l="l" t="t" r="r" b="b"/>
              <a:pathLst>
                <a:path w="259524" h="397192" extrusionOk="0">
                  <a:moveTo>
                    <a:pt x="10478" y="385763"/>
                  </a:moveTo>
                  <a:cubicBezTo>
                    <a:pt x="51435" y="362902"/>
                    <a:pt x="93345" y="340995"/>
                    <a:pt x="134303" y="316230"/>
                  </a:cubicBezTo>
                  <a:cubicBezTo>
                    <a:pt x="144780" y="309563"/>
                    <a:pt x="151447" y="296227"/>
                    <a:pt x="156210" y="283845"/>
                  </a:cubicBezTo>
                  <a:cubicBezTo>
                    <a:pt x="163830" y="267652"/>
                    <a:pt x="168593" y="250507"/>
                    <a:pt x="174308" y="233363"/>
                  </a:cubicBezTo>
                  <a:cubicBezTo>
                    <a:pt x="174308" y="233363"/>
                    <a:pt x="174308" y="233363"/>
                    <a:pt x="174308" y="233363"/>
                  </a:cubicBezTo>
                  <a:cubicBezTo>
                    <a:pt x="180975" y="220980"/>
                    <a:pt x="187643" y="208597"/>
                    <a:pt x="193358" y="197167"/>
                  </a:cubicBezTo>
                  <a:cubicBezTo>
                    <a:pt x="213360" y="144780"/>
                    <a:pt x="220028" y="92392"/>
                    <a:pt x="206693" y="35242"/>
                  </a:cubicBezTo>
                  <a:cubicBezTo>
                    <a:pt x="190500" y="42863"/>
                    <a:pt x="176213" y="49530"/>
                    <a:pt x="161925" y="57150"/>
                  </a:cubicBezTo>
                  <a:cubicBezTo>
                    <a:pt x="138113" y="61913"/>
                    <a:pt x="136208" y="81915"/>
                    <a:pt x="132397" y="100013"/>
                  </a:cubicBezTo>
                  <a:cubicBezTo>
                    <a:pt x="129540" y="112395"/>
                    <a:pt x="127635" y="123825"/>
                    <a:pt x="124778" y="136207"/>
                  </a:cubicBezTo>
                  <a:cubicBezTo>
                    <a:pt x="123825" y="110490"/>
                    <a:pt x="121920" y="84772"/>
                    <a:pt x="122872" y="58102"/>
                  </a:cubicBezTo>
                  <a:cubicBezTo>
                    <a:pt x="122872" y="51435"/>
                    <a:pt x="129540" y="41910"/>
                    <a:pt x="136208" y="37147"/>
                  </a:cubicBezTo>
                  <a:cubicBezTo>
                    <a:pt x="154305" y="23813"/>
                    <a:pt x="173355" y="12382"/>
                    <a:pt x="192405" y="0"/>
                  </a:cubicBezTo>
                  <a:cubicBezTo>
                    <a:pt x="208597" y="9525"/>
                    <a:pt x="224790" y="18097"/>
                    <a:pt x="243840" y="7620"/>
                  </a:cubicBezTo>
                  <a:cubicBezTo>
                    <a:pt x="269558" y="77152"/>
                    <a:pt x="259080" y="146685"/>
                    <a:pt x="244793" y="216217"/>
                  </a:cubicBezTo>
                  <a:cubicBezTo>
                    <a:pt x="233363" y="271463"/>
                    <a:pt x="216218" y="323850"/>
                    <a:pt x="170497" y="361950"/>
                  </a:cubicBezTo>
                  <a:cubicBezTo>
                    <a:pt x="171450" y="355282"/>
                    <a:pt x="171450" y="348615"/>
                    <a:pt x="173355" y="334327"/>
                  </a:cubicBezTo>
                  <a:cubicBezTo>
                    <a:pt x="145733" y="346710"/>
                    <a:pt x="120968" y="359092"/>
                    <a:pt x="95250" y="367665"/>
                  </a:cubicBezTo>
                  <a:cubicBezTo>
                    <a:pt x="63818" y="379095"/>
                    <a:pt x="31433" y="387667"/>
                    <a:pt x="0" y="397192"/>
                  </a:cubicBezTo>
                  <a:cubicBezTo>
                    <a:pt x="2858" y="394335"/>
                    <a:pt x="6668" y="390525"/>
                    <a:pt x="10478" y="385763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2535;p22">
              <a:extLst>
                <a:ext uri="{FF2B5EF4-FFF2-40B4-BE49-F238E27FC236}">
                  <a16:creationId xmlns:a16="http://schemas.microsoft.com/office/drawing/2014/main" id="{0A0111DC-6A92-44AF-AE6F-4A7BDB99AE24}"/>
                </a:ext>
              </a:extLst>
            </p:cNvPr>
            <p:cNvSpPr/>
            <p:nvPr/>
          </p:nvSpPr>
          <p:spPr>
            <a:xfrm>
              <a:off x="4484370" y="4697729"/>
              <a:ext cx="543877" cy="196836"/>
            </a:xfrm>
            <a:custGeom>
              <a:avLst/>
              <a:gdLst/>
              <a:ahLst/>
              <a:cxnLst/>
              <a:rect l="l" t="t" r="r" b="b"/>
              <a:pathLst>
                <a:path w="543877" h="196836" extrusionOk="0">
                  <a:moveTo>
                    <a:pt x="370523" y="146685"/>
                  </a:moveTo>
                  <a:cubicBezTo>
                    <a:pt x="401955" y="137160"/>
                    <a:pt x="434340" y="127635"/>
                    <a:pt x="465773" y="117157"/>
                  </a:cubicBezTo>
                  <a:cubicBezTo>
                    <a:pt x="491490" y="107632"/>
                    <a:pt x="515302" y="96202"/>
                    <a:pt x="543877" y="83820"/>
                  </a:cubicBezTo>
                  <a:cubicBezTo>
                    <a:pt x="542925" y="98107"/>
                    <a:pt x="541973" y="104775"/>
                    <a:pt x="541020" y="111442"/>
                  </a:cubicBezTo>
                  <a:cubicBezTo>
                    <a:pt x="541020" y="111442"/>
                    <a:pt x="540068" y="111442"/>
                    <a:pt x="540068" y="111442"/>
                  </a:cubicBezTo>
                  <a:cubicBezTo>
                    <a:pt x="536258" y="112395"/>
                    <a:pt x="531495" y="111442"/>
                    <a:pt x="527685" y="113347"/>
                  </a:cubicBezTo>
                  <a:cubicBezTo>
                    <a:pt x="488633" y="134302"/>
                    <a:pt x="450533" y="157163"/>
                    <a:pt x="409575" y="177165"/>
                  </a:cubicBezTo>
                  <a:cubicBezTo>
                    <a:pt x="389573" y="186690"/>
                    <a:pt x="365760" y="193357"/>
                    <a:pt x="342900" y="195263"/>
                  </a:cubicBezTo>
                  <a:cubicBezTo>
                    <a:pt x="304800" y="198120"/>
                    <a:pt x="266700" y="196215"/>
                    <a:pt x="227648" y="196215"/>
                  </a:cubicBezTo>
                  <a:cubicBezTo>
                    <a:pt x="200025" y="187642"/>
                    <a:pt x="171450" y="179070"/>
                    <a:pt x="143827" y="169545"/>
                  </a:cubicBezTo>
                  <a:cubicBezTo>
                    <a:pt x="144780" y="165735"/>
                    <a:pt x="148590" y="160972"/>
                    <a:pt x="147637" y="159067"/>
                  </a:cubicBezTo>
                  <a:cubicBezTo>
                    <a:pt x="135255" y="146685"/>
                    <a:pt x="122873" y="133350"/>
                    <a:pt x="108585" y="122872"/>
                  </a:cubicBezTo>
                  <a:cubicBezTo>
                    <a:pt x="100965" y="117157"/>
                    <a:pt x="88583" y="116205"/>
                    <a:pt x="78105" y="116205"/>
                  </a:cubicBezTo>
                  <a:cubicBezTo>
                    <a:pt x="70485" y="116205"/>
                    <a:pt x="62865" y="120015"/>
                    <a:pt x="55245" y="122872"/>
                  </a:cubicBezTo>
                  <a:cubicBezTo>
                    <a:pt x="55245" y="122872"/>
                    <a:pt x="55245" y="122872"/>
                    <a:pt x="55245" y="122872"/>
                  </a:cubicBezTo>
                  <a:cubicBezTo>
                    <a:pt x="50483" y="119063"/>
                    <a:pt x="46673" y="115252"/>
                    <a:pt x="41910" y="110490"/>
                  </a:cubicBezTo>
                  <a:cubicBezTo>
                    <a:pt x="41910" y="110490"/>
                    <a:pt x="41910" y="110490"/>
                    <a:pt x="41910" y="110490"/>
                  </a:cubicBezTo>
                  <a:cubicBezTo>
                    <a:pt x="27622" y="80010"/>
                    <a:pt x="13335" y="48577"/>
                    <a:pt x="0" y="18097"/>
                  </a:cubicBezTo>
                  <a:cubicBezTo>
                    <a:pt x="0" y="12382"/>
                    <a:pt x="0" y="6667"/>
                    <a:pt x="0" y="0"/>
                  </a:cubicBezTo>
                  <a:cubicBezTo>
                    <a:pt x="28575" y="25717"/>
                    <a:pt x="56198" y="54292"/>
                    <a:pt x="86677" y="77152"/>
                  </a:cubicBezTo>
                  <a:cubicBezTo>
                    <a:pt x="107633" y="93345"/>
                    <a:pt x="133350" y="102870"/>
                    <a:pt x="157162" y="116205"/>
                  </a:cubicBezTo>
                  <a:cubicBezTo>
                    <a:pt x="204787" y="143827"/>
                    <a:pt x="258127" y="145732"/>
                    <a:pt x="311467" y="147638"/>
                  </a:cubicBezTo>
                  <a:cubicBezTo>
                    <a:pt x="332423" y="148590"/>
                    <a:pt x="351473" y="146685"/>
                    <a:pt x="370523" y="14668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2536;p22">
              <a:extLst>
                <a:ext uri="{FF2B5EF4-FFF2-40B4-BE49-F238E27FC236}">
                  <a16:creationId xmlns:a16="http://schemas.microsoft.com/office/drawing/2014/main" id="{D876F29A-DAEC-471D-96B6-0841599EF012}"/>
                </a:ext>
              </a:extLst>
            </p:cNvPr>
            <p:cNvSpPr/>
            <p:nvPr/>
          </p:nvSpPr>
          <p:spPr>
            <a:xfrm>
              <a:off x="5008244" y="4759642"/>
              <a:ext cx="402873" cy="336232"/>
            </a:xfrm>
            <a:custGeom>
              <a:avLst/>
              <a:gdLst/>
              <a:ahLst/>
              <a:cxnLst/>
              <a:rect l="l" t="t" r="r" b="b"/>
              <a:pathLst>
                <a:path w="402873" h="336232" extrusionOk="0">
                  <a:moveTo>
                    <a:pt x="285750" y="242888"/>
                  </a:moveTo>
                  <a:cubicBezTo>
                    <a:pt x="276225" y="242888"/>
                    <a:pt x="264795" y="239077"/>
                    <a:pt x="259080" y="243840"/>
                  </a:cubicBezTo>
                  <a:cubicBezTo>
                    <a:pt x="236220" y="260032"/>
                    <a:pt x="215265" y="257175"/>
                    <a:pt x="195263" y="242888"/>
                  </a:cubicBezTo>
                  <a:cubicBezTo>
                    <a:pt x="184785" y="254317"/>
                    <a:pt x="173355" y="262890"/>
                    <a:pt x="165735" y="274320"/>
                  </a:cubicBezTo>
                  <a:cubicBezTo>
                    <a:pt x="159068" y="283845"/>
                    <a:pt x="156210" y="297180"/>
                    <a:pt x="146685" y="307657"/>
                  </a:cubicBezTo>
                  <a:cubicBezTo>
                    <a:pt x="147638" y="299085"/>
                    <a:pt x="147638" y="289560"/>
                    <a:pt x="148590" y="276225"/>
                  </a:cubicBezTo>
                  <a:cubicBezTo>
                    <a:pt x="119063" y="284797"/>
                    <a:pt x="91440" y="290513"/>
                    <a:pt x="78105" y="320040"/>
                  </a:cubicBezTo>
                  <a:cubicBezTo>
                    <a:pt x="77153" y="322897"/>
                    <a:pt x="75248" y="326707"/>
                    <a:pt x="73343" y="326707"/>
                  </a:cubicBezTo>
                  <a:cubicBezTo>
                    <a:pt x="49530" y="330517"/>
                    <a:pt x="24765" y="333375"/>
                    <a:pt x="0" y="336232"/>
                  </a:cubicBezTo>
                  <a:cubicBezTo>
                    <a:pt x="6668" y="321945"/>
                    <a:pt x="11430" y="312420"/>
                    <a:pt x="16193" y="302895"/>
                  </a:cubicBezTo>
                  <a:cubicBezTo>
                    <a:pt x="22860" y="299085"/>
                    <a:pt x="29528" y="296227"/>
                    <a:pt x="36195" y="292417"/>
                  </a:cubicBezTo>
                  <a:cubicBezTo>
                    <a:pt x="41910" y="297180"/>
                    <a:pt x="47625" y="300990"/>
                    <a:pt x="52388" y="305752"/>
                  </a:cubicBezTo>
                  <a:cubicBezTo>
                    <a:pt x="53340" y="304800"/>
                    <a:pt x="54293" y="302895"/>
                    <a:pt x="56198" y="301942"/>
                  </a:cubicBezTo>
                  <a:cubicBezTo>
                    <a:pt x="53340" y="298132"/>
                    <a:pt x="51435" y="294322"/>
                    <a:pt x="48578" y="290513"/>
                  </a:cubicBezTo>
                  <a:cubicBezTo>
                    <a:pt x="107633" y="261938"/>
                    <a:pt x="165735" y="231457"/>
                    <a:pt x="211455" y="182880"/>
                  </a:cubicBezTo>
                  <a:cubicBezTo>
                    <a:pt x="222885" y="170497"/>
                    <a:pt x="235268" y="159067"/>
                    <a:pt x="247650" y="146685"/>
                  </a:cubicBezTo>
                  <a:cubicBezTo>
                    <a:pt x="253365" y="155257"/>
                    <a:pt x="262890" y="164782"/>
                    <a:pt x="262890" y="173355"/>
                  </a:cubicBezTo>
                  <a:cubicBezTo>
                    <a:pt x="262890" y="180975"/>
                    <a:pt x="250508" y="187642"/>
                    <a:pt x="242888" y="194310"/>
                  </a:cubicBezTo>
                  <a:cubicBezTo>
                    <a:pt x="241935" y="194310"/>
                    <a:pt x="240983" y="193357"/>
                    <a:pt x="240030" y="193357"/>
                  </a:cubicBezTo>
                  <a:cubicBezTo>
                    <a:pt x="240983" y="194310"/>
                    <a:pt x="241935" y="194310"/>
                    <a:pt x="242888" y="195263"/>
                  </a:cubicBezTo>
                  <a:cubicBezTo>
                    <a:pt x="243840" y="200977"/>
                    <a:pt x="245745" y="205740"/>
                    <a:pt x="246698" y="214313"/>
                  </a:cubicBezTo>
                  <a:cubicBezTo>
                    <a:pt x="296228" y="184785"/>
                    <a:pt x="326708" y="145732"/>
                    <a:pt x="341948" y="93345"/>
                  </a:cubicBezTo>
                  <a:cubicBezTo>
                    <a:pt x="351473" y="60960"/>
                    <a:pt x="367665" y="29527"/>
                    <a:pt x="385763" y="0"/>
                  </a:cubicBezTo>
                  <a:cubicBezTo>
                    <a:pt x="381953" y="20955"/>
                    <a:pt x="378143" y="41910"/>
                    <a:pt x="374333" y="62865"/>
                  </a:cubicBezTo>
                  <a:cubicBezTo>
                    <a:pt x="376238" y="63817"/>
                    <a:pt x="379095" y="63817"/>
                    <a:pt x="381000" y="64770"/>
                  </a:cubicBezTo>
                  <a:cubicBezTo>
                    <a:pt x="385763" y="56197"/>
                    <a:pt x="390525" y="48577"/>
                    <a:pt x="395288" y="39052"/>
                  </a:cubicBezTo>
                  <a:cubicBezTo>
                    <a:pt x="410528" y="66675"/>
                    <a:pt x="401955" y="94297"/>
                    <a:pt x="377190" y="102870"/>
                  </a:cubicBezTo>
                  <a:cubicBezTo>
                    <a:pt x="348615" y="113347"/>
                    <a:pt x="343853" y="138113"/>
                    <a:pt x="338138" y="161925"/>
                  </a:cubicBezTo>
                  <a:cubicBezTo>
                    <a:pt x="337185" y="166688"/>
                    <a:pt x="340043" y="173355"/>
                    <a:pt x="338138" y="176213"/>
                  </a:cubicBezTo>
                  <a:cubicBezTo>
                    <a:pt x="320993" y="198120"/>
                    <a:pt x="302895" y="220027"/>
                    <a:pt x="285750" y="242888"/>
                  </a:cubicBezTo>
                  <a:close/>
                  <a:moveTo>
                    <a:pt x="245745" y="177165"/>
                  </a:moveTo>
                  <a:cubicBezTo>
                    <a:pt x="244793" y="175260"/>
                    <a:pt x="244793" y="172402"/>
                    <a:pt x="243840" y="172402"/>
                  </a:cubicBezTo>
                  <a:cubicBezTo>
                    <a:pt x="242888" y="171450"/>
                    <a:pt x="240030" y="173355"/>
                    <a:pt x="239078" y="174307"/>
                  </a:cubicBezTo>
                  <a:cubicBezTo>
                    <a:pt x="240030" y="176213"/>
                    <a:pt x="240030" y="179070"/>
                    <a:pt x="240983" y="179070"/>
                  </a:cubicBezTo>
                  <a:cubicBezTo>
                    <a:pt x="240983" y="180022"/>
                    <a:pt x="243840" y="178117"/>
                    <a:pt x="245745" y="17716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2537;p22">
              <a:extLst>
                <a:ext uri="{FF2B5EF4-FFF2-40B4-BE49-F238E27FC236}">
                  <a16:creationId xmlns:a16="http://schemas.microsoft.com/office/drawing/2014/main" id="{41501D4B-9BAE-474C-A58C-EC124CCBE770}"/>
                </a:ext>
              </a:extLst>
            </p:cNvPr>
            <p:cNvSpPr/>
            <p:nvPr/>
          </p:nvSpPr>
          <p:spPr>
            <a:xfrm>
              <a:off x="4495800" y="5015864"/>
              <a:ext cx="459105" cy="73162"/>
            </a:xfrm>
            <a:custGeom>
              <a:avLst/>
              <a:gdLst/>
              <a:ahLst/>
              <a:cxnLst/>
              <a:rect l="l" t="t" r="r" b="b"/>
              <a:pathLst>
                <a:path w="459105" h="73162" extrusionOk="0">
                  <a:moveTo>
                    <a:pt x="52388" y="4763"/>
                  </a:moveTo>
                  <a:cubicBezTo>
                    <a:pt x="99060" y="11430"/>
                    <a:pt x="145732" y="20955"/>
                    <a:pt x="193357" y="22860"/>
                  </a:cubicBezTo>
                  <a:cubicBezTo>
                    <a:pt x="280035" y="27622"/>
                    <a:pt x="366713" y="28575"/>
                    <a:pt x="452438" y="31432"/>
                  </a:cubicBezTo>
                  <a:cubicBezTo>
                    <a:pt x="455295" y="31432"/>
                    <a:pt x="457200" y="35242"/>
                    <a:pt x="459105" y="36195"/>
                  </a:cubicBezTo>
                  <a:cubicBezTo>
                    <a:pt x="306705" y="93345"/>
                    <a:pt x="158115" y="83820"/>
                    <a:pt x="14288" y="10478"/>
                  </a:cubicBezTo>
                  <a:cubicBezTo>
                    <a:pt x="8572" y="7620"/>
                    <a:pt x="4763" y="2857"/>
                    <a:pt x="0" y="0"/>
                  </a:cubicBezTo>
                  <a:cubicBezTo>
                    <a:pt x="17145" y="953"/>
                    <a:pt x="35243" y="2857"/>
                    <a:pt x="52388" y="476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2538;p22">
              <a:extLst>
                <a:ext uri="{FF2B5EF4-FFF2-40B4-BE49-F238E27FC236}">
                  <a16:creationId xmlns:a16="http://schemas.microsoft.com/office/drawing/2014/main" id="{9FE9DC79-B42E-4FDE-B7A4-2D1CF38AD8B8}"/>
                </a:ext>
              </a:extLst>
            </p:cNvPr>
            <p:cNvSpPr/>
            <p:nvPr/>
          </p:nvSpPr>
          <p:spPr>
            <a:xfrm>
              <a:off x="4680584" y="4607242"/>
              <a:ext cx="205740" cy="100964"/>
            </a:xfrm>
            <a:custGeom>
              <a:avLst/>
              <a:gdLst/>
              <a:ahLst/>
              <a:cxnLst/>
              <a:rect l="l" t="t" r="r" b="b"/>
              <a:pathLst>
                <a:path w="205740" h="100964" extrusionOk="0">
                  <a:moveTo>
                    <a:pt x="112395" y="53340"/>
                  </a:moveTo>
                  <a:cubicBezTo>
                    <a:pt x="116205" y="53340"/>
                    <a:pt x="120015" y="53340"/>
                    <a:pt x="124778" y="53340"/>
                  </a:cubicBezTo>
                  <a:cubicBezTo>
                    <a:pt x="129540" y="53340"/>
                    <a:pt x="133350" y="53340"/>
                    <a:pt x="138113" y="53340"/>
                  </a:cubicBezTo>
                  <a:cubicBezTo>
                    <a:pt x="145733" y="51435"/>
                    <a:pt x="154305" y="49530"/>
                    <a:pt x="161925" y="47625"/>
                  </a:cubicBezTo>
                  <a:cubicBezTo>
                    <a:pt x="168593" y="45720"/>
                    <a:pt x="175260" y="42863"/>
                    <a:pt x="181928" y="40957"/>
                  </a:cubicBezTo>
                  <a:cubicBezTo>
                    <a:pt x="181928" y="40957"/>
                    <a:pt x="183833" y="41910"/>
                    <a:pt x="183833" y="41910"/>
                  </a:cubicBezTo>
                  <a:cubicBezTo>
                    <a:pt x="191453" y="47625"/>
                    <a:pt x="198120" y="52388"/>
                    <a:pt x="205740" y="58102"/>
                  </a:cubicBezTo>
                  <a:cubicBezTo>
                    <a:pt x="172403" y="72390"/>
                    <a:pt x="139065" y="86677"/>
                    <a:pt x="105728" y="100965"/>
                  </a:cubicBezTo>
                  <a:cubicBezTo>
                    <a:pt x="94297" y="99060"/>
                    <a:pt x="83820" y="97155"/>
                    <a:pt x="72390" y="95250"/>
                  </a:cubicBezTo>
                  <a:lnTo>
                    <a:pt x="70485" y="96202"/>
                  </a:lnTo>
                  <a:cubicBezTo>
                    <a:pt x="70485" y="96202"/>
                    <a:pt x="68580" y="95250"/>
                    <a:pt x="68580" y="95250"/>
                  </a:cubicBezTo>
                  <a:cubicBezTo>
                    <a:pt x="69533" y="94297"/>
                    <a:pt x="70485" y="92392"/>
                    <a:pt x="71438" y="91440"/>
                  </a:cubicBezTo>
                  <a:cubicBezTo>
                    <a:pt x="69533" y="92392"/>
                    <a:pt x="67628" y="93345"/>
                    <a:pt x="66675" y="95250"/>
                  </a:cubicBezTo>
                  <a:cubicBezTo>
                    <a:pt x="63818" y="95250"/>
                    <a:pt x="60960" y="95250"/>
                    <a:pt x="57150" y="95250"/>
                  </a:cubicBezTo>
                  <a:cubicBezTo>
                    <a:pt x="44768" y="77152"/>
                    <a:pt x="30480" y="59055"/>
                    <a:pt x="19050" y="40005"/>
                  </a:cubicBezTo>
                  <a:cubicBezTo>
                    <a:pt x="11430" y="27622"/>
                    <a:pt x="6668" y="13335"/>
                    <a:pt x="0" y="0"/>
                  </a:cubicBezTo>
                  <a:cubicBezTo>
                    <a:pt x="11430" y="5715"/>
                    <a:pt x="22860" y="11430"/>
                    <a:pt x="33338" y="18097"/>
                  </a:cubicBezTo>
                  <a:cubicBezTo>
                    <a:pt x="51435" y="29527"/>
                    <a:pt x="69533" y="41910"/>
                    <a:pt x="87630" y="54292"/>
                  </a:cubicBezTo>
                  <a:cubicBezTo>
                    <a:pt x="95250" y="66675"/>
                    <a:pt x="102870" y="74295"/>
                    <a:pt x="112395" y="53340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2539;p22">
              <a:extLst>
                <a:ext uri="{FF2B5EF4-FFF2-40B4-BE49-F238E27FC236}">
                  <a16:creationId xmlns:a16="http://schemas.microsoft.com/office/drawing/2014/main" id="{0130063D-B192-4207-965D-6B6F0FF80C6C}"/>
                </a:ext>
              </a:extLst>
            </p:cNvPr>
            <p:cNvSpPr/>
            <p:nvPr/>
          </p:nvSpPr>
          <p:spPr>
            <a:xfrm>
              <a:off x="4267200" y="4847271"/>
              <a:ext cx="181927" cy="180769"/>
            </a:xfrm>
            <a:custGeom>
              <a:avLst/>
              <a:gdLst/>
              <a:ahLst/>
              <a:cxnLst/>
              <a:rect l="l" t="t" r="r" b="b"/>
              <a:pathLst>
                <a:path w="181927" h="180769" extrusionOk="0">
                  <a:moveTo>
                    <a:pt x="181928" y="179070"/>
                  </a:moveTo>
                  <a:cubicBezTo>
                    <a:pt x="148590" y="185738"/>
                    <a:pt x="124778" y="172403"/>
                    <a:pt x="104775" y="145733"/>
                  </a:cubicBezTo>
                  <a:cubicBezTo>
                    <a:pt x="86678" y="120968"/>
                    <a:pt x="64770" y="99060"/>
                    <a:pt x="44767" y="76200"/>
                  </a:cubicBezTo>
                  <a:cubicBezTo>
                    <a:pt x="40958" y="80010"/>
                    <a:pt x="36195" y="87630"/>
                    <a:pt x="30480" y="94297"/>
                  </a:cubicBezTo>
                  <a:cubicBezTo>
                    <a:pt x="26670" y="94297"/>
                    <a:pt x="21908" y="94297"/>
                    <a:pt x="18097" y="94297"/>
                  </a:cubicBezTo>
                  <a:cubicBezTo>
                    <a:pt x="14288" y="92393"/>
                    <a:pt x="9525" y="90488"/>
                    <a:pt x="5715" y="88583"/>
                  </a:cubicBezTo>
                  <a:cubicBezTo>
                    <a:pt x="3810" y="84772"/>
                    <a:pt x="1905" y="80963"/>
                    <a:pt x="0" y="76200"/>
                  </a:cubicBezTo>
                  <a:cubicBezTo>
                    <a:pt x="1905" y="70485"/>
                    <a:pt x="2858" y="60960"/>
                    <a:pt x="4763" y="60008"/>
                  </a:cubicBezTo>
                  <a:cubicBezTo>
                    <a:pt x="27622" y="55245"/>
                    <a:pt x="18097" y="39053"/>
                    <a:pt x="18097" y="26670"/>
                  </a:cubicBezTo>
                  <a:cubicBezTo>
                    <a:pt x="16192" y="18097"/>
                    <a:pt x="14288" y="9525"/>
                    <a:pt x="12383" y="0"/>
                  </a:cubicBezTo>
                  <a:cubicBezTo>
                    <a:pt x="15240" y="953"/>
                    <a:pt x="19050" y="1905"/>
                    <a:pt x="20955" y="3810"/>
                  </a:cubicBezTo>
                  <a:cubicBezTo>
                    <a:pt x="59055" y="76200"/>
                    <a:pt x="120015" y="128588"/>
                    <a:pt x="181928" y="17907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2540;p22">
              <a:extLst>
                <a:ext uri="{FF2B5EF4-FFF2-40B4-BE49-F238E27FC236}">
                  <a16:creationId xmlns:a16="http://schemas.microsoft.com/office/drawing/2014/main" id="{9AB9104B-0A68-4C8B-A8DE-C53F48A340BB}"/>
                </a:ext>
              </a:extLst>
            </p:cNvPr>
            <p:cNvSpPr/>
            <p:nvPr/>
          </p:nvSpPr>
          <p:spPr>
            <a:xfrm>
              <a:off x="5121592" y="4304346"/>
              <a:ext cx="157162" cy="118109"/>
            </a:xfrm>
            <a:custGeom>
              <a:avLst/>
              <a:gdLst/>
              <a:ahLst/>
              <a:cxnLst/>
              <a:rect l="l" t="t" r="r" b="b"/>
              <a:pathLst>
                <a:path w="157162" h="118109" extrusionOk="0">
                  <a:moveTo>
                    <a:pt x="157163" y="40005"/>
                  </a:moveTo>
                  <a:cubicBezTo>
                    <a:pt x="141922" y="45720"/>
                    <a:pt x="126682" y="50483"/>
                    <a:pt x="113347" y="58103"/>
                  </a:cubicBezTo>
                  <a:cubicBezTo>
                    <a:pt x="80963" y="77153"/>
                    <a:pt x="49530" y="98108"/>
                    <a:pt x="17145" y="118110"/>
                  </a:cubicBezTo>
                  <a:cubicBezTo>
                    <a:pt x="11430" y="109538"/>
                    <a:pt x="6667" y="100965"/>
                    <a:pt x="0" y="91440"/>
                  </a:cubicBezTo>
                  <a:cubicBezTo>
                    <a:pt x="45720" y="60960"/>
                    <a:pt x="90488" y="31433"/>
                    <a:pt x="138113" y="0"/>
                  </a:cubicBezTo>
                  <a:cubicBezTo>
                    <a:pt x="144780" y="15240"/>
                    <a:pt x="150495" y="27622"/>
                    <a:pt x="157163" y="40005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2541;p22">
              <a:extLst>
                <a:ext uri="{FF2B5EF4-FFF2-40B4-BE49-F238E27FC236}">
                  <a16:creationId xmlns:a16="http://schemas.microsoft.com/office/drawing/2014/main" id="{CD5DA4EA-0571-4903-B717-3EBF3E18E388}"/>
                </a:ext>
              </a:extLst>
            </p:cNvPr>
            <p:cNvSpPr/>
            <p:nvPr/>
          </p:nvSpPr>
          <p:spPr>
            <a:xfrm>
              <a:off x="4713922" y="4808219"/>
              <a:ext cx="312420" cy="104629"/>
            </a:xfrm>
            <a:custGeom>
              <a:avLst/>
              <a:gdLst/>
              <a:ahLst/>
              <a:cxnLst/>
              <a:rect l="l" t="t" r="r" b="b"/>
              <a:pathLst>
                <a:path w="312420" h="104629" extrusionOk="0">
                  <a:moveTo>
                    <a:pt x="0" y="84773"/>
                  </a:moveTo>
                  <a:cubicBezTo>
                    <a:pt x="38100" y="84773"/>
                    <a:pt x="77153" y="86678"/>
                    <a:pt x="115253" y="83820"/>
                  </a:cubicBezTo>
                  <a:cubicBezTo>
                    <a:pt x="138113" y="81915"/>
                    <a:pt x="160972" y="75248"/>
                    <a:pt x="181928" y="65723"/>
                  </a:cubicBezTo>
                  <a:cubicBezTo>
                    <a:pt x="221933" y="46673"/>
                    <a:pt x="260033" y="23813"/>
                    <a:pt x="300038" y="1905"/>
                  </a:cubicBezTo>
                  <a:cubicBezTo>
                    <a:pt x="303847" y="0"/>
                    <a:pt x="307658" y="0"/>
                    <a:pt x="312420" y="0"/>
                  </a:cubicBezTo>
                  <a:cubicBezTo>
                    <a:pt x="285750" y="40958"/>
                    <a:pt x="244793" y="60960"/>
                    <a:pt x="200978" y="80010"/>
                  </a:cubicBezTo>
                  <a:cubicBezTo>
                    <a:pt x="133350" y="110490"/>
                    <a:pt x="67628" y="113348"/>
                    <a:pt x="0" y="84773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2542;p22">
              <a:extLst>
                <a:ext uri="{FF2B5EF4-FFF2-40B4-BE49-F238E27FC236}">
                  <a16:creationId xmlns:a16="http://schemas.microsoft.com/office/drawing/2014/main" id="{0AD3E1B5-D8AC-4038-85D0-B5A8818C4232}"/>
                </a:ext>
              </a:extLst>
            </p:cNvPr>
            <p:cNvSpPr/>
            <p:nvPr/>
          </p:nvSpPr>
          <p:spPr>
            <a:xfrm>
              <a:off x="6408419" y="3489007"/>
              <a:ext cx="221932" cy="73228"/>
            </a:xfrm>
            <a:custGeom>
              <a:avLst/>
              <a:gdLst/>
              <a:ahLst/>
              <a:cxnLst/>
              <a:rect l="l" t="t" r="r" b="b"/>
              <a:pathLst>
                <a:path w="221932" h="73228" extrusionOk="0">
                  <a:moveTo>
                    <a:pt x="120015" y="42863"/>
                  </a:moveTo>
                  <a:cubicBezTo>
                    <a:pt x="154305" y="48577"/>
                    <a:pt x="187643" y="53340"/>
                    <a:pt x="221933" y="59055"/>
                  </a:cubicBezTo>
                  <a:cubicBezTo>
                    <a:pt x="220980" y="62865"/>
                    <a:pt x="220980" y="65722"/>
                    <a:pt x="220028" y="69533"/>
                  </a:cubicBezTo>
                  <a:cubicBezTo>
                    <a:pt x="171450" y="81915"/>
                    <a:pt x="123825" y="59055"/>
                    <a:pt x="75248" y="60960"/>
                  </a:cubicBezTo>
                  <a:cubicBezTo>
                    <a:pt x="50483" y="55245"/>
                    <a:pt x="24765" y="49530"/>
                    <a:pt x="0" y="42863"/>
                  </a:cubicBezTo>
                  <a:cubicBezTo>
                    <a:pt x="8573" y="32385"/>
                    <a:pt x="15240" y="19050"/>
                    <a:pt x="25718" y="11430"/>
                  </a:cubicBezTo>
                  <a:cubicBezTo>
                    <a:pt x="36195" y="4763"/>
                    <a:pt x="50483" y="3810"/>
                    <a:pt x="62865" y="0"/>
                  </a:cubicBezTo>
                  <a:cubicBezTo>
                    <a:pt x="55245" y="6667"/>
                    <a:pt x="47625" y="14288"/>
                    <a:pt x="34290" y="26670"/>
                  </a:cubicBezTo>
                  <a:cubicBezTo>
                    <a:pt x="65723" y="33338"/>
                    <a:pt x="93345" y="38100"/>
                    <a:pt x="120015" y="42863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2543;p22">
              <a:extLst>
                <a:ext uri="{FF2B5EF4-FFF2-40B4-BE49-F238E27FC236}">
                  <a16:creationId xmlns:a16="http://schemas.microsoft.com/office/drawing/2014/main" id="{CEC1C22E-78A4-48A4-A7B4-25394C749560}"/>
                </a:ext>
              </a:extLst>
            </p:cNvPr>
            <p:cNvSpPr/>
            <p:nvPr/>
          </p:nvSpPr>
          <p:spPr>
            <a:xfrm>
              <a:off x="6443662" y="3470098"/>
              <a:ext cx="153352" cy="61770"/>
            </a:xfrm>
            <a:custGeom>
              <a:avLst/>
              <a:gdLst/>
              <a:ahLst/>
              <a:cxnLst/>
              <a:rect l="l" t="t" r="r" b="b"/>
              <a:pathLst>
                <a:path w="153352" h="61770" extrusionOk="0">
                  <a:moveTo>
                    <a:pt x="84772" y="61771"/>
                  </a:moveTo>
                  <a:cubicBezTo>
                    <a:pt x="58103" y="57008"/>
                    <a:pt x="31432" y="52246"/>
                    <a:pt x="0" y="46531"/>
                  </a:cubicBezTo>
                  <a:cubicBezTo>
                    <a:pt x="13335" y="34148"/>
                    <a:pt x="20955" y="27481"/>
                    <a:pt x="28575" y="19861"/>
                  </a:cubicBezTo>
                  <a:cubicBezTo>
                    <a:pt x="68580" y="-16334"/>
                    <a:pt x="111443" y="6526"/>
                    <a:pt x="153353" y="14146"/>
                  </a:cubicBezTo>
                  <a:cubicBezTo>
                    <a:pt x="130493" y="29386"/>
                    <a:pt x="107632" y="45578"/>
                    <a:pt x="84772" y="61771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2544;p22">
              <a:extLst>
                <a:ext uri="{FF2B5EF4-FFF2-40B4-BE49-F238E27FC236}">
                  <a16:creationId xmlns:a16="http://schemas.microsoft.com/office/drawing/2014/main" id="{93722120-0F80-4106-81B2-6BF054EDA495}"/>
                </a:ext>
              </a:extLst>
            </p:cNvPr>
            <p:cNvSpPr/>
            <p:nvPr/>
          </p:nvSpPr>
          <p:spPr>
            <a:xfrm>
              <a:off x="4423409" y="4916804"/>
              <a:ext cx="124777" cy="103822"/>
            </a:xfrm>
            <a:custGeom>
              <a:avLst/>
              <a:gdLst/>
              <a:ahLst/>
              <a:cxnLst/>
              <a:rect l="l" t="t" r="r" b="b"/>
              <a:pathLst>
                <a:path w="124777" h="103822" extrusionOk="0">
                  <a:moveTo>
                    <a:pt x="124778" y="103822"/>
                  </a:moveTo>
                  <a:cubicBezTo>
                    <a:pt x="107633" y="101917"/>
                    <a:pt x="89535" y="100965"/>
                    <a:pt x="72390" y="99060"/>
                  </a:cubicBezTo>
                  <a:cubicBezTo>
                    <a:pt x="62865" y="92392"/>
                    <a:pt x="53340" y="85725"/>
                    <a:pt x="43815" y="78105"/>
                  </a:cubicBezTo>
                  <a:cubicBezTo>
                    <a:pt x="41910" y="76200"/>
                    <a:pt x="40005" y="74295"/>
                    <a:pt x="38100" y="73342"/>
                  </a:cubicBezTo>
                  <a:cubicBezTo>
                    <a:pt x="25718" y="61913"/>
                    <a:pt x="12383" y="51435"/>
                    <a:pt x="0" y="40005"/>
                  </a:cubicBezTo>
                  <a:cubicBezTo>
                    <a:pt x="1905" y="35242"/>
                    <a:pt x="4763" y="31432"/>
                    <a:pt x="4763" y="26670"/>
                  </a:cubicBezTo>
                  <a:cubicBezTo>
                    <a:pt x="5715" y="18097"/>
                    <a:pt x="5715" y="8572"/>
                    <a:pt x="5715" y="0"/>
                  </a:cubicBezTo>
                  <a:cubicBezTo>
                    <a:pt x="38100" y="24765"/>
                    <a:pt x="70485" y="49530"/>
                    <a:pt x="103822" y="73342"/>
                  </a:cubicBezTo>
                  <a:cubicBezTo>
                    <a:pt x="110490" y="78105"/>
                    <a:pt x="118110" y="80963"/>
                    <a:pt x="124778" y="84772"/>
                  </a:cubicBezTo>
                  <a:cubicBezTo>
                    <a:pt x="124778" y="91440"/>
                    <a:pt x="124778" y="98107"/>
                    <a:pt x="124778" y="103822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2545;p22">
              <a:extLst>
                <a:ext uri="{FF2B5EF4-FFF2-40B4-BE49-F238E27FC236}">
                  <a16:creationId xmlns:a16="http://schemas.microsoft.com/office/drawing/2014/main" id="{E40AE1A5-040B-4BDD-86E4-7EC1252EF44D}"/>
                </a:ext>
              </a:extLst>
            </p:cNvPr>
            <p:cNvSpPr/>
            <p:nvPr/>
          </p:nvSpPr>
          <p:spPr>
            <a:xfrm>
              <a:off x="4864417" y="4516754"/>
              <a:ext cx="75247" cy="146684"/>
            </a:xfrm>
            <a:custGeom>
              <a:avLst/>
              <a:gdLst/>
              <a:ahLst/>
              <a:cxnLst/>
              <a:rect l="l" t="t" r="r" b="b"/>
              <a:pathLst>
                <a:path w="75247" h="146684" extrusionOk="0">
                  <a:moveTo>
                    <a:pt x="21907" y="146685"/>
                  </a:moveTo>
                  <a:cubicBezTo>
                    <a:pt x="14288" y="140970"/>
                    <a:pt x="7620" y="136207"/>
                    <a:pt x="0" y="130492"/>
                  </a:cubicBezTo>
                  <a:cubicBezTo>
                    <a:pt x="4763" y="124777"/>
                    <a:pt x="10477" y="118110"/>
                    <a:pt x="15240" y="112395"/>
                  </a:cubicBezTo>
                  <a:cubicBezTo>
                    <a:pt x="42863" y="93345"/>
                    <a:pt x="43815" y="80963"/>
                    <a:pt x="20002" y="38100"/>
                  </a:cubicBezTo>
                  <a:cubicBezTo>
                    <a:pt x="36195" y="26670"/>
                    <a:pt x="53340" y="15240"/>
                    <a:pt x="75247" y="0"/>
                  </a:cubicBezTo>
                  <a:cubicBezTo>
                    <a:pt x="74295" y="60960"/>
                    <a:pt x="70485" y="111442"/>
                    <a:pt x="21907" y="14668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2546;p22">
              <a:extLst>
                <a:ext uri="{FF2B5EF4-FFF2-40B4-BE49-F238E27FC236}">
                  <a16:creationId xmlns:a16="http://schemas.microsoft.com/office/drawing/2014/main" id="{9B623851-2035-4038-9569-C16CBB098EC5}"/>
                </a:ext>
              </a:extLst>
            </p:cNvPr>
            <p:cNvSpPr/>
            <p:nvPr/>
          </p:nvSpPr>
          <p:spPr>
            <a:xfrm>
              <a:off x="6351269" y="3531869"/>
              <a:ext cx="132397" cy="56197"/>
            </a:xfrm>
            <a:custGeom>
              <a:avLst/>
              <a:gdLst/>
              <a:ahLst/>
              <a:cxnLst/>
              <a:rect l="l" t="t" r="r" b="b"/>
              <a:pathLst>
                <a:path w="132397" h="56197" extrusionOk="0">
                  <a:moveTo>
                    <a:pt x="57150" y="0"/>
                  </a:moveTo>
                  <a:cubicBezTo>
                    <a:pt x="81915" y="5715"/>
                    <a:pt x="107633" y="11430"/>
                    <a:pt x="132398" y="18097"/>
                  </a:cubicBezTo>
                  <a:cubicBezTo>
                    <a:pt x="119063" y="30480"/>
                    <a:pt x="106680" y="43815"/>
                    <a:pt x="93345" y="56197"/>
                  </a:cubicBezTo>
                  <a:cubicBezTo>
                    <a:pt x="62865" y="52388"/>
                    <a:pt x="32385" y="48577"/>
                    <a:pt x="2858" y="44767"/>
                  </a:cubicBezTo>
                  <a:cubicBezTo>
                    <a:pt x="1905" y="43815"/>
                    <a:pt x="953" y="42863"/>
                    <a:pt x="0" y="41910"/>
                  </a:cubicBezTo>
                  <a:cubicBezTo>
                    <a:pt x="19050" y="28575"/>
                    <a:pt x="38100" y="14288"/>
                    <a:pt x="57150" y="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2547;p22">
              <a:extLst>
                <a:ext uri="{FF2B5EF4-FFF2-40B4-BE49-F238E27FC236}">
                  <a16:creationId xmlns:a16="http://schemas.microsoft.com/office/drawing/2014/main" id="{046285AB-5500-4515-A1B2-8D3A532724E5}"/>
                </a:ext>
              </a:extLst>
            </p:cNvPr>
            <p:cNvSpPr/>
            <p:nvPr/>
          </p:nvSpPr>
          <p:spPr>
            <a:xfrm>
              <a:off x="4633912" y="4582477"/>
              <a:ext cx="102869" cy="118109"/>
            </a:xfrm>
            <a:custGeom>
              <a:avLst/>
              <a:gdLst/>
              <a:ahLst/>
              <a:cxnLst/>
              <a:rect l="l" t="t" r="r" b="b"/>
              <a:pathLst>
                <a:path w="102869" h="118109" extrusionOk="0">
                  <a:moveTo>
                    <a:pt x="45720" y="22860"/>
                  </a:moveTo>
                  <a:cubicBezTo>
                    <a:pt x="51435" y="36195"/>
                    <a:pt x="57150" y="50482"/>
                    <a:pt x="64770" y="62865"/>
                  </a:cubicBezTo>
                  <a:cubicBezTo>
                    <a:pt x="76200" y="81915"/>
                    <a:pt x="90488" y="99060"/>
                    <a:pt x="102870" y="118110"/>
                  </a:cubicBezTo>
                  <a:cubicBezTo>
                    <a:pt x="89535" y="111442"/>
                    <a:pt x="77153" y="104775"/>
                    <a:pt x="63818" y="98107"/>
                  </a:cubicBezTo>
                  <a:cubicBezTo>
                    <a:pt x="56197" y="91440"/>
                    <a:pt x="47625" y="84772"/>
                    <a:pt x="40005" y="79057"/>
                  </a:cubicBezTo>
                  <a:cubicBezTo>
                    <a:pt x="26670" y="59055"/>
                    <a:pt x="13335" y="39053"/>
                    <a:pt x="0" y="19050"/>
                  </a:cubicBezTo>
                  <a:cubicBezTo>
                    <a:pt x="7620" y="13335"/>
                    <a:pt x="14288" y="7620"/>
                    <a:pt x="24765" y="0"/>
                  </a:cubicBezTo>
                  <a:cubicBezTo>
                    <a:pt x="29528" y="5715"/>
                    <a:pt x="35243" y="11430"/>
                    <a:pt x="40957" y="17145"/>
                  </a:cubicBezTo>
                  <a:cubicBezTo>
                    <a:pt x="41910" y="19050"/>
                    <a:pt x="43815" y="20955"/>
                    <a:pt x="45720" y="22860"/>
                  </a:cubicBezTo>
                  <a:lnTo>
                    <a:pt x="45720" y="22860"/>
                  </a:ln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2548;p22">
              <a:extLst>
                <a:ext uri="{FF2B5EF4-FFF2-40B4-BE49-F238E27FC236}">
                  <a16:creationId xmlns:a16="http://schemas.microsoft.com/office/drawing/2014/main" id="{DFDC2DD4-7A0C-428E-AF72-91393CEBF424}"/>
                </a:ext>
              </a:extLst>
            </p:cNvPr>
            <p:cNvSpPr/>
            <p:nvPr/>
          </p:nvSpPr>
          <p:spPr>
            <a:xfrm>
              <a:off x="4363402" y="4872989"/>
              <a:ext cx="65722" cy="83819"/>
            </a:xfrm>
            <a:custGeom>
              <a:avLst/>
              <a:gdLst/>
              <a:ahLst/>
              <a:cxnLst/>
              <a:rect l="l" t="t" r="r" b="b"/>
              <a:pathLst>
                <a:path w="65722" h="83819" extrusionOk="0">
                  <a:moveTo>
                    <a:pt x="65722" y="43815"/>
                  </a:moveTo>
                  <a:cubicBezTo>
                    <a:pt x="65722" y="52388"/>
                    <a:pt x="65722" y="61913"/>
                    <a:pt x="64770" y="70485"/>
                  </a:cubicBezTo>
                  <a:cubicBezTo>
                    <a:pt x="63817" y="75247"/>
                    <a:pt x="61913" y="79057"/>
                    <a:pt x="60007" y="83820"/>
                  </a:cubicBezTo>
                  <a:cubicBezTo>
                    <a:pt x="40005" y="61913"/>
                    <a:pt x="20002" y="40957"/>
                    <a:pt x="0" y="19050"/>
                  </a:cubicBezTo>
                  <a:cubicBezTo>
                    <a:pt x="6667" y="14288"/>
                    <a:pt x="12382" y="9525"/>
                    <a:pt x="25717" y="0"/>
                  </a:cubicBezTo>
                  <a:cubicBezTo>
                    <a:pt x="37147" y="12382"/>
                    <a:pt x="51435" y="28575"/>
                    <a:pt x="65722" y="43815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2549;p22">
              <a:extLst>
                <a:ext uri="{FF2B5EF4-FFF2-40B4-BE49-F238E27FC236}">
                  <a16:creationId xmlns:a16="http://schemas.microsoft.com/office/drawing/2014/main" id="{B011C4E2-4E60-4602-B12C-9C5E9187C976}"/>
                </a:ext>
              </a:extLst>
            </p:cNvPr>
            <p:cNvSpPr/>
            <p:nvPr/>
          </p:nvSpPr>
          <p:spPr>
            <a:xfrm>
              <a:off x="4457700" y="4714874"/>
              <a:ext cx="70484" cy="93344"/>
            </a:xfrm>
            <a:custGeom>
              <a:avLst/>
              <a:gdLst/>
              <a:ahLst/>
              <a:cxnLst/>
              <a:rect l="l" t="t" r="r" b="b"/>
              <a:pathLst>
                <a:path w="70484" h="93344" extrusionOk="0">
                  <a:moveTo>
                    <a:pt x="28575" y="953"/>
                  </a:moveTo>
                  <a:cubicBezTo>
                    <a:pt x="42863" y="31432"/>
                    <a:pt x="57150" y="62865"/>
                    <a:pt x="70485" y="93345"/>
                  </a:cubicBezTo>
                  <a:cubicBezTo>
                    <a:pt x="31433" y="73343"/>
                    <a:pt x="15240" y="37147"/>
                    <a:pt x="0" y="0"/>
                  </a:cubicBezTo>
                  <a:cubicBezTo>
                    <a:pt x="9525" y="0"/>
                    <a:pt x="19050" y="953"/>
                    <a:pt x="28575" y="953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2550;p22">
              <a:extLst>
                <a:ext uri="{FF2B5EF4-FFF2-40B4-BE49-F238E27FC236}">
                  <a16:creationId xmlns:a16="http://schemas.microsoft.com/office/drawing/2014/main" id="{EF65C353-C9C8-495C-9E0E-8162469D64B7}"/>
                </a:ext>
              </a:extLst>
            </p:cNvPr>
            <p:cNvSpPr/>
            <p:nvPr/>
          </p:nvSpPr>
          <p:spPr>
            <a:xfrm>
              <a:off x="5055869" y="4915852"/>
              <a:ext cx="131445" cy="99059"/>
            </a:xfrm>
            <a:custGeom>
              <a:avLst/>
              <a:gdLst/>
              <a:ahLst/>
              <a:cxnLst/>
              <a:rect l="l" t="t" r="r" b="b"/>
              <a:pathLst>
                <a:path w="131445" h="99059" extrusionOk="0">
                  <a:moveTo>
                    <a:pt x="0" y="99060"/>
                  </a:moveTo>
                  <a:cubicBezTo>
                    <a:pt x="7620" y="90488"/>
                    <a:pt x="15240" y="81915"/>
                    <a:pt x="23813" y="74295"/>
                  </a:cubicBezTo>
                  <a:cubicBezTo>
                    <a:pt x="48578" y="54292"/>
                    <a:pt x="73343" y="35242"/>
                    <a:pt x="100013" y="16192"/>
                  </a:cubicBezTo>
                  <a:cubicBezTo>
                    <a:pt x="109538" y="9525"/>
                    <a:pt x="120968" y="5715"/>
                    <a:pt x="131445" y="0"/>
                  </a:cubicBezTo>
                  <a:cubicBezTo>
                    <a:pt x="98108" y="47625"/>
                    <a:pt x="53340" y="79057"/>
                    <a:pt x="0" y="9906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2551;p22">
              <a:extLst>
                <a:ext uri="{FF2B5EF4-FFF2-40B4-BE49-F238E27FC236}">
                  <a16:creationId xmlns:a16="http://schemas.microsoft.com/office/drawing/2014/main" id="{DB154777-58F3-47DB-85A2-36846738EA64}"/>
                </a:ext>
              </a:extLst>
            </p:cNvPr>
            <p:cNvSpPr/>
            <p:nvPr/>
          </p:nvSpPr>
          <p:spPr>
            <a:xfrm>
              <a:off x="4541519" y="4812981"/>
              <a:ext cx="92544" cy="53340"/>
            </a:xfrm>
            <a:custGeom>
              <a:avLst/>
              <a:gdLst/>
              <a:ahLst/>
              <a:cxnLst/>
              <a:rect l="l" t="t" r="r" b="b"/>
              <a:pathLst>
                <a:path w="92544" h="53340" extrusionOk="0">
                  <a:moveTo>
                    <a:pt x="0" y="6668"/>
                  </a:moveTo>
                  <a:cubicBezTo>
                    <a:pt x="7620" y="4763"/>
                    <a:pt x="15240" y="0"/>
                    <a:pt x="22860" y="0"/>
                  </a:cubicBezTo>
                  <a:cubicBezTo>
                    <a:pt x="33338" y="0"/>
                    <a:pt x="45720" y="1905"/>
                    <a:pt x="53340" y="6668"/>
                  </a:cubicBezTo>
                  <a:cubicBezTo>
                    <a:pt x="67628" y="17145"/>
                    <a:pt x="80010" y="30480"/>
                    <a:pt x="92393" y="42863"/>
                  </a:cubicBezTo>
                  <a:cubicBezTo>
                    <a:pt x="93345" y="43815"/>
                    <a:pt x="89535" y="49530"/>
                    <a:pt x="88583" y="53340"/>
                  </a:cubicBezTo>
                  <a:cubicBezTo>
                    <a:pt x="59055" y="38100"/>
                    <a:pt x="29528" y="22860"/>
                    <a:pt x="0" y="6668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2552;p22">
              <a:extLst>
                <a:ext uri="{FF2B5EF4-FFF2-40B4-BE49-F238E27FC236}">
                  <a16:creationId xmlns:a16="http://schemas.microsoft.com/office/drawing/2014/main" id="{3B022B85-0B73-47F1-BD26-4F4874962C57}"/>
                </a:ext>
              </a:extLst>
            </p:cNvPr>
            <p:cNvSpPr/>
            <p:nvPr/>
          </p:nvSpPr>
          <p:spPr>
            <a:xfrm>
              <a:off x="4852987" y="4555806"/>
              <a:ext cx="48398" cy="74295"/>
            </a:xfrm>
            <a:custGeom>
              <a:avLst/>
              <a:gdLst/>
              <a:ahLst/>
              <a:cxnLst/>
              <a:rect l="l" t="t" r="r" b="b"/>
              <a:pathLst>
                <a:path w="48398" h="74295" extrusionOk="0">
                  <a:moveTo>
                    <a:pt x="31432" y="0"/>
                  </a:moveTo>
                  <a:cubicBezTo>
                    <a:pt x="55245" y="42863"/>
                    <a:pt x="54293" y="55245"/>
                    <a:pt x="26670" y="74295"/>
                  </a:cubicBezTo>
                  <a:cubicBezTo>
                    <a:pt x="28575" y="63818"/>
                    <a:pt x="29528" y="53340"/>
                    <a:pt x="31432" y="41910"/>
                  </a:cubicBezTo>
                  <a:cubicBezTo>
                    <a:pt x="20003" y="38100"/>
                    <a:pt x="9525" y="34290"/>
                    <a:pt x="0" y="30480"/>
                  </a:cubicBezTo>
                  <a:cubicBezTo>
                    <a:pt x="10478" y="20003"/>
                    <a:pt x="20955" y="10478"/>
                    <a:pt x="31432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2553;p22">
              <a:extLst>
                <a:ext uri="{FF2B5EF4-FFF2-40B4-BE49-F238E27FC236}">
                  <a16:creationId xmlns:a16="http://schemas.microsoft.com/office/drawing/2014/main" id="{F13F02B6-24DF-4E23-B558-43CC7B2AE4F7}"/>
                </a:ext>
              </a:extLst>
            </p:cNvPr>
            <p:cNvSpPr/>
            <p:nvPr/>
          </p:nvSpPr>
          <p:spPr>
            <a:xfrm>
              <a:off x="4475797" y="4329112"/>
              <a:ext cx="52672" cy="64045"/>
            </a:xfrm>
            <a:custGeom>
              <a:avLst/>
              <a:gdLst/>
              <a:ahLst/>
              <a:cxnLst/>
              <a:rect l="l" t="t" r="r" b="b"/>
              <a:pathLst>
                <a:path w="52672" h="64045" extrusionOk="0">
                  <a:moveTo>
                    <a:pt x="50483" y="0"/>
                  </a:moveTo>
                  <a:cubicBezTo>
                    <a:pt x="51435" y="10478"/>
                    <a:pt x="54293" y="20955"/>
                    <a:pt x="51435" y="30480"/>
                  </a:cubicBezTo>
                  <a:cubicBezTo>
                    <a:pt x="44768" y="56197"/>
                    <a:pt x="28575" y="69532"/>
                    <a:pt x="0" y="61913"/>
                  </a:cubicBezTo>
                  <a:cubicBezTo>
                    <a:pt x="17145" y="41910"/>
                    <a:pt x="33338" y="20955"/>
                    <a:pt x="5048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2554;p22">
              <a:extLst>
                <a:ext uri="{FF2B5EF4-FFF2-40B4-BE49-F238E27FC236}">
                  <a16:creationId xmlns:a16="http://schemas.microsoft.com/office/drawing/2014/main" id="{3209744C-5FF2-48D5-B97D-D89797D0B932}"/>
                </a:ext>
              </a:extLst>
            </p:cNvPr>
            <p:cNvSpPr/>
            <p:nvPr/>
          </p:nvSpPr>
          <p:spPr>
            <a:xfrm>
              <a:off x="5255894" y="4696777"/>
              <a:ext cx="38100" cy="116204"/>
            </a:xfrm>
            <a:custGeom>
              <a:avLst/>
              <a:gdLst/>
              <a:ahLst/>
              <a:cxnLst/>
              <a:rect l="l" t="t" r="r" b="b"/>
              <a:pathLst>
                <a:path w="38100" h="116204" extrusionOk="0">
                  <a:moveTo>
                    <a:pt x="0" y="116205"/>
                  </a:moveTo>
                  <a:cubicBezTo>
                    <a:pt x="1905" y="105728"/>
                    <a:pt x="2858" y="94297"/>
                    <a:pt x="5715" y="83820"/>
                  </a:cubicBezTo>
                  <a:cubicBezTo>
                    <a:pt x="16193" y="55245"/>
                    <a:pt x="27623" y="27622"/>
                    <a:pt x="38100" y="0"/>
                  </a:cubicBezTo>
                  <a:cubicBezTo>
                    <a:pt x="26670" y="39053"/>
                    <a:pt x="13335" y="78105"/>
                    <a:pt x="0" y="11620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2555;p22">
              <a:extLst>
                <a:ext uri="{FF2B5EF4-FFF2-40B4-BE49-F238E27FC236}">
                  <a16:creationId xmlns:a16="http://schemas.microsoft.com/office/drawing/2014/main" id="{66FFBFB2-B8B4-4B3F-8D5A-2D1D963CBAE5}"/>
                </a:ext>
              </a:extLst>
            </p:cNvPr>
            <p:cNvSpPr/>
            <p:nvPr/>
          </p:nvSpPr>
          <p:spPr>
            <a:xfrm>
              <a:off x="5047297" y="4417694"/>
              <a:ext cx="51434" cy="41628"/>
            </a:xfrm>
            <a:custGeom>
              <a:avLst/>
              <a:gdLst/>
              <a:ahLst/>
              <a:cxnLst/>
              <a:rect l="l" t="t" r="r" b="b"/>
              <a:pathLst>
                <a:path w="51434" h="41628" extrusionOk="0">
                  <a:moveTo>
                    <a:pt x="51435" y="36195"/>
                  </a:moveTo>
                  <a:cubicBezTo>
                    <a:pt x="32385" y="47625"/>
                    <a:pt x="16193" y="39053"/>
                    <a:pt x="0" y="28575"/>
                  </a:cubicBezTo>
                  <a:cubicBezTo>
                    <a:pt x="12383" y="20003"/>
                    <a:pt x="23813" y="11430"/>
                    <a:pt x="40958" y="0"/>
                  </a:cubicBezTo>
                  <a:cubicBezTo>
                    <a:pt x="45720" y="14288"/>
                    <a:pt x="48578" y="25718"/>
                    <a:pt x="51435" y="3619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2556;p22">
              <a:extLst>
                <a:ext uri="{FF2B5EF4-FFF2-40B4-BE49-F238E27FC236}">
                  <a16:creationId xmlns:a16="http://schemas.microsoft.com/office/drawing/2014/main" id="{B641FFEA-8867-4318-996D-942DCA6D55A4}"/>
                </a:ext>
              </a:extLst>
            </p:cNvPr>
            <p:cNvSpPr/>
            <p:nvPr/>
          </p:nvSpPr>
          <p:spPr>
            <a:xfrm>
              <a:off x="4742497" y="4574856"/>
              <a:ext cx="50482" cy="28434"/>
            </a:xfrm>
            <a:custGeom>
              <a:avLst/>
              <a:gdLst/>
              <a:ahLst/>
              <a:cxnLst/>
              <a:rect l="l" t="t" r="r" b="b"/>
              <a:pathLst>
                <a:path w="50482" h="28434" extrusionOk="0">
                  <a:moveTo>
                    <a:pt x="50483" y="20955"/>
                  </a:moveTo>
                  <a:cubicBezTo>
                    <a:pt x="28575" y="36195"/>
                    <a:pt x="7620" y="27623"/>
                    <a:pt x="0" y="0"/>
                  </a:cubicBezTo>
                  <a:cubicBezTo>
                    <a:pt x="17145" y="6668"/>
                    <a:pt x="33338" y="14288"/>
                    <a:pt x="50483" y="20955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2557;p22">
              <a:extLst>
                <a:ext uri="{FF2B5EF4-FFF2-40B4-BE49-F238E27FC236}">
                  <a16:creationId xmlns:a16="http://schemas.microsoft.com/office/drawing/2014/main" id="{9E8B99CE-C381-4C32-A582-D87B0DB2FA3D}"/>
                </a:ext>
              </a:extLst>
            </p:cNvPr>
            <p:cNvSpPr/>
            <p:nvPr/>
          </p:nvSpPr>
          <p:spPr>
            <a:xfrm>
              <a:off x="5193030" y="4868227"/>
              <a:ext cx="31432" cy="41909"/>
            </a:xfrm>
            <a:custGeom>
              <a:avLst/>
              <a:gdLst/>
              <a:ahLst/>
              <a:cxnLst/>
              <a:rect l="l" t="t" r="r" b="b"/>
              <a:pathLst>
                <a:path w="31432" h="41909" extrusionOk="0">
                  <a:moveTo>
                    <a:pt x="0" y="41910"/>
                  </a:moveTo>
                  <a:cubicBezTo>
                    <a:pt x="10477" y="27622"/>
                    <a:pt x="20955" y="14288"/>
                    <a:pt x="31432" y="0"/>
                  </a:cubicBezTo>
                  <a:cubicBezTo>
                    <a:pt x="20955" y="14288"/>
                    <a:pt x="10477" y="28575"/>
                    <a:pt x="0" y="4191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2558;p22">
              <a:extLst>
                <a:ext uri="{FF2B5EF4-FFF2-40B4-BE49-F238E27FC236}">
                  <a16:creationId xmlns:a16="http://schemas.microsoft.com/office/drawing/2014/main" id="{E4CC30E1-B537-444F-8CC8-CED406C8C79D}"/>
                </a:ext>
              </a:extLst>
            </p:cNvPr>
            <p:cNvSpPr/>
            <p:nvPr/>
          </p:nvSpPr>
          <p:spPr>
            <a:xfrm>
              <a:off x="4566284" y="4484369"/>
              <a:ext cx="25717" cy="20955"/>
            </a:xfrm>
            <a:custGeom>
              <a:avLst/>
              <a:gdLst/>
              <a:ahLst/>
              <a:cxnLst/>
              <a:rect l="l" t="t" r="r" b="b"/>
              <a:pathLst>
                <a:path w="25717" h="20955" extrusionOk="0">
                  <a:moveTo>
                    <a:pt x="20003" y="20955"/>
                  </a:moveTo>
                  <a:cubicBezTo>
                    <a:pt x="13335" y="16193"/>
                    <a:pt x="6668" y="10478"/>
                    <a:pt x="0" y="5715"/>
                  </a:cubicBezTo>
                  <a:cubicBezTo>
                    <a:pt x="8572" y="3810"/>
                    <a:pt x="17145" y="1905"/>
                    <a:pt x="25718" y="0"/>
                  </a:cubicBezTo>
                  <a:cubicBezTo>
                    <a:pt x="24765" y="6668"/>
                    <a:pt x="21908" y="14288"/>
                    <a:pt x="20003" y="20955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2559;p22">
              <a:extLst>
                <a:ext uri="{FF2B5EF4-FFF2-40B4-BE49-F238E27FC236}">
                  <a16:creationId xmlns:a16="http://schemas.microsoft.com/office/drawing/2014/main" id="{BA5135BC-1D7B-44FA-97FE-83C4EE3F29F6}"/>
                </a:ext>
              </a:extLst>
            </p:cNvPr>
            <p:cNvSpPr/>
            <p:nvPr/>
          </p:nvSpPr>
          <p:spPr>
            <a:xfrm>
              <a:off x="4752022" y="4701539"/>
              <a:ext cx="33337" cy="5715"/>
            </a:xfrm>
            <a:custGeom>
              <a:avLst/>
              <a:gdLst/>
              <a:ahLst/>
              <a:cxnLst/>
              <a:rect l="l" t="t" r="r" b="b"/>
              <a:pathLst>
                <a:path w="33337" h="5715" extrusionOk="0">
                  <a:moveTo>
                    <a:pt x="0" y="0"/>
                  </a:moveTo>
                  <a:cubicBezTo>
                    <a:pt x="11430" y="1905"/>
                    <a:pt x="21908" y="3810"/>
                    <a:pt x="33338" y="5715"/>
                  </a:cubicBezTo>
                  <a:cubicBezTo>
                    <a:pt x="22860" y="3810"/>
                    <a:pt x="11430" y="1905"/>
                    <a:pt x="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2560;p22">
              <a:extLst>
                <a:ext uri="{FF2B5EF4-FFF2-40B4-BE49-F238E27FC236}">
                  <a16:creationId xmlns:a16="http://schemas.microsoft.com/office/drawing/2014/main" id="{5CE2A0FB-07A9-47E8-88EF-8FCC04BB6F69}"/>
                </a:ext>
              </a:extLst>
            </p:cNvPr>
            <p:cNvSpPr/>
            <p:nvPr/>
          </p:nvSpPr>
          <p:spPr>
            <a:xfrm>
              <a:off x="5224462" y="4837746"/>
              <a:ext cx="19050" cy="30480"/>
            </a:xfrm>
            <a:custGeom>
              <a:avLst/>
              <a:gdLst/>
              <a:ahLst/>
              <a:cxnLst/>
              <a:rect l="l" t="t" r="r" b="b"/>
              <a:pathLst>
                <a:path w="19050" h="30480" extrusionOk="0">
                  <a:moveTo>
                    <a:pt x="0" y="30480"/>
                  </a:moveTo>
                  <a:cubicBezTo>
                    <a:pt x="6668" y="20003"/>
                    <a:pt x="12382" y="10478"/>
                    <a:pt x="19050" y="0"/>
                  </a:cubicBezTo>
                  <a:cubicBezTo>
                    <a:pt x="13335" y="10478"/>
                    <a:pt x="6668" y="20003"/>
                    <a:pt x="0" y="3048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2561;p22">
              <a:extLst>
                <a:ext uri="{FF2B5EF4-FFF2-40B4-BE49-F238E27FC236}">
                  <a16:creationId xmlns:a16="http://schemas.microsoft.com/office/drawing/2014/main" id="{B14AF49F-FB59-49E6-9A72-123EF6F5C478}"/>
                </a:ext>
              </a:extLst>
            </p:cNvPr>
            <p:cNvSpPr/>
            <p:nvPr/>
          </p:nvSpPr>
          <p:spPr>
            <a:xfrm>
              <a:off x="4266247" y="4844414"/>
              <a:ext cx="19050" cy="30479"/>
            </a:xfrm>
            <a:custGeom>
              <a:avLst/>
              <a:gdLst/>
              <a:ahLst/>
              <a:cxnLst/>
              <a:rect l="l" t="t" r="r" b="b"/>
              <a:pathLst>
                <a:path w="19050" h="30479" extrusionOk="0">
                  <a:moveTo>
                    <a:pt x="13335" y="3810"/>
                  </a:moveTo>
                  <a:cubicBezTo>
                    <a:pt x="15240" y="12382"/>
                    <a:pt x="17145" y="20955"/>
                    <a:pt x="19050" y="30480"/>
                  </a:cubicBezTo>
                  <a:cubicBezTo>
                    <a:pt x="12383" y="21907"/>
                    <a:pt x="6668" y="14288"/>
                    <a:pt x="0" y="5715"/>
                  </a:cubicBezTo>
                  <a:cubicBezTo>
                    <a:pt x="3810" y="3810"/>
                    <a:pt x="8573" y="1905"/>
                    <a:pt x="12383" y="0"/>
                  </a:cubicBezTo>
                  <a:cubicBezTo>
                    <a:pt x="13335" y="953"/>
                    <a:pt x="13335" y="1905"/>
                    <a:pt x="13335" y="381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2562;p22">
              <a:extLst>
                <a:ext uri="{FF2B5EF4-FFF2-40B4-BE49-F238E27FC236}">
                  <a16:creationId xmlns:a16="http://schemas.microsoft.com/office/drawing/2014/main" id="{A774DFF8-6E6F-43F7-83EF-64ABEACC27DD}"/>
                </a:ext>
              </a:extLst>
            </p:cNvPr>
            <p:cNvSpPr/>
            <p:nvPr/>
          </p:nvSpPr>
          <p:spPr>
            <a:xfrm>
              <a:off x="4673917" y="4660581"/>
              <a:ext cx="23812" cy="19050"/>
            </a:xfrm>
            <a:custGeom>
              <a:avLst/>
              <a:gdLst/>
              <a:ahLst/>
              <a:cxnLst/>
              <a:rect l="l" t="t" r="r" b="b"/>
              <a:pathLst>
                <a:path w="23812" h="19050" extrusionOk="0">
                  <a:moveTo>
                    <a:pt x="0" y="0"/>
                  </a:moveTo>
                  <a:cubicBezTo>
                    <a:pt x="7620" y="6668"/>
                    <a:pt x="16192" y="13335"/>
                    <a:pt x="23813" y="19050"/>
                  </a:cubicBezTo>
                  <a:cubicBezTo>
                    <a:pt x="16192" y="13335"/>
                    <a:pt x="7620" y="6668"/>
                    <a:pt x="0" y="0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2563;p22">
              <a:extLst>
                <a:ext uri="{FF2B5EF4-FFF2-40B4-BE49-F238E27FC236}">
                  <a16:creationId xmlns:a16="http://schemas.microsoft.com/office/drawing/2014/main" id="{AF870D2B-AAC2-4937-9209-35EF0F8F89A6}"/>
                </a:ext>
              </a:extLst>
            </p:cNvPr>
            <p:cNvSpPr/>
            <p:nvPr/>
          </p:nvSpPr>
          <p:spPr>
            <a:xfrm>
              <a:off x="4617508" y="4659629"/>
              <a:ext cx="21166" cy="24810"/>
            </a:xfrm>
            <a:custGeom>
              <a:avLst/>
              <a:gdLst/>
              <a:ahLst/>
              <a:cxnLst/>
              <a:rect l="l" t="t" r="r" b="b"/>
              <a:pathLst>
                <a:path w="21166" h="24810" extrusionOk="0">
                  <a:moveTo>
                    <a:pt x="21166" y="22860"/>
                  </a:moveTo>
                  <a:cubicBezTo>
                    <a:pt x="-3599" y="30480"/>
                    <a:pt x="211" y="14288"/>
                    <a:pt x="211" y="0"/>
                  </a:cubicBezTo>
                  <a:cubicBezTo>
                    <a:pt x="6879" y="7620"/>
                    <a:pt x="13546" y="15240"/>
                    <a:pt x="21166" y="2286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2564;p22">
              <a:extLst>
                <a:ext uri="{FF2B5EF4-FFF2-40B4-BE49-F238E27FC236}">
                  <a16:creationId xmlns:a16="http://schemas.microsoft.com/office/drawing/2014/main" id="{8CDAD122-593C-4298-8F35-A8FD1AF642B3}"/>
                </a:ext>
              </a:extLst>
            </p:cNvPr>
            <p:cNvSpPr/>
            <p:nvPr/>
          </p:nvSpPr>
          <p:spPr>
            <a:xfrm>
              <a:off x="5042534" y="5050154"/>
              <a:ext cx="20002" cy="15239"/>
            </a:xfrm>
            <a:custGeom>
              <a:avLst/>
              <a:gdLst/>
              <a:ahLst/>
              <a:cxnLst/>
              <a:rect l="l" t="t" r="r" b="b"/>
              <a:pathLst>
                <a:path w="20002" h="15239" extrusionOk="0">
                  <a:moveTo>
                    <a:pt x="12383" y="0"/>
                  </a:moveTo>
                  <a:cubicBezTo>
                    <a:pt x="15240" y="3810"/>
                    <a:pt x="17145" y="7620"/>
                    <a:pt x="20003" y="11430"/>
                  </a:cubicBezTo>
                  <a:cubicBezTo>
                    <a:pt x="19050" y="12382"/>
                    <a:pt x="18097" y="14288"/>
                    <a:pt x="16193" y="15240"/>
                  </a:cubicBezTo>
                  <a:cubicBezTo>
                    <a:pt x="10478" y="10477"/>
                    <a:pt x="4763" y="6667"/>
                    <a:pt x="0" y="1905"/>
                  </a:cubicBezTo>
                  <a:cubicBezTo>
                    <a:pt x="4763" y="952"/>
                    <a:pt x="8572" y="952"/>
                    <a:pt x="1238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2565;p22">
              <a:extLst>
                <a:ext uri="{FF2B5EF4-FFF2-40B4-BE49-F238E27FC236}">
                  <a16:creationId xmlns:a16="http://schemas.microsoft.com/office/drawing/2014/main" id="{6CA5AB2A-860F-4B1B-BDC6-F17D37DBEE34}"/>
                </a:ext>
              </a:extLst>
            </p:cNvPr>
            <p:cNvSpPr/>
            <p:nvPr/>
          </p:nvSpPr>
          <p:spPr>
            <a:xfrm>
              <a:off x="6546532" y="3428046"/>
              <a:ext cx="17145" cy="12382"/>
            </a:xfrm>
            <a:custGeom>
              <a:avLst/>
              <a:gdLst/>
              <a:ahLst/>
              <a:cxnLst/>
              <a:rect l="l" t="t" r="r" b="b"/>
              <a:pathLst>
                <a:path w="17145" h="12382" extrusionOk="0">
                  <a:moveTo>
                    <a:pt x="17145" y="0"/>
                  </a:moveTo>
                  <a:cubicBezTo>
                    <a:pt x="11430" y="3810"/>
                    <a:pt x="5715" y="8573"/>
                    <a:pt x="0" y="12383"/>
                  </a:cubicBezTo>
                  <a:cubicBezTo>
                    <a:pt x="5715" y="8573"/>
                    <a:pt x="11430" y="4763"/>
                    <a:pt x="17145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2566;p22">
              <a:extLst>
                <a:ext uri="{FF2B5EF4-FFF2-40B4-BE49-F238E27FC236}">
                  <a16:creationId xmlns:a16="http://schemas.microsoft.com/office/drawing/2014/main" id="{06D87AA2-331A-441C-A3EE-DA1BB90ABDE0}"/>
                </a:ext>
              </a:extLst>
            </p:cNvPr>
            <p:cNvSpPr/>
            <p:nvPr/>
          </p:nvSpPr>
          <p:spPr>
            <a:xfrm>
              <a:off x="4528184" y="4808219"/>
              <a:ext cx="13334" cy="12382"/>
            </a:xfrm>
            <a:custGeom>
              <a:avLst/>
              <a:gdLst/>
              <a:ahLst/>
              <a:cxnLst/>
              <a:rect l="l" t="t" r="r" b="b"/>
              <a:pathLst>
                <a:path w="13334" h="12382" extrusionOk="0">
                  <a:moveTo>
                    <a:pt x="0" y="0"/>
                  </a:moveTo>
                  <a:cubicBezTo>
                    <a:pt x="4763" y="3810"/>
                    <a:pt x="8572" y="7620"/>
                    <a:pt x="13335" y="12383"/>
                  </a:cubicBezTo>
                  <a:cubicBezTo>
                    <a:pt x="8572" y="7620"/>
                    <a:pt x="4763" y="3810"/>
                    <a:pt x="0" y="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2567;p22">
              <a:extLst>
                <a:ext uri="{FF2B5EF4-FFF2-40B4-BE49-F238E27FC236}">
                  <a16:creationId xmlns:a16="http://schemas.microsoft.com/office/drawing/2014/main" id="{1B26AE2E-0FDB-41AF-A7D9-E089CBF647A9}"/>
                </a:ext>
              </a:extLst>
            </p:cNvPr>
            <p:cNvSpPr/>
            <p:nvPr/>
          </p:nvSpPr>
          <p:spPr>
            <a:xfrm>
              <a:off x="5308282" y="4483417"/>
              <a:ext cx="1905" cy="13334"/>
            </a:xfrm>
            <a:custGeom>
              <a:avLst/>
              <a:gdLst/>
              <a:ahLst/>
              <a:cxnLst/>
              <a:rect l="l" t="t" r="r" b="b"/>
              <a:pathLst>
                <a:path w="1905" h="13334" extrusionOk="0">
                  <a:moveTo>
                    <a:pt x="1905" y="13335"/>
                  </a:moveTo>
                  <a:cubicBezTo>
                    <a:pt x="953" y="8572"/>
                    <a:pt x="953" y="4763"/>
                    <a:pt x="0" y="0"/>
                  </a:cubicBezTo>
                  <a:cubicBezTo>
                    <a:pt x="953" y="3810"/>
                    <a:pt x="953" y="8572"/>
                    <a:pt x="1905" y="1333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2568;p22">
              <a:extLst>
                <a:ext uri="{FF2B5EF4-FFF2-40B4-BE49-F238E27FC236}">
                  <a16:creationId xmlns:a16="http://schemas.microsoft.com/office/drawing/2014/main" id="{3D9CA4E7-C73B-45B2-973E-4A18FE755AE8}"/>
                </a:ext>
              </a:extLst>
            </p:cNvPr>
            <p:cNvSpPr/>
            <p:nvPr/>
          </p:nvSpPr>
          <p:spPr>
            <a:xfrm>
              <a:off x="4967287" y="5044439"/>
              <a:ext cx="12382" cy="4762"/>
            </a:xfrm>
            <a:custGeom>
              <a:avLst/>
              <a:gdLst/>
              <a:ahLst/>
              <a:cxnLst/>
              <a:rect l="l" t="t" r="r" b="b"/>
              <a:pathLst>
                <a:path w="12382" h="4762" extrusionOk="0">
                  <a:moveTo>
                    <a:pt x="0" y="4763"/>
                  </a:moveTo>
                  <a:cubicBezTo>
                    <a:pt x="3810" y="2857"/>
                    <a:pt x="8572" y="1905"/>
                    <a:pt x="12382" y="0"/>
                  </a:cubicBezTo>
                  <a:cubicBezTo>
                    <a:pt x="8572" y="1905"/>
                    <a:pt x="4763" y="2857"/>
                    <a:pt x="0" y="476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2569;p22">
              <a:extLst>
                <a:ext uri="{FF2B5EF4-FFF2-40B4-BE49-F238E27FC236}">
                  <a16:creationId xmlns:a16="http://schemas.microsoft.com/office/drawing/2014/main" id="{3A0E6150-1EF7-4F34-9BC0-2CBA4A3CDD91}"/>
                </a:ext>
              </a:extLst>
            </p:cNvPr>
            <p:cNvSpPr/>
            <p:nvPr/>
          </p:nvSpPr>
          <p:spPr>
            <a:xfrm>
              <a:off x="5310187" y="4551044"/>
              <a:ext cx="9525" cy="12382"/>
            </a:xfrm>
            <a:custGeom>
              <a:avLst/>
              <a:gdLst/>
              <a:ahLst/>
              <a:cxnLst/>
              <a:rect l="l" t="t" r="r" b="b"/>
              <a:pathLst>
                <a:path w="9525" h="12382" extrusionOk="0">
                  <a:moveTo>
                    <a:pt x="0" y="12383"/>
                  </a:moveTo>
                  <a:cubicBezTo>
                    <a:pt x="0" y="8573"/>
                    <a:pt x="0" y="4763"/>
                    <a:pt x="0" y="0"/>
                  </a:cubicBezTo>
                  <a:cubicBezTo>
                    <a:pt x="0" y="3810"/>
                    <a:pt x="0" y="7620"/>
                    <a:pt x="0" y="1238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2570;p22">
              <a:extLst>
                <a:ext uri="{FF2B5EF4-FFF2-40B4-BE49-F238E27FC236}">
                  <a16:creationId xmlns:a16="http://schemas.microsoft.com/office/drawing/2014/main" id="{36302FAD-7828-4C9A-AFE7-0CC7D721AC45}"/>
                </a:ext>
              </a:extLst>
            </p:cNvPr>
            <p:cNvSpPr/>
            <p:nvPr/>
          </p:nvSpPr>
          <p:spPr>
            <a:xfrm>
              <a:off x="4460557" y="4990146"/>
              <a:ext cx="5714" cy="4762"/>
            </a:xfrm>
            <a:custGeom>
              <a:avLst/>
              <a:gdLst/>
              <a:ahLst/>
              <a:cxnLst/>
              <a:rect l="l" t="t" r="r" b="b"/>
              <a:pathLst>
                <a:path w="5714" h="4762" extrusionOk="0">
                  <a:moveTo>
                    <a:pt x="0" y="0"/>
                  </a:moveTo>
                  <a:cubicBezTo>
                    <a:pt x="1905" y="1905"/>
                    <a:pt x="3810" y="3810"/>
                    <a:pt x="5715" y="4763"/>
                  </a:cubicBezTo>
                  <a:cubicBezTo>
                    <a:pt x="4763" y="2858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2571;p22">
              <a:extLst>
                <a:ext uri="{FF2B5EF4-FFF2-40B4-BE49-F238E27FC236}">
                  <a16:creationId xmlns:a16="http://schemas.microsoft.com/office/drawing/2014/main" id="{78A2C9AD-4EA1-42E4-9016-4C78FA8835AB}"/>
                </a:ext>
              </a:extLst>
            </p:cNvPr>
            <p:cNvSpPr/>
            <p:nvPr/>
          </p:nvSpPr>
          <p:spPr>
            <a:xfrm>
              <a:off x="4746307" y="4696777"/>
              <a:ext cx="4762" cy="4233"/>
            </a:xfrm>
            <a:custGeom>
              <a:avLst/>
              <a:gdLst/>
              <a:ahLst/>
              <a:cxnLst/>
              <a:rect l="l" t="t" r="r" b="b"/>
              <a:pathLst>
                <a:path w="4762" h="4233" extrusionOk="0">
                  <a:moveTo>
                    <a:pt x="0" y="3810"/>
                  </a:moveTo>
                  <a:cubicBezTo>
                    <a:pt x="1905" y="2857"/>
                    <a:pt x="3810" y="1905"/>
                    <a:pt x="4763" y="0"/>
                  </a:cubicBezTo>
                  <a:cubicBezTo>
                    <a:pt x="3810" y="953"/>
                    <a:pt x="2858" y="2857"/>
                    <a:pt x="1905" y="3810"/>
                  </a:cubicBezTo>
                  <a:cubicBezTo>
                    <a:pt x="1905" y="4763"/>
                    <a:pt x="0" y="3810"/>
                    <a:pt x="0" y="381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2572;p22">
              <a:extLst>
                <a:ext uri="{FF2B5EF4-FFF2-40B4-BE49-F238E27FC236}">
                  <a16:creationId xmlns:a16="http://schemas.microsoft.com/office/drawing/2014/main" id="{65271197-5829-4F52-8798-6DA5F43435E6}"/>
                </a:ext>
              </a:extLst>
            </p:cNvPr>
            <p:cNvSpPr/>
            <p:nvPr/>
          </p:nvSpPr>
          <p:spPr>
            <a:xfrm>
              <a:off x="6571297" y="3417569"/>
              <a:ext cx="8572" cy="5714"/>
            </a:xfrm>
            <a:custGeom>
              <a:avLst/>
              <a:gdLst/>
              <a:ahLst/>
              <a:cxnLst/>
              <a:rect l="l" t="t" r="r" b="b"/>
              <a:pathLst>
                <a:path w="8572" h="5714" extrusionOk="0">
                  <a:moveTo>
                    <a:pt x="8572" y="0"/>
                  </a:moveTo>
                  <a:cubicBezTo>
                    <a:pt x="5715" y="1905"/>
                    <a:pt x="2858" y="3810"/>
                    <a:pt x="0" y="5715"/>
                  </a:cubicBezTo>
                  <a:cubicBezTo>
                    <a:pt x="2858" y="2858"/>
                    <a:pt x="5715" y="952"/>
                    <a:pt x="8572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2573;p22">
              <a:extLst>
                <a:ext uri="{FF2B5EF4-FFF2-40B4-BE49-F238E27FC236}">
                  <a16:creationId xmlns:a16="http://schemas.microsoft.com/office/drawing/2014/main" id="{1F3FDFC9-A04F-496A-B759-F9240F6AF59C}"/>
                </a:ext>
              </a:extLst>
            </p:cNvPr>
            <p:cNvSpPr/>
            <p:nvPr/>
          </p:nvSpPr>
          <p:spPr>
            <a:xfrm>
              <a:off x="6371040" y="3214687"/>
              <a:ext cx="41442" cy="177165"/>
            </a:xfrm>
            <a:custGeom>
              <a:avLst/>
              <a:gdLst/>
              <a:ahLst/>
              <a:cxnLst/>
              <a:rect l="l" t="t" r="r" b="b"/>
              <a:pathLst>
                <a:path w="41442" h="177165" extrusionOk="0">
                  <a:moveTo>
                    <a:pt x="232" y="140970"/>
                  </a:moveTo>
                  <a:cubicBezTo>
                    <a:pt x="232" y="95250"/>
                    <a:pt x="232" y="50483"/>
                    <a:pt x="232" y="0"/>
                  </a:cubicBezTo>
                  <a:cubicBezTo>
                    <a:pt x="11662" y="0"/>
                    <a:pt x="24997" y="0"/>
                    <a:pt x="39285" y="0"/>
                  </a:cubicBezTo>
                  <a:cubicBezTo>
                    <a:pt x="39285" y="47625"/>
                    <a:pt x="41190" y="94297"/>
                    <a:pt x="40237" y="141922"/>
                  </a:cubicBezTo>
                  <a:cubicBezTo>
                    <a:pt x="40237" y="155258"/>
                    <a:pt x="48810" y="177165"/>
                    <a:pt x="20235" y="177165"/>
                  </a:cubicBezTo>
                  <a:cubicBezTo>
                    <a:pt x="-9293" y="176213"/>
                    <a:pt x="3090" y="154305"/>
                    <a:pt x="232" y="14097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2574;p22">
              <a:extLst>
                <a:ext uri="{FF2B5EF4-FFF2-40B4-BE49-F238E27FC236}">
                  <a16:creationId xmlns:a16="http://schemas.microsoft.com/office/drawing/2014/main" id="{8DEB4FE4-2A86-41DF-BF68-7EDB6CF5BF33}"/>
                </a:ext>
              </a:extLst>
            </p:cNvPr>
            <p:cNvSpPr/>
            <p:nvPr/>
          </p:nvSpPr>
          <p:spPr>
            <a:xfrm>
              <a:off x="6426279" y="3184207"/>
              <a:ext cx="37385" cy="177376"/>
            </a:xfrm>
            <a:custGeom>
              <a:avLst/>
              <a:gdLst/>
              <a:ahLst/>
              <a:cxnLst/>
              <a:rect l="l" t="t" r="r" b="b"/>
              <a:pathLst>
                <a:path w="37385" h="177376" extrusionOk="0">
                  <a:moveTo>
                    <a:pt x="238" y="952"/>
                  </a:moveTo>
                  <a:cubicBezTo>
                    <a:pt x="11668" y="952"/>
                    <a:pt x="23098" y="952"/>
                    <a:pt x="33576" y="0"/>
                  </a:cubicBezTo>
                  <a:cubicBezTo>
                    <a:pt x="35481" y="54292"/>
                    <a:pt x="37386" y="108585"/>
                    <a:pt x="37386" y="162877"/>
                  </a:cubicBezTo>
                  <a:cubicBezTo>
                    <a:pt x="37386" y="167640"/>
                    <a:pt x="23098" y="179070"/>
                    <a:pt x="21193" y="177165"/>
                  </a:cubicBezTo>
                  <a:cubicBezTo>
                    <a:pt x="12621" y="173355"/>
                    <a:pt x="1190" y="164783"/>
                    <a:pt x="1190" y="158115"/>
                  </a:cubicBezTo>
                  <a:cubicBezTo>
                    <a:pt x="-714" y="120015"/>
                    <a:pt x="238" y="80963"/>
                    <a:pt x="238" y="42863"/>
                  </a:cubicBezTo>
                  <a:cubicBezTo>
                    <a:pt x="1190" y="28575"/>
                    <a:pt x="238" y="15240"/>
                    <a:pt x="238" y="952"/>
                  </a:cubicBezTo>
                  <a:close/>
                </a:path>
              </a:pathLst>
            </a:custGeom>
            <a:solidFill>
              <a:srgbClr val="120E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2575;p22">
              <a:extLst>
                <a:ext uri="{FF2B5EF4-FFF2-40B4-BE49-F238E27FC236}">
                  <a16:creationId xmlns:a16="http://schemas.microsoft.com/office/drawing/2014/main" id="{8E3789A4-55A1-4909-892B-663ACE5E919A}"/>
                </a:ext>
              </a:extLst>
            </p:cNvPr>
            <p:cNvSpPr/>
            <p:nvPr/>
          </p:nvSpPr>
          <p:spPr>
            <a:xfrm>
              <a:off x="6296025" y="3252787"/>
              <a:ext cx="49530" cy="165734"/>
            </a:xfrm>
            <a:custGeom>
              <a:avLst/>
              <a:gdLst/>
              <a:ahLst/>
              <a:cxnLst/>
              <a:rect l="l" t="t" r="r" b="b"/>
              <a:pathLst>
                <a:path w="49530" h="165734" extrusionOk="0">
                  <a:moveTo>
                    <a:pt x="0" y="4763"/>
                  </a:moveTo>
                  <a:cubicBezTo>
                    <a:pt x="6668" y="2858"/>
                    <a:pt x="13335" y="953"/>
                    <a:pt x="19050" y="0"/>
                  </a:cubicBezTo>
                  <a:cubicBezTo>
                    <a:pt x="40957" y="10478"/>
                    <a:pt x="44768" y="27622"/>
                    <a:pt x="43815" y="49530"/>
                  </a:cubicBezTo>
                  <a:cubicBezTo>
                    <a:pt x="42863" y="69533"/>
                    <a:pt x="47625" y="89535"/>
                    <a:pt x="49530" y="109538"/>
                  </a:cubicBezTo>
                  <a:cubicBezTo>
                    <a:pt x="49530" y="126683"/>
                    <a:pt x="49530" y="143828"/>
                    <a:pt x="49530" y="163830"/>
                  </a:cubicBezTo>
                  <a:cubicBezTo>
                    <a:pt x="37147" y="164783"/>
                    <a:pt x="26670" y="164783"/>
                    <a:pt x="13335" y="165735"/>
                  </a:cubicBezTo>
                  <a:cubicBezTo>
                    <a:pt x="9525" y="110490"/>
                    <a:pt x="4763" y="57150"/>
                    <a:pt x="0" y="4763"/>
                  </a:cubicBezTo>
                  <a:close/>
                </a:path>
              </a:pathLst>
            </a:custGeom>
            <a:solidFill>
              <a:srgbClr val="120E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2576;p22">
              <a:extLst>
                <a:ext uri="{FF2B5EF4-FFF2-40B4-BE49-F238E27FC236}">
                  <a16:creationId xmlns:a16="http://schemas.microsoft.com/office/drawing/2014/main" id="{B7D20D66-34AE-4BC6-9BDA-C83528DAF07A}"/>
                </a:ext>
              </a:extLst>
            </p:cNvPr>
            <p:cNvSpPr/>
            <p:nvPr/>
          </p:nvSpPr>
          <p:spPr>
            <a:xfrm>
              <a:off x="6354127" y="3576637"/>
              <a:ext cx="224790" cy="52387"/>
            </a:xfrm>
            <a:custGeom>
              <a:avLst/>
              <a:gdLst/>
              <a:ahLst/>
              <a:cxnLst/>
              <a:rect l="l" t="t" r="r" b="b"/>
              <a:pathLst>
                <a:path w="224790" h="52387" extrusionOk="0">
                  <a:moveTo>
                    <a:pt x="0" y="0"/>
                  </a:moveTo>
                  <a:cubicBezTo>
                    <a:pt x="30480" y="3810"/>
                    <a:pt x="60960" y="7620"/>
                    <a:pt x="90488" y="11430"/>
                  </a:cubicBezTo>
                  <a:cubicBezTo>
                    <a:pt x="127635" y="20003"/>
                    <a:pt x="165735" y="27622"/>
                    <a:pt x="202882" y="37147"/>
                  </a:cubicBezTo>
                  <a:cubicBezTo>
                    <a:pt x="211455" y="39053"/>
                    <a:pt x="217170" y="47625"/>
                    <a:pt x="224790" y="52388"/>
                  </a:cubicBezTo>
                  <a:cubicBezTo>
                    <a:pt x="194310" y="50483"/>
                    <a:pt x="163830" y="49530"/>
                    <a:pt x="133350" y="44767"/>
                  </a:cubicBezTo>
                  <a:cubicBezTo>
                    <a:pt x="93345" y="38100"/>
                    <a:pt x="54292" y="29528"/>
                    <a:pt x="14288" y="20003"/>
                  </a:cubicBezTo>
                  <a:cubicBezTo>
                    <a:pt x="8572" y="19050"/>
                    <a:pt x="4763" y="7620"/>
                    <a:pt x="0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2577;p22">
              <a:extLst>
                <a:ext uri="{FF2B5EF4-FFF2-40B4-BE49-F238E27FC236}">
                  <a16:creationId xmlns:a16="http://schemas.microsoft.com/office/drawing/2014/main" id="{9263BE33-AE57-4B1A-832E-93489CF034DA}"/>
                </a:ext>
              </a:extLst>
            </p:cNvPr>
            <p:cNvSpPr/>
            <p:nvPr/>
          </p:nvSpPr>
          <p:spPr>
            <a:xfrm>
              <a:off x="4226454" y="4895849"/>
              <a:ext cx="45508" cy="63817"/>
            </a:xfrm>
            <a:custGeom>
              <a:avLst/>
              <a:gdLst/>
              <a:ahLst/>
              <a:cxnLst/>
              <a:rect l="l" t="t" r="r" b="b"/>
              <a:pathLst>
                <a:path w="45508" h="63817" extrusionOk="0">
                  <a:moveTo>
                    <a:pt x="39793" y="27622"/>
                  </a:moveTo>
                  <a:cubicBezTo>
                    <a:pt x="41698" y="31432"/>
                    <a:pt x="43603" y="35243"/>
                    <a:pt x="45508" y="40005"/>
                  </a:cubicBezTo>
                  <a:cubicBezTo>
                    <a:pt x="45508" y="45720"/>
                    <a:pt x="45508" y="52388"/>
                    <a:pt x="45508" y="58103"/>
                  </a:cubicBezTo>
                  <a:lnTo>
                    <a:pt x="45508" y="58103"/>
                  </a:lnTo>
                  <a:cubicBezTo>
                    <a:pt x="38841" y="54293"/>
                    <a:pt x="32173" y="51435"/>
                    <a:pt x="25506" y="47625"/>
                  </a:cubicBezTo>
                  <a:cubicBezTo>
                    <a:pt x="23601" y="53340"/>
                    <a:pt x="21696" y="58103"/>
                    <a:pt x="20743" y="63818"/>
                  </a:cubicBezTo>
                  <a:cubicBezTo>
                    <a:pt x="20743" y="63818"/>
                    <a:pt x="20743" y="63818"/>
                    <a:pt x="20743" y="63818"/>
                  </a:cubicBezTo>
                  <a:cubicBezTo>
                    <a:pt x="-5927" y="40957"/>
                    <a:pt x="-6879" y="29528"/>
                    <a:pt x="17886" y="0"/>
                  </a:cubicBezTo>
                  <a:cubicBezTo>
                    <a:pt x="25506" y="9525"/>
                    <a:pt x="32173" y="18097"/>
                    <a:pt x="39793" y="27622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2578;p22">
              <a:extLst>
                <a:ext uri="{FF2B5EF4-FFF2-40B4-BE49-F238E27FC236}">
                  <a16:creationId xmlns:a16="http://schemas.microsoft.com/office/drawing/2014/main" id="{EA9A7376-8BBA-429A-B681-90274E60ED35}"/>
                </a:ext>
              </a:extLst>
            </p:cNvPr>
            <p:cNvSpPr/>
            <p:nvPr/>
          </p:nvSpPr>
          <p:spPr>
            <a:xfrm>
              <a:off x="4828222" y="5119687"/>
              <a:ext cx="42141" cy="19342"/>
            </a:xfrm>
            <a:custGeom>
              <a:avLst/>
              <a:gdLst/>
              <a:ahLst/>
              <a:cxnLst/>
              <a:rect l="l" t="t" r="r" b="b"/>
              <a:pathLst>
                <a:path w="42141" h="19342" extrusionOk="0">
                  <a:moveTo>
                    <a:pt x="0" y="13335"/>
                  </a:moveTo>
                  <a:cubicBezTo>
                    <a:pt x="19050" y="7620"/>
                    <a:pt x="30480" y="3810"/>
                    <a:pt x="41910" y="0"/>
                  </a:cubicBezTo>
                  <a:cubicBezTo>
                    <a:pt x="42863" y="22860"/>
                    <a:pt x="42863" y="22860"/>
                    <a:pt x="0" y="1333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2579;p22">
              <a:extLst>
                <a:ext uri="{FF2B5EF4-FFF2-40B4-BE49-F238E27FC236}">
                  <a16:creationId xmlns:a16="http://schemas.microsoft.com/office/drawing/2014/main" id="{BF1FBDCE-EE77-490E-A096-BEB788F87D3B}"/>
                </a:ext>
              </a:extLst>
            </p:cNvPr>
            <p:cNvSpPr/>
            <p:nvPr/>
          </p:nvSpPr>
          <p:spPr>
            <a:xfrm>
              <a:off x="4285297" y="4941569"/>
              <a:ext cx="12382" cy="9525"/>
            </a:xfrm>
            <a:custGeom>
              <a:avLst/>
              <a:gdLst/>
              <a:ahLst/>
              <a:cxnLst/>
              <a:rect l="l" t="t" r="r" b="b"/>
              <a:pathLst>
                <a:path w="12382" h="9525" extrusionOk="0">
                  <a:moveTo>
                    <a:pt x="0" y="0"/>
                  </a:moveTo>
                  <a:cubicBezTo>
                    <a:pt x="3810" y="0"/>
                    <a:pt x="8573" y="0"/>
                    <a:pt x="12383" y="0"/>
                  </a:cubicBezTo>
                  <a:cubicBezTo>
                    <a:pt x="7620" y="0"/>
                    <a:pt x="3810" y="0"/>
                    <a:pt x="0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2580;p22">
              <a:extLst>
                <a:ext uri="{FF2B5EF4-FFF2-40B4-BE49-F238E27FC236}">
                  <a16:creationId xmlns:a16="http://schemas.microsoft.com/office/drawing/2014/main" id="{59795445-DE35-49F8-ACBE-0F2966DB048A}"/>
                </a:ext>
              </a:extLst>
            </p:cNvPr>
            <p:cNvSpPr/>
            <p:nvPr/>
          </p:nvSpPr>
          <p:spPr>
            <a:xfrm>
              <a:off x="4272491" y="4953952"/>
              <a:ext cx="3280" cy="1904"/>
            </a:xfrm>
            <a:custGeom>
              <a:avLst/>
              <a:gdLst/>
              <a:ahLst/>
              <a:cxnLst/>
              <a:rect l="l" t="t" r="r" b="b"/>
              <a:pathLst>
                <a:path w="3280" h="1904" extrusionOk="0">
                  <a:moveTo>
                    <a:pt x="423" y="0"/>
                  </a:moveTo>
                  <a:cubicBezTo>
                    <a:pt x="1376" y="953"/>
                    <a:pt x="2328" y="953"/>
                    <a:pt x="3281" y="1905"/>
                  </a:cubicBezTo>
                  <a:cubicBezTo>
                    <a:pt x="1376" y="953"/>
                    <a:pt x="423" y="0"/>
                    <a:pt x="423" y="0"/>
                  </a:cubicBezTo>
                  <a:cubicBezTo>
                    <a:pt x="-529" y="0"/>
                    <a:pt x="423" y="0"/>
                    <a:pt x="42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2581;p22">
              <a:extLst>
                <a:ext uri="{FF2B5EF4-FFF2-40B4-BE49-F238E27FC236}">
                  <a16:creationId xmlns:a16="http://schemas.microsoft.com/office/drawing/2014/main" id="{874E4262-64FE-4B7C-A728-1F3FAF497D32}"/>
                </a:ext>
              </a:extLst>
            </p:cNvPr>
            <p:cNvSpPr/>
            <p:nvPr/>
          </p:nvSpPr>
          <p:spPr>
            <a:xfrm>
              <a:off x="4247197" y="4959667"/>
              <a:ext cx="2857" cy="952"/>
            </a:xfrm>
            <a:custGeom>
              <a:avLst/>
              <a:gdLst/>
              <a:ahLst/>
              <a:cxnLst/>
              <a:rect l="l" t="t" r="r" b="b"/>
              <a:pathLst>
                <a:path w="2857" h="952" extrusionOk="0">
                  <a:moveTo>
                    <a:pt x="0" y="0"/>
                  </a:moveTo>
                  <a:cubicBezTo>
                    <a:pt x="953" y="0"/>
                    <a:pt x="1905" y="952"/>
                    <a:pt x="2858" y="952"/>
                  </a:cubicBezTo>
                  <a:cubicBezTo>
                    <a:pt x="1905" y="952"/>
                    <a:pt x="953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2582;p22">
              <a:extLst>
                <a:ext uri="{FF2B5EF4-FFF2-40B4-BE49-F238E27FC236}">
                  <a16:creationId xmlns:a16="http://schemas.microsoft.com/office/drawing/2014/main" id="{4B25001F-AB14-41AE-B055-074EC5618F04}"/>
                </a:ext>
              </a:extLst>
            </p:cNvPr>
            <p:cNvSpPr/>
            <p:nvPr/>
          </p:nvSpPr>
          <p:spPr>
            <a:xfrm>
              <a:off x="4993005" y="5207317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0" y="2857"/>
                  </a:moveTo>
                  <a:cubicBezTo>
                    <a:pt x="952" y="1905"/>
                    <a:pt x="952" y="952"/>
                    <a:pt x="1905" y="0"/>
                  </a:cubicBezTo>
                  <a:cubicBezTo>
                    <a:pt x="952" y="952"/>
                    <a:pt x="0" y="1905"/>
                    <a:pt x="0" y="2857"/>
                  </a:cubicBezTo>
                  <a:cubicBezTo>
                    <a:pt x="0" y="2857"/>
                    <a:pt x="0" y="2857"/>
                    <a:pt x="0" y="285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2583;p22">
              <a:extLst>
                <a:ext uri="{FF2B5EF4-FFF2-40B4-BE49-F238E27FC236}">
                  <a16:creationId xmlns:a16="http://schemas.microsoft.com/office/drawing/2014/main" id="{34D24DA7-F43E-40E2-B999-98CD0A43E15E}"/>
                </a:ext>
              </a:extLst>
            </p:cNvPr>
            <p:cNvSpPr/>
            <p:nvPr/>
          </p:nvSpPr>
          <p:spPr>
            <a:xfrm>
              <a:off x="5413057" y="4733924"/>
              <a:ext cx="12382" cy="42862"/>
            </a:xfrm>
            <a:custGeom>
              <a:avLst/>
              <a:gdLst/>
              <a:ahLst/>
              <a:cxnLst/>
              <a:rect l="l" t="t" r="r" b="b"/>
              <a:pathLst>
                <a:path w="12382" h="42862" extrusionOk="0">
                  <a:moveTo>
                    <a:pt x="11430" y="0"/>
                  </a:moveTo>
                  <a:cubicBezTo>
                    <a:pt x="11430" y="3810"/>
                    <a:pt x="11430" y="8572"/>
                    <a:pt x="12383" y="12382"/>
                  </a:cubicBezTo>
                  <a:cubicBezTo>
                    <a:pt x="8573" y="22860"/>
                    <a:pt x="3810" y="32385"/>
                    <a:pt x="0" y="42863"/>
                  </a:cubicBezTo>
                  <a:cubicBezTo>
                    <a:pt x="0" y="42863"/>
                    <a:pt x="0" y="42863"/>
                    <a:pt x="0" y="42863"/>
                  </a:cubicBezTo>
                  <a:cubicBezTo>
                    <a:pt x="3810" y="28575"/>
                    <a:pt x="7620" y="14288"/>
                    <a:pt x="11430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2584;p22">
              <a:extLst>
                <a:ext uri="{FF2B5EF4-FFF2-40B4-BE49-F238E27FC236}">
                  <a16:creationId xmlns:a16="http://schemas.microsoft.com/office/drawing/2014/main" id="{BB9D58F7-DF33-4696-95FD-5157BC896FD2}"/>
                </a:ext>
              </a:extLst>
            </p:cNvPr>
            <p:cNvSpPr/>
            <p:nvPr/>
          </p:nvSpPr>
          <p:spPr>
            <a:xfrm>
              <a:off x="5408294" y="4776787"/>
              <a:ext cx="4762" cy="7619"/>
            </a:xfrm>
            <a:custGeom>
              <a:avLst/>
              <a:gdLst/>
              <a:ahLst/>
              <a:cxnLst/>
              <a:rect l="l" t="t" r="r" b="b"/>
              <a:pathLst>
                <a:path w="4762" h="7619" extrusionOk="0">
                  <a:moveTo>
                    <a:pt x="4763" y="0"/>
                  </a:moveTo>
                  <a:cubicBezTo>
                    <a:pt x="3810" y="2857"/>
                    <a:pt x="2858" y="4763"/>
                    <a:pt x="1905" y="7620"/>
                  </a:cubicBezTo>
                  <a:cubicBezTo>
                    <a:pt x="953" y="6668"/>
                    <a:pt x="0" y="6668"/>
                    <a:pt x="0" y="5715"/>
                  </a:cubicBezTo>
                  <a:cubicBezTo>
                    <a:pt x="953" y="3810"/>
                    <a:pt x="2858" y="1905"/>
                    <a:pt x="4763" y="0"/>
                  </a:cubicBezTo>
                  <a:cubicBezTo>
                    <a:pt x="3810" y="0"/>
                    <a:pt x="4763" y="0"/>
                    <a:pt x="4763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2585;p22">
              <a:extLst>
                <a:ext uri="{FF2B5EF4-FFF2-40B4-BE49-F238E27FC236}">
                  <a16:creationId xmlns:a16="http://schemas.microsoft.com/office/drawing/2014/main" id="{F60D6174-7380-4255-AA8F-137F6D2EBF55}"/>
                </a:ext>
              </a:extLst>
            </p:cNvPr>
            <p:cNvSpPr/>
            <p:nvPr/>
          </p:nvSpPr>
          <p:spPr>
            <a:xfrm>
              <a:off x="5414009" y="4481512"/>
              <a:ext cx="2857" cy="4762"/>
            </a:xfrm>
            <a:custGeom>
              <a:avLst/>
              <a:gdLst/>
              <a:ahLst/>
              <a:cxnLst/>
              <a:rect l="l" t="t" r="r" b="b"/>
              <a:pathLst>
                <a:path w="2857" h="4762" extrusionOk="0">
                  <a:moveTo>
                    <a:pt x="2858" y="2857"/>
                  </a:moveTo>
                  <a:cubicBezTo>
                    <a:pt x="1905" y="3810"/>
                    <a:pt x="1905" y="3810"/>
                    <a:pt x="953" y="4763"/>
                  </a:cubicBezTo>
                  <a:cubicBezTo>
                    <a:pt x="953" y="3810"/>
                    <a:pt x="0" y="2857"/>
                    <a:pt x="0" y="1905"/>
                  </a:cubicBezTo>
                  <a:cubicBezTo>
                    <a:pt x="0" y="953"/>
                    <a:pt x="953" y="953"/>
                    <a:pt x="1905" y="0"/>
                  </a:cubicBezTo>
                  <a:cubicBezTo>
                    <a:pt x="2858" y="953"/>
                    <a:pt x="2858" y="1905"/>
                    <a:pt x="2858" y="2857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2586;p22">
              <a:extLst>
                <a:ext uri="{FF2B5EF4-FFF2-40B4-BE49-F238E27FC236}">
                  <a16:creationId xmlns:a16="http://schemas.microsoft.com/office/drawing/2014/main" id="{DB31F4AA-6051-4F04-9B4B-FCC26B9A5154}"/>
                </a:ext>
              </a:extLst>
            </p:cNvPr>
            <p:cNvSpPr/>
            <p:nvPr/>
          </p:nvSpPr>
          <p:spPr>
            <a:xfrm>
              <a:off x="5266372" y="5081587"/>
              <a:ext cx="1905" cy="2857"/>
            </a:xfrm>
            <a:custGeom>
              <a:avLst/>
              <a:gdLst/>
              <a:ahLst/>
              <a:cxnLst/>
              <a:rect l="l" t="t" r="r" b="b"/>
              <a:pathLst>
                <a:path w="1905" h="2857" extrusionOk="0">
                  <a:moveTo>
                    <a:pt x="1905" y="0"/>
                  </a:moveTo>
                  <a:cubicBezTo>
                    <a:pt x="953" y="953"/>
                    <a:pt x="953" y="1905"/>
                    <a:pt x="0" y="2857"/>
                  </a:cubicBezTo>
                  <a:cubicBezTo>
                    <a:pt x="953" y="1905"/>
                    <a:pt x="1905" y="953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2587;p22">
              <a:extLst>
                <a:ext uri="{FF2B5EF4-FFF2-40B4-BE49-F238E27FC236}">
                  <a16:creationId xmlns:a16="http://schemas.microsoft.com/office/drawing/2014/main" id="{DE074350-2D94-4E27-8A04-11E77F7E95F9}"/>
                </a:ext>
              </a:extLst>
            </p:cNvPr>
            <p:cNvSpPr/>
            <p:nvPr/>
          </p:nvSpPr>
          <p:spPr>
            <a:xfrm>
              <a:off x="5439727" y="4396739"/>
              <a:ext cx="2857" cy="9525"/>
            </a:xfrm>
            <a:custGeom>
              <a:avLst/>
              <a:gdLst/>
              <a:ahLst/>
              <a:cxnLst/>
              <a:rect l="l" t="t" r="r" b="b"/>
              <a:pathLst>
                <a:path w="2857" h="9525" extrusionOk="0">
                  <a:moveTo>
                    <a:pt x="0" y="9525"/>
                  </a:moveTo>
                  <a:cubicBezTo>
                    <a:pt x="0" y="6667"/>
                    <a:pt x="0" y="3810"/>
                    <a:pt x="0" y="0"/>
                  </a:cubicBezTo>
                  <a:cubicBezTo>
                    <a:pt x="953" y="0"/>
                    <a:pt x="1905" y="0"/>
                    <a:pt x="2857" y="0"/>
                  </a:cubicBezTo>
                  <a:cubicBezTo>
                    <a:pt x="2857" y="2857"/>
                    <a:pt x="2857" y="5715"/>
                    <a:pt x="2857" y="9525"/>
                  </a:cubicBezTo>
                  <a:cubicBezTo>
                    <a:pt x="1905" y="9525"/>
                    <a:pt x="953" y="9525"/>
                    <a:pt x="0" y="9525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2588;p22">
              <a:extLst>
                <a:ext uri="{FF2B5EF4-FFF2-40B4-BE49-F238E27FC236}">
                  <a16:creationId xmlns:a16="http://schemas.microsoft.com/office/drawing/2014/main" id="{7B0CA080-4957-4B24-BD2A-D98547988D7B}"/>
                </a:ext>
              </a:extLst>
            </p:cNvPr>
            <p:cNvSpPr/>
            <p:nvPr/>
          </p:nvSpPr>
          <p:spPr>
            <a:xfrm>
              <a:off x="4455795" y="4421504"/>
              <a:ext cx="100012" cy="250507"/>
            </a:xfrm>
            <a:custGeom>
              <a:avLst/>
              <a:gdLst/>
              <a:ahLst/>
              <a:cxnLst/>
              <a:rect l="l" t="t" r="r" b="b"/>
              <a:pathLst>
                <a:path w="100012" h="250507" extrusionOk="0">
                  <a:moveTo>
                    <a:pt x="98108" y="92392"/>
                  </a:moveTo>
                  <a:cubicBezTo>
                    <a:pt x="86677" y="100965"/>
                    <a:pt x="74295" y="125730"/>
                    <a:pt x="58102" y="90488"/>
                  </a:cubicBezTo>
                  <a:cubicBezTo>
                    <a:pt x="48577" y="143827"/>
                    <a:pt x="39052" y="197167"/>
                    <a:pt x="29527" y="250507"/>
                  </a:cubicBezTo>
                  <a:cubicBezTo>
                    <a:pt x="20002" y="249555"/>
                    <a:pt x="9525" y="247650"/>
                    <a:pt x="0" y="246697"/>
                  </a:cubicBezTo>
                  <a:cubicBezTo>
                    <a:pt x="27622" y="223838"/>
                    <a:pt x="34290" y="167640"/>
                    <a:pt x="11430" y="146685"/>
                  </a:cubicBezTo>
                  <a:lnTo>
                    <a:pt x="11430" y="146685"/>
                  </a:lnTo>
                  <a:cubicBezTo>
                    <a:pt x="1905" y="116205"/>
                    <a:pt x="4763" y="87630"/>
                    <a:pt x="19050" y="59055"/>
                  </a:cubicBezTo>
                  <a:cubicBezTo>
                    <a:pt x="29527" y="37147"/>
                    <a:pt x="43815" y="22860"/>
                    <a:pt x="81915" y="0"/>
                  </a:cubicBezTo>
                  <a:cubicBezTo>
                    <a:pt x="74295" y="28575"/>
                    <a:pt x="76200" y="51435"/>
                    <a:pt x="100012" y="67627"/>
                  </a:cubicBezTo>
                  <a:cubicBezTo>
                    <a:pt x="98108" y="76200"/>
                    <a:pt x="98108" y="84772"/>
                    <a:pt x="98108" y="92392"/>
                  </a:cubicBezTo>
                  <a:lnTo>
                    <a:pt x="98108" y="92392"/>
                  </a:ln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2589;p22">
              <a:extLst>
                <a:ext uri="{FF2B5EF4-FFF2-40B4-BE49-F238E27FC236}">
                  <a16:creationId xmlns:a16="http://schemas.microsoft.com/office/drawing/2014/main" id="{E8E7D75D-A464-400E-BCAB-756686AE618F}"/>
                </a:ext>
              </a:extLst>
            </p:cNvPr>
            <p:cNvSpPr/>
            <p:nvPr/>
          </p:nvSpPr>
          <p:spPr>
            <a:xfrm>
              <a:off x="4455795" y="4569142"/>
              <a:ext cx="10477" cy="16192"/>
            </a:xfrm>
            <a:custGeom>
              <a:avLst/>
              <a:gdLst/>
              <a:ahLst/>
              <a:cxnLst/>
              <a:rect l="l" t="t" r="r" b="b"/>
              <a:pathLst>
                <a:path w="10477" h="16192" extrusionOk="0">
                  <a:moveTo>
                    <a:pt x="10477" y="0"/>
                  </a:moveTo>
                  <a:cubicBezTo>
                    <a:pt x="9525" y="5715"/>
                    <a:pt x="8572" y="10477"/>
                    <a:pt x="7620" y="16192"/>
                  </a:cubicBezTo>
                  <a:cubicBezTo>
                    <a:pt x="4763" y="15240"/>
                    <a:pt x="1905" y="14288"/>
                    <a:pt x="0" y="13335"/>
                  </a:cubicBezTo>
                  <a:cubicBezTo>
                    <a:pt x="3810" y="8572"/>
                    <a:pt x="6667" y="4763"/>
                    <a:pt x="10477" y="0"/>
                  </a:cubicBezTo>
                  <a:cubicBezTo>
                    <a:pt x="10477" y="0"/>
                    <a:pt x="10477" y="0"/>
                    <a:pt x="10477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2590;p22">
              <a:extLst>
                <a:ext uri="{FF2B5EF4-FFF2-40B4-BE49-F238E27FC236}">
                  <a16:creationId xmlns:a16="http://schemas.microsoft.com/office/drawing/2014/main" id="{05BB13C7-E872-4931-921C-4384990B8B18}"/>
                </a:ext>
              </a:extLst>
            </p:cNvPr>
            <p:cNvSpPr/>
            <p:nvPr/>
          </p:nvSpPr>
          <p:spPr>
            <a:xfrm>
              <a:off x="4581525" y="4456746"/>
              <a:ext cx="2857" cy="4762"/>
            </a:xfrm>
            <a:custGeom>
              <a:avLst/>
              <a:gdLst/>
              <a:ahLst/>
              <a:cxnLst/>
              <a:rect l="l" t="t" r="r" b="b"/>
              <a:pathLst>
                <a:path w="2857" h="4762" extrusionOk="0">
                  <a:moveTo>
                    <a:pt x="2857" y="2858"/>
                  </a:moveTo>
                  <a:cubicBezTo>
                    <a:pt x="1905" y="3810"/>
                    <a:pt x="1905" y="3810"/>
                    <a:pt x="953" y="4763"/>
                  </a:cubicBezTo>
                  <a:cubicBezTo>
                    <a:pt x="953" y="3810"/>
                    <a:pt x="0" y="2858"/>
                    <a:pt x="0" y="1905"/>
                  </a:cubicBezTo>
                  <a:cubicBezTo>
                    <a:pt x="0" y="953"/>
                    <a:pt x="953" y="0"/>
                    <a:pt x="1905" y="0"/>
                  </a:cubicBezTo>
                  <a:cubicBezTo>
                    <a:pt x="1905" y="953"/>
                    <a:pt x="1905" y="1905"/>
                    <a:pt x="2857" y="2858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591;p22">
              <a:extLst>
                <a:ext uri="{FF2B5EF4-FFF2-40B4-BE49-F238E27FC236}">
                  <a16:creationId xmlns:a16="http://schemas.microsoft.com/office/drawing/2014/main" id="{74397142-1A2C-430B-9700-60525A00C8B6}"/>
                </a:ext>
              </a:extLst>
            </p:cNvPr>
            <p:cNvSpPr/>
            <p:nvPr/>
          </p:nvSpPr>
          <p:spPr>
            <a:xfrm>
              <a:off x="4553902" y="4513896"/>
              <a:ext cx="4762" cy="6667"/>
            </a:xfrm>
            <a:custGeom>
              <a:avLst/>
              <a:gdLst/>
              <a:ahLst/>
              <a:cxnLst/>
              <a:rect l="l" t="t" r="r" b="b"/>
              <a:pathLst>
                <a:path w="4762" h="6667" extrusionOk="0">
                  <a:moveTo>
                    <a:pt x="0" y="0"/>
                  </a:moveTo>
                  <a:cubicBezTo>
                    <a:pt x="1905" y="1905"/>
                    <a:pt x="2857" y="3810"/>
                    <a:pt x="4763" y="6668"/>
                  </a:cubicBezTo>
                  <a:cubicBezTo>
                    <a:pt x="3810" y="4763"/>
                    <a:pt x="1905" y="2858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592;p22">
              <a:extLst>
                <a:ext uri="{FF2B5EF4-FFF2-40B4-BE49-F238E27FC236}">
                  <a16:creationId xmlns:a16="http://schemas.microsoft.com/office/drawing/2014/main" id="{5635E92E-237A-4D73-A4F6-EDA6B492D812}"/>
                </a:ext>
              </a:extLst>
            </p:cNvPr>
            <p:cNvSpPr/>
            <p:nvPr/>
          </p:nvSpPr>
          <p:spPr>
            <a:xfrm>
              <a:off x="4768215" y="4660158"/>
              <a:ext cx="24765" cy="13437"/>
            </a:xfrm>
            <a:custGeom>
              <a:avLst/>
              <a:gdLst/>
              <a:ahLst/>
              <a:cxnLst/>
              <a:rect l="l" t="t" r="r" b="b"/>
              <a:pathLst>
                <a:path w="24765" h="13437" extrusionOk="0">
                  <a:moveTo>
                    <a:pt x="24765" y="423"/>
                  </a:moveTo>
                  <a:cubicBezTo>
                    <a:pt x="16192" y="21378"/>
                    <a:pt x="7620" y="13758"/>
                    <a:pt x="0" y="423"/>
                  </a:cubicBezTo>
                  <a:cubicBezTo>
                    <a:pt x="7620" y="-529"/>
                    <a:pt x="16192" y="423"/>
                    <a:pt x="24765" y="42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593;p22">
              <a:extLst>
                <a:ext uri="{FF2B5EF4-FFF2-40B4-BE49-F238E27FC236}">
                  <a16:creationId xmlns:a16="http://schemas.microsoft.com/office/drawing/2014/main" id="{8BC3150D-E46F-4DD0-9674-75716D194480}"/>
                </a:ext>
              </a:extLst>
            </p:cNvPr>
            <p:cNvSpPr/>
            <p:nvPr/>
          </p:nvSpPr>
          <p:spPr>
            <a:xfrm>
              <a:off x="4842509" y="4647246"/>
              <a:ext cx="20002" cy="6667"/>
            </a:xfrm>
            <a:custGeom>
              <a:avLst/>
              <a:gdLst/>
              <a:ahLst/>
              <a:cxnLst/>
              <a:rect l="l" t="t" r="r" b="b"/>
              <a:pathLst>
                <a:path w="20002" h="6667" extrusionOk="0">
                  <a:moveTo>
                    <a:pt x="20003" y="0"/>
                  </a:moveTo>
                  <a:cubicBezTo>
                    <a:pt x="13335" y="1905"/>
                    <a:pt x="6668" y="4763"/>
                    <a:pt x="0" y="6668"/>
                  </a:cubicBezTo>
                  <a:cubicBezTo>
                    <a:pt x="6668" y="4763"/>
                    <a:pt x="13335" y="2858"/>
                    <a:pt x="20003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594;p22">
              <a:extLst>
                <a:ext uri="{FF2B5EF4-FFF2-40B4-BE49-F238E27FC236}">
                  <a16:creationId xmlns:a16="http://schemas.microsoft.com/office/drawing/2014/main" id="{B93D7902-10AD-44F6-ACBD-E7848F41FB15}"/>
                </a:ext>
              </a:extLst>
            </p:cNvPr>
            <p:cNvSpPr/>
            <p:nvPr/>
          </p:nvSpPr>
          <p:spPr>
            <a:xfrm>
              <a:off x="4804409" y="4660581"/>
              <a:ext cx="13334" cy="9525"/>
            </a:xfrm>
            <a:custGeom>
              <a:avLst/>
              <a:gdLst/>
              <a:ahLst/>
              <a:cxnLst/>
              <a:rect l="l" t="t" r="r" b="b"/>
              <a:pathLst>
                <a:path w="13334" h="9525" extrusionOk="0">
                  <a:moveTo>
                    <a:pt x="13335" y="0"/>
                  </a:moveTo>
                  <a:cubicBezTo>
                    <a:pt x="8572" y="0"/>
                    <a:pt x="4763" y="0"/>
                    <a:pt x="0" y="0"/>
                  </a:cubicBezTo>
                  <a:cubicBezTo>
                    <a:pt x="4763" y="0"/>
                    <a:pt x="8572" y="0"/>
                    <a:pt x="13335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595;p22">
              <a:extLst>
                <a:ext uri="{FF2B5EF4-FFF2-40B4-BE49-F238E27FC236}">
                  <a16:creationId xmlns:a16="http://schemas.microsoft.com/office/drawing/2014/main" id="{51F3FE7B-EFE0-4097-A319-7BE72E12882A}"/>
                </a:ext>
              </a:extLst>
            </p:cNvPr>
            <p:cNvSpPr/>
            <p:nvPr/>
          </p:nvSpPr>
          <p:spPr>
            <a:xfrm>
              <a:off x="4673917" y="4598669"/>
              <a:ext cx="5714" cy="6667"/>
            </a:xfrm>
            <a:custGeom>
              <a:avLst/>
              <a:gdLst/>
              <a:ahLst/>
              <a:cxnLst/>
              <a:rect l="l" t="t" r="r" b="b"/>
              <a:pathLst>
                <a:path w="5714" h="6667" extrusionOk="0">
                  <a:moveTo>
                    <a:pt x="5715" y="6668"/>
                  </a:moveTo>
                  <a:cubicBezTo>
                    <a:pt x="3810" y="4763"/>
                    <a:pt x="1905" y="1905"/>
                    <a:pt x="0" y="0"/>
                  </a:cubicBezTo>
                  <a:cubicBezTo>
                    <a:pt x="1905" y="2858"/>
                    <a:pt x="3810" y="4763"/>
                    <a:pt x="5715" y="6668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596;p22">
              <a:extLst>
                <a:ext uri="{FF2B5EF4-FFF2-40B4-BE49-F238E27FC236}">
                  <a16:creationId xmlns:a16="http://schemas.microsoft.com/office/drawing/2014/main" id="{5786931A-E10B-4FEF-A548-AF9BE55D7C60}"/>
                </a:ext>
              </a:extLst>
            </p:cNvPr>
            <p:cNvSpPr/>
            <p:nvPr/>
          </p:nvSpPr>
          <p:spPr>
            <a:xfrm>
              <a:off x="4853940" y="4252470"/>
              <a:ext cx="151447" cy="55686"/>
            </a:xfrm>
            <a:custGeom>
              <a:avLst/>
              <a:gdLst/>
              <a:ahLst/>
              <a:cxnLst/>
              <a:rect l="l" t="t" r="r" b="b"/>
              <a:pathLst>
                <a:path w="151447" h="55686" extrusionOk="0">
                  <a:moveTo>
                    <a:pt x="70485" y="17586"/>
                  </a:moveTo>
                  <a:cubicBezTo>
                    <a:pt x="79057" y="11872"/>
                    <a:pt x="87630" y="4251"/>
                    <a:pt x="97155" y="441"/>
                  </a:cubicBezTo>
                  <a:cubicBezTo>
                    <a:pt x="102870" y="-1464"/>
                    <a:pt x="110490" y="3299"/>
                    <a:pt x="118110" y="5204"/>
                  </a:cubicBezTo>
                  <a:cubicBezTo>
                    <a:pt x="129540" y="8061"/>
                    <a:pt x="140017" y="10919"/>
                    <a:pt x="151447" y="14729"/>
                  </a:cubicBezTo>
                  <a:cubicBezTo>
                    <a:pt x="146685" y="26159"/>
                    <a:pt x="141922" y="37589"/>
                    <a:pt x="134303" y="55686"/>
                  </a:cubicBezTo>
                  <a:cubicBezTo>
                    <a:pt x="94297" y="1394"/>
                    <a:pt x="48578" y="55686"/>
                    <a:pt x="0" y="33779"/>
                  </a:cubicBezTo>
                  <a:cubicBezTo>
                    <a:pt x="25717" y="27111"/>
                    <a:pt x="47625" y="22349"/>
                    <a:pt x="70485" y="17586"/>
                  </a:cubicBezTo>
                  <a:cubicBezTo>
                    <a:pt x="73342" y="18539"/>
                    <a:pt x="76200" y="19491"/>
                    <a:pt x="79057" y="19491"/>
                  </a:cubicBezTo>
                  <a:cubicBezTo>
                    <a:pt x="75247" y="19491"/>
                    <a:pt x="72390" y="18539"/>
                    <a:pt x="70485" y="17586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597;p22">
              <a:extLst>
                <a:ext uri="{FF2B5EF4-FFF2-40B4-BE49-F238E27FC236}">
                  <a16:creationId xmlns:a16="http://schemas.microsoft.com/office/drawing/2014/main" id="{DF1542B1-F473-4D00-A5AF-66B75335EE44}"/>
                </a:ext>
              </a:extLst>
            </p:cNvPr>
            <p:cNvSpPr/>
            <p:nvPr/>
          </p:nvSpPr>
          <p:spPr>
            <a:xfrm>
              <a:off x="4867275" y="4241481"/>
              <a:ext cx="43815" cy="17145"/>
            </a:xfrm>
            <a:custGeom>
              <a:avLst/>
              <a:gdLst/>
              <a:ahLst/>
              <a:cxnLst/>
              <a:rect l="l" t="t" r="r" b="b"/>
              <a:pathLst>
                <a:path w="43815" h="17145" extrusionOk="0">
                  <a:moveTo>
                    <a:pt x="0" y="17145"/>
                  </a:moveTo>
                  <a:cubicBezTo>
                    <a:pt x="13335" y="11430"/>
                    <a:pt x="26670" y="5715"/>
                    <a:pt x="40957" y="0"/>
                  </a:cubicBezTo>
                  <a:cubicBezTo>
                    <a:pt x="41910" y="3810"/>
                    <a:pt x="42863" y="7620"/>
                    <a:pt x="43815" y="11430"/>
                  </a:cubicBezTo>
                  <a:cubicBezTo>
                    <a:pt x="29528" y="13335"/>
                    <a:pt x="15240" y="15240"/>
                    <a:pt x="0" y="17145"/>
                  </a:cubicBezTo>
                  <a:cubicBezTo>
                    <a:pt x="0" y="17145"/>
                    <a:pt x="0" y="17145"/>
                    <a:pt x="0" y="1714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598;p22">
              <a:extLst>
                <a:ext uri="{FF2B5EF4-FFF2-40B4-BE49-F238E27FC236}">
                  <a16:creationId xmlns:a16="http://schemas.microsoft.com/office/drawing/2014/main" id="{0971A1C8-7970-46A2-B907-43662E80C7DD}"/>
                </a:ext>
              </a:extLst>
            </p:cNvPr>
            <p:cNvSpPr/>
            <p:nvPr/>
          </p:nvSpPr>
          <p:spPr>
            <a:xfrm>
              <a:off x="4991100" y="4480559"/>
              <a:ext cx="79327" cy="201930"/>
            </a:xfrm>
            <a:custGeom>
              <a:avLst/>
              <a:gdLst/>
              <a:ahLst/>
              <a:cxnLst/>
              <a:rect l="l" t="t" r="r" b="b"/>
              <a:pathLst>
                <a:path w="79327" h="201930" extrusionOk="0">
                  <a:moveTo>
                    <a:pt x="27622" y="21908"/>
                  </a:moveTo>
                  <a:cubicBezTo>
                    <a:pt x="41910" y="15240"/>
                    <a:pt x="56197" y="8572"/>
                    <a:pt x="72390" y="0"/>
                  </a:cubicBezTo>
                  <a:cubicBezTo>
                    <a:pt x="85725" y="57150"/>
                    <a:pt x="79057" y="109538"/>
                    <a:pt x="59055" y="161925"/>
                  </a:cubicBezTo>
                  <a:cubicBezTo>
                    <a:pt x="52388" y="174308"/>
                    <a:pt x="45720" y="186690"/>
                    <a:pt x="40005" y="198120"/>
                  </a:cubicBezTo>
                  <a:cubicBezTo>
                    <a:pt x="40005" y="198120"/>
                    <a:pt x="40005" y="198120"/>
                    <a:pt x="40005" y="198120"/>
                  </a:cubicBezTo>
                  <a:cubicBezTo>
                    <a:pt x="35243" y="200025"/>
                    <a:pt x="30480" y="201930"/>
                    <a:pt x="25718" y="201930"/>
                  </a:cubicBezTo>
                  <a:cubicBezTo>
                    <a:pt x="17145" y="201930"/>
                    <a:pt x="8572" y="200978"/>
                    <a:pt x="0" y="200978"/>
                  </a:cubicBezTo>
                  <a:cubicBezTo>
                    <a:pt x="953" y="192405"/>
                    <a:pt x="0" y="183833"/>
                    <a:pt x="2857" y="176213"/>
                  </a:cubicBezTo>
                  <a:cubicBezTo>
                    <a:pt x="16193" y="146685"/>
                    <a:pt x="35243" y="120968"/>
                    <a:pt x="20003" y="83820"/>
                  </a:cubicBezTo>
                  <a:cubicBezTo>
                    <a:pt x="12382" y="67628"/>
                    <a:pt x="23813" y="42863"/>
                    <a:pt x="27622" y="21908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599;p22">
              <a:extLst>
                <a:ext uri="{FF2B5EF4-FFF2-40B4-BE49-F238E27FC236}">
                  <a16:creationId xmlns:a16="http://schemas.microsoft.com/office/drawing/2014/main" id="{DA7DC102-C61C-4763-8B04-FAE612FF995B}"/>
                </a:ext>
              </a:extLst>
            </p:cNvPr>
            <p:cNvSpPr/>
            <p:nvPr/>
          </p:nvSpPr>
          <p:spPr>
            <a:xfrm>
              <a:off x="5031105" y="4643437"/>
              <a:ext cx="19050" cy="36194"/>
            </a:xfrm>
            <a:custGeom>
              <a:avLst/>
              <a:gdLst/>
              <a:ahLst/>
              <a:cxnLst/>
              <a:rect l="l" t="t" r="r" b="b"/>
              <a:pathLst>
                <a:path w="19050" h="36194" extrusionOk="0">
                  <a:moveTo>
                    <a:pt x="0" y="36195"/>
                  </a:moveTo>
                  <a:cubicBezTo>
                    <a:pt x="6667" y="23813"/>
                    <a:pt x="13335" y="11430"/>
                    <a:pt x="19050" y="0"/>
                  </a:cubicBezTo>
                  <a:cubicBezTo>
                    <a:pt x="12382" y="11430"/>
                    <a:pt x="5715" y="23813"/>
                    <a:pt x="0" y="3619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600;p22">
              <a:extLst>
                <a:ext uri="{FF2B5EF4-FFF2-40B4-BE49-F238E27FC236}">
                  <a16:creationId xmlns:a16="http://schemas.microsoft.com/office/drawing/2014/main" id="{FB291691-9804-4872-803C-1541859A477F}"/>
                </a:ext>
              </a:extLst>
            </p:cNvPr>
            <p:cNvSpPr/>
            <p:nvPr/>
          </p:nvSpPr>
          <p:spPr>
            <a:xfrm>
              <a:off x="5247322" y="4932044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6668" y="4763"/>
                  </a:moveTo>
                  <a:cubicBezTo>
                    <a:pt x="4763" y="5715"/>
                    <a:pt x="2858" y="6668"/>
                    <a:pt x="1905" y="6668"/>
                  </a:cubicBezTo>
                  <a:cubicBezTo>
                    <a:pt x="953" y="5715"/>
                    <a:pt x="0" y="3810"/>
                    <a:pt x="0" y="1905"/>
                  </a:cubicBezTo>
                  <a:cubicBezTo>
                    <a:pt x="1905" y="953"/>
                    <a:pt x="3810" y="0"/>
                    <a:pt x="4763" y="0"/>
                  </a:cubicBezTo>
                  <a:cubicBezTo>
                    <a:pt x="5715" y="953"/>
                    <a:pt x="5715" y="2858"/>
                    <a:pt x="6668" y="4763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601;p22">
              <a:extLst>
                <a:ext uri="{FF2B5EF4-FFF2-40B4-BE49-F238E27FC236}">
                  <a16:creationId xmlns:a16="http://schemas.microsoft.com/office/drawing/2014/main" id="{51AE4806-DF4E-4935-BA0A-B3D9BE191E66}"/>
                </a:ext>
              </a:extLst>
            </p:cNvPr>
            <p:cNvSpPr/>
            <p:nvPr/>
          </p:nvSpPr>
          <p:spPr>
            <a:xfrm>
              <a:off x="5246369" y="4952046"/>
              <a:ext cx="3281" cy="1905"/>
            </a:xfrm>
            <a:custGeom>
              <a:avLst/>
              <a:gdLst/>
              <a:ahLst/>
              <a:cxnLst/>
              <a:rect l="l" t="t" r="r" b="b"/>
              <a:pathLst>
                <a:path w="3281" h="1905" extrusionOk="0">
                  <a:moveTo>
                    <a:pt x="2858" y="1905"/>
                  </a:moveTo>
                  <a:cubicBezTo>
                    <a:pt x="1905" y="953"/>
                    <a:pt x="953" y="953"/>
                    <a:pt x="0" y="0"/>
                  </a:cubicBezTo>
                  <a:cubicBezTo>
                    <a:pt x="1905" y="953"/>
                    <a:pt x="2858" y="953"/>
                    <a:pt x="2858" y="1905"/>
                  </a:cubicBezTo>
                  <a:cubicBezTo>
                    <a:pt x="3810" y="1905"/>
                    <a:pt x="2858" y="1905"/>
                    <a:pt x="2858" y="1905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602;p22">
              <a:extLst>
                <a:ext uri="{FF2B5EF4-FFF2-40B4-BE49-F238E27FC236}">
                  <a16:creationId xmlns:a16="http://schemas.microsoft.com/office/drawing/2014/main" id="{2743419B-74FC-446C-B427-092E1DCB2574}"/>
                </a:ext>
              </a:extLst>
            </p:cNvPr>
            <p:cNvSpPr/>
            <p:nvPr/>
          </p:nvSpPr>
          <p:spPr>
            <a:xfrm>
              <a:off x="4924001" y="4270056"/>
              <a:ext cx="8995" cy="1905"/>
            </a:xfrm>
            <a:custGeom>
              <a:avLst/>
              <a:gdLst/>
              <a:ahLst/>
              <a:cxnLst/>
              <a:rect l="l" t="t" r="r" b="b"/>
              <a:pathLst>
                <a:path w="8995" h="1905" extrusionOk="0">
                  <a:moveTo>
                    <a:pt x="423" y="0"/>
                  </a:moveTo>
                  <a:cubicBezTo>
                    <a:pt x="3281" y="953"/>
                    <a:pt x="6138" y="1905"/>
                    <a:pt x="8996" y="1905"/>
                  </a:cubicBezTo>
                  <a:cubicBezTo>
                    <a:pt x="5186" y="1905"/>
                    <a:pt x="2328" y="953"/>
                    <a:pt x="423" y="0"/>
                  </a:cubicBezTo>
                  <a:cubicBezTo>
                    <a:pt x="-529" y="0"/>
                    <a:pt x="423" y="0"/>
                    <a:pt x="42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3" name="صورة 212">
            <a:extLst>
              <a:ext uri="{FF2B5EF4-FFF2-40B4-BE49-F238E27FC236}">
                <a16:creationId xmlns:a16="http://schemas.microsoft.com/office/drawing/2014/main" id="{7A3EF05C-51D1-4C47-ACE1-606356F52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746" y="978638"/>
            <a:ext cx="2255202" cy="545759"/>
          </a:xfrm>
          <a:prstGeom prst="rect">
            <a:avLst/>
          </a:prstGeom>
        </p:spPr>
      </p:pic>
      <p:pic>
        <p:nvPicPr>
          <p:cNvPr id="228" name="صورة 227">
            <a:extLst>
              <a:ext uri="{FF2B5EF4-FFF2-40B4-BE49-F238E27FC236}">
                <a16:creationId xmlns:a16="http://schemas.microsoft.com/office/drawing/2014/main" id="{3461552B-F17D-48B0-9B6C-FB2CF9568D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842"/>
          <a:stretch/>
        </p:blipFill>
        <p:spPr>
          <a:xfrm>
            <a:off x="1276406" y="1362934"/>
            <a:ext cx="6018828" cy="810025"/>
          </a:xfrm>
          <a:prstGeom prst="rect">
            <a:avLst/>
          </a:prstGeom>
        </p:spPr>
      </p:pic>
      <p:pic>
        <p:nvPicPr>
          <p:cNvPr id="230" name="صورة 229">
            <a:extLst>
              <a:ext uri="{FF2B5EF4-FFF2-40B4-BE49-F238E27FC236}">
                <a16:creationId xmlns:a16="http://schemas.microsoft.com/office/drawing/2014/main" id="{E92CD51C-90ED-458B-8886-781B25545B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315" y="2259381"/>
            <a:ext cx="6157347" cy="826648"/>
          </a:xfrm>
          <a:prstGeom prst="rect">
            <a:avLst/>
          </a:prstGeom>
        </p:spPr>
      </p:pic>
      <p:pic>
        <p:nvPicPr>
          <p:cNvPr id="1026" name="Picture 2" descr="نتيجة الصورة لـ جيوجبرا">
            <a:extLst>
              <a:ext uri="{FF2B5EF4-FFF2-40B4-BE49-F238E27FC236}">
                <a16:creationId xmlns:a16="http://schemas.microsoft.com/office/drawing/2014/main" id="{F6EC2993-CC49-487D-9985-619B94901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341" y="3106821"/>
            <a:ext cx="1225318" cy="123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" name="صورة 232">
            <a:extLst>
              <a:ext uri="{FF2B5EF4-FFF2-40B4-BE49-F238E27FC236}">
                <a16:creationId xmlns:a16="http://schemas.microsoft.com/office/drawing/2014/main" id="{21B1A2C6-2E90-4A4D-B1DB-A6B67C48FCA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545382"/>
              </a:clrFrom>
              <a:clrTo>
                <a:srgbClr val="54538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9564" y="857261"/>
            <a:ext cx="1686160" cy="590632"/>
          </a:xfrm>
          <a:prstGeom prst="rect">
            <a:avLst/>
          </a:prstGeom>
        </p:spPr>
      </p:pic>
      <p:pic>
        <p:nvPicPr>
          <p:cNvPr id="235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85806ABF-86FE-4C47-836C-F6AB37B954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0010" y="466020"/>
            <a:ext cx="1568657" cy="12841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318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3" fill="hold"/>
                                        <p:tgtEl>
                                          <p:spTgt spid="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BBD737A-1307-4EE8-B245-D67D3C78116A}"/>
              </a:ext>
            </a:extLst>
          </p:cNvPr>
          <p:cNvGrpSpPr/>
          <p:nvPr/>
        </p:nvGrpSpPr>
        <p:grpSpPr>
          <a:xfrm>
            <a:off x="3033868" y="1702208"/>
            <a:ext cx="3183087" cy="2774909"/>
            <a:chOff x="3033868" y="1702208"/>
            <a:chExt cx="3183087" cy="2774909"/>
          </a:xfrm>
        </p:grpSpPr>
        <p:pic>
          <p:nvPicPr>
            <p:cNvPr id="2050" name="Picture 2" descr="مشاهدة صورة المصدر">
              <a:extLst>
                <a:ext uri="{FF2B5EF4-FFF2-40B4-BE49-F238E27FC236}">
                  <a16:creationId xmlns:a16="http://schemas.microsoft.com/office/drawing/2014/main" id="{BD933320-E751-4450-A0D6-C4351AA76F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11" b="12311"/>
            <a:stretch/>
          </p:blipFill>
          <p:spPr bwMode="auto">
            <a:xfrm>
              <a:off x="3033868" y="1702208"/>
              <a:ext cx="3183087" cy="2774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9576ABEB-2141-4115-8167-06354838ECF4}"/>
                </a:ext>
              </a:extLst>
            </p:cNvPr>
            <p:cNvSpPr/>
            <p:nvPr/>
          </p:nvSpPr>
          <p:spPr>
            <a:xfrm>
              <a:off x="4822315" y="3373944"/>
              <a:ext cx="1313292" cy="565049"/>
            </a:xfrm>
            <a:prstGeom prst="rect">
              <a:avLst/>
            </a:prstGeom>
            <a:solidFill>
              <a:srgbClr val="F4F3F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8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اكتبي </a:t>
              </a:r>
            </a:p>
          </p:txBody>
        </p:sp>
      </p:grpSp>
      <p:grpSp>
        <p:nvGrpSpPr>
          <p:cNvPr id="731" name="Google Shape;731;p19"/>
          <p:cNvGrpSpPr/>
          <p:nvPr/>
        </p:nvGrpSpPr>
        <p:grpSpPr>
          <a:xfrm>
            <a:off x="7534236" y="916254"/>
            <a:ext cx="1208192" cy="1084002"/>
            <a:chOff x="2333198" y="1445075"/>
            <a:chExt cx="3039466" cy="2265956"/>
          </a:xfrm>
        </p:grpSpPr>
        <p:sp>
          <p:nvSpPr>
            <p:cNvPr id="732" name="Google Shape;732;p19"/>
            <p:cNvSpPr/>
            <p:nvPr/>
          </p:nvSpPr>
          <p:spPr>
            <a:xfrm>
              <a:off x="3147390" y="1762194"/>
              <a:ext cx="1053134" cy="1536312"/>
            </a:xfrm>
            <a:custGeom>
              <a:avLst/>
              <a:gdLst/>
              <a:ahLst/>
              <a:cxnLst/>
              <a:rect l="l" t="t" r="r" b="b"/>
              <a:pathLst>
                <a:path w="1053134" h="1536312" extrusionOk="0">
                  <a:moveTo>
                    <a:pt x="821677" y="1354385"/>
                  </a:moveTo>
                  <a:cubicBezTo>
                    <a:pt x="822629" y="1341050"/>
                    <a:pt x="825487" y="1327715"/>
                    <a:pt x="823582" y="1315333"/>
                  </a:cubicBezTo>
                  <a:cubicBezTo>
                    <a:pt x="815009" y="1258183"/>
                    <a:pt x="803579" y="1201985"/>
                    <a:pt x="794054" y="1144835"/>
                  </a:cubicBezTo>
                  <a:cubicBezTo>
                    <a:pt x="785482" y="1091495"/>
                    <a:pt x="794054" y="1041965"/>
                    <a:pt x="823582" y="994340"/>
                  </a:cubicBezTo>
                  <a:cubicBezTo>
                    <a:pt x="865492" y="925760"/>
                    <a:pt x="911212" y="858133"/>
                    <a:pt x="943597" y="785743"/>
                  </a:cubicBezTo>
                  <a:cubicBezTo>
                    <a:pt x="1001699" y="658108"/>
                    <a:pt x="1022654" y="523805"/>
                    <a:pt x="983602" y="386645"/>
                  </a:cubicBezTo>
                  <a:cubicBezTo>
                    <a:pt x="951217" y="272345"/>
                    <a:pt x="890257" y="171380"/>
                    <a:pt x="791197" y="98038"/>
                  </a:cubicBezTo>
                  <a:cubicBezTo>
                    <a:pt x="654989" y="-2927"/>
                    <a:pt x="504494" y="-1022"/>
                    <a:pt x="350189" y="56128"/>
                  </a:cubicBezTo>
                  <a:cubicBezTo>
                    <a:pt x="170167" y="122803"/>
                    <a:pt x="80632" y="254248"/>
                    <a:pt x="51104" y="427603"/>
                  </a:cubicBezTo>
                  <a:cubicBezTo>
                    <a:pt x="22529" y="594290"/>
                    <a:pt x="80632" y="739070"/>
                    <a:pt x="188264" y="868610"/>
                  </a:cubicBezTo>
                  <a:cubicBezTo>
                    <a:pt x="227317" y="915283"/>
                    <a:pt x="271132" y="958145"/>
                    <a:pt x="312089" y="1003865"/>
                  </a:cubicBezTo>
                  <a:cubicBezTo>
                    <a:pt x="389242" y="1090543"/>
                    <a:pt x="421627" y="1195318"/>
                    <a:pt x="449249" y="1302950"/>
                  </a:cubicBezTo>
                  <a:cubicBezTo>
                    <a:pt x="456869" y="1334383"/>
                    <a:pt x="466394" y="1364863"/>
                    <a:pt x="474967" y="1395343"/>
                  </a:cubicBezTo>
                  <a:cubicBezTo>
                    <a:pt x="443534" y="1408678"/>
                    <a:pt x="436867" y="1405820"/>
                    <a:pt x="429247" y="1379150"/>
                  </a:cubicBezTo>
                  <a:cubicBezTo>
                    <a:pt x="414959" y="1329620"/>
                    <a:pt x="400672" y="1281043"/>
                    <a:pt x="387337" y="1231513"/>
                  </a:cubicBezTo>
                  <a:cubicBezTo>
                    <a:pt x="357809" y="1119118"/>
                    <a:pt x="293992" y="1025773"/>
                    <a:pt x="210172" y="943858"/>
                  </a:cubicBezTo>
                  <a:cubicBezTo>
                    <a:pt x="133972" y="868610"/>
                    <a:pt x="70154" y="785743"/>
                    <a:pt x="34912" y="685730"/>
                  </a:cubicBezTo>
                  <a:cubicBezTo>
                    <a:pt x="-29858" y="499993"/>
                    <a:pt x="-6998" y="323780"/>
                    <a:pt x="124447" y="173285"/>
                  </a:cubicBezTo>
                  <a:cubicBezTo>
                    <a:pt x="241604" y="38983"/>
                    <a:pt x="405434" y="-10547"/>
                    <a:pt x="587362" y="1835"/>
                  </a:cubicBezTo>
                  <a:cubicBezTo>
                    <a:pt x="640702" y="5645"/>
                    <a:pt x="694042" y="19933"/>
                    <a:pt x="745477" y="35173"/>
                  </a:cubicBezTo>
                  <a:cubicBezTo>
                    <a:pt x="813104" y="55175"/>
                    <a:pt x="856919" y="107563"/>
                    <a:pt x="906449" y="152330"/>
                  </a:cubicBezTo>
                  <a:cubicBezTo>
                    <a:pt x="988364" y="248533"/>
                    <a:pt x="1040752" y="357118"/>
                    <a:pt x="1052182" y="480943"/>
                  </a:cubicBezTo>
                  <a:cubicBezTo>
                    <a:pt x="1052182" y="492373"/>
                    <a:pt x="1053134" y="503803"/>
                    <a:pt x="1053134" y="515233"/>
                  </a:cubicBezTo>
                  <a:cubicBezTo>
                    <a:pt x="1053134" y="528568"/>
                    <a:pt x="1053134" y="541903"/>
                    <a:pt x="1053134" y="554285"/>
                  </a:cubicBezTo>
                  <a:cubicBezTo>
                    <a:pt x="1051229" y="564763"/>
                    <a:pt x="1049325" y="574288"/>
                    <a:pt x="1048372" y="584765"/>
                  </a:cubicBezTo>
                  <a:cubicBezTo>
                    <a:pt x="1034084" y="711448"/>
                    <a:pt x="989317" y="827653"/>
                    <a:pt x="914069" y="934333"/>
                  </a:cubicBezTo>
                  <a:cubicBezTo>
                    <a:pt x="895019" y="961955"/>
                    <a:pt x="877874" y="990530"/>
                    <a:pt x="861682" y="1020058"/>
                  </a:cubicBezTo>
                  <a:cubicBezTo>
                    <a:pt x="853109" y="1035298"/>
                    <a:pt x="851204" y="1053395"/>
                    <a:pt x="845489" y="1070540"/>
                  </a:cubicBezTo>
                  <a:cubicBezTo>
                    <a:pt x="844537" y="1075303"/>
                    <a:pt x="841679" y="1080065"/>
                    <a:pt x="842632" y="1083875"/>
                  </a:cubicBezTo>
                  <a:cubicBezTo>
                    <a:pt x="854062" y="1165790"/>
                    <a:pt x="864539" y="1247705"/>
                    <a:pt x="876922" y="1329620"/>
                  </a:cubicBezTo>
                  <a:cubicBezTo>
                    <a:pt x="877874" y="1334383"/>
                    <a:pt x="882637" y="1342003"/>
                    <a:pt x="886447" y="1342003"/>
                  </a:cubicBezTo>
                  <a:cubicBezTo>
                    <a:pt x="931214" y="1346765"/>
                    <a:pt x="931214" y="1381055"/>
                    <a:pt x="938834" y="1410583"/>
                  </a:cubicBezTo>
                  <a:cubicBezTo>
                    <a:pt x="937882" y="1416298"/>
                    <a:pt x="935977" y="1422013"/>
                    <a:pt x="935024" y="1428680"/>
                  </a:cubicBezTo>
                  <a:cubicBezTo>
                    <a:pt x="929309" y="1431538"/>
                    <a:pt x="923594" y="1433443"/>
                    <a:pt x="917879" y="1436300"/>
                  </a:cubicBezTo>
                  <a:cubicBezTo>
                    <a:pt x="921689" y="1439158"/>
                    <a:pt x="925499" y="1442968"/>
                    <a:pt x="928357" y="1445825"/>
                  </a:cubicBezTo>
                  <a:cubicBezTo>
                    <a:pt x="925499" y="1451540"/>
                    <a:pt x="923594" y="1457255"/>
                    <a:pt x="923594" y="1456303"/>
                  </a:cubicBezTo>
                  <a:cubicBezTo>
                    <a:pt x="936929" y="1472495"/>
                    <a:pt x="948359" y="1484878"/>
                    <a:pt x="958837" y="1497260"/>
                  </a:cubicBezTo>
                  <a:cubicBezTo>
                    <a:pt x="958837" y="1510595"/>
                    <a:pt x="957884" y="1522978"/>
                    <a:pt x="957884" y="1536313"/>
                  </a:cubicBezTo>
                  <a:cubicBezTo>
                    <a:pt x="943597" y="1526788"/>
                    <a:pt x="928357" y="1517263"/>
                    <a:pt x="914069" y="1507738"/>
                  </a:cubicBezTo>
                  <a:cubicBezTo>
                    <a:pt x="908354" y="1499165"/>
                    <a:pt x="902639" y="1489640"/>
                    <a:pt x="896924" y="1481068"/>
                  </a:cubicBezTo>
                  <a:cubicBezTo>
                    <a:pt x="893114" y="1469638"/>
                    <a:pt x="888352" y="1457255"/>
                    <a:pt x="884542" y="1445825"/>
                  </a:cubicBezTo>
                  <a:cubicBezTo>
                    <a:pt x="885494" y="1428680"/>
                    <a:pt x="886447" y="1412488"/>
                    <a:pt x="887399" y="1395343"/>
                  </a:cubicBezTo>
                  <a:cubicBezTo>
                    <a:pt x="887399" y="1369625"/>
                    <a:pt x="874064" y="1361053"/>
                    <a:pt x="848347" y="1370578"/>
                  </a:cubicBezTo>
                  <a:cubicBezTo>
                    <a:pt x="846442" y="1352480"/>
                    <a:pt x="833107" y="1354385"/>
                    <a:pt x="821677" y="1354385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3534535" y="2308392"/>
              <a:ext cx="569787" cy="1137752"/>
            </a:xfrm>
            <a:custGeom>
              <a:avLst/>
              <a:gdLst/>
              <a:ahLst/>
              <a:cxnLst/>
              <a:rect l="l" t="t" r="r" b="b"/>
              <a:pathLst>
                <a:path w="569787" h="1137752" extrusionOk="0">
                  <a:moveTo>
                    <a:pt x="434532" y="808187"/>
                  </a:moveTo>
                  <a:cubicBezTo>
                    <a:pt x="445962" y="808187"/>
                    <a:pt x="459298" y="806282"/>
                    <a:pt x="458345" y="823427"/>
                  </a:cubicBezTo>
                  <a:cubicBezTo>
                    <a:pt x="374525" y="844382"/>
                    <a:pt x="289753" y="865337"/>
                    <a:pt x="205932" y="886292"/>
                  </a:cubicBezTo>
                  <a:cubicBezTo>
                    <a:pt x="169737" y="889150"/>
                    <a:pt x="134495" y="892960"/>
                    <a:pt x="98300" y="895817"/>
                  </a:cubicBezTo>
                  <a:cubicBezTo>
                    <a:pt x="74487" y="897722"/>
                    <a:pt x="64010" y="909152"/>
                    <a:pt x="68773" y="931060"/>
                  </a:cubicBezTo>
                  <a:cubicBezTo>
                    <a:pt x="71630" y="937727"/>
                    <a:pt x="75440" y="944395"/>
                    <a:pt x="78298" y="950110"/>
                  </a:cubicBezTo>
                  <a:cubicBezTo>
                    <a:pt x="86870" y="981542"/>
                    <a:pt x="110682" y="995830"/>
                    <a:pt x="147830" y="992020"/>
                  </a:cubicBezTo>
                  <a:cubicBezTo>
                    <a:pt x="205932" y="985352"/>
                    <a:pt x="264035" y="978685"/>
                    <a:pt x="322137" y="971065"/>
                  </a:cubicBezTo>
                  <a:cubicBezTo>
                    <a:pt x="387860" y="963445"/>
                    <a:pt x="447868" y="942490"/>
                    <a:pt x="495493" y="896770"/>
                  </a:cubicBezTo>
                  <a:cubicBezTo>
                    <a:pt x="499303" y="908200"/>
                    <a:pt x="504065" y="920582"/>
                    <a:pt x="507875" y="932012"/>
                  </a:cubicBezTo>
                  <a:cubicBezTo>
                    <a:pt x="467870" y="949157"/>
                    <a:pt x="429770" y="971065"/>
                    <a:pt x="388812" y="981542"/>
                  </a:cubicBezTo>
                  <a:cubicBezTo>
                    <a:pt x="333568" y="995830"/>
                    <a:pt x="275465" y="1001545"/>
                    <a:pt x="219268" y="1010117"/>
                  </a:cubicBezTo>
                  <a:cubicBezTo>
                    <a:pt x="196407" y="1010117"/>
                    <a:pt x="172595" y="1008212"/>
                    <a:pt x="149735" y="1012022"/>
                  </a:cubicBezTo>
                  <a:cubicBezTo>
                    <a:pt x="130685" y="1014880"/>
                    <a:pt x="104015" y="1014880"/>
                    <a:pt x="104015" y="1044407"/>
                  </a:cubicBezTo>
                  <a:cubicBezTo>
                    <a:pt x="97348" y="1075840"/>
                    <a:pt x="106873" y="1087270"/>
                    <a:pt x="152593" y="1101557"/>
                  </a:cubicBezTo>
                  <a:cubicBezTo>
                    <a:pt x="271655" y="1130132"/>
                    <a:pt x="382145" y="1111082"/>
                    <a:pt x="484062" y="1049170"/>
                  </a:cubicBezTo>
                  <a:cubicBezTo>
                    <a:pt x="518353" y="1028215"/>
                    <a:pt x="531687" y="997735"/>
                    <a:pt x="524068" y="958682"/>
                  </a:cubicBezTo>
                  <a:lnTo>
                    <a:pt x="525973" y="959635"/>
                  </a:lnTo>
                  <a:cubicBezTo>
                    <a:pt x="540260" y="969160"/>
                    <a:pt x="555500" y="978685"/>
                    <a:pt x="569787" y="988210"/>
                  </a:cubicBezTo>
                  <a:cubicBezTo>
                    <a:pt x="569787" y="995830"/>
                    <a:pt x="569787" y="1003450"/>
                    <a:pt x="568835" y="1011070"/>
                  </a:cubicBezTo>
                  <a:cubicBezTo>
                    <a:pt x="561215" y="1020595"/>
                    <a:pt x="552643" y="1030120"/>
                    <a:pt x="545023" y="1039645"/>
                  </a:cubicBezTo>
                  <a:cubicBezTo>
                    <a:pt x="517400" y="1057742"/>
                    <a:pt x="492635" y="1080602"/>
                    <a:pt x="463107" y="1092985"/>
                  </a:cubicBezTo>
                  <a:cubicBezTo>
                    <a:pt x="391670" y="1124417"/>
                    <a:pt x="314518" y="1134895"/>
                    <a:pt x="236412" y="1137752"/>
                  </a:cubicBezTo>
                  <a:cubicBezTo>
                    <a:pt x="214505" y="1136800"/>
                    <a:pt x="193550" y="1135847"/>
                    <a:pt x="171643" y="1134895"/>
                  </a:cubicBezTo>
                  <a:cubicBezTo>
                    <a:pt x="141162" y="1123465"/>
                    <a:pt x="110682" y="1112987"/>
                    <a:pt x="80202" y="1101557"/>
                  </a:cubicBezTo>
                  <a:cubicBezTo>
                    <a:pt x="47818" y="1073935"/>
                    <a:pt x="47818" y="1032025"/>
                    <a:pt x="81155" y="1006307"/>
                  </a:cubicBezTo>
                  <a:cubicBezTo>
                    <a:pt x="44960" y="989162"/>
                    <a:pt x="23052" y="963445"/>
                    <a:pt x="24957" y="924392"/>
                  </a:cubicBezTo>
                  <a:cubicBezTo>
                    <a:pt x="25910" y="893912"/>
                    <a:pt x="45912" y="877720"/>
                    <a:pt x="77345" y="875815"/>
                  </a:cubicBezTo>
                  <a:cubicBezTo>
                    <a:pt x="119255" y="872957"/>
                    <a:pt x="161165" y="867242"/>
                    <a:pt x="202123" y="862480"/>
                  </a:cubicBezTo>
                  <a:cubicBezTo>
                    <a:pt x="219268" y="860575"/>
                    <a:pt x="236412" y="858670"/>
                    <a:pt x="259273" y="855812"/>
                  </a:cubicBezTo>
                  <a:cubicBezTo>
                    <a:pt x="238318" y="805330"/>
                    <a:pt x="219268" y="758657"/>
                    <a:pt x="201170" y="711985"/>
                  </a:cubicBezTo>
                  <a:cubicBezTo>
                    <a:pt x="169737" y="632927"/>
                    <a:pt x="141162" y="553870"/>
                    <a:pt x="157355" y="467192"/>
                  </a:cubicBezTo>
                  <a:cubicBezTo>
                    <a:pt x="164023" y="430045"/>
                    <a:pt x="148782" y="397660"/>
                    <a:pt x="118302" y="373847"/>
                  </a:cubicBezTo>
                  <a:cubicBezTo>
                    <a:pt x="90680" y="351940"/>
                    <a:pt x="61152" y="331937"/>
                    <a:pt x="30673" y="315745"/>
                  </a:cubicBezTo>
                  <a:cubicBezTo>
                    <a:pt x="10670" y="305267"/>
                    <a:pt x="-1713" y="292885"/>
                    <a:pt x="193" y="271930"/>
                  </a:cubicBezTo>
                  <a:cubicBezTo>
                    <a:pt x="5907" y="210017"/>
                    <a:pt x="16385" y="150010"/>
                    <a:pt x="72582" y="107147"/>
                  </a:cubicBezTo>
                  <a:cubicBezTo>
                    <a:pt x="81155" y="100480"/>
                    <a:pt x="85918" y="89050"/>
                    <a:pt x="92585" y="80477"/>
                  </a:cubicBezTo>
                  <a:cubicBezTo>
                    <a:pt x="94490" y="70952"/>
                    <a:pt x="95443" y="60475"/>
                    <a:pt x="98300" y="50950"/>
                  </a:cubicBezTo>
                  <a:cubicBezTo>
                    <a:pt x="102110" y="35710"/>
                    <a:pt x="105920" y="20470"/>
                    <a:pt x="110682" y="6182"/>
                  </a:cubicBezTo>
                  <a:cubicBezTo>
                    <a:pt x="158307" y="-8105"/>
                    <a:pt x="190693" y="2372"/>
                    <a:pt x="222125" y="37615"/>
                  </a:cubicBezTo>
                  <a:cubicBezTo>
                    <a:pt x="240223" y="58570"/>
                    <a:pt x="261177" y="77620"/>
                    <a:pt x="280228" y="96670"/>
                  </a:cubicBezTo>
                  <a:cubicBezTo>
                    <a:pt x="291657" y="106195"/>
                    <a:pt x="305945" y="114767"/>
                    <a:pt x="315470" y="126197"/>
                  </a:cubicBezTo>
                  <a:cubicBezTo>
                    <a:pt x="324043" y="136675"/>
                    <a:pt x="334520" y="152867"/>
                    <a:pt x="330710" y="161440"/>
                  </a:cubicBezTo>
                  <a:cubicBezTo>
                    <a:pt x="326900" y="170965"/>
                    <a:pt x="308803" y="178585"/>
                    <a:pt x="295468" y="181442"/>
                  </a:cubicBezTo>
                  <a:cubicBezTo>
                    <a:pt x="265940" y="187157"/>
                    <a:pt x="242127" y="172870"/>
                    <a:pt x="220220" y="155725"/>
                  </a:cubicBezTo>
                  <a:cubicBezTo>
                    <a:pt x="211648" y="149057"/>
                    <a:pt x="201170" y="133817"/>
                    <a:pt x="190693" y="153820"/>
                  </a:cubicBezTo>
                  <a:cubicBezTo>
                    <a:pt x="182120" y="172870"/>
                    <a:pt x="172595" y="190967"/>
                    <a:pt x="164023" y="210017"/>
                  </a:cubicBezTo>
                  <a:cubicBezTo>
                    <a:pt x="162118" y="227162"/>
                    <a:pt x="157355" y="245260"/>
                    <a:pt x="184025" y="249070"/>
                  </a:cubicBezTo>
                  <a:cubicBezTo>
                    <a:pt x="189740" y="249070"/>
                    <a:pt x="196407" y="250022"/>
                    <a:pt x="202123" y="249070"/>
                  </a:cubicBezTo>
                  <a:cubicBezTo>
                    <a:pt x="284037" y="240497"/>
                    <a:pt x="318328" y="261452"/>
                    <a:pt x="340235" y="336700"/>
                  </a:cubicBezTo>
                  <a:cubicBezTo>
                    <a:pt x="329757" y="343367"/>
                    <a:pt x="320232" y="352892"/>
                    <a:pt x="307850" y="356702"/>
                  </a:cubicBezTo>
                  <a:cubicBezTo>
                    <a:pt x="269750" y="366227"/>
                    <a:pt x="258320" y="390040"/>
                    <a:pt x="282132" y="420520"/>
                  </a:cubicBezTo>
                  <a:cubicBezTo>
                    <a:pt x="292610" y="433855"/>
                    <a:pt x="309755" y="442427"/>
                    <a:pt x="320232" y="455762"/>
                  </a:cubicBezTo>
                  <a:cubicBezTo>
                    <a:pt x="329757" y="468145"/>
                    <a:pt x="334520" y="484337"/>
                    <a:pt x="341187" y="498625"/>
                  </a:cubicBezTo>
                  <a:cubicBezTo>
                    <a:pt x="325948" y="505292"/>
                    <a:pt x="309755" y="511960"/>
                    <a:pt x="294515" y="517675"/>
                  </a:cubicBezTo>
                  <a:cubicBezTo>
                    <a:pt x="285943" y="521485"/>
                    <a:pt x="276418" y="523390"/>
                    <a:pt x="267845" y="526247"/>
                  </a:cubicBezTo>
                  <a:cubicBezTo>
                    <a:pt x="264987" y="549107"/>
                    <a:pt x="255462" y="572920"/>
                    <a:pt x="260225" y="594827"/>
                  </a:cubicBezTo>
                  <a:cubicBezTo>
                    <a:pt x="273560" y="652930"/>
                    <a:pt x="298325" y="707222"/>
                    <a:pt x="342140" y="752942"/>
                  </a:cubicBezTo>
                  <a:cubicBezTo>
                    <a:pt x="352618" y="764372"/>
                    <a:pt x="360237" y="777707"/>
                    <a:pt x="369762" y="790090"/>
                  </a:cubicBezTo>
                  <a:cubicBezTo>
                    <a:pt x="369762" y="801520"/>
                    <a:pt x="369762" y="813902"/>
                    <a:pt x="369762" y="828190"/>
                  </a:cubicBezTo>
                  <a:cubicBezTo>
                    <a:pt x="385003" y="823427"/>
                    <a:pt x="396432" y="819617"/>
                    <a:pt x="407862" y="815807"/>
                  </a:cubicBezTo>
                  <a:cubicBezTo>
                    <a:pt x="413578" y="813902"/>
                    <a:pt x="424055" y="811045"/>
                    <a:pt x="434532" y="808187"/>
                  </a:cubicBezTo>
                  <a:close/>
                  <a:moveTo>
                    <a:pt x="224982" y="366227"/>
                  </a:moveTo>
                  <a:cubicBezTo>
                    <a:pt x="225935" y="364322"/>
                    <a:pt x="227840" y="361465"/>
                    <a:pt x="228793" y="359560"/>
                  </a:cubicBezTo>
                  <a:cubicBezTo>
                    <a:pt x="228793" y="359560"/>
                    <a:pt x="228793" y="358607"/>
                    <a:pt x="228793" y="358607"/>
                  </a:cubicBezTo>
                  <a:cubicBezTo>
                    <a:pt x="247843" y="350987"/>
                    <a:pt x="267845" y="343367"/>
                    <a:pt x="292610" y="333842"/>
                  </a:cubicBezTo>
                  <a:cubicBezTo>
                    <a:pt x="284037" y="320507"/>
                    <a:pt x="275465" y="305267"/>
                    <a:pt x="266893" y="290980"/>
                  </a:cubicBezTo>
                  <a:cubicBezTo>
                    <a:pt x="256415" y="275740"/>
                    <a:pt x="244985" y="264310"/>
                    <a:pt x="224030" y="270025"/>
                  </a:cubicBezTo>
                  <a:cubicBezTo>
                    <a:pt x="209743" y="270977"/>
                    <a:pt x="196407" y="272882"/>
                    <a:pt x="182120" y="273835"/>
                  </a:cubicBezTo>
                  <a:cubicBezTo>
                    <a:pt x="136400" y="278597"/>
                    <a:pt x="110682" y="254785"/>
                    <a:pt x="115445" y="211922"/>
                  </a:cubicBezTo>
                  <a:cubicBezTo>
                    <a:pt x="123065" y="140485"/>
                    <a:pt x="170690" y="110005"/>
                    <a:pt x="241175" y="132865"/>
                  </a:cubicBezTo>
                  <a:cubicBezTo>
                    <a:pt x="254510" y="143342"/>
                    <a:pt x="267845" y="153820"/>
                    <a:pt x="282132" y="164297"/>
                  </a:cubicBezTo>
                  <a:cubicBezTo>
                    <a:pt x="284990" y="161440"/>
                    <a:pt x="287848" y="158582"/>
                    <a:pt x="290705" y="155725"/>
                  </a:cubicBezTo>
                  <a:cubicBezTo>
                    <a:pt x="278323" y="145247"/>
                    <a:pt x="265940" y="134770"/>
                    <a:pt x="253557" y="124292"/>
                  </a:cubicBezTo>
                  <a:cubicBezTo>
                    <a:pt x="253557" y="123340"/>
                    <a:pt x="252605" y="122387"/>
                    <a:pt x="250700" y="122387"/>
                  </a:cubicBezTo>
                  <a:lnTo>
                    <a:pt x="250700" y="120482"/>
                  </a:lnTo>
                  <a:lnTo>
                    <a:pt x="249748" y="121435"/>
                  </a:lnTo>
                  <a:cubicBezTo>
                    <a:pt x="229745" y="102385"/>
                    <a:pt x="208790" y="84287"/>
                    <a:pt x="188787" y="65237"/>
                  </a:cubicBezTo>
                  <a:cubicBezTo>
                    <a:pt x="176405" y="50950"/>
                    <a:pt x="164975" y="36662"/>
                    <a:pt x="152593" y="21422"/>
                  </a:cubicBezTo>
                  <a:cubicBezTo>
                    <a:pt x="148782" y="22375"/>
                    <a:pt x="144973" y="24280"/>
                    <a:pt x="141162" y="25232"/>
                  </a:cubicBezTo>
                  <a:cubicBezTo>
                    <a:pt x="141162" y="46187"/>
                    <a:pt x="141162" y="67142"/>
                    <a:pt x="141162" y="87145"/>
                  </a:cubicBezTo>
                  <a:cubicBezTo>
                    <a:pt x="129732" y="99527"/>
                    <a:pt x="116398" y="110957"/>
                    <a:pt x="105920" y="124292"/>
                  </a:cubicBezTo>
                  <a:cubicBezTo>
                    <a:pt x="92585" y="141437"/>
                    <a:pt x="80202" y="160487"/>
                    <a:pt x="67820" y="178585"/>
                  </a:cubicBezTo>
                  <a:cubicBezTo>
                    <a:pt x="61152" y="195730"/>
                    <a:pt x="54485" y="212875"/>
                    <a:pt x="48770" y="230972"/>
                  </a:cubicBezTo>
                  <a:cubicBezTo>
                    <a:pt x="33530" y="284312"/>
                    <a:pt x="38293" y="292885"/>
                    <a:pt x="90680" y="314792"/>
                  </a:cubicBezTo>
                  <a:lnTo>
                    <a:pt x="90680" y="314792"/>
                  </a:lnTo>
                  <a:cubicBezTo>
                    <a:pt x="102110" y="322412"/>
                    <a:pt x="114493" y="330032"/>
                    <a:pt x="125923" y="337652"/>
                  </a:cubicBezTo>
                  <a:cubicBezTo>
                    <a:pt x="142115" y="351940"/>
                    <a:pt x="158307" y="366227"/>
                    <a:pt x="175452" y="380515"/>
                  </a:cubicBezTo>
                  <a:cubicBezTo>
                    <a:pt x="182120" y="390992"/>
                    <a:pt x="188787" y="400517"/>
                    <a:pt x="195455" y="410995"/>
                  </a:cubicBezTo>
                  <a:cubicBezTo>
                    <a:pt x="196407" y="414805"/>
                    <a:pt x="198312" y="419567"/>
                    <a:pt x="199265" y="423377"/>
                  </a:cubicBezTo>
                  <a:lnTo>
                    <a:pt x="199265" y="424330"/>
                  </a:lnTo>
                  <a:cubicBezTo>
                    <a:pt x="198312" y="426235"/>
                    <a:pt x="198312" y="427187"/>
                    <a:pt x="200218" y="428140"/>
                  </a:cubicBezTo>
                  <a:cubicBezTo>
                    <a:pt x="200218" y="447190"/>
                    <a:pt x="200218" y="467192"/>
                    <a:pt x="200218" y="486242"/>
                  </a:cubicBezTo>
                  <a:cubicBezTo>
                    <a:pt x="200218" y="513865"/>
                    <a:pt x="199265" y="542440"/>
                    <a:pt x="199265" y="570062"/>
                  </a:cubicBezTo>
                  <a:lnTo>
                    <a:pt x="199265" y="570062"/>
                  </a:lnTo>
                  <a:cubicBezTo>
                    <a:pt x="203075" y="590065"/>
                    <a:pt x="207837" y="611020"/>
                    <a:pt x="211648" y="631022"/>
                  </a:cubicBezTo>
                  <a:cubicBezTo>
                    <a:pt x="213552" y="631022"/>
                    <a:pt x="214505" y="630070"/>
                    <a:pt x="216410" y="630070"/>
                  </a:cubicBezTo>
                  <a:cubicBezTo>
                    <a:pt x="214505" y="602447"/>
                    <a:pt x="212600" y="574825"/>
                    <a:pt x="210695" y="547202"/>
                  </a:cubicBezTo>
                  <a:cubicBezTo>
                    <a:pt x="213552" y="536725"/>
                    <a:pt x="215457" y="527200"/>
                    <a:pt x="218315" y="516722"/>
                  </a:cubicBezTo>
                  <a:cubicBezTo>
                    <a:pt x="243080" y="507197"/>
                    <a:pt x="267845" y="498625"/>
                    <a:pt x="297373" y="487195"/>
                  </a:cubicBezTo>
                  <a:cubicBezTo>
                    <a:pt x="276418" y="466240"/>
                    <a:pt x="253557" y="443380"/>
                    <a:pt x="229745" y="420520"/>
                  </a:cubicBezTo>
                  <a:cubicBezTo>
                    <a:pt x="226887" y="403375"/>
                    <a:pt x="225935" y="385277"/>
                    <a:pt x="224982" y="366227"/>
                  </a:cubicBezTo>
                  <a:lnTo>
                    <a:pt x="224030" y="364322"/>
                  </a:lnTo>
                  <a:cubicBezTo>
                    <a:pt x="223077" y="365275"/>
                    <a:pt x="224982" y="366227"/>
                    <a:pt x="224982" y="366227"/>
                  </a:cubicBezTo>
                  <a:close/>
                  <a:moveTo>
                    <a:pt x="266893" y="732940"/>
                  </a:moveTo>
                  <a:lnTo>
                    <a:pt x="266893" y="732940"/>
                  </a:lnTo>
                  <a:cubicBezTo>
                    <a:pt x="251652" y="700555"/>
                    <a:pt x="236412" y="670075"/>
                    <a:pt x="220220" y="638642"/>
                  </a:cubicBezTo>
                  <a:cubicBezTo>
                    <a:pt x="217362" y="639595"/>
                    <a:pt x="214505" y="640547"/>
                    <a:pt x="212600" y="641500"/>
                  </a:cubicBezTo>
                  <a:cubicBezTo>
                    <a:pt x="227840" y="678647"/>
                    <a:pt x="243080" y="715795"/>
                    <a:pt x="258320" y="752942"/>
                  </a:cubicBezTo>
                  <a:cubicBezTo>
                    <a:pt x="270703" y="784375"/>
                    <a:pt x="283085" y="815807"/>
                    <a:pt x="294515" y="846287"/>
                  </a:cubicBezTo>
                  <a:cubicBezTo>
                    <a:pt x="321185" y="837715"/>
                    <a:pt x="326900" y="799615"/>
                    <a:pt x="305945" y="777707"/>
                  </a:cubicBezTo>
                  <a:cubicBezTo>
                    <a:pt x="294515" y="765325"/>
                    <a:pt x="282132" y="752942"/>
                    <a:pt x="270703" y="740560"/>
                  </a:cubicBezTo>
                  <a:cubicBezTo>
                    <a:pt x="269750" y="737702"/>
                    <a:pt x="268798" y="734845"/>
                    <a:pt x="266893" y="732940"/>
                  </a:cubicBezTo>
                  <a:close/>
                </a:path>
              </a:pathLst>
            </a:custGeom>
            <a:solidFill>
              <a:srgbClr val="1614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2410791" y="2844525"/>
              <a:ext cx="830566" cy="727547"/>
            </a:xfrm>
            <a:custGeom>
              <a:avLst/>
              <a:gdLst/>
              <a:ahLst/>
              <a:cxnLst/>
              <a:rect l="l" t="t" r="r" b="b"/>
              <a:pathLst>
                <a:path w="830566" h="727547" extrusionOk="0">
                  <a:moveTo>
                    <a:pt x="20941" y="690202"/>
                  </a:moveTo>
                  <a:cubicBezTo>
                    <a:pt x="938" y="683534"/>
                    <a:pt x="-1919" y="669247"/>
                    <a:pt x="938" y="651149"/>
                  </a:cubicBezTo>
                  <a:cubicBezTo>
                    <a:pt x="5701" y="624479"/>
                    <a:pt x="10463" y="596857"/>
                    <a:pt x="14273" y="570187"/>
                  </a:cubicBezTo>
                  <a:cubicBezTo>
                    <a:pt x="19036" y="539707"/>
                    <a:pt x="32371" y="533039"/>
                    <a:pt x="62851" y="545422"/>
                  </a:cubicBezTo>
                  <a:cubicBezTo>
                    <a:pt x="94283" y="557804"/>
                    <a:pt x="124763" y="572092"/>
                    <a:pt x="157148" y="583522"/>
                  </a:cubicBezTo>
                  <a:cubicBezTo>
                    <a:pt x="192391" y="596857"/>
                    <a:pt x="200011" y="594952"/>
                    <a:pt x="208583" y="559709"/>
                  </a:cubicBezTo>
                  <a:cubicBezTo>
                    <a:pt x="227633" y="481604"/>
                    <a:pt x="243826" y="403499"/>
                    <a:pt x="260018" y="324442"/>
                  </a:cubicBezTo>
                  <a:cubicBezTo>
                    <a:pt x="271448" y="271102"/>
                    <a:pt x="281926" y="262529"/>
                    <a:pt x="339076" y="271102"/>
                  </a:cubicBezTo>
                  <a:cubicBezTo>
                    <a:pt x="367651" y="274912"/>
                    <a:pt x="396226" y="279674"/>
                    <a:pt x="424801" y="284437"/>
                  </a:cubicBezTo>
                  <a:cubicBezTo>
                    <a:pt x="466711" y="291104"/>
                    <a:pt x="470521" y="289199"/>
                    <a:pt x="477188" y="248242"/>
                  </a:cubicBezTo>
                  <a:cubicBezTo>
                    <a:pt x="485761" y="190139"/>
                    <a:pt x="493381" y="132037"/>
                    <a:pt x="501954" y="73934"/>
                  </a:cubicBezTo>
                  <a:cubicBezTo>
                    <a:pt x="503858" y="62504"/>
                    <a:pt x="505763" y="51074"/>
                    <a:pt x="506716" y="40597"/>
                  </a:cubicBezTo>
                  <a:cubicBezTo>
                    <a:pt x="511479" y="5354"/>
                    <a:pt x="524813" y="-4171"/>
                    <a:pt x="561961" y="1544"/>
                  </a:cubicBezTo>
                  <a:cubicBezTo>
                    <a:pt x="568629" y="2497"/>
                    <a:pt x="576248" y="4402"/>
                    <a:pt x="581963" y="7259"/>
                  </a:cubicBezTo>
                  <a:cubicBezTo>
                    <a:pt x="659116" y="42502"/>
                    <a:pt x="736269" y="78697"/>
                    <a:pt x="813421" y="114892"/>
                  </a:cubicBezTo>
                  <a:cubicBezTo>
                    <a:pt x="820088" y="117749"/>
                    <a:pt x="824851" y="123464"/>
                    <a:pt x="830566" y="128227"/>
                  </a:cubicBezTo>
                  <a:cubicBezTo>
                    <a:pt x="830566" y="131084"/>
                    <a:pt x="829613" y="133942"/>
                    <a:pt x="829613" y="136799"/>
                  </a:cubicBezTo>
                  <a:cubicBezTo>
                    <a:pt x="799134" y="140609"/>
                    <a:pt x="767701" y="144419"/>
                    <a:pt x="737221" y="149182"/>
                  </a:cubicBezTo>
                  <a:cubicBezTo>
                    <a:pt x="712456" y="148229"/>
                    <a:pt x="687691" y="147277"/>
                    <a:pt x="661973" y="146324"/>
                  </a:cubicBezTo>
                  <a:cubicBezTo>
                    <a:pt x="620063" y="144419"/>
                    <a:pt x="620063" y="144419"/>
                    <a:pt x="612444" y="183472"/>
                  </a:cubicBezTo>
                  <a:cubicBezTo>
                    <a:pt x="611491" y="189187"/>
                    <a:pt x="611491" y="194902"/>
                    <a:pt x="610538" y="200617"/>
                  </a:cubicBezTo>
                  <a:cubicBezTo>
                    <a:pt x="599109" y="263482"/>
                    <a:pt x="586726" y="327299"/>
                    <a:pt x="575296" y="390164"/>
                  </a:cubicBezTo>
                  <a:cubicBezTo>
                    <a:pt x="569581" y="418739"/>
                    <a:pt x="550531" y="431122"/>
                    <a:pt x="521956" y="428264"/>
                  </a:cubicBezTo>
                  <a:cubicBezTo>
                    <a:pt x="497191" y="426359"/>
                    <a:pt x="472426" y="422549"/>
                    <a:pt x="447661" y="418739"/>
                  </a:cubicBezTo>
                  <a:cubicBezTo>
                    <a:pt x="392416" y="411119"/>
                    <a:pt x="392416" y="411119"/>
                    <a:pt x="376223" y="460649"/>
                  </a:cubicBezTo>
                  <a:cubicBezTo>
                    <a:pt x="353364" y="533039"/>
                    <a:pt x="333361" y="605429"/>
                    <a:pt x="309548" y="677819"/>
                  </a:cubicBezTo>
                  <a:cubicBezTo>
                    <a:pt x="294308" y="725444"/>
                    <a:pt x="280973" y="733064"/>
                    <a:pt x="227633" y="724492"/>
                  </a:cubicBezTo>
                  <a:cubicBezTo>
                    <a:pt x="159053" y="714014"/>
                    <a:pt x="90473" y="701632"/>
                    <a:pt x="20941" y="690202"/>
                  </a:cubicBezTo>
                  <a:close/>
                  <a:moveTo>
                    <a:pt x="575296" y="152992"/>
                  </a:moveTo>
                  <a:cubicBezTo>
                    <a:pt x="586726" y="126322"/>
                    <a:pt x="610538" y="124417"/>
                    <a:pt x="637209" y="124417"/>
                  </a:cubicBezTo>
                  <a:cubicBezTo>
                    <a:pt x="681976" y="125369"/>
                    <a:pt x="725791" y="124417"/>
                    <a:pt x="770559" y="124417"/>
                  </a:cubicBezTo>
                  <a:cubicBezTo>
                    <a:pt x="771511" y="122512"/>
                    <a:pt x="771511" y="121559"/>
                    <a:pt x="772463" y="119654"/>
                  </a:cubicBezTo>
                  <a:cubicBezTo>
                    <a:pt x="742936" y="107272"/>
                    <a:pt x="713409" y="95842"/>
                    <a:pt x="683881" y="83459"/>
                  </a:cubicBezTo>
                  <a:cubicBezTo>
                    <a:pt x="641019" y="62504"/>
                    <a:pt x="597204" y="41549"/>
                    <a:pt x="550531" y="18689"/>
                  </a:cubicBezTo>
                  <a:cubicBezTo>
                    <a:pt x="541006" y="91079"/>
                    <a:pt x="532434" y="158707"/>
                    <a:pt x="523861" y="225382"/>
                  </a:cubicBezTo>
                  <a:cubicBezTo>
                    <a:pt x="519098" y="246337"/>
                    <a:pt x="513383" y="267292"/>
                    <a:pt x="508621" y="288247"/>
                  </a:cubicBezTo>
                  <a:cubicBezTo>
                    <a:pt x="488619" y="293962"/>
                    <a:pt x="467663" y="305392"/>
                    <a:pt x="447661" y="304439"/>
                  </a:cubicBezTo>
                  <a:cubicBezTo>
                    <a:pt x="414323" y="303487"/>
                    <a:pt x="380033" y="298724"/>
                    <a:pt x="346696" y="291104"/>
                  </a:cubicBezTo>
                  <a:cubicBezTo>
                    <a:pt x="318121" y="284437"/>
                    <a:pt x="307644" y="293009"/>
                    <a:pt x="302881" y="318727"/>
                  </a:cubicBezTo>
                  <a:cubicBezTo>
                    <a:pt x="288594" y="395879"/>
                    <a:pt x="273353" y="473032"/>
                    <a:pt x="255256" y="549232"/>
                  </a:cubicBezTo>
                  <a:cubicBezTo>
                    <a:pt x="240968" y="608287"/>
                    <a:pt x="214298" y="621622"/>
                    <a:pt x="151433" y="604477"/>
                  </a:cubicBezTo>
                  <a:cubicBezTo>
                    <a:pt x="120001" y="595904"/>
                    <a:pt x="89521" y="583522"/>
                    <a:pt x="56183" y="572092"/>
                  </a:cubicBezTo>
                  <a:cubicBezTo>
                    <a:pt x="53326" y="591142"/>
                    <a:pt x="51421" y="609239"/>
                    <a:pt x="49516" y="626384"/>
                  </a:cubicBezTo>
                  <a:cubicBezTo>
                    <a:pt x="46658" y="640672"/>
                    <a:pt x="42848" y="654959"/>
                    <a:pt x="39038" y="671152"/>
                  </a:cubicBezTo>
                  <a:cubicBezTo>
                    <a:pt x="94283" y="681629"/>
                    <a:pt x="145718" y="692107"/>
                    <a:pt x="198106" y="699727"/>
                  </a:cubicBezTo>
                  <a:cubicBezTo>
                    <a:pt x="258113" y="709252"/>
                    <a:pt x="258113" y="708299"/>
                    <a:pt x="275258" y="653054"/>
                  </a:cubicBezTo>
                  <a:cubicBezTo>
                    <a:pt x="297166" y="581617"/>
                    <a:pt x="318121" y="510179"/>
                    <a:pt x="340981" y="438742"/>
                  </a:cubicBezTo>
                  <a:cubicBezTo>
                    <a:pt x="353364" y="399689"/>
                    <a:pt x="365746" y="392069"/>
                    <a:pt x="409561" y="394927"/>
                  </a:cubicBezTo>
                  <a:cubicBezTo>
                    <a:pt x="438136" y="396832"/>
                    <a:pt x="467663" y="399689"/>
                    <a:pt x="496238" y="405404"/>
                  </a:cubicBezTo>
                  <a:cubicBezTo>
                    <a:pt x="520051" y="410167"/>
                    <a:pt x="531481" y="404452"/>
                    <a:pt x="535291" y="381592"/>
                  </a:cubicBezTo>
                  <a:cubicBezTo>
                    <a:pt x="548626" y="305392"/>
                    <a:pt x="561961" y="229192"/>
                    <a:pt x="575296" y="152992"/>
                  </a:cubicBezTo>
                  <a:lnTo>
                    <a:pt x="575296" y="152992"/>
                  </a:lnTo>
                  <a:close/>
                </a:path>
              </a:pathLst>
            </a:custGeom>
            <a:solidFill>
              <a:srgbClr val="1916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4341202" y="2839287"/>
              <a:ext cx="1031462" cy="351123"/>
            </a:xfrm>
            <a:custGeom>
              <a:avLst/>
              <a:gdLst/>
              <a:ahLst/>
              <a:cxnLst/>
              <a:rect l="l" t="t" r="r" b="b"/>
              <a:pathLst>
                <a:path w="1031462" h="351123" extrusionOk="0">
                  <a:moveTo>
                    <a:pt x="8865" y="111557"/>
                  </a:moveTo>
                  <a:cubicBezTo>
                    <a:pt x="-4470" y="103937"/>
                    <a:pt x="-1612" y="97270"/>
                    <a:pt x="9818" y="90602"/>
                  </a:cubicBezTo>
                  <a:cubicBezTo>
                    <a:pt x="59348" y="62027"/>
                    <a:pt x="107925" y="32500"/>
                    <a:pt x="159360" y="5830"/>
                  </a:cubicBezTo>
                  <a:cubicBezTo>
                    <a:pt x="184125" y="-7505"/>
                    <a:pt x="213653" y="2972"/>
                    <a:pt x="236513" y="27737"/>
                  </a:cubicBezTo>
                  <a:cubicBezTo>
                    <a:pt x="261278" y="54407"/>
                    <a:pt x="285090" y="82982"/>
                    <a:pt x="309855" y="111557"/>
                  </a:cubicBezTo>
                  <a:cubicBezTo>
                    <a:pt x="350813" y="89650"/>
                    <a:pt x="389865" y="69647"/>
                    <a:pt x="429870" y="49645"/>
                  </a:cubicBezTo>
                  <a:cubicBezTo>
                    <a:pt x="471780" y="28690"/>
                    <a:pt x="497498" y="33452"/>
                    <a:pt x="527025" y="67742"/>
                  </a:cubicBezTo>
                  <a:cubicBezTo>
                    <a:pt x="543218" y="86792"/>
                    <a:pt x="558458" y="106795"/>
                    <a:pt x="576555" y="127750"/>
                  </a:cubicBezTo>
                  <a:cubicBezTo>
                    <a:pt x="591795" y="118225"/>
                    <a:pt x="604178" y="110605"/>
                    <a:pt x="617513" y="102032"/>
                  </a:cubicBezTo>
                  <a:cubicBezTo>
                    <a:pt x="640373" y="87745"/>
                    <a:pt x="661328" y="71552"/>
                    <a:pt x="685140" y="61075"/>
                  </a:cubicBezTo>
                  <a:cubicBezTo>
                    <a:pt x="722288" y="43930"/>
                    <a:pt x="751815" y="51550"/>
                    <a:pt x="778485" y="82982"/>
                  </a:cubicBezTo>
                  <a:cubicBezTo>
                    <a:pt x="788010" y="94412"/>
                    <a:pt x="795630" y="105842"/>
                    <a:pt x="805155" y="117272"/>
                  </a:cubicBezTo>
                  <a:cubicBezTo>
                    <a:pt x="846113" y="169660"/>
                    <a:pt x="832778" y="166802"/>
                    <a:pt x="890880" y="130607"/>
                  </a:cubicBezTo>
                  <a:cubicBezTo>
                    <a:pt x="900405" y="124892"/>
                    <a:pt x="908978" y="119177"/>
                    <a:pt x="918503" y="113462"/>
                  </a:cubicBezTo>
                  <a:cubicBezTo>
                    <a:pt x="968985" y="82030"/>
                    <a:pt x="995655" y="91555"/>
                    <a:pt x="1011848" y="146800"/>
                  </a:cubicBezTo>
                  <a:cubicBezTo>
                    <a:pt x="1016610" y="162992"/>
                    <a:pt x="1019468" y="180137"/>
                    <a:pt x="1026135" y="196330"/>
                  </a:cubicBezTo>
                  <a:cubicBezTo>
                    <a:pt x="1037565" y="224905"/>
                    <a:pt x="1030898" y="247765"/>
                    <a:pt x="1003275" y="264910"/>
                  </a:cubicBezTo>
                  <a:cubicBezTo>
                    <a:pt x="963270" y="288722"/>
                    <a:pt x="923265" y="312535"/>
                    <a:pt x="883260" y="335395"/>
                  </a:cubicBezTo>
                  <a:cubicBezTo>
                    <a:pt x="839445" y="360160"/>
                    <a:pt x="811823" y="356350"/>
                    <a:pt x="777533" y="319202"/>
                  </a:cubicBezTo>
                  <a:cubicBezTo>
                    <a:pt x="761340" y="302057"/>
                    <a:pt x="748005" y="283960"/>
                    <a:pt x="732765" y="265862"/>
                  </a:cubicBezTo>
                  <a:cubicBezTo>
                    <a:pt x="720383" y="250622"/>
                    <a:pt x="708000" y="235382"/>
                    <a:pt x="694665" y="219190"/>
                  </a:cubicBezTo>
                  <a:cubicBezTo>
                    <a:pt x="672758" y="232525"/>
                    <a:pt x="654660" y="244907"/>
                    <a:pt x="636563" y="256337"/>
                  </a:cubicBezTo>
                  <a:cubicBezTo>
                    <a:pt x="586080" y="287770"/>
                    <a:pt x="553695" y="284912"/>
                    <a:pt x="511785" y="243002"/>
                  </a:cubicBezTo>
                  <a:cubicBezTo>
                    <a:pt x="490830" y="222047"/>
                    <a:pt x="470828" y="199187"/>
                    <a:pt x="448920" y="176327"/>
                  </a:cubicBezTo>
                  <a:cubicBezTo>
                    <a:pt x="420345" y="194425"/>
                    <a:pt x="392723" y="212522"/>
                    <a:pt x="365100" y="228715"/>
                  </a:cubicBezTo>
                  <a:cubicBezTo>
                    <a:pt x="323190" y="253480"/>
                    <a:pt x="288900" y="250622"/>
                    <a:pt x="252705" y="219190"/>
                  </a:cubicBezTo>
                  <a:cubicBezTo>
                    <a:pt x="230798" y="200140"/>
                    <a:pt x="210795" y="178232"/>
                    <a:pt x="191745" y="156325"/>
                  </a:cubicBezTo>
                  <a:cubicBezTo>
                    <a:pt x="174600" y="137275"/>
                    <a:pt x="156503" y="127750"/>
                    <a:pt x="128880" y="130607"/>
                  </a:cubicBezTo>
                  <a:cubicBezTo>
                    <a:pt x="92685" y="134417"/>
                    <a:pt x="56490" y="135370"/>
                    <a:pt x="20295" y="137275"/>
                  </a:cubicBezTo>
                  <a:cubicBezTo>
                    <a:pt x="16485" y="131560"/>
                    <a:pt x="13628" y="124892"/>
                    <a:pt x="9818" y="119177"/>
                  </a:cubicBezTo>
                  <a:cubicBezTo>
                    <a:pt x="39345" y="116320"/>
                    <a:pt x="68873" y="114415"/>
                    <a:pt x="98400" y="111557"/>
                  </a:cubicBezTo>
                  <a:cubicBezTo>
                    <a:pt x="104115" y="111557"/>
                    <a:pt x="109830" y="110605"/>
                    <a:pt x="115545" y="110605"/>
                  </a:cubicBezTo>
                  <a:cubicBezTo>
                    <a:pt x="131738" y="110605"/>
                    <a:pt x="147930" y="110605"/>
                    <a:pt x="164123" y="109652"/>
                  </a:cubicBezTo>
                  <a:cubicBezTo>
                    <a:pt x="186030" y="122987"/>
                    <a:pt x="210795" y="133465"/>
                    <a:pt x="230798" y="149657"/>
                  </a:cubicBezTo>
                  <a:cubicBezTo>
                    <a:pt x="251753" y="165850"/>
                    <a:pt x="267945" y="186805"/>
                    <a:pt x="286043" y="205855"/>
                  </a:cubicBezTo>
                  <a:cubicBezTo>
                    <a:pt x="302235" y="222047"/>
                    <a:pt x="317475" y="225857"/>
                    <a:pt x="337478" y="210617"/>
                  </a:cubicBezTo>
                  <a:cubicBezTo>
                    <a:pt x="355575" y="197282"/>
                    <a:pt x="374625" y="185852"/>
                    <a:pt x="394628" y="174422"/>
                  </a:cubicBezTo>
                  <a:cubicBezTo>
                    <a:pt x="449873" y="142990"/>
                    <a:pt x="471780" y="146800"/>
                    <a:pt x="512738" y="192520"/>
                  </a:cubicBezTo>
                  <a:cubicBezTo>
                    <a:pt x="532740" y="215380"/>
                    <a:pt x="555600" y="236335"/>
                    <a:pt x="576555" y="257290"/>
                  </a:cubicBezTo>
                  <a:cubicBezTo>
                    <a:pt x="605130" y="240145"/>
                    <a:pt x="627990" y="223952"/>
                    <a:pt x="651803" y="210617"/>
                  </a:cubicBezTo>
                  <a:cubicBezTo>
                    <a:pt x="696570" y="186805"/>
                    <a:pt x="721335" y="192520"/>
                    <a:pt x="751815" y="230620"/>
                  </a:cubicBezTo>
                  <a:cubicBezTo>
                    <a:pt x="778485" y="263005"/>
                    <a:pt x="806108" y="295390"/>
                    <a:pt x="833730" y="329680"/>
                  </a:cubicBezTo>
                  <a:cubicBezTo>
                    <a:pt x="873735" y="305867"/>
                    <a:pt x="909930" y="283960"/>
                    <a:pt x="946125" y="262052"/>
                  </a:cubicBezTo>
                  <a:cubicBezTo>
                    <a:pt x="990893" y="234430"/>
                    <a:pt x="990893" y="233477"/>
                    <a:pt x="972795" y="183947"/>
                  </a:cubicBezTo>
                  <a:cubicBezTo>
                    <a:pt x="968033" y="164897"/>
                    <a:pt x="962318" y="145847"/>
                    <a:pt x="956603" y="124892"/>
                  </a:cubicBezTo>
                  <a:cubicBezTo>
                    <a:pt x="908978" y="151562"/>
                    <a:pt x="871830" y="190615"/>
                    <a:pt x="813728" y="181090"/>
                  </a:cubicBezTo>
                  <a:lnTo>
                    <a:pt x="812775" y="179185"/>
                  </a:lnTo>
                  <a:lnTo>
                    <a:pt x="810870" y="179185"/>
                  </a:lnTo>
                  <a:cubicBezTo>
                    <a:pt x="808013" y="178232"/>
                    <a:pt x="805155" y="176327"/>
                    <a:pt x="802298" y="175375"/>
                  </a:cubicBezTo>
                  <a:lnTo>
                    <a:pt x="801345" y="175375"/>
                  </a:lnTo>
                  <a:cubicBezTo>
                    <a:pt x="784200" y="153467"/>
                    <a:pt x="766103" y="132512"/>
                    <a:pt x="748958" y="110605"/>
                  </a:cubicBezTo>
                  <a:cubicBezTo>
                    <a:pt x="718478" y="71552"/>
                    <a:pt x="719430" y="70600"/>
                    <a:pt x="678473" y="98222"/>
                  </a:cubicBezTo>
                  <a:cubicBezTo>
                    <a:pt x="659423" y="110605"/>
                    <a:pt x="641325" y="124892"/>
                    <a:pt x="621323" y="134417"/>
                  </a:cubicBezTo>
                  <a:cubicBezTo>
                    <a:pt x="575603" y="158230"/>
                    <a:pt x="543218" y="150610"/>
                    <a:pt x="512738" y="110605"/>
                  </a:cubicBezTo>
                  <a:cubicBezTo>
                    <a:pt x="499403" y="93460"/>
                    <a:pt x="485115" y="76315"/>
                    <a:pt x="469875" y="59170"/>
                  </a:cubicBezTo>
                  <a:cubicBezTo>
                    <a:pt x="427013" y="81077"/>
                    <a:pt x="387008" y="102032"/>
                    <a:pt x="346050" y="122987"/>
                  </a:cubicBezTo>
                  <a:cubicBezTo>
                    <a:pt x="314618" y="139180"/>
                    <a:pt x="285090" y="139180"/>
                    <a:pt x="259373" y="112510"/>
                  </a:cubicBezTo>
                  <a:cubicBezTo>
                    <a:pt x="238418" y="87745"/>
                    <a:pt x="217463" y="62027"/>
                    <a:pt x="197460" y="37262"/>
                  </a:cubicBezTo>
                  <a:cubicBezTo>
                    <a:pt x="187935" y="25832"/>
                    <a:pt x="179363" y="23927"/>
                    <a:pt x="165075" y="32500"/>
                  </a:cubicBezTo>
                  <a:cubicBezTo>
                    <a:pt x="125070" y="57265"/>
                    <a:pt x="84113" y="80125"/>
                    <a:pt x="42203" y="102032"/>
                  </a:cubicBezTo>
                  <a:cubicBezTo>
                    <a:pt x="31725" y="107747"/>
                    <a:pt x="19343" y="108700"/>
                    <a:pt x="8865" y="111557"/>
                  </a:cubicBezTo>
                  <a:close/>
                </a:path>
              </a:pathLst>
            </a:custGeom>
            <a:solidFill>
              <a:srgbClr val="1916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4325927" y="1712529"/>
              <a:ext cx="941173" cy="478220"/>
            </a:xfrm>
            <a:custGeom>
              <a:avLst/>
              <a:gdLst/>
              <a:ahLst/>
              <a:cxnLst/>
              <a:rect l="l" t="t" r="r" b="b"/>
              <a:pathLst>
                <a:path w="941173" h="478220" extrusionOk="0">
                  <a:moveTo>
                    <a:pt x="27951" y="478220"/>
                  </a:moveTo>
                  <a:cubicBezTo>
                    <a:pt x="19378" y="476315"/>
                    <a:pt x="10806" y="474410"/>
                    <a:pt x="1281" y="472505"/>
                  </a:cubicBezTo>
                  <a:cubicBezTo>
                    <a:pt x="-7292" y="402973"/>
                    <a:pt x="28903" y="347728"/>
                    <a:pt x="58431" y="291530"/>
                  </a:cubicBezTo>
                  <a:cubicBezTo>
                    <a:pt x="77481" y="256288"/>
                    <a:pt x="104151" y="244858"/>
                    <a:pt x="145108" y="254383"/>
                  </a:cubicBezTo>
                  <a:cubicBezTo>
                    <a:pt x="173683" y="260098"/>
                    <a:pt x="201306" y="269623"/>
                    <a:pt x="227976" y="279148"/>
                  </a:cubicBezTo>
                  <a:cubicBezTo>
                    <a:pt x="245120" y="285815"/>
                    <a:pt x="255598" y="282958"/>
                    <a:pt x="265123" y="267718"/>
                  </a:cubicBezTo>
                  <a:cubicBezTo>
                    <a:pt x="287031" y="233428"/>
                    <a:pt x="310843" y="199138"/>
                    <a:pt x="333703" y="164848"/>
                  </a:cubicBezTo>
                  <a:cubicBezTo>
                    <a:pt x="356563" y="131510"/>
                    <a:pt x="379423" y="121033"/>
                    <a:pt x="419428" y="128653"/>
                  </a:cubicBezTo>
                  <a:cubicBezTo>
                    <a:pt x="447051" y="133415"/>
                    <a:pt x="473720" y="141035"/>
                    <a:pt x="500391" y="149608"/>
                  </a:cubicBezTo>
                  <a:cubicBezTo>
                    <a:pt x="517536" y="155323"/>
                    <a:pt x="529918" y="151513"/>
                    <a:pt x="539443" y="138178"/>
                  </a:cubicBezTo>
                  <a:cubicBezTo>
                    <a:pt x="558493" y="110555"/>
                    <a:pt x="577543" y="82933"/>
                    <a:pt x="595641" y="54358"/>
                  </a:cubicBezTo>
                  <a:cubicBezTo>
                    <a:pt x="610880" y="30545"/>
                    <a:pt x="631836" y="15305"/>
                    <a:pt x="660411" y="13400"/>
                  </a:cubicBezTo>
                  <a:cubicBezTo>
                    <a:pt x="744230" y="7685"/>
                    <a:pt x="828051" y="3875"/>
                    <a:pt x="912823" y="65"/>
                  </a:cubicBezTo>
                  <a:cubicBezTo>
                    <a:pt x="932826" y="-887"/>
                    <a:pt x="944255" y="8638"/>
                    <a:pt x="940445" y="27688"/>
                  </a:cubicBezTo>
                  <a:cubicBezTo>
                    <a:pt x="934730" y="59120"/>
                    <a:pt x="927111" y="89600"/>
                    <a:pt x="920443" y="121033"/>
                  </a:cubicBezTo>
                  <a:cubicBezTo>
                    <a:pt x="865198" y="122938"/>
                    <a:pt x="809001" y="125795"/>
                    <a:pt x="753755" y="125795"/>
                  </a:cubicBezTo>
                  <a:cubicBezTo>
                    <a:pt x="735658" y="125795"/>
                    <a:pt x="723276" y="128653"/>
                    <a:pt x="713751" y="143893"/>
                  </a:cubicBezTo>
                  <a:cubicBezTo>
                    <a:pt x="697558" y="171515"/>
                    <a:pt x="677555" y="198185"/>
                    <a:pt x="663268" y="226760"/>
                  </a:cubicBezTo>
                  <a:cubicBezTo>
                    <a:pt x="634693" y="282958"/>
                    <a:pt x="604213" y="280100"/>
                    <a:pt x="552778" y="262003"/>
                  </a:cubicBezTo>
                  <a:cubicBezTo>
                    <a:pt x="524203" y="252478"/>
                    <a:pt x="495628" y="241048"/>
                    <a:pt x="463243" y="228665"/>
                  </a:cubicBezTo>
                  <a:cubicBezTo>
                    <a:pt x="448003" y="262955"/>
                    <a:pt x="433716" y="293435"/>
                    <a:pt x="419428" y="324868"/>
                  </a:cubicBezTo>
                  <a:cubicBezTo>
                    <a:pt x="418476" y="326773"/>
                    <a:pt x="417523" y="327725"/>
                    <a:pt x="416570" y="329630"/>
                  </a:cubicBezTo>
                  <a:cubicBezTo>
                    <a:pt x="403236" y="347728"/>
                    <a:pt x="389901" y="366778"/>
                    <a:pt x="376566" y="384875"/>
                  </a:cubicBezTo>
                  <a:cubicBezTo>
                    <a:pt x="374661" y="385828"/>
                    <a:pt x="372755" y="386780"/>
                    <a:pt x="370851" y="387733"/>
                  </a:cubicBezTo>
                  <a:cubicBezTo>
                    <a:pt x="354658" y="389638"/>
                    <a:pt x="339418" y="391543"/>
                    <a:pt x="323226" y="393448"/>
                  </a:cubicBezTo>
                  <a:cubicBezTo>
                    <a:pt x="317511" y="392495"/>
                    <a:pt x="310843" y="390590"/>
                    <a:pt x="305128" y="389638"/>
                  </a:cubicBezTo>
                  <a:cubicBezTo>
                    <a:pt x="301318" y="388685"/>
                    <a:pt x="297508" y="387733"/>
                    <a:pt x="293698" y="387733"/>
                  </a:cubicBezTo>
                  <a:cubicBezTo>
                    <a:pt x="289888" y="386780"/>
                    <a:pt x="285126" y="384875"/>
                    <a:pt x="281315" y="383923"/>
                  </a:cubicBezTo>
                  <a:cubicBezTo>
                    <a:pt x="277506" y="382970"/>
                    <a:pt x="273695" y="382018"/>
                    <a:pt x="269886" y="382018"/>
                  </a:cubicBezTo>
                  <a:cubicBezTo>
                    <a:pt x="267981" y="381065"/>
                    <a:pt x="266076" y="380113"/>
                    <a:pt x="264170" y="380113"/>
                  </a:cubicBezTo>
                  <a:cubicBezTo>
                    <a:pt x="255598" y="378208"/>
                    <a:pt x="247026" y="376303"/>
                    <a:pt x="237501" y="373445"/>
                  </a:cubicBezTo>
                  <a:cubicBezTo>
                    <a:pt x="218451" y="368683"/>
                    <a:pt x="200353" y="355348"/>
                    <a:pt x="181303" y="372493"/>
                  </a:cubicBezTo>
                  <a:cubicBezTo>
                    <a:pt x="178445" y="374398"/>
                    <a:pt x="176540" y="376303"/>
                    <a:pt x="173683" y="378208"/>
                  </a:cubicBezTo>
                  <a:cubicBezTo>
                    <a:pt x="167968" y="382018"/>
                    <a:pt x="162253" y="384875"/>
                    <a:pt x="156538" y="388685"/>
                  </a:cubicBezTo>
                  <a:cubicBezTo>
                    <a:pt x="112723" y="419165"/>
                    <a:pt x="70813" y="448693"/>
                    <a:pt x="27951" y="478220"/>
                  </a:cubicBezTo>
                  <a:close/>
                  <a:moveTo>
                    <a:pt x="890916" y="53405"/>
                  </a:moveTo>
                  <a:cubicBezTo>
                    <a:pt x="891868" y="47690"/>
                    <a:pt x="892820" y="41975"/>
                    <a:pt x="893773" y="36260"/>
                  </a:cubicBezTo>
                  <a:cubicBezTo>
                    <a:pt x="893773" y="32450"/>
                    <a:pt x="893773" y="28640"/>
                    <a:pt x="893773" y="24830"/>
                  </a:cubicBezTo>
                  <a:cubicBezTo>
                    <a:pt x="879486" y="24830"/>
                    <a:pt x="865198" y="23878"/>
                    <a:pt x="849958" y="23878"/>
                  </a:cubicBezTo>
                  <a:cubicBezTo>
                    <a:pt x="845195" y="23878"/>
                    <a:pt x="839480" y="23878"/>
                    <a:pt x="834718" y="24830"/>
                  </a:cubicBezTo>
                  <a:cubicBezTo>
                    <a:pt x="797570" y="26735"/>
                    <a:pt x="760423" y="28640"/>
                    <a:pt x="724228" y="29593"/>
                  </a:cubicBezTo>
                  <a:cubicBezTo>
                    <a:pt x="678508" y="23878"/>
                    <a:pt x="644218" y="38165"/>
                    <a:pt x="626120" y="80075"/>
                  </a:cubicBezTo>
                  <a:cubicBezTo>
                    <a:pt x="620405" y="93410"/>
                    <a:pt x="612786" y="105793"/>
                    <a:pt x="603261" y="116270"/>
                  </a:cubicBezTo>
                  <a:cubicBezTo>
                    <a:pt x="585163" y="135320"/>
                    <a:pt x="565161" y="153418"/>
                    <a:pt x="546111" y="171515"/>
                  </a:cubicBezTo>
                  <a:cubicBezTo>
                    <a:pt x="526108" y="170563"/>
                    <a:pt x="505153" y="169610"/>
                    <a:pt x="485151" y="168658"/>
                  </a:cubicBezTo>
                  <a:cubicBezTo>
                    <a:pt x="466101" y="162943"/>
                    <a:pt x="446098" y="158180"/>
                    <a:pt x="427048" y="151513"/>
                  </a:cubicBezTo>
                  <a:cubicBezTo>
                    <a:pt x="407045" y="144845"/>
                    <a:pt x="390853" y="145798"/>
                    <a:pt x="378470" y="165800"/>
                  </a:cubicBezTo>
                  <a:cubicBezTo>
                    <a:pt x="355611" y="201995"/>
                    <a:pt x="332751" y="239143"/>
                    <a:pt x="307033" y="273433"/>
                  </a:cubicBezTo>
                  <a:cubicBezTo>
                    <a:pt x="296556" y="287720"/>
                    <a:pt x="277506" y="297245"/>
                    <a:pt x="262265" y="308675"/>
                  </a:cubicBezTo>
                  <a:cubicBezTo>
                    <a:pt x="254645" y="308675"/>
                    <a:pt x="247026" y="307723"/>
                    <a:pt x="239406" y="307723"/>
                  </a:cubicBezTo>
                  <a:cubicBezTo>
                    <a:pt x="223213" y="302008"/>
                    <a:pt x="207020" y="296293"/>
                    <a:pt x="190828" y="291530"/>
                  </a:cubicBezTo>
                  <a:cubicBezTo>
                    <a:pt x="113676" y="265813"/>
                    <a:pt x="121295" y="254383"/>
                    <a:pt x="80338" y="332488"/>
                  </a:cubicBezTo>
                  <a:cubicBezTo>
                    <a:pt x="77481" y="338203"/>
                    <a:pt x="75576" y="344870"/>
                    <a:pt x="72718" y="350585"/>
                  </a:cubicBezTo>
                  <a:cubicBezTo>
                    <a:pt x="62240" y="375350"/>
                    <a:pt x="52715" y="400115"/>
                    <a:pt x="42238" y="425833"/>
                  </a:cubicBezTo>
                  <a:cubicBezTo>
                    <a:pt x="76528" y="408688"/>
                    <a:pt x="105103" y="387733"/>
                    <a:pt x="133678" y="366778"/>
                  </a:cubicBezTo>
                  <a:cubicBezTo>
                    <a:pt x="156538" y="349633"/>
                    <a:pt x="180351" y="342013"/>
                    <a:pt x="208926" y="347728"/>
                  </a:cubicBezTo>
                  <a:cubicBezTo>
                    <a:pt x="242263" y="354395"/>
                    <a:pt x="276553" y="359158"/>
                    <a:pt x="307986" y="369635"/>
                  </a:cubicBezTo>
                  <a:cubicBezTo>
                    <a:pt x="336561" y="379160"/>
                    <a:pt x="351801" y="368683"/>
                    <a:pt x="362278" y="345823"/>
                  </a:cubicBezTo>
                  <a:cubicBezTo>
                    <a:pt x="377518" y="313438"/>
                    <a:pt x="392758" y="280100"/>
                    <a:pt x="408951" y="247715"/>
                  </a:cubicBezTo>
                  <a:cubicBezTo>
                    <a:pt x="429905" y="206758"/>
                    <a:pt x="442288" y="201995"/>
                    <a:pt x="489913" y="216283"/>
                  </a:cubicBezTo>
                  <a:cubicBezTo>
                    <a:pt x="525155" y="227713"/>
                    <a:pt x="560398" y="241048"/>
                    <a:pt x="597545" y="253430"/>
                  </a:cubicBezTo>
                  <a:cubicBezTo>
                    <a:pt x="619453" y="217235"/>
                    <a:pt x="640408" y="182945"/>
                    <a:pt x="660411" y="148655"/>
                  </a:cubicBezTo>
                  <a:cubicBezTo>
                    <a:pt x="680413" y="113413"/>
                    <a:pt x="710893" y="101030"/>
                    <a:pt x="752803" y="105793"/>
                  </a:cubicBezTo>
                  <a:cubicBezTo>
                    <a:pt x="794713" y="110555"/>
                    <a:pt x="836623" y="109603"/>
                    <a:pt x="879486" y="111508"/>
                  </a:cubicBezTo>
                  <a:cubicBezTo>
                    <a:pt x="881391" y="99125"/>
                    <a:pt x="882343" y="91505"/>
                    <a:pt x="883295" y="82933"/>
                  </a:cubicBezTo>
                  <a:lnTo>
                    <a:pt x="883295" y="82933"/>
                  </a:lnTo>
                  <a:cubicBezTo>
                    <a:pt x="887105" y="72455"/>
                    <a:pt x="889011" y="62930"/>
                    <a:pt x="890916" y="53405"/>
                  </a:cubicBezTo>
                  <a:lnTo>
                    <a:pt x="890916" y="53405"/>
                  </a:lnTo>
                  <a:close/>
                </a:path>
              </a:pathLst>
            </a:custGeom>
            <a:solidFill>
              <a:srgbClr val="1916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2333198" y="2339353"/>
              <a:ext cx="703371" cy="299557"/>
            </a:xfrm>
            <a:custGeom>
              <a:avLst/>
              <a:gdLst/>
              <a:ahLst/>
              <a:cxnLst/>
              <a:rect l="l" t="t" r="r" b="b"/>
              <a:pathLst>
                <a:path w="703371" h="299557" extrusionOk="0">
                  <a:moveTo>
                    <a:pt x="311894" y="243826"/>
                  </a:moveTo>
                  <a:cubicBezTo>
                    <a:pt x="304274" y="254303"/>
                    <a:pt x="297607" y="265733"/>
                    <a:pt x="289987" y="276211"/>
                  </a:cubicBezTo>
                  <a:cubicBezTo>
                    <a:pt x="258554" y="288593"/>
                    <a:pt x="236647" y="278116"/>
                    <a:pt x="218549" y="253351"/>
                  </a:cubicBezTo>
                  <a:cubicBezTo>
                    <a:pt x="201404" y="229538"/>
                    <a:pt x="183307" y="206678"/>
                    <a:pt x="162352" y="178103"/>
                  </a:cubicBezTo>
                  <a:cubicBezTo>
                    <a:pt x="146159" y="209536"/>
                    <a:pt x="132824" y="235253"/>
                    <a:pt x="120442" y="260018"/>
                  </a:cubicBezTo>
                  <a:cubicBezTo>
                    <a:pt x="108059" y="280021"/>
                    <a:pt x="96629" y="309548"/>
                    <a:pt x="66149" y="296213"/>
                  </a:cubicBezTo>
                  <a:cubicBezTo>
                    <a:pt x="40432" y="283831"/>
                    <a:pt x="20429" y="260018"/>
                    <a:pt x="1379" y="238111"/>
                  </a:cubicBezTo>
                  <a:cubicBezTo>
                    <a:pt x="-3383" y="233348"/>
                    <a:pt x="5189" y="214298"/>
                    <a:pt x="11857" y="204773"/>
                  </a:cubicBezTo>
                  <a:cubicBezTo>
                    <a:pt x="36622" y="167626"/>
                    <a:pt x="61387" y="131431"/>
                    <a:pt x="88057" y="96188"/>
                  </a:cubicBezTo>
                  <a:cubicBezTo>
                    <a:pt x="109012" y="67613"/>
                    <a:pt x="131872" y="64756"/>
                    <a:pt x="162352" y="85711"/>
                  </a:cubicBezTo>
                  <a:cubicBezTo>
                    <a:pt x="182354" y="99046"/>
                    <a:pt x="201404" y="114286"/>
                    <a:pt x="224264" y="131431"/>
                  </a:cubicBezTo>
                  <a:cubicBezTo>
                    <a:pt x="246172" y="99998"/>
                    <a:pt x="267127" y="70471"/>
                    <a:pt x="288082" y="40943"/>
                  </a:cubicBezTo>
                  <a:cubicBezTo>
                    <a:pt x="320467" y="-4777"/>
                    <a:pt x="349042" y="-11444"/>
                    <a:pt x="399524" y="17131"/>
                  </a:cubicBezTo>
                  <a:cubicBezTo>
                    <a:pt x="430004" y="34276"/>
                    <a:pt x="459532" y="54278"/>
                    <a:pt x="488107" y="75233"/>
                  </a:cubicBezTo>
                  <a:cubicBezTo>
                    <a:pt x="506204" y="88568"/>
                    <a:pt x="523349" y="90473"/>
                    <a:pt x="543352" y="80948"/>
                  </a:cubicBezTo>
                  <a:cubicBezTo>
                    <a:pt x="575737" y="66661"/>
                    <a:pt x="609074" y="53326"/>
                    <a:pt x="641459" y="39038"/>
                  </a:cubicBezTo>
                  <a:cubicBezTo>
                    <a:pt x="646222" y="37133"/>
                    <a:pt x="651937" y="32371"/>
                    <a:pt x="654794" y="28561"/>
                  </a:cubicBezTo>
                  <a:cubicBezTo>
                    <a:pt x="664319" y="7606"/>
                    <a:pt x="680512" y="8558"/>
                    <a:pt x="703372" y="16178"/>
                  </a:cubicBezTo>
                  <a:cubicBezTo>
                    <a:pt x="677654" y="76186"/>
                    <a:pt x="620504" y="113333"/>
                    <a:pt x="586214" y="165721"/>
                  </a:cubicBezTo>
                  <a:cubicBezTo>
                    <a:pt x="576689" y="175246"/>
                    <a:pt x="566212" y="183818"/>
                    <a:pt x="556687" y="193343"/>
                  </a:cubicBezTo>
                  <a:cubicBezTo>
                    <a:pt x="518587" y="230491"/>
                    <a:pt x="492869" y="229538"/>
                    <a:pt x="458579" y="189533"/>
                  </a:cubicBezTo>
                  <a:cubicBezTo>
                    <a:pt x="435719" y="162863"/>
                    <a:pt x="413812" y="136193"/>
                    <a:pt x="387142" y="105713"/>
                  </a:cubicBezTo>
                  <a:cubicBezTo>
                    <a:pt x="361424" y="153338"/>
                    <a:pt x="336659" y="199058"/>
                    <a:pt x="311894" y="243826"/>
                  </a:cubicBezTo>
                  <a:close/>
                  <a:moveTo>
                    <a:pt x="67102" y="190486"/>
                  </a:moveTo>
                  <a:cubicBezTo>
                    <a:pt x="33764" y="234301"/>
                    <a:pt x="33764" y="234301"/>
                    <a:pt x="71864" y="268591"/>
                  </a:cubicBezTo>
                  <a:cubicBezTo>
                    <a:pt x="88057" y="237158"/>
                    <a:pt x="104249" y="206678"/>
                    <a:pt x="120442" y="175246"/>
                  </a:cubicBezTo>
                  <a:cubicBezTo>
                    <a:pt x="125204" y="168578"/>
                    <a:pt x="129967" y="160958"/>
                    <a:pt x="134729" y="154291"/>
                  </a:cubicBezTo>
                  <a:cubicBezTo>
                    <a:pt x="167114" y="145718"/>
                    <a:pt x="190927" y="156196"/>
                    <a:pt x="209977" y="181913"/>
                  </a:cubicBezTo>
                  <a:cubicBezTo>
                    <a:pt x="227122" y="203821"/>
                    <a:pt x="245219" y="225728"/>
                    <a:pt x="261412" y="247636"/>
                  </a:cubicBezTo>
                  <a:cubicBezTo>
                    <a:pt x="291892" y="198106"/>
                    <a:pt x="319514" y="149528"/>
                    <a:pt x="349994" y="102856"/>
                  </a:cubicBezTo>
                  <a:cubicBezTo>
                    <a:pt x="372854" y="67613"/>
                    <a:pt x="400477" y="66661"/>
                    <a:pt x="428099" y="99046"/>
                  </a:cubicBezTo>
                  <a:cubicBezTo>
                    <a:pt x="454769" y="129526"/>
                    <a:pt x="480487" y="160958"/>
                    <a:pt x="509062" y="194296"/>
                  </a:cubicBezTo>
                  <a:cubicBezTo>
                    <a:pt x="540494" y="160006"/>
                    <a:pt x="570022" y="127621"/>
                    <a:pt x="599549" y="95236"/>
                  </a:cubicBezTo>
                  <a:cubicBezTo>
                    <a:pt x="598597" y="93331"/>
                    <a:pt x="596692" y="91426"/>
                    <a:pt x="595739" y="89521"/>
                  </a:cubicBezTo>
                  <a:cubicBezTo>
                    <a:pt x="586214" y="91426"/>
                    <a:pt x="577642" y="93331"/>
                    <a:pt x="568117" y="96188"/>
                  </a:cubicBezTo>
                  <a:cubicBezTo>
                    <a:pt x="522397" y="113333"/>
                    <a:pt x="480487" y="109523"/>
                    <a:pt x="441434" y="79043"/>
                  </a:cubicBezTo>
                  <a:cubicBezTo>
                    <a:pt x="426194" y="66661"/>
                    <a:pt x="408097" y="58088"/>
                    <a:pt x="391904" y="47611"/>
                  </a:cubicBezTo>
                  <a:cubicBezTo>
                    <a:pt x="378569" y="39038"/>
                    <a:pt x="364282" y="30466"/>
                    <a:pt x="349042" y="19988"/>
                  </a:cubicBezTo>
                  <a:cubicBezTo>
                    <a:pt x="324277" y="54278"/>
                    <a:pt x="304274" y="86663"/>
                    <a:pt x="279509" y="116191"/>
                  </a:cubicBezTo>
                  <a:cubicBezTo>
                    <a:pt x="267127" y="131431"/>
                    <a:pt x="249982" y="141908"/>
                    <a:pt x="234742" y="155243"/>
                  </a:cubicBezTo>
                  <a:cubicBezTo>
                    <a:pt x="216644" y="150481"/>
                    <a:pt x="199499" y="145718"/>
                    <a:pt x="181402" y="140956"/>
                  </a:cubicBezTo>
                  <a:cubicBezTo>
                    <a:pt x="164257" y="127621"/>
                    <a:pt x="148064" y="114286"/>
                    <a:pt x="128062" y="99998"/>
                  </a:cubicBezTo>
                  <a:cubicBezTo>
                    <a:pt x="108059" y="130478"/>
                    <a:pt x="88057" y="160006"/>
                    <a:pt x="67102" y="190486"/>
                  </a:cubicBezTo>
                  <a:close/>
                </a:path>
              </a:pathLst>
            </a:custGeom>
            <a:solidFill>
              <a:srgbClr val="1614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4419600" y="2374506"/>
              <a:ext cx="683170" cy="287169"/>
            </a:xfrm>
            <a:custGeom>
              <a:avLst/>
              <a:gdLst/>
              <a:ahLst/>
              <a:cxnLst/>
              <a:rect l="l" t="t" r="r" b="b"/>
              <a:pathLst>
                <a:path w="683170" h="287169" extrusionOk="0">
                  <a:moveTo>
                    <a:pt x="34290" y="141045"/>
                  </a:moveTo>
                  <a:cubicBezTo>
                    <a:pt x="22860" y="124853"/>
                    <a:pt x="11430" y="108660"/>
                    <a:pt x="0" y="92468"/>
                  </a:cubicBezTo>
                  <a:cubicBezTo>
                    <a:pt x="46672" y="66750"/>
                    <a:pt x="46672" y="66750"/>
                    <a:pt x="83820" y="97230"/>
                  </a:cubicBezTo>
                  <a:cubicBezTo>
                    <a:pt x="95250" y="106755"/>
                    <a:pt x="106680" y="116280"/>
                    <a:pt x="116205" y="126758"/>
                  </a:cubicBezTo>
                  <a:cubicBezTo>
                    <a:pt x="126683" y="137235"/>
                    <a:pt x="135255" y="148665"/>
                    <a:pt x="147638" y="163905"/>
                  </a:cubicBezTo>
                  <a:cubicBezTo>
                    <a:pt x="174308" y="131520"/>
                    <a:pt x="195263" y="105803"/>
                    <a:pt x="216217" y="79133"/>
                  </a:cubicBezTo>
                  <a:cubicBezTo>
                    <a:pt x="254317" y="32460"/>
                    <a:pt x="286703" y="27698"/>
                    <a:pt x="338138" y="62940"/>
                  </a:cubicBezTo>
                  <a:cubicBezTo>
                    <a:pt x="352425" y="72465"/>
                    <a:pt x="366713" y="82943"/>
                    <a:pt x="383857" y="96278"/>
                  </a:cubicBezTo>
                  <a:cubicBezTo>
                    <a:pt x="400050" y="75323"/>
                    <a:pt x="415290" y="55320"/>
                    <a:pt x="431482" y="36270"/>
                  </a:cubicBezTo>
                  <a:cubicBezTo>
                    <a:pt x="460057" y="1980"/>
                    <a:pt x="492443" y="-10402"/>
                    <a:pt x="534353" y="9600"/>
                  </a:cubicBezTo>
                  <a:cubicBezTo>
                    <a:pt x="583882" y="34365"/>
                    <a:pt x="627697" y="66750"/>
                    <a:pt x="674370" y="96278"/>
                  </a:cubicBezTo>
                  <a:cubicBezTo>
                    <a:pt x="679132" y="99135"/>
                    <a:pt x="681990" y="106755"/>
                    <a:pt x="682943" y="113423"/>
                  </a:cubicBezTo>
                  <a:cubicBezTo>
                    <a:pt x="686753" y="140093"/>
                    <a:pt x="641985" y="220103"/>
                    <a:pt x="615315" y="233438"/>
                  </a:cubicBezTo>
                  <a:cubicBezTo>
                    <a:pt x="563880" y="231533"/>
                    <a:pt x="542925" y="188670"/>
                    <a:pt x="509588" y="162953"/>
                  </a:cubicBezTo>
                  <a:cubicBezTo>
                    <a:pt x="443865" y="236295"/>
                    <a:pt x="443865" y="236295"/>
                    <a:pt x="321945" y="191528"/>
                  </a:cubicBezTo>
                  <a:cubicBezTo>
                    <a:pt x="293370" y="216293"/>
                    <a:pt x="265747" y="242010"/>
                    <a:pt x="236220" y="265823"/>
                  </a:cubicBezTo>
                  <a:cubicBezTo>
                    <a:pt x="199072" y="295350"/>
                    <a:pt x="164783" y="294398"/>
                    <a:pt x="129540" y="262013"/>
                  </a:cubicBezTo>
                  <a:cubicBezTo>
                    <a:pt x="117158" y="250583"/>
                    <a:pt x="106680" y="238200"/>
                    <a:pt x="96203" y="225818"/>
                  </a:cubicBezTo>
                  <a:cubicBezTo>
                    <a:pt x="75247" y="196290"/>
                    <a:pt x="55245" y="168668"/>
                    <a:pt x="34290" y="141045"/>
                  </a:cubicBezTo>
                  <a:close/>
                  <a:moveTo>
                    <a:pt x="169545" y="182003"/>
                  </a:moveTo>
                  <a:cubicBezTo>
                    <a:pt x="149542" y="181050"/>
                    <a:pt x="129540" y="179145"/>
                    <a:pt x="105728" y="178193"/>
                  </a:cubicBezTo>
                  <a:cubicBezTo>
                    <a:pt x="123825" y="199148"/>
                    <a:pt x="140970" y="218198"/>
                    <a:pt x="157163" y="237248"/>
                  </a:cubicBezTo>
                  <a:cubicBezTo>
                    <a:pt x="165735" y="246773"/>
                    <a:pt x="174308" y="255345"/>
                    <a:pt x="184785" y="266775"/>
                  </a:cubicBezTo>
                  <a:cubicBezTo>
                    <a:pt x="214313" y="240105"/>
                    <a:pt x="242888" y="215340"/>
                    <a:pt x="271463" y="189623"/>
                  </a:cubicBezTo>
                  <a:cubicBezTo>
                    <a:pt x="300038" y="163905"/>
                    <a:pt x="320040" y="160095"/>
                    <a:pt x="355282" y="175335"/>
                  </a:cubicBezTo>
                  <a:cubicBezTo>
                    <a:pt x="378143" y="184860"/>
                    <a:pt x="400050" y="196290"/>
                    <a:pt x="423863" y="206768"/>
                  </a:cubicBezTo>
                  <a:cubicBezTo>
                    <a:pt x="439103" y="187718"/>
                    <a:pt x="453390" y="169620"/>
                    <a:pt x="468630" y="152475"/>
                  </a:cubicBezTo>
                  <a:cubicBezTo>
                    <a:pt x="495300" y="121995"/>
                    <a:pt x="521018" y="121043"/>
                    <a:pt x="548640" y="149618"/>
                  </a:cubicBezTo>
                  <a:cubicBezTo>
                    <a:pt x="564832" y="165810"/>
                    <a:pt x="581025" y="182955"/>
                    <a:pt x="601028" y="202005"/>
                  </a:cubicBezTo>
                  <a:cubicBezTo>
                    <a:pt x="608647" y="184860"/>
                    <a:pt x="615315" y="171525"/>
                    <a:pt x="621030" y="158190"/>
                  </a:cubicBezTo>
                  <a:cubicBezTo>
                    <a:pt x="629603" y="139140"/>
                    <a:pt x="646747" y="117233"/>
                    <a:pt x="624840" y="100088"/>
                  </a:cubicBezTo>
                  <a:cubicBezTo>
                    <a:pt x="590550" y="73418"/>
                    <a:pt x="552450" y="50558"/>
                    <a:pt x="514350" y="27698"/>
                  </a:cubicBezTo>
                  <a:cubicBezTo>
                    <a:pt x="507682" y="23888"/>
                    <a:pt x="489585" y="28650"/>
                    <a:pt x="482918" y="35318"/>
                  </a:cubicBezTo>
                  <a:cubicBezTo>
                    <a:pt x="466725" y="51510"/>
                    <a:pt x="453390" y="70560"/>
                    <a:pt x="439103" y="88658"/>
                  </a:cubicBezTo>
                  <a:cubicBezTo>
                    <a:pt x="409575" y="123900"/>
                    <a:pt x="376238" y="128663"/>
                    <a:pt x="337185" y="101993"/>
                  </a:cubicBezTo>
                  <a:cubicBezTo>
                    <a:pt x="318135" y="88658"/>
                    <a:pt x="299085" y="75323"/>
                    <a:pt x="278130" y="60083"/>
                  </a:cubicBezTo>
                  <a:cubicBezTo>
                    <a:pt x="263843" y="79133"/>
                    <a:pt x="251460" y="96278"/>
                    <a:pt x="239078" y="112470"/>
                  </a:cubicBezTo>
                  <a:cubicBezTo>
                    <a:pt x="219075" y="134378"/>
                    <a:pt x="200025" y="157238"/>
                    <a:pt x="180022" y="179145"/>
                  </a:cubicBezTo>
                  <a:cubicBezTo>
                    <a:pt x="178117" y="179145"/>
                    <a:pt x="176213" y="180098"/>
                    <a:pt x="174308" y="181050"/>
                  </a:cubicBezTo>
                  <a:cubicBezTo>
                    <a:pt x="173355" y="181050"/>
                    <a:pt x="171450" y="181050"/>
                    <a:pt x="169545" y="182003"/>
                  </a:cubicBezTo>
                  <a:close/>
                </a:path>
              </a:pathLst>
            </a:custGeom>
            <a:solidFill>
              <a:srgbClr val="1614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580771" y="1451609"/>
              <a:ext cx="629153" cy="429233"/>
            </a:xfrm>
            <a:custGeom>
              <a:avLst/>
              <a:gdLst/>
              <a:ahLst/>
              <a:cxnLst/>
              <a:rect l="l" t="t" r="r" b="b"/>
              <a:pathLst>
                <a:path w="629153" h="429233" extrusionOk="0">
                  <a:moveTo>
                    <a:pt x="125281" y="12382"/>
                  </a:moveTo>
                  <a:cubicBezTo>
                    <a:pt x="134806" y="7620"/>
                    <a:pt x="144331" y="0"/>
                    <a:pt x="152904" y="0"/>
                  </a:cubicBezTo>
                  <a:cubicBezTo>
                    <a:pt x="158619" y="0"/>
                    <a:pt x="167191" y="11430"/>
                    <a:pt x="170049" y="18098"/>
                  </a:cubicBezTo>
                  <a:cubicBezTo>
                    <a:pt x="175764" y="38100"/>
                    <a:pt x="179574" y="59055"/>
                    <a:pt x="182431" y="79058"/>
                  </a:cubicBezTo>
                  <a:cubicBezTo>
                    <a:pt x="186241" y="102870"/>
                    <a:pt x="197671" y="114300"/>
                    <a:pt x="225294" y="109537"/>
                  </a:cubicBezTo>
                  <a:cubicBezTo>
                    <a:pt x="256726" y="103822"/>
                    <a:pt x="288159" y="99060"/>
                    <a:pt x="320544" y="93345"/>
                  </a:cubicBezTo>
                  <a:cubicBezTo>
                    <a:pt x="368169" y="85725"/>
                    <a:pt x="383409" y="95250"/>
                    <a:pt x="387219" y="140970"/>
                  </a:cubicBezTo>
                  <a:cubicBezTo>
                    <a:pt x="390076" y="175260"/>
                    <a:pt x="391981" y="208597"/>
                    <a:pt x="393886" y="242888"/>
                  </a:cubicBezTo>
                  <a:cubicBezTo>
                    <a:pt x="395791" y="282893"/>
                    <a:pt x="403411" y="294323"/>
                    <a:pt x="445321" y="304800"/>
                  </a:cubicBezTo>
                  <a:cubicBezTo>
                    <a:pt x="492946" y="316230"/>
                    <a:pt x="540571" y="325755"/>
                    <a:pt x="589149" y="336233"/>
                  </a:cubicBezTo>
                  <a:cubicBezTo>
                    <a:pt x="597721" y="338138"/>
                    <a:pt x="607246" y="340043"/>
                    <a:pt x="614866" y="343853"/>
                  </a:cubicBezTo>
                  <a:cubicBezTo>
                    <a:pt x="620581" y="345758"/>
                    <a:pt x="624391" y="351473"/>
                    <a:pt x="629154" y="355283"/>
                  </a:cubicBezTo>
                  <a:cubicBezTo>
                    <a:pt x="624391" y="359093"/>
                    <a:pt x="619629" y="363855"/>
                    <a:pt x="614866" y="366713"/>
                  </a:cubicBezTo>
                  <a:cubicBezTo>
                    <a:pt x="608199" y="370523"/>
                    <a:pt x="600579" y="372428"/>
                    <a:pt x="592959" y="375285"/>
                  </a:cubicBezTo>
                  <a:cubicBezTo>
                    <a:pt x="515806" y="391478"/>
                    <a:pt x="438654" y="406718"/>
                    <a:pt x="361501" y="422910"/>
                  </a:cubicBezTo>
                  <a:cubicBezTo>
                    <a:pt x="295779" y="436245"/>
                    <a:pt x="287206" y="432435"/>
                    <a:pt x="271014" y="372428"/>
                  </a:cubicBezTo>
                  <a:cubicBezTo>
                    <a:pt x="260536" y="334328"/>
                    <a:pt x="251964" y="295275"/>
                    <a:pt x="243391" y="257175"/>
                  </a:cubicBezTo>
                  <a:cubicBezTo>
                    <a:pt x="239581" y="240030"/>
                    <a:pt x="231009" y="233363"/>
                    <a:pt x="211959" y="236220"/>
                  </a:cubicBezTo>
                  <a:cubicBezTo>
                    <a:pt x="183384" y="240983"/>
                    <a:pt x="154809" y="244792"/>
                    <a:pt x="126234" y="249555"/>
                  </a:cubicBezTo>
                  <a:cubicBezTo>
                    <a:pt x="97659" y="254317"/>
                    <a:pt x="76704" y="247650"/>
                    <a:pt x="65274" y="221933"/>
                  </a:cubicBezTo>
                  <a:cubicBezTo>
                    <a:pt x="43366" y="171450"/>
                    <a:pt x="21459" y="120968"/>
                    <a:pt x="1456" y="69533"/>
                  </a:cubicBezTo>
                  <a:cubicBezTo>
                    <a:pt x="-2354" y="60007"/>
                    <a:pt x="2409" y="46673"/>
                    <a:pt x="3361" y="35243"/>
                  </a:cubicBezTo>
                  <a:cubicBezTo>
                    <a:pt x="17649" y="31432"/>
                    <a:pt x="30984" y="26670"/>
                    <a:pt x="45271" y="22860"/>
                  </a:cubicBezTo>
                  <a:cubicBezTo>
                    <a:pt x="61464" y="20955"/>
                    <a:pt x="77656" y="19050"/>
                    <a:pt x="93849" y="17145"/>
                  </a:cubicBezTo>
                  <a:cubicBezTo>
                    <a:pt x="101469" y="17145"/>
                    <a:pt x="110041" y="16193"/>
                    <a:pt x="117661" y="16193"/>
                  </a:cubicBezTo>
                  <a:cubicBezTo>
                    <a:pt x="118614" y="15240"/>
                    <a:pt x="122424" y="14287"/>
                    <a:pt x="125281" y="12382"/>
                  </a:cubicBezTo>
                  <a:close/>
                  <a:moveTo>
                    <a:pt x="166239" y="125730"/>
                  </a:moveTo>
                  <a:cubicBezTo>
                    <a:pt x="152904" y="95250"/>
                    <a:pt x="138616" y="64770"/>
                    <a:pt x="125281" y="34290"/>
                  </a:cubicBezTo>
                  <a:cubicBezTo>
                    <a:pt x="109089" y="37148"/>
                    <a:pt x="89086" y="40005"/>
                    <a:pt x="68131" y="42862"/>
                  </a:cubicBezTo>
                  <a:cubicBezTo>
                    <a:pt x="33841" y="45720"/>
                    <a:pt x="32889" y="46673"/>
                    <a:pt x="44319" y="76200"/>
                  </a:cubicBezTo>
                  <a:cubicBezTo>
                    <a:pt x="60511" y="116205"/>
                    <a:pt x="79561" y="154305"/>
                    <a:pt x="94801" y="194310"/>
                  </a:cubicBezTo>
                  <a:cubicBezTo>
                    <a:pt x="105279" y="220980"/>
                    <a:pt x="116709" y="237172"/>
                    <a:pt x="150999" y="223838"/>
                  </a:cubicBezTo>
                  <a:cubicBezTo>
                    <a:pt x="166239" y="218122"/>
                    <a:pt x="184336" y="219075"/>
                    <a:pt x="201481" y="218122"/>
                  </a:cubicBezTo>
                  <a:cubicBezTo>
                    <a:pt x="269109" y="214313"/>
                    <a:pt x="278634" y="220980"/>
                    <a:pt x="291969" y="283845"/>
                  </a:cubicBezTo>
                  <a:cubicBezTo>
                    <a:pt x="301494" y="325755"/>
                    <a:pt x="312924" y="367665"/>
                    <a:pt x="323401" y="411480"/>
                  </a:cubicBezTo>
                  <a:cubicBezTo>
                    <a:pt x="408174" y="393383"/>
                    <a:pt x="486279" y="377190"/>
                    <a:pt x="565336" y="360045"/>
                  </a:cubicBezTo>
                  <a:cubicBezTo>
                    <a:pt x="565336" y="358140"/>
                    <a:pt x="565336" y="356235"/>
                    <a:pt x="564384" y="354330"/>
                  </a:cubicBezTo>
                  <a:cubicBezTo>
                    <a:pt x="531046" y="347663"/>
                    <a:pt x="497709" y="341948"/>
                    <a:pt x="465324" y="335280"/>
                  </a:cubicBezTo>
                  <a:cubicBezTo>
                    <a:pt x="456751" y="332423"/>
                    <a:pt x="448179" y="329565"/>
                    <a:pt x="439606" y="327660"/>
                  </a:cubicBezTo>
                  <a:cubicBezTo>
                    <a:pt x="356739" y="305753"/>
                    <a:pt x="352929" y="301943"/>
                    <a:pt x="348166" y="222885"/>
                  </a:cubicBezTo>
                  <a:cubicBezTo>
                    <a:pt x="346261" y="186690"/>
                    <a:pt x="342451" y="150495"/>
                    <a:pt x="339594" y="120015"/>
                  </a:cubicBezTo>
                  <a:cubicBezTo>
                    <a:pt x="278634" y="121920"/>
                    <a:pt x="222436" y="123825"/>
                    <a:pt x="166239" y="125730"/>
                  </a:cubicBezTo>
                  <a:close/>
                </a:path>
              </a:pathLst>
            </a:custGeom>
            <a:solidFill>
              <a:srgbClr val="1916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3029664" y="3183254"/>
              <a:ext cx="387905" cy="519919"/>
            </a:xfrm>
            <a:custGeom>
              <a:avLst/>
              <a:gdLst/>
              <a:ahLst/>
              <a:cxnLst/>
              <a:rect l="l" t="t" r="r" b="b"/>
              <a:pathLst>
                <a:path w="387905" h="519919" extrusionOk="0">
                  <a:moveTo>
                    <a:pt x="154543" y="506730"/>
                  </a:moveTo>
                  <a:cubicBezTo>
                    <a:pt x="116443" y="527685"/>
                    <a:pt x="76438" y="520065"/>
                    <a:pt x="38338" y="508635"/>
                  </a:cubicBezTo>
                  <a:cubicBezTo>
                    <a:pt x="28813" y="505778"/>
                    <a:pt x="20241" y="490538"/>
                    <a:pt x="18336" y="480060"/>
                  </a:cubicBezTo>
                  <a:cubicBezTo>
                    <a:pt x="10716" y="425767"/>
                    <a:pt x="5953" y="371475"/>
                    <a:pt x="238" y="317183"/>
                  </a:cubicBezTo>
                  <a:cubicBezTo>
                    <a:pt x="-1667" y="297180"/>
                    <a:pt x="7858" y="285750"/>
                    <a:pt x="28813" y="280035"/>
                  </a:cubicBezTo>
                  <a:cubicBezTo>
                    <a:pt x="65008" y="269558"/>
                    <a:pt x="101203" y="257175"/>
                    <a:pt x="137398" y="245745"/>
                  </a:cubicBezTo>
                  <a:cubicBezTo>
                    <a:pt x="163116" y="238125"/>
                    <a:pt x="177403" y="224790"/>
                    <a:pt x="173593" y="195263"/>
                  </a:cubicBezTo>
                  <a:cubicBezTo>
                    <a:pt x="168831" y="158115"/>
                    <a:pt x="168831" y="120015"/>
                    <a:pt x="166926" y="81915"/>
                  </a:cubicBezTo>
                  <a:cubicBezTo>
                    <a:pt x="165021" y="44767"/>
                    <a:pt x="170736" y="35242"/>
                    <a:pt x="208836" y="28575"/>
                  </a:cubicBezTo>
                  <a:cubicBezTo>
                    <a:pt x="249793" y="20955"/>
                    <a:pt x="292656" y="17145"/>
                    <a:pt x="334566" y="11430"/>
                  </a:cubicBezTo>
                  <a:cubicBezTo>
                    <a:pt x="350758" y="8573"/>
                    <a:pt x="366951" y="3810"/>
                    <a:pt x="384096" y="0"/>
                  </a:cubicBezTo>
                  <a:cubicBezTo>
                    <a:pt x="385048" y="2858"/>
                    <a:pt x="386953" y="6667"/>
                    <a:pt x="387906" y="9525"/>
                  </a:cubicBezTo>
                  <a:cubicBezTo>
                    <a:pt x="380286" y="18098"/>
                    <a:pt x="372666" y="26670"/>
                    <a:pt x="365998" y="34290"/>
                  </a:cubicBezTo>
                  <a:cubicBezTo>
                    <a:pt x="346948" y="48578"/>
                    <a:pt x="327898" y="64770"/>
                    <a:pt x="307896" y="78105"/>
                  </a:cubicBezTo>
                  <a:cubicBezTo>
                    <a:pt x="291703" y="88583"/>
                    <a:pt x="286941" y="100965"/>
                    <a:pt x="289798" y="119063"/>
                  </a:cubicBezTo>
                  <a:cubicBezTo>
                    <a:pt x="296466" y="165735"/>
                    <a:pt x="300276" y="212408"/>
                    <a:pt x="308848" y="259080"/>
                  </a:cubicBezTo>
                  <a:cubicBezTo>
                    <a:pt x="314563" y="290513"/>
                    <a:pt x="303133" y="309563"/>
                    <a:pt x="273606" y="321945"/>
                  </a:cubicBezTo>
                  <a:cubicBezTo>
                    <a:pt x="235506" y="337185"/>
                    <a:pt x="196453" y="353378"/>
                    <a:pt x="159306" y="371475"/>
                  </a:cubicBezTo>
                  <a:cubicBezTo>
                    <a:pt x="150733" y="375285"/>
                    <a:pt x="143113" y="389573"/>
                    <a:pt x="144066" y="398145"/>
                  </a:cubicBezTo>
                  <a:cubicBezTo>
                    <a:pt x="145018" y="433388"/>
                    <a:pt x="149781" y="469583"/>
                    <a:pt x="154543" y="506730"/>
                  </a:cubicBezTo>
                  <a:close/>
                  <a:moveTo>
                    <a:pt x="57388" y="442913"/>
                  </a:moveTo>
                  <a:cubicBezTo>
                    <a:pt x="58341" y="446723"/>
                    <a:pt x="59293" y="450533"/>
                    <a:pt x="60246" y="455295"/>
                  </a:cubicBezTo>
                  <a:cubicBezTo>
                    <a:pt x="60246" y="497205"/>
                    <a:pt x="67866" y="502920"/>
                    <a:pt x="112633" y="496253"/>
                  </a:cubicBezTo>
                  <a:cubicBezTo>
                    <a:pt x="108823" y="462915"/>
                    <a:pt x="105013" y="429578"/>
                    <a:pt x="99298" y="396240"/>
                  </a:cubicBezTo>
                  <a:cubicBezTo>
                    <a:pt x="96441" y="377190"/>
                    <a:pt x="102156" y="365760"/>
                    <a:pt x="121206" y="359092"/>
                  </a:cubicBezTo>
                  <a:cubicBezTo>
                    <a:pt x="151686" y="346710"/>
                    <a:pt x="181213" y="333375"/>
                    <a:pt x="210741" y="320040"/>
                  </a:cubicBezTo>
                  <a:cubicBezTo>
                    <a:pt x="226933" y="310515"/>
                    <a:pt x="244078" y="300990"/>
                    <a:pt x="260271" y="291465"/>
                  </a:cubicBezTo>
                  <a:cubicBezTo>
                    <a:pt x="261223" y="289560"/>
                    <a:pt x="263128" y="287655"/>
                    <a:pt x="264081" y="284798"/>
                  </a:cubicBezTo>
                  <a:cubicBezTo>
                    <a:pt x="262176" y="275273"/>
                    <a:pt x="261223" y="265748"/>
                    <a:pt x="259318" y="257175"/>
                  </a:cubicBezTo>
                  <a:cubicBezTo>
                    <a:pt x="259318" y="251460"/>
                    <a:pt x="258366" y="245745"/>
                    <a:pt x="258366" y="240030"/>
                  </a:cubicBezTo>
                  <a:cubicBezTo>
                    <a:pt x="255508" y="198120"/>
                    <a:pt x="250746" y="156210"/>
                    <a:pt x="249793" y="114300"/>
                  </a:cubicBezTo>
                  <a:cubicBezTo>
                    <a:pt x="249793" y="100965"/>
                    <a:pt x="257413" y="84773"/>
                    <a:pt x="266938" y="73342"/>
                  </a:cubicBezTo>
                  <a:cubicBezTo>
                    <a:pt x="280273" y="57150"/>
                    <a:pt x="297418" y="44767"/>
                    <a:pt x="313611" y="30480"/>
                  </a:cubicBezTo>
                  <a:cubicBezTo>
                    <a:pt x="315516" y="29528"/>
                    <a:pt x="317421" y="28575"/>
                    <a:pt x="318373" y="28575"/>
                  </a:cubicBezTo>
                  <a:cubicBezTo>
                    <a:pt x="317421" y="27623"/>
                    <a:pt x="316468" y="26670"/>
                    <a:pt x="316468" y="26670"/>
                  </a:cubicBezTo>
                  <a:cubicBezTo>
                    <a:pt x="314563" y="27623"/>
                    <a:pt x="313611" y="28575"/>
                    <a:pt x="311706" y="29528"/>
                  </a:cubicBezTo>
                  <a:cubicBezTo>
                    <a:pt x="287893" y="33338"/>
                    <a:pt x="265033" y="38100"/>
                    <a:pt x="241221" y="40958"/>
                  </a:cubicBezTo>
                  <a:cubicBezTo>
                    <a:pt x="218361" y="43815"/>
                    <a:pt x="208836" y="55245"/>
                    <a:pt x="210741" y="77153"/>
                  </a:cubicBezTo>
                  <a:cubicBezTo>
                    <a:pt x="213598" y="114300"/>
                    <a:pt x="215503" y="152400"/>
                    <a:pt x="216456" y="190500"/>
                  </a:cubicBezTo>
                  <a:cubicBezTo>
                    <a:pt x="218361" y="234315"/>
                    <a:pt x="210741" y="245745"/>
                    <a:pt x="165021" y="260985"/>
                  </a:cubicBezTo>
                  <a:cubicBezTo>
                    <a:pt x="131683" y="271463"/>
                    <a:pt x="98346" y="280035"/>
                    <a:pt x="65961" y="292417"/>
                  </a:cubicBezTo>
                  <a:cubicBezTo>
                    <a:pt x="55483" y="296228"/>
                    <a:pt x="43101" y="310515"/>
                    <a:pt x="44053" y="319088"/>
                  </a:cubicBezTo>
                  <a:cubicBezTo>
                    <a:pt x="45006" y="351473"/>
                    <a:pt x="51673" y="384810"/>
                    <a:pt x="55483" y="417195"/>
                  </a:cubicBezTo>
                  <a:cubicBezTo>
                    <a:pt x="55483" y="424815"/>
                    <a:pt x="56436" y="434340"/>
                    <a:pt x="57388" y="442913"/>
                  </a:cubicBezTo>
                  <a:close/>
                </a:path>
              </a:pathLst>
            </a:custGeom>
            <a:solidFill>
              <a:srgbClr val="1916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3985259" y="1445075"/>
              <a:ext cx="458152" cy="379786"/>
            </a:xfrm>
            <a:custGeom>
              <a:avLst/>
              <a:gdLst/>
              <a:ahLst/>
              <a:cxnLst/>
              <a:rect l="l" t="t" r="r" b="b"/>
              <a:pathLst>
                <a:path w="458152" h="379786" extrusionOk="0">
                  <a:moveTo>
                    <a:pt x="453390" y="115119"/>
                  </a:moveTo>
                  <a:cubicBezTo>
                    <a:pt x="445770" y="117977"/>
                    <a:pt x="437198" y="119882"/>
                    <a:pt x="429578" y="122739"/>
                  </a:cubicBezTo>
                  <a:cubicBezTo>
                    <a:pt x="396240" y="117977"/>
                    <a:pt x="379095" y="132264"/>
                    <a:pt x="376238" y="163697"/>
                  </a:cubicBezTo>
                  <a:cubicBezTo>
                    <a:pt x="375285" y="176079"/>
                    <a:pt x="369570" y="187509"/>
                    <a:pt x="368618" y="199892"/>
                  </a:cubicBezTo>
                  <a:cubicBezTo>
                    <a:pt x="366713" y="224657"/>
                    <a:pt x="350520" y="240849"/>
                    <a:pt x="326708" y="239897"/>
                  </a:cubicBezTo>
                  <a:cubicBezTo>
                    <a:pt x="255270" y="238944"/>
                    <a:pt x="228600" y="273234"/>
                    <a:pt x="220980" y="336099"/>
                  </a:cubicBezTo>
                  <a:cubicBezTo>
                    <a:pt x="216218" y="374199"/>
                    <a:pt x="201930" y="382772"/>
                    <a:pt x="160973" y="378962"/>
                  </a:cubicBezTo>
                  <a:cubicBezTo>
                    <a:pt x="117158" y="375152"/>
                    <a:pt x="75248" y="364674"/>
                    <a:pt x="31433" y="358007"/>
                  </a:cubicBezTo>
                  <a:cubicBezTo>
                    <a:pt x="20955" y="349434"/>
                    <a:pt x="10478" y="340862"/>
                    <a:pt x="0" y="331337"/>
                  </a:cubicBezTo>
                  <a:cubicBezTo>
                    <a:pt x="953" y="327527"/>
                    <a:pt x="2858" y="324669"/>
                    <a:pt x="3810" y="320859"/>
                  </a:cubicBezTo>
                  <a:cubicBezTo>
                    <a:pt x="26670" y="316097"/>
                    <a:pt x="49530" y="311334"/>
                    <a:pt x="72390" y="307524"/>
                  </a:cubicBezTo>
                  <a:cubicBezTo>
                    <a:pt x="115253" y="299904"/>
                    <a:pt x="115253" y="300857"/>
                    <a:pt x="109538" y="260852"/>
                  </a:cubicBezTo>
                  <a:cubicBezTo>
                    <a:pt x="108585" y="252279"/>
                    <a:pt x="107633" y="243707"/>
                    <a:pt x="106680" y="235134"/>
                  </a:cubicBezTo>
                  <a:cubicBezTo>
                    <a:pt x="100013" y="190367"/>
                    <a:pt x="106680" y="181794"/>
                    <a:pt x="153353" y="175127"/>
                  </a:cubicBezTo>
                  <a:cubicBezTo>
                    <a:pt x="172403" y="172269"/>
                    <a:pt x="191453" y="171317"/>
                    <a:pt x="210503" y="173222"/>
                  </a:cubicBezTo>
                  <a:cubicBezTo>
                    <a:pt x="241935" y="177032"/>
                    <a:pt x="250508" y="160839"/>
                    <a:pt x="253365" y="136074"/>
                  </a:cubicBezTo>
                  <a:cubicBezTo>
                    <a:pt x="255270" y="110357"/>
                    <a:pt x="260033" y="85592"/>
                    <a:pt x="262890" y="59874"/>
                  </a:cubicBezTo>
                  <a:cubicBezTo>
                    <a:pt x="265748" y="37014"/>
                    <a:pt x="278130" y="23679"/>
                    <a:pt x="301943" y="18917"/>
                  </a:cubicBezTo>
                  <a:cubicBezTo>
                    <a:pt x="338138" y="12249"/>
                    <a:pt x="375285" y="6534"/>
                    <a:pt x="411480" y="819"/>
                  </a:cubicBezTo>
                  <a:cubicBezTo>
                    <a:pt x="434340" y="-2991"/>
                    <a:pt x="448628" y="6534"/>
                    <a:pt x="450533" y="28442"/>
                  </a:cubicBezTo>
                  <a:cubicBezTo>
                    <a:pt x="453390" y="56064"/>
                    <a:pt x="455295" y="82734"/>
                    <a:pt x="458153" y="110357"/>
                  </a:cubicBezTo>
                  <a:cubicBezTo>
                    <a:pt x="457200" y="112262"/>
                    <a:pt x="455295" y="114167"/>
                    <a:pt x="453390" y="115119"/>
                  </a:cubicBezTo>
                  <a:close/>
                  <a:moveTo>
                    <a:pt x="157163" y="270377"/>
                  </a:moveTo>
                  <a:lnTo>
                    <a:pt x="157163" y="270377"/>
                  </a:lnTo>
                  <a:cubicBezTo>
                    <a:pt x="160973" y="303714"/>
                    <a:pt x="141923" y="317049"/>
                    <a:pt x="110490" y="320859"/>
                  </a:cubicBezTo>
                  <a:cubicBezTo>
                    <a:pt x="86678" y="323717"/>
                    <a:pt x="63818" y="328479"/>
                    <a:pt x="34290" y="334194"/>
                  </a:cubicBezTo>
                  <a:cubicBezTo>
                    <a:pt x="61913" y="341814"/>
                    <a:pt x="83820" y="347529"/>
                    <a:pt x="105728" y="353244"/>
                  </a:cubicBezTo>
                  <a:cubicBezTo>
                    <a:pt x="108585" y="354197"/>
                    <a:pt x="111443" y="354197"/>
                    <a:pt x="114300" y="355149"/>
                  </a:cubicBezTo>
                  <a:cubicBezTo>
                    <a:pt x="169545" y="365627"/>
                    <a:pt x="167640" y="364674"/>
                    <a:pt x="181928" y="314192"/>
                  </a:cubicBezTo>
                  <a:cubicBezTo>
                    <a:pt x="199073" y="249422"/>
                    <a:pt x="181928" y="237039"/>
                    <a:pt x="279083" y="229419"/>
                  </a:cubicBezTo>
                  <a:cubicBezTo>
                    <a:pt x="307658" y="227514"/>
                    <a:pt x="321945" y="216084"/>
                    <a:pt x="326708" y="186557"/>
                  </a:cubicBezTo>
                  <a:cubicBezTo>
                    <a:pt x="338138" y="117024"/>
                    <a:pt x="340043" y="117977"/>
                    <a:pt x="409575" y="104642"/>
                  </a:cubicBezTo>
                  <a:cubicBezTo>
                    <a:pt x="411480" y="104642"/>
                    <a:pt x="412433" y="102737"/>
                    <a:pt x="415290" y="100832"/>
                  </a:cubicBezTo>
                  <a:cubicBezTo>
                    <a:pt x="413385" y="81782"/>
                    <a:pt x="411480" y="61779"/>
                    <a:pt x="409575" y="42729"/>
                  </a:cubicBezTo>
                  <a:cubicBezTo>
                    <a:pt x="409575" y="38919"/>
                    <a:pt x="406718" y="36062"/>
                    <a:pt x="405765" y="32252"/>
                  </a:cubicBezTo>
                  <a:cubicBezTo>
                    <a:pt x="401003" y="29394"/>
                    <a:pt x="396240" y="23679"/>
                    <a:pt x="392430" y="24632"/>
                  </a:cubicBezTo>
                  <a:cubicBezTo>
                    <a:pt x="374333" y="26537"/>
                    <a:pt x="355283" y="31299"/>
                    <a:pt x="337185" y="34157"/>
                  </a:cubicBezTo>
                  <a:cubicBezTo>
                    <a:pt x="318135" y="37967"/>
                    <a:pt x="307658" y="48444"/>
                    <a:pt x="309563" y="67494"/>
                  </a:cubicBezTo>
                  <a:cubicBezTo>
                    <a:pt x="306705" y="83687"/>
                    <a:pt x="304800" y="100832"/>
                    <a:pt x="301943" y="117024"/>
                  </a:cubicBezTo>
                  <a:cubicBezTo>
                    <a:pt x="294323" y="139884"/>
                    <a:pt x="287655" y="163697"/>
                    <a:pt x="280035" y="186557"/>
                  </a:cubicBezTo>
                  <a:cubicBezTo>
                    <a:pt x="246698" y="189414"/>
                    <a:pt x="214313" y="194177"/>
                    <a:pt x="180975" y="195129"/>
                  </a:cubicBezTo>
                  <a:cubicBezTo>
                    <a:pt x="146685" y="196082"/>
                    <a:pt x="140018" y="204654"/>
                    <a:pt x="153353" y="237039"/>
                  </a:cubicBezTo>
                  <a:cubicBezTo>
                    <a:pt x="154305" y="246564"/>
                    <a:pt x="155258" y="257994"/>
                    <a:pt x="157163" y="270377"/>
                  </a:cubicBezTo>
                  <a:close/>
                </a:path>
              </a:pathLst>
            </a:custGeom>
            <a:solidFill>
              <a:srgbClr val="1916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3477753" y="2340291"/>
              <a:ext cx="314148" cy="832485"/>
            </a:xfrm>
            <a:custGeom>
              <a:avLst/>
              <a:gdLst/>
              <a:ahLst/>
              <a:cxnLst/>
              <a:rect l="l" t="t" r="r" b="b"/>
              <a:pathLst>
                <a:path w="314148" h="832485" extrusionOk="0">
                  <a:moveTo>
                    <a:pt x="147461" y="50483"/>
                  </a:moveTo>
                  <a:cubicBezTo>
                    <a:pt x="140794" y="59055"/>
                    <a:pt x="136031" y="70485"/>
                    <a:pt x="127459" y="77153"/>
                  </a:cubicBezTo>
                  <a:cubicBezTo>
                    <a:pt x="72214" y="120015"/>
                    <a:pt x="60784" y="180023"/>
                    <a:pt x="55069" y="241935"/>
                  </a:cubicBezTo>
                  <a:cubicBezTo>
                    <a:pt x="53164" y="262890"/>
                    <a:pt x="65546" y="275273"/>
                    <a:pt x="85549" y="285750"/>
                  </a:cubicBezTo>
                  <a:cubicBezTo>
                    <a:pt x="116029" y="302895"/>
                    <a:pt x="145556" y="322898"/>
                    <a:pt x="173179" y="343853"/>
                  </a:cubicBezTo>
                  <a:cubicBezTo>
                    <a:pt x="203659" y="367665"/>
                    <a:pt x="218899" y="399098"/>
                    <a:pt x="212231" y="437198"/>
                  </a:cubicBezTo>
                  <a:cubicBezTo>
                    <a:pt x="196039" y="523875"/>
                    <a:pt x="224614" y="602933"/>
                    <a:pt x="256046" y="681990"/>
                  </a:cubicBezTo>
                  <a:cubicBezTo>
                    <a:pt x="274144" y="728663"/>
                    <a:pt x="294146" y="775335"/>
                    <a:pt x="314149" y="825818"/>
                  </a:cubicBezTo>
                  <a:cubicBezTo>
                    <a:pt x="292241" y="828675"/>
                    <a:pt x="274144" y="830580"/>
                    <a:pt x="256999" y="832485"/>
                  </a:cubicBezTo>
                  <a:cubicBezTo>
                    <a:pt x="252236" y="816293"/>
                    <a:pt x="247474" y="799148"/>
                    <a:pt x="242711" y="782955"/>
                  </a:cubicBezTo>
                  <a:cubicBezTo>
                    <a:pt x="230329" y="736283"/>
                    <a:pt x="219851" y="688658"/>
                    <a:pt x="204611" y="641985"/>
                  </a:cubicBezTo>
                  <a:cubicBezTo>
                    <a:pt x="185561" y="582930"/>
                    <a:pt x="167464" y="524828"/>
                    <a:pt x="170321" y="461963"/>
                  </a:cubicBezTo>
                  <a:cubicBezTo>
                    <a:pt x="170321" y="451485"/>
                    <a:pt x="163654" y="441008"/>
                    <a:pt x="158891" y="430530"/>
                  </a:cubicBezTo>
                  <a:cubicBezTo>
                    <a:pt x="158891" y="430530"/>
                    <a:pt x="158891" y="430530"/>
                    <a:pt x="158891" y="430530"/>
                  </a:cubicBezTo>
                  <a:cubicBezTo>
                    <a:pt x="155081" y="424815"/>
                    <a:pt x="151271" y="419100"/>
                    <a:pt x="147461" y="413385"/>
                  </a:cubicBezTo>
                  <a:cubicBezTo>
                    <a:pt x="147461" y="411480"/>
                    <a:pt x="146509" y="409575"/>
                    <a:pt x="146509" y="407670"/>
                  </a:cubicBezTo>
                  <a:cubicBezTo>
                    <a:pt x="141746" y="400050"/>
                    <a:pt x="138889" y="390525"/>
                    <a:pt x="132221" y="384810"/>
                  </a:cubicBezTo>
                  <a:cubicBezTo>
                    <a:pt x="110314" y="366713"/>
                    <a:pt x="85549" y="351473"/>
                    <a:pt x="63641" y="332423"/>
                  </a:cubicBezTo>
                  <a:cubicBezTo>
                    <a:pt x="45544" y="317183"/>
                    <a:pt x="30304" y="299085"/>
                    <a:pt x="14111" y="282892"/>
                  </a:cubicBezTo>
                  <a:cubicBezTo>
                    <a:pt x="-13511" y="217170"/>
                    <a:pt x="-2081" y="135255"/>
                    <a:pt x="61736" y="89535"/>
                  </a:cubicBezTo>
                  <a:cubicBezTo>
                    <a:pt x="92216" y="76200"/>
                    <a:pt x="104599" y="51435"/>
                    <a:pt x="110314" y="21908"/>
                  </a:cubicBezTo>
                  <a:cubicBezTo>
                    <a:pt x="120791" y="15240"/>
                    <a:pt x="132221" y="8573"/>
                    <a:pt x="146509" y="0"/>
                  </a:cubicBezTo>
                  <a:cubicBezTo>
                    <a:pt x="147461" y="18098"/>
                    <a:pt x="147461" y="34290"/>
                    <a:pt x="147461" y="50483"/>
                  </a:cubicBezTo>
                  <a:close/>
                </a:path>
              </a:pathLst>
            </a:custGeom>
            <a:solidFill>
              <a:srgbClr val="F2E6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3986973" y="1905562"/>
              <a:ext cx="261736" cy="1268166"/>
            </a:xfrm>
            <a:custGeom>
              <a:avLst/>
              <a:gdLst/>
              <a:ahLst/>
              <a:cxnLst/>
              <a:rect l="l" t="t" r="r" b="b"/>
              <a:pathLst>
                <a:path w="261736" h="1268166" extrusionOk="0">
                  <a:moveTo>
                    <a:pt x="209742" y="336622"/>
                  </a:moveTo>
                  <a:cubicBezTo>
                    <a:pt x="198312" y="212797"/>
                    <a:pt x="145924" y="104212"/>
                    <a:pt x="64009" y="8009"/>
                  </a:cubicBezTo>
                  <a:cubicBezTo>
                    <a:pt x="77344" y="-3421"/>
                    <a:pt x="86869" y="-2468"/>
                    <a:pt x="102109" y="9914"/>
                  </a:cubicBezTo>
                  <a:cubicBezTo>
                    <a:pt x="170689" y="68017"/>
                    <a:pt x="208789" y="141359"/>
                    <a:pt x="235459" y="224227"/>
                  </a:cubicBezTo>
                  <a:cubicBezTo>
                    <a:pt x="265939" y="320429"/>
                    <a:pt x="268797" y="417584"/>
                    <a:pt x="249747" y="512834"/>
                  </a:cubicBezTo>
                  <a:cubicBezTo>
                    <a:pt x="229744" y="611894"/>
                    <a:pt x="193549" y="708097"/>
                    <a:pt x="124969" y="790964"/>
                  </a:cubicBezTo>
                  <a:cubicBezTo>
                    <a:pt x="100204" y="820492"/>
                    <a:pt x="80202" y="853829"/>
                    <a:pt x="61152" y="886214"/>
                  </a:cubicBezTo>
                  <a:cubicBezTo>
                    <a:pt x="29719" y="938602"/>
                    <a:pt x="41149" y="993847"/>
                    <a:pt x="49722" y="1049092"/>
                  </a:cubicBezTo>
                  <a:cubicBezTo>
                    <a:pt x="53532" y="1070047"/>
                    <a:pt x="54484" y="1091954"/>
                    <a:pt x="61152" y="1112909"/>
                  </a:cubicBezTo>
                  <a:cubicBezTo>
                    <a:pt x="68772" y="1139579"/>
                    <a:pt x="80202" y="1165297"/>
                    <a:pt x="90679" y="1191014"/>
                  </a:cubicBezTo>
                  <a:cubicBezTo>
                    <a:pt x="98299" y="1211017"/>
                    <a:pt x="106872" y="1231019"/>
                    <a:pt x="114492" y="1251022"/>
                  </a:cubicBezTo>
                  <a:cubicBezTo>
                    <a:pt x="108777" y="1256737"/>
                    <a:pt x="102109" y="1262452"/>
                    <a:pt x="96394" y="1268167"/>
                  </a:cubicBezTo>
                  <a:cubicBezTo>
                    <a:pt x="89727" y="1238639"/>
                    <a:pt x="88774" y="1204349"/>
                    <a:pt x="44007" y="1199587"/>
                  </a:cubicBezTo>
                  <a:cubicBezTo>
                    <a:pt x="40197" y="1199587"/>
                    <a:pt x="35434" y="1191967"/>
                    <a:pt x="34482" y="1187204"/>
                  </a:cubicBezTo>
                  <a:cubicBezTo>
                    <a:pt x="23052" y="1105289"/>
                    <a:pt x="11622" y="1023374"/>
                    <a:pt x="192" y="941459"/>
                  </a:cubicBezTo>
                  <a:cubicBezTo>
                    <a:pt x="-761" y="936697"/>
                    <a:pt x="2097" y="932887"/>
                    <a:pt x="3049" y="928124"/>
                  </a:cubicBezTo>
                  <a:cubicBezTo>
                    <a:pt x="11622" y="924314"/>
                    <a:pt x="22099" y="921457"/>
                    <a:pt x="27814" y="915742"/>
                  </a:cubicBezTo>
                  <a:cubicBezTo>
                    <a:pt x="62104" y="873832"/>
                    <a:pt x="74487" y="821444"/>
                    <a:pt x="113539" y="779534"/>
                  </a:cubicBezTo>
                  <a:cubicBezTo>
                    <a:pt x="162117" y="727147"/>
                    <a:pt x="180214" y="657614"/>
                    <a:pt x="204979" y="592844"/>
                  </a:cubicBezTo>
                  <a:cubicBezTo>
                    <a:pt x="232602" y="519502"/>
                    <a:pt x="246889" y="445207"/>
                    <a:pt x="245937" y="367102"/>
                  </a:cubicBezTo>
                  <a:cubicBezTo>
                    <a:pt x="245937" y="360434"/>
                    <a:pt x="244032" y="353767"/>
                    <a:pt x="243079" y="347099"/>
                  </a:cubicBezTo>
                  <a:cubicBezTo>
                    <a:pt x="240222" y="347099"/>
                    <a:pt x="237364" y="347099"/>
                    <a:pt x="234507" y="347099"/>
                  </a:cubicBezTo>
                  <a:cubicBezTo>
                    <a:pt x="234507" y="370912"/>
                    <a:pt x="234507" y="395677"/>
                    <a:pt x="234507" y="422347"/>
                  </a:cubicBezTo>
                  <a:cubicBezTo>
                    <a:pt x="223077" y="416632"/>
                    <a:pt x="217362" y="413774"/>
                    <a:pt x="211647" y="410917"/>
                  </a:cubicBezTo>
                  <a:cubicBezTo>
                    <a:pt x="211647" y="397582"/>
                    <a:pt x="211647" y="384247"/>
                    <a:pt x="211647" y="371864"/>
                  </a:cubicBezTo>
                  <a:cubicBezTo>
                    <a:pt x="227839" y="359482"/>
                    <a:pt x="229744" y="347099"/>
                    <a:pt x="209742" y="336622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431732" y="2989603"/>
              <a:ext cx="717232" cy="621476"/>
            </a:xfrm>
            <a:custGeom>
              <a:avLst/>
              <a:gdLst/>
              <a:ahLst/>
              <a:cxnLst/>
              <a:rect l="l" t="t" r="r" b="b"/>
              <a:pathLst>
                <a:path w="717232" h="621476" extrusionOk="0">
                  <a:moveTo>
                    <a:pt x="0" y="545124"/>
                  </a:moveTo>
                  <a:cubicBezTo>
                    <a:pt x="69533" y="556554"/>
                    <a:pt x="138113" y="567984"/>
                    <a:pt x="207645" y="578462"/>
                  </a:cubicBezTo>
                  <a:cubicBezTo>
                    <a:pt x="260985" y="586081"/>
                    <a:pt x="274320" y="579414"/>
                    <a:pt x="289560" y="531789"/>
                  </a:cubicBezTo>
                  <a:cubicBezTo>
                    <a:pt x="312420" y="459399"/>
                    <a:pt x="333375" y="387009"/>
                    <a:pt x="356235" y="314619"/>
                  </a:cubicBezTo>
                  <a:cubicBezTo>
                    <a:pt x="371475" y="265089"/>
                    <a:pt x="372428" y="265089"/>
                    <a:pt x="427672" y="272709"/>
                  </a:cubicBezTo>
                  <a:cubicBezTo>
                    <a:pt x="452438" y="276519"/>
                    <a:pt x="477203" y="280329"/>
                    <a:pt x="501968" y="282234"/>
                  </a:cubicBezTo>
                  <a:cubicBezTo>
                    <a:pt x="530543" y="284139"/>
                    <a:pt x="550545" y="272709"/>
                    <a:pt x="555308" y="244134"/>
                  </a:cubicBezTo>
                  <a:cubicBezTo>
                    <a:pt x="566738" y="181269"/>
                    <a:pt x="579120" y="117451"/>
                    <a:pt x="590550" y="54587"/>
                  </a:cubicBezTo>
                  <a:cubicBezTo>
                    <a:pt x="591503" y="48871"/>
                    <a:pt x="591503" y="43156"/>
                    <a:pt x="592455" y="37442"/>
                  </a:cubicBezTo>
                  <a:cubicBezTo>
                    <a:pt x="600075" y="-1611"/>
                    <a:pt x="600075" y="-658"/>
                    <a:pt x="641985" y="294"/>
                  </a:cubicBezTo>
                  <a:cubicBezTo>
                    <a:pt x="666750" y="1246"/>
                    <a:pt x="691515" y="2199"/>
                    <a:pt x="717233" y="3151"/>
                  </a:cubicBezTo>
                  <a:cubicBezTo>
                    <a:pt x="707708" y="26012"/>
                    <a:pt x="684848" y="26964"/>
                    <a:pt x="665798" y="29821"/>
                  </a:cubicBezTo>
                  <a:cubicBezTo>
                    <a:pt x="630555" y="33631"/>
                    <a:pt x="618173" y="46014"/>
                    <a:pt x="614363" y="78399"/>
                  </a:cubicBezTo>
                  <a:cubicBezTo>
                    <a:pt x="610553" y="107926"/>
                    <a:pt x="601028" y="136501"/>
                    <a:pt x="593408" y="166029"/>
                  </a:cubicBezTo>
                  <a:cubicBezTo>
                    <a:pt x="584835" y="198414"/>
                    <a:pt x="576263" y="229846"/>
                    <a:pt x="566738" y="262231"/>
                  </a:cubicBezTo>
                  <a:cubicBezTo>
                    <a:pt x="562928" y="277471"/>
                    <a:pt x="560070" y="293664"/>
                    <a:pt x="551498" y="306046"/>
                  </a:cubicBezTo>
                  <a:cubicBezTo>
                    <a:pt x="544830" y="315571"/>
                    <a:pt x="529590" y="325096"/>
                    <a:pt x="518160" y="325096"/>
                  </a:cubicBezTo>
                  <a:cubicBezTo>
                    <a:pt x="492443" y="325096"/>
                    <a:pt x="465772" y="318429"/>
                    <a:pt x="439103" y="316524"/>
                  </a:cubicBezTo>
                  <a:cubicBezTo>
                    <a:pt x="422910" y="314619"/>
                    <a:pt x="407670" y="316524"/>
                    <a:pt x="388620" y="316524"/>
                  </a:cubicBezTo>
                  <a:cubicBezTo>
                    <a:pt x="375285" y="363196"/>
                    <a:pt x="364808" y="410821"/>
                    <a:pt x="347663" y="456542"/>
                  </a:cubicBezTo>
                  <a:cubicBezTo>
                    <a:pt x="333375" y="497499"/>
                    <a:pt x="313373" y="536551"/>
                    <a:pt x="295275" y="575604"/>
                  </a:cubicBezTo>
                  <a:cubicBezTo>
                    <a:pt x="295275" y="576556"/>
                    <a:pt x="293370" y="576556"/>
                    <a:pt x="293370" y="577509"/>
                  </a:cubicBezTo>
                  <a:cubicBezTo>
                    <a:pt x="285750" y="594654"/>
                    <a:pt x="290513" y="621324"/>
                    <a:pt x="258128" y="621324"/>
                  </a:cubicBezTo>
                  <a:cubicBezTo>
                    <a:pt x="238125" y="621324"/>
                    <a:pt x="217170" y="622276"/>
                    <a:pt x="197168" y="619419"/>
                  </a:cubicBezTo>
                  <a:cubicBezTo>
                    <a:pt x="161925" y="613704"/>
                    <a:pt x="125730" y="607037"/>
                    <a:pt x="91440" y="598464"/>
                  </a:cubicBezTo>
                  <a:cubicBezTo>
                    <a:pt x="64770" y="591797"/>
                    <a:pt x="38100" y="581319"/>
                    <a:pt x="13335" y="569889"/>
                  </a:cubicBezTo>
                  <a:cubicBezTo>
                    <a:pt x="5715" y="566079"/>
                    <a:pt x="3810" y="553697"/>
                    <a:pt x="0" y="545124"/>
                  </a:cubicBezTo>
                  <a:close/>
                </a:path>
              </a:pathLst>
            </a:custGeom>
            <a:solidFill>
              <a:srgbClr val="F0EF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4359592" y="2969395"/>
              <a:ext cx="992889" cy="262087"/>
            </a:xfrm>
            <a:custGeom>
              <a:avLst/>
              <a:gdLst/>
              <a:ahLst/>
              <a:cxnLst/>
              <a:rect l="l" t="t" r="r" b="b"/>
              <a:pathLst>
                <a:path w="992889" h="262087" extrusionOk="0">
                  <a:moveTo>
                    <a:pt x="0" y="7167"/>
                  </a:moveTo>
                  <a:cubicBezTo>
                    <a:pt x="36195" y="5262"/>
                    <a:pt x="72390" y="4309"/>
                    <a:pt x="108585" y="499"/>
                  </a:cubicBezTo>
                  <a:cubicBezTo>
                    <a:pt x="135255" y="-2358"/>
                    <a:pt x="154305" y="7167"/>
                    <a:pt x="171450" y="26217"/>
                  </a:cubicBezTo>
                  <a:cubicBezTo>
                    <a:pt x="190500" y="48124"/>
                    <a:pt x="210503" y="69079"/>
                    <a:pt x="232410" y="89082"/>
                  </a:cubicBezTo>
                  <a:cubicBezTo>
                    <a:pt x="268605" y="120514"/>
                    <a:pt x="302895" y="122419"/>
                    <a:pt x="344805" y="98607"/>
                  </a:cubicBezTo>
                  <a:cubicBezTo>
                    <a:pt x="372427" y="82414"/>
                    <a:pt x="400050" y="64317"/>
                    <a:pt x="428625" y="46219"/>
                  </a:cubicBezTo>
                  <a:cubicBezTo>
                    <a:pt x="450533" y="70032"/>
                    <a:pt x="470535" y="91939"/>
                    <a:pt x="491490" y="112894"/>
                  </a:cubicBezTo>
                  <a:cubicBezTo>
                    <a:pt x="533400" y="154804"/>
                    <a:pt x="565785" y="157662"/>
                    <a:pt x="616268" y="126229"/>
                  </a:cubicBezTo>
                  <a:cubicBezTo>
                    <a:pt x="634365" y="114799"/>
                    <a:pt x="652463" y="103369"/>
                    <a:pt x="674370" y="89082"/>
                  </a:cubicBezTo>
                  <a:cubicBezTo>
                    <a:pt x="687705" y="105274"/>
                    <a:pt x="700088" y="120514"/>
                    <a:pt x="712470" y="135754"/>
                  </a:cubicBezTo>
                  <a:cubicBezTo>
                    <a:pt x="726758" y="153851"/>
                    <a:pt x="741045" y="171949"/>
                    <a:pt x="757238" y="189094"/>
                  </a:cubicBezTo>
                  <a:cubicBezTo>
                    <a:pt x="791527" y="226242"/>
                    <a:pt x="819150" y="230051"/>
                    <a:pt x="862965" y="205287"/>
                  </a:cubicBezTo>
                  <a:cubicBezTo>
                    <a:pt x="902970" y="182426"/>
                    <a:pt x="942975" y="158614"/>
                    <a:pt x="982980" y="134801"/>
                  </a:cubicBezTo>
                  <a:cubicBezTo>
                    <a:pt x="994410" y="144326"/>
                    <a:pt x="998220" y="153851"/>
                    <a:pt x="982027" y="163376"/>
                  </a:cubicBezTo>
                  <a:cubicBezTo>
                    <a:pt x="946785" y="186237"/>
                    <a:pt x="908685" y="207192"/>
                    <a:pt x="877252" y="234814"/>
                  </a:cubicBezTo>
                  <a:cubicBezTo>
                    <a:pt x="862965" y="247197"/>
                    <a:pt x="849630" y="256722"/>
                    <a:pt x="832485" y="259579"/>
                  </a:cubicBezTo>
                  <a:cubicBezTo>
                    <a:pt x="817245" y="262437"/>
                    <a:pt x="798195" y="264342"/>
                    <a:pt x="786765" y="256722"/>
                  </a:cubicBezTo>
                  <a:cubicBezTo>
                    <a:pt x="761048" y="240529"/>
                    <a:pt x="739140" y="218622"/>
                    <a:pt x="717233" y="197667"/>
                  </a:cubicBezTo>
                  <a:cubicBezTo>
                    <a:pt x="701040" y="181474"/>
                    <a:pt x="689610" y="158614"/>
                    <a:pt x="670560" y="146232"/>
                  </a:cubicBezTo>
                  <a:cubicBezTo>
                    <a:pt x="660083" y="139564"/>
                    <a:pt x="638175" y="148137"/>
                    <a:pt x="621983" y="151947"/>
                  </a:cubicBezTo>
                  <a:cubicBezTo>
                    <a:pt x="599123" y="158614"/>
                    <a:pt x="577215" y="169092"/>
                    <a:pt x="554355" y="173854"/>
                  </a:cubicBezTo>
                  <a:cubicBezTo>
                    <a:pt x="543877" y="175759"/>
                    <a:pt x="531495" y="166234"/>
                    <a:pt x="520065" y="161472"/>
                  </a:cubicBezTo>
                  <a:cubicBezTo>
                    <a:pt x="513398" y="158614"/>
                    <a:pt x="506730" y="154804"/>
                    <a:pt x="500063" y="151947"/>
                  </a:cubicBezTo>
                  <a:cubicBezTo>
                    <a:pt x="493395" y="149089"/>
                    <a:pt x="483870" y="148137"/>
                    <a:pt x="479108" y="143374"/>
                  </a:cubicBezTo>
                  <a:cubicBezTo>
                    <a:pt x="461963" y="127182"/>
                    <a:pt x="446723" y="108132"/>
                    <a:pt x="429577" y="91939"/>
                  </a:cubicBezTo>
                  <a:cubicBezTo>
                    <a:pt x="425767" y="88129"/>
                    <a:pt x="414338" y="87176"/>
                    <a:pt x="409575" y="90034"/>
                  </a:cubicBezTo>
                  <a:cubicBezTo>
                    <a:pt x="378142" y="106226"/>
                    <a:pt x="349567" y="127182"/>
                    <a:pt x="316230" y="138612"/>
                  </a:cubicBezTo>
                  <a:cubicBezTo>
                    <a:pt x="295275" y="146232"/>
                    <a:pt x="268605" y="139564"/>
                    <a:pt x="242888" y="139564"/>
                  </a:cubicBezTo>
                  <a:cubicBezTo>
                    <a:pt x="240983" y="130039"/>
                    <a:pt x="239078" y="121467"/>
                    <a:pt x="237173" y="112894"/>
                  </a:cubicBezTo>
                  <a:cubicBezTo>
                    <a:pt x="235267" y="114799"/>
                    <a:pt x="233363" y="115751"/>
                    <a:pt x="231458" y="117657"/>
                  </a:cubicBezTo>
                  <a:cubicBezTo>
                    <a:pt x="210503" y="99559"/>
                    <a:pt x="188595" y="82414"/>
                    <a:pt x="168592" y="63364"/>
                  </a:cubicBezTo>
                  <a:cubicBezTo>
                    <a:pt x="145733" y="42409"/>
                    <a:pt x="123825" y="24312"/>
                    <a:pt x="88583" y="27169"/>
                  </a:cubicBezTo>
                  <a:cubicBezTo>
                    <a:pt x="59055" y="30026"/>
                    <a:pt x="25717" y="33837"/>
                    <a:pt x="0" y="7167"/>
                  </a:cubicBezTo>
                  <a:close/>
                </a:path>
              </a:pathLst>
            </a:custGeom>
            <a:solidFill>
              <a:srgbClr val="F0EF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552161" y="1486852"/>
              <a:ext cx="619663" cy="417522"/>
            </a:xfrm>
            <a:custGeom>
              <a:avLst/>
              <a:gdLst/>
              <a:ahLst/>
              <a:cxnLst/>
              <a:rect l="l" t="t" r="r" b="b"/>
              <a:pathLst>
                <a:path w="619663" h="417522" extrusionOk="0">
                  <a:moveTo>
                    <a:pt x="30066" y="0"/>
                  </a:moveTo>
                  <a:cubicBezTo>
                    <a:pt x="29113" y="11430"/>
                    <a:pt x="24351" y="24765"/>
                    <a:pt x="28161" y="34290"/>
                  </a:cubicBezTo>
                  <a:cubicBezTo>
                    <a:pt x="48163" y="85725"/>
                    <a:pt x="70071" y="136208"/>
                    <a:pt x="91978" y="186690"/>
                  </a:cubicBezTo>
                  <a:cubicBezTo>
                    <a:pt x="103408" y="213360"/>
                    <a:pt x="125316" y="220028"/>
                    <a:pt x="152938" y="214312"/>
                  </a:cubicBezTo>
                  <a:cubicBezTo>
                    <a:pt x="181513" y="209550"/>
                    <a:pt x="210088" y="205740"/>
                    <a:pt x="238663" y="200978"/>
                  </a:cubicBezTo>
                  <a:cubicBezTo>
                    <a:pt x="257713" y="198120"/>
                    <a:pt x="266286" y="205740"/>
                    <a:pt x="270096" y="221933"/>
                  </a:cubicBezTo>
                  <a:cubicBezTo>
                    <a:pt x="278668" y="260985"/>
                    <a:pt x="287241" y="299085"/>
                    <a:pt x="297718" y="337185"/>
                  </a:cubicBezTo>
                  <a:cubicBezTo>
                    <a:pt x="313911" y="397193"/>
                    <a:pt x="322483" y="401955"/>
                    <a:pt x="388206" y="387668"/>
                  </a:cubicBezTo>
                  <a:cubicBezTo>
                    <a:pt x="465358" y="371475"/>
                    <a:pt x="542511" y="356235"/>
                    <a:pt x="619663" y="340043"/>
                  </a:cubicBezTo>
                  <a:cubicBezTo>
                    <a:pt x="609186" y="381953"/>
                    <a:pt x="570133" y="387668"/>
                    <a:pt x="535843" y="395287"/>
                  </a:cubicBezTo>
                  <a:cubicBezTo>
                    <a:pt x="490123" y="404812"/>
                    <a:pt x="444403" y="414337"/>
                    <a:pt x="397731" y="417195"/>
                  </a:cubicBezTo>
                  <a:cubicBezTo>
                    <a:pt x="362488" y="419100"/>
                    <a:pt x="326293" y="412433"/>
                    <a:pt x="292956" y="403860"/>
                  </a:cubicBezTo>
                  <a:cubicBezTo>
                    <a:pt x="280573" y="401003"/>
                    <a:pt x="271048" y="380048"/>
                    <a:pt x="266286" y="365760"/>
                  </a:cubicBezTo>
                  <a:cubicBezTo>
                    <a:pt x="255808" y="332423"/>
                    <a:pt x="249141" y="298133"/>
                    <a:pt x="239616" y="264795"/>
                  </a:cubicBezTo>
                  <a:cubicBezTo>
                    <a:pt x="237711" y="258128"/>
                    <a:pt x="228186" y="253365"/>
                    <a:pt x="221518" y="248603"/>
                  </a:cubicBezTo>
                  <a:cubicBezTo>
                    <a:pt x="218661" y="246698"/>
                    <a:pt x="213898" y="248603"/>
                    <a:pt x="210088" y="248603"/>
                  </a:cubicBezTo>
                  <a:cubicBezTo>
                    <a:pt x="165321" y="246698"/>
                    <a:pt x="120553" y="243840"/>
                    <a:pt x="75786" y="241935"/>
                  </a:cubicBezTo>
                  <a:cubicBezTo>
                    <a:pt x="77691" y="238125"/>
                    <a:pt x="79596" y="234315"/>
                    <a:pt x="81501" y="230505"/>
                  </a:cubicBezTo>
                  <a:cubicBezTo>
                    <a:pt x="69118" y="210503"/>
                    <a:pt x="55783" y="190500"/>
                    <a:pt x="43401" y="170498"/>
                  </a:cubicBezTo>
                  <a:cubicBezTo>
                    <a:pt x="40543" y="164783"/>
                    <a:pt x="37686" y="159067"/>
                    <a:pt x="35781" y="153353"/>
                  </a:cubicBezTo>
                  <a:cubicBezTo>
                    <a:pt x="24351" y="116205"/>
                    <a:pt x="15778" y="79057"/>
                    <a:pt x="2443" y="42863"/>
                  </a:cubicBezTo>
                  <a:cubicBezTo>
                    <a:pt x="-5177" y="20955"/>
                    <a:pt x="5301" y="1905"/>
                    <a:pt x="30066" y="0"/>
                  </a:cubicBezTo>
                  <a:close/>
                </a:path>
              </a:pathLst>
            </a:custGeom>
            <a:solidFill>
              <a:srgbClr val="F0EF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3617507" y="3328987"/>
              <a:ext cx="533040" cy="231457"/>
            </a:xfrm>
            <a:custGeom>
              <a:avLst/>
              <a:gdLst/>
              <a:ahLst/>
              <a:cxnLst/>
              <a:rect l="l" t="t" r="r" b="b"/>
              <a:pathLst>
                <a:path w="533040" h="231457" extrusionOk="0">
                  <a:moveTo>
                    <a:pt x="530630" y="87630"/>
                  </a:moveTo>
                  <a:cubicBezTo>
                    <a:pt x="529677" y="90488"/>
                    <a:pt x="528725" y="92392"/>
                    <a:pt x="527772" y="95250"/>
                  </a:cubicBezTo>
                  <a:cubicBezTo>
                    <a:pt x="495387" y="133350"/>
                    <a:pt x="456335" y="163830"/>
                    <a:pt x="405852" y="179070"/>
                  </a:cubicBezTo>
                  <a:cubicBezTo>
                    <a:pt x="395375" y="184785"/>
                    <a:pt x="384897" y="190500"/>
                    <a:pt x="374420" y="196215"/>
                  </a:cubicBezTo>
                  <a:cubicBezTo>
                    <a:pt x="303935" y="207645"/>
                    <a:pt x="232497" y="220028"/>
                    <a:pt x="162012" y="231458"/>
                  </a:cubicBezTo>
                  <a:cubicBezTo>
                    <a:pt x="132484" y="227647"/>
                    <a:pt x="102005" y="224790"/>
                    <a:pt x="72477" y="219075"/>
                  </a:cubicBezTo>
                  <a:cubicBezTo>
                    <a:pt x="27709" y="209550"/>
                    <a:pt x="-1818" y="180975"/>
                    <a:pt x="87" y="147638"/>
                  </a:cubicBezTo>
                  <a:cubicBezTo>
                    <a:pt x="1039" y="137160"/>
                    <a:pt x="7707" y="127635"/>
                    <a:pt x="12470" y="117158"/>
                  </a:cubicBezTo>
                  <a:cubicBezTo>
                    <a:pt x="30567" y="114300"/>
                    <a:pt x="49617" y="101917"/>
                    <a:pt x="63905" y="123825"/>
                  </a:cubicBezTo>
                  <a:cubicBezTo>
                    <a:pt x="59142" y="125730"/>
                    <a:pt x="53427" y="127635"/>
                    <a:pt x="48664" y="128588"/>
                  </a:cubicBezTo>
                  <a:cubicBezTo>
                    <a:pt x="46759" y="130492"/>
                    <a:pt x="44855" y="132397"/>
                    <a:pt x="42950" y="134303"/>
                  </a:cubicBezTo>
                  <a:cubicBezTo>
                    <a:pt x="44855" y="142875"/>
                    <a:pt x="46759" y="152400"/>
                    <a:pt x="48664" y="160972"/>
                  </a:cubicBezTo>
                  <a:cubicBezTo>
                    <a:pt x="53427" y="188595"/>
                    <a:pt x="78192" y="196215"/>
                    <a:pt x="101052" y="200025"/>
                  </a:cubicBezTo>
                  <a:cubicBezTo>
                    <a:pt x="222972" y="222885"/>
                    <a:pt x="333462" y="191453"/>
                    <a:pt x="434427" y="128588"/>
                  </a:cubicBezTo>
                  <a:cubicBezTo>
                    <a:pt x="463002" y="111442"/>
                    <a:pt x="485862" y="85725"/>
                    <a:pt x="483005" y="48578"/>
                  </a:cubicBezTo>
                  <a:cubicBezTo>
                    <a:pt x="481100" y="39053"/>
                    <a:pt x="478242" y="28575"/>
                    <a:pt x="476337" y="19050"/>
                  </a:cubicBezTo>
                  <a:cubicBezTo>
                    <a:pt x="481100" y="12383"/>
                    <a:pt x="484910" y="6667"/>
                    <a:pt x="489672" y="0"/>
                  </a:cubicBezTo>
                  <a:cubicBezTo>
                    <a:pt x="498245" y="953"/>
                    <a:pt x="505864" y="1905"/>
                    <a:pt x="514437" y="2858"/>
                  </a:cubicBezTo>
                  <a:cubicBezTo>
                    <a:pt x="538250" y="29528"/>
                    <a:pt x="533487" y="59055"/>
                    <a:pt x="530630" y="87630"/>
                  </a:cubicBezTo>
                  <a:close/>
                </a:path>
              </a:pathLst>
            </a:custGeom>
            <a:solidFill>
              <a:srgbClr val="0F0E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4703444" y="1834514"/>
              <a:ext cx="544140" cy="266700"/>
            </a:xfrm>
            <a:custGeom>
              <a:avLst/>
              <a:gdLst/>
              <a:ahLst/>
              <a:cxnLst/>
              <a:rect l="l" t="t" r="r" b="b"/>
              <a:pathLst>
                <a:path w="544140" h="266700" extrusionOk="0">
                  <a:moveTo>
                    <a:pt x="42863" y="203835"/>
                  </a:moveTo>
                  <a:cubicBezTo>
                    <a:pt x="57150" y="173355"/>
                    <a:pt x="71438" y="141923"/>
                    <a:pt x="86678" y="107633"/>
                  </a:cubicBezTo>
                  <a:cubicBezTo>
                    <a:pt x="119063" y="120015"/>
                    <a:pt x="146685" y="130493"/>
                    <a:pt x="176213" y="140970"/>
                  </a:cubicBezTo>
                  <a:cubicBezTo>
                    <a:pt x="227648" y="158115"/>
                    <a:pt x="258128" y="161925"/>
                    <a:pt x="286703" y="105728"/>
                  </a:cubicBezTo>
                  <a:cubicBezTo>
                    <a:pt x="300990" y="77153"/>
                    <a:pt x="320993" y="50483"/>
                    <a:pt x="337185" y="22860"/>
                  </a:cubicBezTo>
                  <a:cubicBezTo>
                    <a:pt x="345758" y="7620"/>
                    <a:pt x="359093" y="4763"/>
                    <a:pt x="377190" y="4763"/>
                  </a:cubicBezTo>
                  <a:cubicBezTo>
                    <a:pt x="432435" y="4763"/>
                    <a:pt x="488633" y="1905"/>
                    <a:pt x="543878" y="0"/>
                  </a:cubicBezTo>
                  <a:cubicBezTo>
                    <a:pt x="547688" y="56198"/>
                    <a:pt x="509588" y="57150"/>
                    <a:pt x="465773" y="47625"/>
                  </a:cubicBezTo>
                  <a:cubicBezTo>
                    <a:pt x="438150" y="41910"/>
                    <a:pt x="410528" y="34290"/>
                    <a:pt x="382905" y="29528"/>
                  </a:cubicBezTo>
                  <a:cubicBezTo>
                    <a:pt x="376238" y="28575"/>
                    <a:pt x="363855" y="33338"/>
                    <a:pt x="360998" y="39053"/>
                  </a:cubicBezTo>
                  <a:cubicBezTo>
                    <a:pt x="345758" y="66675"/>
                    <a:pt x="335280" y="96203"/>
                    <a:pt x="318135" y="122873"/>
                  </a:cubicBezTo>
                  <a:cubicBezTo>
                    <a:pt x="304800" y="144780"/>
                    <a:pt x="285750" y="164783"/>
                    <a:pt x="267653" y="183833"/>
                  </a:cubicBezTo>
                  <a:cubicBezTo>
                    <a:pt x="262890" y="188595"/>
                    <a:pt x="247650" y="189548"/>
                    <a:pt x="239078" y="185738"/>
                  </a:cubicBezTo>
                  <a:cubicBezTo>
                    <a:pt x="210503" y="175260"/>
                    <a:pt x="180975" y="163830"/>
                    <a:pt x="154305" y="149543"/>
                  </a:cubicBezTo>
                  <a:cubicBezTo>
                    <a:pt x="124778" y="134303"/>
                    <a:pt x="103823" y="149543"/>
                    <a:pt x="89535" y="189548"/>
                  </a:cubicBezTo>
                  <a:cubicBezTo>
                    <a:pt x="80010" y="217170"/>
                    <a:pt x="58103" y="240983"/>
                    <a:pt x="41910" y="265748"/>
                  </a:cubicBezTo>
                  <a:cubicBezTo>
                    <a:pt x="40005" y="262890"/>
                    <a:pt x="38100" y="260033"/>
                    <a:pt x="36195" y="257175"/>
                  </a:cubicBezTo>
                  <a:cubicBezTo>
                    <a:pt x="34290" y="260033"/>
                    <a:pt x="32385" y="262890"/>
                    <a:pt x="30480" y="265748"/>
                  </a:cubicBezTo>
                  <a:cubicBezTo>
                    <a:pt x="25718" y="265748"/>
                    <a:pt x="20955" y="265748"/>
                    <a:pt x="17145" y="266700"/>
                  </a:cubicBezTo>
                  <a:cubicBezTo>
                    <a:pt x="11430" y="265748"/>
                    <a:pt x="5715" y="265748"/>
                    <a:pt x="0" y="264795"/>
                  </a:cubicBezTo>
                  <a:cubicBezTo>
                    <a:pt x="13335" y="246698"/>
                    <a:pt x="26670" y="227648"/>
                    <a:pt x="40005" y="209550"/>
                  </a:cubicBezTo>
                  <a:cubicBezTo>
                    <a:pt x="40958" y="207645"/>
                    <a:pt x="41910" y="205740"/>
                    <a:pt x="42863" y="203835"/>
                  </a:cubicBezTo>
                  <a:close/>
                </a:path>
              </a:pathLst>
            </a:custGeom>
            <a:solidFill>
              <a:srgbClr val="F0EF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4443326" y="2515551"/>
              <a:ext cx="591588" cy="174315"/>
            </a:xfrm>
            <a:custGeom>
              <a:avLst/>
              <a:gdLst/>
              <a:ahLst/>
              <a:cxnLst/>
              <a:rect l="l" t="t" r="r" b="b"/>
              <a:pathLst>
                <a:path w="591588" h="174315" extrusionOk="0">
                  <a:moveTo>
                    <a:pt x="10564" y="0"/>
                  </a:moveTo>
                  <a:cubicBezTo>
                    <a:pt x="31519" y="27623"/>
                    <a:pt x="51521" y="55245"/>
                    <a:pt x="72476" y="82868"/>
                  </a:cubicBezTo>
                  <a:cubicBezTo>
                    <a:pt x="82954" y="96202"/>
                    <a:pt x="93431" y="108585"/>
                    <a:pt x="105814" y="119063"/>
                  </a:cubicBezTo>
                  <a:cubicBezTo>
                    <a:pt x="141056" y="151448"/>
                    <a:pt x="175346" y="152400"/>
                    <a:pt x="212494" y="122873"/>
                  </a:cubicBezTo>
                  <a:cubicBezTo>
                    <a:pt x="242021" y="99060"/>
                    <a:pt x="269644" y="73343"/>
                    <a:pt x="298219" y="48577"/>
                  </a:cubicBezTo>
                  <a:cubicBezTo>
                    <a:pt x="420139" y="94298"/>
                    <a:pt x="420139" y="94298"/>
                    <a:pt x="485861" y="20002"/>
                  </a:cubicBezTo>
                  <a:cubicBezTo>
                    <a:pt x="520151" y="45720"/>
                    <a:pt x="540154" y="88583"/>
                    <a:pt x="591589" y="90488"/>
                  </a:cubicBezTo>
                  <a:cubicBezTo>
                    <a:pt x="584921" y="104775"/>
                    <a:pt x="549679" y="113348"/>
                    <a:pt x="534439" y="102870"/>
                  </a:cubicBezTo>
                  <a:cubicBezTo>
                    <a:pt x="518246" y="92393"/>
                    <a:pt x="502054" y="80963"/>
                    <a:pt x="484909" y="69533"/>
                  </a:cubicBezTo>
                  <a:cubicBezTo>
                    <a:pt x="458239" y="99060"/>
                    <a:pt x="426806" y="114300"/>
                    <a:pt x="388706" y="105727"/>
                  </a:cubicBezTo>
                  <a:cubicBezTo>
                    <a:pt x="363941" y="100013"/>
                    <a:pt x="340129" y="87630"/>
                    <a:pt x="315364" y="80010"/>
                  </a:cubicBezTo>
                  <a:cubicBezTo>
                    <a:pt x="306791" y="77152"/>
                    <a:pt x="293456" y="77152"/>
                    <a:pt x="287741" y="81915"/>
                  </a:cubicBezTo>
                  <a:cubicBezTo>
                    <a:pt x="258214" y="106680"/>
                    <a:pt x="230591" y="131445"/>
                    <a:pt x="203921" y="158115"/>
                  </a:cubicBezTo>
                  <a:cubicBezTo>
                    <a:pt x="182966" y="179070"/>
                    <a:pt x="129626" y="180023"/>
                    <a:pt x="107719" y="159068"/>
                  </a:cubicBezTo>
                  <a:cubicBezTo>
                    <a:pt x="83906" y="137160"/>
                    <a:pt x="58189" y="118110"/>
                    <a:pt x="35329" y="96202"/>
                  </a:cubicBezTo>
                  <a:cubicBezTo>
                    <a:pt x="6754" y="69533"/>
                    <a:pt x="-13249" y="40005"/>
                    <a:pt x="10564" y="0"/>
                  </a:cubicBezTo>
                  <a:close/>
                </a:path>
              </a:pathLst>
            </a:custGeom>
            <a:solidFill>
              <a:srgbClr val="F0EF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3172704" y="3216591"/>
              <a:ext cx="222417" cy="473392"/>
            </a:xfrm>
            <a:custGeom>
              <a:avLst/>
              <a:gdLst/>
              <a:ahLst/>
              <a:cxnLst/>
              <a:rect l="l" t="t" r="r" b="b"/>
              <a:pathLst>
                <a:path w="222417" h="473392" extrusionOk="0">
                  <a:moveTo>
                    <a:pt x="11503" y="473392"/>
                  </a:moveTo>
                  <a:cubicBezTo>
                    <a:pt x="7693" y="437198"/>
                    <a:pt x="1978" y="401003"/>
                    <a:pt x="73" y="363855"/>
                  </a:cubicBezTo>
                  <a:cubicBezTo>
                    <a:pt x="-880" y="355283"/>
                    <a:pt x="7693" y="340995"/>
                    <a:pt x="15313" y="337185"/>
                  </a:cubicBezTo>
                  <a:cubicBezTo>
                    <a:pt x="52460" y="319088"/>
                    <a:pt x="91513" y="303848"/>
                    <a:pt x="129613" y="287655"/>
                  </a:cubicBezTo>
                  <a:cubicBezTo>
                    <a:pt x="159140" y="275273"/>
                    <a:pt x="171523" y="257175"/>
                    <a:pt x="164855" y="224790"/>
                  </a:cubicBezTo>
                  <a:cubicBezTo>
                    <a:pt x="156283" y="178117"/>
                    <a:pt x="152473" y="131445"/>
                    <a:pt x="145805" y="84773"/>
                  </a:cubicBezTo>
                  <a:cubicBezTo>
                    <a:pt x="142948" y="66675"/>
                    <a:pt x="147710" y="54292"/>
                    <a:pt x="163903" y="43815"/>
                  </a:cubicBezTo>
                  <a:cubicBezTo>
                    <a:pt x="183905" y="30480"/>
                    <a:pt x="202955" y="14288"/>
                    <a:pt x="222005" y="0"/>
                  </a:cubicBezTo>
                  <a:cubicBezTo>
                    <a:pt x="223910" y="27623"/>
                    <a:pt x="220100" y="50483"/>
                    <a:pt x="191525" y="69533"/>
                  </a:cubicBezTo>
                  <a:cubicBezTo>
                    <a:pt x="182000" y="75248"/>
                    <a:pt x="185810" y="102870"/>
                    <a:pt x="186763" y="120015"/>
                  </a:cubicBezTo>
                  <a:cubicBezTo>
                    <a:pt x="189620" y="158115"/>
                    <a:pt x="193430" y="195263"/>
                    <a:pt x="198193" y="232410"/>
                  </a:cubicBezTo>
                  <a:cubicBezTo>
                    <a:pt x="202003" y="260985"/>
                    <a:pt x="190573" y="280988"/>
                    <a:pt x="165808" y="295275"/>
                  </a:cubicBezTo>
                  <a:cubicBezTo>
                    <a:pt x="156283" y="300990"/>
                    <a:pt x="143900" y="301942"/>
                    <a:pt x="133423" y="306705"/>
                  </a:cubicBezTo>
                  <a:cubicBezTo>
                    <a:pt x="106753" y="320040"/>
                    <a:pt x="79130" y="333375"/>
                    <a:pt x="53413" y="348615"/>
                  </a:cubicBezTo>
                  <a:cubicBezTo>
                    <a:pt x="46745" y="352425"/>
                    <a:pt x="42935" y="362903"/>
                    <a:pt x="41983" y="370523"/>
                  </a:cubicBezTo>
                  <a:cubicBezTo>
                    <a:pt x="37220" y="398145"/>
                    <a:pt x="34363" y="426720"/>
                    <a:pt x="28648" y="454342"/>
                  </a:cubicBezTo>
                  <a:cubicBezTo>
                    <a:pt x="27695" y="461963"/>
                    <a:pt x="17218" y="466725"/>
                    <a:pt x="11503" y="473392"/>
                  </a:cubicBezTo>
                  <a:close/>
                </a:path>
              </a:pathLst>
            </a:custGeom>
            <a:solidFill>
              <a:srgbClr val="F0EF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4016692" y="1565275"/>
              <a:ext cx="402907" cy="297076"/>
            </a:xfrm>
            <a:custGeom>
              <a:avLst/>
              <a:gdLst/>
              <a:ahLst/>
              <a:cxnLst/>
              <a:rect l="l" t="t" r="r" b="b"/>
              <a:pathLst>
                <a:path w="402907" h="297076" extrusionOk="0">
                  <a:moveTo>
                    <a:pt x="0" y="235901"/>
                  </a:moveTo>
                  <a:cubicBezTo>
                    <a:pt x="42863" y="243521"/>
                    <a:pt x="85725" y="253046"/>
                    <a:pt x="129540" y="256856"/>
                  </a:cubicBezTo>
                  <a:cubicBezTo>
                    <a:pt x="170498" y="260666"/>
                    <a:pt x="184785" y="253046"/>
                    <a:pt x="189548" y="213994"/>
                  </a:cubicBezTo>
                  <a:cubicBezTo>
                    <a:pt x="197167" y="152081"/>
                    <a:pt x="224790" y="116839"/>
                    <a:pt x="295275" y="117791"/>
                  </a:cubicBezTo>
                  <a:cubicBezTo>
                    <a:pt x="319088" y="117791"/>
                    <a:pt x="335280" y="102551"/>
                    <a:pt x="337185" y="77786"/>
                  </a:cubicBezTo>
                  <a:cubicBezTo>
                    <a:pt x="338138" y="65404"/>
                    <a:pt x="343853" y="53974"/>
                    <a:pt x="344805" y="41591"/>
                  </a:cubicBezTo>
                  <a:cubicBezTo>
                    <a:pt x="347663" y="10159"/>
                    <a:pt x="364808" y="-3176"/>
                    <a:pt x="398145" y="634"/>
                  </a:cubicBezTo>
                  <a:cubicBezTo>
                    <a:pt x="400050" y="10159"/>
                    <a:pt x="401003" y="18731"/>
                    <a:pt x="402908" y="27304"/>
                  </a:cubicBezTo>
                  <a:cubicBezTo>
                    <a:pt x="382905" y="38734"/>
                    <a:pt x="362903" y="47306"/>
                    <a:pt x="376238" y="75881"/>
                  </a:cubicBezTo>
                  <a:cubicBezTo>
                    <a:pt x="384810" y="93979"/>
                    <a:pt x="357188" y="130174"/>
                    <a:pt x="335280" y="135889"/>
                  </a:cubicBezTo>
                  <a:cubicBezTo>
                    <a:pt x="304800" y="142556"/>
                    <a:pt x="274320" y="150176"/>
                    <a:pt x="245745" y="159701"/>
                  </a:cubicBezTo>
                  <a:cubicBezTo>
                    <a:pt x="237173" y="162559"/>
                    <a:pt x="229553" y="175894"/>
                    <a:pt x="226695" y="185419"/>
                  </a:cubicBezTo>
                  <a:cubicBezTo>
                    <a:pt x="220028" y="205421"/>
                    <a:pt x="214313" y="226376"/>
                    <a:pt x="211455" y="247331"/>
                  </a:cubicBezTo>
                  <a:cubicBezTo>
                    <a:pt x="206692" y="285431"/>
                    <a:pt x="169545" y="306386"/>
                    <a:pt x="131445" y="293051"/>
                  </a:cubicBezTo>
                  <a:cubicBezTo>
                    <a:pt x="94298" y="280669"/>
                    <a:pt x="56198" y="269239"/>
                    <a:pt x="17145" y="261619"/>
                  </a:cubicBezTo>
                  <a:cubicBezTo>
                    <a:pt x="-3810" y="258761"/>
                    <a:pt x="953" y="247331"/>
                    <a:pt x="0" y="235901"/>
                  </a:cubicBezTo>
                  <a:close/>
                </a:path>
              </a:pathLst>
            </a:custGeom>
            <a:solidFill>
              <a:srgbClr val="F0EF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3926204" y="3424237"/>
              <a:ext cx="239127" cy="286794"/>
            </a:xfrm>
            <a:custGeom>
              <a:avLst/>
              <a:gdLst/>
              <a:ahLst/>
              <a:cxnLst/>
              <a:rect l="l" t="t" r="r" b="b"/>
              <a:pathLst>
                <a:path w="239127" h="286794" extrusionOk="0">
                  <a:moveTo>
                    <a:pt x="97155" y="83820"/>
                  </a:moveTo>
                  <a:cubicBezTo>
                    <a:pt x="147638" y="68580"/>
                    <a:pt x="186690" y="38100"/>
                    <a:pt x="219075" y="0"/>
                  </a:cubicBezTo>
                  <a:cubicBezTo>
                    <a:pt x="246698" y="35242"/>
                    <a:pt x="246698" y="35242"/>
                    <a:pt x="213360" y="66675"/>
                  </a:cubicBezTo>
                  <a:cubicBezTo>
                    <a:pt x="208598" y="71438"/>
                    <a:pt x="203835" y="77153"/>
                    <a:pt x="198120" y="80010"/>
                  </a:cubicBezTo>
                  <a:cubicBezTo>
                    <a:pt x="171450" y="95250"/>
                    <a:pt x="163830" y="116205"/>
                    <a:pt x="168592" y="143828"/>
                  </a:cubicBezTo>
                  <a:cubicBezTo>
                    <a:pt x="181928" y="225742"/>
                    <a:pt x="83820" y="289560"/>
                    <a:pt x="18098" y="286703"/>
                  </a:cubicBezTo>
                  <a:cubicBezTo>
                    <a:pt x="12383" y="286703"/>
                    <a:pt x="5715" y="286703"/>
                    <a:pt x="0" y="286703"/>
                  </a:cubicBezTo>
                  <a:cubicBezTo>
                    <a:pt x="7620" y="279083"/>
                    <a:pt x="15240" y="269558"/>
                    <a:pt x="24765" y="264795"/>
                  </a:cubicBezTo>
                  <a:cubicBezTo>
                    <a:pt x="49530" y="251460"/>
                    <a:pt x="76200" y="241935"/>
                    <a:pt x="100013" y="227647"/>
                  </a:cubicBezTo>
                  <a:cubicBezTo>
                    <a:pt x="115253" y="218122"/>
                    <a:pt x="110490" y="208597"/>
                    <a:pt x="91440" y="208597"/>
                  </a:cubicBezTo>
                  <a:cubicBezTo>
                    <a:pt x="131445" y="161925"/>
                    <a:pt x="132398" y="127635"/>
                    <a:pt x="97155" y="83820"/>
                  </a:cubicBezTo>
                  <a:close/>
                </a:path>
              </a:pathLst>
            </a:custGeom>
            <a:solidFill>
              <a:srgbClr val="CDCF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3798570" y="2634614"/>
              <a:ext cx="103822" cy="294322"/>
            </a:xfrm>
            <a:custGeom>
              <a:avLst/>
              <a:gdLst/>
              <a:ahLst/>
              <a:cxnLst/>
              <a:rect l="l" t="t" r="r" b="b"/>
              <a:pathLst>
                <a:path w="103822" h="294322" extrusionOk="0">
                  <a:moveTo>
                    <a:pt x="0" y="201930"/>
                  </a:moveTo>
                  <a:cubicBezTo>
                    <a:pt x="9525" y="199072"/>
                    <a:pt x="18097" y="197167"/>
                    <a:pt x="26670" y="193357"/>
                  </a:cubicBezTo>
                  <a:cubicBezTo>
                    <a:pt x="42863" y="187642"/>
                    <a:pt x="58102" y="180975"/>
                    <a:pt x="73342" y="174307"/>
                  </a:cubicBezTo>
                  <a:cubicBezTo>
                    <a:pt x="66675" y="160020"/>
                    <a:pt x="61913" y="143827"/>
                    <a:pt x="52388" y="131445"/>
                  </a:cubicBezTo>
                  <a:cubicBezTo>
                    <a:pt x="41910" y="118110"/>
                    <a:pt x="24765" y="109538"/>
                    <a:pt x="14288" y="96202"/>
                  </a:cubicBezTo>
                  <a:cubicBezTo>
                    <a:pt x="-9525" y="64770"/>
                    <a:pt x="952" y="41910"/>
                    <a:pt x="40005" y="32385"/>
                  </a:cubicBezTo>
                  <a:cubicBezTo>
                    <a:pt x="51435" y="29527"/>
                    <a:pt x="60960" y="19050"/>
                    <a:pt x="72390" y="12382"/>
                  </a:cubicBezTo>
                  <a:cubicBezTo>
                    <a:pt x="77152" y="14288"/>
                    <a:pt x="82867" y="16192"/>
                    <a:pt x="89535" y="19050"/>
                  </a:cubicBezTo>
                  <a:cubicBezTo>
                    <a:pt x="90488" y="12382"/>
                    <a:pt x="90488" y="5715"/>
                    <a:pt x="91440" y="0"/>
                  </a:cubicBezTo>
                  <a:cubicBezTo>
                    <a:pt x="95250" y="3810"/>
                    <a:pt x="99060" y="7620"/>
                    <a:pt x="102870" y="11430"/>
                  </a:cubicBezTo>
                  <a:cubicBezTo>
                    <a:pt x="102870" y="11430"/>
                    <a:pt x="102870" y="12382"/>
                    <a:pt x="102870" y="11430"/>
                  </a:cubicBezTo>
                  <a:cubicBezTo>
                    <a:pt x="102870" y="19050"/>
                    <a:pt x="102870" y="26670"/>
                    <a:pt x="103822" y="34290"/>
                  </a:cubicBezTo>
                  <a:cubicBezTo>
                    <a:pt x="102870" y="40957"/>
                    <a:pt x="103822" y="50482"/>
                    <a:pt x="99060" y="52388"/>
                  </a:cubicBezTo>
                  <a:cubicBezTo>
                    <a:pt x="66675" y="70485"/>
                    <a:pt x="83820" y="91440"/>
                    <a:pt x="94297" y="111442"/>
                  </a:cubicBezTo>
                  <a:cubicBezTo>
                    <a:pt x="110490" y="142875"/>
                    <a:pt x="105727" y="185738"/>
                    <a:pt x="81915" y="203835"/>
                  </a:cubicBezTo>
                  <a:cubicBezTo>
                    <a:pt x="75247" y="208597"/>
                    <a:pt x="66675" y="212407"/>
                    <a:pt x="59055" y="214313"/>
                  </a:cubicBezTo>
                  <a:cubicBezTo>
                    <a:pt x="32385" y="220027"/>
                    <a:pt x="23813" y="236220"/>
                    <a:pt x="34290" y="260032"/>
                  </a:cubicBezTo>
                  <a:cubicBezTo>
                    <a:pt x="39052" y="270510"/>
                    <a:pt x="40005" y="282892"/>
                    <a:pt x="42863" y="294322"/>
                  </a:cubicBezTo>
                  <a:cubicBezTo>
                    <a:pt x="39052" y="291465"/>
                    <a:pt x="34290" y="288607"/>
                    <a:pt x="30480" y="284797"/>
                  </a:cubicBezTo>
                  <a:cubicBezTo>
                    <a:pt x="10477" y="260032"/>
                    <a:pt x="28575" y="222885"/>
                    <a:pt x="0" y="201930"/>
                  </a:cubicBezTo>
                  <a:close/>
                </a:path>
              </a:pathLst>
            </a:custGeom>
            <a:solidFill>
              <a:srgbClr val="F2E6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3794759" y="3508057"/>
              <a:ext cx="253676" cy="153352"/>
            </a:xfrm>
            <a:custGeom>
              <a:avLst/>
              <a:gdLst/>
              <a:ahLst/>
              <a:cxnLst/>
              <a:rect l="l" t="t" r="r" b="b"/>
              <a:pathLst>
                <a:path w="253676" h="153352" extrusionOk="0">
                  <a:moveTo>
                    <a:pt x="228600" y="0"/>
                  </a:moveTo>
                  <a:cubicBezTo>
                    <a:pt x="263843" y="42863"/>
                    <a:pt x="261938" y="78105"/>
                    <a:pt x="222885" y="124777"/>
                  </a:cubicBezTo>
                  <a:cubicBezTo>
                    <a:pt x="204788" y="133350"/>
                    <a:pt x="186690" y="140970"/>
                    <a:pt x="168593" y="149542"/>
                  </a:cubicBezTo>
                  <a:cubicBezTo>
                    <a:pt x="163830" y="150495"/>
                    <a:pt x="160020" y="151447"/>
                    <a:pt x="155258" y="153352"/>
                  </a:cubicBezTo>
                  <a:cubicBezTo>
                    <a:pt x="131445" y="153352"/>
                    <a:pt x="106680" y="153352"/>
                    <a:pt x="82868" y="153352"/>
                  </a:cubicBezTo>
                  <a:cubicBezTo>
                    <a:pt x="79058" y="153352"/>
                    <a:pt x="75248" y="153352"/>
                    <a:pt x="70485" y="153352"/>
                  </a:cubicBezTo>
                  <a:cubicBezTo>
                    <a:pt x="28575" y="140017"/>
                    <a:pt x="8573" y="109538"/>
                    <a:pt x="0" y="70485"/>
                  </a:cubicBezTo>
                  <a:cubicBezTo>
                    <a:pt x="19050" y="49530"/>
                    <a:pt x="35243" y="51435"/>
                    <a:pt x="45720" y="74295"/>
                  </a:cubicBezTo>
                  <a:cubicBezTo>
                    <a:pt x="49530" y="81915"/>
                    <a:pt x="53340" y="89535"/>
                    <a:pt x="57150" y="97155"/>
                  </a:cubicBezTo>
                  <a:cubicBezTo>
                    <a:pt x="63818" y="120015"/>
                    <a:pt x="92393" y="137160"/>
                    <a:pt x="121920" y="136208"/>
                  </a:cubicBezTo>
                  <a:cubicBezTo>
                    <a:pt x="166688" y="134302"/>
                    <a:pt x="199073" y="105727"/>
                    <a:pt x="206693" y="62865"/>
                  </a:cubicBezTo>
                  <a:cubicBezTo>
                    <a:pt x="203835" y="47625"/>
                    <a:pt x="200978" y="32385"/>
                    <a:pt x="197168" y="17145"/>
                  </a:cubicBezTo>
                  <a:cubicBezTo>
                    <a:pt x="207645" y="11430"/>
                    <a:pt x="218123" y="5715"/>
                    <a:pt x="228600" y="0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645092" y="2443162"/>
              <a:ext cx="274319" cy="144881"/>
            </a:xfrm>
            <a:custGeom>
              <a:avLst/>
              <a:gdLst/>
              <a:ahLst/>
              <a:cxnLst/>
              <a:rect l="l" t="t" r="r" b="b"/>
              <a:pathLst>
                <a:path w="274319" h="144881" extrusionOk="0">
                  <a:moveTo>
                    <a:pt x="0" y="140017"/>
                  </a:moveTo>
                  <a:cubicBezTo>
                    <a:pt x="24765" y="95250"/>
                    <a:pt x="48577" y="49530"/>
                    <a:pt x="75247" y="0"/>
                  </a:cubicBezTo>
                  <a:cubicBezTo>
                    <a:pt x="100965" y="30480"/>
                    <a:pt x="123825" y="57150"/>
                    <a:pt x="146685" y="83820"/>
                  </a:cubicBezTo>
                  <a:cubicBezTo>
                    <a:pt x="180975" y="123825"/>
                    <a:pt x="206693" y="124777"/>
                    <a:pt x="244793" y="87630"/>
                  </a:cubicBezTo>
                  <a:cubicBezTo>
                    <a:pt x="254318" y="78105"/>
                    <a:pt x="263843" y="69533"/>
                    <a:pt x="274320" y="60008"/>
                  </a:cubicBezTo>
                  <a:cubicBezTo>
                    <a:pt x="261937" y="117158"/>
                    <a:pt x="212408" y="151448"/>
                    <a:pt x="152400" y="143827"/>
                  </a:cubicBezTo>
                  <a:cubicBezTo>
                    <a:pt x="145733" y="142875"/>
                    <a:pt x="138113" y="140017"/>
                    <a:pt x="134302" y="136208"/>
                  </a:cubicBezTo>
                  <a:cubicBezTo>
                    <a:pt x="112395" y="114300"/>
                    <a:pt x="90488" y="91440"/>
                    <a:pt x="65722" y="64770"/>
                  </a:cubicBezTo>
                  <a:cubicBezTo>
                    <a:pt x="50482" y="84773"/>
                    <a:pt x="36195" y="103823"/>
                    <a:pt x="20955" y="122873"/>
                  </a:cubicBezTo>
                  <a:cubicBezTo>
                    <a:pt x="16193" y="130492"/>
                    <a:pt x="7620" y="135255"/>
                    <a:pt x="0" y="140017"/>
                  </a:cubicBezTo>
                  <a:close/>
                </a:path>
              </a:pathLst>
            </a:custGeom>
            <a:solidFill>
              <a:srgbClr val="F0EF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3789110" y="2836544"/>
              <a:ext cx="125073" cy="263842"/>
            </a:xfrm>
            <a:custGeom>
              <a:avLst/>
              <a:gdLst/>
              <a:ahLst/>
              <a:cxnLst/>
              <a:rect l="l" t="t" r="r" b="b"/>
              <a:pathLst>
                <a:path w="125073" h="263842" extrusionOk="0">
                  <a:moveTo>
                    <a:pt x="9459" y="0"/>
                  </a:moveTo>
                  <a:cubicBezTo>
                    <a:pt x="38034" y="21908"/>
                    <a:pt x="19937" y="58102"/>
                    <a:pt x="40892" y="82867"/>
                  </a:cubicBezTo>
                  <a:cubicBezTo>
                    <a:pt x="43749" y="86677"/>
                    <a:pt x="49464" y="89535"/>
                    <a:pt x="53274" y="92392"/>
                  </a:cubicBezTo>
                  <a:cubicBezTo>
                    <a:pt x="58989" y="100013"/>
                    <a:pt x="66609" y="107633"/>
                    <a:pt x="70419" y="116205"/>
                  </a:cubicBezTo>
                  <a:cubicBezTo>
                    <a:pt x="82802" y="141922"/>
                    <a:pt x="95184" y="168592"/>
                    <a:pt x="106614" y="195263"/>
                  </a:cubicBezTo>
                  <a:cubicBezTo>
                    <a:pt x="112329" y="206692"/>
                    <a:pt x="118044" y="218122"/>
                    <a:pt x="124712" y="229552"/>
                  </a:cubicBezTo>
                  <a:cubicBezTo>
                    <a:pt x="124712" y="229552"/>
                    <a:pt x="124712" y="229552"/>
                    <a:pt x="124712" y="229552"/>
                  </a:cubicBezTo>
                  <a:cubicBezTo>
                    <a:pt x="119949" y="240983"/>
                    <a:pt x="135189" y="260033"/>
                    <a:pt x="110424" y="263842"/>
                  </a:cubicBezTo>
                  <a:cubicBezTo>
                    <a:pt x="101852" y="251460"/>
                    <a:pt x="93279" y="238125"/>
                    <a:pt x="82802" y="226695"/>
                  </a:cubicBezTo>
                  <a:cubicBezTo>
                    <a:pt x="38987" y="180975"/>
                    <a:pt x="14222" y="126683"/>
                    <a:pt x="887" y="68580"/>
                  </a:cubicBezTo>
                  <a:cubicBezTo>
                    <a:pt x="-2923" y="46672"/>
                    <a:pt x="6602" y="22860"/>
                    <a:pt x="9459" y="0"/>
                  </a:cubicBezTo>
                  <a:close/>
                </a:path>
              </a:pathLst>
            </a:custGeom>
            <a:solidFill>
              <a:srgbClr val="EEE0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2453640" y="2517457"/>
              <a:ext cx="169545" cy="136395"/>
            </a:xfrm>
            <a:custGeom>
              <a:avLst/>
              <a:gdLst/>
              <a:ahLst/>
              <a:cxnLst/>
              <a:rect l="l" t="t" r="r" b="b"/>
              <a:pathLst>
                <a:path w="169545" h="136395" extrusionOk="0">
                  <a:moveTo>
                    <a:pt x="0" y="81915"/>
                  </a:moveTo>
                  <a:cubicBezTo>
                    <a:pt x="13335" y="57150"/>
                    <a:pt x="25717" y="31432"/>
                    <a:pt x="41910" y="0"/>
                  </a:cubicBezTo>
                  <a:cubicBezTo>
                    <a:pt x="62865" y="28575"/>
                    <a:pt x="81915" y="51435"/>
                    <a:pt x="98108" y="75247"/>
                  </a:cubicBezTo>
                  <a:cubicBezTo>
                    <a:pt x="116205" y="100965"/>
                    <a:pt x="138112" y="111442"/>
                    <a:pt x="169545" y="98108"/>
                  </a:cubicBezTo>
                  <a:cubicBezTo>
                    <a:pt x="163830" y="111442"/>
                    <a:pt x="160020" y="134302"/>
                    <a:pt x="152400" y="135255"/>
                  </a:cubicBezTo>
                  <a:cubicBezTo>
                    <a:pt x="129540" y="138113"/>
                    <a:pt x="103823" y="135255"/>
                    <a:pt x="80963" y="130492"/>
                  </a:cubicBezTo>
                  <a:cubicBezTo>
                    <a:pt x="70485" y="127635"/>
                    <a:pt x="59055" y="114300"/>
                    <a:pt x="55245" y="103822"/>
                  </a:cubicBezTo>
                  <a:cubicBezTo>
                    <a:pt x="45720" y="73342"/>
                    <a:pt x="25717" y="74295"/>
                    <a:pt x="0" y="81915"/>
                  </a:cubicBezTo>
                  <a:close/>
                </a:path>
              </a:pathLst>
            </a:custGeom>
            <a:solidFill>
              <a:srgbClr val="F0EF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3780472" y="3525202"/>
              <a:ext cx="221932" cy="83925"/>
            </a:xfrm>
            <a:custGeom>
              <a:avLst/>
              <a:gdLst/>
              <a:ahLst/>
              <a:cxnLst/>
              <a:rect l="l" t="t" r="r" b="b"/>
              <a:pathLst>
                <a:path w="221932" h="83925" extrusionOk="0">
                  <a:moveTo>
                    <a:pt x="72390" y="80010"/>
                  </a:moveTo>
                  <a:cubicBezTo>
                    <a:pt x="68580" y="72390"/>
                    <a:pt x="64770" y="64770"/>
                    <a:pt x="60960" y="57150"/>
                  </a:cubicBezTo>
                  <a:cubicBezTo>
                    <a:pt x="50483" y="33338"/>
                    <a:pt x="34290" y="32385"/>
                    <a:pt x="15240" y="53340"/>
                  </a:cubicBezTo>
                  <a:cubicBezTo>
                    <a:pt x="10478" y="47625"/>
                    <a:pt x="4763" y="40957"/>
                    <a:pt x="0" y="35242"/>
                  </a:cubicBezTo>
                  <a:cubicBezTo>
                    <a:pt x="70485" y="23813"/>
                    <a:pt x="141923" y="11430"/>
                    <a:pt x="212408" y="0"/>
                  </a:cubicBezTo>
                  <a:cubicBezTo>
                    <a:pt x="215265" y="15240"/>
                    <a:pt x="218123" y="30480"/>
                    <a:pt x="221933" y="45720"/>
                  </a:cubicBezTo>
                  <a:cubicBezTo>
                    <a:pt x="208598" y="55245"/>
                    <a:pt x="195263" y="64770"/>
                    <a:pt x="181928" y="73342"/>
                  </a:cubicBezTo>
                  <a:cubicBezTo>
                    <a:pt x="181928" y="71438"/>
                    <a:pt x="180975" y="68580"/>
                    <a:pt x="180975" y="66675"/>
                  </a:cubicBezTo>
                  <a:cubicBezTo>
                    <a:pt x="168593" y="65722"/>
                    <a:pt x="149543" y="60007"/>
                    <a:pt x="143828" y="65722"/>
                  </a:cubicBezTo>
                  <a:cubicBezTo>
                    <a:pt x="120968" y="84772"/>
                    <a:pt x="98108" y="87630"/>
                    <a:pt x="72390" y="80010"/>
                  </a:cubicBezTo>
                  <a:close/>
                </a:path>
              </a:pathLst>
            </a:custGeom>
            <a:solidFill>
              <a:srgbClr val="73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4350067" y="2866459"/>
              <a:ext cx="250507" cy="92957"/>
            </a:xfrm>
            <a:custGeom>
              <a:avLst/>
              <a:gdLst/>
              <a:ahLst/>
              <a:cxnLst/>
              <a:rect l="l" t="t" r="r" b="b"/>
              <a:pathLst>
                <a:path w="250507" h="92957" extrusionOk="0">
                  <a:moveTo>
                    <a:pt x="0" y="84385"/>
                  </a:moveTo>
                  <a:cubicBezTo>
                    <a:pt x="11430" y="81527"/>
                    <a:pt x="23813" y="80575"/>
                    <a:pt x="33338" y="74860"/>
                  </a:cubicBezTo>
                  <a:cubicBezTo>
                    <a:pt x="74295" y="52000"/>
                    <a:pt x="116205" y="29140"/>
                    <a:pt x="156210" y="5327"/>
                  </a:cubicBezTo>
                  <a:cubicBezTo>
                    <a:pt x="170498" y="-3245"/>
                    <a:pt x="179070" y="-1340"/>
                    <a:pt x="188595" y="10090"/>
                  </a:cubicBezTo>
                  <a:cubicBezTo>
                    <a:pt x="208598" y="35807"/>
                    <a:pt x="229553" y="60572"/>
                    <a:pt x="250508" y="85337"/>
                  </a:cubicBezTo>
                  <a:cubicBezTo>
                    <a:pt x="246698" y="87243"/>
                    <a:pt x="242888" y="89147"/>
                    <a:pt x="239078" y="91052"/>
                  </a:cubicBezTo>
                  <a:cubicBezTo>
                    <a:pt x="231458" y="87243"/>
                    <a:pt x="221933" y="85337"/>
                    <a:pt x="216217" y="79622"/>
                  </a:cubicBezTo>
                  <a:cubicBezTo>
                    <a:pt x="183833" y="46285"/>
                    <a:pt x="149542" y="38665"/>
                    <a:pt x="94298" y="58668"/>
                  </a:cubicBezTo>
                  <a:cubicBezTo>
                    <a:pt x="123825" y="62477"/>
                    <a:pt x="149542" y="65335"/>
                    <a:pt x="175260" y="69145"/>
                  </a:cubicBezTo>
                  <a:cubicBezTo>
                    <a:pt x="174308" y="72002"/>
                    <a:pt x="174308" y="74860"/>
                    <a:pt x="173355" y="77718"/>
                  </a:cubicBezTo>
                  <a:cubicBezTo>
                    <a:pt x="166688" y="79622"/>
                    <a:pt x="160973" y="81527"/>
                    <a:pt x="154305" y="83432"/>
                  </a:cubicBezTo>
                  <a:cubicBezTo>
                    <a:pt x="138113" y="83432"/>
                    <a:pt x="121920" y="83432"/>
                    <a:pt x="105728" y="84385"/>
                  </a:cubicBezTo>
                  <a:cubicBezTo>
                    <a:pt x="100013" y="84385"/>
                    <a:pt x="94298" y="85337"/>
                    <a:pt x="88583" y="85337"/>
                  </a:cubicBezTo>
                  <a:cubicBezTo>
                    <a:pt x="59055" y="88195"/>
                    <a:pt x="29528" y="90100"/>
                    <a:pt x="0" y="92957"/>
                  </a:cubicBezTo>
                  <a:cubicBezTo>
                    <a:pt x="0" y="89147"/>
                    <a:pt x="0" y="87243"/>
                    <a:pt x="0" y="84385"/>
                  </a:cubicBezTo>
                  <a:close/>
                </a:path>
              </a:pathLst>
            </a:custGeom>
            <a:solidFill>
              <a:srgbClr val="EEE0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3636645" y="2282189"/>
              <a:ext cx="192404" cy="124777"/>
            </a:xfrm>
            <a:custGeom>
              <a:avLst/>
              <a:gdLst/>
              <a:ahLst/>
              <a:cxnLst/>
              <a:rect l="l" t="t" r="r" b="b"/>
              <a:pathLst>
                <a:path w="192404" h="124777" extrusionOk="0">
                  <a:moveTo>
                    <a:pt x="175260" y="124777"/>
                  </a:moveTo>
                  <a:cubicBezTo>
                    <a:pt x="156210" y="104775"/>
                    <a:pt x="135255" y="85725"/>
                    <a:pt x="117158" y="65723"/>
                  </a:cubicBezTo>
                  <a:cubicBezTo>
                    <a:pt x="85725" y="29527"/>
                    <a:pt x="53340" y="20002"/>
                    <a:pt x="5715" y="34290"/>
                  </a:cubicBezTo>
                  <a:cubicBezTo>
                    <a:pt x="5715" y="34290"/>
                    <a:pt x="3810" y="33338"/>
                    <a:pt x="3810" y="33338"/>
                  </a:cubicBezTo>
                  <a:cubicBezTo>
                    <a:pt x="2858" y="22860"/>
                    <a:pt x="952" y="12383"/>
                    <a:pt x="0" y="952"/>
                  </a:cubicBezTo>
                  <a:cubicBezTo>
                    <a:pt x="3810" y="952"/>
                    <a:pt x="7620" y="0"/>
                    <a:pt x="11430" y="0"/>
                  </a:cubicBezTo>
                  <a:cubicBezTo>
                    <a:pt x="40005" y="3810"/>
                    <a:pt x="68580" y="7620"/>
                    <a:pt x="97155" y="11430"/>
                  </a:cubicBezTo>
                  <a:cubicBezTo>
                    <a:pt x="109538" y="21908"/>
                    <a:pt x="122872" y="31433"/>
                    <a:pt x="133350" y="42863"/>
                  </a:cubicBezTo>
                  <a:cubicBezTo>
                    <a:pt x="154305" y="66675"/>
                    <a:pt x="172402" y="91440"/>
                    <a:pt x="192405" y="115252"/>
                  </a:cubicBezTo>
                  <a:cubicBezTo>
                    <a:pt x="186690" y="118110"/>
                    <a:pt x="180975" y="120968"/>
                    <a:pt x="175260" y="124777"/>
                  </a:cubicBezTo>
                  <a:close/>
                </a:path>
              </a:pathLst>
            </a:custGeom>
            <a:solidFill>
              <a:srgbClr val="EEE0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9"/>
            <p:cNvSpPr/>
            <p:nvPr/>
          </p:nvSpPr>
          <p:spPr>
            <a:xfrm>
              <a:off x="3720465" y="2397441"/>
              <a:ext cx="157977" cy="138112"/>
            </a:xfrm>
            <a:custGeom>
              <a:avLst/>
              <a:gdLst/>
              <a:ahLst/>
              <a:cxnLst/>
              <a:rect l="l" t="t" r="r" b="b"/>
              <a:pathLst>
                <a:path w="157977" h="138112" extrusionOk="0">
                  <a:moveTo>
                    <a:pt x="91440" y="9525"/>
                  </a:moveTo>
                  <a:cubicBezTo>
                    <a:pt x="97155" y="6668"/>
                    <a:pt x="102870" y="2858"/>
                    <a:pt x="108585" y="0"/>
                  </a:cubicBezTo>
                  <a:cubicBezTo>
                    <a:pt x="154305" y="22860"/>
                    <a:pt x="173355" y="80010"/>
                    <a:pt x="143827" y="107633"/>
                  </a:cubicBezTo>
                  <a:cubicBezTo>
                    <a:pt x="140970" y="110490"/>
                    <a:pt x="137160" y="110490"/>
                    <a:pt x="133350" y="112395"/>
                  </a:cubicBezTo>
                  <a:cubicBezTo>
                    <a:pt x="120967" y="120015"/>
                    <a:pt x="109538" y="127635"/>
                    <a:pt x="97155" y="135255"/>
                  </a:cubicBezTo>
                  <a:cubicBezTo>
                    <a:pt x="79057" y="135255"/>
                    <a:pt x="60960" y="135255"/>
                    <a:pt x="42863" y="135255"/>
                  </a:cubicBezTo>
                  <a:cubicBezTo>
                    <a:pt x="48577" y="129540"/>
                    <a:pt x="53340" y="123825"/>
                    <a:pt x="59055" y="117158"/>
                  </a:cubicBezTo>
                  <a:cubicBezTo>
                    <a:pt x="50482" y="123825"/>
                    <a:pt x="41910" y="131445"/>
                    <a:pt x="32385" y="138113"/>
                  </a:cubicBezTo>
                  <a:cubicBezTo>
                    <a:pt x="29527" y="121920"/>
                    <a:pt x="27622" y="104775"/>
                    <a:pt x="24765" y="88583"/>
                  </a:cubicBezTo>
                  <a:cubicBezTo>
                    <a:pt x="16192" y="80963"/>
                    <a:pt x="8572" y="74295"/>
                    <a:pt x="0" y="66675"/>
                  </a:cubicBezTo>
                  <a:cubicBezTo>
                    <a:pt x="10477" y="46673"/>
                    <a:pt x="20955" y="60960"/>
                    <a:pt x="29527" y="68580"/>
                  </a:cubicBezTo>
                  <a:cubicBezTo>
                    <a:pt x="51435" y="85725"/>
                    <a:pt x="75247" y="100965"/>
                    <a:pt x="104775" y="94298"/>
                  </a:cubicBezTo>
                  <a:cubicBezTo>
                    <a:pt x="118110" y="91440"/>
                    <a:pt x="136207" y="83820"/>
                    <a:pt x="140017" y="74295"/>
                  </a:cubicBezTo>
                  <a:cubicBezTo>
                    <a:pt x="143827" y="65723"/>
                    <a:pt x="133350" y="49530"/>
                    <a:pt x="124777" y="39053"/>
                  </a:cubicBezTo>
                  <a:cubicBezTo>
                    <a:pt x="117157" y="27623"/>
                    <a:pt x="102870" y="19050"/>
                    <a:pt x="91440" y="9525"/>
                  </a:cubicBezTo>
                  <a:close/>
                </a:path>
              </a:pathLst>
            </a:custGeom>
            <a:solidFill>
              <a:srgbClr val="F2E6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9"/>
            <p:cNvSpPr/>
            <p:nvPr/>
          </p:nvSpPr>
          <p:spPr>
            <a:xfrm>
              <a:off x="3636310" y="2769869"/>
              <a:ext cx="85107" cy="352425"/>
            </a:xfrm>
            <a:custGeom>
              <a:avLst/>
              <a:gdLst/>
              <a:ahLst/>
              <a:cxnLst/>
              <a:rect l="l" t="t" r="r" b="b"/>
              <a:pathLst>
                <a:path w="85107" h="352425" extrusionOk="0">
                  <a:moveTo>
                    <a:pt x="1287" y="0"/>
                  </a:moveTo>
                  <a:cubicBezTo>
                    <a:pt x="5097" y="10477"/>
                    <a:pt x="12717" y="20955"/>
                    <a:pt x="12717" y="31433"/>
                  </a:cubicBezTo>
                  <a:cubicBezTo>
                    <a:pt x="10812" y="94297"/>
                    <a:pt x="28910" y="152400"/>
                    <a:pt x="47007" y="211455"/>
                  </a:cubicBezTo>
                  <a:cubicBezTo>
                    <a:pt x="61295" y="258127"/>
                    <a:pt x="72725" y="305752"/>
                    <a:pt x="85107" y="352425"/>
                  </a:cubicBezTo>
                  <a:cubicBezTo>
                    <a:pt x="73677" y="330517"/>
                    <a:pt x="59390" y="310515"/>
                    <a:pt x="50817" y="287655"/>
                  </a:cubicBezTo>
                  <a:cubicBezTo>
                    <a:pt x="39387" y="259080"/>
                    <a:pt x="33672" y="228600"/>
                    <a:pt x="24147" y="200025"/>
                  </a:cubicBezTo>
                  <a:cubicBezTo>
                    <a:pt x="1287" y="134302"/>
                    <a:pt x="-2523" y="67627"/>
                    <a:pt x="1287" y="0"/>
                  </a:cubicBezTo>
                  <a:close/>
                </a:path>
              </a:pathLst>
            </a:custGeom>
            <a:solidFill>
              <a:srgbClr val="F0EF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9"/>
            <p:cNvSpPr/>
            <p:nvPr/>
          </p:nvSpPr>
          <p:spPr>
            <a:xfrm>
              <a:off x="3877627" y="3632834"/>
              <a:ext cx="157369" cy="78105"/>
            </a:xfrm>
            <a:custGeom>
              <a:avLst/>
              <a:gdLst/>
              <a:ahLst/>
              <a:cxnLst/>
              <a:rect l="l" t="t" r="r" b="b"/>
              <a:pathLst>
                <a:path w="157369" h="78105" extrusionOk="0">
                  <a:moveTo>
                    <a:pt x="0" y="28575"/>
                  </a:moveTo>
                  <a:cubicBezTo>
                    <a:pt x="23813" y="28575"/>
                    <a:pt x="48577" y="28575"/>
                    <a:pt x="72390" y="28575"/>
                  </a:cubicBezTo>
                  <a:cubicBezTo>
                    <a:pt x="77152" y="27623"/>
                    <a:pt x="80963" y="26670"/>
                    <a:pt x="85725" y="24765"/>
                  </a:cubicBezTo>
                  <a:cubicBezTo>
                    <a:pt x="103822" y="16193"/>
                    <a:pt x="121920" y="8573"/>
                    <a:pt x="140017" y="0"/>
                  </a:cubicBezTo>
                  <a:cubicBezTo>
                    <a:pt x="158115" y="953"/>
                    <a:pt x="163830" y="9525"/>
                    <a:pt x="148590" y="19050"/>
                  </a:cubicBezTo>
                  <a:cubicBezTo>
                    <a:pt x="124777" y="33338"/>
                    <a:pt x="98107" y="42863"/>
                    <a:pt x="73342" y="56198"/>
                  </a:cubicBezTo>
                  <a:cubicBezTo>
                    <a:pt x="63817" y="60960"/>
                    <a:pt x="57150" y="71438"/>
                    <a:pt x="48577" y="78105"/>
                  </a:cubicBezTo>
                  <a:cubicBezTo>
                    <a:pt x="15240" y="77153"/>
                    <a:pt x="4763" y="67628"/>
                    <a:pt x="952" y="33338"/>
                  </a:cubicBezTo>
                  <a:cubicBezTo>
                    <a:pt x="0" y="33338"/>
                    <a:pt x="0" y="30480"/>
                    <a:pt x="0" y="28575"/>
                  </a:cubicBezTo>
                  <a:close/>
                </a:path>
              </a:pathLst>
            </a:custGeom>
            <a:solidFill>
              <a:srgbClr val="F0EF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4498657" y="2085974"/>
              <a:ext cx="246697" cy="49461"/>
            </a:xfrm>
            <a:custGeom>
              <a:avLst/>
              <a:gdLst/>
              <a:ahLst/>
              <a:cxnLst/>
              <a:rect l="l" t="t" r="r" b="b"/>
              <a:pathLst>
                <a:path w="246697" h="49461" extrusionOk="0">
                  <a:moveTo>
                    <a:pt x="221933" y="15240"/>
                  </a:moveTo>
                  <a:cubicBezTo>
                    <a:pt x="226695" y="15240"/>
                    <a:pt x="231458" y="15240"/>
                    <a:pt x="235267" y="14288"/>
                  </a:cubicBezTo>
                  <a:cubicBezTo>
                    <a:pt x="239077" y="18098"/>
                    <a:pt x="242887" y="21908"/>
                    <a:pt x="246698" y="24765"/>
                  </a:cubicBezTo>
                  <a:cubicBezTo>
                    <a:pt x="228600" y="49530"/>
                    <a:pt x="188595" y="55245"/>
                    <a:pt x="154305" y="43815"/>
                  </a:cubicBezTo>
                  <a:cubicBezTo>
                    <a:pt x="119063" y="32385"/>
                    <a:pt x="81915" y="22860"/>
                    <a:pt x="44767" y="16192"/>
                  </a:cubicBezTo>
                  <a:cubicBezTo>
                    <a:pt x="30480" y="13335"/>
                    <a:pt x="15240" y="21908"/>
                    <a:pt x="0" y="25717"/>
                  </a:cubicBezTo>
                  <a:cubicBezTo>
                    <a:pt x="0" y="19050"/>
                    <a:pt x="0" y="12383"/>
                    <a:pt x="0" y="5715"/>
                  </a:cubicBezTo>
                  <a:cubicBezTo>
                    <a:pt x="2858" y="3810"/>
                    <a:pt x="4763" y="1905"/>
                    <a:pt x="7620" y="0"/>
                  </a:cubicBezTo>
                  <a:cubicBezTo>
                    <a:pt x="26670" y="0"/>
                    <a:pt x="45720" y="952"/>
                    <a:pt x="63817" y="952"/>
                  </a:cubicBezTo>
                  <a:cubicBezTo>
                    <a:pt x="72390" y="2858"/>
                    <a:pt x="80963" y="4763"/>
                    <a:pt x="90488" y="7620"/>
                  </a:cubicBezTo>
                  <a:cubicBezTo>
                    <a:pt x="92392" y="8573"/>
                    <a:pt x="94297" y="9525"/>
                    <a:pt x="96202" y="9525"/>
                  </a:cubicBezTo>
                  <a:cubicBezTo>
                    <a:pt x="100013" y="10477"/>
                    <a:pt x="103822" y="11430"/>
                    <a:pt x="107633" y="11430"/>
                  </a:cubicBezTo>
                  <a:cubicBezTo>
                    <a:pt x="111442" y="12383"/>
                    <a:pt x="116205" y="14288"/>
                    <a:pt x="120015" y="15240"/>
                  </a:cubicBezTo>
                  <a:cubicBezTo>
                    <a:pt x="123825" y="16192"/>
                    <a:pt x="127635" y="17145"/>
                    <a:pt x="131445" y="17145"/>
                  </a:cubicBezTo>
                  <a:cubicBezTo>
                    <a:pt x="137160" y="18098"/>
                    <a:pt x="143827" y="20002"/>
                    <a:pt x="149542" y="20955"/>
                  </a:cubicBezTo>
                  <a:cubicBezTo>
                    <a:pt x="165735" y="19050"/>
                    <a:pt x="180975" y="17145"/>
                    <a:pt x="197167" y="15240"/>
                  </a:cubicBezTo>
                  <a:cubicBezTo>
                    <a:pt x="206692" y="28575"/>
                    <a:pt x="215265" y="32385"/>
                    <a:pt x="221933" y="15240"/>
                  </a:cubicBez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9"/>
            <p:cNvSpPr/>
            <p:nvPr/>
          </p:nvSpPr>
          <p:spPr>
            <a:xfrm>
              <a:off x="4353877" y="2091689"/>
              <a:ext cx="144779" cy="112536"/>
            </a:xfrm>
            <a:custGeom>
              <a:avLst/>
              <a:gdLst/>
              <a:ahLst/>
              <a:cxnLst/>
              <a:rect l="l" t="t" r="r" b="b"/>
              <a:pathLst>
                <a:path w="144779" h="112536" extrusionOk="0">
                  <a:moveTo>
                    <a:pt x="144780" y="0"/>
                  </a:moveTo>
                  <a:cubicBezTo>
                    <a:pt x="144780" y="6668"/>
                    <a:pt x="144780" y="13335"/>
                    <a:pt x="144780" y="20002"/>
                  </a:cubicBezTo>
                  <a:cubicBezTo>
                    <a:pt x="132397" y="31433"/>
                    <a:pt x="120015" y="43815"/>
                    <a:pt x="106680" y="55245"/>
                  </a:cubicBezTo>
                  <a:cubicBezTo>
                    <a:pt x="87630" y="70485"/>
                    <a:pt x="66675" y="84773"/>
                    <a:pt x="47625" y="100965"/>
                  </a:cubicBezTo>
                  <a:cubicBezTo>
                    <a:pt x="30480" y="114300"/>
                    <a:pt x="15240" y="119063"/>
                    <a:pt x="0" y="99060"/>
                  </a:cubicBezTo>
                  <a:cubicBezTo>
                    <a:pt x="42863" y="69533"/>
                    <a:pt x="84772" y="40005"/>
                    <a:pt x="127635" y="10477"/>
                  </a:cubicBezTo>
                  <a:cubicBezTo>
                    <a:pt x="133350" y="6668"/>
                    <a:pt x="139065" y="2858"/>
                    <a:pt x="144780" y="0"/>
                  </a:cubicBezTo>
                  <a:close/>
                </a:path>
              </a:pathLst>
            </a:custGeom>
            <a:solidFill>
              <a:srgbClr val="F0EF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3492665" y="2622232"/>
              <a:ext cx="132549" cy="125015"/>
            </a:xfrm>
            <a:custGeom>
              <a:avLst/>
              <a:gdLst/>
              <a:ahLst/>
              <a:cxnLst/>
              <a:rect l="l" t="t" r="r" b="b"/>
              <a:pathLst>
                <a:path w="132549" h="125015" extrusionOk="0">
                  <a:moveTo>
                    <a:pt x="152" y="0"/>
                  </a:moveTo>
                  <a:cubicBezTo>
                    <a:pt x="16345" y="17145"/>
                    <a:pt x="31585" y="34290"/>
                    <a:pt x="49682" y="49530"/>
                  </a:cubicBezTo>
                  <a:cubicBezTo>
                    <a:pt x="71590" y="67627"/>
                    <a:pt x="95402" y="83820"/>
                    <a:pt x="118262" y="101917"/>
                  </a:cubicBezTo>
                  <a:cubicBezTo>
                    <a:pt x="124930" y="107633"/>
                    <a:pt x="127787" y="117158"/>
                    <a:pt x="132550" y="124777"/>
                  </a:cubicBezTo>
                  <a:cubicBezTo>
                    <a:pt x="127787" y="124777"/>
                    <a:pt x="121120" y="125730"/>
                    <a:pt x="118262" y="123825"/>
                  </a:cubicBezTo>
                  <a:cubicBezTo>
                    <a:pt x="77305" y="90488"/>
                    <a:pt x="24917" y="67627"/>
                    <a:pt x="2057" y="17145"/>
                  </a:cubicBezTo>
                  <a:cubicBezTo>
                    <a:pt x="-800" y="11430"/>
                    <a:pt x="152" y="5715"/>
                    <a:pt x="152" y="0"/>
                  </a:cubicBezTo>
                  <a:close/>
                </a:path>
              </a:pathLst>
            </a:custGeom>
            <a:solidFill>
              <a:srgbClr val="F3EA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3540019" y="2281230"/>
              <a:ext cx="85195" cy="147643"/>
            </a:xfrm>
            <a:custGeom>
              <a:avLst/>
              <a:gdLst/>
              <a:ahLst/>
              <a:cxnLst/>
              <a:rect l="l" t="t" r="r" b="b"/>
              <a:pathLst>
                <a:path w="85195" h="147643" extrusionOk="0">
                  <a:moveTo>
                    <a:pt x="49001" y="80016"/>
                  </a:moveTo>
                  <a:cubicBezTo>
                    <a:pt x="43286" y="109544"/>
                    <a:pt x="30903" y="134309"/>
                    <a:pt x="423" y="147644"/>
                  </a:cubicBezTo>
                  <a:cubicBezTo>
                    <a:pt x="423" y="144786"/>
                    <a:pt x="-529" y="140976"/>
                    <a:pt x="423" y="139071"/>
                  </a:cubicBezTo>
                  <a:cubicBezTo>
                    <a:pt x="28046" y="103829"/>
                    <a:pt x="27093" y="60966"/>
                    <a:pt x="37571" y="20961"/>
                  </a:cubicBezTo>
                  <a:cubicBezTo>
                    <a:pt x="43286" y="-946"/>
                    <a:pt x="64241" y="6"/>
                    <a:pt x="84243" y="6"/>
                  </a:cubicBezTo>
                  <a:cubicBezTo>
                    <a:pt x="84243" y="6"/>
                    <a:pt x="85196" y="959"/>
                    <a:pt x="85196" y="959"/>
                  </a:cubicBezTo>
                  <a:cubicBezTo>
                    <a:pt x="76623" y="12389"/>
                    <a:pt x="69003" y="23819"/>
                    <a:pt x="60431" y="34296"/>
                  </a:cubicBezTo>
                  <a:lnTo>
                    <a:pt x="60431" y="34296"/>
                  </a:lnTo>
                  <a:cubicBezTo>
                    <a:pt x="56621" y="40011"/>
                    <a:pt x="52811" y="45726"/>
                    <a:pt x="49001" y="51441"/>
                  </a:cubicBezTo>
                  <a:cubicBezTo>
                    <a:pt x="49001" y="53346"/>
                    <a:pt x="49001" y="55251"/>
                    <a:pt x="49953" y="57156"/>
                  </a:cubicBezTo>
                  <a:cubicBezTo>
                    <a:pt x="49001" y="64776"/>
                    <a:pt x="49001" y="72396"/>
                    <a:pt x="49001" y="80016"/>
                  </a:cubicBezTo>
                  <a:close/>
                </a:path>
              </a:pathLst>
            </a:custGeom>
            <a:solidFill>
              <a:srgbClr val="F0EF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3817620" y="2508884"/>
              <a:ext cx="83820" cy="136207"/>
            </a:xfrm>
            <a:custGeom>
              <a:avLst/>
              <a:gdLst/>
              <a:ahLst/>
              <a:cxnLst/>
              <a:rect l="l" t="t" r="r" b="b"/>
              <a:pathLst>
                <a:path w="83820" h="136207" extrusionOk="0">
                  <a:moveTo>
                    <a:pt x="0" y="22860"/>
                  </a:moveTo>
                  <a:cubicBezTo>
                    <a:pt x="12383" y="15240"/>
                    <a:pt x="23813" y="7620"/>
                    <a:pt x="36195" y="0"/>
                  </a:cubicBezTo>
                  <a:cubicBezTo>
                    <a:pt x="26670" y="30480"/>
                    <a:pt x="60008" y="44767"/>
                    <a:pt x="65722" y="68580"/>
                  </a:cubicBezTo>
                  <a:cubicBezTo>
                    <a:pt x="71438" y="91440"/>
                    <a:pt x="77152" y="113348"/>
                    <a:pt x="83820" y="136207"/>
                  </a:cubicBezTo>
                  <a:cubicBezTo>
                    <a:pt x="80010" y="132398"/>
                    <a:pt x="76200" y="128587"/>
                    <a:pt x="72390" y="124777"/>
                  </a:cubicBezTo>
                  <a:cubicBezTo>
                    <a:pt x="60960" y="82867"/>
                    <a:pt x="40005" y="46673"/>
                    <a:pt x="0" y="22860"/>
                  </a:cubicBezTo>
                  <a:close/>
                </a:path>
              </a:pathLst>
            </a:custGeom>
            <a:solidFill>
              <a:srgbClr val="F3EA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4067175" y="3155632"/>
              <a:ext cx="58102" cy="102870"/>
            </a:xfrm>
            <a:custGeom>
              <a:avLst/>
              <a:gdLst/>
              <a:ahLst/>
              <a:cxnLst/>
              <a:rect l="l" t="t" r="r" b="b"/>
              <a:pathLst>
                <a:path w="58102" h="102870" extrusionOk="0">
                  <a:moveTo>
                    <a:pt x="16192" y="17145"/>
                  </a:moveTo>
                  <a:cubicBezTo>
                    <a:pt x="21908" y="11430"/>
                    <a:pt x="28575" y="5715"/>
                    <a:pt x="34290" y="0"/>
                  </a:cubicBezTo>
                  <a:cubicBezTo>
                    <a:pt x="36195" y="8572"/>
                    <a:pt x="38100" y="16192"/>
                    <a:pt x="40005" y="24765"/>
                  </a:cubicBezTo>
                  <a:cubicBezTo>
                    <a:pt x="45720" y="50483"/>
                    <a:pt x="52388" y="76200"/>
                    <a:pt x="58103" y="101917"/>
                  </a:cubicBezTo>
                  <a:cubicBezTo>
                    <a:pt x="50483" y="101917"/>
                    <a:pt x="42863" y="102870"/>
                    <a:pt x="35242" y="102870"/>
                  </a:cubicBezTo>
                  <a:cubicBezTo>
                    <a:pt x="24765" y="90488"/>
                    <a:pt x="14288" y="78105"/>
                    <a:pt x="0" y="61913"/>
                  </a:cubicBezTo>
                  <a:cubicBezTo>
                    <a:pt x="0" y="62865"/>
                    <a:pt x="1905" y="57150"/>
                    <a:pt x="4763" y="51435"/>
                  </a:cubicBezTo>
                  <a:cubicBezTo>
                    <a:pt x="6667" y="45720"/>
                    <a:pt x="8572" y="40005"/>
                    <a:pt x="11430" y="34290"/>
                  </a:cubicBezTo>
                  <a:cubicBezTo>
                    <a:pt x="13335" y="29527"/>
                    <a:pt x="14288" y="23813"/>
                    <a:pt x="16192" y="17145"/>
                  </a:cubicBezTo>
                  <a:close/>
                </a:path>
              </a:pathLst>
            </a:custGeom>
            <a:solidFill>
              <a:srgbClr val="CDCF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4101465" y="3258502"/>
              <a:ext cx="47625" cy="76200"/>
            </a:xfrm>
            <a:custGeom>
              <a:avLst/>
              <a:gdLst/>
              <a:ahLst/>
              <a:cxnLst/>
              <a:rect l="l" t="t" r="r" b="b"/>
              <a:pathLst>
                <a:path w="47625" h="76200" extrusionOk="0">
                  <a:moveTo>
                    <a:pt x="1905" y="952"/>
                  </a:moveTo>
                  <a:cubicBezTo>
                    <a:pt x="9525" y="952"/>
                    <a:pt x="17145" y="0"/>
                    <a:pt x="24765" y="0"/>
                  </a:cubicBezTo>
                  <a:cubicBezTo>
                    <a:pt x="24765" y="0"/>
                    <a:pt x="24765" y="0"/>
                    <a:pt x="24765" y="0"/>
                  </a:cubicBezTo>
                  <a:cubicBezTo>
                    <a:pt x="24765" y="12382"/>
                    <a:pt x="22860" y="24765"/>
                    <a:pt x="26670" y="36195"/>
                  </a:cubicBezTo>
                  <a:cubicBezTo>
                    <a:pt x="29527" y="46672"/>
                    <a:pt x="25717" y="65722"/>
                    <a:pt x="47625" y="62865"/>
                  </a:cubicBezTo>
                  <a:cubicBezTo>
                    <a:pt x="47625" y="66675"/>
                    <a:pt x="47625" y="70485"/>
                    <a:pt x="47625" y="74295"/>
                  </a:cubicBezTo>
                  <a:cubicBezTo>
                    <a:pt x="42863" y="75247"/>
                    <a:pt x="37147" y="75247"/>
                    <a:pt x="32385" y="76200"/>
                  </a:cubicBezTo>
                  <a:cubicBezTo>
                    <a:pt x="23813" y="75247"/>
                    <a:pt x="16192" y="74295"/>
                    <a:pt x="7620" y="73342"/>
                  </a:cubicBezTo>
                  <a:cubicBezTo>
                    <a:pt x="4763" y="70485"/>
                    <a:pt x="2857" y="66675"/>
                    <a:pt x="0" y="63817"/>
                  </a:cubicBezTo>
                  <a:cubicBezTo>
                    <a:pt x="0" y="56197"/>
                    <a:pt x="0" y="48577"/>
                    <a:pt x="952" y="40957"/>
                  </a:cubicBezTo>
                  <a:cubicBezTo>
                    <a:pt x="952" y="26670"/>
                    <a:pt x="952" y="13335"/>
                    <a:pt x="1905" y="952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3899534" y="3065144"/>
              <a:ext cx="38100" cy="72389"/>
            </a:xfrm>
            <a:custGeom>
              <a:avLst/>
              <a:gdLst/>
              <a:ahLst/>
              <a:cxnLst/>
              <a:rect l="l" t="t" r="r" b="b"/>
              <a:pathLst>
                <a:path w="38100" h="72389" extrusionOk="0">
                  <a:moveTo>
                    <a:pt x="0" y="34290"/>
                  </a:moveTo>
                  <a:cubicBezTo>
                    <a:pt x="24765" y="30480"/>
                    <a:pt x="9525" y="11430"/>
                    <a:pt x="14288" y="0"/>
                  </a:cubicBezTo>
                  <a:cubicBezTo>
                    <a:pt x="21908" y="20002"/>
                    <a:pt x="30480" y="40005"/>
                    <a:pt x="38100" y="60008"/>
                  </a:cubicBezTo>
                  <a:cubicBezTo>
                    <a:pt x="26670" y="63817"/>
                    <a:pt x="15240" y="67627"/>
                    <a:pt x="0" y="72390"/>
                  </a:cubicBezTo>
                  <a:cubicBezTo>
                    <a:pt x="0" y="58102"/>
                    <a:pt x="0" y="46672"/>
                    <a:pt x="0" y="34290"/>
                  </a:cubicBezTo>
                  <a:close/>
                </a:path>
              </a:pathLst>
            </a:custGeom>
            <a:solidFill>
              <a:srgbClr val="F3EA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4132897" y="3331844"/>
              <a:ext cx="34335" cy="84772"/>
            </a:xfrm>
            <a:custGeom>
              <a:avLst/>
              <a:gdLst/>
              <a:ahLst/>
              <a:cxnLst/>
              <a:rect l="l" t="t" r="r" b="b"/>
              <a:pathLst>
                <a:path w="34335" h="84772" extrusionOk="0">
                  <a:moveTo>
                    <a:pt x="0" y="1905"/>
                  </a:moveTo>
                  <a:cubicBezTo>
                    <a:pt x="4763" y="952"/>
                    <a:pt x="10478" y="952"/>
                    <a:pt x="15240" y="0"/>
                  </a:cubicBezTo>
                  <a:cubicBezTo>
                    <a:pt x="21908" y="20002"/>
                    <a:pt x="31433" y="40005"/>
                    <a:pt x="34290" y="60008"/>
                  </a:cubicBezTo>
                  <a:cubicBezTo>
                    <a:pt x="35243" y="67627"/>
                    <a:pt x="20955" y="76200"/>
                    <a:pt x="14288" y="84772"/>
                  </a:cubicBezTo>
                  <a:cubicBezTo>
                    <a:pt x="18098" y="56197"/>
                    <a:pt x="22860" y="26670"/>
                    <a:pt x="0" y="1905"/>
                  </a:cubicBezTo>
                  <a:close/>
                </a:path>
              </a:pathLst>
            </a:custGeom>
            <a:solidFill>
              <a:srgbClr val="CDCF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3612757" y="3410902"/>
              <a:ext cx="91514" cy="40957"/>
            </a:xfrm>
            <a:custGeom>
              <a:avLst/>
              <a:gdLst/>
              <a:ahLst/>
              <a:cxnLst/>
              <a:rect l="l" t="t" r="r" b="b"/>
              <a:pathLst>
                <a:path w="91514" h="40957" extrusionOk="0">
                  <a:moveTo>
                    <a:pt x="69607" y="40957"/>
                  </a:moveTo>
                  <a:cubicBezTo>
                    <a:pt x="55320" y="20002"/>
                    <a:pt x="36270" y="32385"/>
                    <a:pt x="18172" y="34290"/>
                  </a:cubicBezTo>
                  <a:cubicBezTo>
                    <a:pt x="33412" y="12382"/>
                    <a:pt x="-1830" y="15240"/>
                    <a:pt x="75" y="0"/>
                  </a:cubicBezTo>
                  <a:cubicBezTo>
                    <a:pt x="30555" y="11430"/>
                    <a:pt x="61035" y="21907"/>
                    <a:pt x="91515" y="33338"/>
                  </a:cubicBezTo>
                  <a:cubicBezTo>
                    <a:pt x="83895" y="36195"/>
                    <a:pt x="77227" y="39052"/>
                    <a:pt x="69607" y="40957"/>
                  </a:cubicBezTo>
                  <a:close/>
                </a:path>
              </a:pathLst>
            </a:custGeom>
            <a:solidFill>
              <a:srgbClr val="73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3648075" y="2270137"/>
              <a:ext cx="85725" cy="22529"/>
            </a:xfrm>
            <a:custGeom>
              <a:avLst/>
              <a:gdLst/>
              <a:ahLst/>
              <a:cxnLst/>
              <a:rect l="l" t="t" r="r" b="b"/>
              <a:pathLst>
                <a:path w="85725" h="22529" extrusionOk="0">
                  <a:moveTo>
                    <a:pt x="85725" y="22530"/>
                  </a:moveTo>
                  <a:cubicBezTo>
                    <a:pt x="57150" y="18720"/>
                    <a:pt x="28575" y="14910"/>
                    <a:pt x="0" y="11100"/>
                  </a:cubicBezTo>
                  <a:cubicBezTo>
                    <a:pt x="0" y="7290"/>
                    <a:pt x="0" y="4432"/>
                    <a:pt x="0" y="622"/>
                  </a:cubicBezTo>
                  <a:cubicBezTo>
                    <a:pt x="19050" y="622"/>
                    <a:pt x="39053" y="-1283"/>
                    <a:pt x="57150" y="1575"/>
                  </a:cubicBezTo>
                  <a:cubicBezTo>
                    <a:pt x="67628" y="3480"/>
                    <a:pt x="76200" y="15862"/>
                    <a:pt x="85725" y="22530"/>
                  </a:cubicBezTo>
                  <a:close/>
                </a:path>
              </a:pathLst>
            </a:custGeom>
            <a:solidFill>
              <a:srgbClr val="F3EA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4124801" y="3257549"/>
              <a:ext cx="23336" cy="63004"/>
            </a:xfrm>
            <a:custGeom>
              <a:avLst/>
              <a:gdLst/>
              <a:ahLst/>
              <a:cxnLst/>
              <a:rect l="l" t="t" r="r" b="b"/>
              <a:pathLst>
                <a:path w="23336" h="63004" extrusionOk="0">
                  <a:moveTo>
                    <a:pt x="23336" y="62865"/>
                  </a:moveTo>
                  <a:cubicBezTo>
                    <a:pt x="476" y="64770"/>
                    <a:pt x="5239" y="46672"/>
                    <a:pt x="2381" y="36195"/>
                  </a:cubicBezTo>
                  <a:cubicBezTo>
                    <a:pt x="-1429" y="24765"/>
                    <a:pt x="476" y="12383"/>
                    <a:pt x="476" y="0"/>
                  </a:cubicBezTo>
                  <a:cubicBezTo>
                    <a:pt x="5239" y="9525"/>
                    <a:pt x="11906" y="18097"/>
                    <a:pt x="15716" y="28575"/>
                  </a:cubicBezTo>
                  <a:cubicBezTo>
                    <a:pt x="19526" y="40005"/>
                    <a:pt x="20479" y="51435"/>
                    <a:pt x="23336" y="62865"/>
                  </a:cubicBezTo>
                  <a:close/>
                </a:path>
              </a:pathLst>
            </a:custGeom>
            <a:solidFill>
              <a:srgbClr val="CDCF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3895725" y="3030854"/>
              <a:ext cx="18472" cy="34290"/>
            </a:xfrm>
            <a:custGeom>
              <a:avLst/>
              <a:gdLst/>
              <a:ahLst/>
              <a:cxnLst/>
              <a:rect l="l" t="t" r="r" b="b"/>
              <a:pathLst>
                <a:path w="18472" h="34290" extrusionOk="0">
                  <a:moveTo>
                    <a:pt x="18097" y="34290"/>
                  </a:moveTo>
                  <a:cubicBezTo>
                    <a:pt x="12383" y="22860"/>
                    <a:pt x="6667" y="11430"/>
                    <a:pt x="0" y="0"/>
                  </a:cubicBezTo>
                  <a:cubicBezTo>
                    <a:pt x="27622" y="1905"/>
                    <a:pt x="15240" y="21908"/>
                    <a:pt x="18097" y="34290"/>
                  </a:cubicBezTo>
                  <a:close/>
                </a:path>
              </a:pathLst>
            </a:custGeom>
            <a:solidFill>
              <a:srgbClr val="F3EA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2624137" y="1468754"/>
              <a:ext cx="48577" cy="5715"/>
            </a:xfrm>
            <a:custGeom>
              <a:avLst/>
              <a:gdLst/>
              <a:ahLst/>
              <a:cxnLst/>
              <a:rect l="l" t="t" r="r" b="b"/>
              <a:pathLst>
                <a:path w="48577" h="5715" extrusionOk="0">
                  <a:moveTo>
                    <a:pt x="48577" y="0"/>
                  </a:moveTo>
                  <a:cubicBezTo>
                    <a:pt x="32385" y="1905"/>
                    <a:pt x="16193" y="3810"/>
                    <a:pt x="0" y="5715"/>
                  </a:cubicBezTo>
                  <a:cubicBezTo>
                    <a:pt x="16193" y="3810"/>
                    <a:pt x="32385" y="1905"/>
                    <a:pt x="48577" y="0"/>
                  </a:cubicBezTo>
                  <a:close/>
                </a:path>
              </a:pathLst>
            </a:custGeom>
            <a:solidFill>
              <a:srgbClr val="F0EF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4733925" y="2091689"/>
              <a:ext cx="11430" cy="19050"/>
            </a:xfrm>
            <a:custGeom>
              <a:avLst/>
              <a:gdLst/>
              <a:ahLst/>
              <a:cxnLst/>
              <a:rect l="l" t="t" r="r" b="b"/>
              <a:pathLst>
                <a:path w="11430" h="19050" extrusionOk="0">
                  <a:moveTo>
                    <a:pt x="11430" y="19050"/>
                  </a:moveTo>
                  <a:cubicBezTo>
                    <a:pt x="7620" y="15240"/>
                    <a:pt x="3810" y="11430"/>
                    <a:pt x="0" y="8573"/>
                  </a:cubicBezTo>
                  <a:cubicBezTo>
                    <a:pt x="1905" y="5715"/>
                    <a:pt x="3810" y="2858"/>
                    <a:pt x="5715" y="0"/>
                  </a:cubicBezTo>
                  <a:cubicBezTo>
                    <a:pt x="7620" y="2858"/>
                    <a:pt x="9525" y="5715"/>
                    <a:pt x="11430" y="8573"/>
                  </a:cubicBezTo>
                  <a:cubicBezTo>
                    <a:pt x="11430" y="12383"/>
                    <a:pt x="11430" y="15240"/>
                    <a:pt x="11430" y="19050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3901440" y="2645091"/>
              <a:ext cx="12980" cy="22860"/>
            </a:xfrm>
            <a:custGeom>
              <a:avLst/>
              <a:gdLst/>
              <a:ahLst/>
              <a:cxnLst/>
              <a:rect l="l" t="t" r="r" b="b"/>
              <a:pathLst>
                <a:path w="12980" h="22860" extrusionOk="0">
                  <a:moveTo>
                    <a:pt x="952" y="22860"/>
                  </a:moveTo>
                  <a:cubicBezTo>
                    <a:pt x="952" y="15240"/>
                    <a:pt x="952" y="7620"/>
                    <a:pt x="0" y="0"/>
                  </a:cubicBezTo>
                  <a:cubicBezTo>
                    <a:pt x="17145" y="7620"/>
                    <a:pt x="17145" y="15240"/>
                    <a:pt x="952" y="22860"/>
                  </a:cubicBezTo>
                  <a:close/>
                </a:path>
              </a:pathLst>
            </a:custGeom>
            <a:solidFill>
              <a:srgbClr val="F3EA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19"/>
            <p:cNvSpPr/>
            <p:nvPr/>
          </p:nvSpPr>
          <p:spPr>
            <a:xfrm>
              <a:off x="3624262" y="2270759"/>
              <a:ext cx="24765" cy="11429"/>
            </a:xfrm>
            <a:custGeom>
              <a:avLst/>
              <a:gdLst/>
              <a:ahLst/>
              <a:cxnLst/>
              <a:rect l="l" t="t" r="r" b="b"/>
              <a:pathLst>
                <a:path w="24765" h="11429" extrusionOk="0">
                  <a:moveTo>
                    <a:pt x="24765" y="0"/>
                  </a:moveTo>
                  <a:cubicBezTo>
                    <a:pt x="24765" y="3810"/>
                    <a:pt x="24765" y="7620"/>
                    <a:pt x="24765" y="10477"/>
                  </a:cubicBezTo>
                  <a:cubicBezTo>
                    <a:pt x="20955" y="10477"/>
                    <a:pt x="17145" y="11430"/>
                    <a:pt x="13335" y="11430"/>
                  </a:cubicBezTo>
                  <a:cubicBezTo>
                    <a:pt x="9525" y="11430"/>
                    <a:pt x="4763" y="11430"/>
                    <a:pt x="953" y="11430"/>
                  </a:cubicBezTo>
                  <a:cubicBezTo>
                    <a:pt x="953" y="11430"/>
                    <a:pt x="0" y="10477"/>
                    <a:pt x="0" y="10477"/>
                  </a:cubicBezTo>
                  <a:cubicBezTo>
                    <a:pt x="7620" y="6667"/>
                    <a:pt x="16192" y="3810"/>
                    <a:pt x="24765" y="0"/>
                  </a:cubicBezTo>
                  <a:close/>
                </a:path>
              </a:pathLst>
            </a:custGeom>
            <a:solidFill>
              <a:srgbClr val="F0EF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3625215" y="2752724"/>
              <a:ext cx="11429" cy="17145"/>
            </a:xfrm>
            <a:custGeom>
              <a:avLst/>
              <a:gdLst/>
              <a:ahLst/>
              <a:cxnLst/>
              <a:rect l="l" t="t" r="r" b="b"/>
              <a:pathLst>
                <a:path w="11429" h="17145" extrusionOk="0">
                  <a:moveTo>
                    <a:pt x="0" y="0"/>
                  </a:moveTo>
                  <a:cubicBezTo>
                    <a:pt x="3810" y="5715"/>
                    <a:pt x="7620" y="11430"/>
                    <a:pt x="11430" y="17145"/>
                  </a:cubicBezTo>
                  <a:cubicBezTo>
                    <a:pt x="7620" y="11430"/>
                    <a:pt x="3810" y="5715"/>
                    <a:pt x="0" y="0"/>
                  </a:cubicBezTo>
                  <a:close/>
                </a:path>
              </a:pathLst>
            </a:custGeom>
            <a:solidFill>
              <a:srgbClr val="F0EF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3865245" y="3661409"/>
              <a:ext cx="12382" cy="5715"/>
            </a:xfrm>
            <a:custGeom>
              <a:avLst/>
              <a:gdLst/>
              <a:ahLst/>
              <a:cxnLst/>
              <a:rect l="l" t="t" r="r" b="b"/>
              <a:pathLst>
                <a:path w="12382" h="5715" extrusionOk="0">
                  <a:moveTo>
                    <a:pt x="12383" y="0"/>
                  </a:moveTo>
                  <a:cubicBezTo>
                    <a:pt x="12383" y="1905"/>
                    <a:pt x="12383" y="3810"/>
                    <a:pt x="12383" y="5715"/>
                  </a:cubicBezTo>
                  <a:cubicBezTo>
                    <a:pt x="8572" y="3810"/>
                    <a:pt x="4763" y="1905"/>
                    <a:pt x="0" y="0"/>
                  </a:cubicBezTo>
                  <a:cubicBezTo>
                    <a:pt x="4763" y="0"/>
                    <a:pt x="8572" y="0"/>
                    <a:pt x="12383" y="0"/>
                  </a:cubicBezTo>
                  <a:close/>
                </a:path>
              </a:pathLst>
            </a:custGeom>
            <a:solidFill>
              <a:srgbClr val="AF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2696527" y="1463991"/>
              <a:ext cx="9525" cy="3810"/>
            </a:xfrm>
            <a:custGeom>
              <a:avLst/>
              <a:gdLst/>
              <a:ahLst/>
              <a:cxnLst/>
              <a:rect l="l" t="t" r="r" b="b"/>
              <a:pathLst>
                <a:path w="9525" h="3810" extrusionOk="0">
                  <a:moveTo>
                    <a:pt x="9525" y="0"/>
                  </a:moveTo>
                  <a:cubicBezTo>
                    <a:pt x="6668" y="953"/>
                    <a:pt x="2858" y="2858"/>
                    <a:pt x="0" y="3810"/>
                  </a:cubicBezTo>
                  <a:cubicBezTo>
                    <a:pt x="2858" y="2858"/>
                    <a:pt x="6668" y="1905"/>
                    <a:pt x="9525" y="0"/>
                  </a:cubicBezTo>
                  <a:close/>
                </a:path>
              </a:pathLst>
            </a:custGeom>
            <a:solidFill>
              <a:srgbClr val="F0EF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4438650" y="1555431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5" h="7620" extrusionOk="0">
                  <a:moveTo>
                    <a:pt x="0" y="4763"/>
                  </a:moveTo>
                  <a:cubicBezTo>
                    <a:pt x="1905" y="2858"/>
                    <a:pt x="3810" y="1905"/>
                    <a:pt x="5715" y="0"/>
                  </a:cubicBezTo>
                  <a:cubicBezTo>
                    <a:pt x="4763" y="2858"/>
                    <a:pt x="4763" y="4763"/>
                    <a:pt x="3810" y="7620"/>
                  </a:cubicBezTo>
                  <a:cubicBezTo>
                    <a:pt x="2858" y="6668"/>
                    <a:pt x="953" y="5715"/>
                    <a:pt x="0" y="4763"/>
                  </a:cubicBezTo>
                  <a:close/>
                </a:path>
              </a:pathLst>
            </a:custGeom>
            <a:solidFill>
              <a:srgbClr val="F0EF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3696652" y="3128430"/>
              <a:ext cx="334327" cy="134836"/>
            </a:xfrm>
            <a:custGeom>
              <a:avLst/>
              <a:gdLst/>
              <a:ahLst/>
              <a:cxnLst/>
              <a:rect l="l" t="t" r="r" b="b"/>
              <a:pathLst>
                <a:path w="334327" h="134836" extrusionOk="0">
                  <a:moveTo>
                    <a:pt x="42863" y="67207"/>
                  </a:moveTo>
                  <a:cubicBezTo>
                    <a:pt x="126682" y="46252"/>
                    <a:pt x="211455" y="25297"/>
                    <a:pt x="295275" y="4342"/>
                  </a:cubicBezTo>
                  <a:cubicBezTo>
                    <a:pt x="320992" y="-6135"/>
                    <a:pt x="333375" y="2437"/>
                    <a:pt x="334327" y="29107"/>
                  </a:cubicBezTo>
                  <a:cubicBezTo>
                    <a:pt x="320040" y="38632"/>
                    <a:pt x="306705" y="49110"/>
                    <a:pt x="292417" y="57682"/>
                  </a:cubicBezTo>
                  <a:cubicBezTo>
                    <a:pt x="242888" y="91020"/>
                    <a:pt x="185738" y="107212"/>
                    <a:pt x="126682" y="117690"/>
                  </a:cubicBezTo>
                  <a:cubicBezTo>
                    <a:pt x="84772" y="125310"/>
                    <a:pt x="43815" y="143407"/>
                    <a:pt x="0" y="130072"/>
                  </a:cubicBezTo>
                  <a:cubicBezTo>
                    <a:pt x="3810" y="122452"/>
                    <a:pt x="7620" y="108165"/>
                    <a:pt x="11430" y="109117"/>
                  </a:cubicBezTo>
                  <a:cubicBezTo>
                    <a:pt x="46672" y="110070"/>
                    <a:pt x="42863" y="87210"/>
                    <a:pt x="42863" y="67207"/>
                  </a:cubicBezTo>
                  <a:close/>
                </a:path>
              </a:pathLst>
            </a:custGeom>
            <a:solidFill>
              <a:srgbClr val="868B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9"/>
            <p:cNvSpPr/>
            <p:nvPr/>
          </p:nvSpPr>
          <p:spPr>
            <a:xfrm>
              <a:off x="3610927" y="3157537"/>
              <a:ext cx="420052" cy="146335"/>
            </a:xfrm>
            <a:custGeom>
              <a:avLst/>
              <a:gdLst/>
              <a:ahLst/>
              <a:cxnLst/>
              <a:rect l="l" t="t" r="r" b="b"/>
              <a:pathLst>
                <a:path w="420052" h="146335" extrusionOk="0">
                  <a:moveTo>
                    <a:pt x="85725" y="100965"/>
                  </a:moveTo>
                  <a:cubicBezTo>
                    <a:pt x="129540" y="114300"/>
                    <a:pt x="171450" y="96203"/>
                    <a:pt x="212407" y="88583"/>
                  </a:cubicBezTo>
                  <a:cubicBezTo>
                    <a:pt x="271463" y="78105"/>
                    <a:pt x="327660" y="61913"/>
                    <a:pt x="378142" y="28575"/>
                  </a:cubicBezTo>
                  <a:cubicBezTo>
                    <a:pt x="392430" y="19050"/>
                    <a:pt x="405765" y="9525"/>
                    <a:pt x="420052" y="0"/>
                  </a:cubicBezTo>
                  <a:cubicBezTo>
                    <a:pt x="419100" y="17145"/>
                    <a:pt x="418147" y="33338"/>
                    <a:pt x="417195" y="50483"/>
                  </a:cubicBezTo>
                  <a:cubicBezTo>
                    <a:pt x="369570" y="96203"/>
                    <a:pt x="309563" y="117158"/>
                    <a:pt x="243840" y="124778"/>
                  </a:cubicBezTo>
                  <a:cubicBezTo>
                    <a:pt x="185738" y="131445"/>
                    <a:pt x="127635" y="139065"/>
                    <a:pt x="69532" y="145733"/>
                  </a:cubicBezTo>
                  <a:cubicBezTo>
                    <a:pt x="32385" y="149542"/>
                    <a:pt x="9525" y="135255"/>
                    <a:pt x="0" y="103822"/>
                  </a:cubicBezTo>
                  <a:cubicBezTo>
                    <a:pt x="15240" y="104775"/>
                    <a:pt x="31432" y="106680"/>
                    <a:pt x="46672" y="105728"/>
                  </a:cubicBezTo>
                  <a:cubicBezTo>
                    <a:pt x="57150" y="105728"/>
                    <a:pt x="68580" y="102870"/>
                    <a:pt x="79057" y="101917"/>
                  </a:cubicBezTo>
                  <a:lnTo>
                    <a:pt x="81915" y="101917"/>
                  </a:lnTo>
                  <a:lnTo>
                    <a:pt x="85725" y="100965"/>
                  </a:lnTo>
                  <a:close/>
                </a:path>
              </a:pathLst>
            </a:custGeom>
            <a:solidFill>
              <a:srgbClr val="575A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9"/>
            <p:cNvSpPr/>
            <p:nvPr/>
          </p:nvSpPr>
          <p:spPr>
            <a:xfrm>
              <a:off x="3990022" y="2251709"/>
              <a:ext cx="242932" cy="581024"/>
            </a:xfrm>
            <a:custGeom>
              <a:avLst/>
              <a:gdLst/>
              <a:ahLst/>
              <a:cxnLst/>
              <a:rect l="l" t="t" r="r" b="b"/>
              <a:pathLst>
                <a:path w="242932" h="581024" extrusionOk="0">
                  <a:moveTo>
                    <a:pt x="208598" y="63817"/>
                  </a:moveTo>
                  <a:cubicBezTo>
                    <a:pt x="214313" y="66675"/>
                    <a:pt x="220980" y="69532"/>
                    <a:pt x="231458" y="75248"/>
                  </a:cubicBezTo>
                  <a:cubicBezTo>
                    <a:pt x="231458" y="48577"/>
                    <a:pt x="231458" y="24765"/>
                    <a:pt x="231458" y="0"/>
                  </a:cubicBezTo>
                  <a:cubicBezTo>
                    <a:pt x="234315" y="0"/>
                    <a:pt x="237173" y="0"/>
                    <a:pt x="240030" y="0"/>
                  </a:cubicBezTo>
                  <a:cubicBezTo>
                    <a:pt x="240983" y="6667"/>
                    <a:pt x="242888" y="13335"/>
                    <a:pt x="242888" y="20002"/>
                  </a:cubicBezTo>
                  <a:cubicBezTo>
                    <a:pt x="243840" y="97155"/>
                    <a:pt x="229553" y="171450"/>
                    <a:pt x="201930" y="245745"/>
                  </a:cubicBezTo>
                  <a:cubicBezTo>
                    <a:pt x="177165" y="311467"/>
                    <a:pt x="159068" y="380048"/>
                    <a:pt x="110490" y="432435"/>
                  </a:cubicBezTo>
                  <a:cubicBezTo>
                    <a:pt x="71438" y="473393"/>
                    <a:pt x="59055" y="526732"/>
                    <a:pt x="24765" y="568643"/>
                  </a:cubicBezTo>
                  <a:cubicBezTo>
                    <a:pt x="19050" y="575310"/>
                    <a:pt x="8573" y="577215"/>
                    <a:pt x="0" y="581025"/>
                  </a:cubicBezTo>
                  <a:cubicBezTo>
                    <a:pt x="4763" y="563880"/>
                    <a:pt x="7620" y="545782"/>
                    <a:pt x="16193" y="530543"/>
                  </a:cubicBezTo>
                  <a:cubicBezTo>
                    <a:pt x="31433" y="501015"/>
                    <a:pt x="48578" y="472440"/>
                    <a:pt x="68580" y="444818"/>
                  </a:cubicBezTo>
                  <a:cubicBezTo>
                    <a:pt x="143828" y="338138"/>
                    <a:pt x="188595" y="221932"/>
                    <a:pt x="202883" y="95250"/>
                  </a:cubicBezTo>
                  <a:cubicBezTo>
                    <a:pt x="204788" y="84773"/>
                    <a:pt x="206693" y="74295"/>
                    <a:pt x="208598" y="63817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9"/>
            <p:cNvSpPr/>
            <p:nvPr/>
          </p:nvSpPr>
          <p:spPr>
            <a:xfrm>
              <a:off x="3703320" y="3242309"/>
              <a:ext cx="353377" cy="153352"/>
            </a:xfrm>
            <a:custGeom>
              <a:avLst/>
              <a:gdLst/>
              <a:ahLst/>
              <a:cxnLst/>
              <a:rect l="l" t="t" r="r" b="b"/>
              <a:pathLst>
                <a:path w="353377" h="153352" extrusionOk="0">
                  <a:moveTo>
                    <a:pt x="47625" y="78105"/>
                  </a:moveTo>
                  <a:cubicBezTo>
                    <a:pt x="104775" y="68580"/>
                    <a:pt x="161925" y="62865"/>
                    <a:pt x="217170" y="49530"/>
                  </a:cubicBezTo>
                  <a:cubicBezTo>
                    <a:pt x="259080" y="39053"/>
                    <a:pt x="297180" y="17145"/>
                    <a:pt x="336233" y="0"/>
                  </a:cubicBezTo>
                  <a:cubicBezTo>
                    <a:pt x="341947" y="8573"/>
                    <a:pt x="347663" y="18098"/>
                    <a:pt x="353377" y="26670"/>
                  </a:cubicBezTo>
                  <a:cubicBezTo>
                    <a:pt x="353377" y="26670"/>
                    <a:pt x="351472" y="25718"/>
                    <a:pt x="351472" y="25718"/>
                  </a:cubicBezTo>
                  <a:cubicBezTo>
                    <a:pt x="342900" y="31433"/>
                    <a:pt x="332422" y="35243"/>
                    <a:pt x="324802" y="42863"/>
                  </a:cubicBezTo>
                  <a:cubicBezTo>
                    <a:pt x="280988" y="84773"/>
                    <a:pt x="229552" y="110490"/>
                    <a:pt x="167640" y="118110"/>
                  </a:cubicBezTo>
                  <a:cubicBezTo>
                    <a:pt x="155258" y="121920"/>
                    <a:pt x="143827" y="125730"/>
                    <a:pt x="131445" y="129540"/>
                  </a:cubicBezTo>
                  <a:cubicBezTo>
                    <a:pt x="127635" y="129540"/>
                    <a:pt x="123825" y="129540"/>
                    <a:pt x="120015" y="130493"/>
                  </a:cubicBezTo>
                  <a:cubicBezTo>
                    <a:pt x="101917" y="136208"/>
                    <a:pt x="83820" y="140970"/>
                    <a:pt x="64770" y="146685"/>
                  </a:cubicBezTo>
                  <a:cubicBezTo>
                    <a:pt x="60960" y="146685"/>
                    <a:pt x="57150" y="146685"/>
                    <a:pt x="53340" y="146685"/>
                  </a:cubicBezTo>
                  <a:cubicBezTo>
                    <a:pt x="47625" y="148590"/>
                    <a:pt x="40958" y="150495"/>
                    <a:pt x="35242" y="152400"/>
                  </a:cubicBezTo>
                  <a:cubicBezTo>
                    <a:pt x="33338" y="152400"/>
                    <a:pt x="31433" y="152400"/>
                    <a:pt x="29527" y="153353"/>
                  </a:cubicBezTo>
                  <a:cubicBezTo>
                    <a:pt x="27622" y="153353"/>
                    <a:pt x="26670" y="153353"/>
                    <a:pt x="24765" y="153353"/>
                  </a:cubicBezTo>
                  <a:cubicBezTo>
                    <a:pt x="24765" y="153353"/>
                    <a:pt x="24765" y="153353"/>
                    <a:pt x="24765" y="153353"/>
                  </a:cubicBezTo>
                  <a:cubicBezTo>
                    <a:pt x="16192" y="145733"/>
                    <a:pt x="8572" y="139065"/>
                    <a:pt x="0" y="131445"/>
                  </a:cubicBezTo>
                  <a:cubicBezTo>
                    <a:pt x="13335" y="130493"/>
                    <a:pt x="26670" y="130493"/>
                    <a:pt x="40005" y="129540"/>
                  </a:cubicBezTo>
                  <a:cubicBezTo>
                    <a:pt x="42863" y="109538"/>
                    <a:pt x="45720" y="93345"/>
                    <a:pt x="47625" y="78105"/>
                  </a:cubicBezTo>
                  <a:close/>
                </a:path>
              </a:pathLst>
            </a:custGeom>
            <a:solidFill>
              <a:srgbClr val="868B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4196715" y="2242184"/>
              <a:ext cx="13694" cy="34289"/>
            </a:xfrm>
            <a:custGeom>
              <a:avLst/>
              <a:gdLst/>
              <a:ahLst/>
              <a:cxnLst/>
              <a:rect l="l" t="t" r="r" b="b"/>
              <a:pathLst>
                <a:path w="13694" h="34289" extrusionOk="0">
                  <a:moveTo>
                    <a:pt x="0" y="0"/>
                  </a:moveTo>
                  <a:cubicBezTo>
                    <a:pt x="19050" y="10477"/>
                    <a:pt x="17145" y="21907"/>
                    <a:pt x="952" y="34290"/>
                  </a:cubicBezTo>
                  <a:cubicBezTo>
                    <a:pt x="952" y="22860"/>
                    <a:pt x="952" y="11430"/>
                    <a:pt x="0" y="0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4061459" y="3190874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5" h="17145" extrusionOk="0">
                  <a:moveTo>
                    <a:pt x="17145" y="0"/>
                  </a:moveTo>
                  <a:cubicBezTo>
                    <a:pt x="15240" y="5715"/>
                    <a:pt x="13335" y="11430"/>
                    <a:pt x="10478" y="17145"/>
                  </a:cubicBezTo>
                  <a:cubicBezTo>
                    <a:pt x="6668" y="14288"/>
                    <a:pt x="2858" y="10478"/>
                    <a:pt x="0" y="7620"/>
                  </a:cubicBezTo>
                  <a:cubicBezTo>
                    <a:pt x="5715" y="4763"/>
                    <a:pt x="11430" y="2858"/>
                    <a:pt x="17145" y="0"/>
                  </a:cubicBezTo>
                  <a:close/>
                </a:path>
              </a:pathLst>
            </a:custGeom>
            <a:solidFill>
              <a:srgbClr val="1614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9"/>
            <p:cNvSpPr/>
            <p:nvPr/>
          </p:nvSpPr>
          <p:spPr>
            <a:xfrm>
              <a:off x="3599779" y="2373629"/>
              <a:ext cx="188312" cy="255011"/>
            </a:xfrm>
            <a:custGeom>
              <a:avLst/>
              <a:gdLst/>
              <a:ahLst/>
              <a:cxnLst/>
              <a:rect l="l" t="t" r="r" b="b"/>
              <a:pathLst>
                <a:path w="188312" h="255011" extrusionOk="0">
                  <a:moveTo>
                    <a:pt x="670" y="114300"/>
                  </a:moveTo>
                  <a:cubicBezTo>
                    <a:pt x="13053" y="96203"/>
                    <a:pt x="25435" y="77153"/>
                    <a:pt x="38770" y="60008"/>
                  </a:cubicBezTo>
                  <a:cubicBezTo>
                    <a:pt x="49248" y="46673"/>
                    <a:pt x="61630" y="35243"/>
                    <a:pt x="74013" y="22860"/>
                  </a:cubicBezTo>
                  <a:cubicBezTo>
                    <a:pt x="90205" y="15240"/>
                    <a:pt x="106398" y="7620"/>
                    <a:pt x="122590" y="0"/>
                  </a:cubicBezTo>
                  <a:cubicBezTo>
                    <a:pt x="142593" y="19050"/>
                    <a:pt x="163548" y="37148"/>
                    <a:pt x="183550" y="56198"/>
                  </a:cubicBezTo>
                  <a:cubicBezTo>
                    <a:pt x="183550" y="56198"/>
                    <a:pt x="185455" y="57150"/>
                    <a:pt x="185455" y="57150"/>
                  </a:cubicBezTo>
                  <a:cubicBezTo>
                    <a:pt x="187360" y="57150"/>
                    <a:pt x="187360" y="57150"/>
                    <a:pt x="188313" y="59055"/>
                  </a:cubicBezTo>
                  <a:cubicBezTo>
                    <a:pt x="184503" y="61913"/>
                    <a:pt x="179740" y="65723"/>
                    <a:pt x="175930" y="68580"/>
                  </a:cubicBezTo>
                  <a:cubicBezTo>
                    <a:pt x="105445" y="45720"/>
                    <a:pt x="57820" y="76200"/>
                    <a:pt x="50200" y="147638"/>
                  </a:cubicBezTo>
                  <a:cubicBezTo>
                    <a:pt x="45438" y="190500"/>
                    <a:pt x="71155" y="213360"/>
                    <a:pt x="116875" y="209550"/>
                  </a:cubicBezTo>
                  <a:cubicBezTo>
                    <a:pt x="131163" y="208598"/>
                    <a:pt x="144498" y="206693"/>
                    <a:pt x="158785" y="205740"/>
                  </a:cubicBezTo>
                  <a:cubicBezTo>
                    <a:pt x="151165" y="214313"/>
                    <a:pt x="141640" y="221933"/>
                    <a:pt x="137830" y="232410"/>
                  </a:cubicBezTo>
                  <a:cubicBezTo>
                    <a:pt x="129258" y="251460"/>
                    <a:pt x="116875" y="257175"/>
                    <a:pt x="95920" y="254317"/>
                  </a:cubicBezTo>
                  <a:cubicBezTo>
                    <a:pt x="73060" y="251460"/>
                    <a:pt x="49248" y="251460"/>
                    <a:pt x="26388" y="250508"/>
                  </a:cubicBezTo>
                  <a:cubicBezTo>
                    <a:pt x="26388" y="250508"/>
                    <a:pt x="26388" y="250508"/>
                    <a:pt x="26388" y="250508"/>
                  </a:cubicBezTo>
                  <a:cubicBezTo>
                    <a:pt x="-4092" y="207645"/>
                    <a:pt x="-282" y="160973"/>
                    <a:pt x="670" y="114300"/>
                  </a:cubicBezTo>
                  <a:close/>
                </a:path>
              </a:pathLst>
            </a:custGeom>
            <a:solidFill>
              <a:srgbClr val="EEE0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9"/>
            <p:cNvSpPr/>
            <p:nvPr/>
          </p:nvSpPr>
          <p:spPr>
            <a:xfrm>
              <a:off x="3768090" y="3348989"/>
              <a:ext cx="333375" cy="156209"/>
            </a:xfrm>
            <a:custGeom>
              <a:avLst/>
              <a:gdLst/>
              <a:ahLst/>
              <a:cxnLst/>
              <a:rect l="l" t="t" r="r" b="b"/>
              <a:pathLst>
                <a:path w="333375" h="156209" extrusionOk="0">
                  <a:moveTo>
                    <a:pt x="326707" y="0"/>
                  </a:moveTo>
                  <a:cubicBezTo>
                    <a:pt x="328613" y="9525"/>
                    <a:pt x="331470" y="20002"/>
                    <a:pt x="333375" y="29527"/>
                  </a:cubicBezTo>
                  <a:cubicBezTo>
                    <a:pt x="327660" y="32385"/>
                    <a:pt x="320040" y="33338"/>
                    <a:pt x="316230" y="38100"/>
                  </a:cubicBezTo>
                  <a:cubicBezTo>
                    <a:pt x="273367" y="92392"/>
                    <a:pt x="209550" y="113347"/>
                    <a:pt x="144780" y="132397"/>
                  </a:cubicBezTo>
                  <a:cubicBezTo>
                    <a:pt x="129540" y="137160"/>
                    <a:pt x="115252" y="146685"/>
                    <a:pt x="104775" y="151447"/>
                  </a:cubicBezTo>
                  <a:cubicBezTo>
                    <a:pt x="79057" y="153352"/>
                    <a:pt x="55245" y="156210"/>
                    <a:pt x="31432" y="156210"/>
                  </a:cubicBezTo>
                  <a:cubicBezTo>
                    <a:pt x="20955" y="156210"/>
                    <a:pt x="11430" y="151447"/>
                    <a:pt x="952" y="148590"/>
                  </a:cubicBezTo>
                  <a:cubicBezTo>
                    <a:pt x="952" y="132397"/>
                    <a:pt x="952" y="115252"/>
                    <a:pt x="0" y="99060"/>
                  </a:cubicBezTo>
                  <a:cubicBezTo>
                    <a:pt x="78105" y="96202"/>
                    <a:pt x="155257" y="85725"/>
                    <a:pt x="226695" y="54292"/>
                  </a:cubicBezTo>
                  <a:cubicBezTo>
                    <a:pt x="256222" y="40957"/>
                    <a:pt x="280988" y="19050"/>
                    <a:pt x="308610" y="952"/>
                  </a:cubicBezTo>
                  <a:cubicBezTo>
                    <a:pt x="315277" y="0"/>
                    <a:pt x="320992" y="0"/>
                    <a:pt x="326707" y="0"/>
                  </a:cubicBezTo>
                  <a:close/>
                </a:path>
              </a:pathLst>
            </a:custGeom>
            <a:solidFill>
              <a:srgbClr val="868B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3683317" y="3267074"/>
              <a:ext cx="373905" cy="156051"/>
            </a:xfrm>
            <a:custGeom>
              <a:avLst/>
              <a:gdLst/>
              <a:ahLst/>
              <a:cxnLst/>
              <a:rect l="l" t="t" r="r" b="b"/>
              <a:pathLst>
                <a:path w="373905" h="156051" extrusionOk="0">
                  <a:moveTo>
                    <a:pt x="49530" y="127635"/>
                  </a:moveTo>
                  <a:cubicBezTo>
                    <a:pt x="51435" y="127635"/>
                    <a:pt x="53340" y="127635"/>
                    <a:pt x="55245" y="126683"/>
                  </a:cubicBezTo>
                  <a:cubicBezTo>
                    <a:pt x="60960" y="124778"/>
                    <a:pt x="67628" y="122872"/>
                    <a:pt x="73342" y="120967"/>
                  </a:cubicBezTo>
                  <a:cubicBezTo>
                    <a:pt x="77153" y="120967"/>
                    <a:pt x="80963" y="120967"/>
                    <a:pt x="84773" y="120967"/>
                  </a:cubicBezTo>
                  <a:cubicBezTo>
                    <a:pt x="106680" y="126683"/>
                    <a:pt x="126683" y="126683"/>
                    <a:pt x="140017" y="104775"/>
                  </a:cubicBezTo>
                  <a:cubicBezTo>
                    <a:pt x="143828" y="104775"/>
                    <a:pt x="147638" y="104775"/>
                    <a:pt x="151448" y="103822"/>
                  </a:cubicBezTo>
                  <a:cubicBezTo>
                    <a:pt x="166688" y="110490"/>
                    <a:pt x="183833" y="119063"/>
                    <a:pt x="187642" y="92392"/>
                  </a:cubicBezTo>
                  <a:cubicBezTo>
                    <a:pt x="249555" y="84772"/>
                    <a:pt x="301942" y="59055"/>
                    <a:pt x="344805" y="17145"/>
                  </a:cubicBezTo>
                  <a:cubicBezTo>
                    <a:pt x="352425" y="10478"/>
                    <a:pt x="362903" y="5715"/>
                    <a:pt x="371475" y="0"/>
                  </a:cubicBezTo>
                  <a:cubicBezTo>
                    <a:pt x="380048" y="38100"/>
                    <a:pt x="365760" y="69533"/>
                    <a:pt x="331470" y="90488"/>
                  </a:cubicBezTo>
                  <a:cubicBezTo>
                    <a:pt x="229553" y="153353"/>
                    <a:pt x="119063" y="171450"/>
                    <a:pt x="0" y="142875"/>
                  </a:cubicBezTo>
                  <a:cubicBezTo>
                    <a:pt x="4763" y="116205"/>
                    <a:pt x="27623" y="129540"/>
                    <a:pt x="42863" y="124778"/>
                  </a:cubicBezTo>
                  <a:cubicBezTo>
                    <a:pt x="42863" y="124778"/>
                    <a:pt x="42863" y="124778"/>
                    <a:pt x="42863" y="124778"/>
                  </a:cubicBezTo>
                  <a:cubicBezTo>
                    <a:pt x="45720" y="127635"/>
                    <a:pt x="47625" y="127635"/>
                    <a:pt x="49530" y="127635"/>
                  </a:cubicBezTo>
                  <a:close/>
                </a:path>
              </a:pathLst>
            </a:custGeom>
            <a:solidFill>
              <a:srgbClr val="575A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3624262" y="2576919"/>
              <a:ext cx="175259" cy="141514"/>
            </a:xfrm>
            <a:custGeom>
              <a:avLst/>
              <a:gdLst/>
              <a:ahLst/>
              <a:cxnLst/>
              <a:rect l="l" t="t" r="r" b="b"/>
              <a:pathLst>
                <a:path w="175259" h="141514" extrusionOk="0">
                  <a:moveTo>
                    <a:pt x="0" y="46265"/>
                  </a:moveTo>
                  <a:cubicBezTo>
                    <a:pt x="22860" y="47217"/>
                    <a:pt x="46672" y="46265"/>
                    <a:pt x="69533" y="50075"/>
                  </a:cubicBezTo>
                  <a:cubicBezTo>
                    <a:pt x="90488" y="52932"/>
                    <a:pt x="103822" y="47217"/>
                    <a:pt x="111442" y="28167"/>
                  </a:cubicBezTo>
                  <a:cubicBezTo>
                    <a:pt x="115253" y="18642"/>
                    <a:pt x="125730" y="10070"/>
                    <a:pt x="132397" y="1497"/>
                  </a:cubicBezTo>
                  <a:cubicBezTo>
                    <a:pt x="153353" y="-4218"/>
                    <a:pt x="165735" y="7212"/>
                    <a:pt x="175260" y="22452"/>
                  </a:cubicBezTo>
                  <a:cubicBezTo>
                    <a:pt x="170497" y="27215"/>
                    <a:pt x="166688" y="31977"/>
                    <a:pt x="161925" y="35787"/>
                  </a:cubicBezTo>
                  <a:cubicBezTo>
                    <a:pt x="144780" y="51027"/>
                    <a:pt x="131445" y="67220"/>
                    <a:pt x="137160" y="91032"/>
                  </a:cubicBezTo>
                  <a:cubicBezTo>
                    <a:pt x="137160" y="91032"/>
                    <a:pt x="137160" y="91985"/>
                    <a:pt x="137160" y="91985"/>
                  </a:cubicBezTo>
                  <a:cubicBezTo>
                    <a:pt x="136208" y="93890"/>
                    <a:pt x="134303" y="96747"/>
                    <a:pt x="133350" y="98652"/>
                  </a:cubicBezTo>
                  <a:lnTo>
                    <a:pt x="132397" y="96747"/>
                  </a:lnTo>
                  <a:cubicBezTo>
                    <a:pt x="132397" y="96747"/>
                    <a:pt x="134303" y="97700"/>
                    <a:pt x="134303" y="97700"/>
                  </a:cubicBezTo>
                  <a:cubicBezTo>
                    <a:pt x="131445" y="110082"/>
                    <a:pt x="128588" y="123417"/>
                    <a:pt x="125730" y="135800"/>
                  </a:cubicBezTo>
                  <a:cubicBezTo>
                    <a:pt x="118110" y="137705"/>
                    <a:pt x="110490" y="139610"/>
                    <a:pt x="102870" y="141515"/>
                  </a:cubicBezTo>
                  <a:cubicBezTo>
                    <a:pt x="96203" y="131037"/>
                    <a:pt x="89535" y="121512"/>
                    <a:pt x="82867" y="111035"/>
                  </a:cubicBezTo>
                  <a:cubicBezTo>
                    <a:pt x="85725" y="66267"/>
                    <a:pt x="85725" y="66267"/>
                    <a:pt x="40005" y="68172"/>
                  </a:cubicBezTo>
                  <a:cubicBezTo>
                    <a:pt x="38100" y="68172"/>
                    <a:pt x="36195" y="68172"/>
                    <a:pt x="34290" y="68172"/>
                  </a:cubicBezTo>
                  <a:cubicBezTo>
                    <a:pt x="22860" y="61505"/>
                    <a:pt x="11430" y="53885"/>
                    <a:pt x="0" y="46265"/>
                  </a:cubicBezTo>
                  <a:close/>
                </a:path>
              </a:pathLst>
            </a:custGeom>
            <a:solidFill>
              <a:srgbClr val="F2E6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3714511" y="2530791"/>
              <a:ext cx="175498" cy="121920"/>
            </a:xfrm>
            <a:custGeom>
              <a:avLst/>
              <a:gdLst/>
              <a:ahLst/>
              <a:cxnLst/>
              <a:rect l="l" t="t" r="r" b="b"/>
              <a:pathLst>
                <a:path w="175498" h="121920" extrusionOk="0">
                  <a:moveTo>
                    <a:pt x="103108" y="953"/>
                  </a:moveTo>
                  <a:cubicBezTo>
                    <a:pt x="143113" y="24765"/>
                    <a:pt x="164068" y="60960"/>
                    <a:pt x="175498" y="102870"/>
                  </a:cubicBezTo>
                  <a:cubicBezTo>
                    <a:pt x="174546" y="109538"/>
                    <a:pt x="174546" y="115253"/>
                    <a:pt x="173593" y="121920"/>
                  </a:cubicBezTo>
                  <a:cubicBezTo>
                    <a:pt x="166926" y="119063"/>
                    <a:pt x="162163" y="117158"/>
                    <a:pt x="156448" y="115253"/>
                  </a:cubicBezTo>
                  <a:cubicBezTo>
                    <a:pt x="133588" y="40005"/>
                    <a:pt x="100251" y="19050"/>
                    <a:pt x="18336" y="27623"/>
                  </a:cubicBezTo>
                  <a:cubicBezTo>
                    <a:pt x="12621" y="28575"/>
                    <a:pt x="5953" y="27623"/>
                    <a:pt x="238" y="27623"/>
                  </a:cubicBezTo>
                  <a:cubicBezTo>
                    <a:pt x="238" y="22860"/>
                    <a:pt x="-714" y="14288"/>
                    <a:pt x="1191" y="13335"/>
                  </a:cubicBezTo>
                  <a:cubicBezTo>
                    <a:pt x="16431" y="7620"/>
                    <a:pt x="32623" y="3810"/>
                    <a:pt x="48816" y="0"/>
                  </a:cubicBezTo>
                  <a:cubicBezTo>
                    <a:pt x="66913" y="953"/>
                    <a:pt x="85011" y="953"/>
                    <a:pt x="103108" y="953"/>
                  </a:cubicBezTo>
                  <a:close/>
                </a:path>
              </a:pathLst>
            </a:custGeom>
            <a:solidFill>
              <a:srgbClr val="F2E1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3600336" y="3196589"/>
              <a:ext cx="138346" cy="61912"/>
            </a:xfrm>
            <a:custGeom>
              <a:avLst/>
              <a:gdLst/>
              <a:ahLst/>
              <a:cxnLst/>
              <a:rect l="l" t="t" r="r" b="b"/>
              <a:pathLst>
                <a:path w="138346" h="61912" extrusionOk="0">
                  <a:moveTo>
                    <a:pt x="96316" y="61913"/>
                  </a:moveTo>
                  <a:lnTo>
                    <a:pt x="93459" y="61913"/>
                  </a:lnTo>
                  <a:cubicBezTo>
                    <a:pt x="93459" y="61913"/>
                    <a:pt x="90601" y="61913"/>
                    <a:pt x="90601" y="61913"/>
                  </a:cubicBezTo>
                  <a:cubicBezTo>
                    <a:pt x="62979" y="44767"/>
                    <a:pt x="33451" y="38100"/>
                    <a:pt x="1066" y="44767"/>
                  </a:cubicBezTo>
                  <a:cubicBezTo>
                    <a:pt x="-3696" y="21907"/>
                    <a:pt x="7734" y="11430"/>
                    <a:pt x="30594" y="9525"/>
                  </a:cubicBezTo>
                  <a:cubicBezTo>
                    <a:pt x="66789" y="6667"/>
                    <a:pt x="102031" y="2857"/>
                    <a:pt x="138226" y="0"/>
                  </a:cubicBezTo>
                  <a:cubicBezTo>
                    <a:pt x="138226" y="20955"/>
                    <a:pt x="142036" y="43815"/>
                    <a:pt x="106794" y="41910"/>
                  </a:cubicBezTo>
                  <a:cubicBezTo>
                    <a:pt x="104889" y="40005"/>
                    <a:pt x="100126" y="54292"/>
                    <a:pt x="96316" y="61913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9"/>
            <p:cNvSpPr/>
            <p:nvPr/>
          </p:nvSpPr>
          <p:spPr>
            <a:xfrm>
              <a:off x="3636645" y="3320269"/>
              <a:ext cx="114300" cy="51579"/>
            </a:xfrm>
            <a:custGeom>
              <a:avLst/>
              <a:gdLst/>
              <a:ahLst/>
              <a:cxnLst/>
              <a:rect l="l" t="t" r="r" b="b"/>
              <a:pathLst>
                <a:path w="114300" h="51579" extrusionOk="0">
                  <a:moveTo>
                    <a:pt x="114300" y="145"/>
                  </a:moveTo>
                  <a:cubicBezTo>
                    <a:pt x="111442" y="15385"/>
                    <a:pt x="109538" y="30625"/>
                    <a:pt x="106680" y="49675"/>
                  </a:cubicBezTo>
                  <a:cubicBezTo>
                    <a:pt x="93345" y="50627"/>
                    <a:pt x="80010" y="50627"/>
                    <a:pt x="66675" y="51580"/>
                  </a:cubicBezTo>
                  <a:cubicBezTo>
                    <a:pt x="44767" y="45865"/>
                    <a:pt x="21908" y="40150"/>
                    <a:pt x="0" y="34435"/>
                  </a:cubicBezTo>
                  <a:cubicBezTo>
                    <a:pt x="0" y="4907"/>
                    <a:pt x="26670" y="4907"/>
                    <a:pt x="45720" y="2050"/>
                  </a:cubicBezTo>
                  <a:cubicBezTo>
                    <a:pt x="67627" y="-1761"/>
                    <a:pt x="91440" y="1097"/>
                    <a:pt x="114300" y="145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9"/>
            <p:cNvSpPr/>
            <p:nvPr/>
          </p:nvSpPr>
          <p:spPr>
            <a:xfrm>
              <a:off x="3662362" y="3446144"/>
              <a:ext cx="107632" cy="51434"/>
            </a:xfrm>
            <a:custGeom>
              <a:avLst/>
              <a:gdLst/>
              <a:ahLst/>
              <a:cxnLst/>
              <a:rect l="l" t="t" r="r" b="b"/>
              <a:pathLst>
                <a:path w="107632" h="51434" extrusionOk="0">
                  <a:moveTo>
                    <a:pt x="106680" y="1905"/>
                  </a:moveTo>
                  <a:cubicBezTo>
                    <a:pt x="106680" y="18097"/>
                    <a:pt x="106680" y="35242"/>
                    <a:pt x="107633" y="51435"/>
                  </a:cubicBezTo>
                  <a:cubicBezTo>
                    <a:pt x="89535" y="51435"/>
                    <a:pt x="71438" y="50483"/>
                    <a:pt x="53340" y="50483"/>
                  </a:cubicBezTo>
                  <a:cubicBezTo>
                    <a:pt x="46672" y="48577"/>
                    <a:pt x="40958" y="47625"/>
                    <a:pt x="34290" y="45720"/>
                  </a:cubicBezTo>
                  <a:cubicBezTo>
                    <a:pt x="24765" y="45720"/>
                    <a:pt x="15240" y="44767"/>
                    <a:pt x="5715" y="44767"/>
                  </a:cubicBezTo>
                  <a:cubicBezTo>
                    <a:pt x="3810" y="36195"/>
                    <a:pt x="1905" y="26670"/>
                    <a:pt x="0" y="18097"/>
                  </a:cubicBezTo>
                  <a:cubicBezTo>
                    <a:pt x="1905" y="16192"/>
                    <a:pt x="3810" y="14288"/>
                    <a:pt x="5715" y="12383"/>
                  </a:cubicBezTo>
                  <a:cubicBezTo>
                    <a:pt x="10478" y="10477"/>
                    <a:pt x="16192" y="8572"/>
                    <a:pt x="20955" y="7620"/>
                  </a:cubicBezTo>
                  <a:cubicBezTo>
                    <a:pt x="27622" y="4763"/>
                    <a:pt x="35242" y="2858"/>
                    <a:pt x="41910" y="0"/>
                  </a:cubicBezTo>
                  <a:cubicBezTo>
                    <a:pt x="62865" y="0"/>
                    <a:pt x="84772" y="952"/>
                    <a:pt x="106680" y="1905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3728084" y="2713671"/>
              <a:ext cx="102870" cy="113347"/>
            </a:xfrm>
            <a:custGeom>
              <a:avLst/>
              <a:gdLst/>
              <a:ahLst/>
              <a:cxnLst/>
              <a:rect l="l" t="t" r="r" b="b"/>
              <a:pathLst>
                <a:path w="102870" h="113347" extrusionOk="0">
                  <a:moveTo>
                    <a:pt x="0" y="5715"/>
                  </a:moveTo>
                  <a:cubicBezTo>
                    <a:pt x="7620" y="3810"/>
                    <a:pt x="15240" y="1905"/>
                    <a:pt x="22860" y="0"/>
                  </a:cubicBezTo>
                  <a:cubicBezTo>
                    <a:pt x="26670" y="5715"/>
                    <a:pt x="30480" y="11430"/>
                    <a:pt x="35243" y="17145"/>
                  </a:cubicBezTo>
                  <a:cubicBezTo>
                    <a:pt x="58103" y="40005"/>
                    <a:pt x="80963" y="62865"/>
                    <a:pt x="102870" y="83820"/>
                  </a:cubicBezTo>
                  <a:cubicBezTo>
                    <a:pt x="73343" y="94298"/>
                    <a:pt x="48578" y="103823"/>
                    <a:pt x="23813" y="113348"/>
                  </a:cubicBezTo>
                  <a:cubicBezTo>
                    <a:pt x="25718" y="90488"/>
                    <a:pt x="27623" y="67628"/>
                    <a:pt x="30480" y="44768"/>
                  </a:cubicBezTo>
                  <a:cubicBezTo>
                    <a:pt x="32385" y="27623"/>
                    <a:pt x="23813" y="20955"/>
                    <a:pt x="6668" y="22860"/>
                  </a:cubicBezTo>
                  <a:cubicBezTo>
                    <a:pt x="4763" y="21908"/>
                    <a:pt x="4763" y="20003"/>
                    <a:pt x="5715" y="19050"/>
                  </a:cubicBezTo>
                  <a:cubicBezTo>
                    <a:pt x="6668" y="18098"/>
                    <a:pt x="7620" y="17145"/>
                    <a:pt x="10478" y="14288"/>
                  </a:cubicBezTo>
                  <a:cubicBezTo>
                    <a:pt x="6668" y="17145"/>
                    <a:pt x="5715" y="18098"/>
                    <a:pt x="4763" y="19050"/>
                  </a:cubicBezTo>
                  <a:cubicBezTo>
                    <a:pt x="2858" y="13335"/>
                    <a:pt x="953" y="9525"/>
                    <a:pt x="0" y="5715"/>
                  </a:cubicBezTo>
                  <a:close/>
                </a:path>
              </a:pathLst>
            </a:custGeom>
            <a:solidFill>
              <a:srgbClr val="EEE0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3793807" y="3040379"/>
              <a:ext cx="60343" cy="113347"/>
            </a:xfrm>
            <a:custGeom>
              <a:avLst/>
              <a:gdLst/>
              <a:ahLst/>
              <a:cxnLst/>
              <a:rect l="l" t="t" r="r" b="b"/>
              <a:pathLst>
                <a:path w="60343" h="113347" extrusionOk="0">
                  <a:moveTo>
                    <a:pt x="12383" y="7620"/>
                  </a:moveTo>
                  <a:cubicBezTo>
                    <a:pt x="23813" y="20003"/>
                    <a:pt x="36195" y="32385"/>
                    <a:pt x="47625" y="44767"/>
                  </a:cubicBezTo>
                  <a:cubicBezTo>
                    <a:pt x="68580" y="67628"/>
                    <a:pt x="62865" y="104775"/>
                    <a:pt x="36195" y="113348"/>
                  </a:cubicBezTo>
                  <a:cubicBezTo>
                    <a:pt x="23813" y="81915"/>
                    <a:pt x="11430" y="50483"/>
                    <a:pt x="0" y="20003"/>
                  </a:cubicBezTo>
                  <a:cubicBezTo>
                    <a:pt x="2858" y="13335"/>
                    <a:pt x="5715" y="6667"/>
                    <a:pt x="7620" y="0"/>
                  </a:cubicBezTo>
                  <a:cubicBezTo>
                    <a:pt x="7620" y="0"/>
                    <a:pt x="7620" y="953"/>
                    <a:pt x="7620" y="953"/>
                  </a:cubicBezTo>
                  <a:cubicBezTo>
                    <a:pt x="9525" y="2858"/>
                    <a:pt x="10477" y="5715"/>
                    <a:pt x="12383" y="7620"/>
                  </a:cubicBezTo>
                  <a:close/>
                </a:path>
              </a:pathLst>
            </a:custGeom>
            <a:solidFill>
              <a:srgbClr val="EEE0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3634290" y="3354704"/>
              <a:ext cx="93794" cy="56197"/>
            </a:xfrm>
            <a:custGeom>
              <a:avLst/>
              <a:gdLst/>
              <a:ahLst/>
              <a:cxnLst/>
              <a:rect l="l" t="t" r="r" b="b"/>
              <a:pathLst>
                <a:path w="93794" h="56197" extrusionOk="0">
                  <a:moveTo>
                    <a:pt x="2355" y="0"/>
                  </a:moveTo>
                  <a:cubicBezTo>
                    <a:pt x="24262" y="5715"/>
                    <a:pt x="47122" y="11430"/>
                    <a:pt x="69030" y="17145"/>
                  </a:cubicBezTo>
                  <a:cubicBezTo>
                    <a:pt x="77602" y="24765"/>
                    <a:pt x="85222" y="31433"/>
                    <a:pt x="93795" y="39053"/>
                  </a:cubicBezTo>
                  <a:cubicBezTo>
                    <a:pt x="78555" y="42863"/>
                    <a:pt x="55695" y="30480"/>
                    <a:pt x="50932" y="56198"/>
                  </a:cubicBezTo>
                  <a:cubicBezTo>
                    <a:pt x="4260" y="42863"/>
                    <a:pt x="-5265" y="32385"/>
                    <a:pt x="2355" y="0"/>
                  </a:cubicBezTo>
                  <a:close/>
                </a:path>
              </a:pathLst>
            </a:custGeom>
            <a:solidFill>
              <a:srgbClr val="73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3574768" y="2487929"/>
              <a:ext cx="49494" cy="136207"/>
            </a:xfrm>
            <a:custGeom>
              <a:avLst/>
              <a:gdLst/>
              <a:ahLst/>
              <a:cxnLst/>
              <a:rect l="l" t="t" r="r" b="b"/>
              <a:pathLst>
                <a:path w="49494" h="136207" extrusionOk="0">
                  <a:moveTo>
                    <a:pt x="25682" y="0"/>
                  </a:moveTo>
                  <a:cubicBezTo>
                    <a:pt x="24729" y="46673"/>
                    <a:pt x="21872" y="94298"/>
                    <a:pt x="49494" y="136208"/>
                  </a:cubicBezTo>
                  <a:cubicBezTo>
                    <a:pt x="-2893" y="114300"/>
                    <a:pt x="-7656" y="106680"/>
                    <a:pt x="7585" y="52388"/>
                  </a:cubicBezTo>
                  <a:cubicBezTo>
                    <a:pt x="11394" y="34290"/>
                    <a:pt x="19014" y="17145"/>
                    <a:pt x="25682" y="0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3692736" y="2486024"/>
              <a:ext cx="87735" cy="73342"/>
            </a:xfrm>
            <a:custGeom>
              <a:avLst/>
              <a:gdLst/>
              <a:ahLst/>
              <a:cxnLst/>
              <a:rect l="l" t="t" r="r" b="b"/>
              <a:pathLst>
                <a:path w="87735" h="73342" extrusionOk="0">
                  <a:moveTo>
                    <a:pt x="70591" y="45720"/>
                  </a:moveTo>
                  <a:cubicBezTo>
                    <a:pt x="54398" y="50483"/>
                    <a:pt x="39158" y="54292"/>
                    <a:pt x="22966" y="59055"/>
                  </a:cubicBezTo>
                  <a:cubicBezTo>
                    <a:pt x="21061" y="60008"/>
                    <a:pt x="22013" y="68580"/>
                    <a:pt x="22013" y="73342"/>
                  </a:cubicBezTo>
                  <a:cubicBezTo>
                    <a:pt x="-4657" y="69533"/>
                    <a:pt x="-847" y="51435"/>
                    <a:pt x="2011" y="34290"/>
                  </a:cubicBezTo>
                  <a:cubicBezTo>
                    <a:pt x="28681" y="36195"/>
                    <a:pt x="44873" y="22860"/>
                    <a:pt x="53446" y="0"/>
                  </a:cubicBezTo>
                  <a:cubicBezTo>
                    <a:pt x="56303" y="16192"/>
                    <a:pt x="58208" y="33338"/>
                    <a:pt x="61066" y="49530"/>
                  </a:cubicBezTo>
                  <a:cubicBezTo>
                    <a:pt x="69638" y="42863"/>
                    <a:pt x="78211" y="35242"/>
                    <a:pt x="87736" y="28575"/>
                  </a:cubicBezTo>
                  <a:cubicBezTo>
                    <a:pt x="81068" y="34290"/>
                    <a:pt x="76306" y="40005"/>
                    <a:pt x="70591" y="45720"/>
                  </a:cubicBezTo>
                  <a:close/>
                </a:path>
              </a:pathLst>
            </a:custGeom>
            <a:solidFill>
              <a:srgbClr val="F3EA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3731895" y="2735231"/>
              <a:ext cx="25978" cy="144175"/>
            </a:xfrm>
            <a:custGeom>
              <a:avLst/>
              <a:gdLst/>
              <a:ahLst/>
              <a:cxnLst/>
              <a:rect l="l" t="t" r="r" b="b"/>
              <a:pathLst>
                <a:path w="25978" h="144175" extrusionOk="0">
                  <a:moveTo>
                    <a:pt x="1905" y="348"/>
                  </a:moveTo>
                  <a:cubicBezTo>
                    <a:pt x="19050" y="-1557"/>
                    <a:pt x="27622" y="4158"/>
                    <a:pt x="25717" y="22256"/>
                  </a:cubicBezTo>
                  <a:cubicBezTo>
                    <a:pt x="22860" y="45116"/>
                    <a:pt x="20955" y="67976"/>
                    <a:pt x="19050" y="90836"/>
                  </a:cubicBezTo>
                  <a:cubicBezTo>
                    <a:pt x="16192" y="101313"/>
                    <a:pt x="14288" y="110838"/>
                    <a:pt x="11430" y="121316"/>
                  </a:cubicBezTo>
                  <a:cubicBezTo>
                    <a:pt x="7620" y="128936"/>
                    <a:pt x="3810" y="136556"/>
                    <a:pt x="0" y="144176"/>
                  </a:cubicBezTo>
                  <a:cubicBezTo>
                    <a:pt x="0" y="144176"/>
                    <a:pt x="0" y="144176"/>
                    <a:pt x="0" y="144176"/>
                  </a:cubicBezTo>
                  <a:cubicBezTo>
                    <a:pt x="0" y="116553"/>
                    <a:pt x="952" y="87978"/>
                    <a:pt x="952" y="60356"/>
                  </a:cubicBezTo>
                  <a:cubicBezTo>
                    <a:pt x="1905" y="39401"/>
                    <a:pt x="1905" y="20351"/>
                    <a:pt x="1905" y="348"/>
                  </a:cubicBezTo>
                  <a:close/>
                </a:path>
              </a:pathLst>
            </a:custGeom>
            <a:solidFill>
              <a:srgbClr val="F2E6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3761984" y="2598419"/>
              <a:ext cx="65160" cy="68579"/>
            </a:xfrm>
            <a:custGeom>
              <a:avLst/>
              <a:gdLst/>
              <a:ahLst/>
              <a:cxnLst/>
              <a:rect l="l" t="t" r="r" b="b"/>
              <a:pathLst>
                <a:path w="65160" h="68579" extrusionOk="0">
                  <a:moveTo>
                    <a:pt x="1343" y="68580"/>
                  </a:moveTo>
                  <a:cubicBezTo>
                    <a:pt x="-4372" y="44767"/>
                    <a:pt x="8962" y="28575"/>
                    <a:pt x="26108" y="13335"/>
                  </a:cubicBezTo>
                  <a:cubicBezTo>
                    <a:pt x="30870" y="9525"/>
                    <a:pt x="34680" y="4763"/>
                    <a:pt x="39443" y="0"/>
                  </a:cubicBezTo>
                  <a:cubicBezTo>
                    <a:pt x="48015" y="15240"/>
                    <a:pt x="57540" y="29527"/>
                    <a:pt x="65160" y="42863"/>
                  </a:cubicBezTo>
                  <a:cubicBezTo>
                    <a:pt x="40395" y="53340"/>
                    <a:pt x="20393" y="60960"/>
                    <a:pt x="1343" y="68580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9"/>
            <p:cNvSpPr/>
            <p:nvPr/>
          </p:nvSpPr>
          <p:spPr>
            <a:xfrm>
              <a:off x="3672840" y="2329814"/>
              <a:ext cx="48577" cy="65722"/>
            </a:xfrm>
            <a:custGeom>
              <a:avLst/>
              <a:gdLst/>
              <a:ahLst/>
              <a:cxnLst/>
              <a:rect l="l" t="t" r="r" b="b"/>
              <a:pathLst>
                <a:path w="48577" h="65722" extrusionOk="0">
                  <a:moveTo>
                    <a:pt x="48577" y="42863"/>
                  </a:moveTo>
                  <a:cubicBezTo>
                    <a:pt x="32385" y="50483"/>
                    <a:pt x="16192" y="58102"/>
                    <a:pt x="0" y="65723"/>
                  </a:cubicBezTo>
                  <a:cubicBezTo>
                    <a:pt x="0" y="44768"/>
                    <a:pt x="0" y="23813"/>
                    <a:pt x="0" y="3810"/>
                  </a:cubicBezTo>
                  <a:cubicBezTo>
                    <a:pt x="3810" y="2858"/>
                    <a:pt x="7620" y="952"/>
                    <a:pt x="11430" y="0"/>
                  </a:cubicBezTo>
                  <a:cubicBezTo>
                    <a:pt x="24765" y="14288"/>
                    <a:pt x="37147" y="28575"/>
                    <a:pt x="48577" y="42863"/>
                  </a:cubicBezTo>
                  <a:close/>
                </a:path>
              </a:pathLst>
            </a:custGeom>
            <a:solidFill>
              <a:srgbClr val="F3EA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9"/>
            <p:cNvSpPr/>
            <p:nvPr/>
          </p:nvSpPr>
          <p:spPr>
            <a:xfrm>
              <a:off x="3694747" y="2464116"/>
              <a:ext cx="51435" cy="56377"/>
            </a:xfrm>
            <a:custGeom>
              <a:avLst/>
              <a:gdLst/>
              <a:ahLst/>
              <a:cxnLst/>
              <a:rect l="l" t="t" r="r" b="b"/>
              <a:pathLst>
                <a:path w="51435" h="56377" extrusionOk="0">
                  <a:moveTo>
                    <a:pt x="51435" y="21908"/>
                  </a:moveTo>
                  <a:cubicBezTo>
                    <a:pt x="42863" y="44768"/>
                    <a:pt x="27623" y="58103"/>
                    <a:pt x="0" y="56198"/>
                  </a:cubicBezTo>
                  <a:cubicBezTo>
                    <a:pt x="8573" y="37148"/>
                    <a:pt x="18098" y="19050"/>
                    <a:pt x="26670" y="0"/>
                  </a:cubicBezTo>
                  <a:cubicBezTo>
                    <a:pt x="34290" y="7620"/>
                    <a:pt x="42863" y="14288"/>
                    <a:pt x="51435" y="21908"/>
                  </a:cubicBezTo>
                  <a:close/>
                </a:path>
              </a:pathLst>
            </a:custGeom>
            <a:solidFill>
              <a:srgbClr val="F0EF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9"/>
            <p:cNvSpPr/>
            <p:nvPr/>
          </p:nvSpPr>
          <p:spPr>
            <a:xfrm>
              <a:off x="3589020" y="2314574"/>
              <a:ext cx="53339" cy="75247"/>
            </a:xfrm>
            <a:custGeom>
              <a:avLst/>
              <a:gdLst/>
              <a:ahLst/>
              <a:cxnLst/>
              <a:rect l="l" t="t" r="r" b="b"/>
              <a:pathLst>
                <a:path w="53339" h="75247" extrusionOk="0">
                  <a:moveTo>
                    <a:pt x="0" y="46673"/>
                  </a:moveTo>
                  <a:cubicBezTo>
                    <a:pt x="0" y="39052"/>
                    <a:pt x="0" y="31433"/>
                    <a:pt x="0" y="23813"/>
                  </a:cubicBezTo>
                  <a:cubicBezTo>
                    <a:pt x="3810" y="21908"/>
                    <a:pt x="7620" y="20002"/>
                    <a:pt x="11430" y="18098"/>
                  </a:cubicBezTo>
                  <a:cubicBezTo>
                    <a:pt x="11430" y="12383"/>
                    <a:pt x="11430" y="6667"/>
                    <a:pt x="11430" y="952"/>
                  </a:cubicBezTo>
                  <a:cubicBezTo>
                    <a:pt x="11430" y="952"/>
                    <a:pt x="11430" y="952"/>
                    <a:pt x="11430" y="952"/>
                  </a:cubicBezTo>
                  <a:cubicBezTo>
                    <a:pt x="24765" y="952"/>
                    <a:pt x="38100" y="0"/>
                    <a:pt x="51435" y="0"/>
                  </a:cubicBezTo>
                  <a:cubicBezTo>
                    <a:pt x="51435" y="0"/>
                    <a:pt x="53340" y="952"/>
                    <a:pt x="53340" y="952"/>
                  </a:cubicBezTo>
                  <a:cubicBezTo>
                    <a:pt x="49530" y="16192"/>
                    <a:pt x="44767" y="31433"/>
                    <a:pt x="40958" y="45720"/>
                  </a:cubicBezTo>
                  <a:cubicBezTo>
                    <a:pt x="39052" y="55245"/>
                    <a:pt x="37147" y="65723"/>
                    <a:pt x="35242" y="75248"/>
                  </a:cubicBezTo>
                  <a:cubicBezTo>
                    <a:pt x="35242" y="59055"/>
                    <a:pt x="35242" y="43815"/>
                    <a:pt x="35242" y="24765"/>
                  </a:cubicBezTo>
                  <a:cubicBezTo>
                    <a:pt x="20955" y="34290"/>
                    <a:pt x="10477" y="40005"/>
                    <a:pt x="0" y="46673"/>
                  </a:cubicBezTo>
                  <a:close/>
                </a:path>
              </a:pathLst>
            </a:custGeom>
            <a:solidFill>
              <a:srgbClr val="EEE0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9"/>
            <p:cNvSpPr/>
            <p:nvPr/>
          </p:nvSpPr>
          <p:spPr>
            <a:xfrm>
              <a:off x="3748087" y="2946082"/>
              <a:ext cx="53340" cy="114300"/>
            </a:xfrm>
            <a:custGeom>
              <a:avLst/>
              <a:gdLst/>
              <a:ahLst/>
              <a:cxnLst/>
              <a:rect l="l" t="t" r="r" b="b"/>
              <a:pathLst>
                <a:path w="53340" h="114300" extrusionOk="0">
                  <a:moveTo>
                    <a:pt x="53340" y="94297"/>
                  </a:moveTo>
                  <a:cubicBezTo>
                    <a:pt x="50483" y="100965"/>
                    <a:pt x="47625" y="107633"/>
                    <a:pt x="45720" y="114300"/>
                  </a:cubicBezTo>
                  <a:cubicBezTo>
                    <a:pt x="30480" y="77152"/>
                    <a:pt x="15240" y="40005"/>
                    <a:pt x="0" y="2858"/>
                  </a:cubicBezTo>
                  <a:cubicBezTo>
                    <a:pt x="2858" y="1905"/>
                    <a:pt x="5715" y="952"/>
                    <a:pt x="7620" y="0"/>
                  </a:cubicBezTo>
                  <a:cubicBezTo>
                    <a:pt x="22860" y="31433"/>
                    <a:pt x="38100" y="62865"/>
                    <a:pt x="53340" y="94297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9"/>
            <p:cNvSpPr/>
            <p:nvPr/>
          </p:nvSpPr>
          <p:spPr>
            <a:xfrm>
              <a:off x="3602354" y="3239342"/>
              <a:ext cx="89535" cy="22969"/>
            </a:xfrm>
            <a:custGeom>
              <a:avLst/>
              <a:gdLst/>
              <a:ahLst/>
              <a:cxnLst/>
              <a:rect l="l" t="t" r="r" b="b"/>
              <a:pathLst>
                <a:path w="89535" h="22969" extrusionOk="0">
                  <a:moveTo>
                    <a:pt x="0" y="2015"/>
                  </a:moveTo>
                  <a:cubicBezTo>
                    <a:pt x="32385" y="-3700"/>
                    <a:pt x="61913" y="2967"/>
                    <a:pt x="89535" y="19160"/>
                  </a:cubicBezTo>
                  <a:cubicBezTo>
                    <a:pt x="79058" y="21065"/>
                    <a:pt x="67628" y="22970"/>
                    <a:pt x="57150" y="22970"/>
                  </a:cubicBezTo>
                  <a:cubicBezTo>
                    <a:pt x="41910" y="22970"/>
                    <a:pt x="25717" y="22017"/>
                    <a:pt x="10478" y="21065"/>
                  </a:cubicBezTo>
                  <a:cubicBezTo>
                    <a:pt x="5715" y="14397"/>
                    <a:pt x="2858" y="7730"/>
                    <a:pt x="0" y="2015"/>
                  </a:cubicBezTo>
                  <a:close/>
                </a:path>
              </a:pathLst>
            </a:custGeom>
            <a:solidFill>
              <a:srgbClr val="868B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9"/>
            <p:cNvSpPr/>
            <p:nvPr/>
          </p:nvSpPr>
          <p:spPr>
            <a:xfrm>
              <a:off x="3659504" y="2645448"/>
              <a:ext cx="50082" cy="43458"/>
            </a:xfrm>
            <a:custGeom>
              <a:avLst/>
              <a:gdLst/>
              <a:ahLst/>
              <a:cxnLst/>
              <a:rect l="l" t="t" r="r" b="b"/>
              <a:pathLst>
                <a:path w="50082" h="43458" extrusionOk="0">
                  <a:moveTo>
                    <a:pt x="0" y="596"/>
                  </a:moveTo>
                  <a:cubicBezTo>
                    <a:pt x="1905" y="596"/>
                    <a:pt x="3810" y="596"/>
                    <a:pt x="5715" y="596"/>
                  </a:cubicBezTo>
                  <a:cubicBezTo>
                    <a:pt x="52388" y="-1309"/>
                    <a:pt x="52388" y="-1309"/>
                    <a:pt x="48578" y="43458"/>
                  </a:cubicBezTo>
                  <a:cubicBezTo>
                    <a:pt x="32385" y="29171"/>
                    <a:pt x="16192" y="14883"/>
                    <a:pt x="0" y="596"/>
                  </a:cubicBezTo>
                  <a:close/>
                </a:path>
              </a:pathLst>
            </a:custGeom>
            <a:solidFill>
              <a:srgbClr val="F0EF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9"/>
            <p:cNvSpPr/>
            <p:nvPr/>
          </p:nvSpPr>
          <p:spPr>
            <a:xfrm>
              <a:off x="3774757" y="2431732"/>
              <a:ext cx="49529" cy="40004"/>
            </a:xfrm>
            <a:custGeom>
              <a:avLst/>
              <a:gdLst/>
              <a:ahLst/>
              <a:cxnLst/>
              <a:rect l="l" t="t" r="r" b="b"/>
              <a:pathLst>
                <a:path w="49529" h="40004" extrusionOk="0">
                  <a:moveTo>
                    <a:pt x="0" y="9525"/>
                  </a:moveTo>
                  <a:cubicBezTo>
                    <a:pt x="3810" y="6667"/>
                    <a:pt x="8572" y="2857"/>
                    <a:pt x="12383" y="0"/>
                  </a:cubicBezTo>
                  <a:cubicBezTo>
                    <a:pt x="24765" y="10477"/>
                    <a:pt x="37147" y="20955"/>
                    <a:pt x="49530" y="31432"/>
                  </a:cubicBezTo>
                  <a:cubicBezTo>
                    <a:pt x="46672" y="34290"/>
                    <a:pt x="43815" y="37147"/>
                    <a:pt x="40958" y="40005"/>
                  </a:cubicBezTo>
                  <a:cubicBezTo>
                    <a:pt x="26670" y="30480"/>
                    <a:pt x="13335" y="20002"/>
                    <a:pt x="0" y="9525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9"/>
            <p:cNvSpPr/>
            <p:nvPr/>
          </p:nvSpPr>
          <p:spPr>
            <a:xfrm>
              <a:off x="3732847" y="2855594"/>
              <a:ext cx="17145" cy="83820"/>
            </a:xfrm>
            <a:custGeom>
              <a:avLst/>
              <a:gdLst/>
              <a:ahLst/>
              <a:cxnLst/>
              <a:rect l="l" t="t" r="r" b="b"/>
              <a:pathLst>
                <a:path w="17145" h="83820" extrusionOk="0">
                  <a:moveTo>
                    <a:pt x="0" y="22860"/>
                  </a:moveTo>
                  <a:cubicBezTo>
                    <a:pt x="3810" y="15240"/>
                    <a:pt x="7620" y="7620"/>
                    <a:pt x="11430" y="0"/>
                  </a:cubicBezTo>
                  <a:cubicBezTo>
                    <a:pt x="13335" y="27622"/>
                    <a:pt x="15240" y="55245"/>
                    <a:pt x="17145" y="82867"/>
                  </a:cubicBezTo>
                  <a:cubicBezTo>
                    <a:pt x="15240" y="82867"/>
                    <a:pt x="14288" y="83820"/>
                    <a:pt x="12383" y="83820"/>
                  </a:cubicBezTo>
                  <a:cubicBezTo>
                    <a:pt x="7620" y="63817"/>
                    <a:pt x="3810" y="43815"/>
                    <a:pt x="0" y="22860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9"/>
            <p:cNvSpPr/>
            <p:nvPr/>
          </p:nvSpPr>
          <p:spPr>
            <a:xfrm>
              <a:off x="3731895" y="2794634"/>
              <a:ext cx="952" cy="83820"/>
            </a:xfrm>
            <a:custGeom>
              <a:avLst/>
              <a:gdLst/>
              <a:ahLst/>
              <a:cxnLst/>
              <a:rect l="l" t="t" r="r" b="b"/>
              <a:pathLst>
                <a:path w="952" h="83820" extrusionOk="0">
                  <a:moveTo>
                    <a:pt x="952" y="0"/>
                  </a:moveTo>
                  <a:cubicBezTo>
                    <a:pt x="952" y="27623"/>
                    <a:pt x="0" y="56198"/>
                    <a:pt x="0" y="83820"/>
                  </a:cubicBezTo>
                  <a:cubicBezTo>
                    <a:pt x="952" y="56198"/>
                    <a:pt x="952" y="27623"/>
                    <a:pt x="952" y="0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9"/>
            <p:cNvSpPr/>
            <p:nvPr/>
          </p:nvSpPr>
          <p:spPr>
            <a:xfrm>
              <a:off x="4076700" y="3320414"/>
              <a:ext cx="31432" cy="28575"/>
            </a:xfrm>
            <a:custGeom>
              <a:avLst/>
              <a:gdLst/>
              <a:ahLst/>
              <a:cxnLst/>
              <a:rect l="l" t="t" r="r" b="b"/>
              <a:pathLst>
                <a:path w="31432" h="28575" extrusionOk="0">
                  <a:moveTo>
                    <a:pt x="18097" y="28575"/>
                  </a:moveTo>
                  <a:cubicBezTo>
                    <a:pt x="12383" y="28575"/>
                    <a:pt x="6667" y="28575"/>
                    <a:pt x="0" y="28575"/>
                  </a:cubicBezTo>
                  <a:cubicBezTo>
                    <a:pt x="7620" y="19050"/>
                    <a:pt x="16192" y="9525"/>
                    <a:pt x="23813" y="0"/>
                  </a:cubicBezTo>
                  <a:cubicBezTo>
                    <a:pt x="26670" y="2857"/>
                    <a:pt x="28575" y="6667"/>
                    <a:pt x="31433" y="9525"/>
                  </a:cubicBezTo>
                  <a:cubicBezTo>
                    <a:pt x="27622" y="16192"/>
                    <a:pt x="22860" y="22860"/>
                    <a:pt x="18097" y="28575"/>
                  </a:cubicBezTo>
                  <a:close/>
                </a:path>
              </a:pathLst>
            </a:custGeom>
            <a:solidFill>
              <a:srgbClr val="575A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9"/>
            <p:cNvSpPr/>
            <p:nvPr/>
          </p:nvSpPr>
          <p:spPr>
            <a:xfrm>
              <a:off x="3750945" y="2674619"/>
              <a:ext cx="12382" cy="55245"/>
            </a:xfrm>
            <a:custGeom>
              <a:avLst/>
              <a:gdLst/>
              <a:ahLst/>
              <a:cxnLst/>
              <a:rect l="l" t="t" r="r" b="b"/>
              <a:pathLst>
                <a:path w="12382" h="55245" extrusionOk="0">
                  <a:moveTo>
                    <a:pt x="12383" y="55245"/>
                  </a:moveTo>
                  <a:cubicBezTo>
                    <a:pt x="8572" y="49530"/>
                    <a:pt x="4763" y="43815"/>
                    <a:pt x="0" y="38100"/>
                  </a:cubicBezTo>
                  <a:cubicBezTo>
                    <a:pt x="2858" y="25717"/>
                    <a:pt x="5715" y="12383"/>
                    <a:pt x="8572" y="0"/>
                  </a:cubicBezTo>
                  <a:cubicBezTo>
                    <a:pt x="9525" y="19050"/>
                    <a:pt x="10477" y="37147"/>
                    <a:pt x="12383" y="55245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3801427" y="3040379"/>
              <a:ext cx="4762" cy="7620"/>
            </a:xfrm>
            <a:custGeom>
              <a:avLst/>
              <a:gdLst/>
              <a:ahLst/>
              <a:cxnLst/>
              <a:rect l="l" t="t" r="r" b="b"/>
              <a:pathLst>
                <a:path w="4762" h="7620" extrusionOk="0">
                  <a:moveTo>
                    <a:pt x="4763" y="7620"/>
                  </a:moveTo>
                  <a:cubicBezTo>
                    <a:pt x="2857" y="4763"/>
                    <a:pt x="1905" y="2858"/>
                    <a:pt x="0" y="0"/>
                  </a:cubicBezTo>
                  <a:cubicBezTo>
                    <a:pt x="1905" y="2858"/>
                    <a:pt x="2857" y="5715"/>
                    <a:pt x="4763" y="7620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3782377" y="2427922"/>
              <a:ext cx="1904" cy="1904"/>
            </a:xfrm>
            <a:custGeom>
              <a:avLst/>
              <a:gdLst/>
              <a:ahLst/>
              <a:cxnLst/>
              <a:rect l="l" t="t" r="r" b="b"/>
              <a:pathLst>
                <a:path w="1904" h="1904" extrusionOk="0">
                  <a:moveTo>
                    <a:pt x="1905" y="1905"/>
                  </a:moveTo>
                  <a:lnTo>
                    <a:pt x="0" y="952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3759517" y="2667952"/>
              <a:ext cx="3810" cy="6667"/>
            </a:xfrm>
            <a:custGeom>
              <a:avLst/>
              <a:gdLst/>
              <a:ahLst/>
              <a:cxnLst/>
              <a:rect l="l" t="t" r="r" b="b"/>
              <a:pathLst>
                <a:path w="3810" h="6667" extrusionOk="0">
                  <a:moveTo>
                    <a:pt x="0" y="6667"/>
                  </a:moveTo>
                  <a:cubicBezTo>
                    <a:pt x="953" y="4763"/>
                    <a:pt x="2858" y="1905"/>
                    <a:pt x="3810" y="0"/>
                  </a:cubicBezTo>
                  <a:cubicBezTo>
                    <a:pt x="1905" y="2857"/>
                    <a:pt x="953" y="4763"/>
                    <a:pt x="0" y="6667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2460208" y="3133724"/>
              <a:ext cx="459204" cy="381079"/>
            </a:xfrm>
            <a:custGeom>
              <a:avLst/>
              <a:gdLst/>
              <a:ahLst/>
              <a:cxnLst/>
              <a:rect l="l" t="t" r="r" b="b"/>
              <a:pathLst>
                <a:path w="459204" h="381079" extrusionOk="0">
                  <a:moveTo>
                    <a:pt x="99" y="338138"/>
                  </a:moveTo>
                  <a:cubicBezTo>
                    <a:pt x="2004" y="320040"/>
                    <a:pt x="4862" y="302895"/>
                    <a:pt x="6767" y="283845"/>
                  </a:cubicBezTo>
                  <a:cubicBezTo>
                    <a:pt x="40104" y="295275"/>
                    <a:pt x="70584" y="307658"/>
                    <a:pt x="102017" y="316230"/>
                  </a:cubicBezTo>
                  <a:cubicBezTo>
                    <a:pt x="163929" y="333375"/>
                    <a:pt x="191552" y="320040"/>
                    <a:pt x="205839" y="260985"/>
                  </a:cubicBezTo>
                  <a:cubicBezTo>
                    <a:pt x="223937" y="184785"/>
                    <a:pt x="239177" y="107633"/>
                    <a:pt x="253464" y="30480"/>
                  </a:cubicBezTo>
                  <a:cubicBezTo>
                    <a:pt x="258227" y="4763"/>
                    <a:pt x="268704" y="-3810"/>
                    <a:pt x="297279" y="2858"/>
                  </a:cubicBezTo>
                  <a:cubicBezTo>
                    <a:pt x="330617" y="10478"/>
                    <a:pt x="364907" y="16192"/>
                    <a:pt x="398244" y="16192"/>
                  </a:cubicBezTo>
                  <a:cubicBezTo>
                    <a:pt x="418247" y="16192"/>
                    <a:pt x="439202" y="5715"/>
                    <a:pt x="459204" y="0"/>
                  </a:cubicBezTo>
                  <a:cubicBezTo>
                    <a:pt x="457299" y="25717"/>
                    <a:pt x="454442" y="51435"/>
                    <a:pt x="451584" y="80963"/>
                  </a:cubicBezTo>
                  <a:cubicBezTo>
                    <a:pt x="416342" y="77153"/>
                    <a:pt x="384909" y="72390"/>
                    <a:pt x="353477" y="70485"/>
                  </a:cubicBezTo>
                  <a:cubicBezTo>
                    <a:pt x="337284" y="69533"/>
                    <a:pt x="318234" y="69533"/>
                    <a:pt x="305852" y="77153"/>
                  </a:cubicBezTo>
                  <a:cubicBezTo>
                    <a:pt x="268704" y="100013"/>
                    <a:pt x="252512" y="138113"/>
                    <a:pt x="248702" y="178117"/>
                  </a:cubicBezTo>
                  <a:cubicBezTo>
                    <a:pt x="242987" y="230505"/>
                    <a:pt x="220127" y="276225"/>
                    <a:pt x="197267" y="322897"/>
                  </a:cubicBezTo>
                  <a:cubicBezTo>
                    <a:pt x="191552" y="333375"/>
                    <a:pt x="192504" y="346710"/>
                    <a:pt x="189647" y="359092"/>
                  </a:cubicBezTo>
                  <a:cubicBezTo>
                    <a:pt x="176312" y="381000"/>
                    <a:pt x="150594" y="382905"/>
                    <a:pt x="124877" y="380047"/>
                  </a:cubicBezTo>
                  <a:cubicBezTo>
                    <a:pt x="91539" y="376238"/>
                    <a:pt x="58202" y="367665"/>
                    <a:pt x="24864" y="364808"/>
                  </a:cubicBezTo>
                  <a:cubicBezTo>
                    <a:pt x="4862" y="362903"/>
                    <a:pt x="-853" y="355283"/>
                    <a:pt x="99" y="338138"/>
                  </a:cubicBezTo>
                  <a:close/>
                </a:path>
              </a:pathLst>
            </a:custGeom>
            <a:solidFill>
              <a:srgbClr val="F2E1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2450782" y="2997516"/>
              <a:ext cx="536257" cy="551898"/>
            </a:xfrm>
            <a:custGeom>
              <a:avLst/>
              <a:gdLst/>
              <a:ahLst/>
              <a:cxnLst/>
              <a:rect l="l" t="t" r="r" b="b"/>
              <a:pathLst>
                <a:path w="536257" h="551898" extrusionOk="0">
                  <a:moveTo>
                    <a:pt x="9525" y="474345"/>
                  </a:moveTo>
                  <a:cubicBezTo>
                    <a:pt x="8573" y="490538"/>
                    <a:pt x="14288" y="499110"/>
                    <a:pt x="35243" y="500063"/>
                  </a:cubicBezTo>
                  <a:cubicBezTo>
                    <a:pt x="68580" y="502920"/>
                    <a:pt x="101918" y="511492"/>
                    <a:pt x="135255" y="515303"/>
                  </a:cubicBezTo>
                  <a:cubicBezTo>
                    <a:pt x="160973" y="518160"/>
                    <a:pt x="186690" y="516255"/>
                    <a:pt x="200025" y="494348"/>
                  </a:cubicBezTo>
                  <a:cubicBezTo>
                    <a:pt x="201930" y="481965"/>
                    <a:pt x="201930" y="468630"/>
                    <a:pt x="207645" y="458153"/>
                  </a:cubicBezTo>
                  <a:cubicBezTo>
                    <a:pt x="230505" y="411480"/>
                    <a:pt x="253365" y="365760"/>
                    <a:pt x="259080" y="313373"/>
                  </a:cubicBezTo>
                  <a:cubicBezTo>
                    <a:pt x="263843" y="274320"/>
                    <a:pt x="280035" y="236220"/>
                    <a:pt x="316230" y="212408"/>
                  </a:cubicBezTo>
                  <a:cubicBezTo>
                    <a:pt x="328613" y="204788"/>
                    <a:pt x="347663" y="204788"/>
                    <a:pt x="363855" y="205740"/>
                  </a:cubicBezTo>
                  <a:cubicBezTo>
                    <a:pt x="395288" y="207645"/>
                    <a:pt x="426720" y="212408"/>
                    <a:pt x="461963" y="216217"/>
                  </a:cubicBezTo>
                  <a:cubicBezTo>
                    <a:pt x="464820" y="186690"/>
                    <a:pt x="466725" y="160973"/>
                    <a:pt x="469583" y="135255"/>
                  </a:cubicBezTo>
                  <a:cubicBezTo>
                    <a:pt x="474345" y="114300"/>
                    <a:pt x="480060" y="93345"/>
                    <a:pt x="484822" y="72390"/>
                  </a:cubicBezTo>
                  <a:cubicBezTo>
                    <a:pt x="489585" y="64770"/>
                    <a:pt x="496253" y="58103"/>
                    <a:pt x="499110" y="50483"/>
                  </a:cubicBezTo>
                  <a:cubicBezTo>
                    <a:pt x="506730" y="30480"/>
                    <a:pt x="502920" y="2858"/>
                    <a:pt x="536258" y="0"/>
                  </a:cubicBezTo>
                  <a:cubicBezTo>
                    <a:pt x="522922" y="76200"/>
                    <a:pt x="509588" y="152400"/>
                    <a:pt x="496253" y="228600"/>
                  </a:cubicBezTo>
                  <a:cubicBezTo>
                    <a:pt x="492443" y="251460"/>
                    <a:pt x="481013" y="257175"/>
                    <a:pt x="457200" y="252413"/>
                  </a:cubicBezTo>
                  <a:cubicBezTo>
                    <a:pt x="428625" y="246698"/>
                    <a:pt x="400050" y="242888"/>
                    <a:pt x="370523" y="241935"/>
                  </a:cubicBezTo>
                  <a:cubicBezTo>
                    <a:pt x="326708" y="240030"/>
                    <a:pt x="314325" y="246698"/>
                    <a:pt x="301943" y="285750"/>
                  </a:cubicBezTo>
                  <a:cubicBezTo>
                    <a:pt x="279083" y="357188"/>
                    <a:pt x="258128" y="428625"/>
                    <a:pt x="236220" y="500063"/>
                  </a:cubicBezTo>
                  <a:cubicBezTo>
                    <a:pt x="219075" y="556260"/>
                    <a:pt x="219075" y="557213"/>
                    <a:pt x="159068" y="546735"/>
                  </a:cubicBezTo>
                  <a:cubicBezTo>
                    <a:pt x="106680" y="538163"/>
                    <a:pt x="55245" y="527685"/>
                    <a:pt x="0" y="518160"/>
                  </a:cubicBezTo>
                  <a:cubicBezTo>
                    <a:pt x="2858" y="502920"/>
                    <a:pt x="6668" y="488633"/>
                    <a:pt x="9525" y="474345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9"/>
            <p:cNvSpPr/>
            <p:nvPr/>
          </p:nvSpPr>
          <p:spPr>
            <a:xfrm>
              <a:off x="2934652" y="2863214"/>
              <a:ext cx="160020" cy="206692"/>
            </a:xfrm>
            <a:custGeom>
              <a:avLst/>
              <a:gdLst/>
              <a:ahLst/>
              <a:cxnLst/>
              <a:rect l="l" t="t" r="r" b="b"/>
              <a:pathLst>
                <a:path w="160020" h="206692" extrusionOk="0">
                  <a:moveTo>
                    <a:pt x="51435" y="134302"/>
                  </a:moveTo>
                  <a:cubicBezTo>
                    <a:pt x="18098" y="137160"/>
                    <a:pt x="21908" y="164782"/>
                    <a:pt x="14288" y="184785"/>
                  </a:cubicBezTo>
                  <a:cubicBezTo>
                    <a:pt x="11430" y="192405"/>
                    <a:pt x="4763" y="200025"/>
                    <a:pt x="0" y="206692"/>
                  </a:cubicBezTo>
                  <a:cubicBezTo>
                    <a:pt x="8573" y="139065"/>
                    <a:pt x="17145" y="72390"/>
                    <a:pt x="26670" y="0"/>
                  </a:cubicBezTo>
                  <a:cubicBezTo>
                    <a:pt x="73343" y="22860"/>
                    <a:pt x="117158" y="43815"/>
                    <a:pt x="160020" y="64770"/>
                  </a:cubicBezTo>
                  <a:cubicBezTo>
                    <a:pt x="139065" y="66675"/>
                    <a:pt x="119063" y="69532"/>
                    <a:pt x="98108" y="70485"/>
                  </a:cubicBezTo>
                  <a:cubicBezTo>
                    <a:pt x="56198" y="73342"/>
                    <a:pt x="36195" y="100013"/>
                    <a:pt x="51435" y="134302"/>
                  </a:cubicBezTo>
                  <a:lnTo>
                    <a:pt x="51435" y="134302"/>
                  </a:lnTo>
                  <a:close/>
                </a:path>
              </a:pathLst>
            </a:custGeom>
            <a:solidFill>
              <a:srgbClr val="EEE0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9"/>
            <p:cNvSpPr/>
            <p:nvPr/>
          </p:nvSpPr>
          <p:spPr>
            <a:xfrm>
              <a:off x="2981000" y="2928937"/>
              <a:ext cx="202253" cy="68579"/>
            </a:xfrm>
            <a:custGeom>
              <a:avLst/>
              <a:gdLst/>
              <a:ahLst/>
              <a:cxnLst/>
              <a:rect l="l" t="t" r="r" b="b"/>
              <a:pathLst>
                <a:path w="202253" h="68579" extrusionOk="0">
                  <a:moveTo>
                    <a:pt x="5087" y="68580"/>
                  </a:moveTo>
                  <a:cubicBezTo>
                    <a:pt x="-10153" y="33338"/>
                    <a:pt x="9849" y="6667"/>
                    <a:pt x="51759" y="5715"/>
                  </a:cubicBezTo>
                  <a:cubicBezTo>
                    <a:pt x="72714" y="4763"/>
                    <a:pt x="92716" y="1905"/>
                    <a:pt x="113672" y="0"/>
                  </a:cubicBezTo>
                  <a:cubicBezTo>
                    <a:pt x="143199" y="12383"/>
                    <a:pt x="172726" y="23813"/>
                    <a:pt x="202254" y="36195"/>
                  </a:cubicBezTo>
                  <a:cubicBezTo>
                    <a:pt x="201301" y="38100"/>
                    <a:pt x="201301" y="39053"/>
                    <a:pt x="200349" y="40958"/>
                  </a:cubicBezTo>
                  <a:cubicBezTo>
                    <a:pt x="155582" y="40958"/>
                    <a:pt x="111766" y="41910"/>
                    <a:pt x="66999" y="40958"/>
                  </a:cubicBezTo>
                  <a:cubicBezTo>
                    <a:pt x="41282" y="40005"/>
                    <a:pt x="17469" y="41910"/>
                    <a:pt x="5087" y="68580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4445317" y="2914591"/>
              <a:ext cx="881504" cy="255327"/>
            </a:xfrm>
            <a:custGeom>
              <a:avLst/>
              <a:gdLst/>
              <a:ahLst/>
              <a:cxnLst/>
              <a:rect l="l" t="t" r="r" b="b"/>
              <a:pathLst>
                <a:path w="881504" h="255327" extrusionOk="0">
                  <a:moveTo>
                    <a:pt x="60008" y="35300"/>
                  </a:moveTo>
                  <a:cubicBezTo>
                    <a:pt x="66675" y="33395"/>
                    <a:pt x="72390" y="31490"/>
                    <a:pt x="79058" y="29585"/>
                  </a:cubicBezTo>
                  <a:cubicBezTo>
                    <a:pt x="80010" y="26728"/>
                    <a:pt x="80010" y="23870"/>
                    <a:pt x="80963" y="21013"/>
                  </a:cubicBezTo>
                  <a:cubicBezTo>
                    <a:pt x="55245" y="18155"/>
                    <a:pt x="29528" y="14345"/>
                    <a:pt x="0" y="10535"/>
                  </a:cubicBezTo>
                  <a:cubicBezTo>
                    <a:pt x="55245" y="-8515"/>
                    <a:pt x="90488" y="-1847"/>
                    <a:pt x="121920" y="31490"/>
                  </a:cubicBezTo>
                  <a:cubicBezTo>
                    <a:pt x="127635" y="37205"/>
                    <a:pt x="137160" y="39110"/>
                    <a:pt x="144780" y="42920"/>
                  </a:cubicBezTo>
                  <a:cubicBezTo>
                    <a:pt x="163830" y="60065"/>
                    <a:pt x="181928" y="77210"/>
                    <a:pt x="201930" y="92450"/>
                  </a:cubicBezTo>
                  <a:cubicBezTo>
                    <a:pt x="206692" y="96260"/>
                    <a:pt x="219075" y="92450"/>
                    <a:pt x="226695" y="89593"/>
                  </a:cubicBezTo>
                  <a:cubicBezTo>
                    <a:pt x="258127" y="76258"/>
                    <a:pt x="287655" y="60065"/>
                    <a:pt x="319088" y="47683"/>
                  </a:cubicBezTo>
                  <a:cubicBezTo>
                    <a:pt x="361950" y="30538"/>
                    <a:pt x="416242" y="50540"/>
                    <a:pt x="439102" y="88640"/>
                  </a:cubicBezTo>
                  <a:cubicBezTo>
                    <a:pt x="447675" y="102928"/>
                    <a:pt x="460058" y="114358"/>
                    <a:pt x="466725" y="123883"/>
                  </a:cubicBezTo>
                  <a:cubicBezTo>
                    <a:pt x="500063" y="108643"/>
                    <a:pt x="526733" y="90545"/>
                    <a:pt x="556260" y="84830"/>
                  </a:cubicBezTo>
                  <a:cubicBezTo>
                    <a:pt x="590550" y="77210"/>
                    <a:pt x="630555" y="70543"/>
                    <a:pt x="653415" y="111500"/>
                  </a:cubicBezTo>
                  <a:cubicBezTo>
                    <a:pt x="657225" y="119120"/>
                    <a:pt x="667702" y="122930"/>
                    <a:pt x="675323" y="128645"/>
                  </a:cubicBezTo>
                  <a:cubicBezTo>
                    <a:pt x="694373" y="151505"/>
                    <a:pt x="712470" y="175318"/>
                    <a:pt x="731520" y="199130"/>
                  </a:cubicBezTo>
                  <a:cubicBezTo>
                    <a:pt x="748665" y="188653"/>
                    <a:pt x="760095" y="181985"/>
                    <a:pt x="771525" y="174365"/>
                  </a:cubicBezTo>
                  <a:cubicBezTo>
                    <a:pt x="802958" y="158173"/>
                    <a:pt x="834390" y="141980"/>
                    <a:pt x="864870" y="124835"/>
                  </a:cubicBezTo>
                  <a:cubicBezTo>
                    <a:pt x="868680" y="122930"/>
                    <a:pt x="868680" y="114358"/>
                    <a:pt x="870585" y="109595"/>
                  </a:cubicBezTo>
                  <a:cubicBezTo>
                    <a:pt x="887730" y="159125"/>
                    <a:pt x="888683" y="159125"/>
                    <a:pt x="843915" y="187700"/>
                  </a:cubicBezTo>
                  <a:cubicBezTo>
                    <a:pt x="807720" y="210560"/>
                    <a:pt x="771525" y="231515"/>
                    <a:pt x="731520" y="255328"/>
                  </a:cubicBezTo>
                  <a:cubicBezTo>
                    <a:pt x="702945" y="221038"/>
                    <a:pt x="676275" y="188653"/>
                    <a:pt x="649605" y="156268"/>
                  </a:cubicBezTo>
                  <a:cubicBezTo>
                    <a:pt x="618173" y="118168"/>
                    <a:pt x="594360" y="112453"/>
                    <a:pt x="549593" y="136265"/>
                  </a:cubicBezTo>
                  <a:cubicBezTo>
                    <a:pt x="525780" y="149600"/>
                    <a:pt x="502920" y="164840"/>
                    <a:pt x="474345" y="182938"/>
                  </a:cubicBezTo>
                  <a:cubicBezTo>
                    <a:pt x="453390" y="161030"/>
                    <a:pt x="431483" y="140075"/>
                    <a:pt x="410527" y="118168"/>
                  </a:cubicBezTo>
                  <a:cubicBezTo>
                    <a:pt x="369570" y="72448"/>
                    <a:pt x="347663" y="68638"/>
                    <a:pt x="292417" y="100070"/>
                  </a:cubicBezTo>
                  <a:cubicBezTo>
                    <a:pt x="272415" y="111500"/>
                    <a:pt x="253365" y="122930"/>
                    <a:pt x="235267" y="136265"/>
                  </a:cubicBezTo>
                  <a:cubicBezTo>
                    <a:pt x="215265" y="151505"/>
                    <a:pt x="199073" y="148648"/>
                    <a:pt x="183833" y="131503"/>
                  </a:cubicBezTo>
                  <a:cubicBezTo>
                    <a:pt x="165735" y="112453"/>
                    <a:pt x="149542" y="91498"/>
                    <a:pt x="128588" y="75305"/>
                  </a:cubicBezTo>
                  <a:cubicBezTo>
                    <a:pt x="106680" y="59113"/>
                    <a:pt x="81915" y="47683"/>
                    <a:pt x="60008" y="35300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4589145" y="2897504"/>
              <a:ext cx="553402" cy="144779"/>
            </a:xfrm>
            <a:custGeom>
              <a:avLst/>
              <a:gdLst/>
              <a:ahLst/>
              <a:cxnLst/>
              <a:rect l="l" t="t" r="r" b="b"/>
              <a:pathLst>
                <a:path w="553402" h="144779" extrusionOk="0">
                  <a:moveTo>
                    <a:pt x="530543" y="144780"/>
                  </a:moveTo>
                  <a:cubicBezTo>
                    <a:pt x="522923" y="139065"/>
                    <a:pt x="513398" y="134303"/>
                    <a:pt x="508635" y="127635"/>
                  </a:cubicBezTo>
                  <a:cubicBezTo>
                    <a:pt x="485775" y="87630"/>
                    <a:pt x="445770" y="94298"/>
                    <a:pt x="411480" y="100965"/>
                  </a:cubicBezTo>
                  <a:cubicBezTo>
                    <a:pt x="381952" y="107633"/>
                    <a:pt x="355283" y="124778"/>
                    <a:pt x="321945" y="140017"/>
                  </a:cubicBezTo>
                  <a:cubicBezTo>
                    <a:pt x="314325" y="131445"/>
                    <a:pt x="302895" y="119063"/>
                    <a:pt x="294323" y="104775"/>
                  </a:cubicBezTo>
                  <a:cubicBezTo>
                    <a:pt x="271462" y="66675"/>
                    <a:pt x="217170" y="46673"/>
                    <a:pt x="174308" y="63817"/>
                  </a:cubicBezTo>
                  <a:cubicBezTo>
                    <a:pt x="142875" y="76200"/>
                    <a:pt x="113348" y="92392"/>
                    <a:pt x="81915" y="105728"/>
                  </a:cubicBezTo>
                  <a:cubicBezTo>
                    <a:pt x="74295" y="108585"/>
                    <a:pt x="61913" y="112395"/>
                    <a:pt x="57150" y="108585"/>
                  </a:cubicBezTo>
                  <a:cubicBezTo>
                    <a:pt x="37147" y="93345"/>
                    <a:pt x="19050" y="76200"/>
                    <a:pt x="0" y="59055"/>
                  </a:cubicBezTo>
                  <a:cubicBezTo>
                    <a:pt x="3810" y="57150"/>
                    <a:pt x="7620" y="55245"/>
                    <a:pt x="11430" y="53340"/>
                  </a:cubicBezTo>
                  <a:cubicBezTo>
                    <a:pt x="37147" y="79058"/>
                    <a:pt x="67627" y="80010"/>
                    <a:pt x="98108" y="63817"/>
                  </a:cubicBezTo>
                  <a:cubicBezTo>
                    <a:pt x="139065" y="43815"/>
                    <a:pt x="179070" y="21908"/>
                    <a:pt x="221933" y="0"/>
                  </a:cubicBezTo>
                  <a:cubicBezTo>
                    <a:pt x="236220" y="18098"/>
                    <a:pt x="250508" y="34290"/>
                    <a:pt x="264795" y="51435"/>
                  </a:cubicBezTo>
                  <a:cubicBezTo>
                    <a:pt x="295275" y="90488"/>
                    <a:pt x="328612" y="98108"/>
                    <a:pt x="373380" y="75248"/>
                  </a:cubicBezTo>
                  <a:cubicBezTo>
                    <a:pt x="393383" y="64770"/>
                    <a:pt x="411480" y="51435"/>
                    <a:pt x="430530" y="39053"/>
                  </a:cubicBezTo>
                  <a:cubicBezTo>
                    <a:pt x="471487" y="11430"/>
                    <a:pt x="471487" y="11430"/>
                    <a:pt x="501015" y="51435"/>
                  </a:cubicBezTo>
                  <a:cubicBezTo>
                    <a:pt x="518160" y="73342"/>
                    <a:pt x="536258" y="95250"/>
                    <a:pt x="553402" y="116205"/>
                  </a:cubicBezTo>
                  <a:cubicBezTo>
                    <a:pt x="530543" y="115253"/>
                    <a:pt x="529590" y="129540"/>
                    <a:pt x="530543" y="144780"/>
                  </a:cubicBezTo>
                  <a:close/>
                </a:path>
              </a:pathLst>
            </a:custGeom>
            <a:solidFill>
              <a:srgbClr val="F2E1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5153977" y="2964179"/>
              <a:ext cx="160019" cy="123825"/>
            </a:xfrm>
            <a:custGeom>
              <a:avLst/>
              <a:gdLst/>
              <a:ahLst/>
              <a:cxnLst/>
              <a:rect l="l" t="t" r="r" b="b"/>
              <a:pathLst>
                <a:path w="160019" h="123825" extrusionOk="0">
                  <a:moveTo>
                    <a:pt x="160020" y="59055"/>
                  </a:moveTo>
                  <a:cubicBezTo>
                    <a:pt x="158115" y="64770"/>
                    <a:pt x="158115" y="72390"/>
                    <a:pt x="154305" y="74295"/>
                  </a:cubicBezTo>
                  <a:cubicBezTo>
                    <a:pt x="123825" y="91440"/>
                    <a:pt x="92392" y="107633"/>
                    <a:pt x="60960" y="123825"/>
                  </a:cubicBezTo>
                  <a:cubicBezTo>
                    <a:pt x="56197" y="103823"/>
                    <a:pt x="51435" y="82867"/>
                    <a:pt x="46672" y="65723"/>
                  </a:cubicBezTo>
                  <a:cubicBezTo>
                    <a:pt x="28575" y="61913"/>
                    <a:pt x="14288" y="59055"/>
                    <a:pt x="0" y="56198"/>
                  </a:cubicBezTo>
                  <a:cubicBezTo>
                    <a:pt x="58103" y="65723"/>
                    <a:pt x="95250" y="26670"/>
                    <a:pt x="142875" y="0"/>
                  </a:cubicBezTo>
                  <a:cubicBezTo>
                    <a:pt x="149542" y="20955"/>
                    <a:pt x="155257" y="40005"/>
                    <a:pt x="160020" y="59055"/>
                  </a:cubicBezTo>
                  <a:close/>
                </a:path>
              </a:pathLst>
            </a:custGeom>
            <a:solidFill>
              <a:srgbClr val="F2E1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5120406" y="3013661"/>
              <a:ext cx="96435" cy="99108"/>
            </a:xfrm>
            <a:custGeom>
              <a:avLst/>
              <a:gdLst/>
              <a:ahLst/>
              <a:cxnLst/>
              <a:rect l="l" t="t" r="r" b="b"/>
              <a:pathLst>
                <a:path w="96435" h="99108" extrusionOk="0">
                  <a:moveTo>
                    <a:pt x="35476" y="6716"/>
                  </a:moveTo>
                  <a:cubicBezTo>
                    <a:pt x="49763" y="9573"/>
                    <a:pt x="64051" y="12431"/>
                    <a:pt x="82148" y="16241"/>
                  </a:cubicBezTo>
                  <a:cubicBezTo>
                    <a:pt x="85958" y="34338"/>
                    <a:pt x="90721" y="54341"/>
                    <a:pt x="96436" y="74343"/>
                  </a:cubicBezTo>
                  <a:cubicBezTo>
                    <a:pt x="85006" y="81011"/>
                    <a:pt x="73576" y="88631"/>
                    <a:pt x="56431" y="99108"/>
                  </a:cubicBezTo>
                  <a:cubicBezTo>
                    <a:pt x="37381" y="75296"/>
                    <a:pt x="18331" y="52436"/>
                    <a:pt x="233" y="28623"/>
                  </a:cubicBezTo>
                  <a:cubicBezTo>
                    <a:pt x="-719" y="12431"/>
                    <a:pt x="233" y="-904"/>
                    <a:pt x="23093" y="48"/>
                  </a:cubicBezTo>
                  <a:cubicBezTo>
                    <a:pt x="23093" y="48"/>
                    <a:pt x="24046" y="48"/>
                    <a:pt x="24046" y="48"/>
                  </a:cubicBezTo>
                  <a:cubicBezTo>
                    <a:pt x="26903" y="1001"/>
                    <a:pt x="29761" y="2906"/>
                    <a:pt x="32618" y="3858"/>
                  </a:cubicBezTo>
                  <a:lnTo>
                    <a:pt x="34523" y="3858"/>
                  </a:lnTo>
                  <a:lnTo>
                    <a:pt x="35476" y="6716"/>
                  </a:lnTo>
                  <a:close/>
                </a:path>
              </a:pathLst>
            </a:custGeom>
            <a:solidFill>
              <a:srgbClr val="F2E6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4438650" y="2949891"/>
              <a:ext cx="17145" cy="952"/>
            </a:xfrm>
            <a:custGeom>
              <a:avLst/>
              <a:gdLst/>
              <a:ahLst/>
              <a:cxnLst/>
              <a:rect l="l" t="t" r="r" b="b"/>
              <a:pathLst>
                <a:path w="17145" h="952" extrusionOk="0">
                  <a:moveTo>
                    <a:pt x="0" y="953"/>
                  </a:moveTo>
                  <a:cubicBezTo>
                    <a:pt x="5715" y="953"/>
                    <a:pt x="11430" y="0"/>
                    <a:pt x="17145" y="0"/>
                  </a:cubicBezTo>
                  <a:cubicBezTo>
                    <a:pt x="11430" y="953"/>
                    <a:pt x="5715" y="953"/>
                    <a:pt x="0" y="953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5143500" y="3015614"/>
              <a:ext cx="8572" cy="3809"/>
            </a:xfrm>
            <a:custGeom>
              <a:avLst/>
              <a:gdLst/>
              <a:ahLst/>
              <a:cxnLst/>
              <a:rect l="l" t="t" r="r" b="b"/>
              <a:pathLst>
                <a:path w="8572" h="3809" extrusionOk="0">
                  <a:moveTo>
                    <a:pt x="8572" y="3810"/>
                  </a:moveTo>
                  <a:cubicBezTo>
                    <a:pt x="5715" y="2857"/>
                    <a:pt x="2857" y="952"/>
                    <a:pt x="0" y="0"/>
                  </a:cubicBezTo>
                  <a:cubicBezTo>
                    <a:pt x="2857" y="952"/>
                    <a:pt x="5715" y="1905"/>
                    <a:pt x="8572" y="3810"/>
                  </a:cubicBezTo>
                  <a:close/>
                </a:path>
              </a:pathLst>
            </a:custGeom>
            <a:solidFill>
              <a:srgbClr val="F2E1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4371022" y="1780911"/>
              <a:ext cx="841057" cy="355545"/>
            </a:xfrm>
            <a:custGeom>
              <a:avLst/>
              <a:gdLst/>
              <a:ahLst/>
              <a:cxnLst/>
              <a:rect l="l" t="t" r="r" b="b"/>
              <a:pathLst>
                <a:path w="841057" h="355545" extrusionOk="0">
                  <a:moveTo>
                    <a:pt x="195263" y="238388"/>
                  </a:moveTo>
                  <a:cubicBezTo>
                    <a:pt x="202883" y="238388"/>
                    <a:pt x="210503" y="239340"/>
                    <a:pt x="218123" y="239340"/>
                  </a:cubicBezTo>
                  <a:cubicBezTo>
                    <a:pt x="216218" y="242198"/>
                    <a:pt x="213360" y="246008"/>
                    <a:pt x="210503" y="250770"/>
                  </a:cubicBezTo>
                  <a:cubicBezTo>
                    <a:pt x="217170" y="250770"/>
                    <a:pt x="221933" y="249818"/>
                    <a:pt x="225743" y="250770"/>
                  </a:cubicBezTo>
                  <a:cubicBezTo>
                    <a:pt x="269558" y="258390"/>
                    <a:pt x="295275" y="243150"/>
                    <a:pt x="306705" y="201240"/>
                  </a:cubicBezTo>
                  <a:cubicBezTo>
                    <a:pt x="312420" y="180285"/>
                    <a:pt x="326708" y="160283"/>
                    <a:pt x="340043" y="142185"/>
                  </a:cubicBezTo>
                  <a:cubicBezTo>
                    <a:pt x="347663" y="130755"/>
                    <a:pt x="360045" y="120278"/>
                    <a:pt x="373380" y="115515"/>
                  </a:cubicBezTo>
                  <a:cubicBezTo>
                    <a:pt x="394335" y="107895"/>
                    <a:pt x="418147" y="104085"/>
                    <a:pt x="441008" y="99323"/>
                  </a:cubicBezTo>
                  <a:cubicBezTo>
                    <a:pt x="461010" y="100275"/>
                    <a:pt x="481965" y="101228"/>
                    <a:pt x="501968" y="102180"/>
                  </a:cubicBezTo>
                  <a:cubicBezTo>
                    <a:pt x="490538" y="105038"/>
                    <a:pt x="478155" y="108848"/>
                    <a:pt x="469583" y="110753"/>
                  </a:cubicBezTo>
                  <a:cubicBezTo>
                    <a:pt x="486728" y="114563"/>
                    <a:pt x="505778" y="121230"/>
                    <a:pt x="525780" y="123135"/>
                  </a:cubicBezTo>
                  <a:cubicBezTo>
                    <a:pt x="535305" y="124088"/>
                    <a:pt x="548640" y="119325"/>
                    <a:pt x="556260" y="113610"/>
                  </a:cubicBezTo>
                  <a:cubicBezTo>
                    <a:pt x="566738" y="105038"/>
                    <a:pt x="575310" y="93608"/>
                    <a:pt x="581025" y="82178"/>
                  </a:cubicBezTo>
                  <a:cubicBezTo>
                    <a:pt x="614363" y="17408"/>
                    <a:pt x="671513" y="-2595"/>
                    <a:pt x="742950" y="263"/>
                  </a:cubicBezTo>
                  <a:cubicBezTo>
                    <a:pt x="764858" y="1215"/>
                    <a:pt x="786765" y="2168"/>
                    <a:pt x="807720" y="4073"/>
                  </a:cubicBezTo>
                  <a:cubicBezTo>
                    <a:pt x="819150" y="5025"/>
                    <a:pt x="829628" y="9788"/>
                    <a:pt x="841058" y="12645"/>
                  </a:cubicBezTo>
                  <a:cubicBezTo>
                    <a:pt x="840105" y="21218"/>
                    <a:pt x="839153" y="28838"/>
                    <a:pt x="837247" y="41220"/>
                  </a:cubicBezTo>
                  <a:cubicBezTo>
                    <a:pt x="793433" y="39315"/>
                    <a:pt x="751522" y="39315"/>
                    <a:pt x="710565" y="35505"/>
                  </a:cubicBezTo>
                  <a:cubicBezTo>
                    <a:pt x="668655" y="30743"/>
                    <a:pt x="638175" y="43125"/>
                    <a:pt x="618172" y="78368"/>
                  </a:cubicBezTo>
                  <a:cubicBezTo>
                    <a:pt x="598170" y="113610"/>
                    <a:pt x="577215" y="146948"/>
                    <a:pt x="555308" y="183143"/>
                  </a:cubicBezTo>
                  <a:cubicBezTo>
                    <a:pt x="518160" y="169808"/>
                    <a:pt x="482918" y="157425"/>
                    <a:pt x="447675" y="145995"/>
                  </a:cubicBezTo>
                  <a:cubicBezTo>
                    <a:pt x="400050" y="130755"/>
                    <a:pt x="387668" y="135518"/>
                    <a:pt x="366713" y="177428"/>
                  </a:cubicBezTo>
                  <a:cubicBezTo>
                    <a:pt x="350520" y="209813"/>
                    <a:pt x="335280" y="243150"/>
                    <a:pt x="320040" y="275535"/>
                  </a:cubicBezTo>
                  <a:cubicBezTo>
                    <a:pt x="309563" y="298395"/>
                    <a:pt x="294323" y="307920"/>
                    <a:pt x="265748" y="299348"/>
                  </a:cubicBezTo>
                  <a:cubicBezTo>
                    <a:pt x="233363" y="288870"/>
                    <a:pt x="200025" y="284108"/>
                    <a:pt x="166688" y="277440"/>
                  </a:cubicBezTo>
                  <a:cubicBezTo>
                    <a:pt x="138113" y="271725"/>
                    <a:pt x="113348" y="280298"/>
                    <a:pt x="91440" y="296490"/>
                  </a:cubicBezTo>
                  <a:cubicBezTo>
                    <a:pt x="63818" y="317445"/>
                    <a:pt x="34290" y="337448"/>
                    <a:pt x="0" y="355545"/>
                  </a:cubicBezTo>
                  <a:cubicBezTo>
                    <a:pt x="10478" y="330780"/>
                    <a:pt x="20003" y="306015"/>
                    <a:pt x="30480" y="280298"/>
                  </a:cubicBezTo>
                  <a:cubicBezTo>
                    <a:pt x="31433" y="284108"/>
                    <a:pt x="33338" y="286965"/>
                    <a:pt x="34290" y="289823"/>
                  </a:cubicBezTo>
                  <a:cubicBezTo>
                    <a:pt x="60960" y="258390"/>
                    <a:pt x="91440" y="236483"/>
                    <a:pt x="137160" y="238388"/>
                  </a:cubicBezTo>
                  <a:cubicBezTo>
                    <a:pt x="155258" y="240293"/>
                    <a:pt x="175260" y="239340"/>
                    <a:pt x="195263" y="238388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4839652" y="1737359"/>
              <a:ext cx="380047" cy="169015"/>
            </a:xfrm>
            <a:custGeom>
              <a:avLst/>
              <a:gdLst/>
              <a:ahLst/>
              <a:cxnLst/>
              <a:rect l="l" t="t" r="r" b="b"/>
              <a:pathLst>
                <a:path w="380047" h="169015" extrusionOk="0">
                  <a:moveTo>
                    <a:pt x="371475" y="58102"/>
                  </a:moveTo>
                  <a:cubicBezTo>
                    <a:pt x="360045" y="55245"/>
                    <a:pt x="349567" y="50482"/>
                    <a:pt x="338138" y="49530"/>
                  </a:cubicBezTo>
                  <a:cubicBezTo>
                    <a:pt x="316230" y="47625"/>
                    <a:pt x="295275" y="46672"/>
                    <a:pt x="273367" y="45720"/>
                  </a:cubicBezTo>
                  <a:cubicBezTo>
                    <a:pt x="201930" y="42863"/>
                    <a:pt x="144780" y="62865"/>
                    <a:pt x="111442" y="127635"/>
                  </a:cubicBezTo>
                  <a:cubicBezTo>
                    <a:pt x="105728" y="139065"/>
                    <a:pt x="97155" y="150495"/>
                    <a:pt x="86678" y="159067"/>
                  </a:cubicBezTo>
                  <a:cubicBezTo>
                    <a:pt x="79057" y="165735"/>
                    <a:pt x="65722" y="170497"/>
                    <a:pt x="56197" y="168592"/>
                  </a:cubicBezTo>
                  <a:cubicBezTo>
                    <a:pt x="36195" y="166688"/>
                    <a:pt x="17145" y="160020"/>
                    <a:pt x="0" y="156210"/>
                  </a:cubicBezTo>
                  <a:cubicBezTo>
                    <a:pt x="8572" y="154305"/>
                    <a:pt x="20955" y="150495"/>
                    <a:pt x="32385" y="147638"/>
                  </a:cubicBezTo>
                  <a:cubicBezTo>
                    <a:pt x="51435" y="129540"/>
                    <a:pt x="71438" y="111442"/>
                    <a:pt x="89535" y="92392"/>
                  </a:cubicBezTo>
                  <a:cubicBezTo>
                    <a:pt x="99060" y="81915"/>
                    <a:pt x="106680" y="69532"/>
                    <a:pt x="112395" y="56197"/>
                  </a:cubicBezTo>
                  <a:cubicBezTo>
                    <a:pt x="130492" y="14288"/>
                    <a:pt x="164782" y="-953"/>
                    <a:pt x="210503" y="5715"/>
                  </a:cubicBezTo>
                  <a:cubicBezTo>
                    <a:pt x="247650" y="3810"/>
                    <a:pt x="284797" y="1905"/>
                    <a:pt x="320992" y="952"/>
                  </a:cubicBezTo>
                  <a:cubicBezTo>
                    <a:pt x="325755" y="952"/>
                    <a:pt x="331470" y="952"/>
                    <a:pt x="336232" y="0"/>
                  </a:cubicBezTo>
                  <a:cubicBezTo>
                    <a:pt x="350520" y="0"/>
                    <a:pt x="364807" y="952"/>
                    <a:pt x="380047" y="952"/>
                  </a:cubicBezTo>
                  <a:cubicBezTo>
                    <a:pt x="380047" y="4763"/>
                    <a:pt x="380047" y="8572"/>
                    <a:pt x="380047" y="12382"/>
                  </a:cubicBezTo>
                  <a:cubicBezTo>
                    <a:pt x="379095" y="18097"/>
                    <a:pt x="378142" y="23813"/>
                    <a:pt x="377190" y="29527"/>
                  </a:cubicBezTo>
                  <a:cubicBezTo>
                    <a:pt x="377190" y="29527"/>
                    <a:pt x="377190" y="29527"/>
                    <a:pt x="377190" y="29527"/>
                  </a:cubicBezTo>
                  <a:cubicBezTo>
                    <a:pt x="375285" y="38100"/>
                    <a:pt x="373380" y="47625"/>
                    <a:pt x="371475" y="58102"/>
                  </a:cubicBezTo>
                  <a:cubicBezTo>
                    <a:pt x="371475" y="57150"/>
                    <a:pt x="371475" y="58102"/>
                    <a:pt x="371475" y="58102"/>
                  </a:cubicBezTo>
                  <a:close/>
                </a:path>
              </a:pathLst>
            </a:custGeom>
            <a:solidFill>
              <a:srgbClr val="F2E1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4580572" y="1860549"/>
              <a:ext cx="230505" cy="173972"/>
            </a:xfrm>
            <a:custGeom>
              <a:avLst/>
              <a:gdLst/>
              <a:ahLst/>
              <a:cxnLst/>
              <a:rect l="l" t="t" r="r" b="b"/>
              <a:pathLst>
                <a:path w="230505" h="173972" extrusionOk="0">
                  <a:moveTo>
                    <a:pt x="230505" y="20637"/>
                  </a:moveTo>
                  <a:cubicBezTo>
                    <a:pt x="207645" y="25400"/>
                    <a:pt x="184785" y="29210"/>
                    <a:pt x="162878" y="36830"/>
                  </a:cubicBezTo>
                  <a:cubicBezTo>
                    <a:pt x="150495" y="41593"/>
                    <a:pt x="138113" y="52070"/>
                    <a:pt x="129540" y="63500"/>
                  </a:cubicBezTo>
                  <a:cubicBezTo>
                    <a:pt x="116205" y="81598"/>
                    <a:pt x="101918" y="101600"/>
                    <a:pt x="96203" y="122555"/>
                  </a:cubicBezTo>
                  <a:cubicBezTo>
                    <a:pt x="84773" y="164465"/>
                    <a:pt x="59055" y="179705"/>
                    <a:pt x="15240" y="172085"/>
                  </a:cubicBezTo>
                  <a:cubicBezTo>
                    <a:pt x="11430" y="171133"/>
                    <a:pt x="7620" y="172085"/>
                    <a:pt x="0" y="172085"/>
                  </a:cubicBezTo>
                  <a:cubicBezTo>
                    <a:pt x="2858" y="167323"/>
                    <a:pt x="5715" y="164465"/>
                    <a:pt x="7620" y="160655"/>
                  </a:cubicBezTo>
                  <a:cubicBezTo>
                    <a:pt x="22860" y="149225"/>
                    <a:pt x="40958" y="139700"/>
                    <a:pt x="52388" y="125412"/>
                  </a:cubicBezTo>
                  <a:cubicBezTo>
                    <a:pt x="78105" y="91123"/>
                    <a:pt x="100965" y="53975"/>
                    <a:pt x="123825" y="17780"/>
                  </a:cubicBezTo>
                  <a:cubicBezTo>
                    <a:pt x="136208" y="-1270"/>
                    <a:pt x="151447" y="-3175"/>
                    <a:pt x="172403" y="3493"/>
                  </a:cubicBezTo>
                  <a:cubicBezTo>
                    <a:pt x="191453" y="10160"/>
                    <a:pt x="211455" y="14923"/>
                    <a:pt x="230505" y="20637"/>
                  </a:cubicBezTo>
                  <a:close/>
                </a:path>
              </a:pathLst>
            </a:custGeom>
            <a:solidFill>
              <a:srgbClr val="F2E1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4399597" y="1983835"/>
              <a:ext cx="166687" cy="87851"/>
            </a:xfrm>
            <a:custGeom>
              <a:avLst/>
              <a:gdLst/>
              <a:ahLst/>
              <a:cxnLst/>
              <a:rect l="l" t="t" r="r" b="b"/>
              <a:pathLst>
                <a:path w="166687" h="87851" extrusionOk="0">
                  <a:moveTo>
                    <a:pt x="166688" y="35464"/>
                  </a:moveTo>
                  <a:cubicBezTo>
                    <a:pt x="146685" y="35464"/>
                    <a:pt x="126683" y="37369"/>
                    <a:pt x="106680" y="36416"/>
                  </a:cubicBezTo>
                  <a:cubicBezTo>
                    <a:pt x="61913" y="34511"/>
                    <a:pt x="30480" y="56419"/>
                    <a:pt x="3810" y="87851"/>
                  </a:cubicBezTo>
                  <a:cubicBezTo>
                    <a:pt x="2858" y="84994"/>
                    <a:pt x="953" y="81184"/>
                    <a:pt x="0" y="78326"/>
                  </a:cubicBezTo>
                  <a:cubicBezTo>
                    <a:pt x="2858" y="72611"/>
                    <a:pt x="4763" y="65944"/>
                    <a:pt x="7620" y="60229"/>
                  </a:cubicBezTo>
                  <a:cubicBezTo>
                    <a:pt x="48578" y="-17876"/>
                    <a:pt x="40958" y="-6446"/>
                    <a:pt x="118110" y="19271"/>
                  </a:cubicBezTo>
                  <a:cubicBezTo>
                    <a:pt x="134303" y="24986"/>
                    <a:pt x="150495" y="30701"/>
                    <a:pt x="166688" y="35464"/>
                  </a:cubicBezTo>
                  <a:close/>
                </a:path>
              </a:pathLst>
            </a:custGeom>
            <a:solidFill>
              <a:srgbClr val="EEE0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5051107" y="1737359"/>
              <a:ext cx="110490" cy="4762"/>
            </a:xfrm>
            <a:custGeom>
              <a:avLst/>
              <a:gdLst/>
              <a:ahLst/>
              <a:cxnLst/>
              <a:rect l="l" t="t" r="r" b="b"/>
              <a:pathLst>
                <a:path w="110490" h="4762" extrusionOk="0">
                  <a:moveTo>
                    <a:pt x="110490" y="0"/>
                  </a:moveTo>
                  <a:cubicBezTo>
                    <a:pt x="73343" y="1905"/>
                    <a:pt x="36195" y="3810"/>
                    <a:pt x="0" y="4763"/>
                  </a:cubicBezTo>
                  <a:cubicBezTo>
                    <a:pt x="37148" y="2857"/>
                    <a:pt x="73343" y="952"/>
                    <a:pt x="110490" y="0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4507229" y="2076530"/>
              <a:ext cx="56197" cy="9443"/>
            </a:xfrm>
            <a:custGeom>
              <a:avLst/>
              <a:gdLst/>
              <a:ahLst/>
              <a:cxnLst/>
              <a:rect l="l" t="t" r="r" b="b"/>
              <a:pathLst>
                <a:path w="56197" h="9443" extrusionOk="0">
                  <a:moveTo>
                    <a:pt x="56198" y="9444"/>
                  </a:moveTo>
                  <a:cubicBezTo>
                    <a:pt x="37148" y="9444"/>
                    <a:pt x="18098" y="8491"/>
                    <a:pt x="0" y="8491"/>
                  </a:cubicBezTo>
                  <a:cubicBezTo>
                    <a:pt x="18098" y="-8654"/>
                    <a:pt x="37148" y="4681"/>
                    <a:pt x="56198" y="9444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9"/>
            <p:cNvSpPr/>
            <p:nvPr/>
          </p:nvSpPr>
          <p:spPr>
            <a:xfrm>
              <a:off x="4696777" y="2099309"/>
              <a:ext cx="23812" cy="13855"/>
            </a:xfrm>
            <a:custGeom>
              <a:avLst/>
              <a:gdLst/>
              <a:ahLst/>
              <a:cxnLst/>
              <a:rect l="l" t="t" r="r" b="b"/>
              <a:pathLst>
                <a:path w="23812" h="13855" extrusionOk="0">
                  <a:moveTo>
                    <a:pt x="23813" y="1905"/>
                  </a:moveTo>
                  <a:cubicBezTo>
                    <a:pt x="17145" y="20002"/>
                    <a:pt x="8572" y="15240"/>
                    <a:pt x="0" y="2857"/>
                  </a:cubicBezTo>
                  <a:cubicBezTo>
                    <a:pt x="1905" y="1905"/>
                    <a:pt x="3810" y="952"/>
                    <a:pt x="5715" y="0"/>
                  </a:cubicBezTo>
                  <a:cubicBezTo>
                    <a:pt x="12382" y="0"/>
                    <a:pt x="18097" y="952"/>
                    <a:pt x="23813" y="1905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9"/>
            <p:cNvSpPr/>
            <p:nvPr/>
          </p:nvSpPr>
          <p:spPr>
            <a:xfrm>
              <a:off x="5176837" y="1736406"/>
              <a:ext cx="43815" cy="952"/>
            </a:xfrm>
            <a:custGeom>
              <a:avLst/>
              <a:gdLst/>
              <a:ahLst/>
              <a:cxnLst/>
              <a:rect l="l" t="t" r="r" b="b"/>
              <a:pathLst>
                <a:path w="43815" h="952" extrusionOk="0">
                  <a:moveTo>
                    <a:pt x="43815" y="953"/>
                  </a:moveTo>
                  <a:cubicBezTo>
                    <a:pt x="29528" y="953"/>
                    <a:pt x="15240" y="0"/>
                    <a:pt x="0" y="0"/>
                  </a:cubicBezTo>
                  <a:cubicBezTo>
                    <a:pt x="14288" y="0"/>
                    <a:pt x="29528" y="953"/>
                    <a:pt x="43815" y="953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19"/>
            <p:cNvSpPr/>
            <p:nvPr/>
          </p:nvSpPr>
          <p:spPr>
            <a:xfrm>
              <a:off x="5211127" y="1765934"/>
              <a:ext cx="5715" cy="28575"/>
            </a:xfrm>
            <a:custGeom>
              <a:avLst/>
              <a:gdLst/>
              <a:ahLst/>
              <a:cxnLst/>
              <a:rect l="l" t="t" r="r" b="b"/>
              <a:pathLst>
                <a:path w="5715" h="28575" extrusionOk="0">
                  <a:moveTo>
                    <a:pt x="0" y="28575"/>
                  </a:moveTo>
                  <a:cubicBezTo>
                    <a:pt x="1905" y="19050"/>
                    <a:pt x="3810" y="9525"/>
                    <a:pt x="5715" y="0"/>
                  </a:cubicBezTo>
                  <a:cubicBezTo>
                    <a:pt x="3810" y="9525"/>
                    <a:pt x="1905" y="19050"/>
                    <a:pt x="0" y="28575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19"/>
            <p:cNvSpPr/>
            <p:nvPr/>
          </p:nvSpPr>
          <p:spPr>
            <a:xfrm>
              <a:off x="4631054" y="2103119"/>
              <a:ext cx="18097" cy="3809"/>
            </a:xfrm>
            <a:custGeom>
              <a:avLst/>
              <a:gdLst/>
              <a:ahLst/>
              <a:cxnLst/>
              <a:rect l="l" t="t" r="r" b="b"/>
              <a:pathLst>
                <a:path w="18097" h="3809" extrusionOk="0">
                  <a:moveTo>
                    <a:pt x="18098" y="3810"/>
                  </a:moveTo>
                  <a:cubicBezTo>
                    <a:pt x="12383" y="2857"/>
                    <a:pt x="5715" y="952"/>
                    <a:pt x="0" y="0"/>
                  </a:cubicBezTo>
                  <a:cubicBezTo>
                    <a:pt x="5715" y="952"/>
                    <a:pt x="12383" y="2857"/>
                    <a:pt x="18098" y="3810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19"/>
            <p:cNvSpPr/>
            <p:nvPr/>
          </p:nvSpPr>
          <p:spPr>
            <a:xfrm>
              <a:off x="4607242" y="2096451"/>
              <a:ext cx="12382" cy="3810"/>
            </a:xfrm>
            <a:custGeom>
              <a:avLst/>
              <a:gdLst/>
              <a:ahLst/>
              <a:cxnLst/>
              <a:rect l="l" t="t" r="r" b="b"/>
              <a:pathLst>
                <a:path w="12382" h="3810" extrusionOk="0">
                  <a:moveTo>
                    <a:pt x="12383" y="3810"/>
                  </a:moveTo>
                  <a:cubicBezTo>
                    <a:pt x="8573" y="2858"/>
                    <a:pt x="3810" y="952"/>
                    <a:pt x="0" y="0"/>
                  </a:cubicBezTo>
                  <a:cubicBezTo>
                    <a:pt x="3810" y="1905"/>
                    <a:pt x="7620" y="2858"/>
                    <a:pt x="12383" y="3810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19"/>
            <p:cNvSpPr/>
            <p:nvPr/>
          </p:nvSpPr>
          <p:spPr>
            <a:xfrm>
              <a:off x="5216842" y="1748789"/>
              <a:ext cx="2857" cy="17145"/>
            </a:xfrm>
            <a:custGeom>
              <a:avLst/>
              <a:gdLst/>
              <a:ahLst/>
              <a:cxnLst/>
              <a:rect l="l" t="t" r="r" b="b"/>
              <a:pathLst>
                <a:path w="2857" h="17145" extrusionOk="0">
                  <a:moveTo>
                    <a:pt x="0" y="17145"/>
                  </a:moveTo>
                  <a:cubicBezTo>
                    <a:pt x="952" y="11430"/>
                    <a:pt x="1905" y="5715"/>
                    <a:pt x="2857" y="0"/>
                  </a:cubicBezTo>
                  <a:cubicBezTo>
                    <a:pt x="1905" y="5715"/>
                    <a:pt x="952" y="11430"/>
                    <a:pt x="0" y="17145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19"/>
            <p:cNvSpPr/>
            <p:nvPr/>
          </p:nvSpPr>
          <p:spPr>
            <a:xfrm>
              <a:off x="4589145" y="2092641"/>
              <a:ext cx="5714" cy="1905"/>
            </a:xfrm>
            <a:custGeom>
              <a:avLst/>
              <a:gdLst/>
              <a:ahLst/>
              <a:cxnLst/>
              <a:rect l="l" t="t" r="r" b="b"/>
              <a:pathLst>
                <a:path w="5714" h="1905" extrusionOk="0">
                  <a:moveTo>
                    <a:pt x="5715" y="1905"/>
                  </a:moveTo>
                  <a:cubicBezTo>
                    <a:pt x="3810" y="953"/>
                    <a:pt x="1905" y="0"/>
                    <a:pt x="0" y="0"/>
                  </a:cubicBezTo>
                  <a:cubicBezTo>
                    <a:pt x="1905" y="0"/>
                    <a:pt x="3810" y="953"/>
                    <a:pt x="5715" y="1905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19"/>
            <p:cNvSpPr/>
            <p:nvPr/>
          </p:nvSpPr>
          <p:spPr>
            <a:xfrm>
              <a:off x="4743450" y="2038349"/>
              <a:ext cx="2857" cy="4762"/>
            </a:xfrm>
            <a:custGeom>
              <a:avLst/>
              <a:gdLst/>
              <a:ahLst/>
              <a:cxnLst/>
              <a:rect l="l" t="t" r="r" b="b"/>
              <a:pathLst>
                <a:path w="2857" h="4762" extrusionOk="0">
                  <a:moveTo>
                    <a:pt x="2857" y="0"/>
                  </a:moveTo>
                  <a:cubicBezTo>
                    <a:pt x="1905" y="1905"/>
                    <a:pt x="953" y="2858"/>
                    <a:pt x="0" y="4763"/>
                  </a:cubicBezTo>
                  <a:cubicBezTo>
                    <a:pt x="953" y="3810"/>
                    <a:pt x="1905" y="1905"/>
                    <a:pt x="2857" y="0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2469832" y="2386012"/>
              <a:ext cx="464819" cy="200025"/>
            </a:xfrm>
            <a:custGeom>
              <a:avLst/>
              <a:gdLst/>
              <a:ahLst/>
              <a:cxnLst/>
              <a:rect l="l" t="t" r="r" b="b"/>
              <a:pathLst>
                <a:path w="464819" h="200025" extrusionOk="0">
                  <a:moveTo>
                    <a:pt x="46673" y="93345"/>
                  </a:moveTo>
                  <a:cubicBezTo>
                    <a:pt x="64770" y="98108"/>
                    <a:pt x="81915" y="102870"/>
                    <a:pt x="100013" y="107633"/>
                  </a:cubicBezTo>
                  <a:cubicBezTo>
                    <a:pt x="80963" y="133350"/>
                    <a:pt x="123825" y="120015"/>
                    <a:pt x="120015" y="138113"/>
                  </a:cubicBezTo>
                  <a:cubicBezTo>
                    <a:pt x="132398" y="121920"/>
                    <a:pt x="137160" y="102870"/>
                    <a:pt x="150495" y="90488"/>
                  </a:cubicBezTo>
                  <a:cubicBezTo>
                    <a:pt x="183833" y="58102"/>
                    <a:pt x="220980" y="29527"/>
                    <a:pt x="257175" y="0"/>
                  </a:cubicBezTo>
                  <a:cubicBezTo>
                    <a:pt x="273368" y="10477"/>
                    <a:pt x="291465" y="20002"/>
                    <a:pt x="306705" y="31433"/>
                  </a:cubicBezTo>
                  <a:cubicBezTo>
                    <a:pt x="345758" y="62865"/>
                    <a:pt x="386715" y="66675"/>
                    <a:pt x="433388" y="48577"/>
                  </a:cubicBezTo>
                  <a:cubicBezTo>
                    <a:pt x="441960" y="45720"/>
                    <a:pt x="451485" y="43815"/>
                    <a:pt x="461010" y="41910"/>
                  </a:cubicBezTo>
                  <a:cubicBezTo>
                    <a:pt x="461963" y="43815"/>
                    <a:pt x="463868" y="45720"/>
                    <a:pt x="464820" y="47625"/>
                  </a:cubicBezTo>
                  <a:cubicBezTo>
                    <a:pt x="435293" y="80010"/>
                    <a:pt x="405765" y="112395"/>
                    <a:pt x="374333" y="146685"/>
                  </a:cubicBezTo>
                  <a:cubicBezTo>
                    <a:pt x="345758" y="113348"/>
                    <a:pt x="319088" y="81915"/>
                    <a:pt x="293370" y="51435"/>
                  </a:cubicBezTo>
                  <a:cubicBezTo>
                    <a:pt x="265748" y="19050"/>
                    <a:pt x="238125" y="20002"/>
                    <a:pt x="215265" y="55245"/>
                  </a:cubicBezTo>
                  <a:cubicBezTo>
                    <a:pt x="184785" y="101917"/>
                    <a:pt x="157163" y="149542"/>
                    <a:pt x="126682" y="200025"/>
                  </a:cubicBezTo>
                  <a:cubicBezTo>
                    <a:pt x="109538" y="178117"/>
                    <a:pt x="91440" y="157163"/>
                    <a:pt x="75248" y="134302"/>
                  </a:cubicBezTo>
                  <a:cubicBezTo>
                    <a:pt x="56198" y="109538"/>
                    <a:pt x="32385" y="98108"/>
                    <a:pt x="0" y="106680"/>
                  </a:cubicBezTo>
                  <a:cubicBezTo>
                    <a:pt x="14288" y="102870"/>
                    <a:pt x="30480" y="98108"/>
                    <a:pt x="46673" y="93345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19"/>
            <p:cNvSpPr/>
            <p:nvPr/>
          </p:nvSpPr>
          <p:spPr>
            <a:xfrm>
              <a:off x="2563909" y="2358389"/>
              <a:ext cx="162145" cy="165735"/>
            </a:xfrm>
            <a:custGeom>
              <a:avLst/>
              <a:gdLst/>
              <a:ahLst/>
              <a:cxnLst/>
              <a:rect l="l" t="t" r="r" b="b"/>
              <a:pathLst>
                <a:path w="162145" h="165735" extrusionOk="0">
                  <a:moveTo>
                    <a:pt x="162146" y="27623"/>
                  </a:moveTo>
                  <a:cubicBezTo>
                    <a:pt x="125951" y="58102"/>
                    <a:pt x="89756" y="86677"/>
                    <a:pt x="55466" y="118110"/>
                  </a:cubicBezTo>
                  <a:cubicBezTo>
                    <a:pt x="43083" y="130493"/>
                    <a:pt x="38321" y="149543"/>
                    <a:pt x="24986" y="165735"/>
                  </a:cubicBezTo>
                  <a:cubicBezTo>
                    <a:pt x="27843" y="147638"/>
                    <a:pt x="-14067" y="160020"/>
                    <a:pt x="4983" y="135255"/>
                  </a:cubicBezTo>
                  <a:cubicBezTo>
                    <a:pt x="20223" y="122873"/>
                    <a:pt x="38321" y="111443"/>
                    <a:pt x="49751" y="96202"/>
                  </a:cubicBezTo>
                  <a:cubicBezTo>
                    <a:pt x="73563" y="66675"/>
                    <a:pt x="94518" y="34290"/>
                    <a:pt x="119283" y="0"/>
                  </a:cubicBezTo>
                  <a:cubicBezTo>
                    <a:pt x="135476" y="10477"/>
                    <a:pt x="148811" y="19050"/>
                    <a:pt x="162146" y="27623"/>
                  </a:cubicBezTo>
                  <a:close/>
                </a:path>
              </a:pathLst>
            </a:custGeom>
            <a:solidFill>
              <a:srgbClr val="EEE0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19"/>
            <p:cNvSpPr/>
            <p:nvPr/>
          </p:nvSpPr>
          <p:spPr>
            <a:xfrm>
              <a:off x="2375862" y="2511847"/>
              <a:ext cx="77777" cy="96097"/>
            </a:xfrm>
            <a:custGeom>
              <a:avLst/>
              <a:gdLst/>
              <a:ahLst/>
              <a:cxnLst/>
              <a:rect l="l" t="t" r="r" b="b"/>
              <a:pathLst>
                <a:path w="77777" h="96097" extrusionOk="0">
                  <a:moveTo>
                    <a:pt x="77778" y="2752"/>
                  </a:moveTo>
                  <a:cubicBezTo>
                    <a:pt x="61585" y="34185"/>
                    <a:pt x="45393" y="64665"/>
                    <a:pt x="29200" y="96097"/>
                  </a:cubicBezTo>
                  <a:cubicBezTo>
                    <a:pt x="-8900" y="61807"/>
                    <a:pt x="-8900" y="61807"/>
                    <a:pt x="24438" y="17992"/>
                  </a:cubicBezTo>
                  <a:cubicBezTo>
                    <a:pt x="31105" y="37042"/>
                    <a:pt x="37773" y="18945"/>
                    <a:pt x="40630" y="17040"/>
                  </a:cubicBezTo>
                  <a:cubicBezTo>
                    <a:pt x="51108" y="7515"/>
                    <a:pt x="59680" y="-5820"/>
                    <a:pt x="77778" y="2752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2400300" y="2437447"/>
              <a:ext cx="117157" cy="101460"/>
            </a:xfrm>
            <a:custGeom>
              <a:avLst/>
              <a:gdLst/>
              <a:ahLst/>
              <a:cxnLst/>
              <a:rect l="l" t="t" r="r" b="b"/>
              <a:pathLst>
                <a:path w="117157" h="101460" extrusionOk="0">
                  <a:moveTo>
                    <a:pt x="53340" y="77152"/>
                  </a:moveTo>
                  <a:cubicBezTo>
                    <a:pt x="35243" y="68580"/>
                    <a:pt x="27622" y="81915"/>
                    <a:pt x="16193" y="91440"/>
                  </a:cubicBezTo>
                  <a:cubicBezTo>
                    <a:pt x="13335" y="93345"/>
                    <a:pt x="6668" y="112395"/>
                    <a:pt x="0" y="92392"/>
                  </a:cubicBezTo>
                  <a:cubicBezTo>
                    <a:pt x="20955" y="61913"/>
                    <a:pt x="40957" y="32385"/>
                    <a:pt x="63818" y="0"/>
                  </a:cubicBezTo>
                  <a:cubicBezTo>
                    <a:pt x="82868" y="15240"/>
                    <a:pt x="100013" y="28575"/>
                    <a:pt x="117157" y="40957"/>
                  </a:cubicBezTo>
                  <a:cubicBezTo>
                    <a:pt x="100965" y="45720"/>
                    <a:pt x="84773" y="50482"/>
                    <a:pt x="68580" y="55245"/>
                  </a:cubicBezTo>
                  <a:cubicBezTo>
                    <a:pt x="62865" y="62865"/>
                    <a:pt x="58103" y="70485"/>
                    <a:pt x="53340" y="77152"/>
                  </a:cubicBezTo>
                  <a:close/>
                </a:path>
              </a:pathLst>
            </a:custGeom>
            <a:solidFill>
              <a:srgbClr val="EEE0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577715" y="2460239"/>
              <a:ext cx="463867" cy="180090"/>
            </a:xfrm>
            <a:custGeom>
              <a:avLst/>
              <a:gdLst/>
              <a:ahLst/>
              <a:cxnLst/>
              <a:rect l="l" t="t" r="r" b="b"/>
              <a:pathLst>
                <a:path w="463867" h="180090" extrusionOk="0">
                  <a:moveTo>
                    <a:pt x="463867" y="71505"/>
                  </a:moveTo>
                  <a:cubicBezTo>
                    <a:pt x="457200" y="84840"/>
                    <a:pt x="451485" y="98175"/>
                    <a:pt x="443865" y="115320"/>
                  </a:cubicBezTo>
                  <a:cubicBezTo>
                    <a:pt x="424815" y="96270"/>
                    <a:pt x="408622" y="79125"/>
                    <a:pt x="391478" y="62933"/>
                  </a:cubicBezTo>
                  <a:cubicBezTo>
                    <a:pt x="362903" y="34358"/>
                    <a:pt x="337185" y="35310"/>
                    <a:pt x="311467" y="65790"/>
                  </a:cubicBezTo>
                  <a:cubicBezTo>
                    <a:pt x="296228" y="82935"/>
                    <a:pt x="281940" y="101033"/>
                    <a:pt x="266700" y="120083"/>
                  </a:cubicBezTo>
                  <a:cubicBezTo>
                    <a:pt x="242888" y="108653"/>
                    <a:pt x="220028" y="98175"/>
                    <a:pt x="198120" y="88650"/>
                  </a:cubicBezTo>
                  <a:cubicBezTo>
                    <a:pt x="161925" y="73410"/>
                    <a:pt x="141922" y="77220"/>
                    <a:pt x="114300" y="102938"/>
                  </a:cubicBezTo>
                  <a:cubicBezTo>
                    <a:pt x="86677" y="128655"/>
                    <a:pt x="58102" y="153420"/>
                    <a:pt x="27622" y="180090"/>
                  </a:cubicBezTo>
                  <a:cubicBezTo>
                    <a:pt x="17145" y="168660"/>
                    <a:pt x="8572" y="159135"/>
                    <a:pt x="0" y="150563"/>
                  </a:cubicBezTo>
                  <a:cubicBezTo>
                    <a:pt x="0" y="142943"/>
                    <a:pt x="0" y="135323"/>
                    <a:pt x="0" y="127703"/>
                  </a:cubicBezTo>
                  <a:cubicBezTo>
                    <a:pt x="0" y="125798"/>
                    <a:pt x="0" y="123893"/>
                    <a:pt x="0" y="121988"/>
                  </a:cubicBezTo>
                  <a:cubicBezTo>
                    <a:pt x="3810" y="120083"/>
                    <a:pt x="7620" y="118178"/>
                    <a:pt x="11430" y="116273"/>
                  </a:cubicBezTo>
                  <a:cubicBezTo>
                    <a:pt x="24765" y="108653"/>
                    <a:pt x="38100" y="101033"/>
                    <a:pt x="52388" y="95318"/>
                  </a:cubicBezTo>
                  <a:cubicBezTo>
                    <a:pt x="86677" y="79125"/>
                    <a:pt x="121920" y="63885"/>
                    <a:pt x="156210" y="48645"/>
                  </a:cubicBezTo>
                  <a:cubicBezTo>
                    <a:pt x="163830" y="51503"/>
                    <a:pt x="170497" y="55313"/>
                    <a:pt x="178117" y="56265"/>
                  </a:cubicBezTo>
                  <a:cubicBezTo>
                    <a:pt x="207645" y="59123"/>
                    <a:pt x="237172" y="71505"/>
                    <a:pt x="266700" y="52455"/>
                  </a:cubicBezTo>
                  <a:cubicBezTo>
                    <a:pt x="293370" y="35310"/>
                    <a:pt x="320992" y="21023"/>
                    <a:pt x="349567" y="6735"/>
                  </a:cubicBezTo>
                  <a:cubicBezTo>
                    <a:pt x="359092" y="1973"/>
                    <a:pt x="377190" y="-2790"/>
                    <a:pt x="382905" y="1973"/>
                  </a:cubicBezTo>
                  <a:cubicBezTo>
                    <a:pt x="411480" y="22928"/>
                    <a:pt x="437197" y="47693"/>
                    <a:pt x="463867" y="71505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659629" y="2399897"/>
              <a:ext cx="396039" cy="131847"/>
            </a:xfrm>
            <a:custGeom>
              <a:avLst/>
              <a:gdLst/>
              <a:ahLst/>
              <a:cxnLst/>
              <a:rect l="l" t="t" r="r" b="b"/>
              <a:pathLst>
                <a:path w="396039" h="131847" extrusionOk="0">
                  <a:moveTo>
                    <a:pt x="381952" y="131847"/>
                  </a:moveTo>
                  <a:cubicBezTo>
                    <a:pt x="355283" y="108035"/>
                    <a:pt x="329565" y="83270"/>
                    <a:pt x="300990" y="62315"/>
                  </a:cubicBezTo>
                  <a:cubicBezTo>
                    <a:pt x="295275" y="57552"/>
                    <a:pt x="277177" y="62315"/>
                    <a:pt x="267652" y="67077"/>
                  </a:cubicBezTo>
                  <a:cubicBezTo>
                    <a:pt x="239077" y="81365"/>
                    <a:pt x="211455" y="95652"/>
                    <a:pt x="184785" y="112797"/>
                  </a:cubicBezTo>
                  <a:cubicBezTo>
                    <a:pt x="155258" y="131847"/>
                    <a:pt x="125730" y="119465"/>
                    <a:pt x="96202" y="116607"/>
                  </a:cubicBezTo>
                  <a:cubicBezTo>
                    <a:pt x="88583" y="115655"/>
                    <a:pt x="80963" y="111845"/>
                    <a:pt x="74295" y="108987"/>
                  </a:cubicBezTo>
                  <a:cubicBezTo>
                    <a:pt x="71438" y="101367"/>
                    <a:pt x="69533" y="88032"/>
                    <a:pt x="65723" y="88032"/>
                  </a:cubicBezTo>
                  <a:cubicBezTo>
                    <a:pt x="43815" y="86127"/>
                    <a:pt x="22860" y="67077"/>
                    <a:pt x="0" y="86127"/>
                  </a:cubicBezTo>
                  <a:cubicBezTo>
                    <a:pt x="12383" y="68982"/>
                    <a:pt x="24765" y="52790"/>
                    <a:pt x="39052" y="33740"/>
                  </a:cubicBezTo>
                  <a:cubicBezTo>
                    <a:pt x="60008" y="48980"/>
                    <a:pt x="79058" y="62315"/>
                    <a:pt x="98108" y="75650"/>
                  </a:cubicBezTo>
                  <a:cubicBezTo>
                    <a:pt x="136208" y="102320"/>
                    <a:pt x="169545" y="97557"/>
                    <a:pt x="200025" y="62315"/>
                  </a:cubicBezTo>
                  <a:cubicBezTo>
                    <a:pt x="215265" y="44217"/>
                    <a:pt x="227648" y="25167"/>
                    <a:pt x="243840" y="8975"/>
                  </a:cubicBezTo>
                  <a:cubicBezTo>
                    <a:pt x="250508" y="2307"/>
                    <a:pt x="268605" y="-2455"/>
                    <a:pt x="275273" y="1355"/>
                  </a:cubicBezTo>
                  <a:cubicBezTo>
                    <a:pt x="313373" y="23262"/>
                    <a:pt x="351473" y="46122"/>
                    <a:pt x="385763" y="73745"/>
                  </a:cubicBezTo>
                  <a:cubicBezTo>
                    <a:pt x="406717" y="90890"/>
                    <a:pt x="390525" y="112797"/>
                    <a:pt x="381952" y="131847"/>
                  </a:cubicBezTo>
                  <a:close/>
                </a:path>
              </a:pathLst>
            </a:custGeom>
            <a:solidFill>
              <a:srgbClr val="EEE0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4589145" y="2477626"/>
              <a:ext cx="144779" cy="98885"/>
            </a:xfrm>
            <a:custGeom>
              <a:avLst/>
              <a:gdLst/>
              <a:ahLst/>
              <a:cxnLst/>
              <a:rect l="l" t="t" r="r" b="b"/>
              <a:pathLst>
                <a:path w="144779" h="98885" extrusionOk="0">
                  <a:moveTo>
                    <a:pt x="70485" y="8398"/>
                  </a:moveTo>
                  <a:cubicBezTo>
                    <a:pt x="92392" y="-10652"/>
                    <a:pt x="114300" y="8398"/>
                    <a:pt x="136208" y="10303"/>
                  </a:cubicBezTo>
                  <a:cubicBezTo>
                    <a:pt x="140017" y="10303"/>
                    <a:pt x="141923" y="23638"/>
                    <a:pt x="144780" y="31258"/>
                  </a:cubicBezTo>
                  <a:cubicBezTo>
                    <a:pt x="110490" y="46498"/>
                    <a:pt x="75247" y="61738"/>
                    <a:pt x="40958" y="77930"/>
                  </a:cubicBezTo>
                  <a:cubicBezTo>
                    <a:pt x="26670" y="84598"/>
                    <a:pt x="14288" y="92218"/>
                    <a:pt x="0" y="98885"/>
                  </a:cubicBezTo>
                  <a:cubicBezTo>
                    <a:pt x="3810" y="91265"/>
                    <a:pt x="7620" y="82693"/>
                    <a:pt x="11430" y="75073"/>
                  </a:cubicBezTo>
                  <a:cubicBezTo>
                    <a:pt x="31433" y="53165"/>
                    <a:pt x="50483" y="30305"/>
                    <a:pt x="70485" y="8398"/>
                  </a:cubicBezTo>
                  <a:close/>
                </a:path>
              </a:pathLst>
            </a:custGeom>
            <a:solidFill>
              <a:srgbClr val="F2E1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4526279" y="2551747"/>
              <a:ext cx="74295" cy="59055"/>
            </a:xfrm>
            <a:custGeom>
              <a:avLst/>
              <a:gdLst/>
              <a:ahLst/>
              <a:cxnLst/>
              <a:rect l="l" t="t" r="r" b="b"/>
              <a:pathLst>
                <a:path w="74295" h="59055" extrusionOk="0">
                  <a:moveTo>
                    <a:pt x="74295" y="952"/>
                  </a:moveTo>
                  <a:cubicBezTo>
                    <a:pt x="70485" y="8573"/>
                    <a:pt x="66675" y="17145"/>
                    <a:pt x="62865" y="24765"/>
                  </a:cubicBezTo>
                  <a:cubicBezTo>
                    <a:pt x="59055" y="26670"/>
                    <a:pt x="55245" y="28575"/>
                    <a:pt x="51435" y="30480"/>
                  </a:cubicBezTo>
                  <a:cubicBezTo>
                    <a:pt x="51435" y="32385"/>
                    <a:pt x="51435" y="34290"/>
                    <a:pt x="51435" y="36195"/>
                  </a:cubicBezTo>
                  <a:cubicBezTo>
                    <a:pt x="51435" y="43815"/>
                    <a:pt x="51435" y="51435"/>
                    <a:pt x="51435" y="59055"/>
                  </a:cubicBezTo>
                  <a:cubicBezTo>
                    <a:pt x="34290" y="40005"/>
                    <a:pt x="18098" y="20955"/>
                    <a:pt x="0" y="0"/>
                  </a:cubicBezTo>
                  <a:cubicBezTo>
                    <a:pt x="23813" y="1905"/>
                    <a:pt x="43815" y="2857"/>
                    <a:pt x="63817" y="3810"/>
                  </a:cubicBezTo>
                  <a:cubicBezTo>
                    <a:pt x="65723" y="3810"/>
                    <a:pt x="67628" y="2857"/>
                    <a:pt x="69533" y="2857"/>
                  </a:cubicBezTo>
                  <a:cubicBezTo>
                    <a:pt x="70485" y="1905"/>
                    <a:pt x="72390" y="1905"/>
                    <a:pt x="74295" y="952"/>
                  </a:cubicBezTo>
                  <a:close/>
                </a:path>
              </a:pathLst>
            </a:custGeom>
            <a:solidFill>
              <a:srgbClr val="EEE0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4589145" y="2554604"/>
              <a:ext cx="5714" cy="952"/>
            </a:xfrm>
            <a:custGeom>
              <a:avLst/>
              <a:gdLst/>
              <a:ahLst/>
              <a:cxnLst/>
              <a:rect l="l" t="t" r="r" b="b"/>
              <a:pathLst>
                <a:path w="5714" h="952" extrusionOk="0">
                  <a:moveTo>
                    <a:pt x="5715" y="0"/>
                  </a:moveTo>
                  <a:cubicBezTo>
                    <a:pt x="3810" y="0"/>
                    <a:pt x="1905" y="953"/>
                    <a:pt x="0" y="953"/>
                  </a:cubicBezTo>
                  <a:cubicBezTo>
                    <a:pt x="1905" y="953"/>
                    <a:pt x="3810" y="953"/>
                    <a:pt x="5715" y="0"/>
                  </a:cubicBezTo>
                  <a:close/>
                </a:path>
              </a:pathLst>
            </a:custGeom>
            <a:solidFill>
              <a:srgbClr val="F2E1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19"/>
            <p:cNvSpPr/>
            <p:nvPr/>
          </p:nvSpPr>
          <p:spPr>
            <a:xfrm>
              <a:off x="2619066" y="1494471"/>
              <a:ext cx="527993" cy="368617"/>
            </a:xfrm>
            <a:custGeom>
              <a:avLst/>
              <a:gdLst/>
              <a:ahLst/>
              <a:cxnLst/>
              <a:rect l="l" t="t" r="r" b="b"/>
              <a:pathLst>
                <a:path w="527993" h="368617" extrusionOk="0">
                  <a:moveTo>
                    <a:pt x="427981" y="292418"/>
                  </a:moveTo>
                  <a:cubicBezTo>
                    <a:pt x="461319" y="299085"/>
                    <a:pt x="494656" y="304800"/>
                    <a:pt x="527041" y="311468"/>
                  </a:cubicBezTo>
                  <a:cubicBezTo>
                    <a:pt x="527041" y="313373"/>
                    <a:pt x="527041" y="315278"/>
                    <a:pt x="527994" y="317183"/>
                  </a:cubicBezTo>
                  <a:cubicBezTo>
                    <a:pt x="448936" y="333375"/>
                    <a:pt x="369879" y="350520"/>
                    <a:pt x="286059" y="368618"/>
                  </a:cubicBezTo>
                  <a:cubicBezTo>
                    <a:pt x="275581" y="324803"/>
                    <a:pt x="264151" y="282893"/>
                    <a:pt x="254626" y="240983"/>
                  </a:cubicBezTo>
                  <a:cubicBezTo>
                    <a:pt x="240338" y="179070"/>
                    <a:pt x="231766" y="171450"/>
                    <a:pt x="164139" y="175260"/>
                  </a:cubicBezTo>
                  <a:cubicBezTo>
                    <a:pt x="146994" y="176213"/>
                    <a:pt x="128896" y="175260"/>
                    <a:pt x="113656" y="180975"/>
                  </a:cubicBezTo>
                  <a:cubicBezTo>
                    <a:pt x="79366" y="194310"/>
                    <a:pt x="67936" y="177165"/>
                    <a:pt x="57459" y="151448"/>
                  </a:cubicBezTo>
                  <a:cubicBezTo>
                    <a:pt x="42219" y="111443"/>
                    <a:pt x="23169" y="72390"/>
                    <a:pt x="6976" y="33338"/>
                  </a:cubicBezTo>
                  <a:cubicBezTo>
                    <a:pt x="-5406" y="3810"/>
                    <a:pt x="-3502" y="2858"/>
                    <a:pt x="30789" y="0"/>
                  </a:cubicBezTo>
                  <a:cubicBezTo>
                    <a:pt x="39361" y="15240"/>
                    <a:pt x="46981" y="30480"/>
                    <a:pt x="55554" y="45720"/>
                  </a:cubicBezTo>
                  <a:cubicBezTo>
                    <a:pt x="66984" y="64770"/>
                    <a:pt x="78414" y="82868"/>
                    <a:pt x="89844" y="101918"/>
                  </a:cubicBezTo>
                  <a:cubicBezTo>
                    <a:pt x="89844" y="114300"/>
                    <a:pt x="89844" y="125730"/>
                    <a:pt x="89844" y="142875"/>
                  </a:cubicBezTo>
                  <a:cubicBezTo>
                    <a:pt x="120324" y="140018"/>
                    <a:pt x="146041" y="133350"/>
                    <a:pt x="170806" y="137160"/>
                  </a:cubicBezTo>
                  <a:cubicBezTo>
                    <a:pt x="204144" y="142875"/>
                    <a:pt x="250816" y="124778"/>
                    <a:pt x="266056" y="174308"/>
                  </a:cubicBezTo>
                  <a:cubicBezTo>
                    <a:pt x="272724" y="195263"/>
                    <a:pt x="275581" y="216217"/>
                    <a:pt x="283201" y="236220"/>
                  </a:cubicBezTo>
                  <a:cubicBezTo>
                    <a:pt x="292726" y="260985"/>
                    <a:pt x="304156" y="285750"/>
                    <a:pt x="316539" y="310515"/>
                  </a:cubicBezTo>
                  <a:cubicBezTo>
                    <a:pt x="318444" y="314325"/>
                    <a:pt x="327016" y="318135"/>
                    <a:pt x="331779" y="317183"/>
                  </a:cubicBezTo>
                  <a:cubicBezTo>
                    <a:pt x="363211" y="308610"/>
                    <a:pt x="395596" y="300990"/>
                    <a:pt x="427981" y="292418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19"/>
            <p:cNvSpPr/>
            <p:nvPr/>
          </p:nvSpPr>
          <p:spPr>
            <a:xfrm>
              <a:off x="2707957" y="1570671"/>
              <a:ext cx="339090" cy="239225"/>
            </a:xfrm>
            <a:custGeom>
              <a:avLst/>
              <a:gdLst/>
              <a:ahLst/>
              <a:cxnLst/>
              <a:rect l="l" t="t" r="r" b="b"/>
              <a:pathLst>
                <a:path w="339090" h="239225" extrusionOk="0">
                  <a:moveTo>
                    <a:pt x="339090" y="216217"/>
                  </a:moveTo>
                  <a:cubicBezTo>
                    <a:pt x="306705" y="223838"/>
                    <a:pt x="274320" y="232410"/>
                    <a:pt x="241935" y="239078"/>
                  </a:cubicBezTo>
                  <a:cubicBezTo>
                    <a:pt x="237172" y="240030"/>
                    <a:pt x="228600" y="236220"/>
                    <a:pt x="226695" y="232410"/>
                  </a:cubicBezTo>
                  <a:cubicBezTo>
                    <a:pt x="215265" y="208598"/>
                    <a:pt x="202883" y="183833"/>
                    <a:pt x="193358" y="158115"/>
                  </a:cubicBezTo>
                  <a:cubicBezTo>
                    <a:pt x="185738" y="138113"/>
                    <a:pt x="181928" y="117158"/>
                    <a:pt x="176213" y="96203"/>
                  </a:cubicBezTo>
                  <a:cubicBezTo>
                    <a:pt x="160972" y="46672"/>
                    <a:pt x="114300" y="64770"/>
                    <a:pt x="80963" y="59055"/>
                  </a:cubicBezTo>
                  <a:cubicBezTo>
                    <a:pt x="56198" y="55245"/>
                    <a:pt x="30480" y="61913"/>
                    <a:pt x="0" y="64770"/>
                  </a:cubicBezTo>
                  <a:cubicBezTo>
                    <a:pt x="0" y="48578"/>
                    <a:pt x="0" y="36195"/>
                    <a:pt x="0" y="23813"/>
                  </a:cubicBezTo>
                  <a:cubicBezTo>
                    <a:pt x="13335" y="18097"/>
                    <a:pt x="25718" y="11430"/>
                    <a:pt x="39053" y="5715"/>
                  </a:cubicBezTo>
                  <a:cubicBezTo>
                    <a:pt x="95250" y="3810"/>
                    <a:pt x="151447" y="1905"/>
                    <a:pt x="213360" y="0"/>
                  </a:cubicBezTo>
                  <a:cubicBezTo>
                    <a:pt x="216218" y="30480"/>
                    <a:pt x="220028" y="66675"/>
                    <a:pt x="221933" y="102870"/>
                  </a:cubicBezTo>
                  <a:cubicBezTo>
                    <a:pt x="226695" y="182880"/>
                    <a:pt x="229553" y="186690"/>
                    <a:pt x="313372" y="207645"/>
                  </a:cubicBezTo>
                  <a:cubicBezTo>
                    <a:pt x="321945" y="211455"/>
                    <a:pt x="330518" y="214313"/>
                    <a:pt x="339090" y="216217"/>
                  </a:cubicBezTo>
                  <a:close/>
                </a:path>
              </a:pathLst>
            </a:custGeom>
            <a:solidFill>
              <a:srgbClr val="F2E1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19"/>
            <p:cNvSpPr/>
            <p:nvPr/>
          </p:nvSpPr>
          <p:spPr>
            <a:xfrm>
              <a:off x="2648902" y="1484946"/>
              <a:ext cx="98107" cy="110490"/>
            </a:xfrm>
            <a:custGeom>
              <a:avLst/>
              <a:gdLst/>
              <a:ahLst/>
              <a:cxnLst/>
              <a:rect l="l" t="t" r="r" b="b"/>
              <a:pathLst>
                <a:path w="98107" h="110490" extrusionOk="0">
                  <a:moveTo>
                    <a:pt x="98108" y="92393"/>
                  </a:moveTo>
                  <a:cubicBezTo>
                    <a:pt x="84773" y="98108"/>
                    <a:pt x="72390" y="104775"/>
                    <a:pt x="59055" y="110490"/>
                  </a:cubicBezTo>
                  <a:cubicBezTo>
                    <a:pt x="47625" y="91440"/>
                    <a:pt x="36195" y="73343"/>
                    <a:pt x="24765" y="54293"/>
                  </a:cubicBezTo>
                  <a:cubicBezTo>
                    <a:pt x="16193" y="39053"/>
                    <a:pt x="7620" y="23813"/>
                    <a:pt x="0" y="8573"/>
                  </a:cubicBezTo>
                  <a:cubicBezTo>
                    <a:pt x="20955" y="5715"/>
                    <a:pt x="40958" y="1905"/>
                    <a:pt x="57150" y="0"/>
                  </a:cubicBezTo>
                  <a:cubicBezTo>
                    <a:pt x="70485" y="31433"/>
                    <a:pt x="84773" y="61913"/>
                    <a:pt x="98108" y="92393"/>
                  </a:cubicBezTo>
                  <a:close/>
                </a:path>
              </a:pathLst>
            </a:custGeom>
            <a:solidFill>
              <a:srgbClr val="EEE0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19"/>
            <p:cNvSpPr/>
            <p:nvPr/>
          </p:nvSpPr>
          <p:spPr>
            <a:xfrm>
              <a:off x="3072764" y="3209924"/>
              <a:ext cx="268605" cy="426720"/>
            </a:xfrm>
            <a:custGeom>
              <a:avLst/>
              <a:gdLst/>
              <a:ahLst/>
              <a:cxnLst/>
              <a:rect l="l" t="t" r="r" b="b"/>
              <a:pathLst>
                <a:path w="268605" h="426720" extrusionOk="0">
                  <a:moveTo>
                    <a:pt x="268605" y="2858"/>
                  </a:moveTo>
                  <a:cubicBezTo>
                    <a:pt x="252413" y="17145"/>
                    <a:pt x="235268" y="29528"/>
                    <a:pt x="221933" y="45720"/>
                  </a:cubicBezTo>
                  <a:cubicBezTo>
                    <a:pt x="212408" y="57150"/>
                    <a:pt x="204788" y="73342"/>
                    <a:pt x="204788" y="86678"/>
                  </a:cubicBezTo>
                  <a:cubicBezTo>
                    <a:pt x="205740" y="128588"/>
                    <a:pt x="210502" y="170497"/>
                    <a:pt x="213360" y="212408"/>
                  </a:cubicBezTo>
                  <a:cubicBezTo>
                    <a:pt x="209550" y="215265"/>
                    <a:pt x="206693" y="217170"/>
                    <a:pt x="202883" y="220028"/>
                  </a:cubicBezTo>
                  <a:cubicBezTo>
                    <a:pt x="206693" y="222885"/>
                    <a:pt x="210502" y="226695"/>
                    <a:pt x="214313" y="229553"/>
                  </a:cubicBezTo>
                  <a:cubicBezTo>
                    <a:pt x="216218" y="239078"/>
                    <a:pt x="217170" y="248603"/>
                    <a:pt x="219075" y="257175"/>
                  </a:cubicBezTo>
                  <a:cubicBezTo>
                    <a:pt x="215265" y="252413"/>
                    <a:pt x="211455" y="247650"/>
                    <a:pt x="206693" y="242888"/>
                  </a:cubicBezTo>
                  <a:cubicBezTo>
                    <a:pt x="204788" y="244792"/>
                    <a:pt x="201930" y="246697"/>
                    <a:pt x="200025" y="248603"/>
                  </a:cubicBezTo>
                  <a:cubicBezTo>
                    <a:pt x="204788" y="253365"/>
                    <a:pt x="210502" y="259080"/>
                    <a:pt x="215265" y="263842"/>
                  </a:cubicBezTo>
                  <a:cubicBezTo>
                    <a:pt x="199073" y="273367"/>
                    <a:pt x="181927" y="282892"/>
                    <a:pt x="165735" y="292417"/>
                  </a:cubicBezTo>
                  <a:cubicBezTo>
                    <a:pt x="170498" y="285750"/>
                    <a:pt x="175260" y="280035"/>
                    <a:pt x="178118" y="273367"/>
                  </a:cubicBezTo>
                  <a:cubicBezTo>
                    <a:pt x="182880" y="263842"/>
                    <a:pt x="184785" y="253365"/>
                    <a:pt x="188595" y="243840"/>
                  </a:cubicBezTo>
                  <a:cubicBezTo>
                    <a:pt x="180023" y="241935"/>
                    <a:pt x="170498" y="237172"/>
                    <a:pt x="163830" y="239078"/>
                  </a:cubicBezTo>
                  <a:cubicBezTo>
                    <a:pt x="133350" y="249555"/>
                    <a:pt x="103823" y="263842"/>
                    <a:pt x="72390" y="273367"/>
                  </a:cubicBezTo>
                  <a:cubicBezTo>
                    <a:pt x="30480" y="286703"/>
                    <a:pt x="21908" y="296228"/>
                    <a:pt x="20955" y="337185"/>
                  </a:cubicBezTo>
                  <a:cubicBezTo>
                    <a:pt x="20002" y="366713"/>
                    <a:pt x="18098" y="397192"/>
                    <a:pt x="16193" y="426720"/>
                  </a:cubicBezTo>
                  <a:cubicBezTo>
                    <a:pt x="15240" y="422910"/>
                    <a:pt x="14288" y="419100"/>
                    <a:pt x="13335" y="414338"/>
                  </a:cubicBezTo>
                  <a:cubicBezTo>
                    <a:pt x="12383" y="405765"/>
                    <a:pt x="11430" y="396240"/>
                    <a:pt x="11430" y="387667"/>
                  </a:cubicBezTo>
                  <a:cubicBezTo>
                    <a:pt x="6668" y="355283"/>
                    <a:pt x="952" y="322897"/>
                    <a:pt x="0" y="289560"/>
                  </a:cubicBezTo>
                  <a:cubicBezTo>
                    <a:pt x="0" y="280988"/>
                    <a:pt x="12383" y="266700"/>
                    <a:pt x="21908" y="262890"/>
                  </a:cubicBezTo>
                  <a:cubicBezTo>
                    <a:pt x="54293" y="250508"/>
                    <a:pt x="87630" y="241935"/>
                    <a:pt x="120968" y="231458"/>
                  </a:cubicBezTo>
                  <a:cubicBezTo>
                    <a:pt x="166688" y="216217"/>
                    <a:pt x="174308" y="205740"/>
                    <a:pt x="172402" y="160972"/>
                  </a:cubicBezTo>
                  <a:cubicBezTo>
                    <a:pt x="170498" y="122872"/>
                    <a:pt x="169545" y="85725"/>
                    <a:pt x="166688" y="47625"/>
                  </a:cubicBezTo>
                  <a:cubicBezTo>
                    <a:pt x="164783" y="25717"/>
                    <a:pt x="174308" y="14288"/>
                    <a:pt x="197168" y="11430"/>
                  </a:cubicBezTo>
                  <a:cubicBezTo>
                    <a:pt x="220980" y="8572"/>
                    <a:pt x="243840" y="3810"/>
                    <a:pt x="267653" y="0"/>
                  </a:cubicBezTo>
                  <a:lnTo>
                    <a:pt x="268605" y="2858"/>
                  </a:lnTo>
                  <a:close/>
                </a:path>
              </a:pathLst>
            </a:custGeom>
            <a:solidFill>
              <a:srgbClr val="EEE0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19"/>
            <p:cNvSpPr/>
            <p:nvPr/>
          </p:nvSpPr>
          <p:spPr>
            <a:xfrm>
              <a:off x="3088957" y="3450465"/>
              <a:ext cx="172402" cy="231404"/>
            </a:xfrm>
            <a:custGeom>
              <a:avLst/>
              <a:gdLst/>
              <a:ahLst/>
              <a:cxnLst/>
              <a:rect l="l" t="t" r="r" b="b"/>
              <a:pathLst>
                <a:path w="172402" h="231404" extrusionOk="0">
                  <a:moveTo>
                    <a:pt x="0" y="188084"/>
                  </a:moveTo>
                  <a:cubicBezTo>
                    <a:pt x="1905" y="158556"/>
                    <a:pt x="3810" y="128076"/>
                    <a:pt x="4763" y="98549"/>
                  </a:cubicBezTo>
                  <a:cubicBezTo>
                    <a:pt x="5715" y="56639"/>
                    <a:pt x="14288" y="47114"/>
                    <a:pt x="56197" y="34731"/>
                  </a:cubicBezTo>
                  <a:cubicBezTo>
                    <a:pt x="87630" y="25206"/>
                    <a:pt x="116205" y="10919"/>
                    <a:pt x="147638" y="441"/>
                  </a:cubicBezTo>
                  <a:cubicBezTo>
                    <a:pt x="154305" y="-1464"/>
                    <a:pt x="163830" y="3299"/>
                    <a:pt x="172402" y="5204"/>
                  </a:cubicBezTo>
                  <a:cubicBezTo>
                    <a:pt x="169545" y="14729"/>
                    <a:pt x="166688" y="25206"/>
                    <a:pt x="161925" y="34731"/>
                  </a:cubicBezTo>
                  <a:cubicBezTo>
                    <a:pt x="159067" y="41399"/>
                    <a:pt x="153352" y="47114"/>
                    <a:pt x="149542" y="53781"/>
                  </a:cubicBezTo>
                  <a:cubicBezTo>
                    <a:pt x="120015" y="67116"/>
                    <a:pt x="90488" y="80451"/>
                    <a:pt x="60007" y="92834"/>
                  </a:cubicBezTo>
                  <a:cubicBezTo>
                    <a:pt x="40957" y="100454"/>
                    <a:pt x="35242" y="110931"/>
                    <a:pt x="38100" y="129981"/>
                  </a:cubicBezTo>
                  <a:cubicBezTo>
                    <a:pt x="43815" y="163319"/>
                    <a:pt x="46672" y="196656"/>
                    <a:pt x="51435" y="229994"/>
                  </a:cubicBezTo>
                  <a:cubicBezTo>
                    <a:pt x="7620" y="234756"/>
                    <a:pt x="0" y="229041"/>
                    <a:pt x="0" y="188084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19"/>
            <p:cNvSpPr/>
            <p:nvPr/>
          </p:nvSpPr>
          <p:spPr>
            <a:xfrm>
              <a:off x="3273742" y="3453764"/>
              <a:ext cx="19050" cy="20954"/>
            </a:xfrm>
            <a:custGeom>
              <a:avLst/>
              <a:gdLst/>
              <a:ahLst/>
              <a:cxnLst/>
              <a:rect l="l" t="t" r="r" b="b"/>
              <a:pathLst>
                <a:path w="19050" h="20954" extrusionOk="0">
                  <a:moveTo>
                    <a:pt x="15240" y="20955"/>
                  </a:moveTo>
                  <a:cubicBezTo>
                    <a:pt x="10478" y="16192"/>
                    <a:pt x="4763" y="10477"/>
                    <a:pt x="0" y="5715"/>
                  </a:cubicBezTo>
                  <a:cubicBezTo>
                    <a:pt x="1905" y="3810"/>
                    <a:pt x="4763" y="1905"/>
                    <a:pt x="6668" y="0"/>
                  </a:cubicBezTo>
                  <a:cubicBezTo>
                    <a:pt x="10478" y="4763"/>
                    <a:pt x="14288" y="9525"/>
                    <a:pt x="19050" y="14288"/>
                  </a:cubicBezTo>
                  <a:cubicBezTo>
                    <a:pt x="17145" y="16192"/>
                    <a:pt x="16193" y="19050"/>
                    <a:pt x="15240" y="20955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3275647" y="3423284"/>
              <a:ext cx="11429" cy="17145"/>
            </a:xfrm>
            <a:custGeom>
              <a:avLst/>
              <a:gdLst/>
              <a:ahLst/>
              <a:cxnLst/>
              <a:rect l="l" t="t" r="r" b="b"/>
              <a:pathLst>
                <a:path w="11429" h="17145" extrusionOk="0">
                  <a:moveTo>
                    <a:pt x="11430" y="17145"/>
                  </a:moveTo>
                  <a:cubicBezTo>
                    <a:pt x="7620" y="14288"/>
                    <a:pt x="3810" y="10478"/>
                    <a:pt x="0" y="7620"/>
                  </a:cubicBezTo>
                  <a:cubicBezTo>
                    <a:pt x="3810" y="4763"/>
                    <a:pt x="6667" y="2858"/>
                    <a:pt x="10477" y="0"/>
                  </a:cubicBezTo>
                  <a:cubicBezTo>
                    <a:pt x="11430" y="5715"/>
                    <a:pt x="11430" y="11430"/>
                    <a:pt x="11430" y="17145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19"/>
            <p:cNvSpPr/>
            <p:nvPr/>
          </p:nvSpPr>
          <p:spPr>
            <a:xfrm>
              <a:off x="3084195" y="3599496"/>
              <a:ext cx="1904" cy="26670"/>
            </a:xfrm>
            <a:custGeom>
              <a:avLst/>
              <a:gdLst/>
              <a:ahLst/>
              <a:cxnLst/>
              <a:rect l="l" t="t" r="r" b="b"/>
              <a:pathLst>
                <a:path w="1904" h="26670" extrusionOk="0">
                  <a:moveTo>
                    <a:pt x="0" y="0"/>
                  </a:moveTo>
                  <a:cubicBezTo>
                    <a:pt x="952" y="8573"/>
                    <a:pt x="1905" y="18098"/>
                    <a:pt x="1905" y="26670"/>
                  </a:cubicBezTo>
                  <a:cubicBezTo>
                    <a:pt x="1905" y="18098"/>
                    <a:pt x="952" y="8573"/>
                    <a:pt x="0" y="0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19"/>
            <p:cNvSpPr/>
            <p:nvPr/>
          </p:nvSpPr>
          <p:spPr>
            <a:xfrm>
              <a:off x="3340417" y="3208971"/>
              <a:ext cx="6667" cy="3810"/>
            </a:xfrm>
            <a:custGeom>
              <a:avLst/>
              <a:gdLst/>
              <a:ahLst/>
              <a:cxnLst/>
              <a:rect l="l" t="t" r="r" b="b"/>
              <a:pathLst>
                <a:path w="6667" h="3810" extrusionOk="0">
                  <a:moveTo>
                    <a:pt x="0" y="2858"/>
                  </a:moveTo>
                  <a:cubicBezTo>
                    <a:pt x="1905" y="1905"/>
                    <a:pt x="2858" y="953"/>
                    <a:pt x="4763" y="0"/>
                  </a:cubicBezTo>
                  <a:cubicBezTo>
                    <a:pt x="4763" y="0"/>
                    <a:pt x="6668" y="953"/>
                    <a:pt x="6668" y="1905"/>
                  </a:cubicBezTo>
                  <a:cubicBezTo>
                    <a:pt x="4763" y="2858"/>
                    <a:pt x="2858" y="3810"/>
                    <a:pt x="1905" y="3810"/>
                  </a:cubicBezTo>
                  <a:cubicBezTo>
                    <a:pt x="953" y="3810"/>
                    <a:pt x="0" y="2858"/>
                    <a:pt x="0" y="2858"/>
                  </a:cubicBezTo>
                  <a:close/>
                </a:path>
              </a:pathLst>
            </a:custGeom>
            <a:solidFill>
              <a:srgbClr val="EEE0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4019550" y="1475421"/>
              <a:ext cx="381000" cy="328400"/>
            </a:xfrm>
            <a:custGeom>
              <a:avLst/>
              <a:gdLst/>
              <a:ahLst/>
              <a:cxnLst/>
              <a:rect l="l" t="t" r="r" b="b"/>
              <a:pathLst>
                <a:path w="381000" h="328400" extrusionOk="0">
                  <a:moveTo>
                    <a:pt x="371475" y="0"/>
                  </a:moveTo>
                  <a:cubicBezTo>
                    <a:pt x="373380" y="3810"/>
                    <a:pt x="375285" y="6668"/>
                    <a:pt x="375285" y="10478"/>
                  </a:cubicBezTo>
                  <a:cubicBezTo>
                    <a:pt x="377190" y="30480"/>
                    <a:pt x="379095" y="49530"/>
                    <a:pt x="381000" y="68580"/>
                  </a:cubicBezTo>
                  <a:cubicBezTo>
                    <a:pt x="378142" y="70485"/>
                    <a:pt x="376238" y="72390"/>
                    <a:pt x="375285" y="72390"/>
                  </a:cubicBezTo>
                  <a:cubicBezTo>
                    <a:pt x="305753" y="85725"/>
                    <a:pt x="303847" y="85725"/>
                    <a:pt x="292417" y="154305"/>
                  </a:cubicBezTo>
                  <a:cubicBezTo>
                    <a:pt x="287655" y="183833"/>
                    <a:pt x="273367" y="194310"/>
                    <a:pt x="244792" y="197168"/>
                  </a:cubicBezTo>
                  <a:cubicBezTo>
                    <a:pt x="147638" y="204788"/>
                    <a:pt x="165735" y="217170"/>
                    <a:pt x="147638" y="281940"/>
                  </a:cubicBezTo>
                  <a:cubicBezTo>
                    <a:pt x="134303" y="333375"/>
                    <a:pt x="135255" y="333375"/>
                    <a:pt x="80010" y="322898"/>
                  </a:cubicBezTo>
                  <a:cubicBezTo>
                    <a:pt x="77153" y="321945"/>
                    <a:pt x="74295" y="321945"/>
                    <a:pt x="71438" y="320993"/>
                  </a:cubicBezTo>
                  <a:cubicBezTo>
                    <a:pt x="49530" y="315278"/>
                    <a:pt x="27622" y="309563"/>
                    <a:pt x="0" y="301943"/>
                  </a:cubicBezTo>
                  <a:cubicBezTo>
                    <a:pt x="29528" y="297180"/>
                    <a:pt x="52388" y="292418"/>
                    <a:pt x="76200" y="288608"/>
                  </a:cubicBezTo>
                  <a:cubicBezTo>
                    <a:pt x="107633" y="284798"/>
                    <a:pt x="126683" y="271463"/>
                    <a:pt x="121920" y="239078"/>
                  </a:cubicBezTo>
                  <a:cubicBezTo>
                    <a:pt x="135255" y="221933"/>
                    <a:pt x="144780" y="200978"/>
                    <a:pt x="162878" y="188595"/>
                  </a:cubicBezTo>
                  <a:cubicBezTo>
                    <a:pt x="179070" y="177165"/>
                    <a:pt x="202883" y="176213"/>
                    <a:pt x="222885" y="169545"/>
                  </a:cubicBezTo>
                  <a:cubicBezTo>
                    <a:pt x="231458" y="166688"/>
                    <a:pt x="237172" y="159068"/>
                    <a:pt x="244792" y="153353"/>
                  </a:cubicBezTo>
                  <a:cubicBezTo>
                    <a:pt x="252413" y="130493"/>
                    <a:pt x="259080" y="106680"/>
                    <a:pt x="266700" y="83820"/>
                  </a:cubicBezTo>
                  <a:cubicBezTo>
                    <a:pt x="267653" y="84773"/>
                    <a:pt x="268605" y="84773"/>
                    <a:pt x="268605" y="85725"/>
                  </a:cubicBezTo>
                  <a:cubicBezTo>
                    <a:pt x="268605" y="90488"/>
                    <a:pt x="269558" y="96203"/>
                    <a:pt x="269558" y="100965"/>
                  </a:cubicBezTo>
                  <a:cubicBezTo>
                    <a:pt x="270510" y="100965"/>
                    <a:pt x="272415" y="100965"/>
                    <a:pt x="273367" y="100965"/>
                  </a:cubicBezTo>
                  <a:cubicBezTo>
                    <a:pt x="273367" y="95250"/>
                    <a:pt x="273367" y="90488"/>
                    <a:pt x="273367" y="84773"/>
                  </a:cubicBezTo>
                  <a:cubicBezTo>
                    <a:pt x="273367" y="84773"/>
                    <a:pt x="273367" y="84773"/>
                    <a:pt x="273367" y="84773"/>
                  </a:cubicBezTo>
                  <a:cubicBezTo>
                    <a:pt x="278130" y="79058"/>
                    <a:pt x="283845" y="74295"/>
                    <a:pt x="288608" y="67628"/>
                  </a:cubicBezTo>
                  <a:cubicBezTo>
                    <a:pt x="306705" y="39053"/>
                    <a:pt x="334328" y="28575"/>
                    <a:pt x="370522" y="39053"/>
                  </a:cubicBezTo>
                  <a:cubicBezTo>
                    <a:pt x="371475" y="26670"/>
                    <a:pt x="371475" y="13335"/>
                    <a:pt x="371475" y="0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4293810" y="1467696"/>
              <a:ext cx="97214" cy="93450"/>
            </a:xfrm>
            <a:custGeom>
              <a:avLst/>
              <a:gdLst/>
              <a:ahLst/>
              <a:cxnLst/>
              <a:rect l="l" t="t" r="r" b="b"/>
              <a:pathLst>
                <a:path w="97214" h="93450" extrusionOk="0">
                  <a:moveTo>
                    <a:pt x="97215" y="7726"/>
                  </a:moveTo>
                  <a:cubicBezTo>
                    <a:pt x="97215" y="21061"/>
                    <a:pt x="97215" y="34396"/>
                    <a:pt x="97215" y="47731"/>
                  </a:cubicBezTo>
                  <a:cubicBezTo>
                    <a:pt x="61020" y="37253"/>
                    <a:pt x="33397" y="47731"/>
                    <a:pt x="15300" y="76306"/>
                  </a:cubicBezTo>
                  <a:cubicBezTo>
                    <a:pt x="11490" y="82973"/>
                    <a:pt x="5775" y="87736"/>
                    <a:pt x="60" y="93451"/>
                  </a:cubicBezTo>
                  <a:cubicBezTo>
                    <a:pt x="60" y="76306"/>
                    <a:pt x="60" y="60113"/>
                    <a:pt x="60" y="42968"/>
                  </a:cubicBezTo>
                  <a:cubicBezTo>
                    <a:pt x="-893" y="23918"/>
                    <a:pt x="9585" y="13441"/>
                    <a:pt x="27682" y="9631"/>
                  </a:cubicBezTo>
                  <a:cubicBezTo>
                    <a:pt x="45780" y="5821"/>
                    <a:pt x="63877" y="2011"/>
                    <a:pt x="82927" y="106"/>
                  </a:cubicBezTo>
                  <a:cubicBezTo>
                    <a:pt x="87690" y="-847"/>
                    <a:pt x="92452" y="4868"/>
                    <a:pt x="97215" y="7726"/>
                  </a:cubicBezTo>
                  <a:close/>
                </a:path>
              </a:pathLst>
            </a:custGeom>
            <a:solidFill>
              <a:srgbClr val="EEE0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4130298" y="1629727"/>
              <a:ext cx="134044" cy="85724"/>
            </a:xfrm>
            <a:custGeom>
              <a:avLst/>
              <a:gdLst/>
              <a:ahLst/>
              <a:cxnLst/>
              <a:rect l="l" t="t" r="r" b="b"/>
              <a:pathLst>
                <a:path w="134044" h="85724" extrusionOk="0">
                  <a:moveTo>
                    <a:pt x="134044" y="0"/>
                  </a:moveTo>
                  <a:cubicBezTo>
                    <a:pt x="126424" y="5715"/>
                    <a:pt x="120709" y="13335"/>
                    <a:pt x="112137" y="16192"/>
                  </a:cubicBezTo>
                  <a:cubicBezTo>
                    <a:pt x="92134" y="23813"/>
                    <a:pt x="68322" y="23813"/>
                    <a:pt x="52129" y="35242"/>
                  </a:cubicBezTo>
                  <a:cubicBezTo>
                    <a:pt x="34984" y="47625"/>
                    <a:pt x="24507" y="68580"/>
                    <a:pt x="11172" y="85725"/>
                  </a:cubicBezTo>
                  <a:cubicBezTo>
                    <a:pt x="11172" y="85725"/>
                    <a:pt x="11172" y="84773"/>
                    <a:pt x="11172" y="84773"/>
                  </a:cubicBezTo>
                  <a:cubicBezTo>
                    <a:pt x="9267" y="73342"/>
                    <a:pt x="8314" y="61912"/>
                    <a:pt x="6409" y="50482"/>
                  </a:cubicBezTo>
                  <a:cubicBezTo>
                    <a:pt x="-6926" y="18097"/>
                    <a:pt x="-258" y="9525"/>
                    <a:pt x="34032" y="8572"/>
                  </a:cubicBezTo>
                  <a:cubicBezTo>
                    <a:pt x="68322" y="7620"/>
                    <a:pt x="101659" y="2857"/>
                    <a:pt x="134044" y="0"/>
                  </a:cubicBezTo>
                  <a:close/>
                </a:path>
              </a:pathLst>
            </a:custGeom>
            <a:solidFill>
              <a:srgbClr val="F2E6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4287202" y="1510664"/>
              <a:ext cx="6667" cy="51434"/>
            </a:xfrm>
            <a:custGeom>
              <a:avLst/>
              <a:gdLst/>
              <a:ahLst/>
              <a:cxnLst/>
              <a:rect l="l" t="t" r="r" b="b"/>
              <a:pathLst>
                <a:path w="6667" h="51434" extrusionOk="0">
                  <a:moveTo>
                    <a:pt x="6667" y="0"/>
                  </a:moveTo>
                  <a:cubicBezTo>
                    <a:pt x="6667" y="17145"/>
                    <a:pt x="6667" y="33338"/>
                    <a:pt x="6667" y="50482"/>
                  </a:cubicBezTo>
                  <a:cubicBezTo>
                    <a:pt x="6667" y="50482"/>
                    <a:pt x="6667" y="50482"/>
                    <a:pt x="6667" y="50482"/>
                  </a:cubicBezTo>
                  <a:cubicBezTo>
                    <a:pt x="4763" y="50482"/>
                    <a:pt x="3810" y="50482"/>
                    <a:pt x="1905" y="51435"/>
                  </a:cubicBezTo>
                  <a:cubicBezTo>
                    <a:pt x="952" y="50482"/>
                    <a:pt x="0" y="50482"/>
                    <a:pt x="0" y="49530"/>
                  </a:cubicBezTo>
                  <a:cubicBezTo>
                    <a:pt x="1905" y="33338"/>
                    <a:pt x="3810" y="16192"/>
                    <a:pt x="6667" y="0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4137659" y="1680209"/>
              <a:ext cx="4762" cy="34290"/>
            </a:xfrm>
            <a:custGeom>
              <a:avLst/>
              <a:gdLst/>
              <a:ahLst/>
              <a:cxnLst/>
              <a:rect l="l" t="t" r="r" b="b"/>
              <a:pathLst>
                <a:path w="4762" h="34290" extrusionOk="0">
                  <a:moveTo>
                    <a:pt x="0" y="0"/>
                  </a:moveTo>
                  <a:cubicBezTo>
                    <a:pt x="1905" y="11430"/>
                    <a:pt x="2858" y="22860"/>
                    <a:pt x="4763" y="34290"/>
                  </a:cubicBezTo>
                  <a:cubicBezTo>
                    <a:pt x="2858" y="22860"/>
                    <a:pt x="1905" y="11430"/>
                    <a:pt x="0" y="0"/>
                  </a:cubicBezTo>
                  <a:close/>
                </a:path>
              </a:pathLst>
            </a:custGeom>
            <a:solidFill>
              <a:srgbClr val="ECC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3668077" y="3378516"/>
              <a:ext cx="434581" cy="158895"/>
            </a:xfrm>
            <a:custGeom>
              <a:avLst/>
              <a:gdLst/>
              <a:ahLst/>
              <a:cxnLst/>
              <a:rect l="l" t="t" r="r" b="b"/>
              <a:pathLst>
                <a:path w="434581" h="158895" extrusionOk="0">
                  <a:moveTo>
                    <a:pt x="0" y="112395"/>
                  </a:moveTo>
                  <a:cubicBezTo>
                    <a:pt x="9525" y="112395"/>
                    <a:pt x="19050" y="113348"/>
                    <a:pt x="28575" y="113348"/>
                  </a:cubicBezTo>
                  <a:cubicBezTo>
                    <a:pt x="35242" y="115253"/>
                    <a:pt x="40957" y="116205"/>
                    <a:pt x="47625" y="118110"/>
                  </a:cubicBezTo>
                  <a:cubicBezTo>
                    <a:pt x="65722" y="118110"/>
                    <a:pt x="83820" y="119063"/>
                    <a:pt x="101917" y="119063"/>
                  </a:cubicBezTo>
                  <a:cubicBezTo>
                    <a:pt x="112395" y="121920"/>
                    <a:pt x="121920" y="126683"/>
                    <a:pt x="132397" y="126683"/>
                  </a:cubicBezTo>
                  <a:cubicBezTo>
                    <a:pt x="156210" y="126683"/>
                    <a:pt x="179070" y="123825"/>
                    <a:pt x="205740" y="121920"/>
                  </a:cubicBezTo>
                  <a:cubicBezTo>
                    <a:pt x="216217" y="116205"/>
                    <a:pt x="230505" y="106680"/>
                    <a:pt x="245745" y="102870"/>
                  </a:cubicBezTo>
                  <a:cubicBezTo>
                    <a:pt x="310515" y="83820"/>
                    <a:pt x="374332" y="62865"/>
                    <a:pt x="417195" y="8573"/>
                  </a:cubicBezTo>
                  <a:cubicBezTo>
                    <a:pt x="421005" y="3810"/>
                    <a:pt x="428625" y="2858"/>
                    <a:pt x="434340" y="0"/>
                  </a:cubicBezTo>
                  <a:cubicBezTo>
                    <a:pt x="437197" y="37148"/>
                    <a:pt x="414338" y="62865"/>
                    <a:pt x="385763" y="80010"/>
                  </a:cubicBezTo>
                  <a:cubicBezTo>
                    <a:pt x="284797" y="142875"/>
                    <a:pt x="174307" y="174308"/>
                    <a:pt x="52388" y="151448"/>
                  </a:cubicBezTo>
                  <a:cubicBezTo>
                    <a:pt x="29527" y="146685"/>
                    <a:pt x="4763" y="140017"/>
                    <a:pt x="0" y="112395"/>
                  </a:cubicBezTo>
                  <a:close/>
                </a:path>
              </a:pathLst>
            </a:custGeom>
            <a:solidFill>
              <a:srgbClr val="575A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3661409" y="345757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5715" y="0"/>
                  </a:moveTo>
                  <a:cubicBezTo>
                    <a:pt x="3810" y="1905"/>
                    <a:pt x="1905" y="3810"/>
                    <a:pt x="0" y="5715"/>
                  </a:cubicBezTo>
                  <a:cubicBezTo>
                    <a:pt x="1905" y="3810"/>
                    <a:pt x="3810" y="1905"/>
                    <a:pt x="5715" y="0"/>
                  </a:cubicBezTo>
                  <a:close/>
                </a:path>
              </a:pathLst>
            </a:custGeom>
            <a:solidFill>
              <a:srgbClr val="575A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3852862" y="3570921"/>
              <a:ext cx="148590" cy="73380"/>
            </a:xfrm>
            <a:custGeom>
              <a:avLst/>
              <a:gdLst/>
              <a:ahLst/>
              <a:cxnLst/>
              <a:rect l="l" t="t" r="r" b="b"/>
              <a:pathLst>
                <a:path w="148590" h="73380" extrusionOk="0">
                  <a:moveTo>
                    <a:pt x="0" y="34290"/>
                  </a:moveTo>
                  <a:cubicBezTo>
                    <a:pt x="26670" y="41910"/>
                    <a:pt x="49530" y="39053"/>
                    <a:pt x="70485" y="20003"/>
                  </a:cubicBezTo>
                  <a:cubicBezTo>
                    <a:pt x="77153" y="14288"/>
                    <a:pt x="95250" y="20003"/>
                    <a:pt x="107633" y="20955"/>
                  </a:cubicBezTo>
                  <a:cubicBezTo>
                    <a:pt x="107633" y="22860"/>
                    <a:pt x="108585" y="25718"/>
                    <a:pt x="108585" y="27623"/>
                  </a:cubicBezTo>
                  <a:cubicBezTo>
                    <a:pt x="121920" y="18098"/>
                    <a:pt x="135255" y="8573"/>
                    <a:pt x="148590" y="0"/>
                  </a:cubicBezTo>
                  <a:cubicBezTo>
                    <a:pt x="140970" y="42863"/>
                    <a:pt x="108585" y="70485"/>
                    <a:pt x="63817" y="73343"/>
                  </a:cubicBezTo>
                  <a:cubicBezTo>
                    <a:pt x="35242" y="74295"/>
                    <a:pt x="5715" y="57150"/>
                    <a:pt x="0" y="34290"/>
                  </a:cubicBezTo>
                  <a:close/>
                </a:path>
              </a:pathLst>
            </a:custGeom>
            <a:solidFill>
              <a:srgbClr val="868B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3950017" y="3657599"/>
              <a:ext cx="13335" cy="3809"/>
            </a:xfrm>
            <a:custGeom>
              <a:avLst/>
              <a:gdLst/>
              <a:ahLst/>
              <a:cxnLst/>
              <a:rect l="l" t="t" r="r" b="b"/>
              <a:pathLst>
                <a:path w="13335" h="3809" extrusionOk="0">
                  <a:moveTo>
                    <a:pt x="13335" y="0"/>
                  </a:moveTo>
                  <a:cubicBezTo>
                    <a:pt x="8573" y="953"/>
                    <a:pt x="4763" y="1905"/>
                    <a:pt x="0" y="3810"/>
                  </a:cubicBezTo>
                  <a:cubicBezTo>
                    <a:pt x="4763" y="2858"/>
                    <a:pt x="8573" y="953"/>
                    <a:pt x="13335" y="0"/>
                  </a:cubicBezTo>
                  <a:close/>
                </a:path>
              </a:pathLst>
            </a:custGeom>
            <a:solidFill>
              <a:srgbClr val="AF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3600450" y="2282189"/>
              <a:ext cx="40004" cy="33337"/>
            </a:xfrm>
            <a:custGeom>
              <a:avLst/>
              <a:gdLst/>
              <a:ahLst/>
              <a:cxnLst/>
              <a:rect l="l" t="t" r="r" b="b"/>
              <a:pathLst>
                <a:path w="40004" h="33337" extrusionOk="0">
                  <a:moveTo>
                    <a:pt x="40005" y="32385"/>
                  </a:moveTo>
                  <a:cubicBezTo>
                    <a:pt x="26670" y="32385"/>
                    <a:pt x="13335" y="33338"/>
                    <a:pt x="0" y="33338"/>
                  </a:cubicBezTo>
                  <a:cubicBezTo>
                    <a:pt x="8572" y="21908"/>
                    <a:pt x="16192" y="10477"/>
                    <a:pt x="24765" y="0"/>
                  </a:cubicBezTo>
                  <a:cubicBezTo>
                    <a:pt x="28575" y="0"/>
                    <a:pt x="33338" y="0"/>
                    <a:pt x="37147" y="0"/>
                  </a:cubicBezTo>
                  <a:cubicBezTo>
                    <a:pt x="38100" y="10477"/>
                    <a:pt x="39053" y="21908"/>
                    <a:pt x="40005" y="32385"/>
                  </a:cubicBezTo>
                  <a:close/>
                </a:path>
              </a:pathLst>
            </a:custGeom>
            <a:solidFill>
              <a:srgbClr val="F3EA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3589020" y="2315526"/>
              <a:ext cx="11429" cy="17145"/>
            </a:xfrm>
            <a:custGeom>
              <a:avLst/>
              <a:gdLst/>
              <a:ahLst/>
              <a:cxnLst/>
              <a:rect l="l" t="t" r="r" b="b"/>
              <a:pathLst>
                <a:path w="11429" h="17145" extrusionOk="0">
                  <a:moveTo>
                    <a:pt x="11430" y="0"/>
                  </a:moveTo>
                  <a:cubicBezTo>
                    <a:pt x="11430" y="5715"/>
                    <a:pt x="11430" y="11430"/>
                    <a:pt x="11430" y="17145"/>
                  </a:cubicBezTo>
                  <a:cubicBezTo>
                    <a:pt x="7620" y="17145"/>
                    <a:pt x="3810" y="17145"/>
                    <a:pt x="0" y="17145"/>
                  </a:cubicBezTo>
                  <a:cubicBezTo>
                    <a:pt x="3810" y="11430"/>
                    <a:pt x="7620" y="5715"/>
                    <a:pt x="11430" y="0"/>
                  </a:cubicBezTo>
                  <a:close/>
                </a:path>
              </a:pathLst>
            </a:custGeom>
            <a:solidFill>
              <a:srgbClr val="F3EA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3589020" y="2332672"/>
              <a:ext cx="11429" cy="5714"/>
            </a:xfrm>
            <a:custGeom>
              <a:avLst/>
              <a:gdLst/>
              <a:ahLst/>
              <a:cxnLst/>
              <a:rect l="l" t="t" r="r" b="b"/>
              <a:pathLst>
                <a:path w="11429" h="5714" extrusionOk="0">
                  <a:moveTo>
                    <a:pt x="0" y="0"/>
                  </a:moveTo>
                  <a:cubicBezTo>
                    <a:pt x="3810" y="0"/>
                    <a:pt x="7620" y="0"/>
                    <a:pt x="11430" y="0"/>
                  </a:cubicBezTo>
                  <a:cubicBezTo>
                    <a:pt x="7620" y="1905"/>
                    <a:pt x="3810" y="3810"/>
                    <a:pt x="0" y="5715"/>
                  </a:cubicBezTo>
                  <a:cubicBezTo>
                    <a:pt x="0" y="4763"/>
                    <a:pt x="0" y="2857"/>
                    <a:pt x="0" y="0"/>
                  </a:cubicBezTo>
                  <a:close/>
                </a:path>
              </a:pathLst>
            </a:custGeom>
            <a:solidFill>
              <a:srgbClr val="F2E6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9"/>
            <p:cNvSpPr/>
            <p:nvPr/>
          </p:nvSpPr>
          <p:spPr>
            <a:xfrm>
              <a:off x="3769042" y="3371849"/>
              <a:ext cx="55245" cy="18980"/>
            </a:xfrm>
            <a:custGeom>
              <a:avLst/>
              <a:gdLst/>
              <a:ahLst/>
              <a:cxnLst/>
              <a:rect l="l" t="t" r="r" b="b"/>
              <a:pathLst>
                <a:path w="55245" h="18980" extrusionOk="0">
                  <a:moveTo>
                    <a:pt x="55245" y="0"/>
                  </a:moveTo>
                  <a:cubicBezTo>
                    <a:pt x="41910" y="21908"/>
                    <a:pt x="21908" y="20955"/>
                    <a:pt x="0" y="16192"/>
                  </a:cubicBezTo>
                  <a:cubicBezTo>
                    <a:pt x="18098" y="11430"/>
                    <a:pt x="37148" y="5715"/>
                    <a:pt x="55245" y="0"/>
                  </a:cubicBezTo>
                  <a:close/>
                </a:path>
              </a:pathLst>
            </a:custGeom>
            <a:solidFill>
              <a:srgbClr val="73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9"/>
            <p:cNvSpPr/>
            <p:nvPr/>
          </p:nvSpPr>
          <p:spPr>
            <a:xfrm>
              <a:off x="3835717" y="3360419"/>
              <a:ext cx="36195" cy="17526"/>
            </a:xfrm>
            <a:custGeom>
              <a:avLst/>
              <a:gdLst/>
              <a:ahLst/>
              <a:cxnLst/>
              <a:rect l="l" t="t" r="r" b="b"/>
              <a:pathLst>
                <a:path w="36195" h="17526" extrusionOk="0">
                  <a:moveTo>
                    <a:pt x="36195" y="0"/>
                  </a:moveTo>
                  <a:cubicBezTo>
                    <a:pt x="31433" y="25717"/>
                    <a:pt x="15240" y="17145"/>
                    <a:pt x="0" y="11430"/>
                  </a:cubicBezTo>
                  <a:cubicBezTo>
                    <a:pt x="12383" y="7620"/>
                    <a:pt x="23813" y="3810"/>
                    <a:pt x="36195" y="0"/>
                  </a:cubicBezTo>
                  <a:close/>
                </a:path>
              </a:pathLst>
            </a:custGeom>
            <a:solidFill>
              <a:srgbClr val="73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9"/>
            <p:cNvSpPr/>
            <p:nvPr/>
          </p:nvSpPr>
          <p:spPr>
            <a:xfrm>
              <a:off x="3739515" y="3388041"/>
              <a:ext cx="18097" cy="5715"/>
            </a:xfrm>
            <a:custGeom>
              <a:avLst/>
              <a:gdLst/>
              <a:ahLst/>
              <a:cxnLst/>
              <a:rect l="l" t="t" r="r" b="b"/>
              <a:pathLst>
                <a:path w="18097" h="5715" extrusionOk="0">
                  <a:moveTo>
                    <a:pt x="18097" y="0"/>
                  </a:moveTo>
                  <a:cubicBezTo>
                    <a:pt x="12382" y="1905"/>
                    <a:pt x="5715" y="3810"/>
                    <a:pt x="0" y="5715"/>
                  </a:cubicBezTo>
                  <a:cubicBezTo>
                    <a:pt x="5715" y="3810"/>
                    <a:pt x="11430" y="1905"/>
                    <a:pt x="18097" y="0"/>
                  </a:cubicBezTo>
                  <a:close/>
                </a:path>
              </a:pathLst>
            </a:custGeom>
            <a:solidFill>
              <a:srgbClr val="73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3728084" y="3394709"/>
              <a:ext cx="4762" cy="9525"/>
            </a:xfrm>
            <a:custGeom>
              <a:avLst/>
              <a:gdLst/>
              <a:ahLst/>
              <a:cxnLst/>
              <a:rect l="l" t="t" r="r" b="b"/>
              <a:pathLst>
                <a:path w="4762" h="9525" extrusionOk="0">
                  <a:moveTo>
                    <a:pt x="4763" y="0"/>
                  </a:moveTo>
                  <a:cubicBezTo>
                    <a:pt x="2858" y="0"/>
                    <a:pt x="1905" y="0"/>
                    <a:pt x="0" y="0"/>
                  </a:cubicBezTo>
                  <a:cubicBezTo>
                    <a:pt x="953" y="0"/>
                    <a:pt x="2858" y="0"/>
                    <a:pt x="4763" y="0"/>
                  </a:cubicBezTo>
                  <a:close/>
                </a:path>
              </a:pathLst>
            </a:custGeom>
            <a:solidFill>
              <a:srgbClr val="73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3696652" y="3491864"/>
              <a:ext cx="19050" cy="4762"/>
            </a:xfrm>
            <a:custGeom>
              <a:avLst/>
              <a:gdLst/>
              <a:ahLst/>
              <a:cxnLst/>
              <a:rect l="l" t="t" r="r" b="b"/>
              <a:pathLst>
                <a:path w="19050" h="4762" extrusionOk="0">
                  <a:moveTo>
                    <a:pt x="19050" y="4763"/>
                  </a:moveTo>
                  <a:cubicBezTo>
                    <a:pt x="12382" y="2857"/>
                    <a:pt x="6667" y="1905"/>
                    <a:pt x="0" y="0"/>
                  </a:cubicBezTo>
                  <a:cubicBezTo>
                    <a:pt x="6667" y="1905"/>
                    <a:pt x="12382" y="2857"/>
                    <a:pt x="19050" y="4763"/>
                  </a:cubicBezTo>
                  <a:close/>
                </a:path>
              </a:pathLst>
            </a:custGeom>
            <a:solidFill>
              <a:srgbClr val="868B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19"/>
            <p:cNvSpPr/>
            <p:nvPr/>
          </p:nvSpPr>
          <p:spPr>
            <a:xfrm>
              <a:off x="3731895" y="2726054"/>
              <a:ext cx="5714" cy="5185"/>
            </a:xfrm>
            <a:custGeom>
              <a:avLst/>
              <a:gdLst/>
              <a:ahLst/>
              <a:cxnLst/>
              <a:rect l="l" t="t" r="r" b="b"/>
              <a:pathLst>
                <a:path w="5714" h="5185" extrusionOk="0">
                  <a:moveTo>
                    <a:pt x="0" y="4763"/>
                  </a:moveTo>
                  <a:cubicBezTo>
                    <a:pt x="952" y="3810"/>
                    <a:pt x="1905" y="2858"/>
                    <a:pt x="5715" y="0"/>
                  </a:cubicBezTo>
                  <a:cubicBezTo>
                    <a:pt x="1905" y="3810"/>
                    <a:pt x="1905" y="4763"/>
                    <a:pt x="0" y="4763"/>
                  </a:cubicBezTo>
                  <a:cubicBezTo>
                    <a:pt x="952" y="5715"/>
                    <a:pt x="0" y="4763"/>
                    <a:pt x="0" y="4763"/>
                  </a:cubicBezTo>
                  <a:close/>
                </a:path>
              </a:pathLst>
            </a:custGeom>
            <a:solidFill>
              <a:srgbClr val="F2E6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19"/>
            <p:cNvSpPr/>
            <p:nvPr/>
          </p:nvSpPr>
          <p:spPr>
            <a:xfrm>
              <a:off x="4576762" y="2583179"/>
              <a:ext cx="423" cy="5715"/>
            </a:xfrm>
            <a:custGeom>
              <a:avLst/>
              <a:gdLst/>
              <a:ahLst/>
              <a:cxnLst/>
              <a:rect l="l" t="t" r="r" b="b"/>
              <a:pathLst>
                <a:path w="423" h="5715" extrusionOk="0">
                  <a:moveTo>
                    <a:pt x="0" y="5715"/>
                  </a:moveTo>
                  <a:cubicBezTo>
                    <a:pt x="0" y="3810"/>
                    <a:pt x="0" y="1905"/>
                    <a:pt x="0" y="0"/>
                  </a:cubicBezTo>
                  <a:cubicBezTo>
                    <a:pt x="953" y="1905"/>
                    <a:pt x="0" y="3810"/>
                    <a:pt x="0" y="5715"/>
                  </a:cubicBezTo>
                  <a:close/>
                </a:path>
              </a:pathLst>
            </a:custGeom>
            <a:solidFill>
              <a:srgbClr val="F2E1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4289107" y="1561146"/>
              <a:ext cx="4762" cy="16192"/>
            </a:xfrm>
            <a:custGeom>
              <a:avLst/>
              <a:gdLst/>
              <a:ahLst/>
              <a:cxnLst/>
              <a:rect l="l" t="t" r="r" b="b"/>
              <a:pathLst>
                <a:path w="4762" h="16192" extrusionOk="0">
                  <a:moveTo>
                    <a:pt x="0" y="953"/>
                  </a:moveTo>
                  <a:cubicBezTo>
                    <a:pt x="1905" y="0"/>
                    <a:pt x="2858" y="0"/>
                    <a:pt x="4763" y="0"/>
                  </a:cubicBezTo>
                  <a:cubicBezTo>
                    <a:pt x="4763" y="5715"/>
                    <a:pt x="4763" y="10478"/>
                    <a:pt x="4763" y="16193"/>
                  </a:cubicBezTo>
                  <a:cubicBezTo>
                    <a:pt x="3810" y="16193"/>
                    <a:pt x="1905" y="16193"/>
                    <a:pt x="952" y="16193"/>
                  </a:cubicBezTo>
                  <a:cubicBezTo>
                    <a:pt x="0" y="11430"/>
                    <a:pt x="0" y="6668"/>
                    <a:pt x="0" y="953"/>
                  </a:cubicBezTo>
                  <a:close/>
                </a:path>
              </a:pathLst>
            </a:custGeom>
            <a:solidFill>
              <a:srgbClr val="EEE0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8" name="1">
            <a:extLst>
              <a:ext uri="{FF2B5EF4-FFF2-40B4-BE49-F238E27FC236}">
                <a16:creationId xmlns:a16="http://schemas.microsoft.com/office/drawing/2014/main" id="{0673B351-D299-4556-BD15-4F7593BB4CD4}"/>
              </a:ext>
            </a:extLst>
          </p:cNvPr>
          <p:cNvSpPr/>
          <p:nvPr/>
        </p:nvSpPr>
        <p:spPr>
          <a:xfrm>
            <a:off x="2468723" y="1279421"/>
            <a:ext cx="2950324" cy="220658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rgbClr val="00B050"/>
                </a:solidFill>
              </a:rPr>
              <a:t>6)</a:t>
            </a:r>
          </a:p>
          <a:p>
            <a:pPr algn="ctr"/>
            <a:endParaRPr lang="ar-SA" sz="1600" b="1">
              <a:solidFill>
                <a:srgbClr val="00B050"/>
              </a:solidFill>
            </a:endParaRPr>
          </a:p>
          <a:p>
            <a:pPr algn="ctr"/>
            <a:r>
              <a:rPr lang="ar-SA" sz="1600" b="1">
                <a:solidFill>
                  <a:srgbClr val="00B050"/>
                </a:solidFill>
              </a:rPr>
              <a:t>            ب ( -1 ، -</a:t>
            </a:r>
            <a:r>
              <a:rPr lang="ar-SA" sz="1600" b="1">
                <a:solidFill>
                  <a:srgbClr val="00B050"/>
                </a:solidFill>
                <a:sym typeface="ZA-Fractions-1" panose="05010101010101010101" pitchFamily="2" charset="2"/>
              </a:rPr>
              <a:t> 2</a:t>
            </a:r>
            <a:r>
              <a:rPr lang="ar-SA" sz="1600" b="1">
                <a:solidFill>
                  <a:srgbClr val="00B050"/>
                </a:solidFill>
              </a:rPr>
              <a:t> )</a:t>
            </a:r>
          </a:p>
          <a:p>
            <a:pPr algn="ctr"/>
            <a:endParaRPr lang="ar-SA" sz="2800" b="1" dirty="0">
              <a:solidFill>
                <a:srgbClr val="00B050"/>
              </a:solidFill>
            </a:endParaRPr>
          </a:p>
        </p:txBody>
      </p:sp>
      <p:sp>
        <p:nvSpPr>
          <p:cNvPr id="479" name="مستطيل 478">
            <a:extLst>
              <a:ext uri="{FF2B5EF4-FFF2-40B4-BE49-F238E27FC236}">
                <a16:creationId xmlns:a16="http://schemas.microsoft.com/office/drawing/2014/main" id="{208896EE-293A-46AC-865A-9762993B2827}"/>
              </a:ext>
            </a:extLst>
          </p:cNvPr>
          <p:cNvSpPr/>
          <p:nvPr/>
        </p:nvSpPr>
        <p:spPr>
          <a:xfrm>
            <a:off x="2456057" y="2418724"/>
            <a:ext cx="2473295" cy="267529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1800" dirty="0">
                <a:solidFill>
                  <a:srgbClr val="00B0F0"/>
                </a:solidFill>
              </a:rPr>
              <a:t>               </a:t>
            </a:r>
          </a:p>
          <a:p>
            <a:endParaRPr lang="ar-SA" dirty="0">
              <a:solidFill>
                <a:srgbClr val="00B0F0"/>
              </a:solidFill>
            </a:endParaRPr>
          </a:p>
          <a:p>
            <a:pPr algn="ctr"/>
            <a:endParaRPr lang="ar-SA" sz="2000" b="1">
              <a:solidFill>
                <a:srgbClr val="00B0F0"/>
              </a:solidFill>
            </a:endParaRPr>
          </a:p>
          <a:p>
            <a:pPr algn="ctr"/>
            <a:r>
              <a:rPr lang="ar-SA" sz="2000" b="1">
                <a:solidFill>
                  <a:srgbClr val="00B0F0"/>
                </a:solidFill>
              </a:rPr>
              <a:t>7)</a:t>
            </a:r>
            <a:endParaRPr lang="en-US" sz="2000" b="1">
              <a:solidFill>
                <a:srgbClr val="00B0F0"/>
              </a:solidFill>
            </a:endParaRPr>
          </a:p>
          <a:p>
            <a:pPr algn="ctr"/>
            <a:endParaRPr lang="ar-SA" sz="2000" b="1">
              <a:solidFill>
                <a:srgbClr val="00B0F0"/>
              </a:solidFill>
            </a:endParaRPr>
          </a:p>
          <a:p>
            <a:pPr algn="ctr"/>
            <a:r>
              <a:rPr lang="ar-SA" sz="2000" b="1">
                <a:solidFill>
                  <a:srgbClr val="00B0F0"/>
                </a:solidFill>
              </a:rPr>
              <a:t> ن (4.5، -2.25)</a:t>
            </a:r>
            <a:endParaRPr lang="ar-SA" sz="2800" b="1" dirty="0">
              <a:solidFill>
                <a:srgbClr val="00B0F0"/>
              </a:solidFill>
            </a:endParaRPr>
          </a:p>
          <a:p>
            <a:pPr algn="ctr"/>
            <a:r>
              <a:rPr lang="ar-SA" b="1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ar-S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482" name="Google Shape;3868;p31">
            <a:extLst>
              <a:ext uri="{FF2B5EF4-FFF2-40B4-BE49-F238E27FC236}">
                <a16:creationId xmlns:a16="http://schemas.microsoft.com/office/drawing/2014/main" id="{12601D68-2517-437E-8291-ABEF77F056F8}"/>
              </a:ext>
            </a:extLst>
          </p:cNvPr>
          <p:cNvGrpSpPr/>
          <p:nvPr/>
        </p:nvGrpSpPr>
        <p:grpSpPr>
          <a:xfrm>
            <a:off x="8229681" y="2112662"/>
            <a:ext cx="609600" cy="615395"/>
            <a:chOff x="2930841" y="980631"/>
            <a:chExt cx="609600" cy="615395"/>
          </a:xfrm>
        </p:grpSpPr>
        <p:sp>
          <p:nvSpPr>
            <p:cNvPr id="483" name="Google Shape;3869;p31">
              <a:extLst>
                <a:ext uri="{FF2B5EF4-FFF2-40B4-BE49-F238E27FC236}">
                  <a16:creationId xmlns:a16="http://schemas.microsoft.com/office/drawing/2014/main" id="{6F74F99A-3364-4552-9131-C7C7B4E42A7C}"/>
                </a:ext>
              </a:extLst>
            </p:cNvPr>
            <p:cNvSpPr/>
            <p:nvPr/>
          </p:nvSpPr>
          <p:spPr>
            <a:xfrm>
              <a:off x="2930841" y="980631"/>
              <a:ext cx="609600" cy="615395"/>
            </a:xfrm>
            <a:custGeom>
              <a:avLst/>
              <a:gdLst/>
              <a:ahLst/>
              <a:cxnLst/>
              <a:rect l="l" t="t" r="r" b="b"/>
              <a:pathLst>
                <a:path w="609600" h="615395" extrusionOk="0">
                  <a:moveTo>
                    <a:pt x="0" y="140098"/>
                  </a:moveTo>
                  <a:cubicBezTo>
                    <a:pt x="37147" y="138193"/>
                    <a:pt x="66675" y="133431"/>
                    <a:pt x="95250" y="135336"/>
                  </a:cubicBezTo>
                  <a:cubicBezTo>
                    <a:pt x="135255" y="139146"/>
                    <a:pt x="175260" y="146766"/>
                    <a:pt x="215265" y="154386"/>
                  </a:cubicBezTo>
                  <a:cubicBezTo>
                    <a:pt x="234315" y="158196"/>
                    <a:pt x="244793" y="154386"/>
                    <a:pt x="257175" y="139146"/>
                  </a:cubicBezTo>
                  <a:cubicBezTo>
                    <a:pt x="291465" y="97236"/>
                    <a:pt x="325755" y="56278"/>
                    <a:pt x="362903" y="16273"/>
                  </a:cubicBezTo>
                  <a:cubicBezTo>
                    <a:pt x="371475" y="6748"/>
                    <a:pt x="388620" y="-872"/>
                    <a:pt x="401955" y="81"/>
                  </a:cubicBezTo>
                  <a:cubicBezTo>
                    <a:pt x="409575" y="81"/>
                    <a:pt x="420053" y="18178"/>
                    <a:pt x="421957" y="29608"/>
                  </a:cubicBezTo>
                  <a:cubicBezTo>
                    <a:pt x="429578" y="78186"/>
                    <a:pt x="436245" y="126763"/>
                    <a:pt x="441007" y="175341"/>
                  </a:cubicBezTo>
                  <a:cubicBezTo>
                    <a:pt x="442913" y="200106"/>
                    <a:pt x="455295" y="208678"/>
                    <a:pt x="476250" y="217251"/>
                  </a:cubicBezTo>
                  <a:cubicBezTo>
                    <a:pt x="516255" y="233443"/>
                    <a:pt x="554355" y="253446"/>
                    <a:pt x="593407" y="272496"/>
                  </a:cubicBezTo>
                  <a:cubicBezTo>
                    <a:pt x="615315" y="282973"/>
                    <a:pt x="614363" y="296308"/>
                    <a:pt x="594360" y="307738"/>
                  </a:cubicBezTo>
                  <a:cubicBezTo>
                    <a:pt x="550545" y="333456"/>
                    <a:pt x="506730" y="359173"/>
                    <a:pt x="461963" y="383938"/>
                  </a:cubicBezTo>
                  <a:cubicBezTo>
                    <a:pt x="446722" y="392511"/>
                    <a:pt x="437197" y="400131"/>
                    <a:pt x="438150" y="419181"/>
                  </a:cubicBezTo>
                  <a:cubicBezTo>
                    <a:pt x="439103" y="471568"/>
                    <a:pt x="440055" y="523003"/>
                    <a:pt x="440055" y="575391"/>
                  </a:cubicBezTo>
                  <a:cubicBezTo>
                    <a:pt x="440055" y="588726"/>
                    <a:pt x="435293" y="602061"/>
                    <a:pt x="433388" y="615396"/>
                  </a:cubicBezTo>
                  <a:cubicBezTo>
                    <a:pt x="416243" y="611586"/>
                    <a:pt x="395288" y="613491"/>
                    <a:pt x="382905" y="603013"/>
                  </a:cubicBezTo>
                  <a:cubicBezTo>
                    <a:pt x="340043" y="567771"/>
                    <a:pt x="299085" y="529671"/>
                    <a:pt x="259080" y="490618"/>
                  </a:cubicBezTo>
                  <a:cubicBezTo>
                    <a:pt x="244793" y="477283"/>
                    <a:pt x="234315" y="476331"/>
                    <a:pt x="216218" y="481093"/>
                  </a:cubicBezTo>
                  <a:cubicBezTo>
                    <a:pt x="166688" y="495381"/>
                    <a:pt x="117157" y="505858"/>
                    <a:pt x="67628" y="516336"/>
                  </a:cubicBezTo>
                  <a:cubicBezTo>
                    <a:pt x="57150" y="518241"/>
                    <a:pt x="46672" y="518241"/>
                    <a:pt x="36195" y="517288"/>
                  </a:cubicBezTo>
                  <a:cubicBezTo>
                    <a:pt x="4763" y="514431"/>
                    <a:pt x="0" y="505858"/>
                    <a:pt x="14288" y="478236"/>
                  </a:cubicBezTo>
                  <a:cubicBezTo>
                    <a:pt x="40005" y="428706"/>
                    <a:pt x="65722" y="379176"/>
                    <a:pt x="93345" y="330598"/>
                  </a:cubicBezTo>
                  <a:cubicBezTo>
                    <a:pt x="100965" y="316311"/>
                    <a:pt x="101918" y="304881"/>
                    <a:pt x="93345" y="291546"/>
                  </a:cubicBezTo>
                  <a:cubicBezTo>
                    <a:pt x="62865" y="245826"/>
                    <a:pt x="34290" y="197248"/>
                    <a:pt x="0" y="140098"/>
                  </a:cubicBezTo>
                  <a:close/>
                  <a:moveTo>
                    <a:pt x="65722" y="182008"/>
                  </a:moveTo>
                  <a:cubicBezTo>
                    <a:pt x="88583" y="222013"/>
                    <a:pt x="110490" y="262018"/>
                    <a:pt x="132397" y="302976"/>
                  </a:cubicBezTo>
                  <a:cubicBezTo>
                    <a:pt x="136207" y="309643"/>
                    <a:pt x="138113" y="320121"/>
                    <a:pt x="134303" y="326788"/>
                  </a:cubicBezTo>
                  <a:cubicBezTo>
                    <a:pt x="114300" y="365841"/>
                    <a:pt x="92393" y="404893"/>
                    <a:pt x="71438" y="442993"/>
                  </a:cubicBezTo>
                  <a:cubicBezTo>
                    <a:pt x="61913" y="461091"/>
                    <a:pt x="52388" y="479188"/>
                    <a:pt x="43815" y="497286"/>
                  </a:cubicBezTo>
                  <a:cubicBezTo>
                    <a:pt x="45720" y="499191"/>
                    <a:pt x="46672" y="502048"/>
                    <a:pt x="48578" y="503953"/>
                  </a:cubicBezTo>
                  <a:cubicBezTo>
                    <a:pt x="103822" y="489666"/>
                    <a:pt x="160020" y="477283"/>
                    <a:pt x="215265" y="460138"/>
                  </a:cubicBezTo>
                  <a:cubicBezTo>
                    <a:pt x="241935" y="451566"/>
                    <a:pt x="261938" y="454423"/>
                    <a:pt x="280988" y="473473"/>
                  </a:cubicBezTo>
                  <a:cubicBezTo>
                    <a:pt x="289560" y="482046"/>
                    <a:pt x="299085" y="490618"/>
                    <a:pt x="307657" y="499191"/>
                  </a:cubicBezTo>
                  <a:cubicBezTo>
                    <a:pt x="338138" y="527766"/>
                    <a:pt x="368618" y="556341"/>
                    <a:pt x="404813" y="589678"/>
                  </a:cubicBezTo>
                  <a:cubicBezTo>
                    <a:pt x="401955" y="549673"/>
                    <a:pt x="399097" y="518241"/>
                    <a:pt x="397193" y="486808"/>
                  </a:cubicBezTo>
                  <a:cubicBezTo>
                    <a:pt x="399097" y="457281"/>
                    <a:pt x="399097" y="426801"/>
                    <a:pt x="402907" y="397273"/>
                  </a:cubicBezTo>
                  <a:cubicBezTo>
                    <a:pt x="403860" y="388701"/>
                    <a:pt x="415290" y="378223"/>
                    <a:pt x="423863" y="373461"/>
                  </a:cubicBezTo>
                  <a:cubicBezTo>
                    <a:pt x="473393" y="346791"/>
                    <a:pt x="522922" y="322026"/>
                    <a:pt x="572453" y="296308"/>
                  </a:cubicBezTo>
                  <a:cubicBezTo>
                    <a:pt x="572453" y="292498"/>
                    <a:pt x="571500" y="287736"/>
                    <a:pt x="571500" y="283926"/>
                  </a:cubicBezTo>
                  <a:cubicBezTo>
                    <a:pt x="529590" y="265828"/>
                    <a:pt x="488632" y="245826"/>
                    <a:pt x="445770" y="228681"/>
                  </a:cubicBezTo>
                  <a:cubicBezTo>
                    <a:pt x="422910" y="219156"/>
                    <a:pt x="407670" y="208678"/>
                    <a:pt x="405765" y="180103"/>
                  </a:cubicBezTo>
                  <a:cubicBezTo>
                    <a:pt x="402907" y="132478"/>
                    <a:pt x="395288" y="85806"/>
                    <a:pt x="388620" y="31513"/>
                  </a:cubicBezTo>
                  <a:cubicBezTo>
                    <a:pt x="351472" y="75328"/>
                    <a:pt x="318135" y="112476"/>
                    <a:pt x="287655" y="151528"/>
                  </a:cubicBezTo>
                  <a:cubicBezTo>
                    <a:pt x="269557" y="173436"/>
                    <a:pt x="250507" y="181056"/>
                    <a:pt x="221932" y="173436"/>
                  </a:cubicBezTo>
                  <a:cubicBezTo>
                    <a:pt x="165735" y="159148"/>
                    <a:pt x="107632" y="146766"/>
                    <a:pt x="44767" y="153433"/>
                  </a:cubicBezTo>
                  <a:cubicBezTo>
                    <a:pt x="53340" y="165816"/>
                    <a:pt x="59055" y="173436"/>
                    <a:pt x="65722" y="182008"/>
                  </a:cubicBezTo>
                  <a:close/>
                </a:path>
              </a:pathLst>
            </a:custGeom>
            <a:solidFill>
              <a:srgbClr val="18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4" name="Google Shape;3870;p31">
              <a:extLst>
                <a:ext uri="{FF2B5EF4-FFF2-40B4-BE49-F238E27FC236}">
                  <a16:creationId xmlns:a16="http://schemas.microsoft.com/office/drawing/2014/main" id="{FFA930EC-4581-447E-BEBC-1FE98EA601FF}"/>
                </a:ext>
              </a:extLst>
            </p:cNvPr>
            <p:cNvGrpSpPr/>
            <p:nvPr/>
          </p:nvGrpSpPr>
          <p:grpSpPr>
            <a:xfrm>
              <a:off x="2974656" y="1013097"/>
              <a:ext cx="529590" cy="558165"/>
              <a:chOff x="4782502" y="2913697"/>
              <a:chExt cx="529590" cy="558165"/>
            </a:xfrm>
          </p:grpSpPr>
          <p:sp>
            <p:nvSpPr>
              <p:cNvPr id="485" name="Google Shape;3871;p31">
                <a:extLst>
                  <a:ext uri="{FF2B5EF4-FFF2-40B4-BE49-F238E27FC236}">
                    <a16:creationId xmlns:a16="http://schemas.microsoft.com/office/drawing/2014/main" id="{349883DD-9E53-4BD8-8526-FB0B1B8F5D1B}"/>
                  </a:ext>
                </a:extLst>
              </p:cNvPr>
              <p:cNvSpPr/>
              <p:nvPr/>
            </p:nvSpPr>
            <p:spPr>
              <a:xfrm>
                <a:off x="4784407" y="2913697"/>
                <a:ext cx="527685" cy="501015"/>
              </a:xfrm>
              <a:custGeom>
                <a:avLst/>
                <a:gdLst/>
                <a:ahLst/>
                <a:cxnLst/>
                <a:rect l="l" t="t" r="r" b="b"/>
                <a:pathLst>
                  <a:path w="527685" h="501015" extrusionOk="0">
                    <a:moveTo>
                      <a:pt x="20002" y="149543"/>
                    </a:moveTo>
                    <a:cubicBezTo>
                      <a:pt x="14288" y="140970"/>
                      <a:pt x="7620" y="133350"/>
                      <a:pt x="0" y="121920"/>
                    </a:cubicBezTo>
                    <a:cubicBezTo>
                      <a:pt x="62865" y="115253"/>
                      <a:pt x="120015" y="127635"/>
                      <a:pt x="177165" y="141923"/>
                    </a:cubicBezTo>
                    <a:cubicBezTo>
                      <a:pt x="205740" y="148590"/>
                      <a:pt x="224790" y="141923"/>
                      <a:pt x="242887" y="120015"/>
                    </a:cubicBezTo>
                    <a:cubicBezTo>
                      <a:pt x="274320" y="80963"/>
                      <a:pt x="306705" y="43815"/>
                      <a:pt x="343852" y="0"/>
                    </a:cubicBezTo>
                    <a:cubicBezTo>
                      <a:pt x="350520" y="54293"/>
                      <a:pt x="358140" y="100965"/>
                      <a:pt x="360998" y="148590"/>
                    </a:cubicBezTo>
                    <a:cubicBezTo>
                      <a:pt x="362902" y="177165"/>
                      <a:pt x="378142" y="187643"/>
                      <a:pt x="401002" y="197168"/>
                    </a:cubicBezTo>
                    <a:cubicBezTo>
                      <a:pt x="442912" y="214313"/>
                      <a:pt x="484823" y="233363"/>
                      <a:pt x="526733" y="252413"/>
                    </a:cubicBezTo>
                    <a:cubicBezTo>
                      <a:pt x="526733" y="256223"/>
                      <a:pt x="527685" y="260985"/>
                      <a:pt x="527685" y="264795"/>
                    </a:cubicBezTo>
                    <a:cubicBezTo>
                      <a:pt x="478155" y="290513"/>
                      <a:pt x="428625" y="315278"/>
                      <a:pt x="379095" y="341948"/>
                    </a:cubicBezTo>
                    <a:cubicBezTo>
                      <a:pt x="370523" y="346710"/>
                      <a:pt x="359092" y="357188"/>
                      <a:pt x="358140" y="365760"/>
                    </a:cubicBezTo>
                    <a:cubicBezTo>
                      <a:pt x="354330" y="395288"/>
                      <a:pt x="354330" y="424815"/>
                      <a:pt x="352425" y="455295"/>
                    </a:cubicBezTo>
                    <a:cubicBezTo>
                      <a:pt x="351473" y="468630"/>
                      <a:pt x="349567" y="481965"/>
                      <a:pt x="347662" y="501015"/>
                    </a:cubicBezTo>
                    <a:cubicBezTo>
                      <a:pt x="332423" y="491490"/>
                      <a:pt x="319087" y="485775"/>
                      <a:pt x="308610" y="477203"/>
                    </a:cubicBezTo>
                    <a:cubicBezTo>
                      <a:pt x="293370" y="464820"/>
                      <a:pt x="277177" y="438150"/>
                      <a:pt x="265748" y="441008"/>
                    </a:cubicBezTo>
                    <a:cubicBezTo>
                      <a:pt x="238125" y="446723"/>
                      <a:pt x="238125" y="427673"/>
                      <a:pt x="229552" y="415290"/>
                    </a:cubicBezTo>
                    <a:cubicBezTo>
                      <a:pt x="219075" y="399098"/>
                      <a:pt x="207645" y="397193"/>
                      <a:pt x="191452" y="406718"/>
                    </a:cubicBezTo>
                    <a:cubicBezTo>
                      <a:pt x="183833" y="411480"/>
                      <a:pt x="174308" y="412433"/>
                      <a:pt x="165735" y="412433"/>
                    </a:cubicBezTo>
                    <a:cubicBezTo>
                      <a:pt x="150495" y="413385"/>
                      <a:pt x="135255" y="410528"/>
                      <a:pt x="120967" y="413385"/>
                    </a:cubicBezTo>
                    <a:cubicBezTo>
                      <a:pt x="101917" y="417195"/>
                      <a:pt x="83820" y="425768"/>
                      <a:pt x="64770" y="431483"/>
                    </a:cubicBezTo>
                    <a:cubicBezTo>
                      <a:pt x="62865" y="430530"/>
                      <a:pt x="60008" y="428625"/>
                      <a:pt x="58102" y="427673"/>
                    </a:cubicBezTo>
                    <a:cubicBezTo>
                      <a:pt x="76200" y="385763"/>
                      <a:pt x="91440" y="341948"/>
                      <a:pt x="122873" y="306705"/>
                    </a:cubicBezTo>
                    <a:cubicBezTo>
                      <a:pt x="140017" y="286703"/>
                      <a:pt x="140970" y="270510"/>
                      <a:pt x="129540" y="252413"/>
                    </a:cubicBezTo>
                    <a:cubicBezTo>
                      <a:pt x="110490" y="222885"/>
                      <a:pt x="89535" y="195263"/>
                      <a:pt x="65723" y="169545"/>
                    </a:cubicBezTo>
                    <a:cubicBezTo>
                      <a:pt x="54292" y="159068"/>
                      <a:pt x="35242" y="156210"/>
                      <a:pt x="20002" y="149543"/>
                    </a:cubicBezTo>
                    <a:close/>
                  </a:path>
                </a:pathLst>
              </a:custGeom>
              <a:solidFill>
                <a:srgbClr val="FAD86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3872;p31">
                <a:extLst>
                  <a:ext uri="{FF2B5EF4-FFF2-40B4-BE49-F238E27FC236}">
                    <a16:creationId xmlns:a16="http://schemas.microsoft.com/office/drawing/2014/main" id="{CCD1F363-2C60-41A1-923D-B7D989C60C3A}"/>
                  </a:ext>
                </a:extLst>
              </p:cNvPr>
              <p:cNvSpPr/>
              <p:nvPr/>
            </p:nvSpPr>
            <p:spPr>
              <a:xfrm>
                <a:off x="4782502" y="3063240"/>
                <a:ext cx="360997" cy="408622"/>
              </a:xfrm>
              <a:custGeom>
                <a:avLst/>
                <a:gdLst/>
                <a:ahLst/>
                <a:cxnLst/>
                <a:rect l="l" t="t" r="r" b="b"/>
                <a:pathLst>
                  <a:path w="360997" h="408622" extrusionOk="0">
                    <a:moveTo>
                      <a:pt x="21907" y="0"/>
                    </a:moveTo>
                    <a:cubicBezTo>
                      <a:pt x="37147" y="6667"/>
                      <a:pt x="56197" y="9525"/>
                      <a:pt x="66675" y="20002"/>
                    </a:cubicBezTo>
                    <a:cubicBezTo>
                      <a:pt x="90488" y="44767"/>
                      <a:pt x="111442" y="73342"/>
                      <a:pt x="130492" y="102870"/>
                    </a:cubicBezTo>
                    <a:cubicBezTo>
                      <a:pt x="141922" y="120015"/>
                      <a:pt x="141922" y="137160"/>
                      <a:pt x="123825" y="157163"/>
                    </a:cubicBezTo>
                    <a:cubicBezTo>
                      <a:pt x="93345" y="191452"/>
                      <a:pt x="78105" y="236220"/>
                      <a:pt x="59055" y="278130"/>
                    </a:cubicBezTo>
                    <a:cubicBezTo>
                      <a:pt x="60960" y="279082"/>
                      <a:pt x="63817" y="280988"/>
                      <a:pt x="65722" y="281940"/>
                    </a:cubicBezTo>
                    <a:cubicBezTo>
                      <a:pt x="84772" y="275272"/>
                      <a:pt x="102870" y="267652"/>
                      <a:pt x="121920" y="263842"/>
                    </a:cubicBezTo>
                    <a:cubicBezTo>
                      <a:pt x="136207" y="260985"/>
                      <a:pt x="151447" y="263842"/>
                      <a:pt x="166688" y="262890"/>
                    </a:cubicBezTo>
                    <a:cubicBezTo>
                      <a:pt x="175260" y="261938"/>
                      <a:pt x="185738" y="260985"/>
                      <a:pt x="192405" y="257175"/>
                    </a:cubicBezTo>
                    <a:cubicBezTo>
                      <a:pt x="208597" y="247650"/>
                      <a:pt x="220028" y="249555"/>
                      <a:pt x="230505" y="265747"/>
                    </a:cubicBezTo>
                    <a:cubicBezTo>
                      <a:pt x="238125" y="278130"/>
                      <a:pt x="239078" y="297180"/>
                      <a:pt x="266700" y="291465"/>
                    </a:cubicBezTo>
                    <a:cubicBezTo>
                      <a:pt x="278130" y="289560"/>
                      <a:pt x="294322" y="316230"/>
                      <a:pt x="309563" y="327660"/>
                    </a:cubicBezTo>
                    <a:cubicBezTo>
                      <a:pt x="320040" y="336232"/>
                      <a:pt x="333375" y="341947"/>
                      <a:pt x="348615" y="351472"/>
                    </a:cubicBezTo>
                    <a:cubicBezTo>
                      <a:pt x="350520" y="332422"/>
                      <a:pt x="351472" y="319088"/>
                      <a:pt x="353378" y="305752"/>
                    </a:cubicBezTo>
                    <a:cubicBezTo>
                      <a:pt x="356235" y="337185"/>
                      <a:pt x="358140" y="368617"/>
                      <a:pt x="360997" y="408622"/>
                    </a:cubicBezTo>
                    <a:cubicBezTo>
                      <a:pt x="324803" y="375285"/>
                      <a:pt x="294322" y="346710"/>
                      <a:pt x="263842" y="318135"/>
                    </a:cubicBezTo>
                    <a:cubicBezTo>
                      <a:pt x="254317" y="309563"/>
                      <a:pt x="245745" y="300990"/>
                      <a:pt x="237172" y="292417"/>
                    </a:cubicBezTo>
                    <a:cubicBezTo>
                      <a:pt x="218122" y="273367"/>
                      <a:pt x="198120" y="270510"/>
                      <a:pt x="171450" y="279082"/>
                    </a:cubicBezTo>
                    <a:cubicBezTo>
                      <a:pt x="116205" y="296227"/>
                      <a:pt x="60007" y="308610"/>
                      <a:pt x="4763" y="322897"/>
                    </a:cubicBezTo>
                    <a:cubicBezTo>
                      <a:pt x="2857" y="320992"/>
                      <a:pt x="1905" y="318135"/>
                      <a:pt x="0" y="316230"/>
                    </a:cubicBezTo>
                    <a:cubicBezTo>
                      <a:pt x="9525" y="298132"/>
                      <a:pt x="18097" y="280035"/>
                      <a:pt x="27622" y="261938"/>
                    </a:cubicBezTo>
                    <a:cubicBezTo>
                      <a:pt x="48578" y="222885"/>
                      <a:pt x="70485" y="184785"/>
                      <a:pt x="90488" y="145732"/>
                    </a:cubicBezTo>
                    <a:cubicBezTo>
                      <a:pt x="93345" y="140017"/>
                      <a:pt x="91440" y="128588"/>
                      <a:pt x="88582" y="121920"/>
                    </a:cubicBezTo>
                    <a:cubicBezTo>
                      <a:pt x="66675" y="80010"/>
                      <a:pt x="43815" y="40005"/>
                      <a:pt x="21907" y="0"/>
                    </a:cubicBezTo>
                    <a:close/>
                  </a:path>
                </a:pathLst>
              </a:custGeom>
              <a:solidFill>
                <a:srgbClr val="C1A0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87" name="Google Shape;3868;p31">
            <a:extLst>
              <a:ext uri="{FF2B5EF4-FFF2-40B4-BE49-F238E27FC236}">
                <a16:creationId xmlns:a16="http://schemas.microsoft.com/office/drawing/2014/main" id="{197B3BB5-508A-4533-8789-6556F50AB5E0}"/>
              </a:ext>
            </a:extLst>
          </p:cNvPr>
          <p:cNvGrpSpPr/>
          <p:nvPr/>
        </p:nvGrpSpPr>
        <p:grpSpPr>
          <a:xfrm>
            <a:off x="8273496" y="2840463"/>
            <a:ext cx="609600" cy="615395"/>
            <a:chOff x="2930841" y="980631"/>
            <a:chExt cx="609600" cy="615395"/>
          </a:xfrm>
        </p:grpSpPr>
        <p:sp>
          <p:nvSpPr>
            <p:cNvPr id="488" name="Google Shape;3869;p31">
              <a:extLst>
                <a:ext uri="{FF2B5EF4-FFF2-40B4-BE49-F238E27FC236}">
                  <a16:creationId xmlns:a16="http://schemas.microsoft.com/office/drawing/2014/main" id="{8038963E-3A50-4A0F-8A03-1441F96DD23C}"/>
                </a:ext>
              </a:extLst>
            </p:cNvPr>
            <p:cNvSpPr/>
            <p:nvPr/>
          </p:nvSpPr>
          <p:spPr>
            <a:xfrm>
              <a:off x="2930841" y="980631"/>
              <a:ext cx="609600" cy="615395"/>
            </a:xfrm>
            <a:custGeom>
              <a:avLst/>
              <a:gdLst/>
              <a:ahLst/>
              <a:cxnLst/>
              <a:rect l="l" t="t" r="r" b="b"/>
              <a:pathLst>
                <a:path w="609600" h="615395" extrusionOk="0">
                  <a:moveTo>
                    <a:pt x="0" y="140098"/>
                  </a:moveTo>
                  <a:cubicBezTo>
                    <a:pt x="37147" y="138193"/>
                    <a:pt x="66675" y="133431"/>
                    <a:pt x="95250" y="135336"/>
                  </a:cubicBezTo>
                  <a:cubicBezTo>
                    <a:pt x="135255" y="139146"/>
                    <a:pt x="175260" y="146766"/>
                    <a:pt x="215265" y="154386"/>
                  </a:cubicBezTo>
                  <a:cubicBezTo>
                    <a:pt x="234315" y="158196"/>
                    <a:pt x="244793" y="154386"/>
                    <a:pt x="257175" y="139146"/>
                  </a:cubicBezTo>
                  <a:cubicBezTo>
                    <a:pt x="291465" y="97236"/>
                    <a:pt x="325755" y="56278"/>
                    <a:pt x="362903" y="16273"/>
                  </a:cubicBezTo>
                  <a:cubicBezTo>
                    <a:pt x="371475" y="6748"/>
                    <a:pt x="388620" y="-872"/>
                    <a:pt x="401955" y="81"/>
                  </a:cubicBezTo>
                  <a:cubicBezTo>
                    <a:pt x="409575" y="81"/>
                    <a:pt x="420053" y="18178"/>
                    <a:pt x="421957" y="29608"/>
                  </a:cubicBezTo>
                  <a:cubicBezTo>
                    <a:pt x="429578" y="78186"/>
                    <a:pt x="436245" y="126763"/>
                    <a:pt x="441007" y="175341"/>
                  </a:cubicBezTo>
                  <a:cubicBezTo>
                    <a:pt x="442913" y="200106"/>
                    <a:pt x="455295" y="208678"/>
                    <a:pt x="476250" y="217251"/>
                  </a:cubicBezTo>
                  <a:cubicBezTo>
                    <a:pt x="516255" y="233443"/>
                    <a:pt x="554355" y="253446"/>
                    <a:pt x="593407" y="272496"/>
                  </a:cubicBezTo>
                  <a:cubicBezTo>
                    <a:pt x="615315" y="282973"/>
                    <a:pt x="614363" y="296308"/>
                    <a:pt x="594360" y="307738"/>
                  </a:cubicBezTo>
                  <a:cubicBezTo>
                    <a:pt x="550545" y="333456"/>
                    <a:pt x="506730" y="359173"/>
                    <a:pt x="461963" y="383938"/>
                  </a:cubicBezTo>
                  <a:cubicBezTo>
                    <a:pt x="446722" y="392511"/>
                    <a:pt x="437197" y="400131"/>
                    <a:pt x="438150" y="419181"/>
                  </a:cubicBezTo>
                  <a:cubicBezTo>
                    <a:pt x="439103" y="471568"/>
                    <a:pt x="440055" y="523003"/>
                    <a:pt x="440055" y="575391"/>
                  </a:cubicBezTo>
                  <a:cubicBezTo>
                    <a:pt x="440055" y="588726"/>
                    <a:pt x="435293" y="602061"/>
                    <a:pt x="433388" y="615396"/>
                  </a:cubicBezTo>
                  <a:cubicBezTo>
                    <a:pt x="416243" y="611586"/>
                    <a:pt x="395288" y="613491"/>
                    <a:pt x="382905" y="603013"/>
                  </a:cubicBezTo>
                  <a:cubicBezTo>
                    <a:pt x="340043" y="567771"/>
                    <a:pt x="299085" y="529671"/>
                    <a:pt x="259080" y="490618"/>
                  </a:cubicBezTo>
                  <a:cubicBezTo>
                    <a:pt x="244793" y="477283"/>
                    <a:pt x="234315" y="476331"/>
                    <a:pt x="216218" y="481093"/>
                  </a:cubicBezTo>
                  <a:cubicBezTo>
                    <a:pt x="166688" y="495381"/>
                    <a:pt x="117157" y="505858"/>
                    <a:pt x="67628" y="516336"/>
                  </a:cubicBezTo>
                  <a:cubicBezTo>
                    <a:pt x="57150" y="518241"/>
                    <a:pt x="46672" y="518241"/>
                    <a:pt x="36195" y="517288"/>
                  </a:cubicBezTo>
                  <a:cubicBezTo>
                    <a:pt x="4763" y="514431"/>
                    <a:pt x="0" y="505858"/>
                    <a:pt x="14288" y="478236"/>
                  </a:cubicBezTo>
                  <a:cubicBezTo>
                    <a:pt x="40005" y="428706"/>
                    <a:pt x="65722" y="379176"/>
                    <a:pt x="93345" y="330598"/>
                  </a:cubicBezTo>
                  <a:cubicBezTo>
                    <a:pt x="100965" y="316311"/>
                    <a:pt x="101918" y="304881"/>
                    <a:pt x="93345" y="291546"/>
                  </a:cubicBezTo>
                  <a:cubicBezTo>
                    <a:pt x="62865" y="245826"/>
                    <a:pt x="34290" y="197248"/>
                    <a:pt x="0" y="140098"/>
                  </a:cubicBezTo>
                  <a:close/>
                  <a:moveTo>
                    <a:pt x="65722" y="182008"/>
                  </a:moveTo>
                  <a:cubicBezTo>
                    <a:pt x="88583" y="222013"/>
                    <a:pt x="110490" y="262018"/>
                    <a:pt x="132397" y="302976"/>
                  </a:cubicBezTo>
                  <a:cubicBezTo>
                    <a:pt x="136207" y="309643"/>
                    <a:pt x="138113" y="320121"/>
                    <a:pt x="134303" y="326788"/>
                  </a:cubicBezTo>
                  <a:cubicBezTo>
                    <a:pt x="114300" y="365841"/>
                    <a:pt x="92393" y="404893"/>
                    <a:pt x="71438" y="442993"/>
                  </a:cubicBezTo>
                  <a:cubicBezTo>
                    <a:pt x="61913" y="461091"/>
                    <a:pt x="52388" y="479188"/>
                    <a:pt x="43815" y="497286"/>
                  </a:cubicBezTo>
                  <a:cubicBezTo>
                    <a:pt x="45720" y="499191"/>
                    <a:pt x="46672" y="502048"/>
                    <a:pt x="48578" y="503953"/>
                  </a:cubicBezTo>
                  <a:cubicBezTo>
                    <a:pt x="103822" y="489666"/>
                    <a:pt x="160020" y="477283"/>
                    <a:pt x="215265" y="460138"/>
                  </a:cubicBezTo>
                  <a:cubicBezTo>
                    <a:pt x="241935" y="451566"/>
                    <a:pt x="261938" y="454423"/>
                    <a:pt x="280988" y="473473"/>
                  </a:cubicBezTo>
                  <a:cubicBezTo>
                    <a:pt x="289560" y="482046"/>
                    <a:pt x="299085" y="490618"/>
                    <a:pt x="307657" y="499191"/>
                  </a:cubicBezTo>
                  <a:cubicBezTo>
                    <a:pt x="338138" y="527766"/>
                    <a:pt x="368618" y="556341"/>
                    <a:pt x="404813" y="589678"/>
                  </a:cubicBezTo>
                  <a:cubicBezTo>
                    <a:pt x="401955" y="549673"/>
                    <a:pt x="399097" y="518241"/>
                    <a:pt x="397193" y="486808"/>
                  </a:cubicBezTo>
                  <a:cubicBezTo>
                    <a:pt x="399097" y="457281"/>
                    <a:pt x="399097" y="426801"/>
                    <a:pt x="402907" y="397273"/>
                  </a:cubicBezTo>
                  <a:cubicBezTo>
                    <a:pt x="403860" y="388701"/>
                    <a:pt x="415290" y="378223"/>
                    <a:pt x="423863" y="373461"/>
                  </a:cubicBezTo>
                  <a:cubicBezTo>
                    <a:pt x="473393" y="346791"/>
                    <a:pt x="522922" y="322026"/>
                    <a:pt x="572453" y="296308"/>
                  </a:cubicBezTo>
                  <a:cubicBezTo>
                    <a:pt x="572453" y="292498"/>
                    <a:pt x="571500" y="287736"/>
                    <a:pt x="571500" y="283926"/>
                  </a:cubicBezTo>
                  <a:cubicBezTo>
                    <a:pt x="529590" y="265828"/>
                    <a:pt x="488632" y="245826"/>
                    <a:pt x="445770" y="228681"/>
                  </a:cubicBezTo>
                  <a:cubicBezTo>
                    <a:pt x="422910" y="219156"/>
                    <a:pt x="407670" y="208678"/>
                    <a:pt x="405765" y="180103"/>
                  </a:cubicBezTo>
                  <a:cubicBezTo>
                    <a:pt x="402907" y="132478"/>
                    <a:pt x="395288" y="85806"/>
                    <a:pt x="388620" y="31513"/>
                  </a:cubicBezTo>
                  <a:cubicBezTo>
                    <a:pt x="351472" y="75328"/>
                    <a:pt x="318135" y="112476"/>
                    <a:pt x="287655" y="151528"/>
                  </a:cubicBezTo>
                  <a:cubicBezTo>
                    <a:pt x="269557" y="173436"/>
                    <a:pt x="250507" y="181056"/>
                    <a:pt x="221932" y="173436"/>
                  </a:cubicBezTo>
                  <a:cubicBezTo>
                    <a:pt x="165735" y="159148"/>
                    <a:pt x="107632" y="146766"/>
                    <a:pt x="44767" y="153433"/>
                  </a:cubicBezTo>
                  <a:cubicBezTo>
                    <a:pt x="53340" y="165816"/>
                    <a:pt x="59055" y="173436"/>
                    <a:pt x="65722" y="182008"/>
                  </a:cubicBezTo>
                  <a:close/>
                </a:path>
              </a:pathLst>
            </a:custGeom>
            <a:solidFill>
              <a:srgbClr val="18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9" name="Google Shape;3870;p31">
              <a:extLst>
                <a:ext uri="{FF2B5EF4-FFF2-40B4-BE49-F238E27FC236}">
                  <a16:creationId xmlns:a16="http://schemas.microsoft.com/office/drawing/2014/main" id="{1B70B607-17B1-4BB7-B4DE-C8E37602E347}"/>
                </a:ext>
              </a:extLst>
            </p:cNvPr>
            <p:cNvGrpSpPr/>
            <p:nvPr/>
          </p:nvGrpSpPr>
          <p:grpSpPr>
            <a:xfrm>
              <a:off x="2974656" y="1013097"/>
              <a:ext cx="529590" cy="558165"/>
              <a:chOff x="4782502" y="2913697"/>
              <a:chExt cx="529590" cy="558165"/>
            </a:xfrm>
          </p:grpSpPr>
          <p:sp>
            <p:nvSpPr>
              <p:cNvPr id="490" name="Google Shape;3871;p31">
                <a:extLst>
                  <a:ext uri="{FF2B5EF4-FFF2-40B4-BE49-F238E27FC236}">
                    <a16:creationId xmlns:a16="http://schemas.microsoft.com/office/drawing/2014/main" id="{05A0B78E-B771-4E90-AE8C-7477DB443414}"/>
                  </a:ext>
                </a:extLst>
              </p:cNvPr>
              <p:cNvSpPr/>
              <p:nvPr/>
            </p:nvSpPr>
            <p:spPr>
              <a:xfrm>
                <a:off x="4784407" y="2913697"/>
                <a:ext cx="527685" cy="501015"/>
              </a:xfrm>
              <a:custGeom>
                <a:avLst/>
                <a:gdLst/>
                <a:ahLst/>
                <a:cxnLst/>
                <a:rect l="l" t="t" r="r" b="b"/>
                <a:pathLst>
                  <a:path w="527685" h="501015" extrusionOk="0">
                    <a:moveTo>
                      <a:pt x="20002" y="149543"/>
                    </a:moveTo>
                    <a:cubicBezTo>
                      <a:pt x="14288" y="140970"/>
                      <a:pt x="7620" y="133350"/>
                      <a:pt x="0" y="121920"/>
                    </a:cubicBezTo>
                    <a:cubicBezTo>
                      <a:pt x="62865" y="115253"/>
                      <a:pt x="120015" y="127635"/>
                      <a:pt x="177165" y="141923"/>
                    </a:cubicBezTo>
                    <a:cubicBezTo>
                      <a:pt x="205740" y="148590"/>
                      <a:pt x="224790" y="141923"/>
                      <a:pt x="242887" y="120015"/>
                    </a:cubicBezTo>
                    <a:cubicBezTo>
                      <a:pt x="274320" y="80963"/>
                      <a:pt x="306705" y="43815"/>
                      <a:pt x="343852" y="0"/>
                    </a:cubicBezTo>
                    <a:cubicBezTo>
                      <a:pt x="350520" y="54293"/>
                      <a:pt x="358140" y="100965"/>
                      <a:pt x="360998" y="148590"/>
                    </a:cubicBezTo>
                    <a:cubicBezTo>
                      <a:pt x="362902" y="177165"/>
                      <a:pt x="378142" y="187643"/>
                      <a:pt x="401002" y="197168"/>
                    </a:cubicBezTo>
                    <a:cubicBezTo>
                      <a:pt x="442912" y="214313"/>
                      <a:pt x="484823" y="233363"/>
                      <a:pt x="526733" y="252413"/>
                    </a:cubicBezTo>
                    <a:cubicBezTo>
                      <a:pt x="526733" y="256223"/>
                      <a:pt x="527685" y="260985"/>
                      <a:pt x="527685" y="264795"/>
                    </a:cubicBezTo>
                    <a:cubicBezTo>
                      <a:pt x="478155" y="290513"/>
                      <a:pt x="428625" y="315278"/>
                      <a:pt x="379095" y="341948"/>
                    </a:cubicBezTo>
                    <a:cubicBezTo>
                      <a:pt x="370523" y="346710"/>
                      <a:pt x="359092" y="357188"/>
                      <a:pt x="358140" y="365760"/>
                    </a:cubicBezTo>
                    <a:cubicBezTo>
                      <a:pt x="354330" y="395288"/>
                      <a:pt x="354330" y="424815"/>
                      <a:pt x="352425" y="455295"/>
                    </a:cubicBezTo>
                    <a:cubicBezTo>
                      <a:pt x="351473" y="468630"/>
                      <a:pt x="349567" y="481965"/>
                      <a:pt x="347662" y="501015"/>
                    </a:cubicBezTo>
                    <a:cubicBezTo>
                      <a:pt x="332423" y="491490"/>
                      <a:pt x="319087" y="485775"/>
                      <a:pt x="308610" y="477203"/>
                    </a:cubicBezTo>
                    <a:cubicBezTo>
                      <a:pt x="293370" y="464820"/>
                      <a:pt x="277177" y="438150"/>
                      <a:pt x="265748" y="441008"/>
                    </a:cubicBezTo>
                    <a:cubicBezTo>
                      <a:pt x="238125" y="446723"/>
                      <a:pt x="238125" y="427673"/>
                      <a:pt x="229552" y="415290"/>
                    </a:cubicBezTo>
                    <a:cubicBezTo>
                      <a:pt x="219075" y="399098"/>
                      <a:pt x="207645" y="397193"/>
                      <a:pt x="191452" y="406718"/>
                    </a:cubicBezTo>
                    <a:cubicBezTo>
                      <a:pt x="183833" y="411480"/>
                      <a:pt x="174308" y="412433"/>
                      <a:pt x="165735" y="412433"/>
                    </a:cubicBezTo>
                    <a:cubicBezTo>
                      <a:pt x="150495" y="413385"/>
                      <a:pt x="135255" y="410528"/>
                      <a:pt x="120967" y="413385"/>
                    </a:cubicBezTo>
                    <a:cubicBezTo>
                      <a:pt x="101917" y="417195"/>
                      <a:pt x="83820" y="425768"/>
                      <a:pt x="64770" y="431483"/>
                    </a:cubicBezTo>
                    <a:cubicBezTo>
                      <a:pt x="62865" y="430530"/>
                      <a:pt x="60008" y="428625"/>
                      <a:pt x="58102" y="427673"/>
                    </a:cubicBezTo>
                    <a:cubicBezTo>
                      <a:pt x="76200" y="385763"/>
                      <a:pt x="91440" y="341948"/>
                      <a:pt x="122873" y="306705"/>
                    </a:cubicBezTo>
                    <a:cubicBezTo>
                      <a:pt x="140017" y="286703"/>
                      <a:pt x="140970" y="270510"/>
                      <a:pt x="129540" y="252413"/>
                    </a:cubicBezTo>
                    <a:cubicBezTo>
                      <a:pt x="110490" y="222885"/>
                      <a:pt x="89535" y="195263"/>
                      <a:pt x="65723" y="169545"/>
                    </a:cubicBezTo>
                    <a:cubicBezTo>
                      <a:pt x="54292" y="159068"/>
                      <a:pt x="35242" y="156210"/>
                      <a:pt x="20002" y="149543"/>
                    </a:cubicBezTo>
                    <a:close/>
                  </a:path>
                </a:pathLst>
              </a:custGeom>
              <a:solidFill>
                <a:srgbClr val="FAD86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3872;p31">
                <a:extLst>
                  <a:ext uri="{FF2B5EF4-FFF2-40B4-BE49-F238E27FC236}">
                    <a16:creationId xmlns:a16="http://schemas.microsoft.com/office/drawing/2014/main" id="{E9778569-5075-4B1C-8C46-02676E65B299}"/>
                  </a:ext>
                </a:extLst>
              </p:cNvPr>
              <p:cNvSpPr/>
              <p:nvPr/>
            </p:nvSpPr>
            <p:spPr>
              <a:xfrm>
                <a:off x="4782502" y="3063240"/>
                <a:ext cx="360997" cy="408622"/>
              </a:xfrm>
              <a:custGeom>
                <a:avLst/>
                <a:gdLst/>
                <a:ahLst/>
                <a:cxnLst/>
                <a:rect l="l" t="t" r="r" b="b"/>
                <a:pathLst>
                  <a:path w="360997" h="408622" extrusionOk="0">
                    <a:moveTo>
                      <a:pt x="21907" y="0"/>
                    </a:moveTo>
                    <a:cubicBezTo>
                      <a:pt x="37147" y="6667"/>
                      <a:pt x="56197" y="9525"/>
                      <a:pt x="66675" y="20002"/>
                    </a:cubicBezTo>
                    <a:cubicBezTo>
                      <a:pt x="90488" y="44767"/>
                      <a:pt x="111442" y="73342"/>
                      <a:pt x="130492" y="102870"/>
                    </a:cubicBezTo>
                    <a:cubicBezTo>
                      <a:pt x="141922" y="120015"/>
                      <a:pt x="141922" y="137160"/>
                      <a:pt x="123825" y="157163"/>
                    </a:cubicBezTo>
                    <a:cubicBezTo>
                      <a:pt x="93345" y="191452"/>
                      <a:pt x="78105" y="236220"/>
                      <a:pt x="59055" y="278130"/>
                    </a:cubicBezTo>
                    <a:cubicBezTo>
                      <a:pt x="60960" y="279082"/>
                      <a:pt x="63817" y="280988"/>
                      <a:pt x="65722" y="281940"/>
                    </a:cubicBezTo>
                    <a:cubicBezTo>
                      <a:pt x="84772" y="275272"/>
                      <a:pt x="102870" y="267652"/>
                      <a:pt x="121920" y="263842"/>
                    </a:cubicBezTo>
                    <a:cubicBezTo>
                      <a:pt x="136207" y="260985"/>
                      <a:pt x="151447" y="263842"/>
                      <a:pt x="166688" y="262890"/>
                    </a:cubicBezTo>
                    <a:cubicBezTo>
                      <a:pt x="175260" y="261938"/>
                      <a:pt x="185738" y="260985"/>
                      <a:pt x="192405" y="257175"/>
                    </a:cubicBezTo>
                    <a:cubicBezTo>
                      <a:pt x="208597" y="247650"/>
                      <a:pt x="220028" y="249555"/>
                      <a:pt x="230505" y="265747"/>
                    </a:cubicBezTo>
                    <a:cubicBezTo>
                      <a:pt x="238125" y="278130"/>
                      <a:pt x="239078" y="297180"/>
                      <a:pt x="266700" y="291465"/>
                    </a:cubicBezTo>
                    <a:cubicBezTo>
                      <a:pt x="278130" y="289560"/>
                      <a:pt x="294322" y="316230"/>
                      <a:pt x="309563" y="327660"/>
                    </a:cubicBezTo>
                    <a:cubicBezTo>
                      <a:pt x="320040" y="336232"/>
                      <a:pt x="333375" y="341947"/>
                      <a:pt x="348615" y="351472"/>
                    </a:cubicBezTo>
                    <a:cubicBezTo>
                      <a:pt x="350520" y="332422"/>
                      <a:pt x="351472" y="319088"/>
                      <a:pt x="353378" y="305752"/>
                    </a:cubicBezTo>
                    <a:cubicBezTo>
                      <a:pt x="356235" y="337185"/>
                      <a:pt x="358140" y="368617"/>
                      <a:pt x="360997" y="408622"/>
                    </a:cubicBezTo>
                    <a:cubicBezTo>
                      <a:pt x="324803" y="375285"/>
                      <a:pt x="294322" y="346710"/>
                      <a:pt x="263842" y="318135"/>
                    </a:cubicBezTo>
                    <a:cubicBezTo>
                      <a:pt x="254317" y="309563"/>
                      <a:pt x="245745" y="300990"/>
                      <a:pt x="237172" y="292417"/>
                    </a:cubicBezTo>
                    <a:cubicBezTo>
                      <a:pt x="218122" y="273367"/>
                      <a:pt x="198120" y="270510"/>
                      <a:pt x="171450" y="279082"/>
                    </a:cubicBezTo>
                    <a:cubicBezTo>
                      <a:pt x="116205" y="296227"/>
                      <a:pt x="60007" y="308610"/>
                      <a:pt x="4763" y="322897"/>
                    </a:cubicBezTo>
                    <a:cubicBezTo>
                      <a:pt x="2857" y="320992"/>
                      <a:pt x="1905" y="318135"/>
                      <a:pt x="0" y="316230"/>
                    </a:cubicBezTo>
                    <a:cubicBezTo>
                      <a:pt x="9525" y="298132"/>
                      <a:pt x="18097" y="280035"/>
                      <a:pt x="27622" y="261938"/>
                    </a:cubicBezTo>
                    <a:cubicBezTo>
                      <a:pt x="48578" y="222885"/>
                      <a:pt x="70485" y="184785"/>
                      <a:pt x="90488" y="145732"/>
                    </a:cubicBezTo>
                    <a:cubicBezTo>
                      <a:pt x="93345" y="140017"/>
                      <a:pt x="91440" y="128588"/>
                      <a:pt x="88582" y="121920"/>
                    </a:cubicBezTo>
                    <a:cubicBezTo>
                      <a:pt x="66675" y="80010"/>
                      <a:pt x="43815" y="40005"/>
                      <a:pt x="21907" y="0"/>
                    </a:cubicBezTo>
                    <a:close/>
                  </a:path>
                </a:pathLst>
              </a:custGeom>
              <a:solidFill>
                <a:srgbClr val="C1A0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92" name="Google Shape;3868;p31">
            <a:extLst>
              <a:ext uri="{FF2B5EF4-FFF2-40B4-BE49-F238E27FC236}">
                <a16:creationId xmlns:a16="http://schemas.microsoft.com/office/drawing/2014/main" id="{138C51E1-B52D-49D3-8F74-CF3725617514}"/>
              </a:ext>
            </a:extLst>
          </p:cNvPr>
          <p:cNvGrpSpPr/>
          <p:nvPr/>
        </p:nvGrpSpPr>
        <p:grpSpPr>
          <a:xfrm>
            <a:off x="8317841" y="3476317"/>
            <a:ext cx="609600" cy="615395"/>
            <a:chOff x="2930841" y="980631"/>
            <a:chExt cx="609600" cy="615395"/>
          </a:xfrm>
        </p:grpSpPr>
        <p:sp>
          <p:nvSpPr>
            <p:cNvPr id="493" name="Google Shape;3869;p31">
              <a:extLst>
                <a:ext uri="{FF2B5EF4-FFF2-40B4-BE49-F238E27FC236}">
                  <a16:creationId xmlns:a16="http://schemas.microsoft.com/office/drawing/2014/main" id="{9F68E91A-2E43-4E9A-BC7C-520A61F2DBBB}"/>
                </a:ext>
              </a:extLst>
            </p:cNvPr>
            <p:cNvSpPr/>
            <p:nvPr/>
          </p:nvSpPr>
          <p:spPr>
            <a:xfrm>
              <a:off x="2930841" y="980631"/>
              <a:ext cx="609600" cy="615395"/>
            </a:xfrm>
            <a:custGeom>
              <a:avLst/>
              <a:gdLst/>
              <a:ahLst/>
              <a:cxnLst/>
              <a:rect l="l" t="t" r="r" b="b"/>
              <a:pathLst>
                <a:path w="609600" h="615395" extrusionOk="0">
                  <a:moveTo>
                    <a:pt x="0" y="140098"/>
                  </a:moveTo>
                  <a:cubicBezTo>
                    <a:pt x="37147" y="138193"/>
                    <a:pt x="66675" y="133431"/>
                    <a:pt x="95250" y="135336"/>
                  </a:cubicBezTo>
                  <a:cubicBezTo>
                    <a:pt x="135255" y="139146"/>
                    <a:pt x="175260" y="146766"/>
                    <a:pt x="215265" y="154386"/>
                  </a:cubicBezTo>
                  <a:cubicBezTo>
                    <a:pt x="234315" y="158196"/>
                    <a:pt x="244793" y="154386"/>
                    <a:pt x="257175" y="139146"/>
                  </a:cubicBezTo>
                  <a:cubicBezTo>
                    <a:pt x="291465" y="97236"/>
                    <a:pt x="325755" y="56278"/>
                    <a:pt x="362903" y="16273"/>
                  </a:cubicBezTo>
                  <a:cubicBezTo>
                    <a:pt x="371475" y="6748"/>
                    <a:pt x="388620" y="-872"/>
                    <a:pt x="401955" y="81"/>
                  </a:cubicBezTo>
                  <a:cubicBezTo>
                    <a:pt x="409575" y="81"/>
                    <a:pt x="420053" y="18178"/>
                    <a:pt x="421957" y="29608"/>
                  </a:cubicBezTo>
                  <a:cubicBezTo>
                    <a:pt x="429578" y="78186"/>
                    <a:pt x="436245" y="126763"/>
                    <a:pt x="441007" y="175341"/>
                  </a:cubicBezTo>
                  <a:cubicBezTo>
                    <a:pt x="442913" y="200106"/>
                    <a:pt x="455295" y="208678"/>
                    <a:pt x="476250" y="217251"/>
                  </a:cubicBezTo>
                  <a:cubicBezTo>
                    <a:pt x="516255" y="233443"/>
                    <a:pt x="554355" y="253446"/>
                    <a:pt x="593407" y="272496"/>
                  </a:cubicBezTo>
                  <a:cubicBezTo>
                    <a:pt x="615315" y="282973"/>
                    <a:pt x="614363" y="296308"/>
                    <a:pt x="594360" y="307738"/>
                  </a:cubicBezTo>
                  <a:cubicBezTo>
                    <a:pt x="550545" y="333456"/>
                    <a:pt x="506730" y="359173"/>
                    <a:pt x="461963" y="383938"/>
                  </a:cubicBezTo>
                  <a:cubicBezTo>
                    <a:pt x="446722" y="392511"/>
                    <a:pt x="437197" y="400131"/>
                    <a:pt x="438150" y="419181"/>
                  </a:cubicBezTo>
                  <a:cubicBezTo>
                    <a:pt x="439103" y="471568"/>
                    <a:pt x="440055" y="523003"/>
                    <a:pt x="440055" y="575391"/>
                  </a:cubicBezTo>
                  <a:cubicBezTo>
                    <a:pt x="440055" y="588726"/>
                    <a:pt x="435293" y="602061"/>
                    <a:pt x="433388" y="615396"/>
                  </a:cubicBezTo>
                  <a:cubicBezTo>
                    <a:pt x="416243" y="611586"/>
                    <a:pt x="395288" y="613491"/>
                    <a:pt x="382905" y="603013"/>
                  </a:cubicBezTo>
                  <a:cubicBezTo>
                    <a:pt x="340043" y="567771"/>
                    <a:pt x="299085" y="529671"/>
                    <a:pt x="259080" y="490618"/>
                  </a:cubicBezTo>
                  <a:cubicBezTo>
                    <a:pt x="244793" y="477283"/>
                    <a:pt x="234315" y="476331"/>
                    <a:pt x="216218" y="481093"/>
                  </a:cubicBezTo>
                  <a:cubicBezTo>
                    <a:pt x="166688" y="495381"/>
                    <a:pt x="117157" y="505858"/>
                    <a:pt x="67628" y="516336"/>
                  </a:cubicBezTo>
                  <a:cubicBezTo>
                    <a:pt x="57150" y="518241"/>
                    <a:pt x="46672" y="518241"/>
                    <a:pt x="36195" y="517288"/>
                  </a:cubicBezTo>
                  <a:cubicBezTo>
                    <a:pt x="4763" y="514431"/>
                    <a:pt x="0" y="505858"/>
                    <a:pt x="14288" y="478236"/>
                  </a:cubicBezTo>
                  <a:cubicBezTo>
                    <a:pt x="40005" y="428706"/>
                    <a:pt x="65722" y="379176"/>
                    <a:pt x="93345" y="330598"/>
                  </a:cubicBezTo>
                  <a:cubicBezTo>
                    <a:pt x="100965" y="316311"/>
                    <a:pt x="101918" y="304881"/>
                    <a:pt x="93345" y="291546"/>
                  </a:cubicBezTo>
                  <a:cubicBezTo>
                    <a:pt x="62865" y="245826"/>
                    <a:pt x="34290" y="197248"/>
                    <a:pt x="0" y="140098"/>
                  </a:cubicBezTo>
                  <a:close/>
                  <a:moveTo>
                    <a:pt x="65722" y="182008"/>
                  </a:moveTo>
                  <a:cubicBezTo>
                    <a:pt x="88583" y="222013"/>
                    <a:pt x="110490" y="262018"/>
                    <a:pt x="132397" y="302976"/>
                  </a:cubicBezTo>
                  <a:cubicBezTo>
                    <a:pt x="136207" y="309643"/>
                    <a:pt x="138113" y="320121"/>
                    <a:pt x="134303" y="326788"/>
                  </a:cubicBezTo>
                  <a:cubicBezTo>
                    <a:pt x="114300" y="365841"/>
                    <a:pt x="92393" y="404893"/>
                    <a:pt x="71438" y="442993"/>
                  </a:cubicBezTo>
                  <a:cubicBezTo>
                    <a:pt x="61913" y="461091"/>
                    <a:pt x="52388" y="479188"/>
                    <a:pt x="43815" y="497286"/>
                  </a:cubicBezTo>
                  <a:cubicBezTo>
                    <a:pt x="45720" y="499191"/>
                    <a:pt x="46672" y="502048"/>
                    <a:pt x="48578" y="503953"/>
                  </a:cubicBezTo>
                  <a:cubicBezTo>
                    <a:pt x="103822" y="489666"/>
                    <a:pt x="160020" y="477283"/>
                    <a:pt x="215265" y="460138"/>
                  </a:cubicBezTo>
                  <a:cubicBezTo>
                    <a:pt x="241935" y="451566"/>
                    <a:pt x="261938" y="454423"/>
                    <a:pt x="280988" y="473473"/>
                  </a:cubicBezTo>
                  <a:cubicBezTo>
                    <a:pt x="289560" y="482046"/>
                    <a:pt x="299085" y="490618"/>
                    <a:pt x="307657" y="499191"/>
                  </a:cubicBezTo>
                  <a:cubicBezTo>
                    <a:pt x="338138" y="527766"/>
                    <a:pt x="368618" y="556341"/>
                    <a:pt x="404813" y="589678"/>
                  </a:cubicBezTo>
                  <a:cubicBezTo>
                    <a:pt x="401955" y="549673"/>
                    <a:pt x="399097" y="518241"/>
                    <a:pt x="397193" y="486808"/>
                  </a:cubicBezTo>
                  <a:cubicBezTo>
                    <a:pt x="399097" y="457281"/>
                    <a:pt x="399097" y="426801"/>
                    <a:pt x="402907" y="397273"/>
                  </a:cubicBezTo>
                  <a:cubicBezTo>
                    <a:pt x="403860" y="388701"/>
                    <a:pt x="415290" y="378223"/>
                    <a:pt x="423863" y="373461"/>
                  </a:cubicBezTo>
                  <a:cubicBezTo>
                    <a:pt x="473393" y="346791"/>
                    <a:pt x="522922" y="322026"/>
                    <a:pt x="572453" y="296308"/>
                  </a:cubicBezTo>
                  <a:cubicBezTo>
                    <a:pt x="572453" y="292498"/>
                    <a:pt x="571500" y="287736"/>
                    <a:pt x="571500" y="283926"/>
                  </a:cubicBezTo>
                  <a:cubicBezTo>
                    <a:pt x="529590" y="265828"/>
                    <a:pt x="488632" y="245826"/>
                    <a:pt x="445770" y="228681"/>
                  </a:cubicBezTo>
                  <a:cubicBezTo>
                    <a:pt x="422910" y="219156"/>
                    <a:pt x="407670" y="208678"/>
                    <a:pt x="405765" y="180103"/>
                  </a:cubicBezTo>
                  <a:cubicBezTo>
                    <a:pt x="402907" y="132478"/>
                    <a:pt x="395288" y="85806"/>
                    <a:pt x="388620" y="31513"/>
                  </a:cubicBezTo>
                  <a:cubicBezTo>
                    <a:pt x="351472" y="75328"/>
                    <a:pt x="318135" y="112476"/>
                    <a:pt x="287655" y="151528"/>
                  </a:cubicBezTo>
                  <a:cubicBezTo>
                    <a:pt x="269557" y="173436"/>
                    <a:pt x="250507" y="181056"/>
                    <a:pt x="221932" y="173436"/>
                  </a:cubicBezTo>
                  <a:cubicBezTo>
                    <a:pt x="165735" y="159148"/>
                    <a:pt x="107632" y="146766"/>
                    <a:pt x="44767" y="153433"/>
                  </a:cubicBezTo>
                  <a:cubicBezTo>
                    <a:pt x="53340" y="165816"/>
                    <a:pt x="59055" y="173436"/>
                    <a:pt x="65722" y="182008"/>
                  </a:cubicBezTo>
                  <a:close/>
                </a:path>
              </a:pathLst>
            </a:custGeom>
            <a:solidFill>
              <a:srgbClr val="18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4" name="Google Shape;3870;p31">
              <a:extLst>
                <a:ext uri="{FF2B5EF4-FFF2-40B4-BE49-F238E27FC236}">
                  <a16:creationId xmlns:a16="http://schemas.microsoft.com/office/drawing/2014/main" id="{5AE23006-CC63-4B1C-84EA-90125696B2C1}"/>
                </a:ext>
              </a:extLst>
            </p:cNvPr>
            <p:cNvGrpSpPr/>
            <p:nvPr/>
          </p:nvGrpSpPr>
          <p:grpSpPr>
            <a:xfrm>
              <a:off x="2974656" y="1013097"/>
              <a:ext cx="529590" cy="558165"/>
              <a:chOff x="4782502" y="2913697"/>
              <a:chExt cx="529590" cy="558165"/>
            </a:xfrm>
          </p:grpSpPr>
          <p:sp>
            <p:nvSpPr>
              <p:cNvPr id="495" name="Google Shape;3871;p31">
                <a:extLst>
                  <a:ext uri="{FF2B5EF4-FFF2-40B4-BE49-F238E27FC236}">
                    <a16:creationId xmlns:a16="http://schemas.microsoft.com/office/drawing/2014/main" id="{2A25D086-53CD-43D1-8EDF-053694152143}"/>
                  </a:ext>
                </a:extLst>
              </p:cNvPr>
              <p:cNvSpPr/>
              <p:nvPr/>
            </p:nvSpPr>
            <p:spPr>
              <a:xfrm>
                <a:off x="4784407" y="2913697"/>
                <a:ext cx="527685" cy="501015"/>
              </a:xfrm>
              <a:custGeom>
                <a:avLst/>
                <a:gdLst/>
                <a:ahLst/>
                <a:cxnLst/>
                <a:rect l="l" t="t" r="r" b="b"/>
                <a:pathLst>
                  <a:path w="527685" h="501015" extrusionOk="0">
                    <a:moveTo>
                      <a:pt x="20002" y="149543"/>
                    </a:moveTo>
                    <a:cubicBezTo>
                      <a:pt x="14288" y="140970"/>
                      <a:pt x="7620" y="133350"/>
                      <a:pt x="0" y="121920"/>
                    </a:cubicBezTo>
                    <a:cubicBezTo>
                      <a:pt x="62865" y="115253"/>
                      <a:pt x="120015" y="127635"/>
                      <a:pt x="177165" y="141923"/>
                    </a:cubicBezTo>
                    <a:cubicBezTo>
                      <a:pt x="205740" y="148590"/>
                      <a:pt x="224790" y="141923"/>
                      <a:pt x="242887" y="120015"/>
                    </a:cubicBezTo>
                    <a:cubicBezTo>
                      <a:pt x="274320" y="80963"/>
                      <a:pt x="306705" y="43815"/>
                      <a:pt x="343852" y="0"/>
                    </a:cubicBezTo>
                    <a:cubicBezTo>
                      <a:pt x="350520" y="54293"/>
                      <a:pt x="358140" y="100965"/>
                      <a:pt x="360998" y="148590"/>
                    </a:cubicBezTo>
                    <a:cubicBezTo>
                      <a:pt x="362902" y="177165"/>
                      <a:pt x="378142" y="187643"/>
                      <a:pt x="401002" y="197168"/>
                    </a:cubicBezTo>
                    <a:cubicBezTo>
                      <a:pt x="442912" y="214313"/>
                      <a:pt x="484823" y="233363"/>
                      <a:pt x="526733" y="252413"/>
                    </a:cubicBezTo>
                    <a:cubicBezTo>
                      <a:pt x="526733" y="256223"/>
                      <a:pt x="527685" y="260985"/>
                      <a:pt x="527685" y="264795"/>
                    </a:cubicBezTo>
                    <a:cubicBezTo>
                      <a:pt x="478155" y="290513"/>
                      <a:pt x="428625" y="315278"/>
                      <a:pt x="379095" y="341948"/>
                    </a:cubicBezTo>
                    <a:cubicBezTo>
                      <a:pt x="370523" y="346710"/>
                      <a:pt x="359092" y="357188"/>
                      <a:pt x="358140" y="365760"/>
                    </a:cubicBezTo>
                    <a:cubicBezTo>
                      <a:pt x="354330" y="395288"/>
                      <a:pt x="354330" y="424815"/>
                      <a:pt x="352425" y="455295"/>
                    </a:cubicBezTo>
                    <a:cubicBezTo>
                      <a:pt x="351473" y="468630"/>
                      <a:pt x="349567" y="481965"/>
                      <a:pt x="347662" y="501015"/>
                    </a:cubicBezTo>
                    <a:cubicBezTo>
                      <a:pt x="332423" y="491490"/>
                      <a:pt x="319087" y="485775"/>
                      <a:pt x="308610" y="477203"/>
                    </a:cubicBezTo>
                    <a:cubicBezTo>
                      <a:pt x="293370" y="464820"/>
                      <a:pt x="277177" y="438150"/>
                      <a:pt x="265748" y="441008"/>
                    </a:cubicBezTo>
                    <a:cubicBezTo>
                      <a:pt x="238125" y="446723"/>
                      <a:pt x="238125" y="427673"/>
                      <a:pt x="229552" y="415290"/>
                    </a:cubicBezTo>
                    <a:cubicBezTo>
                      <a:pt x="219075" y="399098"/>
                      <a:pt x="207645" y="397193"/>
                      <a:pt x="191452" y="406718"/>
                    </a:cubicBezTo>
                    <a:cubicBezTo>
                      <a:pt x="183833" y="411480"/>
                      <a:pt x="174308" y="412433"/>
                      <a:pt x="165735" y="412433"/>
                    </a:cubicBezTo>
                    <a:cubicBezTo>
                      <a:pt x="150495" y="413385"/>
                      <a:pt x="135255" y="410528"/>
                      <a:pt x="120967" y="413385"/>
                    </a:cubicBezTo>
                    <a:cubicBezTo>
                      <a:pt x="101917" y="417195"/>
                      <a:pt x="83820" y="425768"/>
                      <a:pt x="64770" y="431483"/>
                    </a:cubicBezTo>
                    <a:cubicBezTo>
                      <a:pt x="62865" y="430530"/>
                      <a:pt x="60008" y="428625"/>
                      <a:pt x="58102" y="427673"/>
                    </a:cubicBezTo>
                    <a:cubicBezTo>
                      <a:pt x="76200" y="385763"/>
                      <a:pt x="91440" y="341948"/>
                      <a:pt x="122873" y="306705"/>
                    </a:cubicBezTo>
                    <a:cubicBezTo>
                      <a:pt x="140017" y="286703"/>
                      <a:pt x="140970" y="270510"/>
                      <a:pt x="129540" y="252413"/>
                    </a:cubicBezTo>
                    <a:cubicBezTo>
                      <a:pt x="110490" y="222885"/>
                      <a:pt x="89535" y="195263"/>
                      <a:pt x="65723" y="169545"/>
                    </a:cubicBezTo>
                    <a:cubicBezTo>
                      <a:pt x="54292" y="159068"/>
                      <a:pt x="35242" y="156210"/>
                      <a:pt x="20002" y="149543"/>
                    </a:cubicBezTo>
                    <a:close/>
                  </a:path>
                </a:pathLst>
              </a:custGeom>
              <a:solidFill>
                <a:srgbClr val="FAD86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3872;p31">
                <a:extLst>
                  <a:ext uri="{FF2B5EF4-FFF2-40B4-BE49-F238E27FC236}">
                    <a16:creationId xmlns:a16="http://schemas.microsoft.com/office/drawing/2014/main" id="{3BFC205F-25B2-4F74-854F-E18980313A7A}"/>
                  </a:ext>
                </a:extLst>
              </p:cNvPr>
              <p:cNvSpPr/>
              <p:nvPr/>
            </p:nvSpPr>
            <p:spPr>
              <a:xfrm>
                <a:off x="4782502" y="3063240"/>
                <a:ext cx="360997" cy="408622"/>
              </a:xfrm>
              <a:custGeom>
                <a:avLst/>
                <a:gdLst/>
                <a:ahLst/>
                <a:cxnLst/>
                <a:rect l="l" t="t" r="r" b="b"/>
                <a:pathLst>
                  <a:path w="360997" h="408622" extrusionOk="0">
                    <a:moveTo>
                      <a:pt x="21907" y="0"/>
                    </a:moveTo>
                    <a:cubicBezTo>
                      <a:pt x="37147" y="6667"/>
                      <a:pt x="56197" y="9525"/>
                      <a:pt x="66675" y="20002"/>
                    </a:cubicBezTo>
                    <a:cubicBezTo>
                      <a:pt x="90488" y="44767"/>
                      <a:pt x="111442" y="73342"/>
                      <a:pt x="130492" y="102870"/>
                    </a:cubicBezTo>
                    <a:cubicBezTo>
                      <a:pt x="141922" y="120015"/>
                      <a:pt x="141922" y="137160"/>
                      <a:pt x="123825" y="157163"/>
                    </a:cubicBezTo>
                    <a:cubicBezTo>
                      <a:pt x="93345" y="191452"/>
                      <a:pt x="78105" y="236220"/>
                      <a:pt x="59055" y="278130"/>
                    </a:cubicBezTo>
                    <a:cubicBezTo>
                      <a:pt x="60960" y="279082"/>
                      <a:pt x="63817" y="280988"/>
                      <a:pt x="65722" y="281940"/>
                    </a:cubicBezTo>
                    <a:cubicBezTo>
                      <a:pt x="84772" y="275272"/>
                      <a:pt x="102870" y="267652"/>
                      <a:pt x="121920" y="263842"/>
                    </a:cubicBezTo>
                    <a:cubicBezTo>
                      <a:pt x="136207" y="260985"/>
                      <a:pt x="151447" y="263842"/>
                      <a:pt x="166688" y="262890"/>
                    </a:cubicBezTo>
                    <a:cubicBezTo>
                      <a:pt x="175260" y="261938"/>
                      <a:pt x="185738" y="260985"/>
                      <a:pt x="192405" y="257175"/>
                    </a:cubicBezTo>
                    <a:cubicBezTo>
                      <a:pt x="208597" y="247650"/>
                      <a:pt x="220028" y="249555"/>
                      <a:pt x="230505" y="265747"/>
                    </a:cubicBezTo>
                    <a:cubicBezTo>
                      <a:pt x="238125" y="278130"/>
                      <a:pt x="239078" y="297180"/>
                      <a:pt x="266700" y="291465"/>
                    </a:cubicBezTo>
                    <a:cubicBezTo>
                      <a:pt x="278130" y="289560"/>
                      <a:pt x="294322" y="316230"/>
                      <a:pt x="309563" y="327660"/>
                    </a:cubicBezTo>
                    <a:cubicBezTo>
                      <a:pt x="320040" y="336232"/>
                      <a:pt x="333375" y="341947"/>
                      <a:pt x="348615" y="351472"/>
                    </a:cubicBezTo>
                    <a:cubicBezTo>
                      <a:pt x="350520" y="332422"/>
                      <a:pt x="351472" y="319088"/>
                      <a:pt x="353378" y="305752"/>
                    </a:cubicBezTo>
                    <a:cubicBezTo>
                      <a:pt x="356235" y="337185"/>
                      <a:pt x="358140" y="368617"/>
                      <a:pt x="360997" y="408622"/>
                    </a:cubicBezTo>
                    <a:cubicBezTo>
                      <a:pt x="324803" y="375285"/>
                      <a:pt x="294322" y="346710"/>
                      <a:pt x="263842" y="318135"/>
                    </a:cubicBezTo>
                    <a:cubicBezTo>
                      <a:pt x="254317" y="309563"/>
                      <a:pt x="245745" y="300990"/>
                      <a:pt x="237172" y="292417"/>
                    </a:cubicBezTo>
                    <a:cubicBezTo>
                      <a:pt x="218122" y="273367"/>
                      <a:pt x="198120" y="270510"/>
                      <a:pt x="171450" y="279082"/>
                    </a:cubicBezTo>
                    <a:cubicBezTo>
                      <a:pt x="116205" y="296227"/>
                      <a:pt x="60007" y="308610"/>
                      <a:pt x="4763" y="322897"/>
                    </a:cubicBezTo>
                    <a:cubicBezTo>
                      <a:pt x="2857" y="320992"/>
                      <a:pt x="1905" y="318135"/>
                      <a:pt x="0" y="316230"/>
                    </a:cubicBezTo>
                    <a:cubicBezTo>
                      <a:pt x="9525" y="298132"/>
                      <a:pt x="18097" y="280035"/>
                      <a:pt x="27622" y="261938"/>
                    </a:cubicBezTo>
                    <a:cubicBezTo>
                      <a:pt x="48578" y="222885"/>
                      <a:pt x="70485" y="184785"/>
                      <a:pt x="90488" y="145732"/>
                    </a:cubicBezTo>
                    <a:cubicBezTo>
                      <a:pt x="93345" y="140017"/>
                      <a:pt x="91440" y="128588"/>
                      <a:pt x="88582" y="121920"/>
                    </a:cubicBezTo>
                    <a:cubicBezTo>
                      <a:pt x="66675" y="80010"/>
                      <a:pt x="43815" y="40005"/>
                      <a:pt x="21907" y="0"/>
                    </a:cubicBezTo>
                    <a:close/>
                  </a:path>
                </a:pathLst>
              </a:custGeom>
              <a:solidFill>
                <a:srgbClr val="C1A0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97" name="Google Shape;3868;p31">
            <a:extLst>
              <a:ext uri="{FF2B5EF4-FFF2-40B4-BE49-F238E27FC236}">
                <a16:creationId xmlns:a16="http://schemas.microsoft.com/office/drawing/2014/main" id="{2013CD14-958C-4F76-A61F-454C3D0B4AF2}"/>
              </a:ext>
            </a:extLst>
          </p:cNvPr>
          <p:cNvGrpSpPr/>
          <p:nvPr/>
        </p:nvGrpSpPr>
        <p:grpSpPr>
          <a:xfrm>
            <a:off x="8337615" y="4116173"/>
            <a:ext cx="609600" cy="615395"/>
            <a:chOff x="2930841" y="980631"/>
            <a:chExt cx="609600" cy="615395"/>
          </a:xfrm>
        </p:grpSpPr>
        <p:sp>
          <p:nvSpPr>
            <p:cNvPr id="498" name="Google Shape;3869;p31">
              <a:extLst>
                <a:ext uri="{FF2B5EF4-FFF2-40B4-BE49-F238E27FC236}">
                  <a16:creationId xmlns:a16="http://schemas.microsoft.com/office/drawing/2014/main" id="{D5FC26C7-9B38-4FA3-8652-1C51A34C4620}"/>
                </a:ext>
              </a:extLst>
            </p:cNvPr>
            <p:cNvSpPr/>
            <p:nvPr/>
          </p:nvSpPr>
          <p:spPr>
            <a:xfrm>
              <a:off x="2930841" y="980631"/>
              <a:ext cx="609600" cy="615395"/>
            </a:xfrm>
            <a:custGeom>
              <a:avLst/>
              <a:gdLst/>
              <a:ahLst/>
              <a:cxnLst/>
              <a:rect l="l" t="t" r="r" b="b"/>
              <a:pathLst>
                <a:path w="609600" h="615395" extrusionOk="0">
                  <a:moveTo>
                    <a:pt x="0" y="140098"/>
                  </a:moveTo>
                  <a:cubicBezTo>
                    <a:pt x="37147" y="138193"/>
                    <a:pt x="66675" y="133431"/>
                    <a:pt x="95250" y="135336"/>
                  </a:cubicBezTo>
                  <a:cubicBezTo>
                    <a:pt x="135255" y="139146"/>
                    <a:pt x="175260" y="146766"/>
                    <a:pt x="215265" y="154386"/>
                  </a:cubicBezTo>
                  <a:cubicBezTo>
                    <a:pt x="234315" y="158196"/>
                    <a:pt x="244793" y="154386"/>
                    <a:pt x="257175" y="139146"/>
                  </a:cubicBezTo>
                  <a:cubicBezTo>
                    <a:pt x="291465" y="97236"/>
                    <a:pt x="325755" y="56278"/>
                    <a:pt x="362903" y="16273"/>
                  </a:cubicBezTo>
                  <a:cubicBezTo>
                    <a:pt x="371475" y="6748"/>
                    <a:pt x="388620" y="-872"/>
                    <a:pt x="401955" y="81"/>
                  </a:cubicBezTo>
                  <a:cubicBezTo>
                    <a:pt x="409575" y="81"/>
                    <a:pt x="420053" y="18178"/>
                    <a:pt x="421957" y="29608"/>
                  </a:cubicBezTo>
                  <a:cubicBezTo>
                    <a:pt x="429578" y="78186"/>
                    <a:pt x="436245" y="126763"/>
                    <a:pt x="441007" y="175341"/>
                  </a:cubicBezTo>
                  <a:cubicBezTo>
                    <a:pt x="442913" y="200106"/>
                    <a:pt x="455295" y="208678"/>
                    <a:pt x="476250" y="217251"/>
                  </a:cubicBezTo>
                  <a:cubicBezTo>
                    <a:pt x="516255" y="233443"/>
                    <a:pt x="554355" y="253446"/>
                    <a:pt x="593407" y="272496"/>
                  </a:cubicBezTo>
                  <a:cubicBezTo>
                    <a:pt x="615315" y="282973"/>
                    <a:pt x="614363" y="296308"/>
                    <a:pt x="594360" y="307738"/>
                  </a:cubicBezTo>
                  <a:cubicBezTo>
                    <a:pt x="550545" y="333456"/>
                    <a:pt x="506730" y="359173"/>
                    <a:pt x="461963" y="383938"/>
                  </a:cubicBezTo>
                  <a:cubicBezTo>
                    <a:pt x="446722" y="392511"/>
                    <a:pt x="437197" y="400131"/>
                    <a:pt x="438150" y="419181"/>
                  </a:cubicBezTo>
                  <a:cubicBezTo>
                    <a:pt x="439103" y="471568"/>
                    <a:pt x="440055" y="523003"/>
                    <a:pt x="440055" y="575391"/>
                  </a:cubicBezTo>
                  <a:cubicBezTo>
                    <a:pt x="440055" y="588726"/>
                    <a:pt x="435293" y="602061"/>
                    <a:pt x="433388" y="615396"/>
                  </a:cubicBezTo>
                  <a:cubicBezTo>
                    <a:pt x="416243" y="611586"/>
                    <a:pt x="395288" y="613491"/>
                    <a:pt x="382905" y="603013"/>
                  </a:cubicBezTo>
                  <a:cubicBezTo>
                    <a:pt x="340043" y="567771"/>
                    <a:pt x="299085" y="529671"/>
                    <a:pt x="259080" y="490618"/>
                  </a:cubicBezTo>
                  <a:cubicBezTo>
                    <a:pt x="244793" y="477283"/>
                    <a:pt x="234315" y="476331"/>
                    <a:pt x="216218" y="481093"/>
                  </a:cubicBezTo>
                  <a:cubicBezTo>
                    <a:pt x="166688" y="495381"/>
                    <a:pt x="117157" y="505858"/>
                    <a:pt x="67628" y="516336"/>
                  </a:cubicBezTo>
                  <a:cubicBezTo>
                    <a:pt x="57150" y="518241"/>
                    <a:pt x="46672" y="518241"/>
                    <a:pt x="36195" y="517288"/>
                  </a:cubicBezTo>
                  <a:cubicBezTo>
                    <a:pt x="4763" y="514431"/>
                    <a:pt x="0" y="505858"/>
                    <a:pt x="14288" y="478236"/>
                  </a:cubicBezTo>
                  <a:cubicBezTo>
                    <a:pt x="40005" y="428706"/>
                    <a:pt x="65722" y="379176"/>
                    <a:pt x="93345" y="330598"/>
                  </a:cubicBezTo>
                  <a:cubicBezTo>
                    <a:pt x="100965" y="316311"/>
                    <a:pt x="101918" y="304881"/>
                    <a:pt x="93345" y="291546"/>
                  </a:cubicBezTo>
                  <a:cubicBezTo>
                    <a:pt x="62865" y="245826"/>
                    <a:pt x="34290" y="197248"/>
                    <a:pt x="0" y="140098"/>
                  </a:cubicBezTo>
                  <a:close/>
                  <a:moveTo>
                    <a:pt x="65722" y="182008"/>
                  </a:moveTo>
                  <a:cubicBezTo>
                    <a:pt x="88583" y="222013"/>
                    <a:pt x="110490" y="262018"/>
                    <a:pt x="132397" y="302976"/>
                  </a:cubicBezTo>
                  <a:cubicBezTo>
                    <a:pt x="136207" y="309643"/>
                    <a:pt x="138113" y="320121"/>
                    <a:pt x="134303" y="326788"/>
                  </a:cubicBezTo>
                  <a:cubicBezTo>
                    <a:pt x="114300" y="365841"/>
                    <a:pt x="92393" y="404893"/>
                    <a:pt x="71438" y="442993"/>
                  </a:cubicBezTo>
                  <a:cubicBezTo>
                    <a:pt x="61913" y="461091"/>
                    <a:pt x="52388" y="479188"/>
                    <a:pt x="43815" y="497286"/>
                  </a:cubicBezTo>
                  <a:cubicBezTo>
                    <a:pt x="45720" y="499191"/>
                    <a:pt x="46672" y="502048"/>
                    <a:pt x="48578" y="503953"/>
                  </a:cubicBezTo>
                  <a:cubicBezTo>
                    <a:pt x="103822" y="489666"/>
                    <a:pt x="160020" y="477283"/>
                    <a:pt x="215265" y="460138"/>
                  </a:cubicBezTo>
                  <a:cubicBezTo>
                    <a:pt x="241935" y="451566"/>
                    <a:pt x="261938" y="454423"/>
                    <a:pt x="280988" y="473473"/>
                  </a:cubicBezTo>
                  <a:cubicBezTo>
                    <a:pt x="289560" y="482046"/>
                    <a:pt x="299085" y="490618"/>
                    <a:pt x="307657" y="499191"/>
                  </a:cubicBezTo>
                  <a:cubicBezTo>
                    <a:pt x="338138" y="527766"/>
                    <a:pt x="368618" y="556341"/>
                    <a:pt x="404813" y="589678"/>
                  </a:cubicBezTo>
                  <a:cubicBezTo>
                    <a:pt x="401955" y="549673"/>
                    <a:pt x="399097" y="518241"/>
                    <a:pt x="397193" y="486808"/>
                  </a:cubicBezTo>
                  <a:cubicBezTo>
                    <a:pt x="399097" y="457281"/>
                    <a:pt x="399097" y="426801"/>
                    <a:pt x="402907" y="397273"/>
                  </a:cubicBezTo>
                  <a:cubicBezTo>
                    <a:pt x="403860" y="388701"/>
                    <a:pt x="415290" y="378223"/>
                    <a:pt x="423863" y="373461"/>
                  </a:cubicBezTo>
                  <a:cubicBezTo>
                    <a:pt x="473393" y="346791"/>
                    <a:pt x="522922" y="322026"/>
                    <a:pt x="572453" y="296308"/>
                  </a:cubicBezTo>
                  <a:cubicBezTo>
                    <a:pt x="572453" y="292498"/>
                    <a:pt x="571500" y="287736"/>
                    <a:pt x="571500" y="283926"/>
                  </a:cubicBezTo>
                  <a:cubicBezTo>
                    <a:pt x="529590" y="265828"/>
                    <a:pt x="488632" y="245826"/>
                    <a:pt x="445770" y="228681"/>
                  </a:cubicBezTo>
                  <a:cubicBezTo>
                    <a:pt x="422910" y="219156"/>
                    <a:pt x="407670" y="208678"/>
                    <a:pt x="405765" y="180103"/>
                  </a:cubicBezTo>
                  <a:cubicBezTo>
                    <a:pt x="402907" y="132478"/>
                    <a:pt x="395288" y="85806"/>
                    <a:pt x="388620" y="31513"/>
                  </a:cubicBezTo>
                  <a:cubicBezTo>
                    <a:pt x="351472" y="75328"/>
                    <a:pt x="318135" y="112476"/>
                    <a:pt x="287655" y="151528"/>
                  </a:cubicBezTo>
                  <a:cubicBezTo>
                    <a:pt x="269557" y="173436"/>
                    <a:pt x="250507" y="181056"/>
                    <a:pt x="221932" y="173436"/>
                  </a:cubicBezTo>
                  <a:cubicBezTo>
                    <a:pt x="165735" y="159148"/>
                    <a:pt x="107632" y="146766"/>
                    <a:pt x="44767" y="153433"/>
                  </a:cubicBezTo>
                  <a:cubicBezTo>
                    <a:pt x="53340" y="165816"/>
                    <a:pt x="59055" y="173436"/>
                    <a:pt x="65722" y="182008"/>
                  </a:cubicBezTo>
                  <a:close/>
                </a:path>
              </a:pathLst>
            </a:custGeom>
            <a:solidFill>
              <a:srgbClr val="18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9" name="Google Shape;3870;p31">
              <a:extLst>
                <a:ext uri="{FF2B5EF4-FFF2-40B4-BE49-F238E27FC236}">
                  <a16:creationId xmlns:a16="http://schemas.microsoft.com/office/drawing/2014/main" id="{CEBCAEE9-3599-4F42-9B0D-78F1A99D4F6D}"/>
                </a:ext>
              </a:extLst>
            </p:cNvPr>
            <p:cNvGrpSpPr/>
            <p:nvPr/>
          </p:nvGrpSpPr>
          <p:grpSpPr>
            <a:xfrm>
              <a:off x="2974656" y="1013097"/>
              <a:ext cx="529590" cy="558165"/>
              <a:chOff x="4782502" y="2913697"/>
              <a:chExt cx="529590" cy="558165"/>
            </a:xfrm>
          </p:grpSpPr>
          <p:sp>
            <p:nvSpPr>
              <p:cNvPr id="500" name="Google Shape;3871;p31">
                <a:extLst>
                  <a:ext uri="{FF2B5EF4-FFF2-40B4-BE49-F238E27FC236}">
                    <a16:creationId xmlns:a16="http://schemas.microsoft.com/office/drawing/2014/main" id="{B878D506-66D5-4048-94BC-45FBFFE11B19}"/>
                  </a:ext>
                </a:extLst>
              </p:cNvPr>
              <p:cNvSpPr/>
              <p:nvPr/>
            </p:nvSpPr>
            <p:spPr>
              <a:xfrm>
                <a:off x="4784407" y="2913697"/>
                <a:ext cx="527685" cy="501015"/>
              </a:xfrm>
              <a:custGeom>
                <a:avLst/>
                <a:gdLst/>
                <a:ahLst/>
                <a:cxnLst/>
                <a:rect l="l" t="t" r="r" b="b"/>
                <a:pathLst>
                  <a:path w="527685" h="501015" extrusionOk="0">
                    <a:moveTo>
                      <a:pt x="20002" y="149543"/>
                    </a:moveTo>
                    <a:cubicBezTo>
                      <a:pt x="14288" y="140970"/>
                      <a:pt x="7620" y="133350"/>
                      <a:pt x="0" y="121920"/>
                    </a:cubicBezTo>
                    <a:cubicBezTo>
                      <a:pt x="62865" y="115253"/>
                      <a:pt x="120015" y="127635"/>
                      <a:pt x="177165" y="141923"/>
                    </a:cubicBezTo>
                    <a:cubicBezTo>
                      <a:pt x="205740" y="148590"/>
                      <a:pt x="224790" y="141923"/>
                      <a:pt x="242887" y="120015"/>
                    </a:cubicBezTo>
                    <a:cubicBezTo>
                      <a:pt x="274320" y="80963"/>
                      <a:pt x="306705" y="43815"/>
                      <a:pt x="343852" y="0"/>
                    </a:cubicBezTo>
                    <a:cubicBezTo>
                      <a:pt x="350520" y="54293"/>
                      <a:pt x="358140" y="100965"/>
                      <a:pt x="360998" y="148590"/>
                    </a:cubicBezTo>
                    <a:cubicBezTo>
                      <a:pt x="362902" y="177165"/>
                      <a:pt x="378142" y="187643"/>
                      <a:pt x="401002" y="197168"/>
                    </a:cubicBezTo>
                    <a:cubicBezTo>
                      <a:pt x="442912" y="214313"/>
                      <a:pt x="484823" y="233363"/>
                      <a:pt x="526733" y="252413"/>
                    </a:cubicBezTo>
                    <a:cubicBezTo>
                      <a:pt x="526733" y="256223"/>
                      <a:pt x="527685" y="260985"/>
                      <a:pt x="527685" y="264795"/>
                    </a:cubicBezTo>
                    <a:cubicBezTo>
                      <a:pt x="478155" y="290513"/>
                      <a:pt x="428625" y="315278"/>
                      <a:pt x="379095" y="341948"/>
                    </a:cubicBezTo>
                    <a:cubicBezTo>
                      <a:pt x="370523" y="346710"/>
                      <a:pt x="359092" y="357188"/>
                      <a:pt x="358140" y="365760"/>
                    </a:cubicBezTo>
                    <a:cubicBezTo>
                      <a:pt x="354330" y="395288"/>
                      <a:pt x="354330" y="424815"/>
                      <a:pt x="352425" y="455295"/>
                    </a:cubicBezTo>
                    <a:cubicBezTo>
                      <a:pt x="351473" y="468630"/>
                      <a:pt x="349567" y="481965"/>
                      <a:pt x="347662" y="501015"/>
                    </a:cubicBezTo>
                    <a:cubicBezTo>
                      <a:pt x="332423" y="491490"/>
                      <a:pt x="319087" y="485775"/>
                      <a:pt x="308610" y="477203"/>
                    </a:cubicBezTo>
                    <a:cubicBezTo>
                      <a:pt x="293370" y="464820"/>
                      <a:pt x="277177" y="438150"/>
                      <a:pt x="265748" y="441008"/>
                    </a:cubicBezTo>
                    <a:cubicBezTo>
                      <a:pt x="238125" y="446723"/>
                      <a:pt x="238125" y="427673"/>
                      <a:pt x="229552" y="415290"/>
                    </a:cubicBezTo>
                    <a:cubicBezTo>
                      <a:pt x="219075" y="399098"/>
                      <a:pt x="207645" y="397193"/>
                      <a:pt x="191452" y="406718"/>
                    </a:cubicBezTo>
                    <a:cubicBezTo>
                      <a:pt x="183833" y="411480"/>
                      <a:pt x="174308" y="412433"/>
                      <a:pt x="165735" y="412433"/>
                    </a:cubicBezTo>
                    <a:cubicBezTo>
                      <a:pt x="150495" y="413385"/>
                      <a:pt x="135255" y="410528"/>
                      <a:pt x="120967" y="413385"/>
                    </a:cubicBezTo>
                    <a:cubicBezTo>
                      <a:pt x="101917" y="417195"/>
                      <a:pt x="83820" y="425768"/>
                      <a:pt x="64770" y="431483"/>
                    </a:cubicBezTo>
                    <a:cubicBezTo>
                      <a:pt x="62865" y="430530"/>
                      <a:pt x="60008" y="428625"/>
                      <a:pt x="58102" y="427673"/>
                    </a:cubicBezTo>
                    <a:cubicBezTo>
                      <a:pt x="76200" y="385763"/>
                      <a:pt x="91440" y="341948"/>
                      <a:pt x="122873" y="306705"/>
                    </a:cubicBezTo>
                    <a:cubicBezTo>
                      <a:pt x="140017" y="286703"/>
                      <a:pt x="140970" y="270510"/>
                      <a:pt x="129540" y="252413"/>
                    </a:cubicBezTo>
                    <a:cubicBezTo>
                      <a:pt x="110490" y="222885"/>
                      <a:pt x="89535" y="195263"/>
                      <a:pt x="65723" y="169545"/>
                    </a:cubicBezTo>
                    <a:cubicBezTo>
                      <a:pt x="54292" y="159068"/>
                      <a:pt x="35242" y="156210"/>
                      <a:pt x="20002" y="149543"/>
                    </a:cubicBezTo>
                    <a:close/>
                  </a:path>
                </a:pathLst>
              </a:custGeom>
              <a:solidFill>
                <a:srgbClr val="FAD86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3872;p31">
                <a:extLst>
                  <a:ext uri="{FF2B5EF4-FFF2-40B4-BE49-F238E27FC236}">
                    <a16:creationId xmlns:a16="http://schemas.microsoft.com/office/drawing/2014/main" id="{DBCCCCE5-E32A-415B-B7D1-E6E546F8C1B7}"/>
                  </a:ext>
                </a:extLst>
              </p:cNvPr>
              <p:cNvSpPr/>
              <p:nvPr/>
            </p:nvSpPr>
            <p:spPr>
              <a:xfrm>
                <a:off x="4782502" y="3063240"/>
                <a:ext cx="360997" cy="408622"/>
              </a:xfrm>
              <a:custGeom>
                <a:avLst/>
                <a:gdLst/>
                <a:ahLst/>
                <a:cxnLst/>
                <a:rect l="l" t="t" r="r" b="b"/>
                <a:pathLst>
                  <a:path w="360997" h="408622" extrusionOk="0">
                    <a:moveTo>
                      <a:pt x="21907" y="0"/>
                    </a:moveTo>
                    <a:cubicBezTo>
                      <a:pt x="37147" y="6667"/>
                      <a:pt x="56197" y="9525"/>
                      <a:pt x="66675" y="20002"/>
                    </a:cubicBezTo>
                    <a:cubicBezTo>
                      <a:pt x="90488" y="44767"/>
                      <a:pt x="111442" y="73342"/>
                      <a:pt x="130492" y="102870"/>
                    </a:cubicBezTo>
                    <a:cubicBezTo>
                      <a:pt x="141922" y="120015"/>
                      <a:pt x="141922" y="137160"/>
                      <a:pt x="123825" y="157163"/>
                    </a:cubicBezTo>
                    <a:cubicBezTo>
                      <a:pt x="93345" y="191452"/>
                      <a:pt x="78105" y="236220"/>
                      <a:pt x="59055" y="278130"/>
                    </a:cubicBezTo>
                    <a:cubicBezTo>
                      <a:pt x="60960" y="279082"/>
                      <a:pt x="63817" y="280988"/>
                      <a:pt x="65722" y="281940"/>
                    </a:cubicBezTo>
                    <a:cubicBezTo>
                      <a:pt x="84772" y="275272"/>
                      <a:pt x="102870" y="267652"/>
                      <a:pt x="121920" y="263842"/>
                    </a:cubicBezTo>
                    <a:cubicBezTo>
                      <a:pt x="136207" y="260985"/>
                      <a:pt x="151447" y="263842"/>
                      <a:pt x="166688" y="262890"/>
                    </a:cubicBezTo>
                    <a:cubicBezTo>
                      <a:pt x="175260" y="261938"/>
                      <a:pt x="185738" y="260985"/>
                      <a:pt x="192405" y="257175"/>
                    </a:cubicBezTo>
                    <a:cubicBezTo>
                      <a:pt x="208597" y="247650"/>
                      <a:pt x="220028" y="249555"/>
                      <a:pt x="230505" y="265747"/>
                    </a:cubicBezTo>
                    <a:cubicBezTo>
                      <a:pt x="238125" y="278130"/>
                      <a:pt x="239078" y="297180"/>
                      <a:pt x="266700" y="291465"/>
                    </a:cubicBezTo>
                    <a:cubicBezTo>
                      <a:pt x="278130" y="289560"/>
                      <a:pt x="294322" y="316230"/>
                      <a:pt x="309563" y="327660"/>
                    </a:cubicBezTo>
                    <a:cubicBezTo>
                      <a:pt x="320040" y="336232"/>
                      <a:pt x="333375" y="341947"/>
                      <a:pt x="348615" y="351472"/>
                    </a:cubicBezTo>
                    <a:cubicBezTo>
                      <a:pt x="350520" y="332422"/>
                      <a:pt x="351472" y="319088"/>
                      <a:pt x="353378" y="305752"/>
                    </a:cubicBezTo>
                    <a:cubicBezTo>
                      <a:pt x="356235" y="337185"/>
                      <a:pt x="358140" y="368617"/>
                      <a:pt x="360997" y="408622"/>
                    </a:cubicBezTo>
                    <a:cubicBezTo>
                      <a:pt x="324803" y="375285"/>
                      <a:pt x="294322" y="346710"/>
                      <a:pt x="263842" y="318135"/>
                    </a:cubicBezTo>
                    <a:cubicBezTo>
                      <a:pt x="254317" y="309563"/>
                      <a:pt x="245745" y="300990"/>
                      <a:pt x="237172" y="292417"/>
                    </a:cubicBezTo>
                    <a:cubicBezTo>
                      <a:pt x="218122" y="273367"/>
                      <a:pt x="198120" y="270510"/>
                      <a:pt x="171450" y="279082"/>
                    </a:cubicBezTo>
                    <a:cubicBezTo>
                      <a:pt x="116205" y="296227"/>
                      <a:pt x="60007" y="308610"/>
                      <a:pt x="4763" y="322897"/>
                    </a:cubicBezTo>
                    <a:cubicBezTo>
                      <a:pt x="2857" y="320992"/>
                      <a:pt x="1905" y="318135"/>
                      <a:pt x="0" y="316230"/>
                    </a:cubicBezTo>
                    <a:cubicBezTo>
                      <a:pt x="9525" y="298132"/>
                      <a:pt x="18097" y="280035"/>
                      <a:pt x="27622" y="261938"/>
                    </a:cubicBezTo>
                    <a:cubicBezTo>
                      <a:pt x="48578" y="222885"/>
                      <a:pt x="70485" y="184785"/>
                      <a:pt x="90488" y="145732"/>
                    </a:cubicBezTo>
                    <a:cubicBezTo>
                      <a:pt x="93345" y="140017"/>
                      <a:pt x="91440" y="128588"/>
                      <a:pt x="88582" y="121920"/>
                    </a:cubicBezTo>
                    <a:cubicBezTo>
                      <a:pt x="66675" y="80010"/>
                      <a:pt x="43815" y="40005"/>
                      <a:pt x="21907" y="0"/>
                    </a:cubicBezTo>
                    <a:close/>
                  </a:path>
                </a:pathLst>
              </a:custGeom>
              <a:solidFill>
                <a:srgbClr val="C1A0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02" name="مجموعة 501">
            <a:extLst>
              <a:ext uri="{FF2B5EF4-FFF2-40B4-BE49-F238E27FC236}">
                <a16:creationId xmlns:a16="http://schemas.microsoft.com/office/drawing/2014/main" id="{7E556F3C-0FCE-4805-A83C-D064DAE25198}"/>
              </a:ext>
            </a:extLst>
          </p:cNvPr>
          <p:cNvGrpSpPr/>
          <p:nvPr/>
        </p:nvGrpSpPr>
        <p:grpSpPr>
          <a:xfrm>
            <a:off x="208874" y="4660012"/>
            <a:ext cx="1682038" cy="417309"/>
            <a:chOff x="127098" y="6243485"/>
            <a:chExt cx="1682038" cy="417309"/>
          </a:xfrm>
        </p:grpSpPr>
        <p:sp>
          <p:nvSpPr>
            <p:cNvPr id="503" name="مربع نص 502">
              <a:extLst>
                <a:ext uri="{FF2B5EF4-FFF2-40B4-BE49-F238E27FC236}">
                  <a16:creationId xmlns:a16="http://schemas.microsoft.com/office/drawing/2014/main" id="{F8240CE4-859A-4D92-8148-D49A0C1D3099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04" name="صورة 503">
              <a:extLst>
                <a:ext uri="{FF2B5EF4-FFF2-40B4-BE49-F238E27FC236}">
                  <a16:creationId xmlns:a16="http://schemas.microsoft.com/office/drawing/2014/main" id="{884971C2-8E24-4456-993B-B5CD041C0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505" name="صورة 504">
            <a:extLst>
              <a:ext uri="{FF2B5EF4-FFF2-40B4-BE49-F238E27FC236}">
                <a16:creationId xmlns:a16="http://schemas.microsoft.com/office/drawing/2014/main" id="{9BEB398E-5CE1-45AA-96DE-9A424C9ED8F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6245" y="387696"/>
            <a:ext cx="4234919" cy="59094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42AF1B91-2067-4C79-A6DD-C8A21D40D5C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452" y="882001"/>
            <a:ext cx="4223324" cy="605367"/>
          </a:xfrm>
          <a:prstGeom prst="rect">
            <a:avLst/>
          </a:prstGeom>
        </p:spPr>
      </p:pic>
      <p:sp>
        <p:nvSpPr>
          <p:cNvPr id="477" name="مستطيل 476">
            <a:extLst>
              <a:ext uri="{FF2B5EF4-FFF2-40B4-BE49-F238E27FC236}">
                <a16:creationId xmlns:a16="http://schemas.microsoft.com/office/drawing/2014/main" id="{A9D06FB7-1213-4D01-AC95-7A7705E07440}"/>
              </a:ext>
            </a:extLst>
          </p:cNvPr>
          <p:cNvSpPr/>
          <p:nvPr/>
        </p:nvSpPr>
        <p:spPr>
          <a:xfrm>
            <a:off x="4352581" y="1285835"/>
            <a:ext cx="2422914" cy="2445535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rgbClr val="FF0000"/>
                </a:solidFill>
              </a:rPr>
              <a:t>5 )</a:t>
            </a:r>
          </a:p>
          <a:p>
            <a:pPr algn="ctr"/>
            <a:endParaRPr lang="ar-SA" sz="2800" b="1">
              <a:solidFill>
                <a:srgbClr val="FF0000"/>
              </a:solidFill>
            </a:endParaRPr>
          </a:p>
          <a:p>
            <a:pPr algn="ctr"/>
            <a:r>
              <a:rPr lang="en-US" sz="1800" b="1">
                <a:solidFill>
                  <a:srgbClr val="FF0000"/>
                </a:solidFill>
              </a:rPr>
              <a:t> </a:t>
            </a:r>
            <a:r>
              <a:rPr lang="ar-SA" sz="1800" b="1">
                <a:solidFill>
                  <a:srgbClr val="FF0000"/>
                </a:solidFill>
              </a:rPr>
              <a:t>       أ( </a:t>
            </a:r>
            <a:r>
              <a:rPr lang="ar-SA" sz="1800" b="1">
                <a:solidFill>
                  <a:srgbClr val="FF0000"/>
                </a:solidFill>
                <a:sym typeface="ZA-Fractions-1" panose="05010101010101010101" pitchFamily="2" charset="2"/>
              </a:rPr>
              <a:t> ،  3)       </a:t>
            </a:r>
            <a:r>
              <a:rPr lang="en-US" sz="1800" b="1">
                <a:solidFill>
                  <a:srgbClr val="FF0000"/>
                </a:solidFill>
                <a:sym typeface="ZA-Fractions-1" panose="05010101010101010101" pitchFamily="2" charset="2"/>
              </a:rPr>
              <a:t>     </a:t>
            </a:r>
            <a:endParaRPr lang="ar-SA" sz="1800" b="1">
              <a:solidFill>
                <a:srgbClr val="FF0000"/>
              </a:solidFill>
            </a:endParaRPr>
          </a:p>
          <a:p>
            <a:pPr algn="ctr"/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480" name="مستطيل 479">
            <a:extLst>
              <a:ext uri="{FF2B5EF4-FFF2-40B4-BE49-F238E27FC236}">
                <a16:creationId xmlns:a16="http://schemas.microsoft.com/office/drawing/2014/main" id="{5EF3C765-09DF-4F76-8B91-8E705A865444}"/>
              </a:ext>
            </a:extLst>
          </p:cNvPr>
          <p:cNvSpPr/>
          <p:nvPr/>
        </p:nvSpPr>
        <p:spPr>
          <a:xfrm>
            <a:off x="4035592" y="2717719"/>
            <a:ext cx="2560734" cy="2282318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800" b="1" dirty="0">
                <a:solidFill>
                  <a:srgbClr val="FF0000"/>
                </a:solidFill>
              </a:rPr>
              <a:t>       </a:t>
            </a:r>
          </a:p>
          <a:p>
            <a:endParaRPr lang="ar-SA" sz="2800" dirty="0">
              <a:solidFill>
                <a:srgbClr val="00B0F0"/>
              </a:solidFill>
            </a:endParaRPr>
          </a:p>
          <a:p>
            <a:pPr algn="ctr"/>
            <a:r>
              <a:rPr lang="ar-SA" sz="1800" b="1">
                <a:solidFill>
                  <a:srgbClr val="7030A0"/>
                </a:solidFill>
                <a:sym typeface="ZA-Fractions-1" panose="05010101010101010101" pitchFamily="2" charset="2"/>
              </a:rPr>
              <a:t>  </a:t>
            </a:r>
            <a:endParaRPr lang="ar-SA" sz="1800" b="1">
              <a:solidFill>
                <a:srgbClr val="7030A0"/>
              </a:solidFill>
            </a:endParaRPr>
          </a:p>
          <a:p>
            <a:pPr algn="ctr"/>
            <a:r>
              <a:rPr lang="ar-SA" sz="3600" b="1">
                <a:solidFill>
                  <a:srgbClr val="7030A0"/>
                </a:solidFill>
              </a:rPr>
              <a:t>صفحة 93 </a:t>
            </a:r>
            <a:endParaRPr lang="ar-SA" sz="3600" b="1" dirty="0">
              <a:solidFill>
                <a:srgbClr val="7030A0"/>
              </a:solidFill>
            </a:endParaRPr>
          </a:p>
          <a:p>
            <a:pPr algn="ctr"/>
            <a:endParaRPr lang="ar-SA" sz="2800" b="1" dirty="0">
              <a:solidFill>
                <a:srgbClr val="00B0F0"/>
              </a:solidFill>
            </a:endParaRPr>
          </a:p>
          <a:p>
            <a:pPr algn="ctr"/>
            <a:endParaRPr lang="ar-SA" sz="2800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B392A39-DCF8-4FB1-B271-DE879986AA7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9482" y="882001"/>
            <a:ext cx="2094831" cy="605367"/>
          </a:xfrm>
          <a:prstGeom prst="rect">
            <a:avLst/>
          </a:prstGeom>
        </p:spPr>
      </p:pic>
      <p:pic>
        <p:nvPicPr>
          <p:cNvPr id="192" name="Picture 2" descr="نتيجة الصورة لـ جيوجبرا">
            <a:extLst>
              <a:ext uri="{FF2B5EF4-FFF2-40B4-BE49-F238E27FC236}">
                <a16:creationId xmlns:a16="http://schemas.microsoft.com/office/drawing/2014/main" id="{E9A755B5-0F12-456F-83E5-8D114EC38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67" y="2284177"/>
            <a:ext cx="1225318" cy="123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76E2189-B280-4576-82FF-7E7024D97529}"/>
              </a:ext>
            </a:extLst>
          </p:cNvPr>
          <p:cNvSpPr txBox="1"/>
          <p:nvPr/>
        </p:nvSpPr>
        <p:spPr>
          <a:xfrm>
            <a:off x="808983" y="1959658"/>
            <a:ext cx="173687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800" b="1">
                <a:solidFill>
                  <a:srgbClr val="FF0000"/>
                </a:solidFill>
              </a:rPr>
              <a:t> باستعمال 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0"/>
                  </p:tgtEl>
                </p:cond>
              </p:nextCondLst>
            </p:seq>
          </p:childTnLst>
        </p:cTn>
      </p:par>
    </p:tnLst>
    <p:bldLst>
      <p:bldP spid="478" grpId="0" animBg="1"/>
      <p:bldP spid="479" grpId="0" animBg="1"/>
      <p:bldP spid="477" grpId="0" animBg="1"/>
      <p:bldP spid="48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749ED9EA-FE17-45D6-A010-BCBC58B833CD}"/>
              </a:ext>
            </a:extLst>
          </p:cNvPr>
          <p:cNvSpPr/>
          <p:nvPr/>
        </p:nvSpPr>
        <p:spPr>
          <a:xfrm>
            <a:off x="5454527" y="707755"/>
            <a:ext cx="3111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>
                <a:ln w="0"/>
                <a:solidFill>
                  <a:srgbClr val="B1434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ماذا تعلمت :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E799019-CCD1-4089-9C17-4F4236490AA8}"/>
              </a:ext>
            </a:extLst>
          </p:cNvPr>
          <p:cNvSpPr txBox="1"/>
          <p:nvPr/>
        </p:nvSpPr>
        <p:spPr>
          <a:xfrm>
            <a:off x="6949992" y="1671950"/>
            <a:ext cx="1071451" cy="307777"/>
          </a:xfrm>
          <a:prstGeom prst="rect">
            <a:avLst/>
          </a:prstGeom>
          <a:noFill/>
          <a:ln>
            <a:solidFill>
              <a:srgbClr val="B14341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SA" b="1">
                <a:solidFill>
                  <a:srgbClr val="B14341"/>
                </a:solidFill>
              </a:rPr>
              <a:t>كتاب التمارين 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CDE6C15-6F00-42BA-BE1C-DE4BFC98A3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4007" y="1671950"/>
            <a:ext cx="4239902" cy="1271972"/>
          </a:xfrm>
          <a:prstGeom prst="rect">
            <a:avLst/>
          </a:prstGeom>
        </p:spPr>
      </p:pic>
      <p:pic>
        <p:nvPicPr>
          <p:cNvPr id="8" name="رسم 7" descr="إيماءة الضغط المزدوج خطوط عريضة">
            <a:extLst>
              <a:ext uri="{FF2B5EF4-FFF2-40B4-BE49-F238E27FC236}">
                <a16:creationId xmlns:a16="http://schemas.microsoft.com/office/drawing/2014/main" id="{812740D7-649D-4E63-AF30-88DF955B2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62400" y="2571750"/>
            <a:ext cx="914400" cy="9144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D3B6092-1F8F-4E9E-B872-ED645C6C21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9237" y="412284"/>
            <a:ext cx="4234919" cy="59094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BE1677-B8AE-4295-8C83-10FC93212E8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545382"/>
              </a:clrFrom>
              <a:clrTo>
                <a:srgbClr val="54538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047" y="1717304"/>
            <a:ext cx="1686160" cy="59063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C64D543-FBB4-4DF9-9821-613331BF81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5155" y="3413325"/>
            <a:ext cx="3660075" cy="68389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C879ED6-AA10-4F01-92D0-7449E2E928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1236" y="3612646"/>
            <a:ext cx="2841554" cy="74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6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68F1BC85-A375-4308-9183-E45FA4B119A8}"/>
              </a:ext>
            </a:extLst>
          </p:cNvPr>
          <p:cNvSpPr/>
          <p:nvPr/>
        </p:nvSpPr>
        <p:spPr>
          <a:xfrm>
            <a:off x="3137069" y="1593601"/>
            <a:ext cx="3063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حل الواجب :</a:t>
            </a:r>
          </a:p>
        </p:txBody>
      </p:sp>
    </p:spTree>
    <p:extLst>
      <p:ext uri="{BB962C8B-B14F-4D97-AF65-F5344CB8AC3E}">
        <p14:creationId xmlns:p14="http://schemas.microsoft.com/office/powerpoint/2010/main" val="3433278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ستطيل 18">
            <a:extLst>
              <a:ext uri="{FF2B5EF4-FFF2-40B4-BE49-F238E27FC236}">
                <a16:creationId xmlns:a16="http://schemas.microsoft.com/office/drawing/2014/main" id="{0D6D5716-6105-4A07-AC7C-016E6291A081}"/>
              </a:ext>
            </a:extLst>
          </p:cNvPr>
          <p:cNvSpPr/>
          <p:nvPr/>
        </p:nvSpPr>
        <p:spPr>
          <a:xfrm>
            <a:off x="707827" y="468930"/>
            <a:ext cx="1859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صـ 92</a:t>
            </a:r>
            <a:endParaRPr lang="ar-SA" sz="54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4A53D297-D081-4771-BE70-2F441EC146A6}"/>
              </a:ext>
            </a:extLst>
          </p:cNvPr>
          <p:cNvGrpSpPr/>
          <p:nvPr/>
        </p:nvGrpSpPr>
        <p:grpSpPr>
          <a:xfrm>
            <a:off x="208874" y="4660012"/>
            <a:ext cx="1682038" cy="417309"/>
            <a:chOff x="127098" y="6243485"/>
            <a:chExt cx="1682038" cy="417309"/>
          </a:xfrm>
        </p:grpSpPr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1909EEA7-0D1A-480A-AA3F-9372394C4689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7CAC0BA4-2CCD-49D5-A5C9-03C4E8EA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id="{EFCC67A9-CF4E-4A1C-A094-252512D7F6C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3473" y="387696"/>
            <a:ext cx="4234919" cy="59094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1C88DAC-908F-4C17-ACDC-8A7FC9D92A1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3473" y="1051421"/>
            <a:ext cx="5564440" cy="49726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6085C47-F805-43BC-99F7-2047D5334BD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9980" y="1548690"/>
            <a:ext cx="6475141" cy="118832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09F9E54-A35F-433D-9FC7-E01F7B6CC6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6867" y="2118742"/>
            <a:ext cx="2181530" cy="2172003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19BD2FC-577D-4282-B5C8-E1E89C5915B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0273" y="2496460"/>
            <a:ext cx="1921271" cy="217200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1" name="Google Shape;3571;p27"/>
          <p:cNvGrpSpPr/>
          <p:nvPr/>
        </p:nvGrpSpPr>
        <p:grpSpPr>
          <a:xfrm>
            <a:off x="7994447" y="574417"/>
            <a:ext cx="837861" cy="643953"/>
            <a:chOff x="6198630" y="3118110"/>
            <a:chExt cx="1414828" cy="1087391"/>
          </a:xfrm>
        </p:grpSpPr>
        <p:sp>
          <p:nvSpPr>
            <p:cNvPr id="3572" name="Google Shape;3572;p27"/>
            <p:cNvSpPr/>
            <p:nvPr/>
          </p:nvSpPr>
          <p:spPr>
            <a:xfrm>
              <a:off x="6786447" y="3118110"/>
              <a:ext cx="785812" cy="1053532"/>
            </a:xfrm>
            <a:custGeom>
              <a:avLst/>
              <a:gdLst/>
              <a:ahLst/>
              <a:cxnLst/>
              <a:rect l="l" t="t" r="r" b="b"/>
              <a:pathLst>
                <a:path w="785812" h="1053532" extrusionOk="0">
                  <a:moveTo>
                    <a:pt x="18098" y="956684"/>
                  </a:moveTo>
                  <a:cubicBezTo>
                    <a:pt x="11430" y="950016"/>
                    <a:pt x="4763" y="944301"/>
                    <a:pt x="0" y="939539"/>
                  </a:cubicBezTo>
                  <a:cubicBezTo>
                    <a:pt x="7620" y="926204"/>
                    <a:pt x="15240" y="914774"/>
                    <a:pt x="20003" y="903344"/>
                  </a:cubicBezTo>
                  <a:cubicBezTo>
                    <a:pt x="94298" y="707129"/>
                    <a:pt x="166688" y="510914"/>
                    <a:pt x="240983" y="315651"/>
                  </a:cubicBezTo>
                  <a:cubicBezTo>
                    <a:pt x="274320" y="228021"/>
                    <a:pt x="307658" y="140391"/>
                    <a:pt x="341948" y="52761"/>
                  </a:cubicBezTo>
                  <a:cubicBezTo>
                    <a:pt x="344805" y="46094"/>
                    <a:pt x="356235" y="39426"/>
                    <a:pt x="365760" y="38474"/>
                  </a:cubicBezTo>
                  <a:cubicBezTo>
                    <a:pt x="391478" y="34664"/>
                    <a:pt x="417195" y="35616"/>
                    <a:pt x="442913" y="30854"/>
                  </a:cubicBezTo>
                  <a:cubicBezTo>
                    <a:pt x="494348" y="21329"/>
                    <a:pt x="544830" y="9899"/>
                    <a:pt x="596265" y="374"/>
                  </a:cubicBezTo>
                  <a:cubicBezTo>
                    <a:pt x="601028" y="-579"/>
                    <a:pt x="607695" y="374"/>
                    <a:pt x="611505" y="2279"/>
                  </a:cubicBezTo>
                  <a:cubicBezTo>
                    <a:pt x="669608" y="28949"/>
                    <a:pt x="727710" y="56571"/>
                    <a:pt x="785813" y="84194"/>
                  </a:cubicBezTo>
                  <a:cubicBezTo>
                    <a:pt x="782003" y="99434"/>
                    <a:pt x="781050" y="115626"/>
                    <a:pt x="775335" y="130866"/>
                  </a:cubicBezTo>
                  <a:cubicBezTo>
                    <a:pt x="675323" y="393756"/>
                    <a:pt x="574358" y="656646"/>
                    <a:pt x="474345" y="919536"/>
                  </a:cubicBezTo>
                  <a:cubicBezTo>
                    <a:pt x="463868" y="948111"/>
                    <a:pt x="451485" y="970971"/>
                    <a:pt x="415290" y="983354"/>
                  </a:cubicBezTo>
                  <a:cubicBezTo>
                    <a:pt x="359093" y="1003356"/>
                    <a:pt x="305753" y="1028121"/>
                    <a:pt x="251460" y="1050981"/>
                  </a:cubicBezTo>
                  <a:cubicBezTo>
                    <a:pt x="240030" y="1055744"/>
                    <a:pt x="230505" y="1053839"/>
                    <a:pt x="229553" y="1045266"/>
                  </a:cubicBezTo>
                  <a:cubicBezTo>
                    <a:pt x="214313" y="1042409"/>
                    <a:pt x="200978" y="1041456"/>
                    <a:pt x="189548" y="1036694"/>
                  </a:cubicBezTo>
                  <a:cubicBezTo>
                    <a:pt x="137160" y="1012881"/>
                    <a:pt x="85725" y="987164"/>
                    <a:pt x="33338" y="962399"/>
                  </a:cubicBezTo>
                  <a:cubicBezTo>
                    <a:pt x="28575" y="959541"/>
                    <a:pt x="22860" y="958589"/>
                    <a:pt x="18098" y="956684"/>
                  </a:cubicBezTo>
                  <a:close/>
                  <a:moveTo>
                    <a:pt x="328613" y="252786"/>
                  </a:moveTo>
                  <a:cubicBezTo>
                    <a:pt x="330518" y="253739"/>
                    <a:pt x="331470" y="254691"/>
                    <a:pt x="333375" y="254691"/>
                  </a:cubicBezTo>
                  <a:cubicBezTo>
                    <a:pt x="334328" y="255644"/>
                    <a:pt x="335280" y="256596"/>
                    <a:pt x="336233" y="255644"/>
                  </a:cubicBezTo>
                  <a:cubicBezTo>
                    <a:pt x="381953" y="270884"/>
                    <a:pt x="427673" y="286124"/>
                    <a:pt x="473393" y="302316"/>
                  </a:cubicBezTo>
                  <a:cubicBezTo>
                    <a:pt x="484823" y="306126"/>
                    <a:pt x="494348" y="311841"/>
                    <a:pt x="504825" y="317556"/>
                  </a:cubicBezTo>
                  <a:cubicBezTo>
                    <a:pt x="491490" y="327081"/>
                    <a:pt x="478155" y="328034"/>
                    <a:pt x="461010" y="322319"/>
                  </a:cubicBezTo>
                  <a:cubicBezTo>
                    <a:pt x="405765" y="303269"/>
                    <a:pt x="348615" y="286124"/>
                    <a:pt x="291465" y="268026"/>
                  </a:cubicBezTo>
                  <a:cubicBezTo>
                    <a:pt x="289560" y="272789"/>
                    <a:pt x="286703" y="277551"/>
                    <a:pt x="284798" y="283266"/>
                  </a:cubicBezTo>
                  <a:cubicBezTo>
                    <a:pt x="264795" y="335654"/>
                    <a:pt x="245745" y="388041"/>
                    <a:pt x="225743" y="439476"/>
                  </a:cubicBezTo>
                  <a:cubicBezTo>
                    <a:pt x="220980" y="451859"/>
                    <a:pt x="223838" y="458526"/>
                    <a:pt x="237173" y="463289"/>
                  </a:cubicBezTo>
                  <a:cubicBezTo>
                    <a:pt x="282893" y="481386"/>
                    <a:pt x="328613" y="498531"/>
                    <a:pt x="374333" y="516629"/>
                  </a:cubicBezTo>
                  <a:cubicBezTo>
                    <a:pt x="390525" y="523296"/>
                    <a:pt x="405765" y="529011"/>
                    <a:pt x="424815" y="536631"/>
                  </a:cubicBezTo>
                  <a:cubicBezTo>
                    <a:pt x="447675" y="474719"/>
                    <a:pt x="469583" y="415664"/>
                    <a:pt x="492443" y="356609"/>
                  </a:cubicBezTo>
                  <a:cubicBezTo>
                    <a:pt x="497205" y="343274"/>
                    <a:pt x="501968" y="330891"/>
                    <a:pt x="506730" y="317556"/>
                  </a:cubicBezTo>
                  <a:cubicBezTo>
                    <a:pt x="530543" y="257549"/>
                    <a:pt x="554355" y="197541"/>
                    <a:pt x="578168" y="135629"/>
                  </a:cubicBezTo>
                  <a:cubicBezTo>
                    <a:pt x="512445" y="112769"/>
                    <a:pt x="448628" y="90861"/>
                    <a:pt x="384810" y="68954"/>
                  </a:cubicBezTo>
                  <a:lnTo>
                    <a:pt x="384810" y="68954"/>
                  </a:lnTo>
                  <a:cubicBezTo>
                    <a:pt x="382905" y="68001"/>
                    <a:pt x="381000" y="67049"/>
                    <a:pt x="379095" y="67049"/>
                  </a:cubicBezTo>
                  <a:cubicBezTo>
                    <a:pt x="374333" y="68954"/>
                    <a:pt x="366713" y="70859"/>
                    <a:pt x="364808" y="73716"/>
                  </a:cubicBezTo>
                  <a:cubicBezTo>
                    <a:pt x="352425" y="106101"/>
                    <a:pt x="340995" y="139439"/>
                    <a:pt x="328613" y="171824"/>
                  </a:cubicBezTo>
                  <a:cubicBezTo>
                    <a:pt x="325755" y="178491"/>
                    <a:pt x="323850" y="185159"/>
                    <a:pt x="320993" y="191826"/>
                  </a:cubicBezTo>
                  <a:cubicBezTo>
                    <a:pt x="320040" y="195636"/>
                    <a:pt x="318135" y="198494"/>
                    <a:pt x="317183" y="202304"/>
                  </a:cubicBezTo>
                  <a:cubicBezTo>
                    <a:pt x="315278" y="207066"/>
                    <a:pt x="313373" y="211829"/>
                    <a:pt x="311468" y="216591"/>
                  </a:cubicBezTo>
                  <a:lnTo>
                    <a:pt x="311468" y="216591"/>
                  </a:lnTo>
                  <a:cubicBezTo>
                    <a:pt x="307658" y="225164"/>
                    <a:pt x="302895" y="233736"/>
                    <a:pt x="298133" y="243261"/>
                  </a:cubicBezTo>
                  <a:cubicBezTo>
                    <a:pt x="310515" y="246119"/>
                    <a:pt x="320040" y="249929"/>
                    <a:pt x="328613" y="252786"/>
                  </a:cubicBezTo>
                  <a:lnTo>
                    <a:pt x="328613" y="252786"/>
                  </a:lnTo>
                  <a:close/>
                  <a:moveTo>
                    <a:pt x="217170" y="481386"/>
                  </a:moveTo>
                  <a:cubicBezTo>
                    <a:pt x="213360" y="485196"/>
                    <a:pt x="207645" y="489006"/>
                    <a:pt x="205740" y="492816"/>
                  </a:cubicBezTo>
                  <a:cubicBezTo>
                    <a:pt x="180975" y="558539"/>
                    <a:pt x="156210" y="623309"/>
                    <a:pt x="132398" y="689031"/>
                  </a:cubicBezTo>
                  <a:cubicBezTo>
                    <a:pt x="133350" y="692841"/>
                    <a:pt x="132398" y="699509"/>
                    <a:pt x="134303" y="699509"/>
                  </a:cubicBezTo>
                  <a:cubicBezTo>
                    <a:pt x="199073" y="724274"/>
                    <a:pt x="263843" y="748086"/>
                    <a:pt x="331470" y="772851"/>
                  </a:cubicBezTo>
                  <a:cubicBezTo>
                    <a:pt x="360045" y="698556"/>
                    <a:pt x="387668" y="626166"/>
                    <a:pt x="414338" y="555681"/>
                  </a:cubicBezTo>
                  <a:cubicBezTo>
                    <a:pt x="355283" y="533774"/>
                    <a:pt x="297180" y="512819"/>
                    <a:pt x="240030" y="491864"/>
                  </a:cubicBezTo>
                  <a:cubicBezTo>
                    <a:pt x="236220" y="489959"/>
                    <a:pt x="233363" y="489006"/>
                    <a:pt x="229553" y="487101"/>
                  </a:cubicBezTo>
                  <a:cubicBezTo>
                    <a:pt x="226695" y="485196"/>
                    <a:pt x="221933" y="483291"/>
                    <a:pt x="217170" y="481386"/>
                  </a:cubicBezTo>
                  <a:close/>
                  <a:moveTo>
                    <a:pt x="731520" y="95624"/>
                  </a:moveTo>
                  <a:cubicBezTo>
                    <a:pt x="746760" y="86099"/>
                    <a:pt x="729615" y="85146"/>
                    <a:pt x="726758" y="84194"/>
                  </a:cubicBezTo>
                  <a:cubicBezTo>
                    <a:pt x="683895" y="63239"/>
                    <a:pt x="641033" y="43236"/>
                    <a:pt x="598170" y="24186"/>
                  </a:cubicBezTo>
                  <a:cubicBezTo>
                    <a:pt x="592455" y="21329"/>
                    <a:pt x="583883" y="20376"/>
                    <a:pt x="576263" y="22281"/>
                  </a:cubicBezTo>
                  <a:cubicBezTo>
                    <a:pt x="542925" y="27996"/>
                    <a:pt x="510540" y="33711"/>
                    <a:pt x="477203" y="40379"/>
                  </a:cubicBezTo>
                  <a:cubicBezTo>
                    <a:pt x="458153" y="44189"/>
                    <a:pt x="438150" y="47999"/>
                    <a:pt x="413385" y="53714"/>
                  </a:cubicBezTo>
                  <a:cubicBezTo>
                    <a:pt x="452438" y="67049"/>
                    <a:pt x="484823" y="77526"/>
                    <a:pt x="517208" y="88956"/>
                  </a:cubicBezTo>
                  <a:cubicBezTo>
                    <a:pt x="550545" y="101339"/>
                    <a:pt x="582930" y="115626"/>
                    <a:pt x="615315" y="128009"/>
                  </a:cubicBezTo>
                  <a:cubicBezTo>
                    <a:pt x="621030" y="131819"/>
                    <a:pt x="626745" y="134676"/>
                    <a:pt x="631508" y="138486"/>
                  </a:cubicBezTo>
                  <a:cubicBezTo>
                    <a:pt x="613410" y="145154"/>
                    <a:pt x="600075" y="152774"/>
                    <a:pt x="595313" y="172776"/>
                  </a:cubicBezTo>
                  <a:cubicBezTo>
                    <a:pt x="588645" y="199446"/>
                    <a:pt x="575310" y="225164"/>
                    <a:pt x="565785" y="251834"/>
                  </a:cubicBezTo>
                  <a:cubicBezTo>
                    <a:pt x="557213" y="272789"/>
                    <a:pt x="549593" y="293744"/>
                    <a:pt x="541020" y="315651"/>
                  </a:cubicBezTo>
                  <a:cubicBezTo>
                    <a:pt x="578168" y="306126"/>
                    <a:pt x="611505" y="297554"/>
                    <a:pt x="645795" y="288981"/>
                  </a:cubicBezTo>
                  <a:cubicBezTo>
                    <a:pt x="674370" y="282314"/>
                    <a:pt x="691515" y="269931"/>
                    <a:pt x="700088" y="242309"/>
                  </a:cubicBezTo>
                  <a:cubicBezTo>
                    <a:pt x="712470" y="200399"/>
                    <a:pt x="732473" y="159441"/>
                    <a:pt x="748665" y="117531"/>
                  </a:cubicBezTo>
                  <a:cubicBezTo>
                    <a:pt x="753428" y="114674"/>
                    <a:pt x="759143" y="111816"/>
                    <a:pt x="763905" y="108959"/>
                  </a:cubicBezTo>
                  <a:cubicBezTo>
                    <a:pt x="758190" y="107054"/>
                    <a:pt x="751523" y="104196"/>
                    <a:pt x="745808" y="102291"/>
                  </a:cubicBezTo>
                  <a:cubicBezTo>
                    <a:pt x="741045" y="99434"/>
                    <a:pt x="736283" y="97529"/>
                    <a:pt x="731520" y="95624"/>
                  </a:cubicBezTo>
                  <a:close/>
                  <a:moveTo>
                    <a:pt x="162878" y="993831"/>
                  </a:moveTo>
                  <a:cubicBezTo>
                    <a:pt x="185738" y="1004309"/>
                    <a:pt x="209550" y="1015739"/>
                    <a:pt x="233363" y="1027169"/>
                  </a:cubicBezTo>
                  <a:cubicBezTo>
                    <a:pt x="237173" y="1021454"/>
                    <a:pt x="240030" y="1018596"/>
                    <a:pt x="240983" y="1014786"/>
                  </a:cubicBezTo>
                  <a:cubicBezTo>
                    <a:pt x="254318" y="978591"/>
                    <a:pt x="268605" y="943349"/>
                    <a:pt x="281940" y="907154"/>
                  </a:cubicBezTo>
                  <a:cubicBezTo>
                    <a:pt x="294323" y="873816"/>
                    <a:pt x="306705" y="840479"/>
                    <a:pt x="318135" y="807141"/>
                  </a:cubicBezTo>
                  <a:cubicBezTo>
                    <a:pt x="320040" y="802379"/>
                    <a:pt x="316230" y="793806"/>
                    <a:pt x="311468" y="791901"/>
                  </a:cubicBezTo>
                  <a:cubicBezTo>
                    <a:pt x="294323" y="784281"/>
                    <a:pt x="275273" y="778566"/>
                    <a:pt x="257175" y="772851"/>
                  </a:cubicBezTo>
                  <a:cubicBezTo>
                    <a:pt x="224790" y="761421"/>
                    <a:pt x="192405" y="750944"/>
                    <a:pt x="160020" y="739514"/>
                  </a:cubicBezTo>
                  <a:cubicBezTo>
                    <a:pt x="147638" y="733799"/>
                    <a:pt x="135255" y="728084"/>
                    <a:pt x="123825" y="722369"/>
                  </a:cubicBezTo>
                  <a:cubicBezTo>
                    <a:pt x="120015" y="725226"/>
                    <a:pt x="119063" y="726179"/>
                    <a:pt x="119063" y="727131"/>
                  </a:cubicBezTo>
                  <a:cubicBezTo>
                    <a:pt x="94298" y="792854"/>
                    <a:pt x="68580" y="857624"/>
                    <a:pt x="43815" y="923346"/>
                  </a:cubicBezTo>
                  <a:cubicBezTo>
                    <a:pt x="41910" y="928109"/>
                    <a:pt x="48578" y="938586"/>
                    <a:pt x="53340" y="941444"/>
                  </a:cubicBezTo>
                  <a:cubicBezTo>
                    <a:pt x="89535" y="958589"/>
                    <a:pt x="126683" y="975734"/>
                    <a:pt x="162878" y="993831"/>
                  </a:cubicBezTo>
                  <a:close/>
                  <a:moveTo>
                    <a:pt x="361950" y="780471"/>
                  </a:moveTo>
                  <a:cubicBezTo>
                    <a:pt x="412433" y="764279"/>
                    <a:pt x="460058" y="749039"/>
                    <a:pt x="505778" y="732846"/>
                  </a:cubicBezTo>
                  <a:cubicBezTo>
                    <a:pt x="510540" y="730941"/>
                    <a:pt x="514350" y="724274"/>
                    <a:pt x="516255" y="719511"/>
                  </a:cubicBezTo>
                  <a:cubicBezTo>
                    <a:pt x="526733" y="692841"/>
                    <a:pt x="536258" y="666171"/>
                    <a:pt x="546735" y="640454"/>
                  </a:cubicBezTo>
                  <a:cubicBezTo>
                    <a:pt x="564833" y="593781"/>
                    <a:pt x="582930" y="546156"/>
                    <a:pt x="601980" y="498531"/>
                  </a:cubicBezTo>
                  <a:cubicBezTo>
                    <a:pt x="552450" y="518534"/>
                    <a:pt x="503873" y="536631"/>
                    <a:pt x="456248" y="557586"/>
                  </a:cubicBezTo>
                  <a:cubicBezTo>
                    <a:pt x="449580" y="560444"/>
                    <a:pt x="444818" y="569016"/>
                    <a:pt x="441960" y="575684"/>
                  </a:cubicBezTo>
                  <a:cubicBezTo>
                    <a:pt x="427673" y="609974"/>
                    <a:pt x="415290" y="644264"/>
                    <a:pt x="401955" y="678554"/>
                  </a:cubicBezTo>
                  <a:cubicBezTo>
                    <a:pt x="388620" y="709986"/>
                    <a:pt x="375285" y="743324"/>
                    <a:pt x="361950" y="780471"/>
                  </a:cubicBezTo>
                  <a:close/>
                  <a:moveTo>
                    <a:pt x="502920" y="753801"/>
                  </a:moveTo>
                  <a:cubicBezTo>
                    <a:pt x="498158" y="753801"/>
                    <a:pt x="495300" y="752849"/>
                    <a:pt x="493395" y="753801"/>
                  </a:cubicBezTo>
                  <a:cubicBezTo>
                    <a:pt x="449580" y="768089"/>
                    <a:pt x="405765" y="782376"/>
                    <a:pt x="361950" y="797616"/>
                  </a:cubicBezTo>
                  <a:cubicBezTo>
                    <a:pt x="357188" y="799521"/>
                    <a:pt x="353378" y="805236"/>
                    <a:pt x="352425" y="809046"/>
                  </a:cubicBezTo>
                  <a:cubicBezTo>
                    <a:pt x="336233" y="850956"/>
                    <a:pt x="320040" y="892866"/>
                    <a:pt x="303848" y="935729"/>
                  </a:cubicBezTo>
                  <a:cubicBezTo>
                    <a:pt x="292418" y="965256"/>
                    <a:pt x="280988" y="994784"/>
                    <a:pt x="268605" y="1027169"/>
                  </a:cubicBezTo>
                  <a:cubicBezTo>
                    <a:pt x="277178" y="1024311"/>
                    <a:pt x="283845" y="1023359"/>
                    <a:pt x="289560" y="1020501"/>
                  </a:cubicBezTo>
                  <a:cubicBezTo>
                    <a:pt x="329565" y="1002404"/>
                    <a:pt x="368618" y="983354"/>
                    <a:pt x="409575" y="966209"/>
                  </a:cubicBezTo>
                  <a:cubicBezTo>
                    <a:pt x="422910" y="960494"/>
                    <a:pt x="429578" y="951921"/>
                    <a:pt x="434340" y="939539"/>
                  </a:cubicBezTo>
                  <a:cubicBezTo>
                    <a:pt x="446723" y="904296"/>
                    <a:pt x="461010" y="870006"/>
                    <a:pt x="473393" y="834764"/>
                  </a:cubicBezTo>
                  <a:cubicBezTo>
                    <a:pt x="481965" y="809046"/>
                    <a:pt x="492443" y="782376"/>
                    <a:pt x="502920" y="753801"/>
                  </a:cubicBezTo>
                  <a:close/>
                  <a:moveTo>
                    <a:pt x="455295" y="536631"/>
                  </a:moveTo>
                  <a:cubicBezTo>
                    <a:pt x="457200" y="538536"/>
                    <a:pt x="458153" y="540441"/>
                    <a:pt x="460058" y="542346"/>
                  </a:cubicBezTo>
                  <a:cubicBezTo>
                    <a:pt x="508635" y="521391"/>
                    <a:pt x="556260" y="500436"/>
                    <a:pt x="604838" y="478529"/>
                  </a:cubicBezTo>
                  <a:cubicBezTo>
                    <a:pt x="609600" y="476624"/>
                    <a:pt x="613410" y="470909"/>
                    <a:pt x="615315" y="465194"/>
                  </a:cubicBezTo>
                  <a:cubicBezTo>
                    <a:pt x="636270" y="410901"/>
                    <a:pt x="657225" y="356609"/>
                    <a:pt x="678180" y="302316"/>
                  </a:cubicBezTo>
                  <a:cubicBezTo>
                    <a:pt x="679133" y="299459"/>
                    <a:pt x="679133" y="296601"/>
                    <a:pt x="680085" y="291839"/>
                  </a:cubicBezTo>
                  <a:cubicBezTo>
                    <a:pt x="633413" y="304221"/>
                    <a:pt x="588645" y="315651"/>
                    <a:pt x="544830" y="328986"/>
                  </a:cubicBezTo>
                  <a:cubicBezTo>
                    <a:pt x="539115" y="330891"/>
                    <a:pt x="534353" y="336606"/>
                    <a:pt x="532448" y="341369"/>
                  </a:cubicBezTo>
                  <a:cubicBezTo>
                    <a:pt x="504825" y="406139"/>
                    <a:pt x="480060" y="471861"/>
                    <a:pt x="455295" y="536631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3" name="Google Shape;3573;p27"/>
            <p:cNvSpPr/>
            <p:nvPr/>
          </p:nvSpPr>
          <p:spPr>
            <a:xfrm>
              <a:off x="6198630" y="3182389"/>
              <a:ext cx="632585" cy="747625"/>
            </a:xfrm>
            <a:custGeom>
              <a:avLst/>
              <a:gdLst/>
              <a:ahLst/>
              <a:cxnLst/>
              <a:rect l="l" t="t" r="r" b="b"/>
              <a:pathLst>
                <a:path w="632585" h="747625" extrusionOk="0">
                  <a:moveTo>
                    <a:pt x="265873" y="747625"/>
                  </a:moveTo>
                  <a:cubicBezTo>
                    <a:pt x="255395" y="743815"/>
                    <a:pt x="241108" y="741910"/>
                    <a:pt x="235393" y="735242"/>
                  </a:cubicBezTo>
                  <a:cubicBezTo>
                    <a:pt x="158240" y="639992"/>
                    <a:pt x="82992" y="543790"/>
                    <a:pt x="6792" y="447588"/>
                  </a:cubicBezTo>
                  <a:cubicBezTo>
                    <a:pt x="-2733" y="435205"/>
                    <a:pt x="-827" y="424728"/>
                    <a:pt x="3935" y="411392"/>
                  </a:cubicBezTo>
                  <a:cubicBezTo>
                    <a:pt x="25842" y="342813"/>
                    <a:pt x="48703" y="274232"/>
                    <a:pt x="66800" y="203748"/>
                  </a:cubicBezTo>
                  <a:cubicBezTo>
                    <a:pt x="75373" y="171363"/>
                    <a:pt x="92517" y="150407"/>
                    <a:pt x="125855" y="133263"/>
                  </a:cubicBezTo>
                  <a:cubicBezTo>
                    <a:pt x="199198" y="95163"/>
                    <a:pt x="268730" y="52300"/>
                    <a:pt x="340168" y="11342"/>
                  </a:cubicBezTo>
                  <a:cubicBezTo>
                    <a:pt x="344930" y="8485"/>
                    <a:pt x="348740" y="5628"/>
                    <a:pt x="354455" y="3723"/>
                  </a:cubicBezTo>
                  <a:cubicBezTo>
                    <a:pt x="372553" y="-1993"/>
                    <a:pt x="386840" y="-2945"/>
                    <a:pt x="400175" y="14200"/>
                  </a:cubicBezTo>
                  <a:cubicBezTo>
                    <a:pt x="466850" y="96115"/>
                    <a:pt x="535430" y="177078"/>
                    <a:pt x="604010" y="258040"/>
                  </a:cubicBezTo>
                  <a:cubicBezTo>
                    <a:pt x="613535" y="269470"/>
                    <a:pt x="623060" y="280900"/>
                    <a:pt x="632585" y="292330"/>
                  </a:cubicBezTo>
                  <a:cubicBezTo>
                    <a:pt x="629728" y="305665"/>
                    <a:pt x="627823" y="319000"/>
                    <a:pt x="624965" y="332335"/>
                  </a:cubicBezTo>
                  <a:cubicBezTo>
                    <a:pt x="619250" y="363767"/>
                    <a:pt x="613535" y="394248"/>
                    <a:pt x="607820" y="425680"/>
                  </a:cubicBezTo>
                  <a:cubicBezTo>
                    <a:pt x="599248" y="472353"/>
                    <a:pt x="589723" y="519025"/>
                    <a:pt x="581150" y="561888"/>
                  </a:cubicBezTo>
                  <a:cubicBezTo>
                    <a:pt x="568768" y="566650"/>
                    <a:pt x="560195" y="569507"/>
                    <a:pt x="552575" y="573317"/>
                  </a:cubicBezTo>
                  <a:cubicBezTo>
                    <a:pt x="515428" y="596178"/>
                    <a:pt x="478280" y="619038"/>
                    <a:pt x="441133" y="640945"/>
                  </a:cubicBezTo>
                  <a:cubicBezTo>
                    <a:pt x="382078" y="677140"/>
                    <a:pt x="323975" y="712382"/>
                    <a:pt x="265873" y="747625"/>
                  </a:cubicBezTo>
                  <a:close/>
                  <a:moveTo>
                    <a:pt x="541145" y="544742"/>
                  </a:moveTo>
                  <a:cubicBezTo>
                    <a:pt x="472565" y="452350"/>
                    <a:pt x="404938" y="361863"/>
                    <a:pt x="336358" y="270423"/>
                  </a:cubicBezTo>
                  <a:cubicBezTo>
                    <a:pt x="231583" y="328525"/>
                    <a:pt x="128713" y="385675"/>
                    <a:pt x="25842" y="443778"/>
                  </a:cubicBezTo>
                  <a:cubicBezTo>
                    <a:pt x="100138" y="537123"/>
                    <a:pt x="172528" y="627610"/>
                    <a:pt x="245870" y="719050"/>
                  </a:cubicBezTo>
                  <a:cubicBezTo>
                    <a:pt x="344930" y="659995"/>
                    <a:pt x="442085" y="602845"/>
                    <a:pt x="541145" y="544742"/>
                  </a:cubicBezTo>
                  <a:close/>
                  <a:moveTo>
                    <a:pt x="384935" y="48490"/>
                  </a:moveTo>
                  <a:cubicBezTo>
                    <a:pt x="378268" y="82780"/>
                    <a:pt x="372553" y="110403"/>
                    <a:pt x="366838" y="138025"/>
                  </a:cubicBezTo>
                  <a:cubicBezTo>
                    <a:pt x="361123" y="170410"/>
                    <a:pt x="353503" y="202795"/>
                    <a:pt x="349693" y="235180"/>
                  </a:cubicBezTo>
                  <a:cubicBezTo>
                    <a:pt x="348740" y="246610"/>
                    <a:pt x="352550" y="259945"/>
                    <a:pt x="359218" y="269470"/>
                  </a:cubicBezTo>
                  <a:cubicBezTo>
                    <a:pt x="420178" y="352338"/>
                    <a:pt x="483043" y="435205"/>
                    <a:pt x="545908" y="518073"/>
                  </a:cubicBezTo>
                  <a:cubicBezTo>
                    <a:pt x="547813" y="520930"/>
                    <a:pt x="552575" y="522835"/>
                    <a:pt x="556385" y="525692"/>
                  </a:cubicBezTo>
                  <a:cubicBezTo>
                    <a:pt x="559243" y="521882"/>
                    <a:pt x="563053" y="519025"/>
                    <a:pt x="564005" y="515215"/>
                  </a:cubicBezTo>
                  <a:cubicBezTo>
                    <a:pt x="567815" y="495213"/>
                    <a:pt x="570673" y="475210"/>
                    <a:pt x="575435" y="455207"/>
                  </a:cubicBezTo>
                  <a:cubicBezTo>
                    <a:pt x="584960" y="410440"/>
                    <a:pt x="595438" y="365673"/>
                    <a:pt x="604963" y="320905"/>
                  </a:cubicBezTo>
                  <a:cubicBezTo>
                    <a:pt x="605915" y="317095"/>
                    <a:pt x="602105" y="311380"/>
                    <a:pt x="599248" y="306617"/>
                  </a:cubicBezTo>
                  <a:cubicBezTo>
                    <a:pt x="570673" y="272328"/>
                    <a:pt x="541145" y="238038"/>
                    <a:pt x="512570" y="202795"/>
                  </a:cubicBezTo>
                  <a:cubicBezTo>
                    <a:pt x="484948" y="168505"/>
                    <a:pt x="459230" y="134215"/>
                    <a:pt x="431608" y="99925"/>
                  </a:cubicBezTo>
                  <a:cubicBezTo>
                    <a:pt x="417320" y="83732"/>
                    <a:pt x="402080" y="67540"/>
                    <a:pt x="384935" y="48490"/>
                  </a:cubicBezTo>
                  <a:close/>
                  <a:moveTo>
                    <a:pt x="363028" y="36107"/>
                  </a:moveTo>
                  <a:cubicBezTo>
                    <a:pt x="353503" y="41823"/>
                    <a:pt x="347788" y="44680"/>
                    <a:pt x="342073" y="47538"/>
                  </a:cubicBezTo>
                  <a:cubicBezTo>
                    <a:pt x="268730" y="89448"/>
                    <a:pt x="195388" y="130405"/>
                    <a:pt x="121092" y="172315"/>
                  </a:cubicBezTo>
                  <a:cubicBezTo>
                    <a:pt x="108710" y="178982"/>
                    <a:pt x="96328" y="183745"/>
                    <a:pt x="92517" y="198032"/>
                  </a:cubicBezTo>
                  <a:cubicBezTo>
                    <a:pt x="76325" y="252325"/>
                    <a:pt x="60133" y="307570"/>
                    <a:pt x="42988" y="361863"/>
                  </a:cubicBezTo>
                  <a:cubicBezTo>
                    <a:pt x="39178" y="374245"/>
                    <a:pt x="37273" y="386628"/>
                    <a:pt x="32510" y="403773"/>
                  </a:cubicBezTo>
                  <a:cubicBezTo>
                    <a:pt x="48703" y="394248"/>
                    <a:pt x="59180" y="388532"/>
                    <a:pt x="69658" y="382817"/>
                  </a:cubicBezTo>
                  <a:cubicBezTo>
                    <a:pt x="149668" y="338050"/>
                    <a:pt x="230630" y="294235"/>
                    <a:pt x="309688" y="248515"/>
                  </a:cubicBezTo>
                  <a:cubicBezTo>
                    <a:pt x="317308" y="243753"/>
                    <a:pt x="325880" y="235180"/>
                    <a:pt x="327785" y="226607"/>
                  </a:cubicBezTo>
                  <a:cubicBezTo>
                    <a:pt x="336358" y="190413"/>
                    <a:pt x="342073" y="154217"/>
                    <a:pt x="348740" y="118023"/>
                  </a:cubicBezTo>
                  <a:cubicBezTo>
                    <a:pt x="353503" y="91353"/>
                    <a:pt x="357313" y="65635"/>
                    <a:pt x="363028" y="36107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4" name="Google Shape;3574;p27"/>
            <p:cNvSpPr/>
            <p:nvPr/>
          </p:nvSpPr>
          <p:spPr>
            <a:xfrm>
              <a:off x="6787377" y="3198377"/>
              <a:ext cx="826081" cy="1007124"/>
            </a:xfrm>
            <a:custGeom>
              <a:avLst/>
              <a:gdLst/>
              <a:ahLst/>
              <a:cxnLst/>
              <a:rect l="l" t="t" r="r" b="b"/>
              <a:pathLst>
                <a:path w="826081" h="1007124" extrusionOk="0">
                  <a:moveTo>
                    <a:pt x="17168" y="876417"/>
                  </a:moveTo>
                  <a:cubicBezTo>
                    <a:pt x="21930" y="878322"/>
                    <a:pt x="27645" y="879275"/>
                    <a:pt x="32407" y="881179"/>
                  </a:cubicBezTo>
                  <a:cubicBezTo>
                    <a:pt x="84795" y="905944"/>
                    <a:pt x="136230" y="931662"/>
                    <a:pt x="188618" y="955475"/>
                  </a:cubicBezTo>
                  <a:cubicBezTo>
                    <a:pt x="200048" y="960237"/>
                    <a:pt x="213382" y="961190"/>
                    <a:pt x="228623" y="964047"/>
                  </a:cubicBezTo>
                  <a:cubicBezTo>
                    <a:pt x="228623" y="973572"/>
                    <a:pt x="238148" y="974525"/>
                    <a:pt x="250530" y="969762"/>
                  </a:cubicBezTo>
                  <a:cubicBezTo>
                    <a:pt x="304823" y="946902"/>
                    <a:pt x="358163" y="922137"/>
                    <a:pt x="414360" y="902135"/>
                  </a:cubicBezTo>
                  <a:cubicBezTo>
                    <a:pt x="450555" y="889752"/>
                    <a:pt x="461985" y="865940"/>
                    <a:pt x="473415" y="838317"/>
                  </a:cubicBezTo>
                  <a:cubicBezTo>
                    <a:pt x="573428" y="575427"/>
                    <a:pt x="674393" y="312537"/>
                    <a:pt x="774405" y="49647"/>
                  </a:cubicBezTo>
                  <a:cubicBezTo>
                    <a:pt x="780120" y="34407"/>
                    <a:pt x="782025" y="19167"/>
                    <a:pt x="784882" y="2975"/>
                  </a:cubicBezTo>
                  <a:cubicBezTo>
                    <a:pt x="790598" y="2022"/>
                    <a:pt x="797265" y="117"/>
                    <a:pt x="802980" y="117"/>
                  </a:cubicBezTo>
                  <a:cubicBezTo>
                    <a:pt x="818220" y="-835"/>
                    <a:pt x="827745" y="3927"/>
                    <a:pt x="825840" y="18215"/>
                  </a:cubicBezTo>
                  <a:cubicBezTo>
                    <a:pt x="824888" y="29644"/>
                    <a:pt x="822030" y="40122"/>
                    <a:pt x="818220" y="51552"/>
                  </a:cubicBezTo>
                  <a:cubicBezTo>
                    <a:pt x="788693" y="127752"/>
                    <a:pt x="759165" y="203952"/>
                    <a:pt x="728685" y="279200"/>
                  </a:cubicBezTo>
                  <a:cubicBezTo>
                    <a:pt x="693443" y="368735"/>
                    <a:pt x="659153" y="458269"/>
                    <a:pt x="622957" y="547804"/>
                  </a:cubicBezTo>
                  <a:cubicBezTo>
                    <a:pt x="580095" y="656390"/>
                    <a:pt x="537232" y="764975"/>
                    <a:pt x="493418" y="872607"/>
                  </a:cubicBezTo>
                  <a:cubicBezTo>
                    <a:pt x="482940" y="898325"/>
                    <a:pt x="462938" y="920232"/>
                    <a:pt x="431505" y="932615"/>
                  </a:cubicBezTo>
                  <a:cubicBezTo>
                    <a:pt x="381023" y="952617"/>
                    <a:pt x="330540" y="973572"/>
                    <a:pt x="279105" y="992622"/>
                  </a:cubicBezTo>
                  <a:cubicBezTo>
                    <a:pt x="268628" y="996432"/>
                    <a:pt x="257198" y="995479"/>
                    <a:pt x="245768" y="997385"/>
                  </a:cubicBezTo>
                  <a:cubicBezTo>
                    <a:pt x="243863" y="997385"/>
                    <a:pt x="241005" y="996432"/>
                    <a:pt x="240053" y="997385"/>
                  </a:cubicBezTo>
                  <a:cubicBezTo>
                    <a:pt x="215288" y="1018340"/>
                    <a:pt x="194332" y="1000242"/>
                    <a:pt x="173378" y="991669"/>
                  </a:cubicBezTo>
                  <a:cubicBezTo>
                    <a:pt x="121943" y="968810"/>
                    <a:pt x="70507" y="945950"/>
                    <a:pt x="20025" y="921185"/>
                  </a:cubicBezTo>
                  <a:cubicBezTo>
                    <a:pt x="11453" y="917375"/>
                    <a:pt x="1928" y="907850"/>
                    <a:pt x="975" y="899277"/>
                  </a:cubicBezTo>
                  <a:cubicBezTo>
                    <a:pt x="-1882" y="890704"/>
                    <a:pt x="975" y="878322"/>
                    <a:pt x="17168" y="876417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5" name="Google Shape;3575;p27"/>
            <p:cNvSpPr/>
            <p:nvPr/>
          </p:nvSpPr>
          <p:spPr>
            <a:xfrm>
              <a:off x="6464502" y="3475671"/>
              <a:ext cx="386205" cy="471494"/>
            </a:xfrm>
            <a:custGeom>
              <a:avLst/>
              <a:gdLst/>
              <a:ahLst/>
              <a:cxnLst/>
              <a:rect l="l" t="t" r="r" b="b"/>
              <a:pathLst>
                <a:path w="386205" h="471494" extrusionOk="0">
                  <a:moveTo>
                    <a:pt x="0" y="454343"/>
                  </a:moveTo>
                  <a:cubicBezTo>
                    <a:pt x="58103" y="419100"/>
                    <a:pt x="116205" y="383858"/>
                    <a:pt x="174307" y="348615"/>
                  </a:cubicBezTo>
                  <a:cubicBezTo>
                    <a:pt x="211455" y="325755"/>
                    <a:pt x="248603" y="302895"/>
                    <a:pt x="285750" y="280988"/>
                  </a:cubicBezTo>
                  <a:cubicBezTo>
                    <a:pt x="293370" y="276225"/>
                    <a:pt x="301943" y="274320"/>
                    <a:pt x="314325" y="269558"/>
                  </a:cubicBezTo>
                  <a:cubicBezTo>
                    <a:pt x="322898" y="226695"/>
                    <a:pt x="332423" y="180022"/>
                    <a:pt x="340995" y="133350"/>
                  </a:cubicBezTo>
                  <a:cubicBezTo>
                    <a:pt x="346710" y="101918"/>
                    <a:pt x="352425" y="71438"/>
                    <a:pt x="358140" y="40005"/>
                  </a:cubicBezTo>
                  <a:cubicBezTo>
                    <a:pt x="360998" y="26670"/>
                    <a:pt x="362903" y="13335"/>
                    <a:pt x="365760" y="0"/>
                  </a:cubicBezTo>
                  <a:cubicBezTo>
                    <a:pt x="383857" y="0"/>
                    <a:pt x="387668" y="10478"/>
                    <a:pt x="385763" y="22860"/>
                  </a:cubicBezTo>
                  <a:cubicBezTo>
                    <a:pt x="381953" y="56197"/>
                    <a:pt x="378143" y="88583"/>
                    <a:pt x="373380" y="121920"/>
                  </a:cubicBezTo>
                  <a:cubicBezTo>
                    <a:pt x="367665" y="162878"/>
                    <a:pt x="360045" y="202883"/>
                    <a:pt x="356235" y="243840"/>
                  </a:cubicBezTo>
                  <a:cubicBezTo>
                    <a:pt x="353378" y="270510"/>
                    <a:pt x="332423" y="283845"/>
                    <a:pt x="310515" y="297180"/>
                  </a:cubicBezTo>
                  <a:cubicBezTo>
                    <a:pt x="223838" y="351472"/>
                    <a:pt x="136207" y="405765"/>
                    <a:pt x="49530" y="460058"/>
                  </a:cubicBezTo>
                  <a:cubicBezTo>
                    <a:pt x="44768" y="462915"/>
                    <a:pt x="39053" y="465772"/>
                    <a:pt x="33338" y="468630"/>
                  </a:cubicBezTo>
                  <a:cubicBezTo>
                    <a:pt x="14288" y="474345"/>
                    <a:pt x="8573" y="472440"/>
                    <a:pt x="0" y="454343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6" name="Google Shape;3576;p27"/>
            <p:cNvSpPr/>
            <p:nvPr/>
          </p:nvSpPr>
          <p:spPr>
            <a:xfrm>
              <a:off x="6920750" y="3609974"/>
              <a:ext cx="281939" cy="280987"/>
            </a:xfrm>
            <a:custGeom>
              <a:avLst/>
              <a:gdLst/>
              <a:ahLst/>
              <a:cxnLst/>
              <a:rect l="l" t="t" r="r" b="b"/>
              <a:pathLst>
                <a:path w="281939" h="280987" extrusionOk="0">
                  <a:moveTo>
                    <a:pt x="107632" y="0"/>
                  </a:moveTo>
                  <a:cubicBezTo>
                    <a:pt x="164782" y="20955"/>
                    <a:pt x="222885" y="41910"/>
                    <a:pt x="281940" y="63818"/>
                  </a:cubicBezTo>
                  <a:cubicBezTo>
                    <a:pt x="255270" y="134303"/>
                    <a:pt x="226695" y="206693"/>
                    <a:pt x="199072" y="280988"/>
                  </a:cubicBezTo>
                  <a:cubicBezTo>
                    <a:pt x="131445" y="256222"/>
                    <a:pt x="66675" y="231457"/>
                    <a:pt x="1905" y="207645"/>
                  </a:cubicBezTo>
                  <a:cubicBezTo>
                    <a:pt x="0" y="206693"/>
                    <a:pt x="0" y="200978"/>
                    <a:pt x="0" y="197168"/>
                  </a:cubicBezTo>
                  <a:cubicBezTo>
                    <a:pt x="6668" y="198120"/>
                    <a:pt x="14288" y="197168"/>
                    <a:pt x="20002" y="200025"/>
                  </a:cubicBezTo>
                  <a:cubicBezTo>
                    <a:pt x="45720" y="210503"/>
                    <a:pt x="71438" y="221932"/>
                    <a:pt x="97155" y="231457"/>
                  </a:cubicBezTo>
                  <a:cubicBezTo>
                    <a:pt x="120968" y="240030"/>
                    <a:pt x="146685" y="245745"/>
                    <a:pt x="171450" y="251460"/>
                  </a:cubicBezTo>
                  <a:cubicBezTo>
                    <a:pt x="175260" y="252413"/>
                    <a:pt x="185738" y="243840"/>
                    <a:pt x="186690" y="239078"/>
                  </a:cubicBezTo>
                  <a:cubicBezTo>
                    <a:pt x="187643" y="233363"/>
                    <a:pt x="183832" y="222885"/>
                    <a:pt x="178118" y="220028"/>
                  </a:cubicBezTo>
                  <a:cubicBezTo>
                    <a:pt x="144780" y="206693"/>
                    <a:pt x="111443" y="194310"/>
                    <a:pt x="77152" y="183832"/>
                  </a:cubicBezTo>
                  <a:cubicBezTo>
                    <a:pt x="64770" y="180022"/>
                    <a:pt x="60960" y="175260"/>
                    <a:pt x="62865" y="165735"/>
                  </a:cubicBezTo>
                  <a:cubicBezTo>
                    <a:pt x="70485" y="134303"/>
                    <a:pt x="80010" y="103822"/>
                    <a:pt x="86677" y="72390"/>
                  </a:cubicBezTo>
                  <a:cubicBezTo>
                    <a:pt x="92393" y="47625"/>
                    <a:pt x="122872" y="28575"/>
                    <a:pt x="107632" y="0"/>
                  </a:cubicBezTo>
                  <a:close/>
                </a:path>
              </a:pathLst>
            </a:custGeom>
            <a:solidFill>
              <a:srgbClr val="5B8A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7" name="Google Shape;3577;p27"/>
            <p:cNvSpPr/>
            <p:nvPr/>
          </p:nvSpPr>
          <p:spPr>
            <a:xfrm>
              <a:off x="6890270" y="3856671"/>
              <a:ext cx="214460" cy="287655"/>
            </a:xfrm>
            <a:custGeom>
              <a:avLst/>
              <a:gdLst/>
              <a:ahLst/>
              <a:cxnLst/>
              <a:rect l="l" t="t" r="r" b="b"/>
              <a:pathLst>
                <a:path w="214460" h="287655" extrusionOk="0">
                  <a:moveTo>
                    <a:pt x="56198" y="0"/>
                  </a:moveTo>
                  <a:cubicBezTo>
                    <a:pt x="88582" y="11430"/>
                    <a:pt x="120968" y="21908"/>
                    <a:pt x="153352" y="33338"/>
                  </a:cubicBezTo>
                  <a:cubicBezTo>
                    <a:pt x="171450" y="40005"/>
                    <a:pt x="190500" y="44768"/>
                    <a:pt x="207645" y="52388"/>
                  </a:cubicBezTo>
                  <a:cubicBezTo>
                    <a:pt x="211455" y="54293"/>
                    <a:pt x="215265" y="62865"/>
                    <a:pt x="214313" y="67628"/>
                  </a:cubicBezTo>
                  <a:cubicBezTo>
                    <a:pt x="202882" y="100965"/>
                    <a:pt x="190500" y="134303"/>
                    <a:pt x="178118" y="167640"/>
                  </a:cubicBezTo>
                  <a:cubicBezTo>
                    <a:pt x="164782" y="203835"/>
                    <a:pt x="151448" y="240030"/>
                    <a:pt x="137160" y="275272"/>
                  </a:cubicBezTo>
                  <a:cubicBezTo>
                    <a:pt x="135255" y="279083"/>
                    <a:pt x="132398" y="281940"/>
                    <a:pt x="129540" y="287655"/>
                  </a:cubicBezTo>
                  <a:cubicBezTo>
                    <a:pt x="105727" y="276225"/>
                    <a:pt x="82868" y="265747"/>
                    <a:pt x="59055" y="254318"/>
                  </a:cubicBezTo>
                  <a:cubicBezTo>
                    <a:pt x="66675" y="254318"/>
                    <a:pt x="73343" y="255270"/>
                    <a:pt x="80963" y="253365"/>
                  </a:cubicBezTo>
                  <a:cubicBezTo>
                    <a:pt x="93345" y="250508"/>
                    <a:pt x="110490" y="249555"/>
                    <a:pt x="115252" y="242888"/>
                  </a:cubicBezTo>
                  <a:cubicBezTo>
                    <a:pt x="122873" y="230505"/>
                    <a:pt x="114300" y="220028"/>
                    <a:pt x="97155" y="213360"/>
                  </a:cubicBezTo>
                  <a:cubicBezTo>
                    <a:pt x="65723" y="200978"/>
                    <a:pt x="35243" y="186690"/>
                    <a:pt x="0" y="171450"/>
                  </a:cubicBezTo>
                  <a:cubicBezTo>
                    <a:pt x="18098" y="115253"/>
                    <a:pt x="37148" y="58103"/>
                    <a:pt x="56198" y="0"/>
                  </a:cubicBezTo>
                  <a:close/>
                </a:path>
              </a:pathLst>
            </a:custGeom>
            <a:solidFill>
              <a:srgbClr val="E829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8" name="Google Shape;3578;p27"/>
            <p:cNvSpPr/>
            <p:nvPr/>
          </p:nvSpPr>
          <p:spPr>
            <a:xfrm>
              <a:off x="7148397" y="3615689"/>
              <a:ext cx="239077" cy="282892"/>
            </a:xfrm>
            <a:custGeom>
              <a:avLst/>
              <a:gdLst/>
              <a:ahLst/>
              <a:cxnLst/>
              <a:rect l="l" t="t" r="r" b="b"/>
              <a:pathLst>
                <a:path w="239077" h="282892" extrusionOk="0">
                  <a:moveTo>
                    <a:pt x="0" y="282892"/>
                  </a:moveTo>
                  <a:cubicBezTo>
                    <a:pt x="14288" y="245745"/>
                    <a:pt x="26670" y="213360"/>
                    <a:pt x="39053" y="180022"/>
                  </a:cubicBezTo>
                  <a:cubicBezTo>
                    <a:pt x="52388" y="145732"/>
                    <a:pt x="65723" y="111442"/>
                    <a:pt x="79058" y="77153"/>
                  </a:cubicBezTo>
                  <a:cubicBezTo>
                    <a:pt x="81915" y="70485"/>
                    <a:pt x="86678" y="61913"/>
                    <a:pt x="93345" y="59055"/>
                  </a:cubicBezTo>
                  <a:cubicBezTo>
                    <a:pt x="140970" y="39053"/>
                    <a:pt x="189548" y="20003"/>
                    <a:pt x="239078" y="0"/>
                  </a:cubicBezTo>
                  <a:cubicBezTo>
                    <a:pt x="220980" y="47625"/>
                    <a:pt x="201930" y="94297"/>
                    <a:pt x="183833" y="141922"/>
                  </a:cubicBezTo>
                  <a:cubicBezTo>
                    <a:pt x="173355" y="168592"/>
                    <a:pt x="163830" y="195263"/>
                    <a:pt x="153353" y="220980"/>
                  </a:cubicBezTo>
                  <a:cubicBezTo>
                    <a:pt x="151448" y="225742"/>
                    <a:pt x="147638" y="233363"/>
                    <a:pt x="142875" y="234315"/>
                  </a:cubicBezTo>
                  <a:cubicBezTo>
                    <a:pt x="97155" y="250507"/>
                    <a:pt x="50483" y="265747"/>
                    <a:pt x="0" y="282892"/>
                  </a:cubicBezTo>
                  <a:close/>
                </a:path>
              </a:pathLst>
            </a:custGeom>
            <a:solidFill>
              <a:srgbClr val="49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9" name="Google Shape;3579;p27"/>
            <p:cNvSpPr/>
            <p:nvPr/>
          </p:nvSpPr>
          <p:spPr>
            <a:xfrm>
              <a:off x="7054100" y="3871673"/>
              <a:ext cx="235267" cy="274558"/>
            </a:xfrm>
            <a:custGeom>
              <a:avLst/>
              <a:gdLst/>
              <a:ahLst/>
              <a:cxnLst/>
              <a:rect l="l" t="t" r="r" b="b"/>
              <a:pathLst>
                <a:path w="235267" h="274558" extrusionOk="0">
                  <a:moveTo>
                    <a:pt x="235268" y="238"/>
                  </a:moveTo>
                  <a:cubicBezTo>
                    <a:pt x="224790" y="27861"/>
                    <a:pt x="215265" y="55483"/>
                    <a:pt x="204788" y="82153"/>
                  </a:cubicBezTo>
                  <a:cubicBezTo>
                    <a:pt x="191452" y="116443"/>
                    <a:pt x="178118" y="151686"/>
                    <a:pt x="165735" y="186928"/>
                  </a:cubicBezTo>
                  <a:cubicBezTo>
                    <a:pt x="160972" y="199311"/>
                    <a:pt x="154305" y="207883"/>
                    <a:pt x="140970" y="213598"/>
                  </a:cubicBezTo>
                  <a:cubicBezTo>
                    <a:pt x="100965" y="231696"/>
                    <a:pt x="60960" y="249793"/>
                    <a:pt x="20955" y="267891"/>
                  </a:cubicBezTo>
                  <a:cubicBezTo>
                    <a:pt x="15240" y="270748"/>
                    <a:pt x="8572" y="271701"/>
                    <a:pt x="0" y="274558"/>
                  </a:cubicBezTo>
                  <a:cubicBezTo>
                    <a:pt x="12382" y="242173"/>
                    <a:pt x="23813" y="212646"/>
                    <a:pt x="35243" y="183118"/>
                  </a:cubicBezTo>
                  <a:cubicBezTo>
                    <a:pt x="51435" y="141208"/>
                    <a:pt x="67627" y="99298"/>
                    <a:pt x="83820" y="56436"/>
                  </a:cubicBezTo>
                  <a:cubicBezTo>
                    <a:pt x="85725" y="51673"/>
                    <a:pt x="89535" y="45958"/>
                    <a:pt x="93345" y="45006"/>
                  </a:cubicBezTo>
                  <a:cubicBezTo>
                    <a:pt x="137160" y="29766"/>
                    <a:pt x="180975" y="15478"/>
                    <a:pt x="224790" y="1191"/>
                  </a:cubicBezTo>
                  <a:cubicBezTo>
                    <a:pt x="227647" y="-714"/>
                    <a:pt x="230505" y="238"/>
                    <a:pt x="235268" y="238"/>
                  </a:cubicBezTo>
                  <a:close/>
                </a:path>
              </a:pathLst>
            </a:custGeom>
            <a:solidFill>
              <a:srgbClr val="E829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0" name="Google Shape;3580;p27"/>
            <p:cNvSpPr/>
            <p:nvPr/>
          </p:nvSpPr>
          <p:spPr>
            <a:xfrm>
              <a:off x="7122680" y="3187064"/>
              <a:ext cx="240982" cy="248602"/>
            </a:xfrm>
            <a:custGeom>
              <a:avLst/>
              <a:gdLst/>
              <a:ahLst/>
              <a:cxnLst/>
              <a:rect l="l" t="t" r="r" b="b"/>
              <a:pathLst>
                <a:path w="240982" h="248602" extrusionOk="0">
                  <a:moveTo>
                    <a:pt x="47625" y="0"/>
                  </a:moveTo>
                  <a:cubicBezTo>
                    <a:pt x="111442" y="21907"/>
                    <a:pt x="175260" y="43815"/>
                    <a:pt x="240982" y="66675"/>
                  </a:cubicBezTo>
                  <a:cubicBezTo>
                    <a:pt x="216217" y="128588"/>
                    <a:pt x="192405" y="188595"/>
                    <a:pt x="169545" y="248603"/>
                  </a:cubicBezTo>
                  <a:cubicBezTo>
                    <a:pt x="169545" y="248603"/>
                    <a:pt x="168592" y="248603"/>
                    <a:pt x="168592" y="248603"/>
                  </a:cubicBezTo>
                  <a:cubicBezTo>
                    <a:pt x="158115" y="243840"/>
                    <a:pt x="147638" y="237172"/>
                    <a:pt x="137160" y="233363"/>
                  </a:cubicBezTo>
                  <a:cubicBezTo>
                    <a:pt x="91440" y="217170"/>
                    <a:pt x="45720" y="201930"/>
                    <a:pt x="0" y="186690"/>
                  </a:cubicBezTo>
                  <a:cubicBezTo>
                    <a:pt x="40005" y="196215"/>
                    <a:pt x="80010" y="206692"/>
                    <a:pt x="120015" y="216217"/>
                  </a:cubicBezTo>
                  <a:cubicBezTo>
                    <a:pt x="132397" y="219075"/>
                    <a:pt x="147638" y="225742"/>
                    <a:pt x="154305" y="208597"/>
                  </a:cubicBezTo>
                  <a:cubicBezTo>
                    <a:pt x="160020" y="196215"/>
                    <a:pt x="149542" y="181928"/>
                    <a:pt x="133350" y="178117"/>
                  </a:cubicBezTo>
                  <a:cubicBezTo>
                    <a:pt x="103822" y="170497"/>
                    <a:pt x="73342" y="161925"/>
                    <a:pt x="43815" y="154305"/>
                  </a:cubicBezTo>
                  <a:cubicBezTo>
                    <a:pt x="32385" y="151447"/>
                    <a:pt x="29527" y="146685"/>
                    <a:pt x="32385" y="136207"/>
                  </a:cubicBezTo>
                  <a:cubicBezTo>
                    <a:pt x="40005" y="110490"/>
                    <a:pt x="48577" y="83820"/>
                    <a:pt x="52388" y="57150"/>
                  </a:cubicBezTo>
                  <a:cubicBezTo>
                    <a:pt x="55245" y="38100"/>
                    <a:pt x="49530" y="19050"/>
                    <a:pt x="47625" y="0"/>
                  </a:cubicBezTo>
                  <a:close/>
                </a:path>
              </a:pathLst>
            </a:custGeom>
            <a:solidFill>
              <a:srgbClr val="5A93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1" name="Google Shape;3581;p27"/>
            <p:cNvSpPr/>
            <p:nvPr/>
          </p:nvSpPr>
          <p:spPr>
            <a:xfrm>
              <a:off x="7069265" y="3405187"/>
              <a:ext cx="208672" cy="248602"/>
            </a:xfrm>
            <a:custGeom>
              <a:avLst/>
              <a:gdLst/>
              <a:ahLst/>
              <a:cxnLst/>
              <a:rect l="l" t="t" r="r" b="b"/>
              <a:pathLst>
                <a:path w="208672" h="248602" extrusionOk="0">
                  <a:moveTo>
                    <a:pt x="208672" y="68580"/>
                  </a:moveTo>
                  <a:cubicBezTo>
                    <a:pt x="186765" y="127635"/>
                    <a:pt x="164857" y="186690"/>
                    <a:pt x="141044" y="248603"/>
                  </a:cubicBezTo>
                  <a:cubicBezTo>
                    <a:pt x="122947" y="240982"/>
                    <a:pt x="106755" y="235268"/>
                    <a:pt x="90562" y="228600"/>
                  </a:cubicBezTo>
                  <a:cubicBezTo>
                    <a:pt x="97230" y="226695"/>
                    <a:pt x="103897" y="225743"/>
                    <a:pt x="109612" y="221932"/>
                  </a:cubicBezTo>
                  <a:cubicBezTo>
                    <a:pt x="118185" y="217170"/>
                    <a:pt x="131519" y="209550"/>
                    <a:pt x="130567" y="205740"/>
                  </a:cubicBezTo>
                  <a:cubicBezTo>
                    <a:pt x="127710" y="194310"/>
                    <a:pt x="121994" y="179070"/>
                    <a:pt x="111517" y="175260"/>
                  </a:cubicBezTo>
                  <a:cubicBezTo>
                    <a:pt x="79132" y="162878"/>
                    <a:pt x="45794" y="153353"/>
                    <a:pt x="11505" y="144780"/>
                  </a:cubicBezTo>
                  <a:cubicBezTo>
                    <a:pt x="-4688" y="140970"/>
                    <a:pt x="75" y="134303"/>
                    <a:pt x="2932" y="124778"/>
                  </a:cubicBezTo>
                  <a:cubicBezTo>
                    <a:pt x="10552" y="102870"/>
                    <a:pt x="17219" y="80010"/>
                    <a:pt x="23887" y="57150"/>
                  </a:cubicBezTo>
                  <a:cubicBezTo>
                    <a:pt x="43890" y="46672"/>
                    <a:pt x="47700" y="25718"/>
                    <a:pt x="31507" y="14288"/>
                  </a:cubicBezTo>
                  <a:cubicBezTo>
                    <a:pt x="34365" y="9525"/>
                    <a:pt x="38175" y="4763"/>
                    <a:pt x="41032" y="0"/>
                  </a:cubicBezTo>
                  <a:cubicBezTo>
                    <a:pt x="46747" y="2857"/>
                    <a:pt x="50557" y="5715"/>
                    <a:pt x="53415" y="6668"/>
                  </a:cubicBezTo>
                  <a:cubicBezTo>
                    <a:pt x="77227" y="14288"/>
                    <a:pt x="101040" y="21907"/>
                    <a:pt x="124852" y="28575"/>
                  </a:cubicBezTo>
                  <a:cubicBezTo>
                    <a:pt x="141997" y="33338"/>
                    <a:pt x="159142" y="40005"/>
                    <a:pt x="176287" y="41910"/>
                  </a:cubicBezTo>
                  <a:cubicBezTo>
                    <a:pt x="203910" y="45720"/>
                    <a:pt x="206767" y="46672"/>
                    <a:pt x="208672" y="68580"/>
                  </a:cubicBezTo>
                  <a:close/>
                </a:path>
              </a:pathLst>
            </a:custGeom>
            <a:solidFill>
              <a:srgbClr val="FBCA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2" name="Google Shape;3582;p27"/>
            <p:cNvSpPr/>
            <p:nvPr/>
          </p:nvSpPr>
          <p:spPr>
            <a:xfrm>
              <a:off x="7241743" y="3410902"/>
              <a:ext cx="222884" cy="250507"/>
            </a:xfrm>
            <a:custGeom>
              <a:avLst/>
              <a:gdLst/>
              <a:ahLst/>
              <a:cxnLst/>
              <a:rect l="l" t="t" r="r" b="b"/>
              <a:pathLst>
                <a:path w="222884" h="250507" extrusionOk="0">
                  <a:moveTo>
                    <a:pt x="0" y="243840"/>
                  </a:moveTo>
                  <a:cubicBezTo>
                    <a:pt x="24765" y="179070"/>
                    <a:pt x="49530" y="114300"/>
                    <a:pt x="75247" y="49530"/>
                  </a:cubicBezTo>
                  <a:cubicBezTo>
                    <a:pt x="77152" y="44767"/>
                    <a:pt x="82867" y="39053"/>
                    <a:pt x="87630" y="37147"/>
                  </a:cubicBezTo>
                  <a:cubicBezTo>
                    <a:pt x="131445" y="24765"/>
                    <a:pt x="176213" y="13335"/>
                    <a:pt x="222885" y="0"/>
                  </a:cubicBezTo>
                  <a:cubicBezTo>
                    <a:pt x="221932" y="4763"/>
                    <a:pt x="222885" y="7620"/>
                    <a:pt x="220980" y="10478"/>
                  </a:cubicBezTo>
                  <a:cubicBezTo>
                    <a:pt x="200025" y="64770"/>
                    <a:pt x="179070" y="119063"/>
                    <a:pt x="158115" y="173355"/>
                  </a:cubicBezTo>
                  <a:cubicBezTo>
                    <a:pt x="156210" y="178117"/>
                    <a:pt x="152400" y="183832"/>
                    <a:pt x="147638" y="186690"/>
                  </a:cubicBezTo>
                  <a:cubicBezTo>
                    <a:pt x="100013" y="208597"/>
                    <a:pt x="51435" y="229553"/>
                    <a:pt x="2857" y="250507"/>
                  </a:cubicBezTo>
                  <a:cubicBezTo>
                    <a:pt x="2857" y="247650"/>
                    <a:pt x="952" y="245745"/>
                    <a:pt x="0" y="243840"/>
                  </a:cubicBezTo>
                  <a:close/>
                </a:path>
              </a:pathLst>
            </a:custGeom>
            <a:solidFill>
              <a:srgbClr val="E5B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3" name="Google Shape;3583;p27"/>
            <p:cNvSpPr/>
            <p:nvPr/>
          </p:nvSpPr>
          <p:spPr>
            <a:xfrm>
              <a:off x="7327468" y="3225016"/>
              <a:ext cx="207644" cy="207793"/>
            </a:xfrm>
            <a:custGeom>
              <a:avLst/>
              <a:gdLst/>
              <a:ahLst/>
              <a:cxnLst/>
              <a:rect l="l" t="t" r="r" b="b"/>
              <a:pathLst>
                <a:path w="207644" h="207793" extrusionOk="0">
                  <a:moveTo>
                    <a:pt x="207645" y="9673"/>
                  </a:moveTo>
                  <a:cubicBezTo>
                    <a:pt x="191452" y="50631"/>
                    <a:pt x="171450" y="91588"/>
                    <a:pt x="159067" y="134451"/>
                  </a:cubicBezTo>
                  <a:cubicBezTo>
                    <a:pt x="150495" y="161121"/>
                    <a:pt x="133350" y="174456"/>
                    <a:pt x="104775" y="181123"/>
                  </a:cubicBezTo>
                  <a:cubicBezTo>
                    <a:pt x="70485" y="188743"/>
                    <a:pt x="37147" y="198268"/>
                    <a:pt x="0" y="207793"/>
                  </a:cubicBezTo>
                  <a:cubicBezTo>
                    <a:pt x="8572" y="185886"/>
                    <a:pt x="16192" y="164931"/>
                    <a:pt x="24765" y="143976"/>
                  </a:cubicBezTo>
                  <a:cubicBezTo>
                    <a:pt x="35242" y="118258"/>
                    <a:pt x="47625" y="92540"/>
                    <a:pt x="54292" y="64918"/>
                  </a:cubicBezTo>
                  <a:cubicBezTo>
                    <a:pt x="59055" y="45868"/>
                    <a:pt x="72390" y="37296"/>
                    <a:pt x="90488" y="30628"/>
                  </a:cubicBezTo>
                  <a:cubicBezTo>
                    <a:pt x="121920" y="22056"/>
                    <a:pt x="153352" y="12531"/>
                    <a:pt x="184785" y="4911"/>
                  </a:cubicBezTo>
                  <a:cubicBezTo>
                    <a:pt x="192405" y="3006"/>
                    <a:pt x="204788" y="-7472"/>
                    <a:pt x="207645" y="9673"/>
                  </a:cubicBezTo>
                  <a:close/>
                </a:path>
              </a:pathLst>
            </a:custGeom>
            <a:solidFill>
              <a:srgbClr val="3F47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4" name="Google Shape;3584;p27"/>
            <p:cNvSpPr/>
            <p:nvPr/>
          </p:nvSpPr>
          <p:spPr>
            <a:xfrm>
              <a:off x="7011158" y="3386137"/>
              <a:ext cx="282019" cy="248602"/>
            </a:xfrm>
            <a:custGeom>
              <a:avLst/>
              <a:gdLst/>
              <a:ahLst/>
              <a:cxnLst/>
              <a:rect l="l" t="t" r="r" b="b"/>
              <a:pathLst>
                <a:path w="282019" h="248602" extrusionOk="0">
                  <a:moveTo>
                    <a:pt x="83899" y="77153"/>
                  </a:moveTo>
                  <a:cubicBezTo>
                    <a:pt x="77232" y="100013"/>
                    <a:pt x="70564" y="121920"/>
                    <a:pt x="62944" y="144780"/>
                  </a:cubicBezTo>
                  <a:cubicBezTo>
                    <a:pt x="59134" y="154305"/>
                    <a:pt x="55324" y="160020"/>
                    <a:pt x="71517" y="164782"/>
                  </a:cubicBezTo>
                  <a:cubicBezTo>
                    <a:pt x="105807" y="173355"/>
                    <a:pt x="139144" y="182880"/>
                    <a:pt x="171529" y="195263"/>
                  </a:cubicBezTo>
                  <a:cubicBezTo>
                    <a:pt x="182007" y="199072"/>
                    <a:pt x="187722" y="214313"/>
                    <a:pt x="190579" y="225743"/>
                  </a:cubicBezTo>
                  <a:cubicBezTo>
                    <a:pt x="191532" y="229553"/>
                    <a:pt x="177244" y="237172"/>
                    <a:pt x="169624" y="241935"/>
                  </a:cubicBezTo>
                  <a:cubicBezTo>
                    <a:pt x="163909" y="244793"/>
                    <a:pt x="157242" y="246697"/>
                    <a:pt x="150574" y="248603"/>
                  </a:cubicBezTo>
                  <a:cubicBezTo>
                    <a:pt x="104854" y="230505"/>
                    <a:pt x="59134" y="213360"/>
                    <a:pt x="13414" y="195263"/>
                  </a:cubicBezTo>
                  <a:cubicBezTo>
                    <a:pt x="1032" y="190500"/>
                    <a:pt x="-2778" y="183832"/>
                    <a:pt x="1984" y="171450"/>
                  </a:cubicBezTo>
                  <a:cubicBezTo>
                    <a:pt x="21987" y="120015"/>
                    <a:pt x="41037" y="67628"/>
                    <a:pt x="61039" y="15240"/>
                  </a:cubicBezTo>
                  <a:cubicBezTo>
                    <a:pt x="62944" y="9525"/>
                    <a:pt x="65801" y="4763"/>
                    <a:pt x="67707" y="0"/>
                  </a:cubicBezTo>
                  <a:cubicBezTo>
                    <a:pt x="125809" y="18097"/>
                    <a:pt x="182007" y="35243"/>
                    <a:pt x="237251" y="54293"/>
                  </a:cubicBezTo>
                  <a:cubicBezTo>
                    <a:pt x="254397" y="60007"/>
                    <a:pt x="267732" y="59055"/>
                    <a:pt x="281067" y="49530"/>
                  </a:cubicBezTo>
                  <a:cubicBezTo>
                    <a:pt x="281067" y="49530"/>
                    <a:pt x="282019" y="49530"/>
                    <a:pt x="282019" y="49530"/>
                  </a:cubicBezTo>
                  <a:cubicBezTo>
                    <a:pt x="277257" y="62865"/>
                    <a:pt x="272494" y="75247"/>
                    <a:pt x="267732" y="88582"/>
                  </a:cubicBezTo>
                  <a:cubicBezTo>
                    <a:pt x="265826" y="66675"/>
                    <a:pt x="262969" y="65722"/>
                    <a:pt x="238204" y="62865"/>
                  </a:cubicBezTo>
                  <a:cubicBezTo>
                    <a:pt x="221059" y="60960"/>
                    <a:pt x="203914" y="54293"/>
                    <a:pt x="186769" y="49530"/>
                  </a:cubicBezTo>
                  <a:cubicBezTo>
                    <a:pt x="162957" y="42863"/>
                    <a:pt x="139144" y="35243"/>
                    <a:pt x="115332" y="27622"/>
                  </a:cubicBezTo>
                  <a:cubicBezTo>
                    <a:pt x="111522" y="26670"/>
                    <a:pt x="108664" y="23813"/>
                    <a:pt x="102949" y="20955"/>
                  </a:cubicBezTo>
                  <a:cubicBezTo>
                    <a:pt x="99139" y="25718"/>
                    <a:pt x="96282" y="30480"/>
                    <a:pt x="93424" y="35243"/>
                  </a:cubicBezTo>
                  <a:cubicBezTo>
                    <a:pt x="93424" y="45720"/>
                    <a:pt x="96282" y="57150"/>
                    <a:pt x="81994" y="62865"/>
                  </a:cubicBezTo>
                  <a:cubicBezTo>
                    <a:pt x="79137" y="62865"/>
                    <a:pt x="81994" y="72390"/>
                    <a:pt x="83899" y="77153"/>
                  </a:cubicBezTo>
                  <a:close/>
                </a:path>
              </a:pathLst>
            </a:custGeom>
            <a:solidFill>
              <a:srgbClr val="DABB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5" name="Google Shape;3585;p27"/>
            <p:cNvSpPr/>
            <p:nvPr/>
          </p:nvSpPr>
          <p:spPr>
            <a:xfrm>
              <a:off x="6829889" y="3839527"/>
              <a:ext cx="177479" cy="272415"/>
            </a:xfrm>
            <a:custGeom>
              <a:avLst/>
              <a:gdLst/>
              <a:ahLst/>
              <a:cxnLst/>
              <a:rect l="l" t="t" r="r" b="b"/>
              <a:pathLst>
                <a:path w="177479" h="272415" extrusionOk="0">
                  <a:moveTo>
                    <a:pt x="116579" y="17145"/>
                  </a:moveTo>
                  <a:cubicBezTo>
                    <a:pt x="97529" y="75247"/>
                    <a:pt x="78479" y="132397"/>
                    <a:pt x="59429" y="189547"/>
                  </a:cubicBezTo>
                  <a:cubicBezTo>
                    <a:pt x="94671" y="204788"/>
                    <a:pt x="125151" y="220028"/>
                    <a:pt x="156583" y="231457"/>
                  </a:cubicBezTo>
                  <a:cubicBezTo>
                    <a:pt x="173729" y="238125"/>
                    <a:pt x="182301" y="248603"/>
                    <a:pt x="174681" y="260985"/>
                  </a:cubicBezTo>
                  <a:cubicBezTo>
                    <a:pt x="170871" y="267653"/>
                    <a:pt x="152774" y="268605"/>
                    <a:pt x="140391" y="271463"/>
                  </a:cubicBezTo>
                  <a:cubicBezTo>
                    <a:pt x="133724" y="272415"/>
                    <a:pt x="126104" y="272415"/>
                    <a:pt x="118483" y="272415"/>
                  </a:cubicBezTo>
                  <a:cubicBezTo>
                    <a:pt x="82288" y="254317"/>
                    <a:pt x="45141" y="237172"/>
                    <a:pt x="9899" y="219075"/>
                  </a:cubicBezTo>
                  <a:cubicBezTo>
                    <a:pt x="4183" y="216217"/>
                    <a:pt x="-1531" y="205740"/>
                    <a:pt x="374" y="200978"/>
                  </a:cubicBezTo>
                  <a:cubicBezTo>
                    <a:pt x="24186" y="135255"/>
                    <a:pt x="49904" y="70485"/>
                    <a:pt x="75621" y="4763"/>
                  </a:cubicBezTo>
                  <a:cubicBezTo>
                    <a:pt x="75621" y="3810"/>
                    <a:pt x="77526" y="2857"/>
                    <a:pt x="80383" y="0"/>
                  </a:cubicBezTo>
                  <a:cubicBezTo>
                    <a:pt x="91813" y="5715"/>
                    <a:pt x="104196" y="11430"/>
                    <a:pt x="116579" y="17145"/>
                  </a:cubicBezTo>
                  <a:close/>
                </a:path>
              </a:pathLst>
            </a:custGeom>
            <a:solidFill>
              <a:srgbClr val="E347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6" name="Google Shape;3586;p27"/>
            <p:cNvSpPr/>
            <p:nvPr/>
          </p:nvSpPr>
          <p:spPr>
            <a:xfrm>
              <a:off x="7199833" y="3139065"/>
              <a:ext cx="324551" cy="106101"/>
            </a:xfrm>
            <a:custGeom>
              <a:avLst/>
              <a:gdLst/>
              <a:ahLst/>
              <a:cxnLst/>
              <a:rect l="l" t="t" r="r" b="b"/>
              <a:pathLst>
                <a:path w="324551" h="106101" extrusionOk="0">
                  <a:moveTo>
                    <a:pt x="201930" y="106101"/>
                  </a:moveTo>
                  <a:cubicBezTo>
                    <a:pt x="169545" y="92766"/>
                    <a:pt x="137160" y="79431"/>
                    <a:pt x="103823" y="67049"/>
                  </a:cubicBezTo>
                  <a:cubicBezTo>
                    <a:pt x="71438" y="55619"/>
                    <a:pt x="39052" y="45141"/>
                    <a:pt x="0" y="31806"/>
                  </a:cubicBezTo>
                  <a:cubicBezTo>
                    <a:pt x="24765" y="27044"/>
                    <a:pt x="44768" y="22281"/>
                    <a:pt x="63818" y="18471"/>
                  </a:cubicBezTo>
                  <a:cubicBezTo>
                    <a:pt x="97155" y="11804"/>
                    <a:pt x="129540" y="6089"/>
                    <a:pt x="162877" y="374"/>
                  </a:cubicBezTo>
                  <a:cubicBezTo>
                    <a:pt x="169545" y="-579"/>
                    <a:pt x="178118" y="374"/>
                    <a:pt x="184785" y="2279"/>
                  </a:cubicBezTo>
                  <a:cubicBezTo>
                    <a:pt x="227648" y="22281"/>
                    <a:pt x="270510" y="42284"/>
                    <a:pt x="313373" y="62286"/>
                  </a:cubicBezTo>
                  <a:cubicBezTo>
                    <a:pt x="317182" y="64191"/>
                    <a:pt x="333375" y="65144"/>
                    <a:pt x="318135" y="73716"/>
                  </a:cubicBezTo>
                  <a:cubicBezTo>
                    <a:pt x="279082" y="85146"/>
                    <a:pt x="240982" y="95624"/>
                    <a:pt x="201930" y="106101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7" name="Google Shape;3587;p27"/>
            <p:cNvSpPr/>
            <p:nvPr/>
          </p:nvSpPr>
          <p:spPr>
            <a:xfrm>
              <a:off x="6920750" y="3599496"/>
              <a:ext cx="186835" cy="262010"/>
            </a:xfrm>
            <a:custGeom>
              <a:avLst/>
              <a:gdLst/>
              <a:ahLst/>
              <a:cxnLst/>
              <a:rect l="l" t="t" r="r" b="b"/>
              <a:pathLst>
                <a:path w="186835" h="262010" extrusionOk="0">
                  <a:moveTo>
                    <a:pt x="107632" y="10478"/>
                  </a:moveTo>
                  <a:cubicBezTo>
                    <a:pt x="122872" y="39053"/>
                    <a:pt x="92393" y="58103"/>
                    <a:pt x="86677" y="82868"/>
                  </a:cubicBezTo>
                  <a:cubicBezTo>
                    <a:pt x="79057" y="114300"/>
                    <a:pt x="70485" y="144780"/>
                    <a:pt x="62865" y="176213"/>
                  </a:cubicBezTo>
                  <a:cubicBezTo>
                    <a:pt x="60960" y="185738"/>
                    <a:pt x="64770" y="190500"/>
                    <a:pt x="77152" y="194310"/>
                  </a:cubicBezTo>
                  <a:cubicBezTo>
                    <a:pt x="111443" y="204788"/>
                    <a:pt x="144780" y="217170"/>
                    <a:pt x="178118" y="230505"/>
                  </a:cubicBezTo>
                  <a:cubicBezTo>
                    <a:pt x="183832" y="232410"/>
                    <a:pt x="187643" y="242888"/>
                    <a:pt x="186690" y="249555"/>
                  </a:cubicBezTo>
                  <a:cubicBezTo>
                    <a:pt x="185738" y="254318"/>
                    <a:pt x="175260" y="262890"/>
                    <a:pt x="171450" y="261938"/>
                  </a:cubicBezTo>
                  <a:cubicBezTo>
                    <a:pt x="146685" y="257175"/>
                    <a:pt x="120968" y="250508"/>
                    <a:pt x="97155" y="241935"/>
                  </a:cubicBezTo>
                  <a:cubicBezTo>
                    <a:pt x="70485" y="232410"/>
                    <a:pt x="45720" y="220980"/>
                    <a:pt x="20002" y="210503"/>
                  </a:cubicBezTo>
                  <a:cubicBezTo>
                    <a:pt x="14288" y="208597"/>
                    <a:pt x="6668" y="208597"/>
                    <a:pt x="0" y="207645"/>
                  </a:cubicBezTo>
                  <a:cubicBezTo>
                    <a:pt x="24765" y="141922"/>
                    <a:pt x="48577" y="77153"/>
                    <a:pt x="73343" y="11430"/>
                  </a:cubicBezTo>
                  <a:cubicBezTo>
                    <a:pt x="75247" y="6668"/>
                    <a:pt x="80963" y="3810"/>
                    <a:pt x="84772" y="0"/>
                  </a:cubicBezTo>
                  <a:cubicBezTo>
                    <a:pt x="89535" y="1905"/>
                    <a:pt x="94297" y="4763"/>
                    <a:pt x="99060" y="6668"/>
                  </a:cubicBezTo>
                  <a:cubicBezTo>
                    <a:pt x="100965" y="7620"/>
                    <a:pt x="103822" y="9525"/>
                    <a:pt x="107632" y="10478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8" name="Google Shape;3588;p27"/>
            <p:cNvSpPr/>
            <p:nvPr/>
          </p:nvSpPr>
          <p:spPr>
            <a:xfrm>
              <a:off x="7097915" y="3185159"/>
              <a:ext cx="180731" cy="221817"/>
            </a:xfrm>
            <a:custGeom>
              <a:avLst/>
              <a:gdLst/>
              <a:ahLst/>
              <a:cxnLst/>
              <a:rect l="l" t="t" r="r" b="b"/>
              <a:pathLst>
                <a:path w="180731" h="221817" extrusionOk="0">
                  <a:moveTo>
                    <a:pt x="72390" y="1905"/>
                  </a:moveTo>
                  <a:cubicBezTo>
                    <a:pt x="74295" y="20955"/>
                    <a:pt x="79057" y="40005"/>
                    <a:pt x="77153" y="59055"/>
                  </a:cubicBezTo>
                  <a:cubicBezTo>
                    <a:pt x="73343" y="85725"/>
                    <a:pt x="64770" y="112395"/>
                    <a:pt x="57150" y="138113"/>
                  </a:cubicBezTo>
                  <a:cubicBezTo>
                    <a:pt x="54293" y="148590"/>
                    <a:pt x="57150" y="153353"/>
                    <a:pt x="68580" y="156210"/>
                  </a:cubicBezTo>
                  <a:cubicBezTo>
                    <a:pt x="99060" y="163830"/>
                    <a:pt x="128588" y="171450"/>
                    <a:pt x="158115" y="180022"/>
                  </a:cubicBezTo>
                  <a:cubicBezTo>
                    <a:pt x="175260" y="184785"/>
                    <a:pt x="184785" y="199072"/>
                    <a:pt x="179070" y="210503"/>
                  </a:cubicBezTo>
                  <a:cubicBezTo>
                    <a:pt x="171450" y="227647"/>
                    <a:pt x="157163" y="220980"/>
                    <a:pt x="144780" y="218122"/>
                  </a:cubicBezTo>
                  <a:cubicBezTo>
                    <a:pt x="104775" y="208597"/>
                    <a:pt x="64770" y="198120"/>
                    <a:pt x="24765" y="188595"/>
                  </a:cubicBezTo>
                  <a:cubicBezTo>
                    <a:pt x="23813" y="188595"/>
                    <a:pt x="22860" y="188595"/>
                    <a:pt x="21907" y="187643"/>
                  </a:cubicBezTo>
                  <a:cubicBezTo>
                    <a:pt x="20003" y="186690"/>
                    <a:pt x="19050" y="185738"/>
                    <a:pt x="17145" y="185738"/>
                  </a:cubicBezTo>
                  <a:cubicBezTo>
                    <a:pt x="17145" y="185738"/>
                    <a:pt x="17145" y="185738"/>
                    <a:pt x="17145" y="185738"/>
                  </a:cubicBezTo>
                  <a:cubicBezTo>
                    <a:pt x="11430" y="173355"/>
                    <a:pt x="5715" y="160972"/>
                    <a:pt x="0" y="149543"/>
                  </a:cubicBezTo>
                  <a:cubicBezTo>
                    <a:pt x="0" y="149543"/>
                    <a:pt x="0" y="149543"/>
                    <a:pt x="0" y="149543"/>
                  </a:cubicBezTo>
                  <a:cubicBezTo>
                    <a:pt x="1905" y="144780"/>
                    <a:pt x="3810" y="140018"/>
                    <a:pt x="5715" y="135255"/>
                  </a:cubicBezTo>
                  <a:cubicBezTo>
                    <a:pt x="6668" y="131445"/>
                    <a:pt x="8573" y="128588"/>
                    <a:pt x="9525" y="124778"/>
                  </a:cubicBezTo>
                  <a:cubicBezTo>
                    <a:pt x="12382" y="118110"/>
                    <a:pt x="14288" y="111443"/>
                    <a:pt x="17145" y="104775"/>
                  </a:cubicBezTo>
                  <a:cubicBezTo>
                    <a:pt x="28575" y="72390"/>
                    <a:pt x="40957" y="39053"/>
                    <a:pt x="53340" y="6668"/>
                  </a:cubicBezTo>
                  <a:cubicBezTo>
                    <a:pt x="54293" y="3810"/>
                    <a:pt x="62865" y="1905"/>
                    <a:pt x="67628" y="0"/>
                  </a:cubicBezTo>
                  <a:cubicBezTo>
                    <a:pt x="68580" y="0"/>
                    <a:pt x="70485" y="953"/>
                    <a:pt x="72390" y="1905"/>
                  </a:cubicBezTo>
                  <a:lnTo>
                    <a:pt x="72390" y="1905"/>
                  </a:lnTo>
                  <a:close/>
                </a:path>
              </a:pathLst>
            </a:custGeom>
            <a:solidFill>
              <a:srgbClr val="72D5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9" name="Google Shape;3589;p27"/>
            <p:cNvSpPr/>
            <p:nvPr/>
          </p:nvSpPr>
          <p:spPr>
            <a:xfrm>
              <a:off x="7401763" y="3213734"/>
              <a:ext cx="149542" cy="40957"/>
            </a:xfrm>
            <a:custGeom>
              <a:avLst/>
              <a:gdLst/>
              <a:ahLst/>
              <a:cxnLst/>
              <a:rect l="l" t="t" r="r" b="b"/>
              <a:pathLst>
                <a:path w="149542" h="40957" extrusionOk="0">
                  <a:moveTo>
                    <a:pt x="0" y="31433"/>
                  </a:moveTo>
                  <a:cubicBezTo>
                    <a:pt x="39052" y="20955"/>
                    <a:pt x="77152" y="10478"/>
                    <a:pt x="116205" y="0"/>
                  </a:cubicBezTo>
                  <a:cubicBezTo>
                    <a:pt x="120968" y="1905"/>
                    <a:pt x="125730" y="2858"/>
                    <a:pt x="131445" y="4763"/>
                  </a:cubicBezTo>
                  <a:cubicBezTo>
                    <a:pt x="137160" y="6668"/>
                    <a:pt x="143827" y="9525"/>
                    <a:pt x="149543" y="11430"/>
                  </a:cubicBezTo>
                  <a:cubicBezTo>
                    <a:pt x="144780" y="14288"/>
                    <a:pt x="139065" y="17145"/>
                    <a:pt x="134302" y="20003"/>
                  </a:cubicBezTo>
                  <a:cubicBezTo>
                    <a:pt x="131445" y="3810"/>
                    <a:pt x="119063" y="13335"/>
                    <a:pt x="111443" y="15240"/>
                  </a:cubicBezTo>
                  <a:cubicBezTo>
                    <a:pt x="80010" y="23813"/>
                    <a:pt x="48577" y="32385"/>
                    <a:pt x="17145" y="40958"/>
                  </a:cubicBezTo>
                  <a:cubicBezTo>
                    <a:pt x="11430" y="38100"/>
                    <a:pt x="5715" y="35243"/>
                    <a:pt x="0" y="31433"/>
                  </a:cubicBez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0" name="Google Shape;3590;p27"/>
            <p:cNvSpPr/>
            <p:nvPr/>
          </p:nvSpPr>
          <p:spPr>
            <a:xfrm>
              <a:off x="7085533" y="3333749"/>
              <a:ext cx="30480" cy="36194"/>
            </a:xfrm>
            <a:custGeom>
              <a:avLst/>
              <a:gdLst/>
              <a:ahLst/>
              <a:cxnLst/>
              <a:rect l="l" t="t" r="r" b="b"/>
              <a:pathLst>
                <a:path w="30480" h="36194" extrusionOk="0">
                  <a:moveTo>
                    <a:pt x="13335" y="0"/>
                  </a:moveTo>
                  <a:cubicBezTo>
                    <a:pt x="19050" y="12382"/>
                    <a:pt x="24765" y="24765"/>
                    <a:pt x="30480" y="36195"/>
                  </a:cubicBezTo>
                  <a:cubicBezTo>
                    <a:pt x="20955" y="33338"/>
                    <a:pt x="11430" y="30480"/>
                    <a:pt x="0" y="26670"/>
                  </a:cubicBezTo>
                  <a:cubicBezTo>
                    <a:pt x="4763" y="17145"/>
                    <a:pt x="8573" y="8572"/>
                    <a:pt x="13335" y="0"/>
                  </a:cubicBezTo>
                  <a:close/>
                </a:path>
              </a:pathLst>
            </a:custGeom>
            <a:solidFill>
              <a:srgbClr val="5A93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1" name="Google Shape;3591;p27"/>
            <p:cNvSpPr/>
            <p:nvPr/>
          </p:nvSpPr>
          <p:spPr>
            <a:xfrm>
              <a:off x="7097915" y="3320414"/>
              <a:ext cx="5715" cy="14287"/>
            </a:xfrm>
            <a:custGeom>
              <a:avLst/>
              <a:gdLst/>
              <a:ahLst/>
              <a:cxnLst/>
              <a:rect l="l" t="t" r="r" b="b"/>
              <a:pathLst>
                <a:path w="5715" h="14287" extrusionOk="0">
                  <a:moveTo>
                    <a:pt x="5715" y="0"/>
                  </a:moveTo>
                  <a:cubicBezTo>
                    <a:pt x="3810" y="4763"/>
                    <a:pt x="1905" y="9525"/>
                    <a:pt x="0" y="14288"/>
                  </a:cubicBezTo>
                  <a:cubicBezTo>
                    <a:pt x="1905" y="9525"/>
                    <a:pt x="3810" y="4763"/>
                    <a:pt x="5715" y="0"/>
                  </a:cubicBezTo>
                  <a:close/>
                </a:path>
              </a:pathLst>
            </a:custGeom>
            <a:solidFill>
              <a:srgbClr val="5A93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2" name="Google Shape;3592;p27"/>
            <p:cNvSpPr/>
            <p:nvPr/>
          </p:nvSpPr>
          <p:spPr>
            <a:xfrm>
              <a:off x="7107440" y="3289934"/>
              <a:ext cx="7619" cy="20002"/>
            </a:xfrm>
            <a:custGeom>
              <a:avLst/>
              <a:gdLst/>
              <a:ahLst/>
              <a:cxnLst/>
              <a:rect l="l" t="t" r="r" b="b"/>
              <a:pathLst>
                <a:path w="7619" h="20002" extrusionOk="0">
                  <a:moveTo>
                    <a:pt x="7620" y="0"/>
                  </a:moveTo>
                  <a:cubicBezTo>
                    <a:pt x="4763" y="6668"/>
                    <a:pt x="2857" y="13335"/>
                    <a:pt x="0" y="20003"/>
                  </a:cubicBezTo>
                  <a:cubicBezTo>
                    <a:pt x="2857" y="13335"/>
                    <a:pt x="4763" y="6668"/>
                    <a:pt x="7620" y="0"/>
                  </a:cubicBezTo>
                  <a:close/>
                </a:path>
              </a:pathLst>
            </a:custGeom>
            <a:solidFill>
              <a:srgbClr val="5A93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3" name="Google Shape;3593;p27"/>
            <p:cNvSpPr/>
            <p:nvPr/>
          </p:nvSpPr>
          <p:spPr>
            <a:xfrm>
              <a:off x="7003618" y="3599496"/>
              <a:ext cx="14287" cy="6667"/>
            </a:xfrm>
            <a:custGeom>
              <a:avLst/>
              <a:gdLst/>
              <a:ahLst/>
              <a:cxnLst/>
              <a:rect l="l" t="t" r="r" b="b"/>
              <a:pathLst>
                <a:path w="14287" h="6667" extrusionOk="0">
                  <a:moveTo>
                    <a:pt x="14288" y="6668"/>
                  </a:moveTo>
                  <a:cubicBezTo>
                    <a:pt x="9525" y="4763"/>
                    <a:pt x="4763" y="1905"/>
                    <a:pt x="0" y="0"/>
                  </a:cubicBezTo>
                  <a:cubicBezTo>
                    <a:pt x="4763" y="1905"/>
                    <a:pt x="9525" y="3810"/>
                    <a:pt x="14288" y="6668"/>
                  </a:cubicBezTo>
                  <a:close/>
                </a:path>
              </a:pathLst>
            </a:custGeom>
            <a:solidFill>
              <a:srgbClr val="5B8A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4" name="Google Shape;3594;p27"/>
            <p:cNvSpPr/>
            <p:nvPr/>
          </p:nvSpPr>
          <p:spPr>
            <a:xfrm>
              <a:off x="7164590" y="3185159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 extrusionOk="0">
                  <a:moveTo>
                    <a:pt x="5715" y="1905"/>
                  </a:moveTo>
                  <a:cubicBezTo>
                    <a:pt x="3810" y="953"/>
                    <a:pt x="1905" y="0"/>
                    <a:pt x="0" y="0"/>
                  </a:cubicBezTo>
                  <a:cubicBezTo>
                    <a:pt x="1905" y="0"/>
                    <a:pt x="3810" y="953"/>
                    <a:pt x="5715" y="1905"/>
                  </a:cubicBezTo>
                  <a:close/>
                </a:path>
              </a:pathLst>
            </a:custGeom>
            <a:solidFill>
              <a:srgbClr val="5A93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5" name="Google Shape;3595;p27"/>
            <p:cNvSpPr/>
            <p:nvPr/>
          </p:nvSpPr>
          <p:spPr>
            <a:xfrm>
              <a:off x="7115060" y="3370896"/>
              <a:ext cx="4762" cy="1905"/>
            </a:xfrm>
            <a:custGeom>
              <a:avLst/>
              <a:gdLst/>
              <a:ahLst/>
              <a:cxnLst/>
              <a:rect l="l" t="t" r="r" b="b"/>
              <a:pathLst>
                <a:path w="4762" h="1905" extrusionOk="0">
                  <a:moveTo>
                    <a:pt x="0" y="0"/>
                  </a:moveTo>
                  <a:cubicBezTo>
                    <a:pt x="1905" y="953"/>
                    <a:pt x="2858" y="1905"/>
                    <a:pt x="4763" y="1905"/>
                  </a:cubicBezTo>
                  <a:cubicBezTo>
                    <a:pt x="2858" y="953"/>
                    <a:pt x="1905" y="0"/>
                    <a:pt x="0" y="0"/>
                  </a:cubicBezTo>
                  <a:close/>
                </a:path>
              </a:pathLst>
            </a:custGeom>
            <a:solidFill>
              <a:srgbClr val="5A93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6" name="Google Shape;3596;p27"/>
            <p:cNvSpPr/>
            <p:nvPr/>
          </p:nvSpPr>
          <p:spPr>
            <a:xfrm>
              <a:off x="6223520" y="3452812"/>
              <a:ext cx="516255" cy="448627"/>
            </a:xfrm>
            <a:custGeom>
              <a:avLst/>
              <a:gdLst/>
              <a:ahLst/>
              <a:cxnLst/>
              <a:rect l="l" t="t" r="r" b="b"/>
              <a:pathLst>
                <a:path w="516255" h="448627" extrusionOk="0">
                  <a:moveTo>
                    <a:pt x="516255" y="274320"/>
                  </a:moveTo>
                  <a:cubicBezTo>
                    <a:pt x="416243" y="332422"/>
                    <a:pt x="319088" y="389572"/>
                    <a:pt x="220027" y="448628"/>
                  </a:cubicBezTo>
                  <a:cubicBezTo>
                    <a:pt x="146685" y="357188"/>
                    <a:pt x="75248" y="266700"/>
                    <a:pt x="0" y="173355"/>
                  </a:cubicBezTo>
                  <a:cubicBezTo>
                    <a:pt x="103823" y="116205"/>
                    <a:pt x="205740" y="59055"/>
                    <a:pt x="310515" y="0"/>
                  </a:cubicBezTo>
                  <a:cubicBezTo>
                    <a:pt x="380048" y="91440"/>
                    <a:pt x="447675" y="181928"/>
                    <a:pt x="516255" y="274320"/>
                  </a:cubicBezTo>
                  <a:close/>
                </a:path>
              </a:pathLst>
            </a:custGeom>
            <a:solidFill>
              <a:srgbClr val="9D4E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7" name="Google Shape;3597;p27"/>
            <p:cNvSpPr/>
            <p:nvPr/>
          </p:nvSpPr>
          <p:spPr>
            <a:xfrm>
              <a:off x="6546947" y="3230879"/>
              <a:ext cx="255842" cy="477202"/>
            </a:xfrm>
            <a:custGeom>
              <a:avLst/>
              <a:gdLst/>
              <a:ahLst/>
              <a:cxnLst/>
              <a:rect l="l" t="t" r="r" b="b"/>
              <a:pathLst>
                <a:path w="255842" h="477202" extrusionOk="0">
                  <a:moveTo>
                    <a:pt x="36618" y="0"/>
                  </a:moveTo>
                  <a:cubicBezTo>
                    <a:pt x="53763" y="19050"/>
                    <a:pt x="69003" y="35242"/>
                    <a:pt x="82338" y="51435"/>
                  </a:cubicBezTo>
                  <a:cubicBezTo>
                    <a:pt x="109961" y="85725"/>
                    <a:pt x="135678" y="120015"/>
                    <a:pt x="163301" y="154305"/>
                  </a:cubicBezTo>
                  <a:cubicBezTo>
                    <a:pt x="191876" y="189547"/>
                    <a:pt x="221403" y="223838"/>
                    <a:pt x="249978" y="258127"/>
                  </a:cubicBezTo>
                  <a:cubicBezTo>
                    <a:pt x="252836" y="261938"/>
                    <a:pt x="256646" y="267652"/>
                    <a:pt x="255693" y="272415"/>
                  </a:cubicBezTo>
                  <a:cubicBezTo>
                    <a:pt x="246168" y="317182"/>
                    <a:pt x="236643" y="361950"/>
                    <a:pt x="226166" y="406717"/>
                  </a:cubicBezTo>
                  <a:cubicBezTo>
                    <a:pt x="222356" y="426720"/>
                    <a:pt x="219498" y="446722"/>
                    <a:pt x="214736" y="466725"/>
                  </a:cubicBezTo>
                  <a:cubicBezTo>
                    <a:pt x="213784" y="470535"/>
                    <a:pt x="209973" y="474345"/>
                    <a:pt x="207116" y="477202"/>
                  </a:cubicBezTo>
                  <a:cubicBezTo>
                    <a:pt x="203306" y="475297"/>
                    <a:pt x="198543" y="473392"/>
                    <a:pt x="196638" y="469582"/>
                  </a:cubicBezTo>
                  <a:cubicBezTo>
                    <a:pt x="133773" y="386715"/>
                    <a:pt x="71861" y="304800"/>
                    <a:pt x="9948" y="220980"/>
                  </a:cubicBezTo>
                  <a:cubicBezTo>
                    <a:pt x="3281" y="211455"/>
                    <a:pt x="-1482" y="197167"/>
                    <a:pt x="423" y="186690"/>
                  </a:cubicBezTo>
                  <a:cubicBezTo>
                    <a:pt x="4234" y="154305"/>
                    <a:pt x="11853" y="121920"/>
                    <a:pt x="17568" y="89535"/>
                  </a:cubicBezTo>
                  <a:cubicBezTo>
                    <a:pt x="24236" y="61913"/>
                    <a:pt x="29951" y="34290"/>
                    <a:pt x="36618" y="0"/>
                  </a:cubicBezTo>
                  <a:close/>
                </a:path>
              </a:pathLst>
            </a:custGeom>
            <a:solidFill>
              <a:srgbClr val="6112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8" name="Google Shape;3598;p27"/>
            <p:cNvSpPr/>
            <p:nvPr/>
          </p:nvSpPr>
          <p:spPr>
            <a:xfrm>
              <a:off x="6231140" y="3218496"/>
              <a:ext cx="330517" cy="366712"/>
            </a:xfrm>
            <a:custGeom>
              <a:avLst/>
              <a:gdLst/>
              <a:ahLst/>
              <a:cxnLst/>
              <a:rect l="l" t="t" r="r" b="b"/>
              <a:pathLst>
                <a:path w="330517" h="366712" extrusionOk="0">
                  <a:moveTo>
                    <a:pt x="330518" y="0"/>
                  </a:moveTo>
                  <a:cubicBezTo>
                    <a:pt x="325755" y="29528"/>
                    <a:pt x="320993" y="55245"/>
                    <a:pt x="316230" y="80963"/>
                  </a:cubicBezTo>
                  <a:cubicBezTo>
                    <a:pt x="309563" y="117158"/>
                    <a:pt x="303848" y="153353"/>
                    <a:pt x="295275" y="189547"/>
                  </a:cubicBezTo>
                  <a:cubicBezTo>
                    <a:pt x="293370" y="197168"/>
                    <a:pt x="285750" y="206693"/>
                    <a:pt x="277178" y="211455"/>
                  </a:cubicBezTo>
                  <a:cubicBezTo>
                    <a:pt x="197168" y="256222"/>
                    <a:pt x="117157" y="300990"/>
                    <a:pt x="37148" y="345758"/>
                  </a:cubicBezTo>
                  <a:cubicBezTo>
                    <a:pt x="26670" y="351472"/>
                    <a:pt x="16193" y="358140"/>
                    <a:pt x="0" y="366713"/>
                  </a:cubicBezTo>
                  <a:cubicBezTo>
                    <a:pt x="3810" y="349568"/>
                    <a:pt x="6668" y="337185"/>
                    <a:pt x="10478" y="324803"/>
                  </a:cubicBezTo>
                  <a:cubicBezTo>
                    <a:pt x="26670" y="270510"/>
                    <a:pt x="43815" y="216218"/>
                    <a:pt x="60007" y="160972"/>
                  </a:cubicBezTo>
                  <a:cubicBezTo>
                    <a:pt x="63818" y="146685"/>
                    <a:pt x="76200" y="141922"/>
                    <a:pt x="88582" y="135255"/>
                  </a:cubicBezTo>
                  <a:cubicBezTo>
                    <a:pt x="162878" y="94297"/>
                    <a:pt x="236220" y="52388"/>
                    <a:pt x="309563" y="10478"/>
                  </a:cubicBezTo>
                  <a:cubicBezTo>
                    <a:pt x="314325" y="8572"/>
                    <a:pt x="320040" y="5715"/>
                    <a:pt x="330518" y="0"/>
                  </a:cubicBezTo>
                  <a:close/>
                </a:path>
              </a:pathLst>
            </a:custGeom>
            <a:solidFill>
              <a:srgbClr val="6112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9" name="Google Shape;3599;p27"/>
            <p:cNvSpPr/>
            <p:nvPr/>
          </p:nvSpPr>
          <p:spPr>
            <a:xfrm>
              <a:off x="7091096" y="3420427"/>
              <a:ext cx="21681" cy="42862"/>
            </a:xfrm>
            <a:custGeom>
              <a:avLst/>
              <a:gdLst/>
              <a:ahLst/>
              <a:cxnLst/>
              <a:rect l="l" t="t" r="r" b="b"/>
              <a:pathLst>
                <a:path w="21681" h="42862" extrusionOk="0">
                  <a:moveTo>
                    <a:pt x="3962" y="42863"/>
                  </a:moveTo>
                  <a:cubicBezTo>
                    <a:pt x="3009" y="37147"/>
                    <a:pt x="-801" y="28575"/>
                    <a:pt x="152" y="27622"/>
                  </a:cubicBezTo>
                  <a:cubicBezTo>
                    <a:pt x="14439" y="20955"/>
                    <a:pt x="11582" y="10478"/>
                    <a:pt x="11582" y="0"/>
                  </a:cubicBezTo>
                  <a:cubicBezTo>
                    <a:pt x="27774" y="12382"/>
                    <a:pt x="23964" y="32385"/>
                    <a:pt x="3962" y="42863"/>
                  </a:cubicBezTo>
                  <a:close/>
                </a:path>
              </a:pathLst>
            </a:custGeom>
            <a:solidFill>
              <a:srgbClr val="F5DF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5" name="مستطيل 294">
            <a:extLst>
              <a:ext uri="{FF2B5EF4-FFF2-40B4-BE49-F238E27FC236}">
                <a16:creationId xmlns:a16="http://schemas.microsoft.com/office/drawing/2014/main" id="{4CEE24F3-733C-4886-ABDD-96F03F5A298B}"/>
              </a:ext>
            </a:extLst>
          </p:cNvPr>
          <p:cNvSpPr/>
          <p:nvPr/>
        </p:nvSpPr>
        <p:spPr>
          <a:xfrm>
            <a:off x="1735671" y="460479"/>
            <a:ext cx="10679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صـ 92</a:t>
            </a:r>
            <a:endParaRPr lang="ar-SA" sz="28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17294F41-AA70-42B1-8438-AE8C49278785}"/>
              </a:ext>
            </a:extLst>
          </p:cNvPr>
          <p:cNvGrpSpPr/>
          <p:nvPr/>
        </p:nvGrpSpPr>
        <p:grpSpPr>
          <a:xfrm>
            <a:off x="208874" y="4660012"/>
            <a:ext cx="1682038" cy="417309"/>
            <a:chOff x="127098" y="6243485"/>
            <a:chExt cx="1682038" cy="417309"/>
          </a:xfrm>
        </p:grpSpPr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974F6DC5-F9C1-4BA2-97D0-E14DFCFC0D6F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1CE727C9-D9E5-4862-88D2-5B46A2F81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37" name="صورة 36">
            <a:extLst>
              <a:ext uri="{FF2B5EF4-FFF2-40B4-BE49-F238E27FC236}">
                <a16:creationId xmlns:a16="http://schemas.microsoft.com/office/drawing/2014/main" id="{52B3F91D-8DE7-49EF-A5E8-3DB9BC10F6E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3473" y="387696"/>
            <a:ext cx="4234919" cy="59094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614790F-42A1-4589-A8F1-6A3D42ECC09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3084" y="978638"/>
            <a:ext cx="2933068" cy="63540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A0E1549-C4DE-4624-B2C7-C1D6299E547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207" y="1571756"/>
            <a:ext cx="7466044" cy="811919"/>
          </a:xfrm>
          <a:prstGeom prst="rect">
            <a:avLst/>
          </a:prstGeom>
        </p:spPr>
      </p:pic>
      <p:pic>
        <p:nvPicPr>
          <p:cNvPr id="44" name="Picture 2" descr="نتيجة الصورة لـ جيوجبرا">
            <a:extLst>
              <a:ext uri="{FF2B5EF4-FFF2-40B4-BE49-F238E27FC236}">
                <a16:creationId xmlns:a16="http://schemas.microsoft.com/office/drawing/2014/main" id="{FACD90CB-0306-4840-857A-984AD08E4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69" y="2358426"/>
            <a:ext cx="798507" cy="80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2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8DBEECDB-57E5-4EA0-9622-B4C5AA7B37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9769" y="514991"/>
            <a:ext cx="1480723" cy="11639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48BD6F5-1464-4967-B2CB-89D5B7475BF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6535" y="2456868"/>
            <a:ext cx="6701698" cy="631165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D9D35EC7-5699-4AEA-BA9F-3F569609DFE0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545382"/>
              </a:clrFrom>
              <a:clrTo>
                <a:srgbClr val="54538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5873" y="1082302"/>
            <a:ext cx="1686160" cy="590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8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8745"/>
        </a:solidFill>
        <a:effectLst/>
      </p:bgPr>
    </p:bg>
    <p:spTree>
      <p:nvGrpSpPr>
        <p:cNvPr id="1" name="Shape 3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مستطيل 21">
            <a:extLst>
              <a:ext uri="{FF2B5EF4-FFF2-40B4-BE49-F238E27FC236}">
                <a16:creationId xmlns:a16="http://schemas.microsoft.com/office/drawing/2014/main" id="{26FF086D-D90B-4A86-B3C0-3F55124C383D}"/>
              </a:ext>
            </a:extLst>
          </p:cNvPr>
          <p:cNvSpPr/>
          <p:nvPr/>
        </p:nvSpPr>
        <p:spPr>
          <a:xfrm>
            <a:off x="260195" y="1085385"/>
            <a:ext cx="8445190" cy="1747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25DF8EE2-1BE9-42FF-A48F-46902E2E67FD}"/>
              </a:ext>
            </a:extLst>
          </p:cNvPr>
          <p:cNvSpPr/>
          <p:nvPr/>
        </p:nvSpPr>
        <p:spPr>
          <a:xfrm>
            <a:off x="1721243" y="460479"/>
            <a:ext cx="1096775" cy="5386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9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صـ 92</a:t>
            </a:r>
            <a:endParaRPr lang="ar-SA" sz="29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2F8005D8-82A1-41A8-A58B-775DFD1E0577}"/>
              </a:ext>
            </a:extLst>
          </p:cNvPr>
          <p:cNvGrpSpPr/>
          <p:nvPr/>
        </p:nvGrpSpPr>
        <p:grpSpPr>
          <a:xfrm>
            <a:off x="208874" y="4660012"/>
            <a:ext cx="1682038" cy="417309"/>
            <a:chOff x="127098" y="6243485"/>
            <a:chExt cx="1682038" cy="417309"/>
          </a:xfrm>
        </p:grpSpPr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271FD482-2D01-472B-A31F-E9DC6E15CA3C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EC9524CD-430C-48DB-B1BD-5EBBDE30E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9B1CA377-7563-4542-9793-22393575C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2219" y="1144858"/>
            <a:ext cx="5433166" cy="309167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921F183C-CC89-4AD3-BD00-2BE9E209A8C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3473" y="387696"/>
            <a:ext cx="4234919" cy="59094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50F9A52-0586-4447-BC84-79F652328E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810" y="936702"/>
            <a:ext cx="3160865" cy="372357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Shape 3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مستطيل 66">
            <a:extLst>
              <a:ext uri="{FF2B5EF4-FFF2-40B4-BE49-F238E27FC236}">
                <a16:creationId xmlns:a16="http://schemas.microsoft.com/office/drawing/2014/main" id="{174E8C76-E5E7-49F1-B724-9C0FF84BBD5A}"/>
              </a:ext>
            </a:extLst>
          </p:cNvPr>
          <p:cNvSpPr/>
          <p:nvPr/>
        </p:nvSpPr>
        <p:spPr>
          <a:xfrm>
            <a:off x="1735671" y="460479"/>
            <a:ext cx="10679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صـ 92</a:t>
            </a:r>
            <a:endParaRPr lang="ar-SA" sz="28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512DEA7-B08F-4B79-A11A-87C95E9136F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45382"/>
              </a:clrFrom>
              <a:clrTo>
                <a:srgbClr val="54538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3471" y="1277846"/>
            <a:ext cx="1686160" cy="590632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34EFF693-C6AD-43D4-B36E-FB930C1B5CEB}"/>
              </a:ext>
            </a:extLst>
          </p:cNvPr>
          <p:cNvGrpSpPr/>
          <p:nvPr/>
        </p:nvGrpSpPr>
        <p:grpSpPr>
          <a:xfrm>
            <a:off x="208874" y="4660012"/>
            <a:ext cx="1682038" cy="417309"/>
            <a:chOff x="127098" y="6243485"/>
            <a:chExt cx="1682038" cy="417309"/>
          </a:xfrm>
        </p:grpSpPr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467DD684-89FD-4674-9863-EA93E417CFE9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C2224AEC-F897-456F-BB5C-A82F57B57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EBF95450-2DA7-4A18-AA54-25C82339609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3473" y="387696"/>
            <a:ext cx="4234919" cy="59094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AA23AB7-F328-46CF-B859-D4710BB5FE2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9230" y="978638"/>
            <a:ext cx="2807420" cy="74939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7431F2B-E985-4F25-A374-8DD54CD1A4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737" y="1804746"/>
            <a:ext cx="6787376" cy="972999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BD0449D-6E00-4349-BD3C-62B1A3DD08D2}"/>
              </a:ext>
            </a:extLst>
          </p:cNvPr>
          <p:cNvSpPr/>
          <p:nvPr/>
        </p:nvSpPr>
        <p:spPr>
          <a:xfrm>
            <a:off x="3992137" y="2318971"/>
            <a:ext cx="1717287" cy="45877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Shape 3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مستطيل 66">
            <a:extLst>
              <a:ext uri="{FF2B5EF4-FFF2-40B4-BE49-F238E27FC236}">
                <a16:creationId xmlns:a16="http://schemas.microsoft.com/office/drawing/2014/main" id="{174E8C76-E5E7-49F1-B724-9C0FF84BBD5A}"/>
              </a:ext>
            </a:extLst>
          </p:cNvPr>
          <p:cNvSpPr/>
          <p:nvPr/>
        </p:nvSpPr>
        <p:spPr>
          <a:xfrm>
            <a:off x="1735671" y="460479"/>
            <a:ext cx="10679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صـ 93</a:t>
            </a:r>
            <a:endParaRPr lang="ar-SA" sz="28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512DEA7-B08F-4B79-A11A-87C95E9136F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45382"/>
              </a:clrFrom>
              <a:clrTo>
                <a:srgbClr val="54538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752" y="878337"/>
            <a:ext cx="1686160" cy="590632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34EFF693-C6AD-43D4-B36E-FB930C1B5CEB}"/>
              </a:ext>
            </a:extLst>
          </p:cNvPr>
          <p:cNvGrpSpPr/>
          <p:nvPr/>
        </p:nvGrpSpPr>
        <p:grpSpPr>
          <a:xfrm>
            <a:off x="208874" y="4660012"/>
            <a:ext cx="1682038" cy="417309"/>
            <a:chOff x="127098" y="6243485"/>
            <a:chExt cx="1682038" cy="417309"/>
          </a:xfrm>
        </p:grpSpPr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467DD684-89FD-4674-9863-EA93E417CFE9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C2224AEC-F897-456F-BB5C-A82F57B57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EBF95450-2DA7-4A18-AA54-25C82339609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3473" y="387696"/>
            <a:ext cx="4234919" cy="590942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BD0449D-6E00-4349-BD3C-62B1A3DD08D2}"/>
              </a:ext>
            </a:extLst>
          </p:cNvPr>
          <p:cNvSpPr/>
          <p:nvPr/>
        </p:nvSpPr>
        <p:spPr>
          <a:xfrm>
            <a:off x="3992137" y="2318971"/>
            <a:ext cx="1717287" cy="45877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261DBB3-ACAF-4842-A9D6-4B389DFA765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623" y="1517850"/>
            <a:ext cx="6720468" cy="265183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EF74AE3-DE1C-450F-B4DC-B73B58EC57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4420" y="965051"/>
            <a:ext cx="1827366" cy="61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5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65E9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17"/>
          <p:cNvGrpSpPr/>
          <p:nvPr/>
        </p:nvGrpSpPr>
        <p:grpSpPr>
          <a:xfrm>
            <a:off x="7604142" y="1441647"/>
            <a:ext cx="1159214" cy="1083122"/>
            <a:chOff x="4482465" y="3654733"/>
            <a:chExt cx="1545618" cy="1455809"/>
          </a:xfrm>
        </p:grpSpPr>
        <p:sp>
          <p:nvSpPr>
            <p:cNvPr id="387" name="Google Shape;387;p17"/>
            <p:cNvSpPr/>
            <p:nvPr/>
          </p:nvSpPr>
          <p:spPr>
            <a:xfrm>
              <a:off x="4502789" y="3654733"/>
              <a:ext cx="1501770" cy="1416375"/>
            </a:xfrm>
            <a:custGeom>
              <a:avLst/>
              <a:gdLst/>
              <a:ahLst/>
              <a:cxnLst/>
              <a:rect l="l" t="t" r="r" b="b"/>
              <a:pathLst>
                <a:path w="1501770" h="1416375" extrusionOk="0">
                  <a:moveTo>
                    <a:pt x="8250" y="739148"/>
                  </a:moveTo>
                  <a:cubicBezTo>
                    <a:pt x="5393" y="691523"/>
                    <a:pt x="-2227" y="642946"/>
                    <a:pt x="630" y="595321"/>
                  </a:cubicBezTo>
                  <a:cubicBezTo>
                    <a:pt x="9203" y="465781"/>
                    <a:pt x="73973" y="359101"/>
                    <a:pt x="170175" y="269566"/>
                  </a:cubicBezTo>
                  <a:cubicBezTo>
                    <a:pt x="325433" y="123833"/>
                    <a:pt x="514980" y="42871"/>
                    <a:pt x="731198" y="12391"/>
                  </a:cubicBezTo>
                  <a:cubicBezTo>
                    <a:pt x="841688" y="-2849"/>
                    <a:pt x="951225" y="-7612"/>
                    <a:pt x="1059810" y="19058"/>
                  </a:cubicBezTo>
                  <a:cubicBezTo>
                    <a:pt x="1303650" y="79066"/>
                    <a:pt x="1468433" y="259088"/>
                    <a:pt x="1497960" y="495308"/>
                  </a:cubicBezTo>
                  <a:cubicBezTo>
                    <a:pt x="1498913" y="502928"/>
                    <a:pt x="1500818" y="510548"/>
                    <a:pt x="1501770" y="517216"/>
                  </a:cubicBezTo>
                  <a:cubicBezTo>
                    <a:pt x="1498913" y="563888"/>
                    <a:pt x="1500818" y="612466"/>
                    <a:pt x="1491293" y="658186"/>
                  </a:cubicBezTo>
                  <a:cubicBezTo>
                    <a:pt x="1470338" y="759151"/>
                    <a:pt x="1416998" y="843923"/>
                    <a:pt x="1336988" y="914408"/>
                  </a:cubicBezTo>
                  <a:cubicBezTo>
                    <a:pt x="1278885" y="953461"/>
                    <a:pt x="1220783" y="993466"/>
                    <a:pt x="1161728" y="1032518"/>
                  </a:cubicBezTo>
                  <a:cubicBezTo>
                    <a:pt x="1148393" y="1040138"/>
                    <a:pt x="1135058" y="1047758"/>
                    <a:pt x="1121723" y="1055378"/>
                  </a:cubicBezTo>
                  <a:cubicBezTo>
                    <a:pt x="1117913" y="1057283"/>
                    <a:pt x="1114103" y="1059188"/>
                    <a:pt x="1110293" y="1062046"/>
                  </a:cubicBezTo>
                  <a:cubicBezTo>
                    <a:pt x="1102673" y="1065856"/>
                    <a:pt x="1094100" y="1069666"/>
                    <a:pt x="1086480" y="1074428"/>
                  </a:cubicBezTo>
                  <a:cubicBezTo>
                    <a:pt x="1084575" y="1074428"/>
                    <a:pt x="1082670" y="1074428"/>
                    <a:pt x="1080766" y="1075381"/>
                  </a:cubicBezTo>
                  <a:cubicBezTo>
                    <a:pt x="944558" y="1142056"/>
                    <a:pt x="799778" y="1179203"/>
                    <a:pt x="645473" y="1181108"/>
                  </a:cubicBezTo>
                  <a:cubicBezTo>
                    <a:pt x="635948" y="1181108"/>
                    <a:pt x="626423" y="1190633"/>
                    <a:pt x="615945" y="1195396"/>
                  </a:cubicBezTo>
                  <a:cubicBezTo>
                    <a:pt x="572130" y="1226828"/>
                    <a:pt x="527363" y="1259213"/>
                    <a:pt x="483548" y="1290646"/>
                  </a:cubicBezTo>
                  <a:cubicBezTo>
                    <a:pt x="437828" y="1313506"/>
                    <a:pt x="394013" y="1341128"/>
                    <a:pt x="345435" y="1359226"/>
                  </a:cubicBezTo>
                  <a:cubicBezTo>
                    <a:pt x="280665" y="1382086"/>
                    <a:pt x="212085" y="1398278"/>
                    <a:pt x="145410" y="1416376"/>
                  </a:cubicBezTo>
                  <a:cubicBezTo>
                    <a:pt x="140648" y="1413518"/>
                    <a:pt x="135885" y="1410661"/>
                    <a:pt x="130170" y="1407803"/>
                  </a:cubicBezTo>
                  <a:cubicBezTo>
                    <a:pt x="228278" y="1333508"/>
                    <a:pt x="277808" y="1234448"/>
                    <a:pt x="305430" y="1123006"/>
                  </a:cubicBezTo>
                  <a:cubicBezTo>
                    <a:pt x="307335" y="1116338"/>
                    <a:pt x="306383" y="1109671"/>
                    <a:pt x="307335" y="1103956"/>
                  </a:cubicBezTo>
                  <a:cubicBezTo>
                    <a:pt x="322575" y="1058236"/>
                    <a:pt x="321623" y="1061093"/>
                    <a:pt x="278760" y="1039186"/>
                  </a:cubicBezTo>
                  <a:cubicBezTo>
                    <a:pt x="240660" y="1019183"/>
                    <a:pt x="200655" y="998228"/>
                    <a:pt x="169223" y="970606"/>
                  </a:cubicBezTo>
                  <a:cubicBezTo>
                    <a:pt x="125408" y="931553"/>
                    <a:pt x="90165" y="884881"/>
                    <a:pt x="51113" y="841066"/>
                  </a:cubicBezTo>
                  <a:cubicBezTo>
                    <a:pt x="37778" y="805823"/>
                    <a:pt x="22538" y="772486"/>
                    <a:pt x="8250" y="739148"/>
                  </a:cubicBezTo>
                  <a:close/>
                  <a:moveTo>
                    <a:pt x="695003" y="1154438"/>
                  </a:moveTo>
                  <a:cubicBezTo>
                    <a:pt x="698813" y="1153486"/>
                    <a:pt x="702623" y="1153486"/>
                    <a:pt x="707385" y="1152533"/>
                  </a:cubicBezTo>
                  <a:cubicBezTo>
                    <a:pt x="718816" y="1151581"/>
                    <a:pt x="731198" y="1151581"/>
                    <a:pt x="742628" y="1150628"/>
                  </a:cubicBezTo>
                  <a:cubicBezTo>
                    <a:pt x="746438" y="1149676"/>
                    <a:pt x="751200" y="1148723"/>
                    <a:pt x="755010" y="1147771"/>
                  </a:cubicBezTo>
                  <a:cubicBezTo>
                    <a:pt x="762630" y="1146818"/>
                    <a:pt x="770250" y="1145866"/>
                    <a:pt x="778823" y="1144913"/>
                  </a:cubicBezTo>
                  <a:cubicBezTo>
                    <a:pt x="782633" y="1143961"/>
                    <a:pt x="787395" y="1143008"/>
                    <a:pt x="791205" y="1142056"/>
                  </a:cubicBezTo>
                  <a:cubicBezTo>
                    <a:pt x="795016" y="1141103"/>
                    <a:pt x="798825" y="1141103"/>
                    <a:pt x="802635" y="1140151"/>
                  </a:cubicBezTo>
                  <a:cubicBezTo>
                    <a:pt x="842641" y="1128721"/>
                    <a:pt x="883598" y="1118243"/>
                    <a:pt x="923603" y="1106813"/>
                  </a:cubicBezTo>
                  <a:cubicBezTo>
                    <a:pt x="972180" y="1085858"/>
                    <a:pt x="1019805" y="1064903"/>
                    <a:pt x="1068383" y="1043948"/>
                  </a:cubicBezTo>
                  <a:cubicBezTo>
                    <a:pt x="1170300" y="992513"/>
                    <a:pt x="1269360" y="935363"/>
                    <a:pt x="1342703" y="848686"/>
                  </a:cubicBezTo>
                  <a:cubicBezTo>
                    <a:pt x="1470338" y="700096"/>
                    <a:pt x="1479863" y="535313"/>
                    <a:pt x="1412235" y="361006"/>
                  </a:cubicBezTo>
                  <a:cubicBezTo>
                    <a:pt x="1410330" y="355291"/>
                    <a:pt x="1410330" y="349576"/>
                    <a:pt x="1407473" y="344813"/>
                  </a:cubicBezTo>
                  <a:cubicBezTo>
                    <a:pt x="1334130" y="180983"/>
                    <a:pt x="1204591" y="79066"/>
                    <a:pt x="1022663" y="33346"/>
                  </a:cubicBezTo>
                  <a:cubicBezTo>
                    <a:pt x="901695" y="2866"/>
                    <a:pt x="780728" y="20011"/>
                    <a:pt x="661666" y="45728"/>
                  </a:cubicBezTo>
                  <a:cubicBezTo>
                    <a:pt x="435923" y="94306"/>
                    <a:pt x="248280" y="200986"/>
                    <a:pt x="119693" y="384818"/>
                  </a:cubicBezTo>
                  <a:cubicBezTo>
                    <a:pt x="50160" y="483878"/>
                    <a:pt x="20633" y="594368"/>
                    <a:pt x="54923" y="714383"/>
                  </a:cubicBezTo>
                  <a:cubicBezTo>
                    <a:pt x="54923" y="719146"/>
                    <a:pt x="54923" y="723908"/>
                    <a:pt x="55875" y="728671"/>
                  </a:cubicBezTo>
                  <a:cubicBezTo>
                    <a:pt x="90165" y="860116"/>
                    <a:pt x="177795" y="952508"/>
                    <a:pt x="300668" y="1018231"/>
                  </a:cubicBezTo>
                  <a:cubicBezTo>
                    <a:pt x="308288" y="1022041"/>
                    <a:pt x="319718" y="1024898"/>
                    <a:pt x="328290" y="1022993"/>
                  </a:cubicBezTo>
                  <a:cubicBezTo>
                    <a:pt x="353055" y="1019183"/>
                    <a:pt x="363533" y="1028708"/>
                    <a:pt x="364485" y="1050616"/>
                  </a:cubicBezTo>
                  <a:cubicBezTo>
                    <a:pt x="362580" y="1055378"/>
                    <a:pt x="359723" y="1061093"/>
                    <a:pt x="358770" y="1065856"/>
                  </a:cubicBezTo>
                  <a:cubicBezTo>
                    <a:pt x="349245" y="1145866"/>
                    <a:pt x="322575" y="1221113"/>
                    <a:pt x="281618" y="1291598"/>
                  </a:cubicBezTo>
                  <a:cubicBezTo>
                    <a:pt x="267330" y="1310648"/>
                    <a:pt x="253995" y="1329698"/>
                    <a:pt x="239708" y="1349701"/>
                  </a:cubicBezTo>
                  <a:cubicBezTo>
                    <a:pt x="233993" y="1356368"/>
                    <a:pt x="228278" y="1363036"/>
                    <a:pt x="222563" y="1368751"/>
                  </a:cubicBezTo>
                  <a:cubicBezTo>
                    <a:pt x="223515" y="1369703"/>
                    <a:pt x="225420" y="1371608"/>
                    <a:pt x="226373" y="1372561"/>
                  </a:cubicBezTo>
                  <a:cubicBezTo>
                    <a:pt x="231135" y="1370656"/>
                    <a:pt x="235898" y="1368751"/>
                    <a:pt x="241613" y="1366846"/>
                  </a:cubicBezTo>
                  <a:cubicBezTo>
                    <a:pt x="263520" y="1359226"/>
                    <a:pt x="285428" y="1351606"/>
                    <a:pt x="307335" y="1343986"/>
                  </a:cubicBezTo>
                  <a:cubicBezTo>
                    <a:pt x="404490" y="1303981"/>
                    <a:pt x="493073" y="1251593"/>
                    <a:pt x="570225" y="1183013"/>
                  </a:cubicBezTo>
                  <a:cubicBezTo>
                    <a:pt x="582608" y="1171583"/>
                    <a:pt x="599753" y="1164916"/>
                    <a:pt x="614993" y="1156343"/>
                  </a:cubicBezTo>
                  <a:cubicBezTo>
                    <a:pt x="620708" y="1156343"/>
                    <a:pt x="626423" y="1155391"/>
                    <a:pt x="632138" y="1155391"/>
                  </a:cubicBezTo>
                  <a:cubicBezTo>
                    <a:pt x="654998" y="1155391"/>
                    <a:pt x="675000" y="1155391"/>
                    <a:pt x="695003" y="1154438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17"/>
            <p:cNvSpPr/>
            <p:nvPr/>
          </p:nvSpPr>
          <p:spPr>
            <a:xfrm>
              <a:off x="5118734" y="4564379"/>
              <a:ext cx="790575" cy="311467"/>
            </a:xfrm>
            <a:custGeom>
              <a:avLst/>
              <a:gdLst/>
              <a:ahLst/>
              <a:cxnLst/>
              <a:rect l="l" t="t" r="r" b="b"/>
              <a:pathLst>
                <a:path w="790575" h="311467" extrusionOk="0">
                  <a:moveTo>
                    <a:pt x="471488" y="164782"/>
                  </a:moveTo>
                  <a:cubicBezTo>
                    <a:pt x="479108" y="160972"/>
                    <a:pt x="487680" y="157163"/>
                    <a:pt x="495300" y="152400"/>
                  </a:cubicBezTo>
                  <a:cubicBezTo>
                    <a:pt x="499110" y="150495"/>
                    <a:pt x="502920" y="148590"/>
                    <a:pt x="506730" y="145732"/>
                  </a:cubicBezTo>
                  <a:cubicBezTo>
                    <a:pt x="520065" y="138113"/>
                    <a:pt x="533400" y="130492"/>
                    <a:pt x="546735" y="122872"/>
                  </a:cubicBezTo>
                  <a:cubicBezTo>
                    <a:pt x="555308" y="124777"/>
                    <a:pt x="565785" y="129540"/>
                    <a:pt x="571500" y="126682"/>
                  </a:cubicBezTo>
                  <a:cubicBezTo>
                    <a:pt x="601980" y="111442"/>
                    <a:pt x="631508" y="95250"/>
                    <a:pt x="661035" y="79057"/>
                  </a:cubicBezTo>
                  <a:cubicBezTo>
                    <a:pt x="705803" y="54292"/>
                    <a:pt x="737235" y="11430"/>
                    <a:pt x="790575" y="0"/>
                  </a:cubicBezTo>
                  <a:cubicBezTo>
                    <a:pt x="764858" y="22860"/>
                    <a:pt x="740093" y="45720"/>
                    <a:pt x="714375" y="68580"/>
                  </a:cubicBezTo>
                  <a:cubicBezTo>
                    <a:pt x="646747" y="128588"/>
                    <a:pt x="563880" y="167640"/>
                    <a:pt x="482918" y="207645"/>
                  </a:cubicBezTo>
                  <a:cubicBezTo>
                    <a:pt x="399097" y="249555"/>
                    <a:pt x="309563" y="278130"/>
                    <a:pt x="215265" y="296227"/>
                  </a:cubicBezTo>
                  <a:cubicBezTo>
                    <a:pt x="147638" y="309563"/>
                    <a:pt x="80963" y="310515"/>
                    <a:pt x="12383" y="311467"/>
                  </a:cubicBezTo>
                  <a:cubicBezTo>
                    <a:pt x="8572" y="304800"/>
                    <a:pt x="3810" y="297180"/>
                    <a:pt x="0" y="290513"/>
                  </a:cubicBezTo>
                  <a:cubicBezTo>
                    <a:pt x="13335" y="291465"/>
                    <a:pt x="26670" y="296227"/>
                    <a:pt x="39053" y="294322"/>
                  </a:cubicBezTo>
                  <a:cubicBezTo>
                    <a:pt x="105728" y="281940"/>
                    <a:pt x="172403" y="268605"/>
                    <a:pt x="239078" y="255270"/>
                  </a:cubicBezTo>
                  <a:cubicBezTo>
                    <a:pt x="313372" y="240982"/>
                    <a:pt x="384810" y="219075"/>
                    <a:pt x="452438" y="186690"/>
                  </a:cubicBezTo>
                  <a:cubicBezTo>
                    <a:pt x="461010" y="182880"/>
                    <a:pt x="464820" y="172402"/>
                    <a:pt x="471488" y="164782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17"/>
            <p:cNvSpPr/>
            <p:nvPr/>
          </p:nvSpPr>
          <p:spPr>
            <a:xfrm>
              <a:off x="4649152" y="4945379"/>
              <a:ext cx="399097" cy="165163"/>
            </a:xfrm>
            <a:custGeom>
              <a:avLst/>
              <a:gdLst/>
              <a:ahLst/>
              <a:cxnLst/>
              <a:rect l="l" t="t" r="r" b="b"/>
              <a:pathLst>
                <a:path w="399097" h="165163" extrusionOk="0">
                  <a:moveTo>
                    <a:pt x="0" y="125730"/>
                  </a:moveTo>
                  <a:cubicBezTo>
                    <a:pt x="66675" y="106680"/>
                    <a:pt x="135255" y="91440"/>
                    <a:pt x="200025" y="68580"/>
                  </a:cubicBezTo>
                  <a:cubicBezTo>
                    <a:pt x="248603" y="51435"/>
                    <a:pt x="292417" y="23813"/>
                    <a:pt x="338138" y="0"/>
                  </a:cubicBezTo>
                  <a:cubicBezTo>
                    <a:pt x="342900" y="10477"/>
                    <a:pt x="346710" y="20955"/>
                    <a:pt x="350520" y="27622"/>
                  </a:cubicBezTo>
                  <a:cubicBezTo>
                    <a:pt x="369570" y="22860"/>
                    <a:pt x="383857" y="19050"/>
                    <a:pt x="399097" y="15240"/>
                  </a:cubicBezTo>
                  <a:cubicBezTo>
                    <a:pt x="371475" y="34290"/>
                    <a:pt x="343853" y="53340"/>
                    <a:pt x="316230" y="72390"/>
                  </a:cubicBezTo>
                  <a:cubicBezTo>
                    <a:pt x="307657" y="78105"/>
                    <a:pt x="299085" y="83820"/>
                    <a:pt x="290513" y="90488"/>
                  </a:cubicBezTo>
                  <a:cubicBezTo>
                    <a:pt x="270510" y="101917"/>
                    <a:pt x="250507" y="114300"/>
                    <a:pt x="229553" y="123825"/>
                  </a:cubicBezTo>
                  <a:cubicBezTo>
                    <a:pt x="206692" y="134302"/>
                    <a:pt x="182880" y="142875"/>
                    <a:pt x="159067" y="150495"/>
                  </a:cubicBezTo>
                  <a:cubicBezTo>
                    <a:pt x="151447" y="153352"/>
                    <a:pt x="142875" y="151447"/>
                    <a:pt x="134303" y="151447"/>
                  </a:cubicBezTo>
                  <a:cubicBezTo>
                    <a:pt x="131445" y="145732"/>
                    <a:pt x="128588" y="140970"/>
                    <a:pt x="124778" y="135255"/>
                  </a:cubicBezTo>
                  <a:cubicBezTo>
                    <a:pt x="122872" y="137160"/>
                    <a:pt x="120015" y="138113"/>
                    <a:pt x="118110" y="140017"/>
                  </a:cubicBezTo>
                  <a:cubicBezTo>
                    <a:pt x="121920" y="143827"/>
                    <a:pt x="124778" y="148590"/>
                    <a:pt x="128588" y="152400"/>
                  </a:cubicBezTo>
                  <a:cubicBezTo>
                    <a:pt x="118110" y="154305"/>
                    <a:pt x="108585" y="156210"/>
                    <a:pt x="98107" y="158115"/>
                  </a:cubicBezTo>
                  <a:cubicBezTo>
                    <a:pt x="94297" y="152400"/>
                    <a:pt x="90488" y="146685"/>
                    <a:pt x="86678" y="140970"/>
                  </a:cubicBezTo>
                  <a:cubicBezTo>
                    <a:pt x="84772" y="142875"/>
                    <a:pt x="81915" y="144780"/>
                    <a:pt x="80010" y="145732"/>
                  </a:cubicBezTo>
                  <a:cubicBezTo>
                    <a:pt x="83820" y="149542"/>
                    <a:pt x="88582" y="154305"/>
                    <a:pt x="92392" y="158115"/>
                  </a:cubicBezTo>
                  <a:cubicBezTo>
                    <a:pt x="67628" y="160972"/>
                    <a:pt x="41910" y="166688"/>
                    <a:pt x="17145" y="164782"/>
                  </a:cubicBezTo>
                  <a:cubicBezTo>
                    <a:pt x="9525" y="164782"/>
                    <a:pt x="5715" y="139065"/>
                    <a:pt x="0" y="125730"/>
                  </a:cubicBezTo>
                  <a:close/>
                  <a:moveTo>
                    <a:pt x="154305" y="136207"/>
                  </a:moveTo>
                  <a:cubicBezTo>
                    <a:pt x="153353" y="134302"/>
                    <a:pt x="153353" y="132397"/>
                    <a:pt x="152400" y="131445"/>
                  </a:cubicBezTo>
                  <a:cubicBezTo>
                    <a:pt x="151447" y="130492"/>
                    <a:pt x="149542" y="132397"/>
                    <a:pt x="147638" y="133350"/>
                  </a:cubicBezTo>
                  <a:cubicBezTo>
                    <a:pt x="148590" y="135255"/>
                    <a:pt x="148590" y="137160"/>
                    <a:pt x="149542" y="138113"/>
                  </a:cubicBezTo>
                  <a:cubicBezTo>
                    <a:pt x="150495" y="139065"/>
                    <a:pt x="153353" y="137160"/>
                    <a:pt x="154305" y="136207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7"/>
            <p:cNvSpPr/>
            <p:nvPr/>
          </p:nvSpPr>
          <p:spPr>
            <a:xfrm>
              <a:off x="4522470" y="4493894"/>
              <a:ext cx="297573" cy="262890"/>
            </a:xfrm>
            <a:custGeom>
              <a:avLst/>
              <a:gdLst/>
              <a:ahLst/>
              <a:cxnLst/>
              <a:rect l="l" t="t" r="r" b="b"/>
              <a:pathLst>
                <a:path w="297573" h="262890" extrusionOk="0">
                  <a:moveTo>
                    <a:pt x="32385" y="0"/>
                  </a:moveTo>
                  <a:cubicBezTo>
                    <a:pt x="71438" y="43815"/>
                    <a:pt x="107633" y="90488"/>
                    <a:pt x="150495" y="129540"/>
                  </a:cubicBezTo>
                  <a:cubicBezTo>
                    <a:pt x="181927" y="158115"/>
                    <a:pt x="220980" y="179070"/>
                    <a:pt x="260033" y="198120"/>
                  </a:cubicBezTo>
                  <a:cubicBezTo>
                    <a:pt x="302895" y="220028"/>
                    <a:pt x="303848" y="217170"/>
                    <a:pt x="288608" y="262890"/>
                  </a:cubicBezTo>
                  <a:cubicBezTo>
                    <a:pt x="181927" y="238125"/>
                    <a:pt x="100965" y="179070"/>
                    <a:pt x="41910" y="93345"/>
                  </a:cubicBezTo>
                  <a:cubicBezTo>
                    <a:pt x="23813" y="66675"/>
                    <a:pt x="13335" y="36195"/>
                    <a:pt x="0" y="7620"/>
                  </a:cubicBezTo>
                  <a:cubicBezTo>
                    <a:pt x="10477" y="8573"/>
                    <a:pt x="20002" y="10478"/>
                    <a:pt x="31433" y="11430"/>
                  </a:cubicBezTo>
                  <a:cubicBezTo>
                    <a:pt x="30480" y="8573"/>
                    <a:pt x="31433" y="3810"/>
                    <a:pt x="32385" y="0"/>
                  </a:cubicBezTo>
                  <a:close/>
                  <a:moveTo>
                    <a:pt x="38100" y="34290"/>
                  </a:moveTo>
                  <a:cubicBezTo>
                    <a:pt x="39052" y="32385"/>
                    <a:pt x="40005" y="30480"/>
                    <a:pt x="40005" y="29528"/>
                  </a:cubicBezTo>
                  <a:cubicBezTo>
                    <a:pt x="40005" y="28575"/>
                    <a:pt x="37147" y="27623"/>
                    <a:pt x="35242" y="27623"/>
                  </a:cubicBezTo>
                  <a:cubicBezTo>
                    <a:pt x="34290" y="29528"/>
                    <a:pt x="33338" y="31433"/>
                    <a:pt x="33338" y="32385"/>
                  </a:cubicBezTo>
                  <a:cubicBezTo>
                    <a:pt x="34290" y="32385"/>
                    <a:pt x="36195" y="33338"/>
                    <a:pt x="38100" y="34290"/>
                  </a:cubicBezTo>
                  <a:close/>
                </a:path>
              </a:pathLst>
            </a:custGeom>
            <a:solidFill>
              <a:srgbClr val="CDCF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7"/>
            <p:cNvSpPr/>
            <p:nvPr/>
          </p:nvSpPr>
          <p:spPr>
            <a:xfrm>
              <a:off x="5840730" y="4171949"/>
              <a:ext cx="187353" cy="397192"/>
            </a:xfrm>
            <a:custGeom>
              <a:avLst/>
              <a:gdLst/>
              <a:ahLst/>
              <a:cxnLst/>
              <a:rect l="l" t="t" r="r" b="b"/>
              <a:pathLst>
                <a:path w="187353" h="397192" extrusionOk="0">
                  <a:moveTo>
                    <a:pt x="0" y="397193"/>
                  </a:moveTo>
                  <a:cubicBezTo>
                    <a:pt x="80010" y="327660"/>
                    <a:pt x="133350" y="241935"/>
                    <a:pt x="154305" y="140970"/>
                  </a:cubicBezTo>
                  <a:cubicBezTo>
                    <a:pt x="163830" y="95250"/>
                    <a:pt x="161925" y="47625"/>
                    <a:pt x="164782" y="0"/>
                  </a:cubicBezTo>
                  <a:cubicBezTo>
                    <a:pt x="170497" y="6668"/>
                    <a:pt x="180975" y="12382"/>
                    <a:pt x="181927" y="20003"/>
                  </a:cubicBezTo>
                  <a:cubicBezTo>
                    <a:pt x="193357" y="108585"/>
                    <a:pt x="188595" y="196215"/>
                    <a:pt x="149542" y="280035"/>
                  </a:cubicBezTo>
                  <a:cubicBezTo>
                    <a:pt x="131445" y="320040"/>
                    <a:pt x="114300" y="360045"/>
                    <a:pt x="74295" y="386715"/>
                  </a:cubicBezTo>
                  <a:cubicBezTo>
                    <a:pt x="80010" y="371475"/>
                    <a:pt x="84772" y="355282"/>
                    <a:pt x="90488" y="339090"/>
                  </a:cubicBezTo>
                  <a:cubicBezTo>
                    <a:pt x="73342" y="353378"/>
                    <a:pt x="60007" y="366713"/>
                    <a:pt x="43815" y="377190"/>
                  </a:cubicBezTo>
                  <a:cubicBezTo>
                    <a:pt x="31432" y="385763"/>
                    <a:pt x="15240" y="390525"/>
                    <a:pt x="0" y="397193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17"/>
            <p:cNvSpPr/>
            <p:nvPr/>
          </p:nvSpPr>
          <p:spPr>
            <a:xfrm>
              <a:off x="4986337" y="4851081"/>
              <a:ext cx="144780" cy="122872"/>
            </a:xfrm>
            <a:custGeom>
              <a:avLst/>
              <a:gdLst/>
              <a:ahLst/>
              <a:cxnLst/>
              <a:rect l="l" t="t" r="r" b="b"/>
              <a:pathLst>
                <a:path w="144780" h="122872" extrusionOk="0">
                  <a:moveTo>
                    <a:pt x="60960" y="110490"/>
                  </a:moveTo>
                  <a:cubicBezTo>
                    <a:pt x="46672" y="114300"/>
                    <a:pt x="31432" y="118110"/>
                    <a:pt x="12382" y="122873"/>
                  </a:cubicBezTo>
                  <a:cubicBezTo>
                    <a:pt x="9525" y="116205"/>
                    <a:pt x="4763" y="105728"/>
                    <a:pt x="0" y="95250"/>
                  </a:cubicBezTo>
                  <a:cubicBezTo>
                    <a:pt x="43815" y="63818"/>
                    <a:pt x="88582" y="31433"/>
                    <a:pt x="132397" y="0"/>
                  </a:cubicBezTo>
                  <a:cubicBezTo>
                    <a:pt x="132397" y="1905"/>
                    <a:pt x="132397" y="3810"/>
                    <a:pt x="132397" y="5715"/>
                  </a:cubicBezTo>
                  <a:cubicBezTo>
                    <a:pt x="136207" y="12383"/>
                    <a:pt x="140970" y="20003"/>
                    <a:pt x="144780" y="26670"/>
                  </a:cubicBezTo>
                  <a:cubicBezTo>
                    <a:pt x="134303" y="40958"/>
                    <a:pt x="126682" y="56198"/>
                    <a:pt x="114300" y="68580"/>
                  </a:cubicBezTo>
                  <a:cubicBezTo>
                    <a:pt x="98107" y="82868"/>
                    <a:pt x="79057" y="96203"/>
                    <a:pt x="60960" y="110490"/>
                  </a:cubicBezTo>
                  <a:close/>
                </a:path>
              </a:pathLst>
            </a:custGeom>
            <a:solidFill>
              <a:srgbClr val="F0EF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17"/>
            <p:cNvSpPr/>
            <p:nvPr/>
          </p:nvSpPr>
          <p:spPr>
            <a:xfrm>
              <a:off x="5666422" y="4511039"/>
              <a:ext cx="265747" cy="180913"/>
            </a:xfrm>
            <a:custGeom>
              <a:avLst/>
              <a:gdLst/>
              <a:ahLst/>
              <a:cxnLst/>
              <a:rect l="l" t="t" r="r" b="b"/>
              <a:pathLst>
                <a:path w="265747" h="180913" extrusionOk="0">
                  <a:moveTo>
                    <a:pt x="174308" y="58103"/>
                  </a:moveTo>
                  <a:cubicBezTo>
                    <a:pt x="189547" y="51435"/>
                    <a:pt x="205740" y="46672"/>
                    <a:pt x="219075" y="38100"/>
                  </a:cubicBezTo>
                  <a:cubicBezTo>
                    <a:pt x="235268" y="27622"/>
                    <a:pt x="248603" y="13335"/>
                    <a:pt x="265747" y="0"/>
                  </a:cubicBezTo>
                  <a:cubicBezTo>
                    <a:pt x="260033" y="16192"/>
                    <a:pt x="254318" y="32385"/>
                    <a:pt x="249555" y="47625"/>
                  </a:cubicBezTo>
                  <a:cubicBezTo>
                    <a:pt x="247650" y="49530"/>
                    <a:pt x="245745" y="51435"/>
                    <a:pt x="243840" y="53340"/>
                  </a:cubicBezTo>
                  <a:cubicBezTo>
                    <a:pt x="190500" y="64770"/>
                    <a:pt x="159068" y="108585"/>
                    <a:pt x="114300" y="132397"/>
                  </a:cubicBezTo>
                  <a:cubicBezTo>
                    <a:pt x="84772" y="148590"/>
                    <a:pt x="55245" y="165735"/>
                    <a:pt x="24765" y="180022"/>
                  </a:cubicBezTo>
                  <a:cubicBezTo>
                    <a:pt x="19050" y="182880"/>
                    <a:pt x="8572" y="178117"/>
                    <a:pt x="0" y="176213"/>
                  </a:cubicBezTo>
                  <a:cubicBezTo>
                    <a:pt x="57150" y="137160"/>
                    <a:pt x="116205" y="97155"/>
                    <a:pt x="174308" y="58103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17"/>
            <p:cNvSpPr/>
            <p:nvPr/>
          </p:nvSpPr>
          <p:spPr>
            <a:xfrm>
              <a:off x="4482465" y="4391024"/>
              <a:ext cx="72389" cy="114300"/>
            </a:xfrm>
            <a:custGeom>
              <a:avLst/>
              <a:gdLst/>
              <a:ahLst/>
              <a:cxnLst/>
              <a:rect l="l" t="t" r="r" b="b"/>
              <a:pathLst>
                <a:path w="72389" h="114300" extrusionOk="0">
                  <a:moveTo>
                    <a:pt x="72390" y="102870"/>
                  </a:moveTo>
                  <a:cubicBezTo>
                    <a:pt x="71438" y="107632"/>
                    <a:pt x="70485" y="111443"/>
                    <a:pt x="69532" y="114300"/>
                  </a:cubicBezTo>
                  <a:cubicBezTo>
                    <a:pt x="59055" y="112395"/>
                    <a:pt x="48577" y="111443"/>
                    <a:pt x="38100" y="110490"/>
                  </a:cubicBezTo>
                  <a:cubicBezTo>
                    <a:pt x="12382" y="78105"/>
                    <a:pt x="8572" y="40957"/>
                    <a:pt x="0" y="0"/>
                  </a:cubicBezTo>
                  <a:cubicBezTo>
                    <a:pt x="12382" y="1905"/>
                    <a:pt x="20002" y="2857"/>
                    <a:pt x="26670" y="2857"/>
                  </a:cubicBezTo>
                  <a:cubicBezTo>
                    <a:pt x="42863" y="36195"/>
                    <a:pt x="58102" y="69532"/>
                    <a:pt x="72390" y="102870"/>
                  </a:cubicBezTo>
                  <a:close/>
                </a:path>
              </a:pathLst>
            </a:custGeom>
            <a:solidFill>
              <a:srgbClr val="F0EF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7"/>
            <p:cNvSpPr/>
            <p:nvPr/>
          </p:nvSpPr>
          <p:spPr>
            <a:xfrm>
              <a:off x="4938712" y="5017769"/>
              <a:ext cx="25717" cy="18097"/>
            </a:xfrm>
            <a:custGeom>
              <a:avLst/>
              <a:gdLst/>
              <a:ahLst/>
              <a:cxnLst/>
              <a:rect l="l" t="t" r="r" b="b"/>
              <a:pathLst>
                <a:path w="25717" h="18097" extrusionOk="0">
                  <a:moveTo>
                    <a:pt x="0" y="18098"/>
                  </a:moveTo>
                  <a:cubicBezTo>
                    <a:pt x="8572" y="12383"/>
                    <a:pt x="17145" y="6668"/>
                    <a:pt x="25718" y="0"/>
                  </a:cubicBezTo>
                  <a:cubicBezTo>
                    <a:pt x="17145" y="6668"/>
                    <a:pt x="8572" y="12383"/>
                    <a:pt x="0" y="18098"/>
                  </a:cubicBezTo>
                  <a:close/>
                </a:path>
              </a:pathLst>
            </a:custGeom>
            <a:solidFill>
              <a:srgbClr val="CDCF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7"/>
            <p:cNvSpPr/>
            <p:nvPr/>
          </p:nvSpPr>
          <p:spPr>
            <a:xfrm>
              <a:off x="4766309" y="5081587"/>
              <a:ext cx="16192" cy="17144"/>
            </a:xfrm>
            <a:custGeom>
              <a:avLst/>
              <a:gdLst/>
              <a:ahLst/>
              <a:cxnLst/>
              <a:rect l="l" t="t" r="r" b="b"/>
              <a:pathLst>
                <a:path w="16192" h="17144" extrusionOk="0">
                  <a:moveTo>
                    <a:pt x="10478" y="17145"/>
                  </a:moveTo>
                  <a:cubicBezTo>
                    <a:pt x="6668" y="13335"/>
                    <a:pt x="3810" y="8572"/>
                    <a:pt x="0" y="4763"/>
                  </a:cubicBezTo>
                  <a:cubicBezTo>
                    <a:pt x="1905" y="2857"/>
                    <a:pt x="4763" y="1905"/>
                    <a:pt x="6668" y="0"/>
                  </a:cubicBezTo>
                  <a:cubicBezTo>
                    <a:pt x="9525" y="5715"/>
                    <a:pt x="12383" y="10478"/>
                    <a:pt x="16193" y="16193"/>
                  </a:cubicBezTo>
                  <a:cubicBezTo>
                    <a:pt x="13335" y="16193"/>
                    <a:pt x="12383" y="16193"/>
                    <a:pt x="10478" y="17145"/>
                  </a:cubicBezTo>
                  <a:close/>
                </a:path>
              </a:pathLst>
            </a:custGeom>
            <a:solidFill>
              <a:srgbClr val="CDCF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17"/>
            <p:cNvSpPr/>
            <p:nvPr/>
          </p:nvSpPr>
          <p:spPr>
            <a:xfrm>
              <a:off x="4728209" y="5087302"/>
              <a:ext cx="18097" cy="17144"/>
            </a:xfrm>
            <a:custGeom>
              <a:avLst/>
              <a:gdLst/>
              <a:ahLst/>
              <a:cxnLst/>
              <a:rect l="l" t="t" r="r" b="b"/>
              <a:pathLst>
                <a:path w="18097" h="17144" extrusionOk="0">
                  <a:moveTo>
                    <a:pt x="12383" y="17145"/>
                  </a:moveTo>
                  <a:cubicBezTo>
                    <a:pt x="8572" y="13335"/>
                    <a:pt x="3810" y="8572"/>
                    <a:pt x="0" y="4763"/>
                  </a:cubicBezTo>
                  <a:cubicBezTo>
                    <a:pt x="1905" y="2857"/>
                    <a:pt x="4763" y="953"/>
                    <a:pt x="6668" y="0"/>
                  </a:cubicBezTo>
                  <a:cubicBezTo>
                    <a:pt x="10478" y="5715"/>
                    <a:pt x="14288" y="11430"/>
                    <a:pt x="18097" y="17145"/>
                  </a:cubicBezTo>
                  <a:cubicBezTo>
                    <a:pt x="16193" y="16192"/>
                    <a:pt x="14288" y="17145"/>
                    <a:pt x="12383" y="17145"/>
                  </a:cubicBezTo>
                  <a:close/>
                </a:path>
              </a:pathLst>
            </a:custGeom>
            <a:solidFill>
              <a:srgbClr val="CDCF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17"/>
            <p:cNvSpPr/>
            <p:nvPr/>
          </p:nvSpPr>
          <p:spPr>
            <a:xfrm>
              <a:off x="4544346" y="3675095"/>
              <a:ext cx="1375725" cy="1280147"/>
            </a:xfrm>
            <a:custGeom>
              <a:avLst/>
              <a:gdLst/>
              <a:ahLst/>
              <a:cxnLst/>
              <a:rect l="l" t="t" r="r" b="b"/>
              <a:pathLst>
                <a:path w="1375725" h="1280147" extrusionOk="0">
                  <a:moveTo>
                    <a:pt x="241966" y="1273142"/>
                  </a:moveTo>
                  <a:cubicBezTo>
                    <a:pt x="282924" y="1202657"/>
                    <a:pt x="308641" y="1127409"/>
                    <a:pt x="319119" y="1047399"/>
                  </a:cubicBezTo>
                  <a:cubicBezTo>
                    <a:pt x="320071" y="1041684"/>
                    <a:pt x="322929" y="1036922"/>
                    <a:pt x="324834" y="1032159"/>
                  </a:cubicBezTo>
                  <a:cubicBezTo>
                    <a:pt x="341979" y="1013109"/>
                    <a:pt x="333406" y="988344"/>
                    <a:pt x="305784" y="976914"/>
                  </a:cubicBezTo>
                  <a:cubicBezTo>
                    <a:pt x="178149" y="923574"/>
                    <a:pt x="86709" y="837849"/>
                    <a:pt x="37179" y="714024"/>
                  </a:cubicBezTo>
                  <a:cubicBezTo>
                    <a:pt x="34321" y="706404"/>
                    <a:pt x="21939" y="702594"/>
                    <a:pt x="14319" y="696879"/>
                  </a:cubicBezTo>
                  <a:cubicBezTo>
                    <a:pt x="-19971" y="577817"/>
                    <a:pt x="9556" y="466374"/>
                    <a:pt x="79089" y="367314"/>
                  </a:cubicBezTo>
                  <a:cubicBezTo>
                    <a:pt x="207676" y="183482"/>
                    <a:pt x="395319" y="76801"/>
                    <a:pt x="621061" y="28224"/>
                  </a:cubicBezTo>
                  <a:cubicBezTo>
                    <a:pt x="740124" y="2507"/>
                    <a:pt x="860139" y="-13686"/>
                    <a:pt x="982059" y="15842"/>
                  </a:cubicBezTo>
                  <a:cubicBezTo>
                    <a:pt x="1163034" y="60609"/>
                    <a:pt x="1292574" y="163479"/>
                    <a:pt x="1366869" y="327309"/>
                  </a:cubicBezTo>
                  <a:cubicBezTo>
                    <a:pt x="1368774" y="332072"/>
                    <a:pt x="1369726" y="337786"/>
                    <a:pt x="1371631" y="343502"/>
                  </a:cubicBezTo>
                  <a:cubicBezTo>
                    <a:pt x="1367821" y="349217"/>
                    <a:pt x="1360201" y="354932"/>
                    <a:pt x="1361154" y="360647"/>
                  </a:cubicBezTo>
                  <a:cubicBezTo>
                    <a:pt x="1363059" y="389222"/>
                    <a:pt x="1367821" y="418749"/>
                    <a:pt x="1369726" y="447324"/>
                  </a:cubicBezTo>
                  <a:cubicBezTo>
                    <a:pt x="1372584" y="506379"/>
                    <a:pt x="1385919" y="567339"/>
                    <a:pt x="1360201" y="623536"/>
                  </a:cubicBezTo>
                  <a:cubicBezTo>
                    <a:pt x="1332579" y="682592"/>
                    <a:pt x="1303051" y="742599"/>
                    <a:pt x="1262094" y="794034"/>
                  </a:cubicBezTo>
                  <a:cubicBezTo>
                    <a:pt x="1168749" y="912144"/>
                    <a:pt x="1043019" y="993107"/>
                    <a:pt x="896334" y="1043589"/>
                  </a:cubicBezTo>
                  <a:cubicBezTo>
                    <a:pt x="890619" y="1044542"/>
                    <a:pt x="884904" y="1044542"/>
                    <a:pt x="879189" y="1046447"/>
                  </a:cubicBezTo>
                  <a:cubicBezTo>
                    <a:pt x="776319" y="1073117"/>
                    <a:pt x="674401" y="1109311"/>
                    <a:pt x="564864" y="1101692"/>
                  </a:cubicBezTo>
                  <a:cubicBezTo>
                    <a:pt x="557244" y="1104549"/>
                    <a:pt x="549624" y="1108359"/>
                    <a:pt x="541051" y="1111217"/>
                  </a:cubicBezTo>
                  <a:cubicBezTo>
                    <a:pt x="524859" y="1089309"/>
                    <a:pt x="513429" y="1105502"/>
                    <a:pt x="502951" y="1115979"/>
                  </a:cubicBezTo>
                  <a:cubicBezTo>
                    <a:pt x="436276" y="1187417"/>
                    <a:pt x="350551" y="1234089"/>
                    <a:pt x="264826" y="1279809"/>
                  </a:cubicBezTo>
                  <a:cubicBezTo>
                    <a:pt x="259111" y="1281714"/>
                    <a:pt x="249586" y="1275047"/>
                    <a:pt x="241966" y="1273142"/>
                  </a:cubicBezTo>
                  <a:close/>
                  <a:moveTo>
                    <a:pt x="514381" y="423511"/>
                  </a:moveTo>
                  <a:cubicBezTo>
                    <a:pt x="514381" y="419702"/>
                    <a:pt x="514381" y="415892"/>
                    <a:pt x="514381" y="412082"/>
                  </a:cubicBezTo>
                  <a:cubicBezTo>
                    <a:pt x="512476" y="404461"/>
                    <a:pt x="510571" y="396842"/>
                    <a:pt x="508666" y="389222"/>
                  </a:cubicBezTo>
                  <a:cubicBezTo>
                    <a:pt x="508666" y="385411"/>
                    <a:pt x="508666" y="381602"/>
                    <a:pt x="508666" y="377792"/>
                  </a:cubicBezTo>
                  <a:cubicBezTo>
                    <a:pt x="505809" y="370172"/>
                    <a:pt x="501999" y="362552"/>
                    <a:pt x="499141" y="354932"/>
                  </a:cubicBezTo>
                  <a:cubicBezTo>
                    <a:pt x="499141" y="349217"/>
                    <a:pt x="498189" y="343502"/>
                    <a:pt x="498189" y="337786"/>
                  </a:cubicBezTo>
                  <a:cubicBezTo>
                    <a:pt x="492474" y="315879"/>
                    <a:pt x="485806" y="293972"/>
                    <a:pt x="480091" y="273017"/>
                  </a:cubicBezTo>
                  <a:cubicBezTo>
                    <a:pt x="467709" y="280636"/>
                    <a:pt x="460089" y="286352"/>
                    <a:pt x="451516" y="292067"/>
                  </a:cubicBezTo>
                  <a:cubicBezTo>
                    <a:pt x="442944" y="276827"/>
                    <a:pt x="436276" y="261586"/>
                    <a:pt x="413416" y="260634"/>
                  </a:cubicBezTo>
                  <a:cubicBezTo>
                    <a:pt x="366744" y="259682"/>
                    <a:pt x="326739" y="295877"/>
                    <a:pt x="334359" y="338739"/>
                  </a:cubicBezTo>
                  <a:cubicBezTo>
                    <a:pt x="355314" y="461611"/>
                    <a:pt x="378174" y="583532"/>
                    <a:pt x="402939" y="705452"/>
                  </a:cubicBezTo>
                  <a:cubicBezTo>
                    <a:pt x="405796" y="718786"/>
                    <a:pt x="414369" y="743552"/>
                    <a:pt x="440086" y="742599"/>
                  </a:cubicBezTo>
                  <a:cubicBezTo>
                    <a:pt x="439134" y="749267"/>
                    <a:pt x="438181" y="755934"/>
                    <a:pt x="437229" y="762602"/>
                  </a:cubicBezTo>
                  <a:cubicBezTo>
                    <a:pt x="462946" y="783557"/>
                    <a:pt x="507714" y="783557"/>
                    <a:pt x="527716" y="762602"/>
                  </a:cubicBezTo>
                  <a:cubicBezTo>
                    <a:pt x="534384" y="756886"/>
                    <a:pt x="540099" y="751172"/>
                    <a:pt x="546766" y="745457"/>
                  </a:cubicBezTo>
                  <a:cubicBezTo>
                    <a:pt x="552481" y="735932"/>
                    <a:pt x="558196" y="726407"/>
                    <a:pt x="562959" y="716882"/>
                  </a:cubicBezTo>
                  <a:cubicBezTo>
                    <a:pt x="562959" y="713072"/>
                    <a:pt x="562006" y="709261"/>
                    <a:pt x="562006" y="705452"/>
                  </a:cubicBezTo>
                  <a:cubicBezTo>
                    <a:pt x="562006" y="701642"/>
                    <a:pt x="562006" y="698784"/>
                    <a:pt x="562006" y="694974"/>
                  </a:cubicBezTo>
                  <a:cubicBezTo>
                    <a:pt x="554386" y="668304"/>
                    <a:pt x="546766" y="641634"/>
                    <a:pt x="540099" y="614964"/>
                  </a:cubicBezTo>
                  <a:cubicBezTo>
                    <a:pt x="538194" y="607344"/>
                    <a:pt x="537241" y="599724"/>
                    <a:pt x="535336" y="592104"/>
                  </a:cubicBezTo>
                  <a:cubicBezTo>
                    <a:pt x="533431" y="588294"/>
                    <a:pt x="531526" y="583532"/>
                    <a:pt x="529621" y="579722"/>
                  </a:cubicBezTo>
                  <a:cubicBezTo>
                    <a:pt x="528669" y="563529"/>
                    <a:pt x="527716" y="546384"/>
                    <a:pt x="526764" y="530192"/>
                  </a:cubicBezTo>
                  <a:cubicBezTo>
                    <a:pt x="526764" y="524477"/>
                    <a:pt x="526764" y="517809"/>
                    <a:pt x="526764" y="512094"/>
                  </a:cubicBezTo>
                  <a:cubicBezTo>
                    <a:pt x="526764" y="508284"/>
                    <a:pt x="525811" y="505427"/>
                    <a:pt x="525811" y="501617"/>
                  </a:cubicBezTo>
                  <a:cubicBezTo>
                    <a:pt x="523906" y="486377"/>
                    <a:pt x="522954" y="471136"/>
                    <a:pt x="521049" y="455897"/>
                  </a:cubicBezTo>
                  <a:cubicBezTo>
                    <a:pt x="521049" y="450182"/>
                    <a:pt x="520096" y="445419"/>
                    <a:pt x="520096" y="439704"/>
                  </a:cubicBezTo>
                  <a:cubicBezTo>
                    <a:pt x="517239" y="434942"/>
                    <a:pt x="515334" y="429227"/>
                    <a:pt x="514381" y="423511"/>
                  </a:cubicBezTo>
                  <a:close/>
                  <a:moveTo>
                    <a:pt x="861091" y="228249"/>
                  </a:moveTo>
                  <a:cubicBezTo>
                    <a:pt x="860139" y="228249"/>
                    <a:pt x="858234" y="227297"/>
                    <a:pt x="857281" y="227297"/>
                  </a:cubicBezTo>
                  <a:cubicBezTo>
                    <a:pt x="858234" y="228249"/>
                    <a:pt x="859186" y="229201"/>
                    <a:pt x="860139" y="230154"/>
                  </a:cubicBezTo>
                  <a:cubicBezTo>
                    <a:pt x="860139" y="250157"/>
                    <a:pt x="857281" y="270159"/>
                    <a:pt x="861091" y="289209"/>
                  </a:cubicBezTo>
                  <a:cubicBezTo>
                    <a:pt x="890619" y="423511"/>
                    <a:pt x="920146" y="557814"/>
                    <a:pt x="951579" y="692117"/>
                  </a:cubicBezTo>
                  <a:cubicBezTo>
                    <a:pt x="955389" y="708309"/>
                    <a:pt x="969676" y="721644"/>
                    <a:pt x="980154" y="735932"/>
                  </a:cubicBezTo>
                  <a:cubicBezTo>
                    <a:pt x="976344" y="760697"/>
                    <a:pt x="984916" y="778794"/>
                    <a:pt x="1011586" y="786414"/>
                  </a:cubicBezTo>
                  <a:cubicBezTo>
                    <a:pt x="1061116" y="799749"/>
                    <a:pt x="1106836" y="770222"/>
                    <a:pt x="1105884" y="720692"/>
                  </a:cubicBezTo>
                  <a:cubicBezTo>
                    <a:pt x="1103979" y="649254"/>
                    <a:pt x="1099216" y="578769"/>
                    <a:pt x="1090644" y="507332"/>
                  </a:cubicBezTo>
                  <a:cubicBezTo>
                    <a:pt x="1083024" y="443514"/>
                    <a:pt x="1069689" y="379697"/>
                    <a:pt x="1058259" y="315879"/>
                  </a:cubicBezTo>
                  <a:cubicBezTo>
                    <a:pt x="1055401" y="298734"/>
                    <a:pt x="1053496" y="280636"/>
                    <a:pt x="1048734" y="264444"/>
                  </a:cubicBezTo>
                  <a:cubicBezTo>
                    <a:pt x="1038256" y="220629"/>
                    <a:pt x="1037304" y="220629"/>
                    <a:pt x="986821" y="213961"/>
                  </a:cubicBezTo>
                  <a:cubicBezTo>
                    <a:pt x="978249" y="206342"/>
                    <a:pt x="970629" y="198722"/>
                    <a:pt x="962056" y="192054"/>
                  </a:cubicBezTo>
                  <a:cubicBezTo>
                    <a:pt x="960151" y="191101"/>
                    <a:pt x="958246" y="191101"/>
                    <a:pt x="956341" y="190149"/>
                  </a:cubicBezTo>
                  <a:cubicBezTo>
                    <a:pt x="945864" y="190149"/>
                    <a:pt x="936339" y="191101"/>
                    <a:pt x="925861" y="191101"/>
                  </a:cubicBezTo>
                  <a:cubicBezTo>
                    <a:pt x="899191" y="183482"/>
                    <a:pt x="867759" y="201579"/>
                    <a:pt x="862996" y="227297"/>
                  </a:cubicBezTo>
                  <a:lnTo>
                    <a:pt x="861091" y="228249"/>
                  </a:lnTo>
                  <a:close/>
                  <a:moveTo>
                    <a:pt x="810609" y="934052"/>
                  </a:moveTo>
                  <a:cubicBezTo>
                    <a:pt x="818229" y="924527"/>
                    <a:pt x="826801" y="915002"/>
                    <a:pt x="834421" y="905477"/>
                  </a:cubicBezTo>
                  <a:cubicBezTo>
                    <a:pt x="834421" y="903572"/>
                    <a:pt x="835374" y="901667"/>
                    <a:pt x="835374" y="900714"/>
                  </a:cubicBezTo>
                  <a:cubicBezTo>
                    <a:pt x="839184" y="889284"/>
                    <a:pt x="842994" y="877854"/>
                    <a:pt x="846804" y="866424"/>
                  </a:cubicBezTo>
                  <a:cubicBezTo>
                    <a:pt x="846804" y="847374"/>
                    <a:pt x="837279" y="837849"/>
                    <a:pt x="817276" y="837849"/>
                  </a:cubicBezTo>
                  <a:cubicBezTo>
                    <a:pt x="803941" y="816894"/>
                    <a:pt x="785844" y="803559"/>
                    <a:pt x="758221" y="811179"/>
                  </a:cubicBezTo>
                  <a:cubicBezTo>
                    <a:pt x="747744" y="814036"/>
                    <a:pt x="738219" y="817847"/>
                    <a:pt x="727741" y="819752"/>
                  </a:cubicBezTo>
                  <a:cubicBezTo>
                    <a:pt x="700119" y="823561"/>
                    <a:pt x="690594" y="840707"/>
                    <a:pt x="692499" y="863567"/>
                  </a:cubicBezTo>
                  <a:cubicBezTo>
                    <a:pt x="694404" y="885474"/>
                    <a:pt x="704881" y="902619"/>
                    <a:pt x="727741" y="912144"/>
                  </a:cubicBezTo>
                  <a:cubicBezTo>
                    <a:pt x="729646" y="918811"/>
                    <a:pt x="731551" y="924527"/>
                    <a:pt x="734409" y="930242"/>
                  </a:cubicBezTo>
                  <a:cubicBezTo>
                    <a:pt x="747744" y="957864"/>
                    <a:pt x="794416" y="958817"/>
                    <a:pt x="810609" y="934052"/>
                  </a:cubicBezTo>
                  <a:lnTo>
                    <a:pt x="810609" y="934052"/>
                  </a:lnTo>
                  <a:close/>
                  <a:moveTo>
                    <a:pt x="803941" y="349217"/>
                  </a:moveTo>
                  <a:cubicBezTo>
                    <a:pt x="802036" y="310164"/>
                    <a:pt x="802036" y="271111"/>
                    <a:pt x="775366" y="235869"/>
                  </a:cubicBezTo>
                  <a:cubicBezTo>
                    <a:pt x="764889" y="244442"/>
                    <a:pt x="757269" y="252061"/>
                    <a:pt x="749649" y="258729"/>
                  </a:cubicBezTo>
                  <a:cubicBezTo>
                    <a:pt x="735361" y="216819"/>
                    <a:pt x="723931" y="210151"/>
                    <a:pt x="677259" y="219676"/>
                  </a:cubicBezTo>
                  <a:cubicBezTo>
                    <a:pt x="659161" y="223486"/>
                    <a:pt x="641064" y="229201"/>
                    <a:pt x="622966" y="234917"/>
                  </a:cubicBezTo>
                  <a:cubicBezTo>
                    <a:pt x="601059" y="241584"/>
                    <a:pt x="591534" y="257776"/>
                    <a:pt x="594391" y="278732"/>
                  </a:cubicBezTo>
                  <a:cubicBezTo>
                    <a:pt x="596296" y="301592"/>
                    <a:pt x="598201" y="323499"/>
                    <a:pt x="602964" y="346359"/>
                  </a:cubicBezTo>
                  <a:cubicBezTo>
                    <a:pt x="622966" y="465422"/>
                    <a:pt x="645826" y="583532"/>
                    <a:pt x="663924" y="702594"/>
                  </a:cubicBezTo>
                  <a:cubicBezTo>
                    <a:pt x="667734" y="727359"/>
                    <a:pt x="673449" y="745457"/>
                    <a:pt x="702024" y="750219"/>
                  </a:cubicBezTo>
                  <a:cubicBezTo>
                    <a:pt x="706786" y="754029"/>
                    <a:pt x="710596" y="760697"/>
                    <a:pt x="715359" y="762602"/>
                  </a:cubicBezTo>
                  <a:cubicBezTo>
                    <a:pt x="759174" y="774984"/>
                    <a:pt x="836326" y="728311"/>
                    <a:pt x="834421" y="685449"/>
                  </a:cubicBezTo>
                  <a:cubicBezTo>
                    <a:pt x="832516" y="629252"/>
                    <a:pt x="822039" y="574007"/>
                    <a:pt x="815371" y="518761"/>
                  </a:cubicBezTo>
                  <a:cubicBezTo>
                    <a:pt x="815371" y="514952"/>
                    <a:pt x="815371" y="511142"/>
                    <a:pt x="815371" y="508284"/>
                  </a:cubicBezTo>
                  <a:cubicBezTo>
                    <a:pt x="820134" y="500664"/>
                    <a:pt x="829659" y="492092"/>
                    <a:pt x="828706" y="485424"/>
                  </a:cubicBezTo>
                  <a:cubicBezTo>
                    <a:pt x="821086" y="439704"/>
                    <a:pt x="812514" y="394936"/>
                    <a:pt x="803941" y="349217"/>
                  </a:cubicBezTo>
                  <a:close/>
                  <a:moveTo>
                    <a:pt x="972534" y="901667"/>
                  </a:moveTo>
                  <a:cubicBezTo>
                    <a:pt x="980154" y="907382"/>
                    <a:pt x="986821" y="913097"/>
                    <a:pt x="994441" y="918811"/>
                  </a:cubicBezTo>
                  <a:cubicBezTo>
                    <a:pt x="1025874" y="942624"/>
                    <a:pt x="1042066" y="943577"/>
                    <a:pt x="1065879" y="915002"/>
                  </a:cubicBezTo>
                  <a:cubicBezTo>
                    <a:pt x="1078261" y="900714"/>
                    <a:pt x="1083976" y="878807"/>
                    <a:pt x="1085881" y="858804"/>
                  </a:cubicBezTo>
                  <a:cubicBezTo>
                    <a:pt x="1088739" y="825467"/>
                    <a:pt x="1078261" y="817847"/>
                    <a:pt x="1043019" y="820704"/>
                  </a:cubicBezTo>
                  <a:cubicBezTo>
                    <a:pt x="1037304" y="817847"/>
                    <a:pt x="1031589" y="814036"/>
                    <a:pt x="1024921" y="812132"/>
                  </a:cubicBezTo>
                  <a:cubicBezTo>
                    <a:pt x="997299" y="802607"/>
                    <a:pt x="953484" y="814036"/>
                    <a:pt x="941101" y="832134"/>
                  </a:cubicBezTo>
                  <a:cubicBezTo>
                    <a:pt x="924909" y="856899"/>
                    <a:pt x="936339" y="882617"/>
                    <a:pt x="972534" y="901667"/>
                  </a:cubicBezTo>
                  <a:close/>
                  <a:moveTo>
                    <a:pt x="490569" y="923574"/>
                  </a:moveTo>
                  <a:cubicBezTo>
                    <a:pt x="491521" y="954054"/>
                    <a:pt x="513429" y="969294"/>
                    <a:pt x="537241" y="953102"/>
                  </a:cubicBezTo>
                  <a:cubicBezTo>
                    <a:pt x="560101" y="936909"/>
                    <a:pt x="581056" y="917859"/>
                    <a:pt x="581056" y="886427"/>
                  </a:cubicBezTo>
                  <a:cubicBezTo>
                    <a:pt x="581056" y="862614"/>
                    <a:pt x="575341" y="847374"/>
                    <a:pt x="545814" y="848327"/>
                  </a:cubicBezTo>
                  <a:cubicBezTo>
                    <a:pt x="531526" y="837849"/>
                    <a:pt x="519144" y="825467"/>
                    <a:pt x="502951" y="818799"/>
                  </a:cubicBezTo>
                  <a:cubicBezTo>
                    <a:pt x="475329" y="806417"/>
                    <a:pt x="436276" y="819752"/>
                    <a:pt x="424846" y="841659"/>
                  </a:cubicBezTo>
                  <a:cubicBezTo>
                    <a:pt x="410559" y="868329"/>
                    <a:pt x="417226" y="893094"/>
                    <a:pt x="447706" y="911192"/>
                  </a:cubicBezTo>
                  <a:cubicBezTo>
                    <a:pt x="460089" y="918811"/>
                    <a:pt x="476281" y="919764"/>
                    <a:pt x="490569" y="923574"/>
                  </a:cubicBez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17"/>
            <p:cNvSpPr/>
            <p:nvPr/>
          </p:nvSpPr>
          <p:spPr>
            <a:xfrm>
              <a:off x="5438775" y="4017644"/>
              <a:ext cx="517212" cy="716905"/>
            </a:xfrm>
            <a:custGeom>
              <a:avLst/>
              <a:gdLst/>
              <a:ahLst/>
              <a:cxnLst/>
              <a:rect l="l" t="t" r="r" b="b"/>
              <a:pathLst>
                <a:path w="517212" h="716905" extrusionOk="0">
                  <a:moveTo>
                    <a:pt x="0" y="700088"/>
                  </a:moveTo>
                  <a:cubicBezTo>
                    <a:pt x="146685" y="649605"/>
                    <a:pt x="272415" y="568643"/>
                    <a:pt x="365760" y="450533"/>
                  </a:cubicBezTo>
                  <a:cubicBezTo>
                    <a:pt x="406718" y="399098"/>
                    <a:pt x="436245" y="339090"/>
                    <a:pt x="463868" y="280035"/>
                  </a:cubicBezTo>
                  <a:cubicBezTo>
                    <a:pt x="490538" y="223838"/>
                    <a:pt x="476250" y="162878"/>
                    <a:pt x="473393" y="103823"/>
                  </a:cubicBezTo>
                  <a:cubicBezTo>
                    <a:pt x="472440" y="75248"/>
                    <a:pt x="466725" y="45720"/>
                    <a:pt x="464820" y="17145"/>
                  </a:cubicBezTo>
                  <a:cubicBezTo>
                    <a:pt x="464820" y="11430"/>
                    <a:pt x="471488" y="5715"/>
                    <a:pt x="475297" y="0"/>
                  </a:cubicBezTo>
                  <a:cubicBezTo>
                    <a:pt x="543878" y="174308"/>
                    <a:pt x="533400" y="339090"/>
                    <a:pt x="405765" y="487680"/>
                  </a:cubicBezTo>
                  <a:cubicBezTo>
                    <a:pt x="332422" y="573405"/>
                    <a:pt x="233363" y="630555"/>
                    <a:pt x="131445" y="682943"/>
                  </a:cubicBezTo>
                  <a:cubicBezTo>
                    <a:pt x="126682" y="680085"/>
                    <a:pt x="120015" y="673418"/>
                    <a:pt x="118110" y="674370"/>
                  </a:cubicBezTo>
                  <a:cubicBezTo>
                    <a:pt x="91440" y="684848"/>
                    <a:pt x="66675" y="699135"/>
                    <a:pt x="40005" y="707708"/>
                  </a:cubicBezTo>
                  <a:cubicBezTo>
                    <a:pt x="29528" y="709613"/>
                    <a:pt x="7620" y="731520"/>
                    <a:pt x="0" y="700088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7"/>
            <p:cNvSpPr/>
            <p:nvPr/>
          </p:nvSpPr>
          <p:spPr>
            <a:xfrm>
              <a:off x="4558665" y="4371021"/>
              <a:ext cx="319351" cy="335280"/>
            </a:xfrm>
            <a:custGeom>
              <a:avLst/>
              <a:gdLst/>
              <a:ahLst/>
              <a:cxnLst/>
              <a:rect l="l" t="t" r="r" b="b"/>
              <a:pathLst>
                <a:path w="319351" h="335280" extrusionOk="0">
                  <a:moveTo>
                    <a:pt x="0" y="0"/>
                  </a:moveTo>
                  <a:cubicBezTo>
                    <a:pt x="7620" y="5715"/>
                    <a:pt x="20002" y="10478"/>
                    <a:pt x="22860" y="17145"/>
                  </a:cubicBezTo>
                  <a:cubicBezTo>
                    <a:pt x="72390" y="140970"/>
                    <a:pt x="164782" y="226695"/>
                    <a:pt x="291465" y="280035"/>
                  </a:cubicBezTo>
                  <a:cubicBezTo>
                    <a:pt x="319088" y="291465"/>
                    <a:pt x="327660" y="317183"/>
                    <a:pt x="310515" y="335280"/>
                  </a:cubicBezTo>
                  <a:cubicBezTo>
                    <a:pt x="309563" y="313372"/>
                    <a:pt x="298132" y="303847"/>
                    <a:pt x="274320" y="307658"/>
                  </a:cubicBezTo>
                  <a:cubicBezTo>
                    <a:pt x="265747" y="309563"/>
                    <a:pt x="254317" y="306705"/>
                    <a:pt x="246697" y="302895"/>
                  </a:cubicBezTo>
                  <a:cubicBezTo>
                    <a:pt x="123825" y="238125"/>
                    <a:pt x="36195" y="145733"/>
                    <a:pt x="1905" y="13335"/>
                  </a:cubicBezTo>
                  <a:cubicBezTo>
                    <a:pt x="0" y="9525"/>
                    <a:pt x="0" y="4763"/>
                    <a:pt x="0" y="0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7"/>
            <p:cNvSpPr/>
            <p:nvPr/>
          </p:nvSpPr>
          <p:spPr>
            <a:xfrm>
              <a:off x="5107305" y="4690969"/>
              <a:ext cx="463867" cy="116297"/>
            </a:xfrm>
            <a:custGeom>
              <a:avLst/>
              <a:gdLst/>
              <a:ahLst/>
              <a:cxnLst/>
              <a:rect l="l" t="t" r="r" b="b"/>
              <a:pathLst>
                <a:path w="463867" h="116297" extrusionOk="0">
                  <a:moveTo>
                    <a:pt x="331470" y="26762"/>
                  </a:moveTo>
                  <a:cubicBezTo>
                    <a:pt x="339090" y="58195"/>
                    <a:pt x="360997" y="37240"/>
                    <a:pt x="372427" y="33430"/>
                  </a:cubicBezTo>
                  <a:cubicBezTo>
                    <a:pt x="399097" y="25810"/>
                    <a:pt x="424815" y="10570"/>
                    <a:pt x="450532" y="92"/>
                  </a:cubicBezTo>
                  <a:cubicBezTo>
                    <a:pt x="453390" y="-860"/>
                    <a:pt x="460057" y="5807"/>
                    <a:pt x="463867" y="8665"/>
                  </a:cubicBezTo>
                  <a:cubicBezTo>
                    <a:pt x="415290" y="29620"/>
                    <a:pt x="367665" y="50575"/>
                    <a:pt x="319088" y="71530"/>
                  </a:cubicBezTo>
                  <a:cubicBezTo>
                    <a:pt x="279082" y="81055"/>
                    <a:pt x="240030" y="89627"/>
                    <a:pt x="200025" y="99152"/>
                  </a:cubicBezTo>
                  <a:cubicBezTo>
                    <a:pt x="199072" y="99152"/>
                    <a:pt x="199072" y="102010"/>
                    <a:pt x="198120" y="103915"/>
                  </a:cubicBezTo>
                  <a:cubicBezTo>
                    <a:pt x="194310" y="104867"/>
                    <a:pt x="190500" y="104867"/>
                    <a:pt x="186690" y="105820"/>
                  </a:cubicBezTo>
                  <a:cubicBezTo>
                    <a:pt x="182880" y="106772"/>
                    <a:pt x="178117" y="107725"/>
                    <a:pt x="174307" y="108677"/>
                  </a:cubicBezTo>
                  <a:cubicBezTo>
                    <a:pt x="166688" y="109630"/>
                    <a:pt x="159067" y="110582"/>
                    <a:pt x="150495" y="111535"/>
                  </a:cubicBezTo>
                  <a:cubicBezTo>
                    <a:pt x="146685" y="112487"/>
                    <a:pt x="141922" y="113440"/>
                    <a:pt x="138113" y="114392"/>
                  </a:cubicBezTo>
                  <a:cubicBezTo>
                    <a:pt x="126682" y="115345"/>
                    <a:pt x="114300" y="115345"/>
                    <a:pt x="102870" y="116297"/>
                  </a:cubicBezTo>
                  <a:cubicBezTo>
                    <a:pt x="103822" y="102010"/>
                    <a:pt x="101917" y="92485"/>
                    <a:pt x="81915" y="94390"/>
                  </a:cubicBezTo>
                  <a:cubicBezTo>
                    <a:pt x="59055" y="97247"/>
                    <a:pt x="35242" y="98200"/>
                    <a:pt x="12382" y="99152"/>
                  </a:cubicBezTo>
                  <a:cubicBezTo>
                    <a:pt x="8572" y="93437"/>
                    <a:pt x="3810" y="88675"/>
                    <a:pt x="0" y="82960"/>
                  </a:cubicBezTo>
                  <a:cubicBezTo>
                    <a:pt x="110490" y="90580"/>
                    <a:pt x="211455" y="54385"/>
                    <a:pt x="314325" y="27715"/>
                  </a:cubicBezTo>
                  <a:cubicBezTo>
                    <a:pt x="320040" y="27715"/>
                    <a:pt x="325755" y="27715"/>
                    <a:pt x="331470" y="26762"/>
                  </a:cubicBezTo>
                  <a:close/>
                </a:path>
              </a:pathLst>
            </a:custGeom>
            <a:solidFill>
              <a:srgbClr val="CDCF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17"/>
            <p:cNvSpPr/>
            <p:nvPr/>
          </p:nvSpPr>
          <p:spPr>
            <a:xfrm>
              <a:off x="4744402" y="4775420"/>
              <a:ext cx="339090" cy="249016"/>
            </a:xfrm>
            <a:custGeom>
              <a:avLst/>
              <a:gdLst/>
              <a:ahLst/>
              <a:cxnLst/>
              <a:rect l="l" t="t" r="r" b="b"/>
              <a:pathLst>
                <a:path w="339090" h="249016" extrusionOk="0">
                  <a:moveTo>
                    <a:pt x="41910" y="172817"/>
                  </a:moveTo>
                  <a:cubicBezTo>
                    <a:pt x="48578" y="174722"/>
                    <a:pt x="58103" y="181389"/>
                    <a:pt x="62865" y="179484"/>
                  </a:cubicBezTo>
                  <a:cubicBezTo>
                    <a:pt x="149542" y="133764"/>
                    <a:pt x="235267" y="87092"/>
                    <a:pt x="300990" y="15654"/>
                  </a:cubicBezTo>
                  <a:cubicBezTo>
                    <a:pt x="310515" y="5177"/>
                    <a:pt x="322897" y="-11016"/>
                    <a:pt x="339090" y="10892"/>
                  </a:cubicBezTo>
                  <a:cubicBezTo>
                    <a:pt x="333375" y="19464"/>
                    <a:pt x="328613" y="28989"/>
                    <a:pt x="320992" y="35657"/>
                  </a:cubicBezTo>
                  <a:cubicBezTo>
                    <a:pt x="252413" y="91854"/>
                    <a:pt x="187642" y="151862"/>
                    <a:pt x="104775" y="190914"/>
                  </a:cubicBezTo>
                  <a:cubicBezTo>
                    <a:pt x="89535" y="197582"/>
                    <a:pt x="79057" y="213774"/>
                    <a:pt x="66675" y="226157"/>
                  </a:cubicBezTo>
                  <a:cubicBezTo>
                    <a:pt x="44767" y="233777"/>
                    <a:pt x="22860" y="241397"/>
                    <a:pt x="953" y="249017"/>
                  </a:cubicBezTo>
                  <a:cubicBezTo>
                    <a:pt x="953" y="243302"/>
                    <a:pt x="0" y="237587"/>
                    <a:pt x="0" y="231872"/>
                  </a:cubicBezTo>
                  <a:cubicBezTo>
                    <a:pt x="14288" y="210917"/>
                    <a:pt x="28575" y="191867"/>
                    <a:pt x="41910" y="172817"/>
                  </a:cubicBezTo>
                  <a:close/>
                </a:path>
              </a:pathLst>
            </a:custGeom>
            <a:solidFill>
              <a:srgbClr val="CDCF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17"/>
            <p:cNvSpPr/>
            <p:nvPr/>
          </p:nvSpPr>
          <p:spPr>
            <a:xfrm>
              <a:off x="4812030" y="4774881"/>
              <a:ext cx="308609" cy="224790"/>
            </a:xfrm>
            <a:custGeom>
              <a:avLst/>
              <a:gdLst/>
              <a:ahLst/>
              <a:cxnLst/>
              <a:rect l="l" t="t" r="r" b="b"/>
              <a:pathLst>
                <a:path w="308609" h="224790" extrusionOk="0">
                  <a:moveTo>
                    <a:pt x="0" y="224790"/>
                  </a:moveTo>
                  <a:cubicBezTo>
                    <a:pt x="12382" y="212408"/>
                    <a:pt x="22860" y="196215"/>
                    <a:pt x="38100" y="189548"/>
                  </a:cubicBezTo>
                  <a:cubicBezTo>
                    <a:pt x="120967" y="150495"/>
                    <a:pt x="185738" y="90488"/>
                    <a:pt x="254317" y="34290"/>
                  </a:cubicBezTo>
                  <a:cubicBezTo>
                    <a:pt x="261938" y="27623"/>
                    <a:pt x="266700" y="18098"/>
                    <a:pt x="272415" y="9525"/>
                  </a:cubicBezTo>
                  <a:cubicBezTo>
                    <a:pt x="280035" y="6668"/>
                    <a:pt x="287655" y="2858"/>
                    <a:pt x="296227" y="0"/>
                  </a:cubicBezTo>
                  <a:cubicBezTo>
                    <a:pt x="300038" y="5715"/>
                    <a:pt x="304800" y="10478"/>
                    <a:pt x="308610" y="16193"/>
                  </a:cubicBezTo>
                  <a:cubicBezTo>
                    <a:pt x="308610" y="22860"/>
                    <a:pt x="308610" y="30480"/>
                    <a:pt x="308610" y="37148"/>
                  </a:cubicBezTo>
                  <a:cubicBezTo>
                    <a:pt x="293370" y="45720"/>
                    <a:pt x="276225" y="52388"/>
                    <a:pt x="263842" y="63818"/>
                  </a:cubicBezTo>
                  <a:cubicBezTo>
                    <a:pt x="185738" y="132398"/>
                    <a:pt x="97155" y="184785"/>
                    <a:pt x="0" y="224790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7"/>
            <p:cNvSpPr/>
            <p:nvPr/>
          </p:nvSpPr>
          <p:spPr>
            <a:xfrm>
              <a:off x="5118734" y="4728209"/>
              <a:ext cx="470534" cy="131383"/>
            </a:xfrm>
            <a:custGeom>
              <a:avLst/>
              <a:gdLst/>
              <a:ahLst/>
              <a:cxnLst/>
              <a:rect l="l" t="t" r="r" b="b"/>
              <a:pathLst>
                <a:path w="470534" h="131383" extrusionOk="0">
                  <a:moveTo>
                    <a:pt x="0" y="126683"/>
                  </a:moveTo>
                  <a:cubicBezTo>
                    <a:pt x="0" y="124778"/>
                    <a:pt x="0" y="122872"/>
                    <a:pt x="0" y="120968"/>
                  </a:cubicBezTo>
                  <a:cubicBezTo>
                    <a:pt x="9525" y="116205"/>
                    <a:pt x="19050" y="106680"/>
                    <a:pt x="29528" y="106680"/>
                  </a:cubicBezTo>
                  <a:cubicBezTo>
                    <a:pt x="183833" y="104775"/>
                    <a:pt x="328613" y="67628"/>
                    <a:pt x="464820" y="953"/>
                  </a:cubicBezTo>
                  <a:cubicBezTo>
                    <a:pt x="466725" y="0"/>
                    <a:pt x="468630" y="0"/>
                    <a:pt x="470535" y="0"/>
                  </a:cubicBezTo>
                  <a:cubicBezTo>
                    <a:pt x="464820" y="7620"/>
                    <a:pt x="460058" y="18097"/>
                    <a:pt x="451485" y="22860"/>
                  </a:cubicBezTo>
                  <a:cubicBezTo>
                    <a:pt x="383858" y="55245"/>
                    <a:pt x="312420" y="77153"/>
                    <a:pt x="238125" y="91440"/>
                  </a:cubicBezTo>
                  <a:cubicBezTo>
                    <a:pt x="171450" y="104775"/>
                    <a:pt x="104775" y="118110"/>
                    <a:pt x="38100" y="130493"/>
                  </a:cubicBezTo>
                  <a:cubicBezTo>
                    <a:pt x="26670" y="133350"/>
                    <a:pt x="13335" y="128588"/>
                    <a:pt x="0" y="126683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17"/>
            <p:cNvSpPr/>
            <p:nvPr/>
          </p:nvSpPr>
          <p:spPr>
            <a:xfrm>
              <a:off x="5119687" y="4786069"/>
              <a:ext cx="90647" cy="25959"/>
            </a:xfrm>
            <a:custGeom>
              <a:avLst/>
              <a:gdLst/>
              <a:ahLst/>
              <a:cxnLst/>
              <a:rect l="l" t="t" r="r" b="b"/>
              <a:pathLst>
                <a:path w="90647" h="25959" extrusionOk="0">
                  <a:moveTo>
                    <a:pt x="0" y="25960"/>
                  </a:moveTo>
                  <a:cubicBezTo>
                    <a:pt x="0" y="19292"/>
                    <a:pt x="0" y="11672"/>
                    <a:pt x="0" y="5005"/>
                  </a:cubicBezTo>
                  <a:cubicBezTo>
                    <a:pt x="22860" y="3100"/>
                    <a:pt x="46672" y="2147"/>
                    <a:pt x="69532" y="242"/>
                  </a:cubicBezTo>
                  <a:cubicBezTo>
                    <a:pt x="88582" y="-1663"/>
                    <a:pt x="91440" y="7862"/>
                    <a:pt x="90488" y="22150"/>
                  </a:cubicBezTo>
                  <a:cubicBezTo>
                    <a:pt x="86678" y="23102"/>
                    <a:pt x="82868" y="23102"/>
                    <a:pt x="78105" y="24055"/>
                  </a:cubicBezTo>
                  <a:cubicBezTo>
                    <a:pt x="78105" y="22150"/>
                    <a:pt x="78105" y="19292"/>
                    <a:pt x="78105" y="17387"/>
                  </a:cubicBezTo>
                  <a:cubicBezTo>
                    <a:pt x="77153" y="15482"/>
                    <a:pt x="77153" y="12625"/>
                    <a:pt x="76200" y="10720"/>
                  </a:cubicBezTo>
                  <a:cubicBezTo>
                    <a:pt x="75247" y="12625"/>
                    <a:pt x="73343" y="15482"/>
                    <a:pt x="72390" y="17387"/>
                  </a:cubicBezTo>
                  <a:cubicBezTo>
                    <a:pt x="54293" y="20245"/>
                    <a:pt x="36195" y="23102"/>
                    <a:pt x="18097" y="25960"/>
                  </a:cubicBezTo>
                  <a:cubicBezTo>
                    <a:pt x="11430" y="25007"/>
                    <a:pt x="5715" y="25960"/>
                    <a:pt x="0" y="25960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7"/>
            <p:cNvSpPr/>
            <p:nvPr/>
          </p:nvSpPr>
          <p:spPr>
            <a:xfrm>
              <a:off x="5306377" y="4763452"/>
              <a:ext cx="120967" cy="32384"/>
            </a:xfrm>
            <a:custGeom>
              <a:avLst/>
              <a:gdLst/>
              <a:ahLst/>
              <a:cxnLst/>
              <a:rect l="l" t="t" r="r" b="b"/>
              <a:pathLst>
                <a:path w="120967" h="32384" extrusionOk="0">
                  <a:moveTo>
                    <a:pt x="0" y="32385"/>
                  </a:moveTo>
                  <a:cubicBezTo>
                    <a:pt x="953" y="30480"/>
                    <a:pt x="953" y="27622"/>
                    <a:pt x="1905" y="27622"/>
                  </a:cubicBezTo>
                  <a:cubicBezTo>
                    <a:pt x="41910" y="18097"/>
                    <a:pt x="80963" y="8572"/>
                    <a:pt x="120967" y="0"/>
                  </a:cubicBezTo>
                  <a:cubicBezTo>
                    <a:pt x="80010" y="10478"/>
                    <a:pt x="40005" y="20955"/>
                    <a:pt x="0" y="32385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5136832" y="4802504"/>
              <a:ext cx="60007" cy="8572"/>
            </a:xfrm>
            <a:custGeom>
              <a:avLst/>
              <a:gdLst/>
              <a:ahLst/>
              <a:cxnLst/>
              <a:rect l="l" t="t" r="r" b="b"/>
              <a:pathLst>
                <a:path w="60007" h="8572" extrusionOk="0">
                  <a:moveTo>
                    <a:pt x="0" y="8572"/>
                  </a:moveTo>
                  <a:cubicBezTo>
                    <a:pt x="18098" y="5715"/>
                    <a:pt x="36195" y="2857"/>
                    <a:pt x="54293" y="0"/>
                  </a:cubicBezTo>
                  <a:cubicBezTo>
                    <a:pt x="56198" y="0"/>
                    <a:pt x="58103" y="0"/>
                    <a:pt x="60008" y="0"/>
                  </a:cubicBezTo>
                  <a:cubicBezTo>
                    <a:pt x="60008" y="1905"/>
                    <a:pt x="60008" y="4763"/>
                    <a:pt x="60008" y="6667"/>
                  </a:cubicBezTo>
                  <a:cubicBezTo>
                    <a:pt x="40958" y="7620"/>
                    <a:pt x="20955" y="7620"/>
                    <a:pt x="0" y="8572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4727257" y="5005387"/>
              <a:ext cx="19050" cy="22859"/>
            </a:xfrm>
            <a:custGeom>
              <a:avLst/>
              <a:gdLst/>
              <a:ahLst/>
              <a:cxnLst/>
              <a:rect l="l" t="t" r="r" b="b"/>
              <a:pathLst>
                <a:path w="19050" h="22859" extrusionOk="0">
                  <a:moveTo>
                    <a:pt x="18098" y="0"/>
                  </a:moveTo>
                  <a:cubicBezTo>
                    <a:pt x="18098" y="5715"/>
                    <a:pt x="19050" y="11430"/>
                    <a:pt x="19050" y="17145"/>
                  </a:cubicBezTo>
                  <a:cubicBezTo>
                    <a:pt x="14288" y="19050"/>
                    <a:pt x="9525" y="20955"/>
                    <a:pt x="3810" y="22860"/>
                  </a:cubicBezTo>
                  <a:cubicBezTo>
                    <a:pt x="2858" y="21907"/>
                    <a:pt x="953" y="20003"/>
                    <a:pt x="0" y="19050"/>
                  </a:cubicBezTo>
                  <a:cubicBezTo>
                    <a:pt x="5715" y="13335"/>
                    <a:pt x="12383" y="6668"/>
                    <a:pt x="18098" y="0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5245417" y="4802504"/>
              <a:ext cx="12382" cy="2857"/>
            </a:xfrm>
            <a:custGeom>
              <a:avLst/>
              <a:gdLst/>
              <a:ahLst/>
              <a:cxnLst/>
              <a:rect l="l" t="t" r="r" b="b"/>
              <a:pathLst>
                <a:path w="12382" h="2857" extrusionOk="0">
                  <a:moveTo>
                    <a:pt x="0" y="2857"/>
                  </a:moveTo>
                  <a:cubicBezTo>
                    <a:pt x="3810" y="1905"/>
                    <a:pt x="8572" y="952"/>
                    <a:pt x="12382" y="0"/>
                  </a:cubicBezTo>
                  <a:cubicBezTo>
                    <a:pt x="8572" y="952"/>
                    <a:pt x="4763" y="1905"/>
                    <a:pt x="0" y="2857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5614034" y="4711064"/>
              <a:ext cx="11430" cy="6667"/>
            </a:xfrm>
            <a:custGeom>
              <a:avLst/>
              <a:gdLst/>
              <a:ahLst/>
              <a:cxnLst/>
              <a:rect l="l" t="t" r="r" b="b"/>
              <a:pathLst>
                <a:path w="11430" h="6667" extrusionOk="0">
                  <a:moveTo>
                    <a:pt x="11430" y="0"/>
                  </a:moveTo>
                  <a:cubicBezTo>
                    <a:pt x="7620" y="1905"/>
                    <a:pt x="3810" y="3810"/>
                    <a:pt x="0" y="6667"/>
                  </a:cubicBezTo>
                  <a:cubicBezTo>
                    <a:pt x="3810" y="3810"/>
                    <a:pt x="7620" y="1905"/>
                    <a:pt x="11430" y="0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5281612" y="4797742"/>
              <a:ext cx="12382" cy="2857"/>
            </a:xfrm>
            <a:custGeom>
              <a:avLst/>
              <a:gdLst/>
              <a:ahLst/>
              <a:cxnLst/>
              <a:rect l="l" t="t" r="r" b="b"/>
              <a:pathLst>
                <a:path w="12382" h="2857" extrusionOk="0">
                  <a:moveTo>
                    <a:pt x="0" y="2857"/>
                  </a:moveTo>
                  <a:cubicBezTo>
                    <a:pt x="3810" y="1905"/>
                    <a:pt x="8572" y="952"/>
                    <a:pt x="12382" y="0"/>
                  </a:cubicBezTo>
                  <a:cubicBezTo>
                    <a:pt x="8572" y="0"/>
                    <a:pt x="4763" y="952"/>
                    <a:pt x="0" y="2857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7"/>
            <p:cNvSpPr/>
            <p:nvPr/>
          </p:nvSpPr>
          <p:spPr>
            <a:xfrm>
              <a:off x="4796790" y="5076824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6667" y="4763"/>
                  </a:moveTo>
                  <a:cubicBezTo>
                    <a:pt x="4763" y="5715"/>
                    <a:pt x="2857" y="6668"/>
                    <a:pt x="1905" y="6668"/>
                  </a:cubicBezTo>
                  <a:cubicBezTo>
                    <a:pt x="953" y="5715"/>
                    <a:pt x="0" y="3810"/>
                    <a:pt x="0" y="1905"/>
                  </a:cubicBezTo>
                  <a:cubicBezTo>
                    <a:pt x="1905" y="953"/>
                    <a:pt x="3810" y="0"/>
                    <a:pt x="4763" y="0"/>
                  </a:cubicBezTo>
                  <a:cubicBezTo>
                    <a:pt x="5715" y="953"/>
                    <a:pt x="6667" y="3810"/>
                    <a:pt x="6667" y="4763"/>
                  </a:cubicBezTo>
                  <a:close/>
                </a:path>
              </a:pathLst>
            </a:custGeom>
            <a:solidFill>
              <a:srgbClr val="CDCF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4555807" y="4521517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4763" y="6667"/>
                  </a:moveTo>
                  <a:cubicBezTo>
                    <a:pt x="2858" y="5715"/>
                    <a:pt x="952" y="5715"/>
                    <a:pt x="0" y="4763"/>
                  </a:cubicBezTo>
                  <a:cubicBezTo>
                    <a:pt x="0" y="3810"/>
                    <a:pt x="952" y="1905"/>
                    <a:pt x="1905" y="0"/>
                  </a:cubicBezTo>
                  <a:cubicBezTo>
                    <a:pt x="3810" y="952"/>
                    <a:pt x="5715" y="952"/>
                    <a:pt x="6667" y="1905"/>
                  </a:cubicBezTo>
                  <a:cubicBezTo>
                    <a:pt x="6667" y="2857"/>
                    <a:pt x="5715" y="4763"/>
                    <a:pt x="4763" y="6667"/>
                  </a:cubicBezTo>
                  <a:close/>
                </a:path>
              </a:pathLst>
            </a:custGeom>
            <a:solidFill>
              <a:srgbClr val="F0EF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7"/>
            <p:cNvSpPr/>
            <p:nvPr/>
          </p:nvSpPr>
          <p:spPr>
            <a:xfrm>
              <a:off x="5402503" y="3863339"/>
              <a:ext cx="208562" cy="554478"/>
            </a:xfrm>
            <a:custGeom>
              <a:avLst/>
              <a:gdLst/>
              <a:ahLst/>
              <a:cxnLst/>
              <a:rect l="l" t="t" r="r" b="b"/>
              <a:pathLst>
                <a:path w="208562" h="554478" extrusionOk="0">
                  <a:moveTo>
                    <a:pt x="121044" y="546735"/>
                  </a:moveTo>
                  <a:cubicBezTo>
                    <a:pt x="111519" y="532447"/>
                    <a:pt x="96279" y="519113"/>
                    <a:pt x="92469" y="502920"/>
                  </a:cubicBezTo>
                  <a:cubicBezTo>
                    <a:pt x="61036" y="368617"/>
                    <a:pt x="30556" y="235267"/>
                    <a:pt x="1981" y="100013"/>
                  </a:cubicBezTo>
                  <a:cubicBezTo>
                    <a:pt x="-1829" y="80963"/>
                    <a:pt x="1029" y="60960"/>
                    <a:pt x="1029" y="40957"/>
                  </a:cubicBezTo>
                  <a:cubicBezTo>
                    <a:pt x="1029" y="40957"/>
                    <a:pt x="1981" y="39053"/>
                    <a:pt x="1981" y="39053"/>
                  </a:cubicBezTo>
                  <a:cubicBezTo>
                    <a:pt x="1981" y="39053"/>
                    <a:pt x="2934" y="37147"/>
                    <a:pt x="2934" y="37147"/>
                  </a:cubicBezTo>
                  <a:cubicBezTo>
                    <a:pt x="23889" y="24765"/>
                    <a:pt x="44844" y="13335"/>
                    <a:pt x="65799" y="953"/>
                  </a:cubicBezTo>
                  <a:cubicBezTo>
                    <a:pt x="76276" y="953"/>
                    <a:pt x="85801" y="0"/>
                    <a:pt x="96279" y="0"/>
                  </a:cubicBezTo>
                  <a:cubicBezTo>
                    <a:pt x="98184" y="953"/>
                    <a:pt x="100089" y="953"/>
                    <a:pt x="101994" y="1905"/>
                  </a:cubicBezTo>
                  <a:cubicBezTo>
                    <a:pt x="110566" y="9525"/>
                    <a:pt x="118186" y="17145"/>
                    <a:pt x="126759" y="23813"/>
                  </a:cubicBezTo>
                  <a:cubicBezTo>
                    <a:pt x="139141" y="77153"/>
                    <a:pt x="150571" y="129540"/>
                    <a:pt x="162954" y="182880"/>
                  </a:cubicBezTo>
                  <a:cubicBezTo>
                    <a:pt x="163906" y="194310"/>
                    <a:pt x="163906" y="205740"/>
                    <a:pt x="165811" y="216217"/>
                  </a:cubicBezTo>
                  <a:cubicBezTo>
                    <a:pt x="180099" y="316230"/>
                    <a:pt x="194386" y="415290"/>
                    <a:pt x="207721" y="515303"/>
                  </a:cubicBezTo>
                  <a:cubicBezTo>
                    <a:pt x="211531" y="545782"/>
                    <a:pt x="202959" y="555307"/>
                    <a:pt x="170574" y="554355"/>
                  </a:cubicBezTo>
                  <a:cubicBezTo>
                    <a:pt x="154381" y="555307"/>
                    <a:pt x="137236" y="550545"/>
                    <a:pt x="121044" y="546735"/>
                  </a:cubicBezTo>
                  <a:close/>
                  <a:moveTo>
                    <a:pt x="165811" y="534353"/>
                  </a:moveTo>
                  <a:cubicBezTo>
                    <a:pt x="166764" y="528638"/>
                    <a:pt x="167716" y="525780"/>
                    <a:pt x="167716" y="523875"/>
                  </a:cubicBezTo>
                  <a:cubicBezTo>
                    <a:pt x="153429" y="422910"/>
                    <a:pt x="141046" y="321945"/>
                    <a:pt x="124854" y="221932"/>
                  </a:cubicBezTo>
                  <a:cubicBezTo>
                    <a:pt x="115329" y="162878"/>
                    <a:pt x="101994" y="105728"/>
                    <a:pt x="90564" y="46672"/>
                  </a:cubicBezTo>
                  <a:cubicBezTo>
                    <a:pt x="86754" y="25717"/>
                    <a:pt x="70561" y="23813"/>
                    <a:pt x="59131" y="37147"/>
                  </a:cubicBezTo>
                  <a:cubicBezTo>
                    <a:pt x="48654" y="48578"/>
                    <a:pt x="40081" y="67628"/>
                    <a:pt x="42939" y="81915"/>
                  </a:cubicBezTo>
                  <a:cubicBezTo>
                    <a:pt x="63894" y="192405"/>
                    <a:pt x="86754" y="301942"/>
                    <a:pt x="109614" y="411480"/>
                  </a:cubicBezTo>
                  <a:cubicBezTo>
                    <a:pt x="117234" y="449580"/>
                    <a:pt x="127711" y="487680"/>
                    <a:pt x="138189" y="528638"/>
                  </a:cubicBezTo>
                  <a:cubicBezTo>
                    <a:pt x="142951" y="528638"/>
                    <a:pt x="153429" y="531495"/>
                    <a:pt x="165811" y="534353"/>
                  </a:cubicBezTo>
                  <a:close/>
                </a:path>
              </a:pathLst>
            </a:custGeom>
            <a:solidFill>
              <a:srgbClr val="160F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7"/>
            <p:cNvSpPr/>
            <p:nvPr/>
          </p:nvSpPr>
          <p:spPr>
            <a:xfrm>
              <a:off x="5137527" y="3891912"/>
              <a:ext cx="193718" cy="534354"/>
            </a:xfrm>
            <a:custGeom>
              <a:avLst/>
              <a:gdLst/>
              <a:ahLst/>
              <a:cxnLst/>
              <a:rect l="l" t="t" r="r" b="b"/>
              <a:pathLst>
                <a:path w="193718" h="534354" extrusionOk="0">
                  <a:moveTo>
                    <a:pt x="107890" y="534355"/>
                  </a:moveTo>
                  <a:cubicBezTo>
                    <a:pt x="79315" y="529592"/>
                    <a:pt x="73600" y="511494"/>
                    <a:pt x="69790" y="486730"/>
                  </a:cubicBezTo>
                  <a:cubicBezTo>
                    <a:pt x="50740" y="367667"/>
                    <a:pt x="28833" y="248605"/>
                    <a:pt x="8830" y="130494"/>
                  </a:cubicBezTo>
                  <a:cubicBezTo>
                    <a:pt x="5020" y="108587"/>
                    <a:pt x="3115" y="85727"/>
                    <a:pt x="258" y="62867"/>
                  </a:cubicBezTo>
                  <a:cubicBezTo>
                    <a:pt x="-1647" y="41912"/>
                    <a:pt x="6925" y="25719"/>
                    <a:pt x="28833" y="19052"/>
                  </a:cubicBezTo>
                  <a:cubicBezTo>
                    <a:pt x="46930" y="13337"/>
                    <a:pt x="65028" y="7622"/>
                    <a:pt x="83125" y="3812"/>
                  </a:cubicBezTo>
                  <a:cubicBezTo>
                    <a:pt x="129798" y="-5713"/>
                    <a:pt x="141228" y="955"/>
                    <a:pt x="155515" y="42865"/>
                  </a:cubicBezTo>
                  <a:cubicBezTo>
                    <a:pt x="159325" y="69534"/>
                    <a:pt x="163135" y="96205"/>
                    <a:pt x="166945" y="122875"/>
                  </a:cubicBezTo>
                  <a:cubicBezTo>
                    <a:pt x="172660" y="183834"/>
                    <a:pt x="177423" y="245747"/>
                    <a:pt x="183138" y="306707"/>
                  </a:cubicBezTo>
                  <a:cubicBezTo>
                    <a:pt x="186948" y="358142"/>
                    <a:pt x="191710" y="409577"/>
                    <a:pt x="193615" y="461012"/>
                  </a:cubicBezTo>
                  <a:cubicBezTo>
                    <a:pt x="194568" y="473394"/>
                    <a:pt x="188853" y="490540"/>
                    <a:pt x="179328" y="497207"/>
                  </a:cubicBezTo>
                  <a:cubicBezTo>
                    <a:pt x="157420" y="513400"/>
                    <a:pt x="131703" y="522925"/>
                    <a:pt x="107890" y="534355"/>
                  </a:cubicBezTo>
                  <a:close/>
                  <a:moveTo>
                    <a:pt x="113605" y="496255"/>
                  </a:moveTo>
                  <a:cubicBezTo>
                    <a:pt x="144085" y="494350"/>
                    <a:pt x="153610" y="481967"/>
                    <a:pt x="150753" y="459107"/>
                  </a:cubicBezTo>
                  <a:cubicBezTo>
                    <a:pt x="143133" y="380050"/>
                    <a:pt x="137418" y="300992"/>
                    <a:pt x="129798" y="221934"/>
                  </a:cubicBezTo>
                  <a:cubicBezTo>
                    <a:pt x="125035" y="165737"/>
                    <a:pt x="119320" y="109540"/>
                    <a:pt x="111700" y="53342"/>
                  </a:cubicBezTo>
                  <a:cubicBezTo>
                    <a:pt x="110748" y="42865"/>
                    <a:pt x="100270" y="26672"/>
                    <a:pt x="92650" y="24767"/>
                  </a:cubicBezTo>
                  <a:cubicBezTo>
                    <a:pt x="61218" y="20005"/>
                    <a:pt x="41215" y="40959"/>
                    <a:pt x="42168" y="71440"/>
                  </a:cubicBezTo>
                  <a:cubicBezTo>
                    <a:pt x="43120" y="82869"/>
                    <a:pt x="43120" y="94300"/>
                    <a:pt x="45025" y="104777"/>
                  </a:cubicBezTo>
                  <a:cubicBezTo>
                    <a:pt x="60265" y="195265"/>
                    <a:pt x="75505" y="284800"/>
                    <a:pt x="90745" y="375287"/>
                  </a:cubicBezTo>
                  <a:cubicBezTo>
                    <a:pt x="99318" y="415292"/>
                    <a:pt x="106938" y="454344"/>
                    <a:pt x="113605" y="496255"/>
                  </a:cubicBezTo>
                  <a:close/>
                </a:path>
              </a:pathLst>
            </a:custGeom>
            <a:solidFill>
              <a:srgbClr val="160F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7"/>
            <p:cNvSpPr/>
            <p:nvPr/>
          </p:nvSpPr>
          <p:spPr>
            <a:xfrm>
              <a:off x="4875863" y="3936611"/>
              <a:ext cx="184153" cy="482987"/>
            </a:xfrm>
            <a:custGeom>
              <a:avLst/>
              <a:gdLst/>
              <a:ahLst/>
              <a:cxnLst/>
              <a:rect l="l" t="t" r="r" b="b"/>
              <a:pathLst>
                <a:path w="184153" h="482987" extrusionOk="0">
                  <a:moveTo>
                    <a:pt x="107617" y="482035"/>
                  </a:moveTo>
                  <a:cubicBezTo>
                    <a:pt x="80946" y="482035"/>
                    <a:pt x="72374" y="458223"/>
                    <a:pt x="69517" y="444888"/>
                  </a:cubicBezTo>
                  <a:cubicBezTo>
                    <a:pt x="44752" y="322968"/>
                    <a:pt x="21892" y="201048"/>
                    <a:pt x="937" y="78175"/>
                  </a:cubicBezTo>
                  <a:cubicBezTo>
                    <a:pt x="-6683" y="35313"/>
                    <a:pt x="33321" y="-1835"/>
                    <a:pt x="79994" y="70"/>
                  </a:cubicBezTo>
                  <a:cubicBezTo>
                    <a:pt x="102854" y="1023"/>
                    <a:pt x="110474" y="15310"/>
                    <a:pt x="118094" y="31503"/>
                  </a:cubicBezTo>
                  <a:cubicBezTo>
                    <a:pt x="121904" y="46743"/>
                    <a:pt x="126667" y="61983"/>
                    <a:pt x="129524" y="78175"/>
                  </a:cubicBezTo>
                  <a:cubicBezTo>
                    <a:pt x="148574" y="199143"/>
                    <a:pt x="166671" y="321063"/>
                    <a:pt x="183817" y="442030"/>
                  </a:cubicBezTo>
                  <a:cubicBezTo>
                    <a:pt x="185721" y="452508"/>
                    <a:pt x="179054" y="462985"/>
                    <a:pt x="176196" y="473463"/>
                  </a:cubicBezTo>
                  <a:cubicBezTo>
                    <a:pt x="156194" y="476320"/>
                    <a:pt x="136192" y="480130"/>
                    <a:pt x="115237" y="482988"/>
                  </a:cubicBezTo>
                  <a:cubicBezTo>
                    <a:pt x="112379" y="482988"/>
                    <a:pt x="110474" y="482035"/>
                    <a:pt x="107617" y="482035"/>
                  </a:cubicBezTo>
                  <a:lnTo>
                    <a:pt x="107617" y="482035"/>
                  </a:lnTo>
                  <a:close/>
                  <a:moveTo>
                    <a:pt x="77137" y="27693"/>
                  </a:moveTo>
                  <a:cubicBezTo>
                    <a:pt x="71421" y="26740"/>
                    <a:pt x="65706" y="25788"/>
                    <a:pt x="59039" y="25788"/>
                  </a:cubicBezTo>
                  <a:cubicBezTo>
                    <a:pt x="52371" y="41028"/>
                    <a:pt x="40942" y="57220"/>
                    <a:pt x="41894" y="71508"/>
                  </a:cubicBezTo>
                  <a:cubicBezTo>
                    <a:pt x="42846" y="101988"/>
                    <a:pt x="50467" y="133420"/>
                    <a:pt x="56181" y="163900"/>
                  </a:cubicBezTo>
                  <a:cubicBezTo>
                    <a:pt x="70469" y="240100"/>
                    <a:pt x="85709" y="315348"/>
                    <a:pt x="99996" y="391548"/>
                  </a:cubicBezTo>
                  <a:cubicBezTo>
                    <a:pt x="103806" y="412503"/>
                    <a:pt x="106664" y="434410"/>
                    <a:pt x="110474" y="457270"/>
                  </a:cubicBezTo>
                  <a:cubicBezTo>
                    <a:pt x="141906" y="464890"/>
                    <a:pt x="145717" y="462985"/>
                    <a:pt x="140954" y="431553"/>
                  </a:cubicBezTo>
                  <a:cubicBezTo>
                    <a:pt x="129524" y="348685"/>
                    <a:pt x="118094" y="264865"/>
                    <a:pt x="104759" y="181998"/>
                  </a:cubicBezTo>
                  <a:cubicBezTo>
                    <a:pt x="97139" y="130563"/>
                    <a:pt x="86662" y="79128"/>
                    <a:pt x="77137" y="27693"/>
                  </a:cubicBezTo>
                  <a:close/>
                </a:path>
              </a:pathLst>
            </a:custGeom>
            <a:solidFill>
              <a:srgbClr val="160F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7"/>
            <p:cNvSpPr/>
            <p:nvPr/>
          </p:nvSpPr>
          <p:spPr>
            <a:xfrm>
              <a:off x="5522684" y="3990974"/>
              <a:ext cx="125655" cy="473738"/>
            </a:xfrm>
            <a:custGeom>
              <a:avLst/>
              <a:gdLst/>
              <a:ahLst/>
              <a:cxnLst/>
              <a:rect l="l" t="t" r="r" b="b"/>
              <a:pathLst>
                <a:path w="125655" h="473738" extrusionOk="0">
                  <a:moveTo>
                    <a:pt x="863" y="419100"/>
                  </a:moveTo>
                  <a:cubicBezTo>
                    <a:pt x="17055" y="421957"/>
                    <a:pt x="34200" y="427672"/>
                    <a:pt x="50393" y="427672"/>
                  </a:cubicBezTo>
                  <a:cubicBezTo>
                    <a:pt x="82778" y="428625"/>
                    <a:pt x="92303" y="418147"/>
                    <a:pt x="87540" y="388620"/>
                  </a:cubicBezTo>
                  <a:cubicBezTo>
                    <a:pt x="74205" y="288607"/>
                    <a:pt x="59918" y="189547"/>
                    <a:pt x="45630" y="89535"/>
                  </a:cubicBezTo>
                  <a:cubicBezTo>
                    <a:pt x="43725" y="78105"/>
                    <a:pt x="43725" y="66675"/>
                    <a:pt x="42773" y="56197"/>
                  </a:cubicBezTo>
                  <a:cubicBezTo>
                    <a:pt x="48488" y="54293"/>
                    <a:pt x="53250" y="52388"/>
                    <a:pt x="58965" y="50482"/>
                  </a:cubicBezTo>
                  <a:cubicBezTo>
                    <a:pt x="62775" y="68580"/>
                    <a:pt x="66585" y="86678"/>
                    <a:pt x="70395" y="104775"/>
                  </a:cubicBezTo>
                  <a:cubicBezTo>
                    <a:pt x="73253" y="103822"/>
                    <a:pt x="77063" y="103822"/>
                    <a:pt x="79920" y="102870"/>
                  </a:cubicBezTo>
                  <a:cubicBezTo>
                    <a:pt x="77063" y="75247"/>
                    <a:pt x="73253" y="46672"/>
                    <a:pt x="71348" y="19050"/>
                  </a:cubicBezTo>
                  <a:cubicBezTo>
                    <a:pt x="71348" y="13335"/>
                    <a:pt x="76110" y="6668"/>
                    <a:pt x="78015" y="0"/>
                  </a:cubicBezTo>
                  <a:cubicBezTo>
                    <a:pt x="89445" y="63818"/>
                    <a:pt x="102780" y="127635"/>
                    <a:pt x="110400" y="191453"/>
                  </a:cubicBezTo>
                  <a:cubicBezTo>
                    <a:pt x="118973" y="261938"/>
                    <a:pt x="123735" y="333375"/>
                    <a:pt x="125640" y="404813"/>
                  </a:cubicBezTo>
                  <a:cubicBezTo>
                    <a:pt x="126593" y="454343"/>
                    <a:pt x="81825" y="483870"/>
                    <a:pt x="31343" y="470535"/>
                  </a:cubicBezTo>
                  <a:cubicBezTo>
                    <a:pt x="5625" y="462915"/>
                    <a:pt x="-2947" y="443865"/>
                    <a:pt x="863" y="419100"/>
                  </a:cubicBezTo>
                  <a:close/>
                  <a:moveTo>
                    <a:pt x="92303" y="268605"/>
                  </a:moveTo>
                  <a:cubicBezTo>
                    <a:pt x="96113" y="268605"/>
                    <a:pt x="99923" y="267653"/>
                    <a:pt x="103733" y="267653"/>
                  </a:cubicBezTo>
                  <a:cubicBezTo>
                    <a:pt x="98970" y="226695"/>
                    <a:pt x="94208" y="185738"/>
                    <a:pt x="89445" y="144780"/>
                  </a:cubicBezTo>
                  <a:cubicBezTo>
                    <a:pt x="85635" y="144780"/>
                    <a:pt x="81825" y="145732"/>
                    <a:pt x="78015" y="145732"/>
                  </a:cubicBezTo>
                  <a:cubicBezTo>
                    <a:pt x="82778" y="186690"/>
                    <a:pt x="87540" y="227647"/>
                    <a:pt x="92303" y="268605"/>
                  </a:cubicBezTo>
                  <a:close/>
                </a:path>
              </a:pathLst>
            </a:custGeom>
            <a:solidFill>
              <a:srgbClr val="CDCF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7"/>
            <p:cNvSpPr/>
            <p:nvPr/>
          </p:nvSpPr>
          <p:spPr>
            <a:xfrm>
              <a:off x="4994909" y="3949064"/>
              <a:ext cx="109537" cy="490537"/>
            </a:xfrm>
            <a:custGeom>
              <a:avLst/>
              <a:gdLst/>
              <a:ahLst/>
              <a:cxnLst/>
              <a:rect l="l" t="t" r="r" b="b"/>
              <a:pathLst>
                <a:path w="109537" h="490537" extrusionOk="0">
                  <a:moveTo>
                    <a:pt x="58103" y="461010"/>
                  </a:moveTo>
                  <a:cubicBezTo>
                    <a:pt x="60960" y="450532"/>
                    <a:pt x="66675" y="439103"/>
                    <a:pt x="65722" y="429578"/>
                  </a:cubicBezTo>
                  <a:cubicBezTo>
                    <a:pt x="48578" y="307657"/>
                    <a:pt x="29528" y="186690"/>
                    <a:pt x="11430" y="65722"/>
                  </a:cubicBezTo>
                  <a:cubicBezTo>
                    <a:pt x="8572" y="50482"/>
                    <a:pt x="3810" y="34290"/>
                    <a:pt x="0" y="19050"/>
                  </a:cubicBezTo>
                  <a:cubicBezTo>
                    <a:pt x="8572" y="13335"/>
                    <a:pt x="16193" y="7620"/>
                    <a:pt x="28575" y="0"/>
                  </a:cubicBezTo>
                  <a:cubicBezTo>
                    <a:pt x="34290" y="20955"/>
                    <a:pt x="40005" y="42863"/>
                    <a:pt x="46672" y="64770"/>
                  </a:cubicBezTo>
                  <a:cubicBezTo>
                    <a:pt x="46672" y="70485"/>
                    <a:pt x="47625" y="76200"/>
                    <a:pt x="47625" y="81915"/>
                  </a:cubicBezTo>
                  <a:cubicBezTo>
                    <a:pt x="50483" y="89535"/>
                    <a:pt x="54293" y="97155"/>
                    <a:pt x="57150" y="104775"/>
                  </a:cubicBezTo>
                  <a:cubicBezTo>
                    <a:pt x="53340" y="109538"/>
                    <a:pt x="48578" y="114300"/>
                    <a:pt x="44768" y="119063"/>
                  </a:cubicBezTo>
                  <a:cubicBezTo>
                    <a:pt x="45720" y="120015"/>
                    <a:pt x="47625" y="120967"/>
                    <a:pt x="48578" y="121920"/>
                  </a:cubicBezTo>
                  <a:cubicBezTo>
                    <a:pt x="51435" y="120015"/>
                    <a:pt x="54293" y="117157"/>
                    <a:pt x="57150" y="115253"/>
                  </a:cubicBezTo>
                  <a:cubicBezTo>
                    <a:pt x="59055" y="122872"/>
                    <a:pt x="60960" y="130492"/>
                    <a:pt x="62865" y="138113"/>
                  </a:cubicBezTo>
                  <a:cubicBezTo>
                    <a:pt x="44768" y="156210"/>
                    <a:pt x="47625" y="174307"/>
                    <a:pt x="68580" y="182880"/>
                  </a:cubicBezTo>
                  <a:cubicBezTo>
                    <a:pt x="70485" y="198120"/>
                    <a:pt x="71438" y="213360"/>
                    <a:pt x="73343" y="228600"/>
                  </a:cubicBezTo>
                  <a:cubicBezTo>
                    <a:pt x="68580" y="219075"/>
                    <a:pt x="63818" y="210503"/>
                    <a:pt x="57150" y="199072"/>
                  </a:cubicBezTo>
                  <a:cubicBezTo>
                    <a:pt x="57150" y="211455"/>
                    <a:pt x="56197" y="221932"/>
                    <a:pt x="58103" y="232410"/>
                  </a:cubicBezTo>
                  <a:cubicBezTo>
                    <a:pt x="59055" y="235267"/>
                    <a:pt x="68580" y="237172"/>
                    <a:pt x="74295" y="240030"/>
                  </a:cubicBezTo>
                  <a:cubicBezTo>
                    <a:pt x="74295" y="245745"/>
                    <a:pt x="74295" y="252413"/>
                    <a:pt x="74295" y="258128"/>
                  </a:cubicBezTo>
                  <a:cubicBezTo>
                    <a:pt x="60008" y="273367"/>
                    <a:pt x="66675" y="333375"/>
                    <a:pt x="84772" y="344805"/>
                  </a:cubicBezTo>
                  <a:cubicBezTo>
                    <a:pt x="84772" y="344805"/>
                    <a:pt x="85725" y="343853"/>
                    <a:pt x="86678" y="342900"/>
                  </a:cubicBezTo>
                  <a:cubicBezTo>
                    <a:pt x="94297" y="369570"/>
                    <a:pt x="101918" y="396240"/>
                    <a:pt x="108585" y="422910"/>
                  </a:cubicBezTo>
                  <a:cubicBezTo>
                    <a:pt x="103822" y="423863"/>
                    <a:pt x="99060" y="423863"/>
                    <a:pt x="93345" y="424815"/>
                  </a:cubicBezTo>
                  <a:cubicBezTo>
                    <a:pt x="98108" y="427672"/>
                    <a:pt x="103822" y="430530"/>
                    <a:pt x="108585" y="433388"/>
                  </a:cubicBezTo>
                  <a:cubicBezTo>
                    <a:pt x="108585" y="437197"/>
                    <a:pt x="109538" y="441007"/>
                    <a:pt x="109538" y="444817"/>
                  </a:cubicBezTo>
                  <a:cubicBezTo>
                    <a:pt x="81915" y="453390"/>
                    <a:pt x="79058" y="458153"/>
                    <a:pt x="93345" y="473392"/>
                  </a:cubicBezTo>
                  <a:cubicBezTo>
                    <a:pt x="86678" y="479107"/>
                    <a:pt x="80963" y="484822"/>
                    <a:pt x="74295" y="490538"/>
                  </a:cubicBezTo>
                  <a:cubicBezTo>
                    <a:pt x="61913" y="490538"/>
                    <a:pt x="50483" y="490538"/>
                    <a:pt x="38100" y="490538"/>
                  </a:cubicBezTo>
                  <a:cubicBezTo>
                    <a:pt x="45720" y="480060"/>
                    <a:pt x="52388" y="470535"/>
                    <a:pt x="58103" y="461010"/>
                  </a:cubicBezTo>
                  <a:close/>
                  <a:moveTo>
                    <a:pt x="70485" y="466725"/>
                  </a:moveTo>
                  <a:cubicBezTo>
                    <a:pt x="68580" y="468630"/>
                    <a:pt x="67628" y="470535"/>
                    <a:pt x="65722" y="472440"/>
                  </a:cubicBezTo>
                  <a:cubicBezTo>
                    <a:pt x="66675" y="473392"/>
                    <a:pt x="67628" y="473392"/>
                    <a:pt x="67628" y="474345"/>
                  </a:cubicBezTo>
                  <a:cubicBezTo>
                    <a:pt x="68580" y="472440"/>
                    <a:pt x="69533" y="469582"/>
                    <a:pt x="70485" y="466725"/>
                  </a:cubicBezTo>
                  <a:cubicBezTo>
                    <a:pt x="71438" y="465772"/>
                    <a:pt x="71438" y="464820"/>
                    <a:pt x="72390" y="464820"/>
                  </a:cubicBezTo>
                  <a:cubicBezTo>
                    <a:pt x="71438" y="465772"/>
                    <a:pt x="70485" y="466725"/>
                    <a:pt x="70485" y="466725"/>
                  </a:cubicBezTo>
                  <a:close/>
                </a:path>
              </a:pathLst>
            </a:custGeom>
            <a:solidFill>
              <a:srgbClr val="CDCF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7"/>
            <p:cNvSpPr/>
            <p:nvPr/>
          </p:nvSpPr>
          <p:spPr>
            <a:xfrm>
              <a:off x="5245417" y="4193856"/>
              <a:ext cx="133384" cy="246122"/>
            </a:xfrm>
            <a:custGeom>
              <a:avLst/>
              <a:gdLst/>
              <a:ahLst/>
              <a:cxnLst/>
              <a:rect l="l" t="t" r="r" b="b"/>
              <a:pathLst>
                <a:path w="133384" h="246122" extrusionOk="0">
                  <a:moveTo>
                    <a:pt x="0" y="232410"/>
                  </a:moveTo>
                  <a:cubicBezTo>
                    <a:pt x="23813" y="220028"/>
                    <a:pt x="49530" y="210503"/>
                    <a:pt x="71438" y="195263"/>
                  </a:cubicBezTo>
                  <a:cubicBezTo>
                    <a:pt x="80963" y="188595"/>
                    <a:pt x="85725" y="171450"/>
                    <a:pt x="85725" y="159068"/>
                  </a:cubicBezTo>
                  <a:cubicBezTo>
                    <a:pt x="83820" y="107633"/>
                    <a:pt x="79057" y="56198"/>
                    <a:pt x="75247" y="4763"/>
                  </a:cubicBezTo>
                  <a:cubicBezTo>
                    <a:pt x="88582" y="2858"/>
                    <a:pt x="100965" y="1905"/>
                    <a:pt x="114300" y="0"/>
                  </a:cubicBezTo>
                  <a:cubicBezTo>
                    <a:pt x="120967" y="55245"/>
                    <a:pt x="131445" y="111443"/>
                    <a:pt x="133350" y="166688"/>
                  </a:cubicBezTo>
                  <a:cubicBezTo>
                    <a:pt x="135255" y="209550"/>
                    <a:pt x="58102" y="257175"/>
                    <a:pt x="14288" y="243840"/>
                  </a:cubicBezTo>
                  <a:cubicBezTo>
                    <a:pt x="7620" y="242888"/>
                    <a:pt x="3810" y="237173"/>
                    <a:pt x="0" y="232410"/>
                  </a:cubicBezTo>
                  <a:close/>
                </a:path>
              </a:pathLst>
            </a:custGeom>
            <a:solidFill>
              <a:srgbClr val="CDCF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7"/>
            <p:cNvSpPr/>
            <p:nvPr/>
          </p:nvSpPr>
          <p:spPr>
            <a:xfrm>
              <a:off x="4962204" y="4490101"/>
              <a:ext cx="129420" cy="108567"/>
            </a:xfrm>
            <a:custGeom>
              <a:avLst/>
              <a:gdLst/>
              <a:ahLst/>
              <a:cxnLst/>
              <a:rect l="l" t="t" r="r" b="b"/>
              <a:pathLst>
                <a:path w="129420" h="108567" extrusionOk="0">
                  <a:moveTo>
                    <a:pt x="72711" y="108568"/>
                  </a:moveTo>
                  <a:cubicBezTo>
                    <a:pt x="58423" y="104758"/>
                    <a:pt x="42231" y="103805"/>
                    <a:pt x="29848" y="97138"/>
                  </a:cubicBezTo>
                  <a:cubicBezTo>
                    <a:pt x="321" y="79040"/>
                    <a:pt x="-7299" y="54275"/>
                    <a:pt x="6988" y="27605"/>
                  </a:cubicBezTo>
                  <a:cubicBezTo>
                    <a:pt x="18418" y="5698"/>
                    <a:pt x="58423" y="-7637"/>
                    <a:pt x="85093" y="4745"/>
                  </a:cubicBezTo>
                  <a:cubicBezTo>
                    <a:pt x="100333" y="11413"/>
                    <a:pt x="113668" y="23795"/>
                    <a:pt x="127956" y="34273"/>
                  </a:cubicBezTo>
                  <a:cubicBezTo>
                    <a:pt x="133671" y="80945"/>
                    <a:pt x="124146" y="94280"/>
                    <a:pt x="72711" y="108568"/>
                  </a:cubicBezTo>
                  <a:close/>
                  <a:moveTo>
                    <a:pt x="94618" y="52370"/>
                  </a:moveTo>
                  <a:cubicBezTo>
                    <a:pt x="81283" y="40940"/>
                    <a:pt x="71758" y="32368"/>
                    <a:pt x="62233" y="22843"/>
                  </a:cubicBezTo>
                  <a:cubicBezTo>
                    <a:pt x="56518" y="32368"/>
                    <a:pt x="44136" y="42845"/>
                    <a:pt x="45088" y="51418"/>
                  </a:cubicBezTo>
                  <a:cubicBezTo>
                    <a:pt x="46041" y="62848"/>
                    <a:pt x="58423" y="73325"/>
                    <a:pt x="65091" y="83803"/>
                  </a:cubicBezTo>
                  <a:cubicBezTo>
                    <a:pt x="73663" y="75230"/>
                    <a:pt x="82236" y="66658"/>
                    <a:pt x="94618" y="52370"/>
                  </a:cubicBezTo>
                  <a:close/>
                </a:path>
              </a:pathLst>
            </a:custGeom>
            <a:solidFill>
              <a:srgbClr val="1916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7"/>
            <p:cNvSpPr/>
            <p:nvPr/>
          </p:nvSpPr>
          <p:spPr>
            <a:xfrm>
              <a:off x="5234705" y="4485060"/>
              <a:ext cx="125191" cy="103131"/>
            </a:xfrm>
            <a:custGeom>
              <a:avLst/>
              <a:gdLst/>
              <a:ahLst/>
              <a:cxnLst/>
              <a:rect l="l" t="t" r="r" b="b"/>
              <a:pathLst>
                <a:path w="125191" h="103131" extrusionOk="0">
                  <a:moveTo>
                    <a:pt x="35477" y="103131"/>
                  </a:moveTo>
                  <a:cubicBezTo>
                    <a:pt x="12617" y="93606"/>
                    <a:pt x="2139" y="76461"/>
                    <a:pt x="234" y="54554"/>
                  </a:cubicBezTo>
                  <a:cubicBezTo>
                    <a:pt x="-1671" y="30741"/>
                    <a:pt x="7854" y="14549"/>
                    <a:pt x="35477" y="10739"/>
                  </a:cubicBezTo>
                  <a:cubicBezTo>
                    <a:pt x="45954" y="8834"/>
                    <a:pt x="56432" y="5024"/>
                    <a:pt x="65957" y="2166"/>
                  </a:cubicBezTo>
                  <a:cubicBezTo>
                    <a:pt x="94532" y="-5454"/>
                    <a:pt x="111677" y="7881"/>
                    <a:pt x="125012" y="28836"/>
                  </a:cubicBezTo>
                  <a:cubicBezTo>
                    <a:pt x="126917" y="59316"/>
                    <a:pt x="113582" y="84081"/>
                    <a:pt x="87864" y="102179"/>
                  </a:cubicBezTo>
                  <a:cubicBezTo>
                    <a:pt x="70719" y="101226"/>
                    <a:pt x="52622" y="102179"/>
                    <a:pt x="35477" y="103131"/>
                  </a:cubicBezTo>
                  <a:close/>
                  <a:moveTo>
                    <a:pt x="59289" y="81224"/>
                  </a:moveTo>
                  <a:cubicBezTo>
                    <a:pt x="78339" y="65031"/>
                    <a:pt x="89769" y="48839"/>
                    <a:pt x="75482" y="24074"/>
                  </a:cubicBezTo>
                  <a:cubicBezTo>
                    <a:pt x="34524" y="40266"/>
                    <a:pt x="31667" y="50744"/>
                    <a:pt x="59289" y="81224"/>
                  </a:cubicBezTo>
                  <a:close/>
                </a:path>
              </a:pathLst>
            </a:custGeom>
            <a:solidFill>
              <a:srgbClr val="1916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7"/>
            <p:cNvSpPr/>
            <p:nvPr/>
          </p:nvSpPr>
          <p:spPr>
            <a:xfrm>
              <a:off x="5478254" y="4483788"/>
              <a:ext cx="118135" cy="92973"/>
            </a:xfrm>
            <a:custGeom>
              <a:avLst/>
              <a:gdLst/>
              <a:ahLst/>
              <a:cxnLst/>
              <a:rect l="l" t="t" r="r" b="b"/>
              <a:pathLst>
                <a:path w="118135" h="92973" extrusionOk="0">
                  <a:moveTo>
                    <a:pt x="38625" y="92973"/>
                  </a:moveTo>
                  <a:cubicBezTo>
                    <a:pt x="2430" y="73923"/>
                    <a:pt x="-9000" y="47253"/>
                    <a:pt x="7193" y="23441"/>
                  </a:cubicBezTo>
                  <a:cubicBezTo>
                    <a:pt x="19575" y="5343"/>
                    <a:pt x="63390" y="-6087"/>
                    <a:pt x="91013" y="3438"/>
                  </a:cubicBezTo>
                  <a:cubicBezTo>
                    <a:pt x="97680" y="5343"/>
                    <a:pt x="103395" y="9153"/>
                    <a:pt x="109110" y="12011"/>
                  </a:cubicBezTo>
                  <a:cubicBezTo>
                    <a:pt x="124350" y="43443"/>
                    <a:pt x="120540" y="72970"/>
                    <a:pt x="95775" y="84401"/>
                  </a:cubicBezTo>
                  <a:cubicBezTo>
                    <a:pt x="79583" y="92973"/>
                    <a:pt x="57675" y="91068"/>
                    <a:pt x="38625" y="92973"/>
                  </a:cubicBezTo>
                  <a:close/>
                  <a:moveTo>
                    <a:pt x="60533" y="73923"/>
                  </a:moveTo>
                  <a:cubicBezTo>
                    <a:pt x="80535" y="58683"/>
                    <a:pt x="80535" y="42491"/>
                    <a:pt x="70058" y="25345"/>
                  </a:cubicBezTo>
                  <a:cubicBezTo>
                    <a:pt x="68153" y="23441"/>
                    <a:pt x="54818" y="24393"/>
                    <a:pt x="51008" y="27251"/>
                  </a:cubicBezTo>
                  <a:cubicBezTo>
                    <a:pt x="31958" y="45348"/>
                    <a:pt x="42435" y="58683"/>
                    <a:pt x="60533" y="73923"/>
                  </a:cubicBezTo>
                  <a:close/>
                </a:path>
              </a:pathLst>
            </a:custGeom>
            <a:solidFill>
              <a:srgbClr val="1614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5529262" y="3888104"/>
              <a:ext cx="73342" cy="207644"/>
            </a:xfrm>
            <a:custGeom>
              <a:avLst/>
              <a:gdLst/>
              <a:ahLst/>
              <a:cxnLst/>
              <a:rect l="l" t="t" r="r" b="b"/>
              <a:pathLst>
                <a:path w="73342" h="207644" extrusionOk="0">
                  <a:moveTo>
                    <a:pt x="71438" y="102870"/>
                  </a:moveTo>
                  <a:cubicBezTo>
                    <a:pt x="68580" y="109538"/>
                    <a:pt x="63818" y="115252"/>
                    <a:pt x="64770" y="121920"/>
                  </a:cubicBezTo>
                  <a:cubicBezTo>
                    <a:pt x="66675" y="150495"/>
                    <a:pt x="70485" y="178117"/>
                    <a:pt x="73343" y="205740"/>
                  </a:cubicBezTo>
                  <a:cubicBezTo>
                    <a:pt x="70485" y="206692"/>
                    <a:pt x="66675" y="206692"/>
                    <a:pt x="63818" y="207645"/>
                  </a:cubicBezTo>
                  <a:cubicBezTo>
                    <a:pt x="60007" y="189547"/>
                    <a:pt x="56197" y="171450"/>
                    <a:pt x="52388" y="153352"/>
                  </a:cubicBezTo>
                  <a:cubicBezTo>
                    <a:pt x="46672" y="155257"/>
                    <a:pt x="41910" y="157163"/>
                    <a:pt x="36195" y="159067"/>
                  </a:cubicBezTo>
                  <a:cubicBezTo>
                    <a:pt x="23813" y="105727"/>
                    <a:pt x="12382" y="53340"/>
                    <a:pt x="0" y="0"/>
                  </a:cubicBezTo>
                  <a:cubicBezTo>
                    <a:pt x="50482" y="6667"/>
                    <a:pt x="51435" y="6667"/>
                    <a:pt x="61913" y="50482"/>
                  </a:cubicBezTo>
                  <a:cubicBezTo>
                    <a:pt x="66675" y="67627"/>
                    <a:pt x="68580" y="85725"/>
                    <a:pt x="71438" y="102870"/>
                  </a:cubicBezTo>
                  <a:close/>
                  <a:moveTo>
                    <a:pt x="45720" y="132397"/>
                  </a:moveTo>
                  <a:cubicBezTo>
                    <a:pt x="45720" y="131445"/>
                    <a:pt x="46672" y="130492"/>
                    <a:pt x="46672" y="130492"/>
                  </a:cubicBezTo>
                  <a:cubicBezTo>
                    <a:pt x="46672" y="130492"/>
                    <a:pt x="45720" y="129540"/>
                    <a:pt x="44768" y="129540"/>
                  </a:cubicBezTo>
                  <a:cubicBezTo>
                    <a:pt x="44768" y="130492"/>
                    <a:pt x="43815" y="131445"/>
                    <a:pt x="43815" y="131445"/>
                  </a:cubicBezTo>
                  <a:cubicBezTo>
                    <a:pt x="43815" y="132397"/>
                    <a:pt x="45720" y="132397"/>
                    <a:pt x="45720" y="132397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5303519" y="3975734"/>
              <a:ext cx="55245" cy="222884"/>
            </a:xfrm>
            <a:custGeom>
              <a:avLst/>
              <a:gdLst/>
              <a:ahLst/>
              <a:cxnLst/>
              <a:rect l="l" t="t" r="r" b="b"/>
              <a:pathLst>
                <a:path w="55245" h="222884" extrusionOk="0">
                  <a:moveTo>
                    <a:pt x="55245" y="218122"/>
                  </a:moveTo>
                  <a:cubicBezTo>
                    <a:pt x="41910" y="220028"/>
                    <a:pt x="29528" y="220980"/>
                    <a:pt x="16193" y="222885"/>
                  </a:cubicBezTo>
                  <a:cubicBezTo>
                    <a:pt x="10478" y="161925"/>
                    <a:pt x="5715" y="100013"/>
                    <a:pt x="0" y="39053"/>
                  </a:cubicBezTo>
                  <a:cubicBezTo>
                    <a:pt x="4763" y="26670"/>
                    <a:pt x="10478" y="15240"/>
                    <a:pt x="17145" y="0"/>
                  </a:cubicBezTo>
                  <a:cubicBezTo>
                    <a:pt x="20955" y="19050"/>
                    <a:pt x="23813" y="34290"/>
                    <a:pt x="26670" y="48578"/>
                  </a:cubicBezTo>
                  <a:cubicBezTo>
                    <a:pt x="30480" y="85725"/>
                    <a:pt x="34290" y="122872"/>
                    <a:pt x="40005" y="160020"/>
                  </a:cubicBezTo>
                  <a:cubicBezTo>
                    <a:pt x="42863" y="176213"/>
                    <a:pt x="49530" y="191453"/>
                    <a:pt x="55245" y="206693"/>
                  </a:cubicBezTo>
                  <a:cubicBezTo>
                    <a:pt x="55245" y="211455"/>
                    <a:pt x="55245" y="215265"/>
                    <a:pt x="55245" y="218122"/>
                  </a:cubicBezTo>
                  <a:close/>
                </a:path>
              </a:pathLst>
            </a:custGeom>
            <a:solidFill>
              <a:srgbClr val="AF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17"/>
            <p:cNvSpPr/>
            <p:nvPr/>
          </p:nvSpPr>
          <p:spPr>
            <a:xfrm>
              <a:off x="5516880" y="4496201"/>
              <a:ext cx="114746" cy="116413"/>
            </a:xfrm>
            <a:custGeom>
              <a:avLst/>
              <a:gdLst/>
              <a:ahLst/>
              <a:cxnLst/>
              <a:rect l="l" t="t" r="r" b="b"/>
              <a:pathLst>
                <a:path w="114746" h="116413" extrusionOk="0">
                  <a:moveTo>
                    <a:pt x="0" y="80561"/>
                  </a:moveTo>
                  <a:cubicBezTo>
                    <a:pt x="19050" y="78656"/>
                    <a:pt x="40957" y="80561"/>
                    <a:pt x="58102" y="72941"/>
                  </a:cubicBezTo>
                  <a:cubicBezTo>
                    <a:pt x="82867" y="61511"/>
                    <a:pt x="86677" y="31983"/>
                    <a:pt x="71438" y="551"/>
                  </a:cubicBezTo>
                  <a:cubicBezTo>
                    <a:pt x="106680" y="-2307"/>
                    <a:pt x="117157" y="5313"/>
                    <a:pt x="114300" y="38651"/>
                  </a:cubicBezTo>
                  <a:cubicBezTo>
                    <a:pt x="112395" y="57701"/>
                    <a:pt x="106680" y="79608"/>
                    <a:pt x="94297" y="94848"/>
                  </a:cubicBezTo>
                  <a:cubicBezTo>
                    <a:pt x="69532" y="123423"/>
                    <a:pt x="54292" y="122471"/>
                    <a:pt x="22860" y="98658"/>
                  </a:cubicBezTo>
                  <a:cubicBezTo>
                    <a:pt x="14288" y="91991"/>
                    <a:pt x="7620" y="86276"/>
                    <a:pt x="0" y="80561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7"/>
            <p:cNvSpPr/>
            <p:nvPr/>
          </p:nvSpPr>
          <p:spPr>
            <a:xfrm>
              <a:off x="5034915" y="4524222"/>
              <a:ext cx="91440" cy="110905"/>
            </a:xfrm>
            <a:custGeom>
              <a:avLst/>
              <a:gdLst/>
              <a:ahLst/>
              <a:cxnLst/>
              <a:rect l="l" t="t" r="r" b="b"/>
              <a:pathLst>
                <a:path w="91440" h="110905" extrusionOk="0">
                  <a:moveTo>
                    <a:pt x="0" y="74447"/>
                  </a:moveTo>
                  <a:cubicBezTo>
                    <a:pt x="51435" y="60159"/>
                    <a:pt x="60960" y="46824"/>
                    <a:pt x="56197" y="152"/>
                  </a:cubicBezTo>
                  <a:cubicBezTo>
                    <a:pt x="84772" y="-1753"/>
                    <a:pt x="91440" y="14439"/>
                    <a:pt x="91440" y="38252"/>
                  </a:cubicBezTo>
                  <a:cubicBezTo>
                    <a:pt x="91440" y="69684"/>
                    <a:pt x="69532" y="88734"/>
                    <a:pt x="47625" y="104927"/>
                  </a:cubicBezTo>
                  <a:cubicBezTo>
                    <a:pt x="22860" y="120167"/>
                    <a:pt x="953" y="104927"/>
                    <a:pt x="0" y="74447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17"/>
            <p:cNvSpPr/>
            <p:nvPr/>
          </p:nvSpPr>
          <p:spPr>
            <a:xfrm>
              <a:off x="5292090" y="3911917"/>
              <a:ext cx="54292" cy="113347"/>
            </a:xfrm>
            <a:custGeom>
              <a:avLst/>
              <a:gdLst/>
              <a:ahLst/>
              <a:cxnLst/>
              <a:rect l="l" t="t" r="r" b="b"/>
              <a:pathLst>
                <a:path w="54292" h="113347" extrusionOk="0">
                  <a:moveTo>
                    <a:pt x="38100" y="112395"/>
                  </a:moveTo>
                  <a:cubicBezTo>
                    <a:pt x="35242" y="97155"/>
                    <a:pt x="32385" y="81915"/>
                    <a:pt x="28575" y="63817"/>
                  </a:cubicBezTo>
                  <a:cubicBezTo>
                    <a:pt x="21907" y="79057"/>
                    <a:pt x="17145" y="90488"/>
                    <a:pt x="11430" y="102870"/>
                  </a:cubicBezTo>
                  <a:cubicBezTo>
                    <a:pt x="7620" y="76200"/>
                    <a:pt x="3810" y="49530"/>
                    <a:pt x="0" y="22860"/>
                  </a:cubicBezTo>
                  <a:cubicBezTo>
                    <a:pt x="7620" y="16192"/>
                    <a:pt x="16192" y="9525"/>
                    <a:pt x="25717" y="0"/>
                  </a:cubicBezTo>
                  <a:cubicBezTo>
                    <a:pt x="52388" y="35242"/>
                    <a:pt x="52388" y="74295"/>
                    <a:pt x="54292" y="113347"/>
                  </a:cubicBezTo>
                  <a:cubicBezTo>
                    <a:pt x="50482" y="112395"/>
                    <a:pt x="44767" y="112395"/>
                    <a:pt x="38100" y="112395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5330190" y="4024312"/>
              <a:ext cx="41976" cy="158115"/>
            </a:xfrm>
            <a:custGeom>
              <a:avLst/>
              <a:gdLst/>
              <a:ahLst/>
              <a:cxnLst/>
              <a:rect l="l" t="t" r="r" b="b"/>
              <a:pathLst>
                <a:path w="41976" h="158115" extrusionOk="0">
                  <a:moveTo>
                    <a:pt x="0" y="0"/>
                  </a:moveTo>
                  <a:cubicBezTo>
                    <a:pt x="5715" y="0"/>
                    <a:pt x="11430" y="0"/>
                    <a:pt x="18097" y="0"/>
                  </a:cubicBezTo>
                  <a:cubicBezTo>
                    <a:pt x="25717" y="44768"/>
                    <a:pt x="35242" y="90488"/>
                    <a:pt x="41910" y="135255"/>
                  </a:cubicBezTo>
                  <a:cubicBezTo>
                    <a:pt x="42863" y="141922"/>
                    <a:pt x="33338" y="150495"/>
                    <a:pt x="28575" y="158115"/>
                  </a:cubicBezTo>
                  <a:cubicBezTo>
                    <a:pt x="23813" y="142875"/>
                    <a:pt x="16192" y="127635"/>
                    <a:pt x="13335" y="111443"/>
                  </a:cubicBezTo>
                  <a:cubicBezTo>
                    <a:pt x="7620" y="75247"/>
                    <a:pt x="4763" y="37147"/>
                    <a:pt x="0" y="0"/>
                  </a:cubicBezTo>
                  <a:close/>
                </a:path>
              </a:pathLst>
            </a:custGeom>
            <a:solidFill>
              <a:srgbClr val="CDCF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7"/>
            <p:cNvSpPr/>
            <p:nvPr/>
          </p:nvSpPr>
          <p:spPr>
            <a:xfrm>
              <a:off x="5323522" y="4512944"/>
              <a:ext cx="66734" cy="96202"/>
            </a:xfrm>
            <a:custGeom>
              <a:avLst/>
              <a:gdLst/>
              <a:ahLst/>
              <a:cxnLst/>
              <a:rect l="l" t="t" r="r" b="b"/>
              <a:pathLst>
                <a:path w="66734" h="96202" extrusionOk="0">
                  <a:moveTo>
                    <a:pt x="0" y="73343"/>
                  </a:moveTo>
                  <a:cubicBezTo>
                    <a:pt x="25718" y="55245"/>
                    <a:pt x="39053" y="31433"/>
                    <a:pt x="37147" y="0"/>
                  </a:cubicBezTo>
                  <a:cubicBezTo>
                    <a:pt x="57150" y="0"/>
                    <a:pt x="67628" y="8573"/>
                    <a:pt x="66675" y="28575"/>
                  </a:cubicBezTo>
                  <a:cubicBezTo>
                    <a:pt x="62865" y="40005"/>
                    <a:pt x="59055" y="51435"/>
                    <a:pt x="55245" y="62865"/>
                  </a:cubicBezTo>
                  <a:cubicBezTo>
                    <a:pt x="55245" y="64770"/>
                    <a:pt x="55245" y="66675"/>
                    <a:pt x="54293" y="67628"/>
                  </a:cubicBezTo>
                  <a:cubicBezTo>
                    <a:pt x="46672" y="77153"/>
                    <a:pt x="38100" y="86678"/>
                    <a:pt x="30480" y="96203"/>
                  </a:cubicBezTo>
                  <a:cubicBezTo>
                    <a:pt x="30480" y="96203"/>
                    <a:pt x="30480" y="96203"/>
                    <a:pt x="30480" y="96203"/>
                  </a:cubicBezTo>
                  <a:cubicBezTo>
                    <a:pt x="22860" y="96203"/>
                    <a:pt x="14288" y="96203"/>
                    <a:pt x="8572" y="96203"/>
                  </a:cubicBezTo>
                  <a:cubicBezTo>
                    <a:pt x="5715" y="87630"/>
                    <a:pt x="2858" y="80010"/>
                    <a:pt x="0" y="73343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17"/>
            <p:cNvSpPr/>
            <p:nvPr/>
          </p:nvSpPr>
          <p:spPr>
            <a:xfrm>
              <a:off x="5270182" y="4586287"/>
              <a:ext cx="84772" cy="41356"/>
            </a:xfrm>
            <a:custGeom>
              <a:avLst/>
              <a:gdLst/>
              <a:ahLst/>
              <a:cxnLst/>
              <a:rect l="l" t="t" r="r" b="b"/>
              <a:pathLst>
                <a:path w="84772" h="41356" extrusionOk="0">
                  <a:moveTo>
                    <a:pt x="53340" y="0"/>
                  </a:moveTo>
                  <a:cubicBezTo>
                    <a:pt x="56198" y="6668"/>
                    <a:pt x="59055" y="14288"/>
                    <a:pt x="62865" y="23813"/>
                  </a:cubicBezTo>
                  <a:cubicBezTo>
                    <a:pt x="68580" y="23813"/>
                    <a:pt x="76200" y="23813"/>
                    <a:pt x="84773" y="23813"/>
                  </a:cubicBezTo>
                  <a:cubicBezTo>
                    <a:pt x="68580" y="48578"/>
                    <a:pt x="21908" y="46672"/>
                    <a:pt x="6668" y="20955"/>
                  </a:cubicBezTo>
                  <a:cubicBezTo>
                    <a:pt x="3810" y="15240"/>
                    <a:pt x="1905" y="8572"/>
                    <a:pt x="0" y="2857"/>
                  </a:cubicBezTo>
                  <a:cubicBezTo>
                    <a:pt x="17145" y="953"/>
                    <a:pt x="35243" y="0"/>
                    <a:pt x="53340" y="0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4980622" y="4410074"/>
              <a:ext cx="72390" cy="28575"/>
            </a:xfrm>
            <a:custGeom>
              <a:avLst/>
              <a:gdLst/>
              <a:ahLst/>
              <a:cxnLst/>
              <a:rect l="l" t="t" r="r" b="b"/>
              <a:pathLst>
                <a:path w="72390" h="28575" extrusionOk="0">
                  <a:moveTo>
                    <a:pt x="72390" y="0"/>
                  </a:moveTo>
                  <a:cubicBezTo>
                    <a:pt x="66675" y="9525"/>
                    <a:pt x="60008" y="19050"/>
                    <a:pt x="54293" y="28575"/>
                  </a:cubicBezTo>
                  <a:cubicBezTo>
                    <a:pt x="36195" y="28575"/>
                    <a:pt x="18097" y="28575"/>
                    <a:pt x="0" y="28575"/>
                  </a:cubicBezTo>
                  <a:cubicBezTo>
                    <a:pt x="953" y="21907"/>
                    <a:pt x="1905" y="15240"/>
                    <a:pt x="2858" y="8572"/>
                  </a:cubicBezTo>
                  <a:cubicBezTo>
                    <a:pt x="2858" y="8572"/>
                    <a:pt x="4763" y="8572"/>
                    <a:pt x="4763" y="8572"/>
                  </a:cubicBezTo>
                  <a:cubicBezTo>
                    <a:pt x="7620" y="8572"/>
                    <a:pt x="9525" y="9525"/>
                    <a:pt x="12383" y="9525"/>
                  </a:cubicBezTo>
                  <a:cubicBezTo>
                    <a:pt x="32385" y="6668"/>
                    <a:pt x="52388" y="3810"/>
                    <a:pt x="72390" y="0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7"/>
            <p:cNvSpPr/>
            <p:nvPr/>
          </p:nvSpPr>
          <p:spPr>
            <a:xfrm>
              <a:off x="4980622" y="4439602"/>
              <a:ext cx="90487" cy="15001"/>
            </a:xfrm>
            <a:custGeom>
              <a:avLst/>
              <a:gdLst/>
              <a:ahLst/>
              <a:cxnLst/>
              <a:rect l="l" t="t" r="r" b="b"/>
              <a:pathLst>
                <a:path w="90487" h="15001" extrusionOk="0">
                  <a:moveTo>
                    <a:pt x="0" y="0"/>
                  </a:moveTo>
                  <a:cubicBezTo>
                    <a:pt x="18097" y="0"/>
                    <a:pt x="36195" y="0"/>
                    <a:pt x="54293" y="0"/>
                  </a:cubicBezTo>
                  <a:cubicBezTo>
                    <a:pt x="66675" y="0"/>
                    <a:pt x="78105" y="0"/>
                    <a:pt x="90488" y="0"/>
                  </a:cubicBezTo>
                  <a:cubicBezTo>
                    <a:pt x="70485" y="20003"/>
                    <a:pt x="25718" y="20003"/>
                    <a:pt x="0" y="0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5062002" y="4207192"/>
              <a:ext cx="20537" cy="86677"/>
            </a:xfrm>
            <a:custGeom>
              <a:avLst/>
              <a:gdLst/>
              <a:ahLst/>
              <a:cxnLst/>
              <a:rect l="l" t="t" r="r" b="b"/>
              <a:pathLst>
                <a:path w="20537" h="86677" extrusionOk="0">
                  <a:moveTo>
                    <a:pt x="20538" y="84772"/>
                  </a:moveTo>
                  <a:cubicBezTo>
                    <a:pt x="19585" y="85725"/>
                    <a:pt x="18632" y="86677"/>
                    <a:pt x="18632" y="86677"/>
                  </a:cubicBezTo>
                  <a:cubicBezTo>
                    <a:pt x="535" y="75247"/>
                    <a:pt x="-7085" y="15240"/>
                    <a:pt x="8155" y="0"/>
                  </a:cubicBezTo>
                  <a:cubicBezTo>
                    <a:pt x="9107" y="16192"/>
                    <a:pt x="10060" y="33338"/>
                    <a:pt x="11013" y="49530"/>
                  </a:cubicBezTo>
                  <a:cubicBezTo>
                    <a:pt x="12917" y="53340"/>
                    <a:pt x="14823" y="58102"/>
                    <a:pt x="16728" y="61913"/>
                  </a:cubicBezTo>
                  <a:cubicBezTo>
                    <a:pt x="17680" y="69532"/>
                    <a:pt x="19585" y="77152"/>
                    <a:pt x="20538" y="84772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5406390" y="3864048"/>
              <a:ext cx="62865" cy="38343"/>
            </a:xfrm>
            <a:custGeom>
              <a:avLst/>
              <a:gdLst/>
              <a:ahLst/>
              <a:cxnLst/>
              <a:rect l="l" t="t" r="r" b="b"/>
              <a:pathLst>
                <a:path w="62865" h="38343" extrusionOk="0">
                  <a:moveTo>
                    <a:pt x="62865" y="2149"/>
                  </a:moveTo>
                  <a:cubicBezTo>
                    <a:pt x="41910" y="14531"/>
                    <a:pt x="20955" y="25961"/>
                    <a:pt x="0" y="38344"/>
                  </a:cubicBezTo>
                  <a:cubicBezTo>
                    <a:pt x="4763" y="11674"/>
                    <a:pt x="36195" y="-6424"/>
                    <a:pt x="62865" y="2149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17"/>
            <p:cNvSpPr/>
            <p:nvPr/>
          </p:nvSpPr>
          <p:spPr>
            <a:xfrm>
              <a:off x="5082390" y="4393881"/>
              <a:ext cx="23961" cy="28575"/>
            </a:xfrm>
            <a:custGeom>
              <a:avLst/>
              <a:gdLst/>
              <a:ahLst/>
              <a:cxnLst/>
              <a:rect l="l" t="t" r="r" b="b"/>
              <a:pathLst>
                <a:path w="23961" h="28575" extrusionOk="0">
                  <a:moveTo>
                    <a:pt x="7769" y="28575"/>
                  </a:moveTo>
                  <a:cubicBezTo>
                    <a:pt x="-5566" y="13335"/>
                    <a:pt x="-2708" y="8573"/>
                    <a:pt x="23962" y="0"/>
                  </a:cubicBezTo>
                  <a:cubicBezTo>
                    <a:pt x="18247" y="9525"/>
                    <a:pt x="13484" y="19050"/>
                    <a:pt x="7769" y="28575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17"/>
            <p:cNvSpPr/>
            <p:nvPr/>
          </p:nvSpPr>
          <p:spPr>
            <a:xfrm>
              <a:off x="5046447" y="4087177"/>
              <a:ext cx="17995" cy="44767"/>
            </a:xfrm>
            <a:custGeom>
              <a:avLst/>
              <a:gdLst/>
              <a:ahLst/>
              <a:cxnLst/>
              <a:rect l="l" t="t" r="r" b="b"/>
              <a:pathLst>
                <a:path w="17995" h="44767" extrusionOk="0">
                  <a:moveTo>
                    <a:pt x="17996" y="44767"/>
                  </a:moveTo>
                  <a:cubicBezTo>
                    <a:pt x="-3912" y="36195"/>
                    <a:pt x="-5817" y="19050"/>
                    <a:pt x="12280" y="0"/>
                  </a:cubicBezTo>
                  <a:cubicBezTo>
                    <a:pt x="12280" y="3810"/>
                    <a:pt x="12280" y="7620"/>
                    <a:pt x="12280" y="11430"/>
                  </a:cubicBezTo>
                  <a:cubicBezTo>
                    <a:pt x="14185" y="17145"/>
                    <a:pt x="15138" y="22860"/>
                    <a:pt x="17043" y="28575"/>
                  </a:cubicBezTo>
                  <a:cubicBezTo>
                    <a:pt x="17043" y="34290"/>
                    <a:pt x="17043" y="40005"/>
                    <a:pt x="17996" y="44767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5378767" y="4541519"/>
              <a:ext cx="11429" cy="34290"/>
            </a:xfrm>
            <a:custGeom>
              <a:avLst/>
              <a:gdLst/>
              <a:ahLst/>
              <a:cxnLst/>
              <a:rect l="l" t="t" r="r" b="b"/>
              <a:pathLst>
                <a:path w="11429" h="34290" extrusionOk="0">
                  <a:moveTo>
                    <a:pt x="0" y="34290"/>
                  </a:moveTo>
                  <a:cubicBezTo>
                    <a:pt x="3810" y="22860"/>
                    <a:pt x="7620" y="11430"/>
                    <a:pt x="11430" y="0"/>
                  </a:cubicBezTo>
                  <a:cubicBezTo>
                    <a:pt x="7620" y="11430"/>
                    <a:pt x="3810" y="22860"/>
                    <a:pt x="0" y="34290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5052774" y="4148137"/>
              <a:ext cx="17383" cy="40957"/>
            </a:xfrm>
            <a:custGeom>
              <a:avLst/>
              <a:gdLst/>
              <a:ahLst/>
              <a:cxnLst/>
              <a:rect l="l" t="t" r="r" b="b"/>
              <a:pathLst>
                <a:path w="17383" h="40957" extrusionOk="0">
                  <a:moveTo>
                    <a:pt x="17383" y="40957"/>
                  </a:moveTo>
                  <a:cubicBezTo>
                    <a:pt x="11668" y="39053"/>
                    <a:pt x="2143" y="37147"/>
                    <a:pt x="1191" y="33338"/>
                  </a:cubicBezTo>
                  <a:cubicBezTo>
                    <a:pt x="-714" y="23813"/>
                    <a:pt x="238" y="13335"/>
                    <a:pt x="238" y="0"/>
                  </a:cubicBezTo>
                  <a:cubicBezTo>
                    <a:pt x="5953" y="11430"/>
                    <a:pt x="10716" y="20003"/>
                    <a:pt x="16431" y="29528"/>
                  </a:cubicBezTo>
                  <a:cubicBezTo>
                    <a:pt x="16431" y="33338"/>
                    <a:pt x="16431" y="37147"/>
                    <a:pt x="17383" y="40957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5354955" y="4580571"/>
              <a:ext cx="23812" cy="28575"/>
            </a:xfrm>
            <a:custGeom>
              <a:avLst/>
              <a:gdLst/>
              <a:ahLst/>
              <a:cxnLst/>
              <a:rect l="l" t="t" r="r" b="b"/>
              <a:pathLst>
                <a:path w="23812" h="28575" extrusionOk="0">
                  <a:moveTo>
                    <a:pt x="0" y="28575"/>
                  </a:moveTo>
                  <a:cubicBezTo>
                    <a:pt x="7620" y="19050"/>
                    <a:pt x="16192" y="9525"/>
                    <a:pt x="23813" y="0"/>
                  </a:cubicBezTo>
                  <a:cubicBezTo>
                    <a:pt x="16192" y="9525"/>
                    <a:pt x="7620" y="19050"/>
                    <a:pt x="0" y="28575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5090159" y="4371021"/>
              <a:ext cx="15240" cy="10477"/>
            </a:xfrm>
            <a:custGeom>
              <a:avLst/>
              <a:gdLst/>
              <a:ahLst/>
              <a:cxnLst/>
              <a:rect l="l" t="t" r="r" b="b"/>
              <a:pathLst>
                <a:path w="15240" h="10477" extrusionOk="0">
                  <a:moveTo>
                    <a:pt x="15240" y="10478"/>
                  </a:moveTo>
                  <a:cubicBezTo>
                    <a:pt x="10478" y="7620"/>
                    <a:pt x="4763" y="4763"/>
                    <a:pt x="0" y="1905"/>
                  </a:cubicBezTo>
                  <a:cubicBezTo>
                    <a:pt x="4763" y="953"/>
                    <a:pt x="9525" y="953"/>
                    <a:pt x="15240" y="0"/>
                  </a:cubicBezTo>
                  <a:cubicBezTo>
                    <a:pt x="15240" y="3810"/>
                    <a:pt x="15240" y="7620"/>
                    <a:pt x="15240" y="10478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5058727" y="4098606"/>
              <a:ext cx="4762" cy="17145"/>
            </a:xfrm>
            <a:custGeom>
              <a:avLst/>
              <a:gdLst/>
              <a:ahLst/>
              <a:cxnLst/>
              <a:rect l="l" t="t" r="r" b="b"/>
              <a:pathLst>
                <a:path w="4762" h="17145" extrusionOk="0">
                  <a:moveTo>
                    <a:pt x="4763" y="17145"/>
                  </a:moveTo>
                  <a:cubicBezTo>
                    <a:pt x="2857" y="11430"/>
                    <a:pt x="1905" y="5715"/>
                    <a:pt x="0" y="0"/>
                  </a:cubicBezTo>
                  <a:cubicBezTo>
                    <a:pt x="953" y="5715"/>
                    <a:pt x="2857" y="11430"/>
                    <a:pt x="4763" y="17145"/>
                  </a:cubicBezTo>
                  <a:close/>
                </a:path>
              </a:pathLst>
            </a:custGeom>
            <a:solidFill>
              <a:srgbClr val="CDCF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5039677" y="4053839"/>
              <a:ext cx="12382" cy="17144"/>
            </a:xfrm>
            <a:custGeom>
              <a:avLst/>
              <a:gdLst/>
              <a:ahLst/>
              <a:cxnLst/>
              <a:rect l="l" t="t" r="r" b="b"/>
              <a:pathLst>
                <a:path w="12382" h="17144" extrusionOk="0">
                  <a:moveTo>
                    <a:pt x="12382" y="10478"/>
                  </a:moveTo>
                  <a:cubicBezTo>
                    <a:pt x="9525" y="12382"/>
                    <a:pt x="6667" y="15240"/>
                    <a:pt x="3810" y="17145"/>
                  </a:cubicBezTo>
                  <a:cubicBezTo>
                    <a:pt x="2857" y="16192"/>
                    <a:pt x="953" y="15240"/>
                    <a:pt x="0" y="14288"/>
                  </a:cubicBezTo>
                  <a:cubicBezTo>
                    <a:pt x="3810" y="9525"/>
                    <a:pt x="8572" y="4763"/>
                    <a:pt x="12382" y="0"/>
                  </a:cubicBezTo>
                  <a:cubicBezTo>
                    <a:pt x="12382" y="3810"/>
                    <a:pt x="12382" y="6667"/>
                    <a:pt x="12382" y="10478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5072062" y="4256721"/>
              <a:ext cx="5715" cy="12382"/>
            </a:xfrm>
            <a:custGeom>
              <a:avLst/>
              <a:gdLst/>
              <a:ahLst/>
              <a:cxnLst/>
              <a:rect l="l" t="t" r="r" b="b"/>
              <a:pathLst>
                <a:path w="5715" h="12382" extrusionOk="0">
                  <a:moveTo>
                    <a:pt x="5715" y="12383"/>
                  </a:moveTo>
                  <a:cubicBezTo>
                    <a:pt x="3810" y="8572"/>
                    <a:pt x="1905" y="3810"/>
                    <a:pt x="0" y="0"/>
                  </a:cubicBezTo>
                  <a:cubicBezTo>
                    <a:pt x="1905" y="3810"/>
                    <a:pt x="3810" y="7620"/>
                    <a:pt x="5715" y="12383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5041582" y="4012881"/>
              <a:ext cx="952" cy="17145"/>
            </a:xfrm>
            <a:custGeom>
              <a:avLst/>
              <a:gdLst/>
              <a:ahLst/>
              <a:cxnLst/>
              <a:rect l="l" t="t" r="r" b="b"/>
              <a:pathLst>
                <a:path w="952" h="17145" extrusionOk="0">
                  <a:moveTo>
                    <a:pt x="953" y="17145"/>
                  </a:moveTo>
                  <a:cubicBezTo>
                    <a:pt x="953" y="11430"/>
                    <a:pt x="0" y="5715"/>
                    <a:pt x="0" y="0"/>
                  </a:cubicBezTo>
                  <a:cubicBezTo>
                    <a:pt x="0" y="5715"/>
                    <a:pt x="953" y="11430"/>
                    <a:pt x="953" y="17145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5401627" y="3902392"/>
              <a:ext cx="3809" cy="2857"/>
            </a:xfrm>
            <a:custGeom>
              <a:avLst/>
              <a:gdLst/>
              <a:ahLst/>
              <a:cxnLst/>
              <a:rect l="l" t="t" r="r" b="b"/>
              <a:pathLst>
                <a:path w="3809" h="2857" extrusionOk="0">
                  <a:moveTo>
                    <a:pt x="3810" y="952"/>
                  </a:moveTo>
                  <a:cubicBezTo>
                    <a:pt x="3810" y="952"/>
                    <a:pt x="2857" y="2857"/>
                    <a:pt x="2857" y="2857"/>
                  </a:cubicBezTo>
                  <a:cubicBezTo>
                    <a:pt x="1905" y="1905"/>
                    <a:pt x="953" y="952"/>
                    <a:pt x="0" y="0"/>
                  </a:cubicBezTo>
                  <a:cubicBezTo>
                    <a:pt x="953" y="0"/>
                    <a:pt x="1905" y="952"/>
                    <a:pt x="3810" y="952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17"/>
            <p:cNvSpPr/>
            <p:nvPr/>
          </p:nvSpPr>
          <p:spPr>
            <a:xfrm>
              <a:off x="5499734" y="3864292"/>
              <a:ext cx="5715" cy="1904"/>
            </a:xfrm>
            <a:custGeom>
              <a:avLst/>
              <a:gdLst/>
              <a:ahLst/>
              <a:cxnLst/>
              <a:rect l="l" t="t" r="r" b="b"/>
              <a:pathLst>
                <a:path w="5715" h="1904" extrusionOk="0">
                  <a:moveTo>
                    <a:pt x="5715" y="1905"/>
                  </a:moveTo>
                  <a:cubicBezTo>
                    <a:pt x="3810" y="952"/>
                    <a:pt x="1905" y="952"/>
                    <a:pt x="0" y="0"/>
                  </a:cubicBezTo>
                  <a:cubicBezTo>
                    <a:pt x="1905" y="952"/>
                    <a:pt x="3810" y="952"/>
                    <a:pt x="5715" y="1905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17"/>
            <p:cNvSpPr/>
            <p:nvPr/>
          </p:nvSpPr>
          <p:spPr>
            <a:xfrm>
              <a:off x="5192077" y="4795837"/>
              <a:ext cx="5715" cy="6667"/>
            </a:xfrm>
            <a:custGeom>
              <a:avLst/>
              <a:gdLst/>
              <a:ahLst/>
              <a:cxnLst/>
              <a:rect l="l" t="t" r="r" b="b"/>
              <a:pathLst>
                <a:path w="5715" h="6667" extrusionOk="0">
                  <a:moveTo>
                    <a:pt x="5715" y="6668"/>
                  </a:moveTo>
                  <a:cubicBezTo>
                    <a:pt x="3810" y="6668"/>
                    <a:pt x="1905" y="6668"/>
                    <a:pt x="0" y="6668"/>
                  </a:cubicBezTo>
                  <a:cubicBezTo>
                    <a:pt x="953" y="4763"/>
                    <a:pt x="2857" y="1905"/>
                    <a:pt x="3810" y="0"/>
                  </a:cubicBezTo>
                  <a:cubicBezTo>
                    <a:pt x="4763" y="1905"/>
                    <a:pt x="4763" y="4763"/>
                    <a:pt x="5715" y="6668"/>
                  </a:cubicBezTo>
                  <a:close/>
                </a:path>
              </a:pathLst>
            </a:custGeom>
            <a:solidFill>
              <a:srgbClr val="CDCF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17"/>
            <p:cNvSpPr/>
            <p:nvPr/>
          </p:nvSpPr>
          <p:spPr>
            <a:xfrm>
              <a:off x="5443974" y="3891078"/>
              <a:ext cx="125687" cy="506613"/>
            </a:xfrm>
            <a:custGeom>
              <a:avLst/>
              <a:gdLst/>
              <a:ahLst/>
              <a:cxnLst/>
              <a:rect l="l" t="t" r="r" b="b"/>
              <a:pathLst>
                <a:path w="125687" h="506613" extrusionOk="0">
                  <a:moveTo>
                    <a:pt x="124341" y="506613"/>
                  </a:moveTo>
                  <a:cubicBezTo>
                    <a:pt x="111006" y="503756"/>
                    <a:pt x="100528" y="500898"/>
                    <a:pt x="95766" y="499946"/>
                  </a:cubicBezTo>
                  <a:cubicBezTo>
                    <a:pt x="86241" y="458988"/>
                    <a:pt x="75763" y="420888"/>
                    <a:pt x="67191" y="382788"/>
                  </a:cubicBezTo>
                  <a:cubicBezTo>
                    <a:pt x="44331" y="273251"/>
                    <a:pt x="20518" y="163713"/>
                    <a:pt x="516" y="53223"/>
                  </a:cubicBezTo>
                  <a:cubicBezTo>
                    <a:pt x="-2342" y="39888"/>
                    <a:pt x="7183" y="19886"/>
                    <a:pt x="16708" y="8456"/>
                  </a:cubicBezTo>
                  <a:cubicBezTo>
                    <a:pt x="28138" y="-4879"/>
                    <a:pt x="44331" y="-2974"/>
                    <a:pt x="48141" y="17981"/>
                  </a:cubicBezTo>
                  <a:cubicBezTo>
                    <a:pt x="59570" y="76083"/>
                    <a:pt x="72906" y="134186"/>
                    <a:pt x="82431" y="193241"/>
                  </a:cubicBezTo>
                  <a:cubicBezTo>
                    <a:pt x="97670" y="294206"/>
                    <a:pt x="111006" y="395171"/>
                    <a:pt x="125293" y="495183"/>
                  </a:cubicBezTo>
                  <a:cubicBezTo>
                    <a:pt x="126245" y="498993"/>
                    <a:pt x="125293" y="501851"/>
                    <a:pt x="124341" y="506613"/>
                  </a:cubicBezTo>
                  <a:close/>
                </a:path>
              </a:pathLst>
            </a:custGeom>
            <a:solidFill>
              <a:srgbClr val="E045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17"/>
            <p:cNvSpPr/>
            <p:nvPr/>
          </p:nvSpPr>
          <p:spPr>
            <a:xfrm>
              <a:off x="5180614" y="3916215"/>
              <a:ext cx="108850" cy="471951"/>
            </a:xfrm>
            <a:custGeom>
              <a:avLst/>
              <a:gdLst/>
              <a:ahLst/>
              <a:cxnLst/>
              <a:rect l="l" t="t" r="r" b="b"/>
              <a:pathLst>
                <a:path w="108850" h="471951" extrusionOk="0">
                  <a:moveTo>
                    <a:pt x="70518" y="471952"/>
                  </a:moveTo>
                  <a:cubicBezTo>
                    <a:pt x="62898" y="430994"/>
                    <a:pt x="55278" y="390989"/>
                    <a:pt x="48610" y="350984"/>
                  </a:cubicBezTo>
                  <a:cubicBezTo>
                    <a:pt x="33370" y="260497"/>
                    <a:pt x="18130" y="170962"/>
                    <a:pt x="2890" y="80474"/>
                  </a:cubicBezTo>
                  <a:cubicBezTo>
                    <a:pt x="985" y="69044"/>
                    <a:pt x="33" y="57614"/>
                    <a:pt x="33" y="47137"/>
                  </a:cubicBezTo>
                  <a:cubicBezTo>
                    <a:pt x="-920" y="16657"/>
                    <a:pt x="19083" y="-3346"/>
                    <a:pt x="50515" y="464"/>
                  </a:cubicBezTo>
                  <a:cubicBezTo>
                    <a:pt x="58135" y="1417"/>
                    <a:pt x="68613" y="18562"/>
                    <a:pt x="69565" y="29039"/>
                  </a:cubicBezTo>
                  <a:cubicBezTo>
                    <a:pt x="77185" y="85237"/>
                    <a:pt x="81948" y="141434"/>
                    <a:pt x="87663" y="197632"/>
                  </a:cubicBezTo>
                  <a:cubicBezTo>
                    <a:pt x="95283" y="276689"/>
                    <a:pt x="100998" y="355747"/>
                    <a:pt x="108618" y="434804"/>
                  </a:cubicBezTo>
                  <a:cubicBezTo>
                    <a:pt x="110523" y="457664"/>
                    <a:pt x="100998" y="470047"/>
                    <a:pt x="70518" y="471952"/>
                  </a:cubicBezTo>
                  <a:close/>
                </a:path>
              </a:pathLst>
            </a:custGeom>
            <a:solidFill>
              <a:srgbClr val="E045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4917705" y="3962399"/>
              <a:ext cx="100702" cy="435229"/>
            </a:xfrm>
            <a:custGeom>
              <a:avLst/>
              <a:gdLst/>
              <a:ahLst/>
              <a:cxnLst/>
              <a:rect l="l" t="t" r="r" b="b"/>
              <a:pathLst>
                <a:path w="100702" h="435229" extrusionOk="0">
                  <a:moveTo>
                    <a:pt x="35295" y="1905"/>
                  </a:moveTo>
                  <a:cubicBezTo>
                    <a:pt x="44820" y="53340"/>
                    <a:pt x="55297" y="104775"/>
                    <a:pt x="62917" y="156210"/>
                  </a:cubicBezTo>
                  <a:cubicBezTo>
                    <a:pt x="76252" y="239078"/>
                    <a:pt x="87682" y="321945"/>
                    <a:pt x="99112" y="405765"/>
                  </a:cubicBezTo>
                  <a:cubicBezTo>
                    <a:pt x="103875" y="437197"/>
                    <a:pt x="99112" y="439103"/>
                    <a:pt x="68632" y="431482"/>
                  </a:cubicBezTo>
                  <a:cubicBezTo>
                    <a:pt x="64822" y="408622"/>
                    <a:pt x="61964" y="386715"/>
                    <a:pt x="58155" y="365760"/>
                  </a:cubicBezTo>
                  <a:cubicBezTo>
                    <a:pt x="43867" y="289560"/>
                    <a:pt x="28627" y="214313"/>
                    <a:pt x="14339" y="138113"/>
                  </a:cubicBezTo>
                  <a:cubicBezTo>
                    <a:pt x="8625" y="107632"/>
                    <a:pt x="1005" y="77153"/>
                    <a:pt x="52" y="45720"/>
                  </a:cubicBezTo>
                  <a:cubicBezTo>
                    <a:pt x="-900" y="30480"/>
                    <a:pt x="11482" y="15240"/>
                    <a:pt x="17197" y="0"/>
                  </a:cubicBezTo>
                  <a:cubicBezTo>
                    <a:pt x="23864" y="953"/>
                    <a:pt x="29580" y="953"/>
                    <a:pt x="35295" y="1905"/>
                  </a:cubicBezTo>
                  <a:close/>
                </a:path>
              </a:pathLst>
            </a:custGeom>
            <a:solidFill>
              <a:srgbClr val="E045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4984432" y="4419599"/>
              <a:ext cx="7620" cy="952"/>
            </a:xfrm>
            <a:custGeom>
              <a:avLst/>
              <a:gdLst/>
              <a:ahLst/>
              <a:cxnLst/>
              <a:rect l="l" t="t" r="r" b="b"/>
              <a:pathLst>
                <a:path w="7620" h="952" extrusionOk="0">
                  <a:moveTo>
                    <a:pt x="7620" y="953"/>
                  </a:moveTo>
                  <a:cubicBezTo>
                    <a:pt x="4763" y="953"/>
                    <a:pt x="2858" y="0"/>
                    <a:pt x="0" y="0"/>
                  </a:cubicBezTo>
                  <a:cubicBezTo>
                    <a:pt x="2858" y="0"/>
                    <a:pt x="5715" y="0"/>
                    <a:pt x="7620" y="953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17"/>
            <p:cNvSpPr/>
            <p:nvPr/>
          </p:nvSpPr>
          <p:spPr>
            <a:xfrm>
              <a:off x="5599747" y="4135754"/>
              <a:ext cx="25717" cy="123825"/>
            </a:xfrm>
            <a:custGeom>
              <a:avLst/>
              <a:gdLst/>
              <a:ahLst/>
              <a:cxnLst/>
              <a:rect l="l" t="t" r="r" b="b"/>
              <a:pathLst>
                <a:path w="25717" h="123825" extrusionOk="0">
                  <a:moveTo>
                    <a:pt x="15240" y="123825"/>
                  </a:moveTo>
                  <a:cubicBezTo>
                    <a:pt x="10478" y="82867"/>
                    <a:pt x="5715" y="41910"/>
                    <a:pt x="0" y="952"/>
                  </a:cubicBezTo>
                  <a:cubicBezTo>
                    <a:pt x="3810" y="952"/>
                    <a:pt x="7620" y="0"/>
                    <a:pt x="11430" y="0"/>
                  </a:cubicBezTo>
                  <a:cubicBezTo>
                    <a:pt x="16193" y="40957"/>
                    <a:pt x="20955" y="81915"/>
                    <a:pt x="25718" y="122872"/>
                  </a:cubicBezTo>
                  <a:cubicBezTo>
                    <a:pt x="22860" y="122872"/>
                    <a:pt x="19050" y="123825"/>
                    <a:pt x="15240" y="123825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7"/>
            <p:cNvSpPr/>
            <p:nvPr/>
          </p:nvSpPr>
          <p:spPr>
            <a:xfrm>
              <a:off x="5061584" y="4416742"/>
              <a:ext cx="3809" cy="7619"/>
            </a:xfrm>
            <a:custGeom>
              <a:avLst/>
              <a:gdLst/>
              <a:ahLst/>
              <a:cxnLst/>
              <a:rect l="l" t="t" r="r" b="b"/>
              <a:pathLst>
                <a:path w="3809" h="7619" extrusionOk="0">
                  <a:moveTo>
                    <a:pt x="3810" y="0"/>
                  </a:moveTo>
                  <a:cubicBezTo>
                    <a:pt x="2858" y="2857"/>
                    <a:pt x="1905" y="4763"/>
                    <a:pt x="1905" y="7620"/>
                  </a:cubicBezTo>
                  <a:cubicBezTo>
                    <a:pt x="953" y="6667"/>
                    <a:pt x="0" y="6667"/>
                    <a:pt x="0" y="5715"/>
                  </a:cubicBezTo>
                  <a:cubicBezTo>
                    <a:pt x="953" y="3810"/>
                    <a:pt x="1905" y="1905"/>
                    <a:pt x="3810" y="0"/>
                  </a:cubicBezTo>
                  <a:lnTo>
                    <a:pt x="3810" y="0"/>
                  </a:ln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17"/>
            <p:cNvSpPr/>
            <p:nvPr/>
          </p:nvSpPr>
          <p:spPr>
            <a:xfrm>
              <a:off x="5065394" y="4413884"/>
              <a:ext cx="1905" cy="2328"/>
            </a:xfrm>
            <a:custGeom>
              <a:avLst/>
              <a:gdLst/>
              <a:ahLst/>
              <a:cxnLst/>
              <a:rect l="l" t="t" r="r" b="b"/>
              <a:pathLst>
                <a:path w="1905" h="2328" extrusionOk="0">
                  <a:moveTo>
                    <a:pt x="0" y="1905"/>
                  </a:moveTo>
                  <a:cubicBezTo>
                    <a:pt x="953" y="953"/>
                    <a:pt x="953" y="0"/>
                    <a:pt x="1905" y="0"/>
                  </a:cubicBezTo>
                  <a:cubicBezTo>
                    <a:pt x="953" y="953"/>
                    <a:pt x="0" y="1905"/>
                    <a:pt x="0" y="1905"/>
                  </a:cubicBezTo>
                  <a:cubicBezTo>
                    <a:pt x="0" y="2858"/>
                    <a:pt x="0" y="1905"/>
                    <a:pt x="0" y="1905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7"/>
            <p:cNvSpPr/>
            <p:nvPr/>
          </p:nvSpPr>
          <p:spPr>
            <a:xfrm>
              <a:off x="5008188" y="4513896"/>
              <a:ext cx="48633" cy="60959"/>
            </a:xfrm>
            <a:custGeom>
              <a:avLst/>
              <a:gdLst/>
              <a:ahLst/>
              <a:cxnLst/>
              <a:rect l="l" t="t" r="r" b="b"/>
              <a:pathLst>
                <a:path w="48633" h="60959" extrusionOk="0">
                  <a:moveTo>
                    <a:pt x="48634" y="28575"/>
                  </a:moveTo>
                  <a:cubicBezTo>
                    <a:pt x="36251" y="42863"/>
                    <a:pt x="27679" y="51435"/>
                    <a:pt x="20059" y="60960"/>
                  </a:cubicBezTo>
                  <a:cubicBezTo>
                    <a:pt x="12439" y="50483"/>
                    <a:pt x="1009" y="40005"/>
                    <a:pt x="56" y="28575"/>
                  </a:cubicBezTo>
                  <a:cubicBezTo>
                    <a:pt x="-896" y="20003"/>
                    <a:pt x="10534" y="9525"/>
                    <a:pt x="17201" y="0"/>
                  </a:cubicBezTo>
                  <a:cubicBezTo>
                    <a:pt x="25774" y="8572"/>
                    <a:pt x="35299" y="17145"/>
                    <a:pt x="48634" y="28575"/>
                  </a:cubicBezTo>
                  <a:close/>
                </a:path>
              </a:pathLst>
            </a:custGeom>
            <a:solidFill>
              <a:srgbClr val="E045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5276174" y="4509134"/>
              <a:ext cx="40425" cy="57150"/>
            </a:xfrm>
            <a:custGeom>
              <a:avLst/>
              <a:gdLst/>
              <a:ahLst/>
              <a:cxnLst/>
              <a:rect l="l" t="t" r="r" b="b"/>
              <a:pathLst>
                <a:path w="40425" h="57150" extrusionOk="0">
                  <a:moveTo>
                    <a:pt x="17821" y="57150"/>
                  </a:moveTo>
                  <a:cubicBezTo>
                    <a:pt x="-9802" y="27622"/>
                    <a:pt x="-5992" y="16193"/>
                    <a:pt x="34013" y="0"/>
                  </a:cubicBezTo>
                  <a:cubicBezTo>
                    <a:pt x="48301" y="23813"/>
                    <a:pt x="36871" y="40958"/>
                    <a:pt x="17821" y="57150"/>
                  </a:cubicBezTo>
                  <a:close/>
                </a:path>
              </a:pathLst>
            </a:custGeom>
            <a:solidFill>
              <a:srgbClr val="E045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5519800" y="4507473"/>
              <a:ext cx="35463" cy="50238"/>
            </a:xfrm>
            <a:custGeom>
              <a:avLst/>
              <a:gdLst/>
              <a:ahLst/>
              <a:cxnLst/>
              <a:rect l="l" t="t" r="r" b="b"/>
              <a:pathLst>
                <a:path w="35463" h="50238" extrusionOk="0">
                  <a:moveTo>
                    <a:pt x="18987" y="50239"/>
                  </a:moveTo>
                  <a:cubicBezTo>
                    <a:pt x="1842" y="34999"/>
                    <a:pt x="-8635" y="21664"/>
                    <a:pt x="9462" y="3566"/>
                  </a:cubicBezTo>
                  <a:cubicBezTo>
                    <a:pt x="13272" y="-243"/>
                    <a:pt x="27560" y="-1196"/>
                    <a:pt x="28512" y="1661"/>
                  </a:cubicBezTo>
                  <a:cubicBezTo>
                    <a:pt x="38990" y="17854"/>
                    <a:pt x="38990" y="34999"/>
                    <a:pt x="18987" y="50239"/>
                  </a:cubicBezTo>
                  <a:close/>
                </a:path>
              </a:pathLst>
            </a:custGeom>
            <a:solidFill>
              <a:srgbClr val="E045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5573077" y="4017644"/>
              <a:ext cx="2857" cy="2857"/>
            </a:xfrm>
            <a:custGeom>
              <a:avLst/>
              <a:gdLst/>
              <a:ahLst/>
              <a:cxnLst/>
              <a:rect l="l" t="t" r="r" b="b"/>
              <a:pathLst>
                <a:path w="2857" h="2857" extrusionOk="0">
                  <a:moveTo>
                    <a:pt x="1905" y="2858"/>
                  </a:moveTo>
                  <a:cubicBezTo>
                    <a:pt x="953" y="2858"/>
                    <a:pt x="0" y="2858"/>
                    <a:pt x="0" y="1905"/>
                  </a:cubicBezTo>
                  <a:cubicBezTo>
                    <a:pt x="0" y="953"/>
                    <a:pt x="0" y="0"/>
                    <a:pt x="953" y="0"/>
                  </a:cubicBezTo>
                  <a:cubicBezTo>
                    <a:pt x="1905" y="0"/>
                    <a:pt x="2857" y="0"/>
                    <a:pt x="2857" y="953"/>
                  </a:cubicBezTo>
                  <a:cubicBezTo>
                    <a:pt x="2857" y="953"/>
                    <a:pt x="2857" y="1905"/>
                    <a:pt x="1905" y="2858"/>
                  </a:cubicBezTo>
                  <a:close/>
                </a:path>
              </a:pathLst>
            </a:custGeom>
            <a:solidFill>
              <a:srgbClr val="CDCF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9" name="Google Shape;459;p17"/>
          <p:cNvGrpSpPr/>
          <p:nvPr/>
        </p:nvGrpSpPr>
        <p:grpSpPr>
          <a:xfrm rot="-1500211">
            <a:off x="8135296" y="2451708"/>
            <a:ext cx="757221" cy="1467675"/>
            <a:chOff x="6727894" y="2459559"/>
            <a:chExt cx="1366613" cy="2635174"/>
          </a:xfrm>
        </p:grpSpPr>
        <p:sp>
          <p:nvSpPr>
            <p:cNvPr id="460" name="Google Shape;460;p17"/>
            <p:cNvSpPr/>
            <p:nvPr/>
          </p:nvSpPr>
          <p:spPr>
            <a:xfrm>
              <a:off x="6727894" y="2466964"/>
              <a:ext cx="1311586" cy="2235145"/>
            </a:xfrm>
            <a:custGeom>
              <a:avLst/>
              <a:gdLst/>
              <a:ahLst/>
              <a:cxnLst/>
              <a:rect l="l" t="t" r="r" b="b"/>
              <a:pathLst>
                <a:path w="1311586" h="2235145" extrusionOk="0">
                  <a:moveTo>
                    <a:pt x="308223" y="2231718"/>
                  </a:moveTo>
                  <a:cubicBezTo>
                    <a:pt x="278696" y="2241243"/>
                    <a:pt x="262503" y="2230766"/>
                    <a:pt x="252978" y="2202191"/>
                  </a:cubicBezTo>
                  <a:cubicBezTo>
                    <a:pt x="169158" y="1950730"/>
                    <a:pt x="75813" y="1702128"/>
                    <a:pt x="9138" y="1444953"/>
                  </a:cubicBezTo>
                  <a:cubicBezTo>
                    <a:pt x="-8959" y="1374468"/>
                    <a:pt x="-1339" y="1321128"/>
                    <a:pt x="42476" y="1264931"/>
                  </a:cubicBezTo>
                  <a:cubicBezTo>
                    <a:pt x="81528" y="1214448"/>
                    <a:pt x="112961" y="1160156"/>
                    <a:pt x="150108" y="1108720"/>
                  </a:cubicBezTo>
                  <a:cubicBezTo>
                    <a:pt x="172016" y="1078240"/>
                    <a:pt x="175826" y="1048713"/>
                    <a:pt x="167253" y="1013470"/>
                  </a:cubicBezTo>
                  <a:cubicBezTo>
                    <a:pt x="120581" y="829638"/>
                    <a:pt x="91053" y="642948"/>
                    <a:pt x="96768" y="452448"/>
                  </a:cubicBezTo>
                  <a:cubicBezTo>
                    <a:pt x="100578" y="331480"/>
                    <a:pt x="121533" y="214323"/>
                    <a:pt x="168206" y="100975"/>
                  </a:cubicBezTo>
                  <a:cubicBezTo>
                    <a:pt x="175826" y="83830"/>
                    <a:pt x="183446" y="66685"/>
                    <a:pt x="192971" y="49540"/>
                  </a:cubicBezTo>
                  <a:cubicBezTo>
                    <a:pt x="221546" y="-942"/>
                    <a:pt x="241548" y="-8562"/>
                    <a:pt x="299651" y="7630"/>
                  </a:cubicBezTo>
                  <a:cubicBezTo>
                    <a:pt x="377756" y="64780"/>
                    <a:pt x="446336" y="130503"/>
                    <a:pt x="495866" y="210513"/>
                  </a:cubicBezTo>
                  <a:cubicBezTo>
                    <a:pt x="526345" y="259090"/>
                    <a:pt x="554920" y="308620"/>
                    <a:pt x="583495" y="358151"/>
                  </a:cubicBezTo>
                  <a:cubicBezTo>
                    <a:pt x="584448" y="361008"/>
                    <a:pt x="585401" y="363865"/>
                    <a:pt x="586353" y="366723"/>
                  </a:cubicBezTo>
                  <a:cubicBezTo>
                    <a:pt x="613023" y="428635"/>
                    <a:pt x="639693" y="491501"/>
                    <a:pt x="667316" y="553413"/>
                  </a:cubicBezTo>
                  <a:cubicBezTo>
                    <a:pt x="668268" y="557223"/>
                    <a:pt x="670173" y="561985"/>
                    <a:pt x="671126" y="565795"/>
                  </a:cubicBezTo>
                  <a:cubicBezTo>
                    <a:pt x="672078" y="569606"/>
                    <a:pt x="673983" y="573415"/>
                    <a:pt x="674936" y="577226"/>
                  </a:cubicBezTo>
                  <a:cubicBezTo>
                    <a:pt x="678745" y="591513"/>
                    <a:pt x="683508" y="605801"/>
                    <a:pt x="687318" y="621040"/>
                  </a:cubicBezTo>
                  <a:cubicBezTo>
                    <a:pt x="711131" y="702956"/>
                    <a:pt x="734943" y="783918"/>
                    <a:pt x="758756" y="865833"/>
                  </a:cubicBezTo>
                  <a:cubicBezTo>
                    <a:pt x="760661" y="894408"/>
                    <a:pt x="766376" y="921078"/>
                    <a:pt x="804476" y="925840"/>
                  </a:cubicBezTo>
                  <a:cubicBezTo>
                    <a:pt x="878770" y="955368"/>
                    <a:pt x="953066" y="984895"/>
                    <a:pt x="1027361" y="1014423"/>
                  </a:cubicBezTo>
                  <a:cubicBezTo>
                    <a:pt x="1037838" y="1023948"/>
                    <a:pt x="1047363" y="1032520"/>
                    <a:pt x="1057841" y="1042045"/>
                  </a:cubicBezTo>
                  <a:cubicBezTo>
                    <a:pt x="1067366" y="1071573"/>
                    <a:pt x="1076891" y="1101101"/>
                    <a:pt x="1086416" y="1130628"/>
                  </a:cubicBezTo>
                  <a:cubicBezTo>
                    <a:pt x="1172141" y="1383993"/>
                    <a:pt x="1254056" y="1637358"/>
                    <a:pt x="1311206" y="1897391"/>
                  </a:cubicBezTo>
                  <a:cubicBezTo>
                    <a:pt x="1313111" y="1905963"/>
                    <a:pt x="1307395" y="1916441"/>
                    <a:pt x="1304538" y="1925966"/>
                  </a:cubicBezTo>
                  <a:cubicBezTo>
                    <a:pt x="1273106" y="1927870"/>
                    <a:pt x="1252151" y="1909773"/>
                    <a:pt x="1231195" y="1891676"/>
                  </a:cubicBezTo>
                  <a:cubicBezTo>
                    <a:pt x="1154043" y="1824048"/>
                    <a:pt x="1078795" y="1756420"/>
                    <a:pt x="1001643" y="1687841"/>
                  </a:cubicBezTo>
                  <a:cubicBezTo>
                    <a:pt x="979736" y="1667838"/>
                    <a:pt x="957828" y="1647836"/>
                    <a:pt x="935920" y="1626880"/>
                  </a:cubicBezTo>
                  <a:cubicBezTo>
                    <a:pt x="924491" y="1641168"/>
                    <a:pt x="914966" y="1652598"/>
                    <a:pt x="906393" y="1663076"/>
                  </a:cubicBezTo>
                  <a:cubicBezTo>
                    <a:pt x="932111" y="1699270"/>
                    <a:pt x="957828" y="1733561"/>
                    <a:pt x="982593" y="1767851"/>
                  </a:cubicBezTo>
                  <a:cubicBezTo>
                    <a:pt x="986403" y="1773566"/>
                    <a:pt x="990213" y="1779280"/>
                    <a:pt x="994023" y="1784043"/>
                  </a:cubicBezTo>
                  <a:cubicBezTo>
                    <a:pt x="996881" y="1787853"/>
                    <a:pt x="999738" y="1791663"/>
                    <a:pt x="1001643" y="1795473"/>
                  </a:cubicBezTo>
                  <a:cubicBezTo>
                    <a:pt x="1007358" y="1804045"/>
                    <a:pt x="1013073" y="1812618"/>
                    <a:pt x="1018788" y="1821191"/>
                  </a:cubicBezTo>
                  <a:cubicBezTo>
                    <a:pt x="1044506" y="1856433"/>
                    <a:pt x="1071176" y="1891676"/>
                    <a:pt x="1094988" y="1927870"/>
                  </a:cubicBezTo>
                  <a:cubicBezTo>
                    <a:pt x="1100703" y="1935491"/>
                    <a:pt x="1098798" y="1947873"/>
                    <a:pt x="1100703" y="1958351"/>
                  </a:cubicBezTo>
                  <a:cubicBezTo>
                    <a:pt x="1096893" y="1965970"/>
                    <a:pt x="1093083" y="1973591"/>
                    <a:pt x="1089273" y="1981211"/>
                  </a:cubicBezTo>
                  <a:lnTo>
                    <a:pt x="1089273" y="1982163"/>
                  </a:lnTo>
                  <a:cubicBezTo>
                    <a:pt x="1085463" y="1982163"/>
                    <a:pt x="1079748" y="1981211"/>
                    <a:pt x="1077843" y="1983116"/>
                  </a:cubicBezTo>
                  <a:cubicBezTo>
                    <a:pt x="1054031" y="2006928"/>
                    <a:pt x="1030218" y="2031693"/>
                    <a:pt x="1006406" y="2056458"/>
                  </a:cubicBezTo>
                  <a:cubicBezTo>
                    <a:pt x="976878" y="2066936"/>
                    <a:pt x="947351" y="2077413"/>
                    <a:pt x="917823" y="2086938"/>
                  </a:cubicBezTo>
                  <a:cubicBezTo>
                    <a:pt x="901631" y="2088843"/>
                    <a:pt x="885438" y="2090748"/>
                    <a:pt x="868293" y="2092653"/>
                  </a:cubicBezTo>
                  <a:cubicBezTo>
                    <a:pt x="835908" y="2089795"/>
                    <a:pt x="803523" y="2087891"/>
                    <a:pt x="769233" y="2085033"/>
                  </a:cubicBezTo>
                  <a:cubicBezTo>
                    <a:pt x="753993" y="2123133"/>
                    <a:pt x="708273" y="2129801"/>
                    <a:pt x="675888" y="2151708"/>
                  </a:cubicBezTo>
                  <a:cubicBezTo>
                    <a:pt x="643503" y="2160280"/>
                    <a:pt x="611118" y="2167901"/>
                    <a:pt x="578733" y="2176473"/>
                  </a:cubicBezTo>
                  <a:cubicBezTo>
                    <a:pt x="558731" y="2176473"/>
                    <a:pt x="537776" y="2176473"/>
                    <a:pt x="517773" y="2175521"/>
                  </a:cubicBezTo>
                  <a:cubicBezTo>
                    <a:pt x="452051" y="2157423"/>
                    <a:pt x="455861" y="2169805"/>
                    <a:pt x="457766" y="2098368"/>
                  </a:cubicBezTo>
                  <a:cubicBezTo>
                    <a:pt x="457766" y="2093605"/>
                    <a:pt x="456813" y="2088843"/>
                    <a:pt x="456813" y="2084080"/>
                  </a:cubicBezTo>
                  <a:cubicBezTo>
                    <a:pt x="457766" y="2074555"/>
                    <a:pt x="457766" y="2065030"/>
                    <a:pt x="458718" y="2055505"/>
                  </a:cubicBezTo>
                  <a:cubicBezTo>
                    <a:pt x="459670" y="1993593"/>
                    <a:pt x="459670" y="1930728"/>
                    <a:pt x="460623" y="1868816"/>
                  </a:cubicBezTo>
                  <a:cubicBezTo>
                    <a:pt x="460623" y="1846908"/>
                    <a:pt x="458718" y="1825953"/>
                    <a:pt x="459670" y="1804045"/>
                  </a:cubicBezTo>
                  <a:cubicBezTo>
                    <a:pt x="460623" y="1775470"/>
                    <a:pt x="443478" y="1767851"/>
                    <a:pt x="416808" y="1767851"/>
                  </a:cubicBezTo>
                  <a:cubicBezTo>
                    <a:pt x="415856" y="1778328"/>
                    <a:pt x="415856" y="1786901"/>
                    <a:pt x="413951" y="1794520"/>
                  </a:cubicBezTo>
                  <a:cubicBezTo>
                    <a:pt x="389186" y="1902153"/>
                    <a:pt x="365373" y="2010738"/>
                    <a:pt x="338703" y="2117418"/>
                  </a:cubicBezTo>
                  <a:cubicBezTo>
                    <a:pt x="336798" y="2157423"/>
                    <a:pt x="320606" y="2194571"/>
                    <a:pt x="308223" y="2231718"/>
                  </a:cubicBezTo>
                  <a:close/>
                  <a:moveTo>
                    <a:pt x="756851" y="1364943"/>
                  </a:moveTo>
                  <a:cubicBezTo>
                    <a:pt x="755898" y="1365895"/>
                    <a:pt x="754945" y="1366848"/>
                    <a:pt x="754945" y="1366848"/>
                  </a:cubicBezTo>
                  <a:cubicBezTo>
                    <a:pt x="751136" y="1369705"/>
                    <a:pt x="746373" y="1371611"/>
                    <a:pt x="742563" y="1374468"/>
                  </a:cubicBezTo>
                  <a:lnTo>
                    <a:pt x="742563" y="1374468"/>
                  </a:lnTo>
                  <a:cubicBezTo>
                    <a:pt x="737801" y="1377326"/>
                    <a:pt x="733038" y="1379230"/>
                    <a:pt x="728276" y="1382088"/>
                  </a:cubicBezTo>
                  <a:cubicBezTo>
                    <a:pt x="728276" y="1382088"/>
                    <a:pt x="726370" y="1383041"/>
                    <a:pt x="726370" y="1383041"/>
                  </a:cubicBezTo>
                  <a:cubicBezTo>
                    <a:pt x="721608" y="1385898"/>
                    <a:pt x="717798" y="1388755"/>
                    <a:pt x="713036" y="1391613"/>
                  </a:cubicBezTo>
                  <a:cubicBezTo>
                    <a:pt x="708273" y="1393518"/>
                    <a:pt x="703511" y="1394470"/>
                    <a:pt x="699701" y="1397328"/>
                  </a:cubicBezTo>
                  <a:cubicBezTo>
                    <a:pt x="631120" y="1431618"/>
                    <a:pt x="560636" y="1460193"/>
                    <a:pt x="482531" y="1464955"/>
                  </a:cubicBezTo>
                  <a:cubicBezTo>
                    <a:pt x="433953" y="1467813"/>
                    <a:pt x="385376" y="1465908"/>
                    <a:pt x="336798" y="1465908"/>
                  </a:cubicBezTo>
                  <a:cubicBezTo>
                    <a:pt x="336798" y="1506866"/>
                    <a:pt x="345371" y="1522105"/>
                    <a:pt x="372041" y="1527820"/>
                  </a:cubicBezTo>
                  <a:cubicBezTo>
                    <a:pt x="424428" y="1539251"/>
                    <a:pt x="475863" y="1544966"/>
                    <a:pt x="529203" y="1528773"/>
                  </a:cubicBezTo>
                  <a:cubicBezTo>
                    <a:pt x="627311" y="1498293"/>
                    <a:pt x="719703" y="1460193"/>
                    <a:pt x="780663" y="1376373"/>
                  </a:cubicBezTo>
                  <a:cubicBezTo>
                    <a:pt x="796856" y="1355418"/>
                    <a:pt x="803523" y="1323033"/>
                    <a:pt x="847338" y="1339226"/>
                  </a:cubicBezTo>
                  <a:cubicBezTo>
                    <a:pt x="842576" y="1323033"/>
                    <a:pt x="838766" y="1312556"/>
                    <a:pt x="834003" y="1296363"/>
                  </a:cubicBezTo>
                  <a:cubicBezTo>
                    <a:pt x="808286" y="1321128"/>
                    <a:pt x="787331" y="1341131"/>
                    <a:pt x="766376" y="1361133"/>
                  </a:cubicBezTo>
                  <a:cubicBezTo>
                    <a:pt x="765423" y="1362086"/>
                    <a:pt x="764470" y="1362086"/>
                    <a:pt x="763518" y="1363038"/>
                  </a:cubicBezTo>
                  <a:cubicBezTo>
                    <a:pt x="759708" y="1363038"/>
                    <a:pt x="758756" y="1363991"/>
                    <a:pt x="756851" y="1364943"/>
                  </a:cubicBezTo>
                  <a:close/>
                  <a:moveTo>
                    <a:pt x="159633" y="745818"/>
                  </a:moveTo>
                  <a:cubicBezTo>
                    <a:pt x="161538" y="757248"/>
                    <a:pt x="162491" y="768678"/>
                    <a:pt x="164396" y="780108"/>
                  </a:cubicBezTo>
                  <a:cubicBezTo>
                    <a:pt x="165348" y="789633"/>
                    <a:pt x="167253" y="799158"/>
                    <a:pt x="168206" y="808683"/>
                  </a:cubicBezTo>
                  <a:cubicBezTo>
                    <a:pt x="171063" y="822018"/>
                    <a:pt x="173921" y="836306"/>
                    <a:pt x="177731" y="849640"/>
                  </a:cubicBezTo>
                  <a:cubicBezTo>
                    <a:pt x="178683" y="859165"/>
                    <a:pt x="178683" y="868690"/>
                    <a:pt x="180588" y="877263"/>
                  </a:cubicBezTo>
                  <a:cubicBezTo>
                    <a:pt x="212021" y="1004898"/>
                    <a:pt x="242501" y="1132533"/>
                    <a:pt x="274886" y="1259215"/>
                  </a:cubicBezTo>
                  <a:cubicBezTo>
                    <a:pt x="300603" y="1360180"/>
                    <a:pt x="308223" y="1364943"/>
                    <a:pt x="420618" y="1356370"/>
                  </a:cubicBezTo>
                  <a:cubicBezTo>
                    <a:pt x="421570" y="1356370"/>
                    <a:pt x="422523" y="1356370"/>
                    <a:pt x="423476" y="1355418"/>
                  </a:cubicBezTo>
                  <a:cubicBezTo>
                    <a:pt x="437763" y="1354465"/>
                    <a:pt x="452051" y="1353513"/>
                    <a:pt x="466338" y="1352561"/>
                  </a:cubicBezTo>
                  <a:cubicBezTo>
                    <a:pt x="492056" y="1346845"/>
                    <a:pt x="518726" y="1341131"/>
                    <a:pt x="544443" y="1336368"/>
                  </a:cubicBezTo>
                  <a:cubicBezTo>
                    <a:pt x="597783" y="1312556"/>
                    <a:pt x="652076" y="1290648"/>
                    <a:pt x="702558" y="1263978"/>
                  </a:cubicBezTo>
                  <a:cubicBezTo>
                    <a:pt x="732086" y="1248738"/>
                    <a:pt x="753993" y="1221115"/>
                    <a:pt x="782568" y="1204923"/>
                  </a:cubicBezTo>
                  <a:cubicBezTo>
                    <a:pt x="803523" y="1193493"/>
                    <a:pt x="808286" y="1183968"/>
                    <a:pt x="794951" y="1165870"/>
                  </a:cubicBezTo>
                  <a:cubicBezTo>
                    <a:pt x="752088" y="1007756"/>
                    <a:pt x="712083" y="849640"/>
                    <a:pt x="664458" y="692478"/>
                  </a:cubicBezTo>
                  <a:cubicBezTo>
                    <a:pt x="633978" y="591513"/>
                    <a:pt x="591116" y="493405"/>
                    <a:pt x="553968" y="394345"/>
                  </a:cubicBezTo>
                  <a:cubicBezTo>
                    <a:pt x="545395" y="377201"/>
                    <a:pt x="536823" y="360055"/>
                    <a:pt x="527298" y="340053"/>
                  </a:cubicBezTo>
                  <a:cubicBezTo>
                    <a:pt x="509201" y="358151"/>
                    <a:pt x="495866" y="372438"/>
                    <a:pt x="481578" y="386726"/>
                  </a:cubicBezTo>
                  <a:cubicBezTo>
                    <a:pt x="435858" y="403870"/>
                    <a:pt x="390138" y="421015"/>
                    <a:pt x="344418" y="438160"/>
                  </a:cubicBezTo>
                  <a:cubicBezTo>
                    <a:pt x="328226" y="439113"/>
                    <a:pt x="312986" y="441018"/>
                    <a:pt x="296793" y="441970"/>
                  </a:cubicBezTo>
                  <a:cubicBezTo>
                    <a:pt x="282506" y="441018"/>
                    <a:pt x="268218" y="441018"/>
                    <a:pt x="253931" y="440065"/>
                  </a:cubicBezTo>
                  <a:cubicBezTo>
                    <a:pt x="225356" y="436255"/>
                    <a:pt x="197733" y="432445"/>
                    <a:pt x="169158" y="428635"/>
                  </a:cubicBezTo>
                  <a:cubicBezTo>
                    <a:pt x="165348" y="427683"/>
                    <a:pt x="162491" y="426730"/>
                    <a:pt x="158681" y="425778"/>
                  </a:cubicBezTo>
                  <a:cubicBezTo>
                    <a:pt x="152966" y="426730"/>
                    <a:pt x="147251" y="426730"/>
                    <a:pt x="141536" y="427683"/>
                  </a:cubicBezTo>
                  <a:cubicBezTo>
                    <a:pt x="141536" y="454353"/>
                    <a:pt x="141536" y="480070"/>
                    <a:pt x="141536" y="506740"/>
                  </a:cubicBezTo>
                  <a:cubicBezTo>
                    <a:pt x="141536" y="527695"/>
                    <a:pt x="141536" y="548651"/>
                    <a:pt x="140583" y="568653"/>
                  </a:cubicBezTo>
                  <a:cubicBezTo>
                    <a:pt x="141536" y="578178"/>
                    <a:pt x="141536" y="587703"/>
                    <a:pt x="142488" y="598181"/>
                  </a:cubicBezTo>
                  <a:cubicBezTo>
                    <a:pt x="144393" y="621040"/>
                    <a:pt x="145346" y="643901"/>
                    <a:pt x="147251" y="666760"/>
                  </a:cubicBezTo>
                  <a:cubicBezTo>
                    <a:pt x="149156" y="683906"/>
                    <a:pt x="151061" y="700098"/>
                    <a:pt x="153918" y="717243"/>
                  </a:cubicBezTo>
                  <a:cubicBezTo>
                    <a:pt x="156776" y="726768"/>
                    <a:pt x="157728" y="736293"/>
                    <a:pt x="159633" y="745818"/>
                  </a:cubicBezTo>
                  <a:close/>
                  <a:moveTo>
                    <a:pt x="367278" y="1571636"/>
                  </a:moveTo>
                  <a:cubicBezTo>
                    <a:pt x="368231" y="1574493"/>
                    <a:pt x="369183" y="1578303"/>
                    <a:pt x="370136" y="1581161"/>
                  </a:cubicBezTo>
                  <a:cubicBezTo>
                    <a:pt x="371088" y="1589733"/>
                    <a:pt x="371088" y="1597353"/>
                    <a:pt x="373946" y="1605926"/>
                  </a:cubicBezTo>
                  <a:cubicBezTo>
                    <a:pt x="384423" y="1639263"/>
                    <a:pt x="395853" y="1672601"/>
                    <a:pt x="406331" y="1705938"/>
                  </a:cubicBezTo>
                  <a:cubicBezTo>
                    <a:pt x="408236" y="1729751"/>
                    <a:pt x="415856" y="1747848"/>
                    <a:pt x="446336" y="1745943"/>
                  </a:cubicBezTo>
                  <a:cubicBezTo>
                    <a:pt x="450145" y="1746895"/>
                    <a:pt x="453956" y="1747848"/>
                    <a:pt x="457766" y="1748801"/>
                  </a:cubicBezTo>
                  <a:cubicBezTo>
                    <a:pt x="479673" y="1753563"/>
                    <a:pt x="501581" y="1762136"/>
                    <a:pt x="524441" y="1761183"/>
                  </a:cubicBezTo>
                  <a:cubicBezTo>
                    <a:pt x="559683" y="1761183"/>
                    <a:pt x="594926" y="1754516"/>
                    <a:pt x="631120" y="1751658"/>
                  </a:cubicBezTo>
                  <a:cubicBezTo>
                    <a:pt x="719703" y="1743086"/>
                    <a:pt x="800666" y="1718320"/>
                    <a:pt x="864483" y="1655455"/>
                  </a:cubicBezTo>
                  <a:cubicBezTo>
                    <a:pt x="906393" y="1623070"/>
                    <a:pt x="912108" y="1608783"/>
                    <a:pt x="890201" y="1546870"/>
                  </a:cubicBezTo>
                  <a:cubicBezTo>
                    <a:pt x="879723" y="1499245"/>
                    <a:pt x="869245" y="1451620"/>
                    <a:pt x="858768" y="1403995"/>
                  </a:cubicBezTo>
                  <a:cubicBezTo>
                    <a:pt x="854958" y="1387803"/>
                    <a:pt x="852101" y="1372563"/>
                    <a:pt x="847338" y="1351608"/>
                  </a:cubicBezTo>
                  <a:cubicBezTo>
                    <a:pt x="823526" y="1381136"/>
                    <a:pt x="804476" y="1404948"/>
                    <a:pt x="785426" y="1428761"/>
                  </a:cubicBezTo>
                  <a:cubicBezTo>
                    <a:pt x="783520" y="1430666"/>
                    <a:pt x="780663" y="1432570"/>
                    <a:pt x="778758" y="1434476"/>
                  </a:cubicBezTo>
                  <a:cubicBezTo>
                    <a:pt x="776853" y="1436380"/>
                    <a:pt x="774948" y="1437333"/>
                    <a:pt x="773043" y="1439238"/>
                  </a:cubicBezTo>
                  <a:cubicBezTo>
                    <a:pt x="771138" y="1441143"/>
                    <a:pt x="768281" y="1443048"/>
                    <a:pt x="766376" y="1444953"/>
                  </a:cubicBezTo>
                  <a:cubicBezTo>
                    <a:pt x="764470" y="1446858"/>
                    <a:pt x="762566" y="1448763"/>
                    <a:pt x="759708" y="1449716"/>
                  </a:cubicBezTo>
                  <a:cubicBezTo>
                    <a:pt x="661601" y="1519248"/>
                    <a:pt x="552063" y="1558301"/>
                    <a:pt x="429191" y="1563063"/>
                  </a:cubicBezTo>
                  <a:cubicBezTo>
                    <a:pt x="416808" y="1561158"/>
                    <a:pt x="404426" y="1559253"/>
                    <a:pt x="392043" y="1557348"/>
                  </a:cubicBezTo>
                  <a:cubicBezTo>
                    <a:pt x="381566" y="1555443"/>
                    <a:pt x="371088" y="1553538"/>
                    <a:pt x="355848" y="1549728"/>
                  </a:cubicBezTo>
                  <a:cubicBezTo>
                    <a:pt x="361563" y="1560205"/>
                    <a:pt x="364421" y="1565920"/>
                    <a:pt x="367278" y="1571636"/>
                  </a:cubicBezTo>
                  <a:close/>
                  <a:moveTo>
                    <a:pt x="729228" y="1802141"/>
                  </a:moveTo>
                  <a:cubicBezTo>
                    <a:pt x="729228" y="1788805"/>
                    <a:pt x="729228" y="1775470"/>
                    <a:pt x="729228" y="1757373"/>
                  </a:cubicBezTo>
                  <a:cubicBezTo>
                    <a:pt x="713988" y="1761183"/>
                    <a:pt x="703511" y="1763088"/>
                    <a:pt x="693033" y="1765945"/>
                  </a:cubicBezTo>
                  <a:cubicBezTo>
                    <a:pt x="678745" y="1768803"/>
                    <a:pt x="664458" y="1772613"/>
                    <a:pt x="648266" y="1776423"/>
                  </a:cubicBezTo>
                  <a:cubicBezTo>
                    <a:pt x="682556" y="1861195"/>
                    <a:pt x="715893" y="1942158"/>
                    <a:pt x="748278" y="2022168"/>
                  </a:cubicBezTo>
                  <a:cubicBezTo>
                    <a:pt x="750183" y="2021216"/>
                    <a:pt x="751136" y="2021216"/>
                    <a:pt x="753041" y="2020263"/>
                  </a:cubicBezTo>
                  <a:cubicBezTo>
                    <a:pt x="747326" y="1960255"/>
                    <a:pt x="740658" y="1900248"/>
                    <a:pt x="734943" y="1840241"/>
                  </a:cubicBezTo>
                  <a:cubicBezTo>
                    <a:pt x="733991" y="1831668"/>
                    <a:pt x="733038" y="1822143"/>
                    <a:pt x="732086" y="1813570"/>
                  </a:cubicBezTo>
                  <a:cubicBezTo>
                    <a:pt x="731133" y="1809761"/>
                    <a:pt x="730181" y="1805951"/>
                    <a:pt x="729228" y="1802141"/>
                  </a:cubicBezTo>
                  <a:close/>
                  <a:moveTo>
                    <a:pt x="775901" y="1790711"/>
                  </a:moveTo>
                  <a:cubicBezTo>
                    <a:pt x="783520" y="1876436"/>
                    <a:pt x="790188" y="1961208"/>
                    <a:pt x="799713" y="2046933"/>
                  </a:cubicBezTo>
                  <a:cubicBezTo>
                    <a:pt x="800666" y="2055505"/>
                    <a:pt x="814001" y="2068841"/>
                    <a:pt x="821620" y="2068841"/>
                  </a:cubicBezTo>
                  <a:cubicBezTo>
                    <a:pt x="852101" y="2069793"/>
                    <a:pt x="881628" y="2065030"/>
                    <a:pt x="912108" y="2063126"/>
                  </a:cubicBezTo>
                  <a:cubicBezTo>
                    <a:pt x="963543" y="2052648"/>
                    <a:pt x="1002595" y="2025026"/>
                    <a:pt x="1031170" y="1983116"/>
                  </a:cubicBezTo>
                  <a:cubicBezTo>
                    <a:pt x="1044506" y="1973591"/>
                    <a:pt x="1057841" y="1963113"/>
                    <a:pt x="1073081" y="1951683"/>
                  </a:cubicBezTo>
                  <a:cubicBezTo>
                    <a:pt x="1010216" y="1864053"/>
                    <a:pt x="947351" y="1776423"/>
                    <a:pt x="885438" y="1691651"/>
                  </a:cubicBezTo>
                  <a:cubicBezTo>
                    <a:pt x="854006" y="1706891"/>
                    <a:pt x="825431" y="1724036"/>
                    <a:pt x="794951" y="1734513"/>
                  </a:cubicBezTo>
                  <a:cubicBezTo>
                    <a:pt x="769233" y="1744038"/>
                    <a:pt x="762566" y="1756420"/>
                    <a:pt x="773995" y="1779280"/>
                  </a:cubicBezTo>
                  <a:cubicBezTo>
                    <a:pt x="773995" y="1783091"/>
                    <a:pt x="774948" y="1786901"/>
                    <a:pt x="775901" y="1790711"/>
                  </a:cubicBezTo>
                  <a:close/>
                  <a:moveTo>
                    <a:pt x="253931" y="2074555"/>
                  </a:moveTo>
                  <a:lnTo>
                    <a:pt x="253931" y="2074555"/>
                  </a:lnTo>
                  <a:cubicBezTo>
                    <a:pt x="264408" y="2105036"/>
                    <a:pt x="273933" y="2135516"/>
                    <a:pt x="284411" y="2165996"/>
                  </a:cubicBezTo>
                  <a:cubicBezTo>
                    <a:pt x="287268" y="2165996"/>
                    <a:pt x="290126" y="2165043"/>
                    <a:pt x="292983" y="2165043"/>
                  </a:cubicBezTo>
                  <a:cubicBezTo>
                    <a:pt x="324416" y="2030741"/>
                    <a:pt x="356801" y="1897391"/>
                    <a:pt x="387281" y="1766898"/>
                  </a:cubicBezTo>
                  <a:cubicBezTo>
                    <a:pt x="379661" y="1744991"/>
                    <a:pt x="372041" y="1723083"/>
                    <a:pt x="364421" y="1701176"/>
                  </a:cubicBezTo>
                  <a:cubicBezTo>
                    <a:pt x="336798" y="1618308"/>
                    <a:pt x="310128" y="1534488"/>
                    <a:pt x="283458" y="1451620"/>
                  </a:cubicBezTo>
                  <a:cubicBezTo>
                    <a:pt x="271076" y="1414473"/>
                    <a:pt x="258693" y="1378278"/>
                    <a:pt x="244406" y="1337320"/>
                  </a:cubicBezTo>
                  <a:cubicBezTo>
                    <a:pt x="251073" y="1283028"/>
                    <a:pt x="218688" y="1229688"/>
                    <a:pt x="206306" y="1173490"/>
                  </a:cubicBezTo>
                  <a:cubicBezTo>
                    <a:pt x="201543" y="1155393"/>
                    <a:pt x="196781" y="1138248"/>
                    <a:pt x="191066" y="1113483"/>
                  </a:cubicBezTo>
                  <a:cubicBezTo>
                    <a:pt x="167253" y="1150631"/>
                    <a:pt x="146298" y="1181111"/>
                    <a:pt x="126296" y="1212543"/>
                  </a:cubicBezTo>
                  <a:cubicBezTo>
                    <a:pt x="98673" y="1254453"/>
                    <a:pt x="70098" y="1296363"/>
                    <a:pt x="43428" y="1339226"/>
                  </a:cubicBezTo>
                  <a:cubicBezTo>
                    <a:pt x="37713" y="1348751"/>
                    <a:pt x="32951" y="1363038"/>
                    <a:pt x="35808" y="1372563"/>
                  </a:cubicBezTo>
                  <a:cubicBezTo>
                    <a:pt x="74861" y="1509723"/>
                    <a:pt x="112961" y="1646883"/>
                    <a:pt x="154871" y="1783091"/>
                  </a:cubicBezTo>
                  <a:cubicBezTo>
                    <a:pt x="183446" y="1875483"/>
                    <a:pt x="217736" y="1966923"/>
                    <a:pt x="250121" y="2058363"/>
                  </a:cubicBezTo>
                  <a:cubicBezTo>
                    <a:pt x="250121" y="2062173"/>
                    <a:pt x="251073" y="2065983"/>
                    <a:pt x="251073" y="2069793"/>
                  </a:cubicBezTo>
                  <a:cubicBezTo>
                    <a:pt x="252026" y="2069793"/>
                    <a:pt x="252978" y="2071698"/>
                    <a:pt x="253931" y="2074555"/>
                  </a:cubicBezTo>
                  <a:close/>
                  <a:moveTo>
                    <a:pt x="309176" y="1387803"/>
                  </a:moveTo>
                  <a:cubicBezTo>
                    <a:pt x="312986" y="1411616"/>
                    <a:pt x="317748" y="1436380"/>
                    <a:pt x="351086" y="1437333"/>
                  </a:cubicBezTo>
                  <a:cubicBezTo>
                    <a:pt x="417761" y="1439238"/>
                    <a:pt x="484436" y="1449716"/>
                    <a:pt x="550158" y="1426855"/>
                  </a:cubicBezTo>
                  <a:cubicBezTo>
                    <a:pt x="632073" y="1398280"/>
                    <a:pt x="710178" y="1365895"/>
                    <a:pt x="770186" y="1303031"/>
                  </a:cubicBezTo>
                  <a:cubicBezTo>
                    <a:pt x="784473" y="1288743"/>
                    <a:pt x="801618" y="1277313"/>
                    <a:pt x="821620" y="1261120"/>
                  </a:cubicBezTo>
                  <a:cubicBezTo>
                    <a:pt x="819716" y="1254453"/>
                    <a:pt x="815906" y="1240165"/>
                    <a:pt x="812095" y="1223973"/>
                  </a:cubicBezTo>
                  <a:cubicBezTo>
                    <a:pt x="790188" y="1242070"/>
                    <a:pt x="769233" y="1258263"/>
                    <a:pt x="749231" y="1274456"/>
                  </a:cubicBezTo>
                  <a:cubicBezTo>
                    <a:pt x="744468" y="1276361"/>
                    <a:pt x="739706" y="1276361"/>
                    <a:pt x="735895" y="1279218"/>
                  </a:cubicBezTo>
                  <a:cubicBezTo>
                    <a:pt x="631120" y="1348751"/>
                    <a:pt x="514916" y="1383041"/>
                    <a:pt x="387281" y="1382088"/>
                  </a:cubicBezTo>
                  <a:cubicBezTo>
                    <a:pt x="366326" y="1382088"/>
                    <a:pt x="345371" y="1378278"/>
                    <a:pt x="324416" y="1378278"/>
                  </a:cubicBezTo>
                  <a:cubicBezTo>
                    <a:pt x="318701" y="1376373"/>
                    <a:pt x="313938" y="1383993"/>
                    <a:pt x="309176" y="1387803"/>
                  </a:cubicBezTo>
                  <a:close/>
                  <a:moveTo>
                    <a:pt x="151061" y="342910"/>
                  </a:moveTo>
                  <a:cubicBezTo>
                    <a:pt x="150108" y="343863"/>
                    <a:pt x="150108" y="345768"/>
                    <a:pt x="150108" y="347673"/>
                  </a:cubicBezTo>
                  <a:cubicBezTo>
                    <a:pt x="135821" y="392440"/>
                    <a:pt x="135821" y="392440"/>
                    <a:pt x="182493" y="407680"/>
                  </a:cubicBezTo>
                  <a:cubicBezTo>
                    <a:pt x="183446" y="407680"/>
                    <a:pt x="184398" y="408633"/>
                    <a:pt x="185351" y="408633"/>
                  </a:cubicBezTo>
                  <a:cubicBezTo>
                    <a:pt x="254883" y="423873"/>
                    <a:pt x="323463" y="427683"/>
                    <a:pt x="390138" y="399108"/>
                  </a:cubicBezTo>
                  <a:cubicBezTo>
                    <a:pt x="437763" y="378153"/>
                    <a:pt x="475863" y="346720"/>
                    <a:pt x="505391" y="301953"/>
                  </a:cubicBezTo>
                  <a:cubicBezTo>
                    <a:pt x="449193" y="191463"/>
                    <a:pt x="371088" y="94308"/>
                    <a:pt x="258693" y="16203"/>
                  </a:cubicBezTo>
                  <a:cubicBezTo>
                    <a:pt x="249168" y="33348"/>
                    <a:pt x="240596" y="48588"/>
                    <a:pt x="232023" y="63828"/>
                  </a:cubicBezTo>
                  <a:cubicBezTo>
                    <a:pt x="187256" y="152410"/>
                    <a:pt x="157728" y="244803"/>
                    <a:pt x="151061" y="342910"/>
                  </a:cubicBezTo>
                  <a:close/>
                  <a:moveTo>
                    <a:pt x="513011" y="1882151"/>
                  </a:moveTo>
                  <a:cubicBezTo>
                    <a:pt x="511106" y="1954541"/>
                    <a:pt x="509201" y="2026930"/>
                    <a:pt x="508248" y="2099321"/>
                  </a:cubicBezTo>
                  <a:cubicBezTo>
                    <a:pt x="507295" y="2156471"/>
                    <a:pt x="510153" y="2158376"/>
                    <a:pt x="572066" y="2155518"/>
                  </a:cubicBezTo>
                  <a:cubicBezTo>
                    <a:pt x="574923" y="2155518"/>
                    <a:pt x="577781" y="2154566"/>
                    <a:pt x="580638" y="2153613"/>
                  </a:cubicBezTo>
                  <a:cubicBezTo>
                    <a:pt x="619691" y="2149803"/>
                    <a:pt x="655886" y="2140278"/>
                    <a:pt x="684461" y="2113608"/>
                  </a:cubicBezTo>
                  <a:cubicBezTo>
                    <a:pt x="731133" y="2102178"/>
                    <a:pt x="733991" y="2099321"/>
                    <a:pt x="718751" y="2060268"/>
                  </a:cubicBezTo>
                  <a:cubicBezTo>
                    <a:pt x="685413" y="1975495"/>
                    <a:pt x="651123" y="1890723"/>
                    <a:pt x="615881" y="1806903"/>
                  </a:cubicBezTo>
                  <a:cubicBezTo>
                    <a:pt x="612070" y="1798330"/>
                    <a:pt x="603498" y="1785948"/>
                    <a:pt x="595878" y="1784995"/>
                  </a:cubicBezTo>
                  <a:cubicBezTo>
                    <a:pt x="567303" y="1782138"/>
                    <a:pt x="538728" y="1784043"/>
                    <a:pt x="507295" y="1784043"/>
                  </a:cubicBezTo>
                  <a:cubicBezTo>
                    <a:pt x="508248" y="1804045"/>
                    <a:pt x="509201" y="1819286"/>
                    <a:pt x="510153" y="1835478"/>
                  </a:cubicBezTo>
                  <a:cubicBezTo>
                    <a:pt x="511106" y="1851670"/>
                    <a:pt x="512058" y="1866911"/>
                    <a:pt x="513011" y="1882151"/>
                  </a:cubicBezTo>
                  <a:close/>
                  <a:moveTo>
                    <a:pt x="1226433" y="1732608"/>
                  </a:moveTo>
                  <a:cubicBezTo>
                    <a:pt x="1223576" y="1723083"/>
                    <a:pt x="1220718" y="1714511"/>
                    <a:pt x="1217861" y="1704986"/>
                  </a:cubicBezTo>
                  <a:cubicBezTo>
                    <a:pt x="1215003" y="1684030"/>
                    <a:pt x="1215003" y="1662123"/>
                    <a:pt x="1208336" y="1641168"/>
                  </a:cubicBezTo>
                  <a:cubicBezTo>
                    <a:pt x="1182618" y="1552586"/>
                    <a:pt x="1155948" y="1463051"/>
                    <a:pt x="1127373" y="1375420"/>
                  </a:cubicBezTo>
                  <a:cubicBezTo>
                    <a:pt x="1093083" y="1267788"/>
                    <a:pt x="1056888" y="1161108"/>
                    <a:pt x="1020693" y="1054428"/>
                  </a:cubicBezTo>
                  <a:cubicBezTo>
                    <a:pt x="1017836" y="1045856"/>
                    <a:pt x="1012120" y="1035378"/>
                    <a:pt x="1005453" y="1031568"/>
                  </a:cubicBezTo>
                  <a:cubicBezTo>
                    <a:pt x="956876" y="1010613"/>
                    <a:pt x="908298" y="990610"/>
                    <a:pt x="858768" y="970608"/>
                  </a:cubicBezTo>
                  <a:cubicBezTo>
                    <a:pt x="836861" y="962988"/>
                    <a:pt x="815906" y="956320"/>
                    <a:pt x="791141" y="947748"/>
                  </a:cubicBezTo>
                  <a:cubicBezTo>
                    <a:pt x="791141" y="960131"/>
                    <a:pt x="791141" y="968703"/>
                    <a:pt x="791141" y="977276"/>
                  </a:cubicBezTo>
                  <a:cubicBezTo>
                    <a:pt x="792093" y="984895"/>
                    <a:pt x="792093" y="992515"/>
                    <a:pt x="793998" y="999183"/>
                  </a:cubicBezTo>
                  <a:cubicBezTo>
                    <a:pt x="808286" y="1045856"/>
                    <a:pt x="825431" y="1092528"/>
                    <a:pt x="837813" y="1140153"/>
                  </a:cubicBezTo>
                  <a:cubicBezTo>
                    <a:pt x="872103" y="1271598"/>
                    <a:pt x="903536" y="1403995"/>
                    <a:pt x="936873" y="1535441"/>
                  </a:cubicBezTo>
                  <a:cubicBezTo>
                    <a:pt x="945445" y="1567826"/>
                    <a:pt x="953066" y="1601163"/>
                    <a:pt x="986403" y="1624023"/>
                  </a:cubicBezTo>
                  <a:cubicBezTo>
                    <a:pt x="1021645" y="1648788"/>
                    <a:pt x="1054031" y="1678316"/>
                    <a:pt x="1085463" y="1706891"/>
                  </a:cubicBezTo>
                  <a:cubicBezTo>
                    <a:pt x="1136898" y="1754516"/>
                    <a:pt x="1186428" y="1804045"/>
                    <a:pt x="1236911" y="1851670"/>
                  </a:cubicBezTo>
                  <a:cubicBezTo>
                    <a:pt x="1244531" y="1859291"/>
                    <a:pt x="1254056" y="1864053"/>
                    <a:pt x="1261676" y="1870720"/>
                  </a:cubicBezTo>
                  <a:cubicBezTo>
                    <a:pt x="1263581" y="1869768"/>
                    <a:pt x="1264533" y="1867863"/>
                    <a:pt x="1266438" y="1866911"/>
                  </a:cubicBezTo>
                  <a:cubicBezTo>
                    <a:pt x="1254056" y="1823095"/>
                    <a:pt x="1239768" y="1777376"/>
                    <a:pt x="1226433" y="1732608"/>
                  </a:cubicBezTo>
                  <a:close/>
                </a:path>
              </a:pathLst>
            </a:custGeom>
            <a:solidFill>
              <a:srgbClr val="0F0E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7536180" y="3360419"/>
              <a:ext cx="558327" cy="1061085"/>
            </a:xfrm>
            <a:custGeom>
              <a:avLst/>
              <a:gdLst/>
              <a:ahLst/>
              <a:cxnLst/>
              <a:rect l="l" t="t" r="r" b="b"/>
              <a:pathLst>
                <a:path w="558327" h="1061085" extrusionOk="0">
                  <a:moveTo>
                    <a:pt x="501015" y="1032510"/>
                  </a:moveTo>
                  <a:cubicBezTo>
                    <a:pt x="502920" y="1022985"/>
                    <a:pt x="509588" y="1012508"/>
                    <a:pt x="507682" y="1003935"/>
                  </a:cubicBezTo>
                  <a:cubicBezTo>
                    <a:pt x="450532" y="743902"/>
                    <a:pt x="368618" y="489585"/>
                    <a:pt x="282893" y="237172"/>
                  </a:cubicBezTo>
                  <a:cubicBezTo>
                    <a:pt x="272415" y="207645"/>
                    <a:pt x="263843" y="178117"/>
                    <a:pt x="254318" y="148590"/>
                  </a:cubicBezTo>
                  <a:cubicBezTo>
                    <a:pt x="266700" y="140017"/>
                    <a:pt x="279082" y="131445"/>
                    <a:pt x="294322" y="121920"/>
                  </a:cubicBezTo>
                  <a:cubicBezTo>
                    <a:pt x="259080" y="100965"/>
                    <a:pt x="259080" y="100965"/>
                    <a:pt x="222885" y="120967"/>
                  </a:cubicBezTo>
                  <a:cubicBezTo>
                    <a:pt x="148590" y="91440"/>
                    <a:pt x="74295" y="61913"/>
                    <a:pt x="0" y="32385"/>
                  </a:cubicBezTo>
                  <a:cubicBezTo>
                    <a:pt x="8572" y="21908"/>
                    <a:pt x="18097" y="11430"/>
                    <a:pt x="26670" y="0"/>
                  </a:cubicBezTo>
                  <a:cubicBezTo>
                    <a:pt x="40957" y="3810"/>
                    <a:pt x="56197" y="5715"/>
                    <a:pt x="69532" y="10477"/>
                  </a:cubicBezTo>
                  <a:cubicBezTo>
                    <a:pt x="131445" y="31433"/>
                    <a:pt x="192405" y="54292"/>
                    <a:pt x="254318" y="75247"/>
                  </a:cubicBezTo>
                  <a:cubicBezTo>
                    <a:pt x="288607" y="86677"/>
                    <a:pt x="296227" y="101917"/>
                    <a:pt x="298132" y="136208"/>
                  </a:cubicBezTo>
                  <a:cubicBezTo>
                    <a:pt x="300038" y="165735"/>
                    <a:pt x="312420" y="194310"/>
                    <a:pt x="320993" y="223838"/>
                  </a:cubicBezTo>
                  <a:cubicBezTo>
                    <a:pt x="356235" y="342900"/>
                    <a:pt x="392430" y="462915"/>
                    <a:pt x="428625" y="581977"/>
                  </a:cubicBezTo>
                  <a:cubicBezTo>
                    <a:pt x="461010" y="689610"/>
                    <a:pt x="494347" y="797243"/>
                    <a:pt x="527685" y="904875"/>
                  </a:cubicBezTo>
                  <a:cubicBezTo>
                    <a:pt x="539115" y="942023"/>
                    <a:pt x="551497" y="979170"/>
                    <a:pt x="558165" y="1016318"/>
                  </a:cubicBezTo>
                  <a:cubicBezTo>
                    <a:pt x="560070" y="1029652"/>
                    <a:pt x="544830" y="1045845"/>
                    <a:pt x="536257" y="1061085"/>
                  </a:cubicBezTo>
                  <a:cubicBezTo>
                    <a:pt x="523875" y="1050608"/>
                    <a:pt x="512445" y="1042035"/>
                    <a:pt x="501015" y="1032510"/>
                  </a:cubicBezTo>
                  <a:close/>
                  <a:moveTo>
                    <a:pt x="58102" y="26670"/>
                  </a:moveTo>
                  <a:cubicBezTo>
                    <a:pt x="56197" y="25717"/>
                    <a:pt x="54293" y="24765"/>
                    <a:pt x="53340" y="24765"/>
                  </a:cubicBezTo>
                  <a:cubicBezTo>
                    <a:pt x="52388" y="24765"/>
                    <a:pt x="51435" y="27622"/>
                    <a:pt x="51435" y="29527"/>
                  </a:cubicBezTo>
                  <a:cubicBezTo>
                    <a:pt x="53340" y="30480"/>
                    <a:pt x="55245" y="31433"/>
                    <a:pt x="56197" y="31433"/>
                  </a:cubicBezTo>
                  <a:cubicBezTo>
                    <a:pt x="57150" y="31433"/>
                    <a:pt x="58102" y="28575"/>
                    <a:pt x="58102" y="26670"/>
                  </a:cubicBezTo>
                  <a:close/>
                </a:path>
              </a:pathLst>
            </a:custGeom>
            <a:solidFill>
              <a:srgbClr val="CDCF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7"/>
            <p:cNvSpPr/>
            <p:nvPr/>
          </p:nvSpPr>
          <p:spPr>
            <a:xfrm>
              <a:off x="7217858" y="4643437"/>
              <a:ext cx="344991" cy="451296"/>
            </a:xfrm>
            <a:custGeom>
              <a:avLst/>
              <a:gdLst/>
              <a:ahLst/>
              <a:cxnLst/>
              <a:rect l="l" t="t" r="r" b="b"/>
              <a:pathLst>
                <a:path w="344991" h="451296" extrusionOk="0">
                  <a:moveTo>
                    <a:pt x="35429" y="0"/>
                  </a:moveTo>
                  <a:cubicBezTo>
                    <a:pt x="55432" y="0"/>
                    <a:pt x="76387" y="0"/>
                    <a:pt x="96390" y="953"/>
                  </a:cubicBezTo>
                  <a:cubicBezTo>
                    <a:pt x="100199" y="6668"/>
                    <a:pt x="104009" y="11430"/>
                    <a:pt x="107819" y="17145"/>
                  </a:cubicBezTo>
                  <a:cubicBezTo>
                    <a:pt x="81149" y="10478"/>
                    <a:pt x="65909" y="17145"/>
                    <a:pt x="62099" y="44768"/>
                  </a:cubicBezTo>
                  <a:cubicBezTo>
                    <a:pt x="56384" y="79057"/>
                    <a:pt x="47812" y="113347"/>
                    <a:pt x="42097" y="147638"/>
                  </a:cubicBezTo>
                  <a:cubicBezTo>
                    <a:pt x="37334" y="175260"/>
                    <a:pt x="50669" y="186690"/>
                    <a:pt x="80197" y="179070"/>
                  </a:cubicBezTo>
                  <a:cubicBezTo>
                    <a:pt x="93532" y="175260"/>
                    <a:pt x="105915" y="167640"/>
                    <a:pt x="121154" y="160972"/>
                  </a:cubicBezTo>
                  <a:cubicBezTo>
                    <a:pt x="114487" y="188595"/>
                    <a:pt x="108772" y="213360"/>
                    <a:pt x="103057" y="238125"/>
                  </a:cubicBezTo>
                  <a:cubicBezTo>
                    <a:pt x="94484" y="277178"/>
                    <a:pt x="105915" y="286703"/>
                    <a:pt x="145919" y="277178"/>
                  </a:cubicBezTo>
                  <a:cubicBezTo>
                    <a:pt x="150682" y="276225"/>
                    <a:pt x="154492" y="275272"/>
                    <a:pt x="164017" y="273368"/>
                  </a:cubicBezTo>
                  <a:cubicBezTo>
                    <a:pt x="161160" y="300038"/>
                    <a:pt x="157349" y="323850"/>
                    <a:pt x="155444" y="348615"/>
                  </a:cubicBezTo>
                  <a:cubicBezTo>
                    <a:pt x="152587" y="386715"/>
                    <a:pt x="164969" y="395288"/>
                    <a:pt x="202117" y="381000"/>
                  </a:cubicBezTo>
                  <a:cubicBezTo>
                    <a:pt x="205927" y="386715"/>
                    <a:pt x="209737" y="396240"/>
                    <a:pt x="214499" y="397193"/>
                  </a:cubicBezTo>
                  <a:cubicBezTo>
                    <a:pt x="259267" y="401003"/>
                    <a:pt x="304035" y="402907"/>
                    <a:pt x="344992" y="380047"/>
                  </a:cubicBezTo>
                  <a:cubicBezTo>
                    <a:pt x="342135" y="385763"/>
                    <a:pt x="341182" y="396240"/>
                    <a:pt x="337372" y="397193"/>
                  </a:cubicBezTo>
                  <a:cubicBezTo>
                    <a:pt x="299272" y="406718"/>
                    <a:pt x="264029" y="436245"/>
                    <a:pt x="219262" y="411480"/>
                  </a:cubicBezTo>
                  <a:cubicBezTo>
                    <a:pt x="190687" y="395288"/>
                    <a:pt x="176399" y="428625"/>
                    <a:pt x="155444" y="438150"/>
                  </a:cubicBezTo>
                  <a:cubicBezTo>
                    <a:pt x="144967" y="442913"/>
                    <a:pt x="130679" y="454343"/>
                    <a:pt x="124012" y="450532"/>
                  </a:cubicBezTo>
                  <a:cubicBezTo>
                    <a:pt x="108772" y="442913"/>
                    <a:pt x="93532" y="430530"/>
                    <a:pt x="100199" y="407670"/>
                  </a:cubicBezTo>
                  <a:cubicBezTo>
                    <a:pt x="105915" y="388620"/>
                    <a:pt x="105915" y="366713"/>
                    <a:pt x="107819" y="347663"/>
                  </a:cubicBezTo>
                  <a:cubicBezTo>
                    <a:pt x="40192" y="328613"/>
                    <a:pt x="34477" y="316230"/>
                    <a:pt x="53527" y="251460"/>
                  </a:cubicBezTo>
                  <a:cubicBezTo>
                    <a:pt x="35429" y="235268"/>
                    <a:pt x="20190" y="221932"/>
                    <a:pt x="4949" y="207645"/>
                  </a:cubicBezTo>
                  <a:cubicBezTo>
                    <a:pt x="2092" y="204788"/>
                    <a:pt x="-766" y="199072"/>
                    <a:pt x="187" y="195263"/>
                  </a:cubicBezTo>
                  <a:cubicBezTo>
                    <a:pt x="6854" y="155257"/>
                    <a:pt x="13522" y="116205"/>
                    <a:pt x="21142" y="77153"/>
                  </a:cubicBezTo>
                  <a:cubicBezTo>
                    <a:pt x="25904" y="50482"/>
                    <a:pt x="30667" y="24765"/>
                    <a:pt x="35429" y="0"/>
                  </a:cubicBezTo>
                  <a:close/>
                </a:path>
              </a:pathLst>
            </a:custGeom>
            <a:solidFill>
              <a:srgbClr val="F3EA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7590402" y="4553902"/>
              <a:ext cx="253435" cy="462915"/>
            </a:xfrm>
            <a:custGeom>
              <a:avLst/>
              <a:gdLst/>
              <a:ahLst/>
              <a:cxnLst/>
              <a:rect l="l" t="t" r="r" b="b"/>
              <a:pathLst>
                <a:path w="253435" h="462915" extrusionOk="0">
                  <a:moveTo>
                    <a:pt x="12453" y="5715"/>
                  </a:moveTo>
                  <a:cubicBezTo>
                    <a:pt x="28646" y="3810"/>
                    <a:pt x="44838" y="1905"/>
                    <a:pt x="61983" y="0"/>
                  </a:cubicBezTo>
                  <a:cubicBezTo>
                    <a:pt x="65793" y="10478"/>
                    <a:pt x="68650" y="20003"/>
                    <a:pt x="72460" y="30480"/>
                  </a:cubicBezTo>
                  <a:cubicBezTo>
                    <a:pt x="65793" y="37147"/>
                    <a:pt x="55315" y="43815"/>
                    <a:pt x="53410" y="51435"/>
                  </a:cubicBezTo>
                  <a:cubicBezTo>
                    <a:pt x="47696" y="76200"/>
                    <a:pt x="43885" y="101917"/>
                    <a:pt x="41980" y="126682"/>
                  </a:cubicBezTo>
                  <a:cubicBezTo>
                    <a:pt x="41028" y="139065"/>
                    <a:pt x="42933" y="160020"/>
                    <a:pt x="48648" y="160972"/>
                  </a:cubicBezTo>
                  <a:cubicBezTo>
                    <a:pt x="62935" y="164782"/>
                    <a:pt x="79128" y="159067"/>
                    <a:pt x="94368" y="157163"/>
                  </a:cubicBezTo>
                  <a:cubicBezTo>
                    <a:pt x="99130" y="156210"/>
                    <a:pt x="102940" y="153353"/>
                    <a:pt x="110560" y="150495"/>
                  </a:cubicBezTo>
                  <a:cubicBezTo>
                    <a:pt x="108655" y="185738"/>
                    <a:pt x="106750" y="218122"/>
                    <a:pt x="104846" y="249555"/>
                  </a:cubicBezTo>
                  <a:cubicBezTo>
                    <a:pt x="101988" y="304800"/>
                    <a:pt x="91510" y="326707"/>
                    <a:pt x="170568" y="303847"/>
                  </a:cubicBezTo>
                  <a:lnTo>
                    <a:pt x="169615" y="303847"/>
                  </a:lnTo>
                  <a:cubicBezTo>
                    <a:pt x="169615" y="323850"/>
                    <a:pt x="170568" y="342900"/>
                    <a:pt x="167710" y="362903"/>
                  </a:cubicBezTo>
                  <a:cubicBezTo>
                    <a:pt x="165805" y="379095"/>
                    <a:pt x="172473" y="384810"/>
                    <a:pt x="186760" y="388620"/>
                  </a:cubicBezTo>
                  <a:cubicBezTo>
                    <a:pt x="192475" y="408622"/>
                    <a:pt x="205810" y="417195"/>
                    <a:pt x="228671" y="417195"/>
                  </a:cubicBezTo>
                  <a:cubicBezTo>
                    <a:pt x="237243" y="417195"/>
                    <a:pt x="245815" y="423863"/>
                    <a:pt x="253435" y="427672"/>
                  </a:cubicBezTo>
                  <a:cubicBezTo>
                    <a:pt x="235338" y="430530"/>
                    <a:pt x="217240" y="433388"/>
                    <a:pt x="195333" y="436245"/>
                  </a:cubicBezTo>
                  <a:cubicBezTo>
                    <a:pt x="194380" y="440055"/>
                    <a:pt x="191523" y="449580"/>
                    <a:pt x="189618" y="461010"/>
                  </a:cubicBezTo>
                  <a:cubicBezTo>
                    <a:pt x="182950" y="461963"/>
                    <a:pt x="176283" y="462915"/>
                    <a:pt x="168663" y="462915"/>
                  </a:cubicBezTo>
                  <a:cubicBezTo>
                    <a:pt x="104846" y="461010"/>
                    <a:pt x="101035" y="438150"/>
                    <a:pt x="114371" y="392430"/>
                  </a:cubicBezTo>
                  <a:cubicBezTo>
                    <a:pt x="118180" y="380047"/>
                    <a:pt x="120085" y="367665"/>
                    <a:pt x="121990" y="355282"/>
                  </a:cubicBezTo>
                  <a:cubicBezTo>
                    <a:pt x="103893" y="348615"/>
                    <a:pt x="89605" y="343853"/>
                    <a:pt x="75318" y="338138"/>
                  </a:cubicBezTo>
                  <a:cubicBezTo>
                    <a:pt x="51505" y="328613"/>
                    <a:pt x="49600" y="312420"/>
                    <a:pt x="52458" y="290513"/>
                  </a:cubicBezTo>
                  <a:cubicBezTo>
                    <a:pt x="56268" y="261938"/>
                    <a:pt x="54363" y="233363"/>
                    <a:pt x="52458" y="204788"/>
                  </a:cubicBezTo>
                  <a:cubicBezTo>
                    <a:pt x="52458" y="200025"/>
                    <a:pt x="40075" y="191453"/>
                    <a:pt x="33408" y="191453"/>
                  </a:cubicBezTo>
                  <a:cubicBezTo>
                    <a:pt x="7690" y="188595"/>
                    <a:pt x="-882" y="175260"/>
                    <a:pt x="71" y="153353"/>
                  </a:cubicBezTo>
                  <a:cubicBezTo>
                    <a:pt x="3880" y="104775"/>
                    <a:pt x="8643" y="55245"/>
                    <a:pt x="12453" y="5715"/>
                  </a:cubicBezTo>
                  <a:close/>
                </a:path>
              </a:pathLst>
            </a:custGeom>
            <a:solidFill>
              <a:srgbClr val="F3EA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7363764" y="4645194"/>
              <a:ext cx="203847" cy="381520"/>
            </a:xfrm>
            <a:custGeom>
              <a:avLst/>
              <a:gdLst/>
              <a:ahLst/>
              <a:cxnLst/>
              <a:rect l="l" t="t" r="r" b="b"/>
              <a:pathLst>
                <a:path w="203847" h="381520" extrusionOk="0">
                  <a:moveTo>
                    <a:pt x="203848" y="349715"/>
                  </a:moveTo>
                  <a:cubicBezTo>
                    <a:pt x="203848" y="351620"/>
                    <a:pt x="203848" y="353525"/>
                    <a:pt x="203848" y="355430"/>
                  </a:cubicBezTo>
                  <a:cubicBezTo>
                    <a:pt x="200038" y="358287"/>
                    <a:pt x="194323" y="361145"/>
                    <a:pt x="191465" y="364955"/>
                  </a:cubicBezTo>
                  <a:cubicBezTo>
                    <a:pt x="176225" y="384005"/>
                    <a:pt x="143840" y="388767"/>
                    <a:pt x="135268" y="367812"/>
                  </a:cubicBezTo>
                  <a:cubicBezTo>
                    <a:pt x="115265" y="323045"/>
                    <a:pt x="52400" y="291612"/>
                    <a:pt x="81928" y="229700"/>
                  </a:cubicBezTo>
                  <a:cubicBezTo>
                    <a:pt x="83833" y="225890"/>
                    <a:pt x="80023" y="219222"/>
                    <a:pt x="78118" y="213507"/>
                  </a:cubicBezTo>
                  <a:cubicBezTo>
                    <a:pt x="69546" y="198267"/>
                    <a:pt x="60973" y="182075"/>
                    <a:pt x="51448" y="166835"/>
                  </a:cubicBezTo>
                  <a:cubicBezTo>
                    <a:pt x="32398" y="138260"/>
                    <a:pt x="24778" y="109685"/>
                    <a:pt x="54305" y="82062"/>
                  </a:cubicBezTo>
                  <a:cubicBezTo>
                    <a:pt x="38113" y="65870"/>
                    <a:pt x="22873" y="50630"/>
                    <a:pt x="7633" y="35390"/>
                  </a:cubicBezTo>
                  <a:cubicBezTo>
                    <a:pt x="-1892" y="24912"/>
                    <a:pt x="-4750" y="18245"/>
                    <a:pt x="12396" y="6815"/>
                  </a:cubicBezTo>
                  <a:cubicBezTo>
                    <a:pt x="32398" y="-6520"/>
                    <a:pt x="46685" y="3005"/>
                    <a:pt x="62878" y="7767"/>
                  </a:cubicBezTo>
                  <a:cubicBezTo>
                    <a:pt x="87643" y="32532"/>
                    <a:pt x="113360" y="57297"/>
                    <a:pt x="139078" y="83015"/>
                  </a:cubicBezTo>
                  <a:cubicBezTo>
                    <a:pt x="82880" y="107780"/>
                    <a:pt x="81928" y="107780"/>
                    <a:pt x="115265" y="150642"/>
                  </a:cubicBezTo>
                  <a:cubicBezTo>
                    <a:pt x="132410" y="173502"/>
                    <a:pt x="151460" y="196362"/>
                    <a:pt x="170510" y="219222"/>
                  </a:cubicBezTo>
                  <a:cubicBezTo>
                    <a:pt x="117171" y="236367"/>
                    <a:pt x="113360" y="243987"/>
                    <a:pt x="141935" y="285897"/>
                  </a:cubicBezTo>
                  <a:cubicBezTo>
                    <a:pt x="155271" y="305900"/>
                    <a:pt x="171463" y="323045"/>
                    <a:pt x="186703" y="341142"/>
                  </a:cubicBezTo>
                  <a:cubicBezTo>
                    <a:pt x="192418" y="345905"/>
                    <a:pt x="198133" y="347810"/>
                    <a:pt x="203848" y="349715"/>
                  </a:cubicBezTo>
                  <a:close/>
                </a:path>
              </a:pathLst>
            </a:custGeom>
            <a:solidFill>
              <a:srgbClr val="EE6D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7"/>
            <p:cNvSpPr/>
            <p:nvPr/>
          </p:nvSpPr>
          <p:spPr>
            <a:xfrm>
              <a:off x="7036117" y="4236719"/>
              <a:ext cx="160019" cy="478366"/>
            </a:xfrm>
            <a:custGeom>
              <a:avLst/>
              <a:gdLst/>
              <a:ahLst/>
              <a:cxnLst/>
              <a:rect l="l" t="t" r="r" b="b"/>
              <a:pathLst>
                <a:path w="160019" h="478366" extrusionOk="0">
                  <a:moveTo>
                    <a:pt x="0" y="461963"/>
                  </a:moveTo>
                  <a:cubicBezTo>
                    <a:pt x="12382" y="424815"/>
                    <a:pt x="28575" y="387668"/>
                    <a:pt x="38100" y="349568"/>
                  </a:cubicBezTo>
                  <a:cubicBezTo>
                    <a:pt x="64770" y="241935"/>
                    <a:pt x="88582" y="134303"/>
                    <a:pt x="113347" y="26670"/>
                  </a:cubicBezTo>
                  <a:cubicBezTo>
                    <a:pt x="115252" y="18098"/>
                    <a:pt x="115252" y="9525"/>
                    <a:pt x="116205" y="0"/>
                  </a:cubicBezTo>
                  <a:cubicBezTo>
                    <a:pt x="142875" y="0"/>
                    <a:pt x="160020" y="7620"/>
                    <a:pt x="159068" y="36195"/>
                  </a:cubicBezTo>
                  <a:cubicBezTo>
                    <a:pt x="158115" y="58103"/>
                    <a:pt x="160020" y="79058"/>
                    <a:pt x="160020" y="100965"/>
                  </a:cubicBezTo>
                  <a:cubicBezTo>
                    <a:pt x="152400" y="124778"/>
                    <a:pt x="144780" y="149543"/>
                    <a:pt x="138113" y="173355"/>
                  </a:cubicBezTo>
                  <a:cubicBezTo>
                    <a:pt x="111443" y="265748"/>
                    <a:pt x="86677" y="358140"/>
                    <a:pt x="59055" y="450533"/>
                  </a:cubicBezTo>
                  <a:cubicBezTo>
                    <a:pt x="48577" y="483870"/>
                    <a:pt x="24765" y="486728"/>
                    <a:pt x="0" y="461963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7"/>
            <p:cNvSpPr/>
            <p:nvPr/>
          </p:nvSpPr>
          <p:spPr>
            <a:xfrm>
              <a:off x="7307580" y="4620577"/>
              <a:ext cx="259080" cy="422380"/>
            </a:xfrm>
            <a:custGeom>
              <a:avLst/>
              <a:gdLst/>
              <a:ahLst/>
              <a:cxnLst/>
              <a:rect l="l" t="t" r="r" b="b"/>
              <a:pathLst>
                <a:path w="259080" h="422380" extrusionOk="0">
                  <a:moveTo>
                    <a:pt x="118110" y="34290"/>
                  </a:moveTo>
                  <a:cubicBezTo>
                    <a:pt x="101918" y="29528"/>
                    <a:pt x="87630" y="19050"/>
                    <a:pt x="67627" y="33338"/>
                  </a:cubicBezTo>
                  <a:cubicBezTo>
                    <a:pt x="50482" y="44767"/>
                    <a:pt x="53340" y="51435"/>
                    <a:pt x="62865" y="61913"/>
                  </a:cubicBezTo>
                  <a:cubicBezTo>
                    <a:pt x="77152" y="78105"/>
                    <a:pt x="93345" y="92392"/>
                    <a:pt x="109538" y="108585"/>
                  </a:cubicBezTo>
                  <a:cubicBezTo>
                    <a:pt x="80010" y="137160"/>
                    <a:pt x="88582" y="164782"/>
                    <a:pt x="106680" y="193357"/>
                  </a:cubicBezTo>
                  <a:cubicBezTo>
                    <a:pt x="116205" y="208597"/>
                    <a:pt x="124777" y="223838"/>
                    <a:pt x="133350" y="240030"/>
                  </a:cubicBezTo>
                  <a:cubicBezTo>
                    <a:pt x="136207" y="244792"/>
                    <a:pt x="139065" y="251460"/>
                    <a:pt x="137160" y="256222"/>
                  </a:cubicBezTo>
                  <a:cubicBezTo>
                    <a:pt x="107632" y="318135"/>
                    <a:pt x="170497" y="349567"/>
                    <a:pt x="190500" y="394335"/>
                  </a:cubicBezTo>
                  <a:cubicBezTo>
                    <a:pt x="199072" y="414338"/>
                    <a:pt x="231457" y="409575"/>
                    <a:pt x="246697" y="391478"/>
                  </a:cubicBezTo>
                  <a:cubicBezTo>
                    <a:pt x="249555" y="387667"/>
                    <a:pt x="255270" y="384810"/>
                    <a:pt x="259080" y="381953"/>
                  </a:cubicBezTo>
                  <a:cubicBezTo>
                    <a:pt x="258127" y="388620"/>
                    <a:pt x="257175" y="396240"/>
                    <a:pt x="256222" y="402907"/>
                  </a:cubicBezTo>
                  <a:cubicBezTo>
                    <a:pt x="215265" y="425767"/>
                    <a:pt x="170497" y="423863"/>
                    <a:pt x="125730" y="420053"/>
                  </a:cubicBezTo>
                  <a:cubicBezTo>
                    <a:pt x="120968" y="420053"/>
                    <a:pt x="117157" y="409575"/>
                    <a:pt x="113347" y="403860"/>
                  </a:cubicBezTo>
                  <a:cubicBezTo>
                    <a:pt x="113347" y="384810"/>
                    <a:pt x="113347" y="364807"/>
                    <a:pt x="114300" y="345757"/>
                  </a:cubicBezTo>
                  <a:cubicBezTo>
                    <a:pt x="115252" y="327660"/>
                    <a:pt x="117157" y="309563"/>
                    <a:pt x="117157" y="292417"/>
                  </a:cubicBezTo>
                  <a:cubicBezTo>
                    <a:pt x="117157" y="266700"/>
                    <a:pt x="105727" y="258128"/>
                    <a:pt x="79057" y="263842"/>
                  </a:cubicBezTo>
                  <a:cubicBezTo>
                    <a:pt x="71438" y="265747"/>
                    <a:pt x="64770" y="268605"/>
                    <a:pt x="55245" y="271463"/>
                  </a:cubicBezTo>
                  <a:cubicBezTo>
                    <a:pt x="60960" y="247650"/>
                    <a:pt x="66675" y="227647"/>
                    <a:pt x="69532" y="207645"/>
                  </a:cubicBezTo>
                  <a:cubicBezTo>
                    <a:pt x="71438" y="186690"/>
                    <a:pt x="79057" y="158115"/>
                    <a:pt x="67627" y="146685"/>
                  </a:cubicBezTo>
                  <a:cubicBezTo>
                    <a:pt x="48577" y="125730"/>
                    <a:pt x="24765" y="150495"/>
                    <a:pt x="3810" y="158115"/>
                  </a:cubicBezTo>
                  <a:cubicBezTo>
                    <a:pt x="2857" y="157163"/>
                    <a:pt x="952" y="155257"/>
                    <a:pt x="0" y="154305"/>
                  </a:cubicBezTo>
                  <a:cubicBezTo>
                    <a:pt x="6668" y="116205"/>
                    <a:pt x="12382" y="79057"/>
                    <a:pt x="19050" y="40957"/>
                  </a:cubicBezTo>
                  <a:cubicBezTo>
                    <a:pt x="15240" y="35242"/>
                    <a:pt x="11430" y="30480"/>
                    <a:pt x="7620" y="24765"/>
                  </a:cubicBezTo>
                  <a:cubicBezTo>
                    <a:pt x="40005" y="16192"/>
                    <a:pt x="72390" y="8572"/>
                    <a:pt x="104775" y="0"/>
                  </a:cubicBezTo>
                  <a:cubicBezTo>
                    <a:pt x="112395" y="6667"/>
                    <a:pt x="120015" y="14288"/>
                    <a:pt x="127635" y="20955"/>
                  </a:cubicBezTo>
                  <a:cubicBezTo>
                    <a:pt x="123825" y="24765"/>
                    <a:pt x="120968" y="29528"/>
                    <a:pt x="118110" y="34290"/>
                  </a:cubicBezTo>
                  <a:close/>
                </a:path>
              </a:pathLst>
            </a:custGeom>
            <a:solidFill>
              <a:srgbClr val="EC96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7"/>
            <p:cNvSpPr/>
            <p:nvPr/>
          </p:nvSpPr>
          <p:spPr>
            <a:xfrm>
              <a:off x="7029450" y="2459559"/>
              <a:ext cx="319237" cy="365554"/>
            </a:xfrm>
            <a:custGeom>
              <a:avLst/>
              <a:gdLst/>
              <a:ahLst/>
              <a:cxnLst/>
              <a:rect l="l" t="t" r="r" b="b"/>
              <a:pathLst>
                <a:path w="319237" h="365554" extrusionOk="0">
                  <a:moveTo>
                    <a:pt x="283845" y="365555"/>
                  </a:moveTo>
                  <a:cubicBezTo>
                    <a:pt x="254318" y="316025"/>
                    <a:pt x="225743" y="266495"/>
                    <a:pt x="196215" y="217917"/>
                  </a:cubicBezTo>
                  <a:cubicBezTo>
                    <a:pt x="145732" y="136955"/>
                    <a:pt x="77153" y="72185"/>
                    <a:pt x="0" y="15035"/>
                  </a:cubicBezTo>
                  <a:cubicBezTo>
                    <a:pt x="953" y="747"/>
                    <a:pt x="9525" y="-4015"/>
                    <a:pt x="21907" y="3605"/>
                  </a:cubicBezTo>
                  <a:cubicBezTo>
                    <a:pt x="55245" y="23607"/>
                    <a:pt x="90488" y="41705"/>
                    <a:pt x="120968" y="65517"/>
                  </a:cubicBezTo>
                  <a:cubicBezTo>
                    <a:pt x="189548" y="119810"/>
                    <a:pt x="240030" y="187437"/>
                    <a:pt x="282893" y="260780"/>
                  </a:cubicBezTo>
                  <a:cubicBezTo>
                    <a:pt x="298132" y="287450"/>
                    <a:pt x="307657" y="316977"/>
                    <a:pt x="319088" y="344600"/>
                  </a:cubicBezTo>
                  <a:cubicBezTo>
                    <a:pt x="320040" y="346505"/>
                    <a:pt x="316230" y="349362"/>
                    <a:pt x="314325" y="351267"/>
                  </a:cubicBezTo>
                  <a:cubicBezTo>
                    <a:pt x="312420" y="353172"/>
                    <a:pt x="310515" y="355077"/>
                    <a:pt x="308610" y="356982"/>
                  </a:cubicBezTo>
                  <a:cubicBezTo>
                    <a:pt x="300038" y="358887"/>
                    <a:pt x="292418" y="362697"/>
                    <a:pt x="283845" y="365555"/>
                  </a:cubicBezTo>
                  <a:close/>
                </a:path>
              </a:pathLst>
            </a:custGeom>
            <a:solidFill>
              <a:srgbClr val="CDCF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7"/>
            <p:cNvSpPr/>
            <p:nvPr/>
          </p:nvSpPr>
          <p:spPr>
            <a:xfrm>
              <a:off x="7316152" y="2809874"/>
              <a:ext cx="245745" cy="582929"/>
            </a:xfrm>
            <a:custGeom>
              <a:avLst/>
              <a:gdLst/>
              <a:ahLst/>
              <a:cxnLst/>
              <a:rect l="l" t="t" r="r" b="b"/>
              <a:pathLst>
                <a:path w="245745" h="582929" extrusionOk="0">
                  <a:moveTo>
                    <a:pt x="21908" y="5715"/>
                  </a:moveTo>
                  <a:cubicBezTo>
                    <a:pt x="23813" y="3810"/>
                    <a:pt x="25718" y="1905"/>
                    <a:pt x="27623" y="0"/>
                  </a:cubicBezTo>
                  <a:cubicBezTo>
                    <a:pt x="47625" y="40005"/>
                    <a:pt x="70485" y="78105"/>
                    <a:pt x="87630" y="119063"/>
                  </a:cubicBezTo>
                  <a:cubicBezTo>
                    <a:pt x="122873" y="201930"/>
                    <a:pt x="158115" y="284797"/>
                    <a:pt x="189548" y="369570"/>
                  </a:cubicBezTo>
                  <a:cubicBezTo>
                    <a:pt x="211455" y="428625"/>
                    <a:pt x="227648" y="489585"/>
                    <a:pt x="245745" y="550545"/>
                  </a:cubicBezTo>
                  <a:cubicBezTo>
                    <a:pt x="237173" y="561022"/>
                    <a:pt x="227648" y="571500"/>
                    <a:pt x="219075" y="582930"/>
                  </a:cubicBezTo>
                  <a:cubicBezTo>
                    <a:pt x="180975" y="578168"/>
                    <a:pt x="175260" y="552450"/>
                    <a:pt x="173355" y="522922"/>
                  </a:cubicBezTo>
                  <a:cubicBezTo>
                    <a:pt x="185738" y="527685"/>
                    <a:pt x="198120" y="533400"/>
                    <a:pt x="218123" y="541020"/>
                  </a:cubicBezTo>
                  <a:cubicBezTo>
                    <a:pt x="206693" y="510540"/>
                    <a:pt x="196215" y="486728"/>
                    <a:pt x="188595" y="461963"/>
                  </a:cubicBezTo>
                  <a:cubicBezTo>
                    <a:pt x="181928" y="439103"/>
                    <a:pt x="177165" y="415290"/>
                    <a:pt x="171450" y="392430"/>
                  </a:cubicBezTo>
                  <a:cubicBezTo>
                    <a:pt x="169545" y="382905"/>
                    <a:pt x="167640" y="373380"/>
                    <a:pt x="165735" y="363855"/>
                  </a:cubicBezTo>
                  <a:cubicBezTo>
                    <a:pt x="165735" y="363855"/>
                    <a:pt x="165735" y="363855"/>
                    <a:pt x="165735" y="363855"/>
                  </a:cubicBezTo>
                  <a:cubicBezTo>
                    <a:pt x="149543" y="318135"/>
                    <a:pt x="134303" y="273367"/>
                    <a:pt x="118110" y="228600"/>
                  </a:cubicBezTo>
                  <a:cubicBezTo>
                    <a:pt x="103823" y="231458"/>
                    <a:pt x="96203" y="233363"/>
                    <a:pt x="88583" y="234315"/>
                  </a:cubicBezTo>
                  <a:cubicBezTo>
                    <a:pt x="87630" y="230505"/>
                    <a:pt x="85725" y="226695"/>
                    <a:pt x="84773" y="222885"/>
                  </a:cubicBezTo>
                  <a:cubicBezTo>
                    <a:pt x="83820" y="219075"/>
                    <a:pt x="81915" y="214313"/>
                    <a:pt x="80963" y="210503"/>
                  </a:cubicBezTo>
                  <a:cubicBezTo>
                    <a:pt x="54293" y="148590"/>
                    <a:pt x="27623" y="85725"/>
                    <a:pt x="0" y="23813"/>
                  </a:cubicBezTo>
                  <a:cubicBezTo>
                    <a:pt x="7620" y="18097"/>
                    <a:pt x="14288" y="11430"/>
                    <a:pt x="21908" y="5715"/>
                  </a:cubicBezTo>
                  <a:close/>
                  <a:moveTo>
                    <a:pt x="27623" y="34290"/>
                  </a:moveTo>
                  <a:cubicBezTo>
                    <a:pt x="26670" y="34290"/>
                    <a:pt x="25718" y="33338"/>
                    <a:pt x="24765" y="33338"/>
                  </a:cubicBezTo>
                  <a:cubicBezTo>
                    <a:pt x="25718" y="33338"/>
                    <a:pt x="26670" y="33338"/>
                    <a:pt x="27623" y="34290"/>
                  </a:cubicBezTo>
                  <a:cubicBezTo>
                    <a:pt x="28575" y="39053"/>
                    <a:pt x="30480" y="44767"/>
                    <a:pt x="31433" y="49530"/>
                  </a:cubicBezTo>
                  <a:cubicBezTo>
                    <a:pt x="33338" y="48578"/>
                    <a:pt x="36195" y="47625"/>
                    <a:pt x="38100" y="46672"/>
                  </a:cubicBezTo>
                  <a:cubicBezTo>
                    <a:pt x="35243" y="41910"/>
                    <a:pt x="31433" y="38100"/>
                    <a:pt x="27623" y="34290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17"/>
            <p:cNvSpPr/>
            <p:nvPr/>
          </p:nvSpPr>
          <p:spPr>
            <a:xfrm>
              <a:off x="7773352" y="4557288"/>
              <a:ext cx="188595" cy="335703"/>
            </a:xfrm>
            <a:custGeom>
              <a:avLst/>
              <a:gdLst/>
              <a:ahLst/>
              <a:cxnLst/>
              <a:rect l="l" t="t" r="r" b="b"/>
              <a:pathLst>
                <a:path w="188595" h="335703" extrusionOk="0">
                  <a:moveTo>
                    <a:pt x="28575" y="423"/>
                  </a:moveTo>
                  <a:cubicBezTo>
                    <a:pt x="54293" y="25188"/>
                    <a:pt x="80963" y="50906"/>
                    <a:pt x="105728" y="76623"/>
                  </a:cubicBezTo>
                  <a:cubicBezTo>
                    <a:pt x="108585" y="79481"/>
                    <a:pt x="102870" y="91863"/>
                    <a:pt x="97155" y="95673"/>
                  </a:cubicBezTo>
                  <a:cubicBezTo>
                    <a:pt x="90488" y="100436"/>
                    <a:pt x="80010" y="101388"/>
                    <a:pt x="66675" y="105198"/>
                  </a:cubicBezTo>
                  <a:cubicBezTo>
                    <a:pt x="90488" y="131868"/>
                    <a:pt x="112395" y="156633"/>
                    <a:pt x="133350" y="182351"/>
                  </a:cubicBezTo>
                  <a:cubicBezTo>
                    <a:pt x="161925" y="215688"/>
                    <a:pt x="161925" y="215688"/>
                    <a:pt x="120015" y="236643"/>
                  </a:cubicBezTo>
                  <a:cubicBezTo>
                    <a:pt x="140970" y="261408"/>
                    <a:pt x="160973" y="285221"/>
                    <a:pt x="180975" y="309986"/>
                  </a:cubicBezTo>
                  <a:cubicBezTo>
                    <a:pt x="185738" y="315701"/>
                    <a:pt x="185738" y="324273"/>
                    <a:pt x="188595" y="331893"/>
                  </a:cubicBezTo>
                  <a:cubicBezTo>
                    <a:pt x="184785" y="332846"/>
                    <a:pt x="180975" y="334751"/>
                    <a:pt x="177165" y="335703"/>
                  </a:cubicBezTo>
                  <a:cubicBezTo>
                    <a:pt x="164783" y="329988"/>
                    <a:pt x="150495" y="327131"/>
                    <a:pt x="141923" y="319511"/>
                  </a:cubicBezTo>
                  <a:cubicBezTo>
                    <a:pt x="124778" y="304271"/>
                    <a:pt x="110490" y="285221"/>
                    <a:pt x="96203" y="267123"/>
                  </a:cubicBezTo>
                  <a:cubicBezTo>
                    <a:pt x="73343" y="238548"/>
                    <a:pt x="74295" y="229976"/>
                    <a:pt x="106680" y="207116"/>
                  </a:cubicBezTo>
                  <a:cubicBezTo>
                    <a:pt x="77153" y="172826"/>
                    <a:pt x="46673" y="138536"/>
                    <a:pt x="15240" y="102341"/>
                  </a:cubicBezTo>
                  <a:cubicBezTo>
                    <a:pt x="28575" y="91863"/>
                    <a:pt x="40958" y="82338"/>
                    <a:pt x="52388" y="73766"/>
                  </a:cubicBezTo>
                  <a:cubicBezTo>
                    <a:pt x="42863" y="62336"/>
                    <a:pt x="35243" y="51858"/>
                    <a:pt x="26670" y="41381"/>
                  </a:cubicBezTo>
                  <a:cubicBezTo>
                    <a:pt x="18098" y="29951"/>
                    <a:pt x="8573" y="18521"/>
                    <a:pt x="0" y="8043"/>
                  </a:cubicBezTo>
                  <a:cubicBezTo>
                    <a:pt x="3810" y="5186"/>
                    <a:pt x="7620" y="3281"/>
                    <a:pt x="11430" y="423"/>
                  </a:cubicBezTo>
                  <a:cubicBezTo>
                    <a:pt x="17145" y="-529"/>
                    <a:pt x="22860" y="423"/>
                    <a:pt x="28575" y="423"/>
                  </a:cubicBezTo>
                  <a:close/>
                </a:path>
              </a:pathLst>
            </a:custGeom>
            <a:solidFill>
              <a:srgbClr val="160F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17"/>
            <p:cNvSpPr/>
            <p:nvPr/>
          </p:nvSpPr>
          <p:spPr>
            <a:xfrm>
              <a:off x="7425689" y="4640579"/>
              <a:ext cx="155837" cy="349567"/>
            </a:xfrm>
            <a:custGeom>
              <a:avLst/>
              <a:gdLst/>
              <a:ahLst/>
              <a:cxnLst/>
              <a:rect l="l" t="t" r="r" b="b"/>
              <a:pathLst>
                <a:path w="155837" h="349567" extrusionOk="0">
                  <a:moveTo>
                    <a:pt x="0" y="14288"/>
                  </a:moveTo>
                  <a:cubicBezTo>
                    <a:pt x="2858" y="9525"/>
                    <a:pt x="5715" y="4763"/>
                    <a:pt x="8573" y="0"/>
                  </a:cubicBezTo>
                  <a:cubicBezTo>
                    <a:pt x="24765" y="5715"/>
                    <a:pt x="43815" y="7620"/>
                    <a:pt x="56198" y="18097"/>
                  </a:cubicBezTo>
                  <a:cubicBezTo>
                    <a:pt x="75248" y="33338"/>
                    <a:pt x="89535" y="52388"/>
                    <a:pt x="104775" y="71438"/>
                  </a:cubicBezTo>
                  <a:cubicBezTo>
                    <a:pt x="126683" y="98107"/>
                    <a:pt x="124778" y="102870"/>
                    <a:pt x="90488" y="112395"/>
                  </a:cubicBezTo>
                  <a:cubicBezTo>
                    <a:pt x="84773" y="114300"/>
                    <a:pt x="80010" y="116205"/>
                    <a:pt x="70485" y="120015"/>
                  </a:cubicBezTo>
                  <a:cubicBezTo>
                    <a:pt x="93345" y="147638"/>
                    <a:pt x="114300" y="174307"/>
                    <a:pt x="134303" y="200025"/>
                  </a:cubicBezTo>
                  <a:cubicBezTo>
                    <a:pt x="159068" y="231457"/>
                    <a:pt x="158115" y="234315"/>
                    <a:pt x="119063" y="247650"/>
                  </a:cubicBezTo>
                  <a:cubicBezTo>
                    <a:pt x="114300" y="249555"/>
                    <a:pt x="110490" y="251460"/>
                    <a:pt x="102870" y="255270"/>
                  </a:cubicBezTo>
                  <a:cubicBezTo>
                    <a:pt x="119063" y="279082"/>
                    <a:pt x="132398" y="302895"/>
                    <a:pt x="149543" y="324802"/>
                  </a:cubicBezTo>
                  <a:cubicBezTo>
                    <a:pt x="160020" y="338138"/>
                    <a:pt x="157163" y="344805"/>
                    <a:pt x="142875" y="349567"/>
                  </a:cubicBezTo>
                  <a:cubicBezTo>
                    <a:pt x="137160" y="348615"/>
                    <a:pt x="131445" y="348615"/>
                    <a:pt x="124778" y="347663"/>
                  </a:cubicBezTo>
                  <a:cubicBezTo>
                    <a:pt x="109538" y="329565"/>
                    <a:pt x="93345" y="311467"/>
                    <a:pt x="80010" y="292417"/>
                  </a:cubicBezTo>
                  <a:cubicBezTo>
                    <a:pt x="51435" y="250507"/>
                    <a:pt x="55245" y="242888"/>
                    <a:pt x="108585" y="225742"/>
                  </a:cubicBezTo>
                  <a:cubicBezTo>
                    <a:pt x="89535" y="201930"/>
                    <a:pt x="70485" y="180022"/>
                    <a:pt x="53340" y="157163"/>
                  </a:cubicBezTo>
                  <a:cubicBezTo>
                    <a:pt x="20955" y="113347"/>
                    <a:pt x="20955" y="113347"/>
                    <a:pt x="77153" y="89535"/>
                  </a:cubicBezTo>
                  <a:cubicBezTo>
                    <a:pt x="49530" y="62865"/>
                    <a:pt x="24765" y="39052"/>
                    <a:pt x="0" y="14288"/>
                  </a:cubicBezTo>
                  <a:close/>
                </a:path>
              </a:pathLst>
            </a:custGeom>
            <a:solidFill>
              <a:srgbClr val="160F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17"/>
            <p:cNvSpPr/>
            <p:nvPr/>
          </p:nvSpPr>
          <p:spPr>
            <a:xfrm>
              <a:off x="7640002" y="4094796"/>
              <a:ext cx="234490" cy="462915"/>
            </a:xfrm>
            <a:custGeom>
              <a:avLst/>
              <a:gdLst/>
              <a:ahLst/>
              <a:cxnLst/>
              <a:rect l="l" t="t" r="r" b="b"/>
              <a:pathLst>
                <a:path w="234490" h="462915" extrusionOk="0">
                  <a:moveTo>
                    <a:pt x="161925" y="462915"/>
                  </a:moveTo>
                  <a:cubicBezTo>
                    <a:pt x="156210" y="462915"/>
                    <a:pt x="150495" y="462915"/>
                    <a:pt x="144780" y="462915"/>
                  </a:cubicBezTo>
                  <a:cubicBezTo>
                    <a:pt x="130493" y="451485"/>
                    <a:pt x="115253" y="440055"/>
                    <a:pt x="100965" y="429578"/>
                  </a:cubicBezTo>
                  <a:cubicBezTo>
                    <a:pt x="124778" y="404813"/>
                    <a:pt x="147638" y="381000"/>
                    <a:pt x="172403" y="356235"/>
                  </a:cubicBezTo>
                  <a:cubicBezTo>
                    <a:pt x="174308" y="354330"/>
                    <a:pt x="180023" y="355283"/>
                    <a:pt x="183833" y="355283"/>
                  </a:cubicBezTo>
                  <a:cubicBezTo>
                    <a:pt x="185738" y="355283"/>
                    <a:pt x="187643" y="356235"/>
                    <a:pt x="188595" y="356235"/>
                  </a:cubicBezTo>
                  <a:cubicBezTo>
                    <a:pt x="186690" y="355283"/>
                    <a:pt x="185738" y="355283"/>
                    <a:pt x="183833" y="354330"/>
                  </a:cubicBezTo>
                  <a:cubicBezTo>
                    <a:pt x="187643" y="346710"/>
                    <a:pt x="191453" y="339090"/>
                    <a:pt x="195263" y="331470"/>
                  </a:cubicBezTo>
                  <a:cubicBezTo>
                    <a:pt x="201930" y="325755"/>
                    <a:pt x="216218" y="317183"/>
                    <a:pt x="215265" y="313372"/>
                  </a:cubicBezTo>
                  <a:cubicBezTo>
                    <a:pt x="206693" y="290513"/>
                    <a:pt x="200025" y="260985"/>
                    <a:pt x="181928" y="250508"/>
                  </a:cubicBezTo>
                  <a:cubicBezTo>
                    <a:pt x="165735" y="240983"/>
                    <a:pt x="166688" y="231458"/>
                    <a:pt x="161925" y="220028"/>
                  </a:cubicBezTo>
                  <a:cubicBezTo>
                    <a:pt x="152400" y="200025"/>
                    <a:pt x="140018" y="180975"/>
                    <a:pt x="124778" y="163830"/>
                  </a:cubicBezTo>
                  <a:cubicBezTo>
                    <a:pt x="121920" y="160020"/>
                    <a:pt x="105728" y="166688"/>
                    <a:pt x="95250" y="168593"/>
                  </a:cubicBezTo>
                  <a:cubicBezTo>
                    <a:pt x="92393" y="164783"/>
                    <a:pt x="89535" y="160972"/>
                    <a:pt x="87630" y="157163"/>
                  </a:cubicBezTo>
                  <a:cubicBezTo>
                    <a:pt x="95250" y="154305"/>
                    <a:pt x="102870" y="151447"/>
                    <a:pt x="110490" y="148590"/>
                  </a:cubicBezTo>
                  <a:cubicBezTo>
                    <a:pt x="104775" y="118110"/>
                    <a:pt x="86678" y="146685"/>
                    <a:pt x="76200" y="140970"/>
                  </a:cubicBezTo>
                  <a:cubicBezTo>
                    <a:pt x="51435" y="106680"/>
                    <a:pt x="26670" y="72390"/>
                    <a:pt x="0" y="36195"/>
                  </a:cubicBezTo>
                  <a:cubicBezTo>
                    <a:pt x="8573" y="25718"/>
                    <a:pt x="18098" y="14288"/>
                    <a:pt x="29528" y="0"/>
                  </a:cubicBezTo>
                  <a:cubicBezTo>
                    <a:pt x="51435" y="20955"/>
                    <a:pt x="73343" y="40958"/>
                    <a:pt x="95250" y="60960"/>
                  </a:cubicBezTo>
                  <a:cubicBezTo>
                    <a:pt x="88583" y="60960"/>
                    <a:pt x="81915" y="61913"/>
                    <a:pt x="71438" y="62865"/>
                  </a:cubicBezTo>
                  <a:cubicBezTo>
                    <a:pt x="97155" y="99060"/>
                    <a:pt x="121920" y="132397"/>
                    <a:pt x="145733" y="166688"/>
                  </a:cubicBezTo>
                  <a:cubicBezTo>
                    <a:pt x="168593" y="199072"/>
                    <a:pt x="190500" y="230505"/>
                    <a:pt x="212408" y="263843"/>
                  </a:cubicBezTo>
                  <a:cubicBezTo>
                    <a:pt x="249555" y="320040"/>
                    <a:pt x="239078" y="347663"/>
                    <a:pt x="186690" y="410528"/>
                  </a:cubicBezTo>
                  <a:cubicBezTo>
                    <a:pt x="177165" y="421958"/>
                    <a:pt x="164783" y="430530"/>
                    <a:pt x="153353" y="441008"/>
                  </a:cubicBezTo>
                  <a:cubicBezTo>
                    <a:pt x="155258" y="447675"/>
                    <a:pt x="159068" y="455295"/>
                    <a:pt x="161925" y="462915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17"/>
            <p:cNvSpPr/>
            <p:nvPr/>
          </p:nvSpPr>
          <p:spPr>
            <a:xfrm>
              <a:off x="7775257" y="4858702"/>
              <a:ext cx="186690" cy="123825"/>
            </a:xfrm>
            <a:custGeom>
              <a:avLst/>
              <a:gdLst/>
              <a:ahLst/>
              <a:cxnLst/>
              <a:rect l="l" t="t" r="r" b="b"/>
              <a:pathLst>
                <a:path w="186690" h="123825" extrusionOk="0">
                  <a:moveTo>
                    <a:pt x="175260" y="33338"/>
                  </a:moveTo>
                  <a:cubicBezTo>
                    <a:pt x="179070" y="32385"/>
                    <a:pt x="182880" y="30480"/>
                    <a:pt x="186690" y="29528"/>
                  </a:cubicBezTo>
                  <a:cubicBezTo>
                    <a:pt x="186690" y="37147"/>
                    <a:pt x="185738" y="44767"/>
                    <a:pt x="185738" y="51435"/>
                  </a:cubicBezTo>
                  <a:cubicBezTo>
                    <a:pt x="188595" y="81915"/>
                    <a:pt x="178118" y="95250"/>
                    <a:pt x="145732" y="102870"/>
                  </a:cubicBezTo>
                  <a:cubicBezTo>
                    <a:pt x="120968" y="102870"/>
                    <a:pt x="92393" y="92392"/>
                    <a:pt x="78105" y="123825"/>
                  </a:cubicBezTo>
                  <a:cubicBezTo>
                    <a:pt x="74295" y="123825"/>
                    <a:pt x="70485" y="123825"/>
                    <a:pt x="66675" y="123825"/>
                  </a:cubicBezTo>
                  <a:cubicBezTo>
                    <a:pt x="58103" y="120015"/>
                    <a:pt x="49530" y="113347"/>
                    <a:pt x="41910" y="113347"/>
                  </a:cubicBezTo>
                  <a:cubicBezTo>
                    <a:pt x="19050" y="113347"/>
                    <a:pt x="5715" y="104775"/>
                    <a:pt x="0" y="84772"/>
                  </a:cubicBezTo>
                  <a:cubicBezTo>
                    <a:pt x="19050" y="81915"/>
                    <a:pt x="25718" y="72390"/>
                    <a:pt x="25718" y="53340"/>
                  </a:cubicBezTo>
                  <a:cubicBezTo>
                    <a:pt x="24765" y="35242"/>
                    <a:pt x="28575" y="18097"/>
                    <a:pt x="30480" y="0"/>
                  </a:cubicBezTo>
                  <a:cubicBezTo>
                    <a:pt x="38100" y="4763"/>
                    <a:pt x="47625" y="9525"/>
                    <a:pt x="53340" y="16192"/>
                  </a:cubicBezTo>
                  <a:cubicBezTo>
                    <a:pt x="69532" y="37147"/>
                    <a:pt x="86678" y="58103"/>
                    <a:pt x="100013" y="80963"/>
                  </a:cubicBezTo>
                  <a:cubicBezTo>
                    <a:pt x="117157" y="109538"/>
                    <a:pt x="133350" y="79057"/>
                    <a:pt x="150495" y="81915"/>
                  </a:cubicBezTo>
                  <a:cubicBezTo>
                    <a:pt x="152400" y="81915"/>
                    <a:pt x="156210" y="68580"/>
                    <a:pt x="160020" y="60007"/>
                  </a:cubicBezTo>
                  <a:cubicBezTo>
                    <a:pt x="162878" y="60960"/>
                    <a:pt x="168593" y="61913"/>
                    <a:pt x="174307" y="62865"/>
                  </a:cubicBezTo>
                  <a:cubicBezTo>
                    <a:pt x="175260" y="51435"/>
                    <a:pt x="175260" y="42863"/>
                    <a:pt x="175260" y="33338"/>
                  </a:cubicBezTo>
                  <a:close/>
                </a:path>
              </a:pathLst>
            </a:custGeom>
            <a:solidFill>
              <a:srgbClr val="EC96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17"/>
            <p:cNvSpPr/>
            <p:nvPr/>
          </p:nvSpPr>
          <p:spPr>
            <a:xfrm>
              <a:off x="7855267" y="4959895"/>
              <a:ext cx="67627" cy="22631"/>
            </a:xfrm>
            <a:custGeom>
              <a:avLst/>
              <a:gdLst/>
              <a:ahLst/>
              <a:cxnLst/>
              <a:rect l="l" t="t" r="r" b="b"/>
              <a:pathLst>
                <a:path w="67627" h="22631" extrusionOk="0">
                  <a:moveTo>
                    <a:pt x="0" y="22632"/>
                  </a:moveTo>
                  <a:cubicBezTo>
                    <a:pt x="14288" y="-8801"/>
                    <a:pt x="42863" y="1676"/>
                    <a:pt x="67627" y="1676"/>
                  </a:cubicBezTo>
                  <a:cubicBezTo>
                    <a:pt x="44768" y="8344"/>
                    <a:pt x="21907" y="15964"/>
                    <a:pt x="0" y="22632"/>
                  </a:cubicBezTo>
                  <a:close/>
                </a:path>
              </a:pathLst>
            </a:custGeom>
            <a:solidFill>
              <a:srgbClr val="F3EA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7192327" y="4524374"/>
              <a:ext cx="1905" cy="28575"/>
            </a:xfrm>
            <a:custGeom>
              <a:avLst/>
              <a:gdLst/>
              <a:ahLst/>
              <a:cxnLst/>
              <a:rect l="l" t="t" r="r" b="b"/>
              <a:pathLst>
                <a:path w="1905" h="28575" extrusionOk="0">
                  <a:moveTo>
                    <a:pt x="1905" y="0"/>
                  </a:moveTo>
                  <a:cubicBezTo>
                    <a:pt x="953" y="9525"/>
                    <a:pt x="953" y="19050"/>
                    <a:pt x="0" y="28575"/>
                  </a:cubicBezTo>
                  <a:cubicBezTo>
                    <a:pt x="953" y="18097"/>
                    <a:pt x="953" y="9525"/>
                    <a:pt x="1905" y="0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7550467" y="4989194"/>
              <a:ext cx="18723" cy="6667"/>
            </a:xfrm>
            <a:custGeom>
              <a:avLst/>
              <a:gdLst/>
              <a:ahLst/>
              <a:cxnLst/>
              <a:rect l="l" t="t" r="r" b="b"/>
              <a:pathLst>
                <a:path w="18723" h="6667" extrusionOk="0">
                  <a:moveTo>
                    <a:pt x="0" y="0"/>
                  </a:moveTo>
                  <a:cubicBezTo>
                    <a:pt x="5715" y="953"/>
                    <a:pt x="11430" y="953"/>
                    <a:pt x="18097" y="1905"/>
                  </a:cubicBezTo>
                  <a:cubicBezTo>
                    <a:pt x="19050" y="3810"/>
                    <a:pt x="19050" y="4763"/>
                    <a:pt x="17145" y="6668"/>
                  </a:cubicBezTo>
                  <a:cubicBezTo>
                    <a:pt x="11430" y="3810"/>
                    <a:pt x="5715" y="1905"/>
                    <a:pt x="0" y="0"/>
                  </a:cubicBezTo>
                  <a:close/>
                </a:path>
              </a:pathLst>
            </a:custGeom>
            <a:solidFill>
              <a:srgbClr val="EC96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17"/>
            <p:cNvSpPr/>
            <p:nvPr/>
          </p:nvSpPr>
          <p:spPr>
            <a:xfrm>
              <a:off x="6761895" y="3678554"/>
              <a:ext cx="281547" cy="845820"/>
            </a:xfrm>
            <a:custGeom>
              <a:avLst/>
              <a:gdLst/>
              <a:ahLst/>
              <a:cxnLst/>
              <a:rect l="l" t="t" r="r" b="b"/>
              <a:pathLst>
                <a:path w="281547" h="845820" extrusionOk="0">
                  <a:moveTo>
                    <a:pt x="215167" y="845820"/>
                  </a:moveTo>
                  <a:cubicBezTo>
                    <a:pt x="182782" y="754380"/>
                    <a:pt x="148492" y="662940"/>
                    <a:pt x="119917" y="570548"/>
                  </a:cubicBezTo>
                  <a:cubicBezTo>
                    <a:pt x="78007" y="434340"/>
                    <a:pt x="39907" y="297180"/>
                    <a:pt x="854" y="160020"/>
                  </a:cubicBezTo>
                  <a:cubicBezTo>
                    <a:pt x="-2003" y="149542"/>
                    <a:pt x="2759" y="136208"/>
                    <a:pt x="8474" y="126683"/>
                  </a:cubicBezTo>
                  <a:cubicBezTo>
                    <a:pt x="35144" y="83820"/>
                    <a:pt x="63719" y="41910"/>
                    <a:pt x="91342" y="0"/>
                  </a:cubicBezTo>
                  <a:cubicBezTo>
                    <a:pt x="99914" y="11430"/>
                    <a:pt x="111344" y="21908"/>
                    <a:pt x="116107" y="35242"/>
                  </a:cubicBezTo>
                  <a:cubicBezTo>
                    <a:pt x="139919" y="99060"/>
                    <a:pt x="162779" y="163830"/>
                    <a:pt x="185639" y="229552"/>
                  </a:cubicBezTo>
                  <a:cubicBezTo>
                    <a:pt x="198974" y="268605"/>
                    <a:pt x="212309" y="308610"/>
                    <a:pt x="223739" y="348615"/>
                  </a:cubicBezTo>
                  <a:cubicBezTo>
                    <a:pt x="237074" y="394335"/>
                    <a:pt x="248504" y="441008"/>
                    <a:pt x="260886" y="486727"/>
                  </a:cubicBezTo>
                  <a:cubicBezTo>
                    <a:pt x="263744" y="497205"/>
                    <a:pt x="270411" y="506730"/>
                    <a:pt x="274222" y="517208"/>
                  </a:cubicBezTo>
                  <a:cubicBezTo>
                    <a:pt x="287557" y="557213"/>
                    <a:pt x="278984" y="597218"/>
                    <a:pt x="277079" y="638175"/>
                  </a:cubicBezTo>
                  <a:cubicBezTo>
                    <a:pt x="273269" y="698183"/>
                    <a:pt x="243742" y="752475"/>
                    <a:pt x="242789" y="812483"/>
                  </a:cubicBezTo>
                  <a:cubicBezTo>
                    <a:pt x="242789" y="821055"/>
                    <a:pt x="239932" y="831533"/>
                    <a:pt x="234217" y="839152"/>
                  </a:cubicBezTo>
                  <a:cubicBezTo>
                    <a:pt x="232311" y="842010"/>
                    <a:pt x="221834" y="842963"/>
                    <a:pt x="215167" y="845820"/>
                  </a:cubicBezTo>
                  <a:close/>
                </a:path>
              </a:pathLst>
            </a:custGeom>
            <a:solidFill>
              <a:srgbClr val="5F65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17"/>
            <p:cNvSpPr/>
            <p:nvPr/>
          </p:nvSpPr>
          <p:spPr>
            <a:xfrm>
              <a:off x="7048500" y="3344227"/>
              <a:ext cx="399097" cy="479107"/>
            </a:xfrm>
            <a:custGeom>
              <a:avLst/>
              <a:gdLst/>
              <a:ahLst/>
              <a:cxnLst/>
              <a:rect l="l" t="t" r="r" b="b"/>
              <a:pathLst>
                <a:path w="399097" h="479107" extrusionOk="0">
                  <a:moveTo>
                    <a:pt x="144780" y="476250"/>
                  </a:moveTo>
                  <a:cubicBezTo>
                    <a:pt x="130493" y="477202"/>
                    <a:pt x="116205" y="478155"/>
                    <a:pt x="101918" y="479107"/>
                  </a:cubicBezTo>
                  <a:cubicBezTo>
                    <a:pt x="98107" y="475297"/>
                    <a:pt x="95250" y="470535"/>
                    <a:pt x="90488" y="467677"/>
                  </a:cubicBezTo>
                  <a:cubicBezTo>
                    <a:pt x="74295" y="457200"/>
                    <a:pt x="50482" y="450532"/>
                    <a:pt x="43815" y="436245"/>
                  </a:cubicBezTo>
                  <a:cubicBezTo>
                    <a:pt x="27622" y="401002"/>
                    <a:pt x="10478" y="363855"/>
                    <a:pt x="11430" y="322897"/>
                  </a:cubicBezTo>
                  <a:cubicBezTo>
                    <a:pt x="11430" y="317182"/>
                    <a:pt x="11430" y="311467"/>
                    <a:pt x="11430" y="305752"/>
                  </a:cubicBezTo>
                  <a:cubicBezTo>
                    <a:pt x="11430" y="301942"/>
                    <a:pt x="11430" y="298132"/>
                    <a:pt x="11430" y="295275"/>
                  </a:cubicBezTo>
                  <a:cubicBezTo>
                    <a:pt x="7620" y="283845"/>
                    <a:pt x="3810" y="272415"/>
                    <a:pt x="0" y="260985"/>
                  </a:cubicBezTo>
                  <a:cubicBezTo>
                    <a:pt x="0" y="247650"/>
                    <a:pt x="0" y="234315"/>
                    <a:pt x="0" y="221932"/>
                  </a:cubicBezTo>
                  <a:cubicBezTo>
                    <a:pt x="953" y="216217"/>
                    <a:pt x="953" y="210502"/>
                    <a:pt x="1905" y="200977"/>
                  </a:cubicBezTo>
                  <a:cubicBezTo>
                    <a:pt x="11430" y="214313"/>
                    <a:pt x="17145" y="224790"/>
                    <a:pt x="25718" y="234315"/>
                  </a:cubicBezTo>
                  <a:cubicBezTo>
                    <a:pt x="38100" y="247650"/>
                    <a:pt x="52388" y="247650"/>
                    <a:pt x="56197" y="228600"/>
                  </a:cubicBezTo>
                  <a:cubicBezTo>
                    <a:pt x="64770" y="192405"/>
                    <a:pt x="87630" y="197167"/>
                    <a:pt x="114300" y="204788"/>
                  </a:cubicBezTo>
                  <a:cubicBezTo>
                    <a:pt x="121920" y="208597"/>
                    <a:pt x="130493" y="212407"/>
                    <a:pt x="138113" y="215265"/>
                  </a:cubicBezTo>
                  <a:cubicBezTo>
                    <a:pt x="138113" y="225742"/>
                    <a:pt x="139065" y="235267"/>
                    <a:pt x="139065" y="245745"/>
                  </a:cubicBezTo>
                  <a:cubicBezTo>
                    <a:pt x="143827" y="244792"/>
                    <a:pt x="149543" y="243840"/>
                    <a:pt x="154305" y="242888"/>
                  </a:cubicBezTo>
                  <a:cubicBezTo>
                    <a:pt x="148590" y="232410"/>
                    <a:pt x="142875" y="220980"/>
                    <a:pt x="138113" y="210502"/>
                  </a:cubicBezTo>
                  <a:cubicBezTo>
                    <a:pt x="141923" y="202882"/>
                    <a:pt x="145732" y="195263"/>
                    <a:pt x="150495" y="187642"/>
                  </a:cubicBezTo>
                  <a:cubicBezTo>
                    <a:pt x="210502" y="218122"/>
                    <a:pt x="191452" y="167640"/>
                    <a:pt x="197168" y="134302"/>
                  </a:cubicBezTo>
                  <a:cubicBezTo>
                    <a:pt x="206693" y="150495"/>
                    <a:pt x="211455" y="157163"/>
                    <a:pt x="211455" y="158115"/>
                  </a:cubicBezTo>
                  <a:cubicBezTo>
                    <a:pt x="226695" y="140970"/>
                    <a:pt x="242888" y="121920"/>
                    <a:pt x="260032" y="101917"/>
                  </a:cubicBezTo>
                  <a:cubicBezTo>
                    <a:pt x="268605" y="109538"/>
                    <a:pt x="275273" y="114300"/>
                    <a:pt x="282893" y="121920"/>
                  </a:cubicBezTo>
                  <a:cubicBezTo>
                    <a:pt x="283845" y="110490"/>
                    <a:pt x="283845" y="101917"/>
                    <a:pt x="283845" y="95250"/>
                  </a:cubicBezTo>
                  <a:cubicBezTo>
                    <a:pt x="292418" y="90488"/>
                    <a:pt x="300038" y="85725"/>
                    <a:pt x="306705" y="81915"/>
                  </a:cubicBezTo>
                  <a:cubicBezTo>
                    <a:pt x="299085" y="74295"/>
                    <a:pt x="290513" y="65722"/>
                    <a:pt x="282893" y="58102"/>
                  </a:cubicBezTo>
                  <a:cubicBezTo>
                    <a:pt x="296227" y="39052"/>
                    <a:pt x="309563" y="19050"/>
                    <a:pt x="322898" y="0"/>
                  </a:cubicBezTo>
                  <a:cubicBezTo>
                    <a:pt x="331470" y="20002"/>
                    <a:pt x="342900" y="40005"/>
                    <a:pt x="348615" y="60960"/>
                  </a:cubicBezTo>
                  <a:cubicBezTo>
                    <a:pt x="361950" y="110490"/>
                    <a:pt x="373380" y="161925"/>
                    <a:pt x="385763" y="211455"/>
                  </a:cubicBezTo>
                  <a:cubicBezTo>
                    <a:pt x="389573" y="230505"/>
                    <a:pt x="394335" y="249555"/>
                    <a:pt x="398145" y="268605"/>
                  </a:cubicBezTo>
                  <a:cubicBezTo>
                    <a:pt x="398145" y="274320"/>
                    <a:pt x="398145" y="280035"/>
                    <a:pt x="399098" y="284797"/>
                  </a:cubicBezTo>
                  <a:cubicBezTo>
                    <a:pt x="395288" y="294322"/>
                    <a:pt x="394335" y="306705"/>
                    <a:pt x="387668" y="312420"/>
                  </a:cubicBezTo>
                  <a:cubicBezTo>
                    <a:pt x="347663" y="342900"/>
                    <a:pt x="306705" y="371475"/>
                    <a:pt x="265748" y="401002"/>
                  </a:cubicBezTo>
                  <a:cubicBezTo>
                    <a:pt x="263843" y="401955"/>
                    <a:pt x="265748" y="407670"/>
                    <a:pt x="266700" y="411480"/>
                  </a:cubicBezTo>
                  <a:cubicBezTo>
                    <a:pt x="260032" y="413385"/>
                    <a:pt x="254318" y="416242"/>
                    <a:pt x="247650" y="418147"/>
                  </a:cubicBezTo>
                  <a:cubicBezTo>
                    <a:pt x="243840" y="416242"/>
                    <a:pt x="238125" y="411480"/>
                    <a:pt x="236220" y="412432"/>
                  </a:cubicBezTo>
                  <a:cubicBezTo>
                    <a:pt x="202882" y="428625"/>
                    <a:pt x="158115" y="433388"/>
                    <a:pt x="144780" y="476250"/>
                  </a:cubicBezTo>
                  <a:close/>
                  <a:moveTo>
                    <a:pt x="96202" y="291465"/>
                  </a:moveTo>
                  <a:cubicBezTo>
                    <a:pt x="99060" y="290513"/>
                    <a:pt x="100965" y="290513"/>
                    <a:pt x="103823" y="289560"/>
                  </a:cubicBezTo>
                  <a:cubicBezTo>
                    <a:pt x="100965" y="265747"/>
                    <a:pt x="99060" y="241935"/>
                    <a:pt x="95250" y="218122"/>
                  </a:cubicBezTo>
                  <a:cubicBezTo>
                    <a:pt x="94298" y="214313"/>
                    <a:pt x="86677" y="212407"/>
                    <a:pt x="82868" y="209550"/>
                  </a:cubicBezTo>
                  <a:cubicBezTo>
                    <a:pt x="80010" y="214313"/>
                    <a:pt x="74295" y="219075"/>
                    <a:pt x="73343" y="223838"/>
                  </a:cubicBezTo>
                  <a:cubicBezTo>
                    <a:pt x="71438" y="237172"/>
                    <a:pt x="70485" y="251460"/>
                    <a:pt x="72390" y="264795"/>
                  </a:cubicBezTo>
                  <a:cubicBezTo>
                    <a:pt x="77152" y="298132"/>
                    <a:pt x="83820" y="332422"/>
                    <a:pt x="89535" y="365760"/>
                  </a:cubicBezTo>
                  <a:cubicBezTo>
                    <a:pt x="93345" y="364807"/>
                    <a:pt x="96202" y="364807"/>
                    <a:pt x="100013" y="363855"/>
                  </a:cubicBezTo>
                  <a:cubicBezTo>
                    <a:pt x="93345" y="337185"/>
                    <a:pt x="87630" y="310515"/>
                    <a:pt x="80010" y="277177"/>
                  </a:cubicBezTo>
                  <a:cubicBezTo>
                    <a:pt x="89535" y="285750"/>
                    <a:pt x="92393" y="288607"/>
                    <a:pt x="96202" y="291465"/>
                  </a:cubicBezTo>
                  <a:close/>
                  <a:moveTo>
                    <a:pt x="19050" y="247650"/>
                  </a:moveTo>
                  <a:cubicBezTo>
                    <a:pt x="27622" y="280988"/>
                    <a:pt x="35243" y="309563"/>
                    <a:pt x="44768" y="344805"/>
                  </a:cubicBezTo>
                  <a:cubicBezTo>
                    <a:pt x="55245" y="333375"/>
                    <a:pt x="65722" y="325755"/>
                    <a:pt x="63818" y="322897"/>
                  </a:cubicBezTo>
                  <a:cubicBezTo>
                    <a:pt x="52388" y="300038"/>
                    <a:pt x="66675" y="262890"/>
                    <a:pt x="19050" y="247650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7566660" y="3438524"/>
              <a:ext cx="379094" cy="734377"/>
            </a:xfrm>
            <a:custGeom>
              <a:avLst/>
              <a:gdLst/>
              <a:ahLst/>
              <a:cxnLst/>
              <a:rect l="l" t="t" r="r" b="b"/>
              <a:pathLst>
                <a:path w="379094" h="734377" extrusionOk="0">
                  <a:moveTo>
                    <a:pt x="20002" y="0"/>
                  </a:moveTo>
                  <a:cubicBezTo>
                    <a:pt x="68580" y="20003"/>
                    <a:pt x="118110" y="39053"/>
                    <a:pt x="166688" y="60960"/>
                  </a:cubicBezTo>
                  <a:cubicBezTo>
                    <a:pt x="174307" y="63817"/>
                    <a:pt x="179070" y="75247"/>
                    <a:pt x="181927" y="83820"/>
                  </a:cubicBezTo>
                  <a:cubicBezTo>
                    <a:pt x="218122" y="190500"/>
                    <a:pt x="254317" y="297180"/>
                    <a:pt x="288607" y="404813"/>
                  </a:cubicBezTo>
                  <a:cubicBezTo>
                    <a:pt x="317182" y="493395"/>
                    <a:pt x="343852" y="581978"/>
                    <a:pt x="369570" y="670560"/>
                  </a:cubicBezTo>
                  <a:cubicBezTo>
                    <a:pt x="375285" y="690563"/>
                    <a:pt x="376238" y="712470"/>
                    <a:pt x="379095" y="734378"/>
                  </a:cubicBezTo>
                  <a:cubicBezTo>
                    <a:pt x="358140" y="709613"/>
                    <a:pt x="340042" y="683895"/>
                    <a:pt x="316230" y="661035"/>
                  </a:cubicBezTo>
                  <a:cubicBezTo>
                    <a:pt x="284797" y="631507"/>
                    <a:pt x="250507" y="605790"/>
                    <a:pt x="217170" y="579120"/>
                  </a:cubicBezTo>
                  <a:cubicBezTo>
                    <a:pt x="214313" y="576263"/>
                    <a:pt x="210502" y="575310"/>
                    <a:pt x="206692" y="573405"/>
                  </a:cubicBezTo>
                  <a:cubicBezTo>
                    <a:pt x="176213" y="562928"/>
                    <a:pt x="164782" y="537210"/>
                    <a:pt x="158115" y="511493"/>
                  </a:cubicBezTo>
                  <a:cubicBezTo>
                    <a:pt x="142875" y="459105"/>
                    <a:pt x="131445" y="405765"/>
                    <a:pt x="118110" y="352425"/>
                  </a:cubicBezTo>
                  <a:cubicBezTo>
                    <a:pt x="111442" y="327660"/>
                    <a:pt x="101917" y="302895"/>
                    <a:pt x="98107" y="277178"/>
                  </a:cubicBezTo>
                  <a:cubicBezTo>
                    <a:pt x="94297" y="252413"/>
                    <a:pt x="100965" y="226695"/>
                    <a:pt x="81915" y="202883"/>
                  </a:cubicBezTo>
                  <a:cubicBezTo>
                    <a:pt x="74295" y="193358"/>
                    <a:pt x="76200" y="176213"/>
                    <a:pt x="73342" y="161925"/>
                  </a:cubicBezTo>
                  <a:cubicBezTo>
                    <a:pt x="68580" y="136208"/>
                    <a:pt x="68580" y="108585"/>
                    <a:pt x="57150" y="85725"/>
                  </a:cubicBezTo>
                  <a:cubicBezTo>
                    <a:pt x="43815" y="57150"/>
                    <a:pt x="20955" y="33338"/>
                    <a:pt x="0" y="4763"/>
                  </a:cubicBezTo>
                  <a:cubicBezTo>
                    <a:pt x="10477" y="1905"/>
                    <a:pt x="15240" y="953"/>
                    <a:pt x="20002" y="0"/>
                  </a:cubicBezTo>
                  <a:close/>
                </a:path>
              </a:pathLst>
            </a:custGeom>
            <a:solidFill>
              <a:srgbClr val="5F65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7519987" y="3435976"/>
              <a:ext cx="475297" cy="903612"/>
            </a:xfrm>
            <a:custGeom>
              <a:avLst/>
              <a:gdLst/>
              <a:ahLst/>
              <a:cxnLst/>
              <a:rect l="l" t="t" r="r" b="b"/>
              <a:pathLst>
                <a:path w="475297" h="903612" extrusionOk="0">
                  <a:moveTo>
                    <a:pt x="434340" y="763595"/>
                  </a:moveTo>
                  <a:cubicBezTo>
                    <a:pt x="447675" y="809315"/>
                    <a:pt x="461963" y="855035"/>
                    <a:pt x="475298" y="899803"/>
                  </a:cubicBezTo>
                  <a:cubicBezTo>
                    <a:pt x="473393" y="900755"/>
                    <a:pt x="472440" y="902660"/>
                    <a:pt x="470535" y="903613"/>
                  </a:cubicBezTo>
                  <a:cubicBezTo>
                    <a:pt x="461963" y="896945"/>
                    <a:pt x="452438" y="891230"/>
                    <a:pt x="445770" y="884563"/>
                  </a:cubicBezTo>
                  <a:cubicBezTo>
                    <a:pt x="395288" y="835985"/>
                    <a:pt x="345757" y="787408"/>
                    <a:pt x="294323" y="739783"/>
                  </a:cubicBezTo>
                  <a:cubicBezTo>
                    <a:pt x="262890" y="710255"/>
                    <a:pt x="231457" y="680728"/>
                    <a:pt x="195263" y="656915"/>
                  </a:cubicBezTo>
                  <a:cubicBezTo>
                    <a:pt x="161925" y="634055"/>
                    <a:pt x="154305" y="600718"/>
                    <a:pt x="145732" y="568333"/>
                  </a:cubicBezTo>
                  <a:cubicBezTo>
                    <a:pt x="111443" y="436888"/>
                    <a:pt x="80010" y="304490"/>
                    <a:pt x="46673" y="173045"/>
                  </a:cubicBezTo>
                  <a:cubicBezTo>
                    <a:pt x="34290" y="125420"/>
                    <a:pt x="17145" y="79700"/>
                    <a:pt x="2857" y="32075"/>
                  </a:cubicBezTo>
                  <a:cubicBezTo>
                    <a:pt x="952" y="25408"/>
                    <a:pt x="952" y="16835"/>
                    <a:pt x="0" y="10168"/>
                  </a:cubicBezTo>
                  <a:cubicBezTo>
                    <a:pt x="3810" y="12073"/>
                    <a:pt x="10477" y="14930"/>
                    <a:pt x="10477" y="14930"/>
                  </a:cubicBezTo>
                  <a:cubicBezTo>
                    <a:pt x="24765" y="-6025"/>
                    <a:pt x="35243" y="-5072"/>
                    <a:pt x="43815" y="18740"/>
                  </a:cubicBezTo>
                  <a:cubicBezTo>
                    <a:pt x="53340" y="47315"/>
                    <a:pt x="64770" y="74938"/>
                    <a:pt x="73343" y="103513"/>
                  </a:cubicBezTo>
                  <a:cubicBezTo>
                    <a:pt x="97155" y="180665"/>
                    <a:pt x="121920" y="257818"/>
                    <a:pt x="140970" y="335923"/>
                  </a:cubicBezTo>
                  <a:cubicBezTo>
                    <a:pt x="153352" y="385453"/>
                    <a:pt x="183832" y="434030"/>
                    <a:pt x="160973" y="479750"/>
                  </a:cubicBezTo>
                  <a:cubicBezTo>
                    <a:pt x="169545" y="495943"/>
                    <a:pt x="176213" y="505468"/>
                    <a:pt x="180023" y="515945"/>
                  </a:cubicBezTo>
                  <a:cubicBezTo>
                    <a:pt x="192405" y="556903"/>
                    <a:pt x="205740" y="595955"/>
                    <a:pt x="246698" y="622625"/>
                  </a:cubicBezTo>
                  <a:cubicBezTo>
                    <a:pt x="272415" y="639770"/>
                    <a:pt x="294323" y="662630"/>
                    <a:pt x="318135" y="682633"/>
                  </a:cubicBezTo>
                  <a:cubicBezTo>
                    <a:pt x="357188" y="715018"/>
                    <a:pt x="395288" y="747403"/>
                    <a:pt x="432435" y="778835"/>
                  </a:cubicBezTo>
                  <a:cubicBezTo>
                    <a:pt x="431482" y="777883"/>
                    <a:pt x="433388" y="770263"/>
                    <a:pt x="434340" y="763595"/>
                  </a:cubicBezTo>
                  <a:close/>
                </a:path>
              </a:pathLst>
            </a:custGeom>
            <a:solidFill>
              <a:srgbClr val="3739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6897052" y="2896552"/>
              <a:ext cx="393382" cy="266700"/>
            </a:xfrm>
            <a:custGeom>
              <a:avLst/>
              <a:gdLst/>
              <a:ahLst/>
              <a:cxnLst/>
              <a:rect l="l" t="t" r="r" b="b"/>
              <a:pathLst>
                <a:path w="393382" h="266700" extrusionOk="0">
                  <a:moveTo>
                    <a:pt x="0" y="0"/>
                  </a:moveTo>
                  <a:cubicBezTo>
                    <a:pt x="28575" y="3810"/>
                    <a:pt x="56197" y="7620"/>
                    <a:pt x="84772" y="11430"/>
                  </a:cubicBezTo>
                  <a:cubicBezTo>
                    <a:pt x="98107" y="28575"/>
                    <a:pt x="113347" y="24765"/>
                    <a:pt x="127635" y="13335"/>
                  </a:cubicBezTo>
                  <a:cubicBezTo>
                    <a:pt x="143828" y="12382"/>
                    <a:pt x="159067" y="10477"/>
                    <a:pt x="175260" y="9525"/>
                  </a:cubicBezTo>
                  <a:cubicBezTo>
                    <a:pt x="181928" y="12382"/>
                    <a:pt x="187642" y="16192"/>
                    <a:pt x="196215" y="20955"/>
                  </a:cubicBezTo>
                  <a:cubicBezTo>
                    <a:pt x="173355" y="24765"/>
                    <a:pt x="152400" y="28575"/>
                    <a:pt x="132397" y="31432"/>
                  </a:cubicBezTo>
                  <a:cubicBezTo>
                    <a:pt x="132397" y="33338"/>
                    <a:pt x="132397" y="35242"/>
                    <a:pt x="133350" y="36195"/>
                  </a:cubicBezTo>
                  <a:cubicBezTo>
                    <a:pt x="146685" y="37147"/>
                    <a:pt x="160972" y="39052"/>
                    <a:pt x="178117" y="40957"/>
                  </a:cubicBezTo>
                  <a:cubicBezTo>
                    <a:pt x="166688" y="50482"/>
                    <a:pt x="160020" y="56197"/>
                    <a:pt x="146685" y="67627"/>
                  </a:cubicBezTo>
                  <a:cubicBezTo>
                    <a:pt x="166688" y="67627"/>
                    <a:pt x="179070" y="67627"/>
                    <a:pt x="193357" y="67627"/>
                  </a:cubicBezTo>
                  <a:cubicBezTo>
                    <a:pt x="193357" y="78105"/>
                    <a:pt x="193357" y="85725"/>
                    <a:pt x="193357" y="93345"/>
                  </a:cubicBezTo>
                  <a:cubicBezTo>
                    <a:pt x="205740" y="80963"/>
                    <a:pt x="216217" y="69532"/>
                    <a:pt x="226695" y="59055"/>
                  </a:cubicBezTo>
                  <a:cubicBezTo>
                    <a:pt x="229553" y="60960"/>
                    <a:pt x="232410" y="62865"/>
                    <a:pt x="234315" y="65722"/>
                  </a:cubicBezTo>
                  <a:cubicBezTo>
                    <a:pt x="232410" y="71438"/>
                    <a:pt x="228600" y="77152"/>
                    <a:pt x="227647" y="83820"/>
                  </a:cubicBezTo>
                  <a:cubicBezTo>
                    <a:pt x="227647" y="91440"/>
                    <a:pt x="229553" y="98107"/>
                    <a:pt x="231458" y="105727"/>
                  </a:cubicBezTo>
                  <a:cubicBezTo>
                    <a:pt x="238125" y="100013"/>
                    <a:pt x="250508" y="94297"/>
                    <a:pt x="249555" y="89535"/>
                  </a:cubicBezTo>
                  <a:cubicBezTo>
                    <a:pt x="246697" y="48577"/>
                    <a:pt x="277178" y="36195"/>
                    <a:pt x="309562" y="22860"/>
                  </a:cubicBezTo>
                  <a:cubicBezTo>
                    <a:pt x="320040" y="19050"/>
                    <a:pt x="328612" y="10477"/>
                    <a:pt x="338137" y="3810"/>
                  </a:cubicBezTo>
                  <a:cubicBezTo>
                    <a:pt x="348615" y="24765"/>
                    <a:pt x="358140" y="45720"/>
                    <a:pt x="368617" y="66675"/>
                  </a:cubicBezTo>
                  <a:cubicBezTo>
                    <a:pt x="370522" y="70485"/>
                    <a:pt x="371475" y="74295"/>
                    <a:pt x="373380" y="79057"/>
                  </a:cubicBezTo>
                  <a:cubicBezTo>
                    <a:pt x="380047" y="103822"/>
                    <a:pt x="386715" y="127635"/>
                    <a:pt x="393383" y="152400"/>
                  </a:cubicBezTo>
                  <a:cubicBezTo>
                    <a:pt x="393383" y="152400"/>
                    <a:pt x="391478" y="152400"/>
                    <a:pt x="391478" y="152400"/>
                  </a:cubicBezTo>
                  <a:cubicBezTo>
                    <a:pt x="381953" y="146685"/>
                    <a:pt x="371475" y="140017"/>
                    <a:pt x="364808" y="136207"/>
                  </a:cubicBezTo>
                  <a:cubicBezTo>
                    <a:pt x="359092" y="146685"/>
                    <a:pt x="350520" y="161925"/>
                    <a:pt x="342900" y="176213"/>
                  </a:cubicBezTo>
                  <a:cubicBezTo>
                    <a:pt x="347662" y="181927"/>
                    <a:pt x="352425" y="186690"/>
                    <a:pt x="356235" y="192405"/>
                  </a:cubicBezTo>
                  <a:cubicBezTo>
                    <a:pt x="329565" y="186690"/>
                    <a:pt x="303847" y="180022"/>
                    <a:pt x="277178" y="175260"/>
                  </a:cubicBezTo>
                  <a:cubicBezTo>
                    <a:pt x="212407" y="164782"/>
                    <a:pt x="164782" y="201930"/>
                    <a:pt x="115253" y="231457"/>
                  </a:cubicBezTo>
                  <a:cubicBezTo>
                    <a:pt x="96203" y="227647"/>
                    <a:pt x="76200" y="223838"/>
                    <a:pt x="57150" y="220027"/>
                  </a:cubicBezTo>
                  <a:cubicBezTo>
                    <a:pt x="55245" y="235267"/>
                    <a:pt x="52388" y="250507"/>
                    <a:pt x="50482" y="266700"/>
                  </a:cubicBezTo>
                  <a:cubicBezTo>
                    <a:pt x="47625" y="266700"/>
                    <a:pt x="44767" y="265747"/>
                    <a:pt x="42863" y="265747"/>
                  </a:cubicBezTo>
                  <a:cubicBezTo>
                    <a:pt x="50482" y="214313"/>
                    <a:pt x="9525" y="158115"/>
                    <a:pt x="68580" y="107632"/>
                  </a:cubicBezTo>
                  <a:cubicBezTo>
                    <a:pt x="69532" y="128588"/>
                    <a:pt x="70485" y="144780"/>
                    <a:pt x="71438" y="160972"/>
                  </a:cubicBezTo>
                  <a:cubicBezTo>
                    <a:pt x="74295" y="160972"/>
                    <a:pt x="76200" y="160972"/>
                    <a:pt x="79057" y="161925"/>
                  </a:cubicBezTo>
                  <a:cubicBezTo>
                    <a:pt x="83820" y="138113"/>
                    <a:pt x="88582" y="115252"/>
                    <a:pt x="92392" y="92392"/>
                  </a:cubicBezTo>
                  <a:cubicBezTo>
                    <a:pt x="129540" y="111442"/>
                    <a:pt x="132397" y="110490"/>
                    <a:pt x="142875" y="74295"/>
                  </a:cubicBezTo>
                  <a:cubicBezTo>
                    <a:pt x="127635" y="74295"/>
                    <a:pt x="112395" y="76200"/>
                    <a:pt x="98107" y="73342"/>
                  </a:cubicBezTo>
                  <a:cubicBezTo>
                    <a:pt x="82867" y="70485"/>
                    <a:pt x="68580" y="61913"/>
                    <a:pt x="54292" y="56197"/>
                  </a:cubicBezTo>
                  <a:cubicBezTo>
                    <a:pt x="55245" y="39052"/>
                    <a:pt x="60007" y="20955"/>
                    <a:pt x="30480" y="19050"/>
                  </a:cubicBezTo>
                  <a:cubicBezTo>
                    <a:pt x="20003" y="17145"/>
                    <a:pt x="10478" y="6667"/>
                    <a:pt x="0" y="0"/>
                  </a:cubicBezTo>
                  <a:close/>
                  <a:moveTo>
                    <a:pt x="189547" y="123825"/>
                  </a:moveTo>
                  <a:cubicBezTo>
                    <a:pt x="185738" y="124777"/>
                    <a:pt x="182880" y="124777"/>
                    <a:pt x="179070" y="125730"/>
                  </a:cubicBezTo>
                  <a:cubicBezTo>
                    <a:pt x="180975" y="131445"/>
                    <a:pt x="182880" y="136207"/>
                    <a:pt x="183832" y="141922"/>
                  </a:cubicBezTo>
                  <a:cubicBezTo>
                    <a:pt x="185738" y="141922"/>
                    <a:pt x="187642" y="140970"/>
                    <a:pt x="190500" y="140970"/>
                  </a:cubicBezTo>
                  <a:cubicBezTo>
                    <a:pt x="189547" y="136207"/>
                    <a:pt x="189547" y="129540"/>
                    <a:pt x="189547" y="123825"/>
                  </a:cubicBezTo>
                  <a:close/>
                  <a:moveTo>
                    <a:pt x="180022" y="102870"/>
                  </a:moveTo>
                  <a:cubicBezTo>
                    <a:pt x="179070" y="104775"/>
                    <a:pt x="178117" y="106680"/>
                    <a:pt x="178117" y="107632"/>
                  </a:cubicBezTo>
                  <a:cubicBezTo>
                    <a:pt x="178117" y="108585"/>
                    <a:pt x="180975" y="109538"/>
                    <a:pt x="182880" y="109538"/>
                  </a:cubicBezTo>
                  <a:cubicBezTo>
                    <a:pt x="183832" y="107632"/>
                    <a:pt x="184785" y="105727"/>
                    <a:pt x="184785" y="104775"/>
                  </a:cubicBezTo>
                  <a:cubicBezTo>
                    <a:pt x="183832" y="103822"/>
                    <a:pt x="181928" y="103822"/>
                    <a:pt x="180022" y="102870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6869636" y="2484119"/>
              <a:ext cx="363648" cy="404549"/>
            </a:xfrm>
            <a:custGeom>
              <a:avLst/>
              <a:gdLst/>
              <a:ahLst/>
              <a:cxnLst/>
              <a:rect l="l" t="t" r="r" b="b"/>
              <a:pathLst>
                <a:path w="363648" h="404549" extrusionOk="0">
                  <a:moveTo>
                    <a:pt x="90281" y="47625"/>
                  </a:moveTo>
                  <a:cubicBezTo>
                    <a:pt x="98853" y="32385"/>
                    <a:pt x="107426" y="17145"/>
                    <a:pt x="116951" y="0"/>
                  </a:cubicBezTo>
                  <a:cubicBezTo>
                    <a:pt x="229346" y="78105"/>
                    <a:pt x="307451" y="175260"/>
                    <a:pt x="363648" y="285750"/>
                  </a:cubicBezTo>
                  <a:cubicBezTo>
                    <a:pt x="334121" y="330517"/>
                    <a:pt x="296021" y="361950"/>
                    <a:pt x="248396" y="382905"/>
                  </a:cubicBezTo>
                  <a:cubicBezTo>
                    <a:pt x="181721" y="411480"/>
                    <a:pt x="113141" y="408622"/>
                    <a:pt x="43608" y="392430"/>
                  </a:cubicBezTo>
                  <a:cubicBezTo>
                    <a:pt x="42656" y="392430"/>
                    <a:pt x="41703" y="391477"/>
                    <a:pt x="40751" y="391477"/>
                  </a:cubicBezTo>
                  <a:cubicBezTo>
                    <a:pt x="-5922" y="376238"/>
                    <a:pt x="-5922" y="376238"/>
                    <a:pt x="8366" y="331470"/>
                  </a:cubicBezTo>
                  <a:cubicBezTo>
                    <a:pt x="13128" y="342900"/>
                    <a:pt x="17891" y="354330"/>
                    <a:pt x="22653" y="365760"/>
                  </a:cubicBezTo>
                  <a:cubicBezTo>
                    <a:pt x="34083" y="358140"/>
                    <a:pt x="45513" y="351472"/>
                    <a:pt x="56943" y="343852"/>
                  </a:cubicBezTo>
                  <a:cubicBezTo>
                    <a:pt x="60753" y="343852"/>
                    <a:pt x="64563" y="343852"/>
                    <a:pt x="68373" y="342900"/>
                  </a:cubicBezTo>
                  <a:cubicBezTo>
                    <a:pt x="84566" y="340995"/>
                    <a:pt x="99806" y="340995"/>
                    <a:pt x="115998" y="337185"/>
                  </a:cubicBezTo>
                  <a:cubicBezTo>
                    <a:pt x="162671" y="327660"/>
                    <a:pt x="209343" y="319088"/>
                    <a:pt x="255063" y="307658"/>
                  </a:cubicBezTo>
                  <a:cubicBezTo>
                    <a:pt x="271256" y="303847"/>
                    <a:pt x="275065" y="292417"/>
                    <a:pt x="266493" y="277177"/>
                  </a:cubicBezTo>
                  <a:cubicBezTo>
                    <a:pt x="248396" y="242888"/>
                    <a:pt x="236013" y="205740"/>
                    <a:pt x="215058" y="173355"/>
                  </a:cubicBezTo>
                  <a:cubicBezTo>
                    <a:pt x="198866" y="147638"/>
                    <a:pt x="174101" y="127635"/>
                    <a:pt x="153146" y="104775"/>
                  </a:cubicBezTo>
                  <a:cubicBezTo>
                    <a:pt x="153146" y="62865"/>
                    <a:pt x="136001" y="47625"/>
                    <a:pt x="90281" y="47625"/>
                  </a:cubicBezTo>
                  <a:close/>
                </a:path>
              </a:pathLst>
            </a:custGeom>
            <a:solidFill>
              <a:srgbClr val="C236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6905095" y="3638549"/>
              <a:ext cx="210079" cy="992505"/>
            </a:xfrm>
            <a:custGeom>
              <a:avLst/>
              <a:gdLst/>
              <a:ahLst/>
              <a:cxnLst/>
              <a:rect l="l" t="t" r="r" b="b"/>
              <a:pathLst>
                <a:path w="210079" h="992505" extrusionOk="0">
                  <a:moveTo>
                    <a:pt x="29104" y="0"/>
                  </a:moveTo>
                  <a:cubicBezTo>
                    <a:pt x="41487" y="57150"/>
                    <a:pt x="72919" y="110490"/>
                    <a:pt x="67204" y="163830"/>
                  </a:cubicBezTo>
                  <a:cubicBezTo>
                    <a:pt x="81492" y="204788"/>
                    <a:pt x="93874" y="241935"/>
                    <a:pt x="106257" y="278130"/>
                  </a:cubicBezTo>
                  <a:cubicBezTo>
                    <a:pt x="133879" y="360997"/>
                    <a:pt x="160549" y="444818"/>
                    <a:pt x="187219" y="527685"/>
                  </a:cubicBezTo>
                  <a:cubicBezTo>
                    <a:pt x="194839" y="549593"/>
                    <a:pt x="202459" y="571500"/>
                    <a:pt x="210079" y="593407"/>
                  </a:cubicBezTo>
                  <a:cubicBezTo>
                    <a:pt x="179599" y="723900"/>
                    <a:pt x="147214" y="857250"/>
                    <a:pt x="115782" y="991553"/>
                  </a:cubicBezTo>
                  <a:cubicBezTo>
                    <a:pt x="112924" y="991553"/>
                    <a:pt x="110067" y="992505"/>
                    <a:pt x="107209" y="992505"/>
                  </a:cubicBezTo>
                  <a:cubicBezTo>
                    <a:pt x="96732" y="962025"/>
                    <a:pt x="87207" y="931545"/>
                    <a:pt x="76729" y="901065"/>
                  </a:cubicBezTo>
                  <a:cubicBezTo>
                    <a:pt x="105304" y="898207"/>
                    <a:pt x="113877" y="877253"/>
                    <a:pt x="118639" y="856297"/>
                  </a:cubicBezTo>
                  <a:cubicBezTo>
                    <a:pt x="131022" y="795338"/>
                    <a:pt x="138642" y="734378"/>
                    <a:pt x="151024" y="673418"/>
                  </a:cubicBezTo>
                  <a:cubicBezTo>
                    <a:pt x="161502" y="622935"/>
                    <a:pt x="153882" y="574357"/>
                    <a:pt x="137689" y="526732"/>
                  </a:cubicBezTo>
                  <a:cubicBezTo>
                    <a:pt x="122449" y="481013"/>
                    <a:pt x="109114" y="434340"/>
                    <a:pt x="95779" y="387668"/>
                  </a:cubicBezTo>
                  <a:cubicBezTo>
                    <a:pt x="81492" y="337185"/>
                    <a:pt x="68157" y="286703"/>
                    <a:pt x="52917" y="236220"/>
                  </a:cubicBezTo>
                  <a:cubicBezTo>
                    <a:pt x="37677" y="187643"/>
                    <a:pt x="18627" y="139065"/>
                    <a:pt x="3387" y="90488"/>
                  </a:cubicBezTo>
                  <a:cubicBezTo>
                    <a:pt x="-423" y="77153"/>
                    <a:pt x="-423" y="62865"/>
                    <a:pt x="529" y="48578"/>
                  </a:cubicBezTo>
                  <a:cubicBezTo>
                    <a:pt x="1482" y="35242"/>
                    <a:pt x="7197" y="20955"/>
                    <a:pt x="11007" y="7620"/>
                  </a:cubicBezTo>
                  <a:cubicBezTo>
                    <a:pt x="11959" y="9525"/>
                    <a:pt x="13864" y="10478"/>
                    <a:pt x="14817" y="12383"/>
                  </a:cubicBezTo>
                  <a:cubicBezTo>
                    <a:pt x="19579" y="9525"/>
                    <a:pt x="24342" y="4763"/>
                    <a:pt x="29104" y="0"/>
                  </a:cubicBezTo>
                  <a:close/>
                </a:path>
              </a:pathLst>
            </a:custGeom>
            <a:solidFill>
              <a:srgbClr val="3739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7536180" y="4235390"/>
              <a:ext cx="221932" cy="294698"/>
            </a:xfrm>
            <a:custGeom>
              <a:avLst/>
              <a:gdLst/>
              <a:ahLst/>
              <a:cxnLst/>
              <a:rect l="l" t="t" r="r" b="b"/>
              <a:pathLst>
                <a:path w="221932" h="294698" extrusionOk="0">
                  <a:moveTo>
                    <a:pt x="221932" y="214689"/>
                  </a:moveTo>
                  <a:cubicBezTo>
                    <a:pt x="194310" y="256599"/>
                    <a:pt x="155257" y="283269"/>
                    <a:pt x="102870" y="294699"/>
                  </a:cubicBezTo>
                  <a:cubicBezTo>
                    <a:pt x="100013" y="259456"/>
                    <a:pt x="68580" y="268029"/>
                    <a:pt x="47625" y="260409"/>
                  </a:cubicBezTo>
                  <a:cubicBezTo>
                    <a:pt x="39052" y="257552"/>
                    <a:pt x="22860" y="254694"/>
                    <a:pt x="21907" y="250884"/>
                  </a:cubicBezTo>
                  <a:cubicBezTo>
                    <a:pt x="19050" y="216594"/>
                    <a:pt x="19050" y="181352"/>
                    <a:pt x="18097" y="146109"/>
                  </a:cubicBezTo>
                  <a:cubicBezTo>
                    <a:pt x="19050" y="146109"/>
                    <a:pt x="20002" y="147061"/>
                    <a:pt x="20955" y="147061"/>
                  </a:cubicBezTo>
                  <a:cubicBezTo>
                    <a:pt x="20002" y="147061"/>
                    <a:pt x="19050" y="146109"/>
                    <a:pt x="18097" y="146109"/>
                  </a:cubicBezTo>
                  <a:cubicBezTo>
                    <a:pt x="12382" y="105152"/>
                    <a:pt x="5715" y="63241"/>
                    <a:pt x="0" y="22284"/>
                  </a:cubicBezTo>
                  <a:cubicBezTo>
                    <a:pt x="15240" y="15616"/>
                    <a:pt x="30480" y="9901"/>
                    <a:pt x="45720" y="3234"/>
                  </a:cubicBezTo>
                  <a:cubicBezTo>
                    <a:pt x="61913" y="-4386"/>
                    <a:pt x="71438" y="2281"/>
                    <a:pt x="80010" y="14664"/>
                  </a:cubicBezTo>
                  <a:cubicBezTo>
                    <a:pt x="104775" y="55621"/>
                    <a:pt x="127635" y="96579"/>
                    <a:pt x="155257" y="135631"/>
                  </a:cubicBezTo>
                  <a:cubicBezTo>
                    <a:pt x="175260" y="164206"/>
                    <a:pt x="180975" y="202306"/>
                    <a:pt x="221932" y="214689"/>
                  </a:cubicBezTo>
                  <a:close/>
                </a:path>
              </a:pathLst>
            </a:custGeom>
            <a:solidFill>
              <a:srgbClr val="73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6891337" y="3247071"/>
              <a:ext cx="259080" cy="579733"/>
            </a:xfrm>
            <a:custGeom>
              <a:avLst/>
              <a:gdLst/>
              <a:ahLst/>
              <a:cxnLst/>
              <a:rect l="l" t="t" r="r" b="b"/>
              <a:pathLst>
                <a:path w="259080" h="579733" extrusionOk="0">
                  <a:moveTo>
                    <a:pt x="168593" y="420053"/>
                  </a:moveTo>
                  <a:cubicBezTo>
                    <a:pt x="166688" y="461010"/>
                    <a:pt x="184785" y="497205"/>
                    <a:pt x="200978" y="533400"/>
                  </a:cubicBezTo>
                  <a:cubicBezTo>
                    <a:pt x="207645" y="547688"/>
                    <a:pt x="232410" y="554355"/>
                    <a:pt x="247650" y="564833"/>
                  </a:cubicBezTo>
                  <a:cubicBezTo>
                    <a:pt x="252413" y="567690"/>
                    <a:pt x="255270" y="572453"/>
                    <a:pt x="259080" y="576263"/>
                  </a:cubicBezTo>
                  <a:cubicBezTo>
                    <a:pt x="258127" y="576263"/>
                    <a:pt x="257175" y="577215"/>
                    <a:pt x="256223" y="577215"/>
                  </a:cubicBezTo>
                  <a:cubicBezTo>
                    <a:pt x="143828" y="584835"/>
                    <a:pt x="136207" y="581025"/>
                    <a:pt x="110490" y="480060"/>
                  </a:cubicBezTo>
                  <a:cubicBezTo>
                    <a:pt x="78105" y="353378"/>
                    <a:pt x="47625" y="225743"/>
                    <a:pt x="16193" y="98108"/>
                  </a:cubicBezTo>
                  <a:cubicBezTo>
                    <a:pt x="14288" y="89535"/>
                    <a:pt x="14288" y="80010"/>
                    <a:pt x="13335" y="70485"/>
                  </a:cubicBezTo>
                  <a:cubicBezTo>
                    <a:pt x="35243" y="68580"/>
                    <a:pt x="32385" y="52388"/>
                    <a:pt x="28575" y="40958"/>
                  </a:cubicBezTo>
                  <a:cubicBezTo>
                    <a:pt x="26670" y="35243"/>
                    <a:pt x="12382" y="32385"/>
                    <a:pt x="3810" y="28575"/>
                  </a:cubicBezTo>
                  <a:cubicBezTo>
                    <a:pt x="2857" y="19050"/>
                    <a:pt x="953" y="9525"/>
                    <a:pt x="0" y="0"/>
                  </a:cubicBezTo>
                  <a:cubicBezTo>
                    <a:pt x="5715" y="0"/>
                    <a:pt x="11430" y="0"/>
                    <a:pt x="18097" y="0"/>
                  </a:cubicBezTo>
                  <a:cubicBezTo>
                    <a:pt x="26670" y="20955"/>
                    <a:pt x="37147" y="40958"/>
                    <a:pt x="44768" y="61913"/>
                  </a:cubicBezTo>
                  <a:cubicBezTo>
                    <a:pt x="52388" y="85725"/>
                    <a:pt x="71438" y="118110"/>
                    <a:pt x="61913" y="133350"/>
                  </a:cubicBezTo>
                  <a:cubicBezTo>
                    <a:pt x="44768" y="160973"/>
                    <a:pt x="64770" y="170498"/>
                    <a:pt x="73343" y="187643"/>
                  </a:cubicBezTo>
                  <a:cubicBezTo>
                    <a:pt x="79057" y="191453"/>
                    <a:pt x="85725" y="195263"/>
                    <a:pt x="91440" y="199073"/>
                  </a:cubicBezTo>
                  <a:cubicBezTo>
                    <a:pt x="93345" y="202883"/>
                    <a:pt x="95250" y="206693"/>
                    <a:pt x="97155" y="209550"/>
                  </a:cubicBezTo>
                  <a:cubicBezTo>
                    <a:pt x="97155" y="215265"/>
                    <a:pt x="97155" y="220980"/>
                    <a:pt x="98107" y="226695"/>
                  </a:cubicBezTo>
                  <a:cubicBezTo>
                    <a:pt x="103822" y="249555"/>
                    <a:pt x="106680" y="274320"/>
                    <a:pt x="114300" y="296228"/>
                  </a:cubicBezTo>
                  <a:cubicBezTo>
                    <a:pt x="121920" y="317183"/>
                    <a:pt x="135255" y="337185"/>
                    <a:pt x="145732" y="357188"/>
                  </a:cubicBezTo>
                  <a:cubicBezTo>
                    <a:pt x="147638" y="368618"/>
                    <a:pt x="149543" y="380048"/>
                    <a:pt x="152400" y="391478"/>
                  </a:cubicBezTo>
                  <a:cubicBezTo>
                    <a:pt x="154305" y="395288"/>
                    <a:pt x="156210" y="399098"/>
                    <a:pt x="158115" y="402908"/>
                  </a:cubicBezTo>
                  <a:cubicBezTo>
                    <a:pt x="160972" y="408623"/>
                    <a:pt x="164782" y="414338"/>
                    <a:pt x="168593" y="420053"/>
                  </a:cubicBezTo>
                  <a:close/>
                  <a:moveTo>
                    <a:pt x="37147" y="114300"/>
                  </a:moveTo>
                  <a:cubicBezTo>
                    <a:pt x="39053" y="113348"/>
                    <a:pt x="41910" y="113348"/>
                    <a:pt x="43815" y="112395"/>
                  </a:cubicBezTo>
                  <a:cubicBezTo>
                    <a:pt x="41910" y="106680"/>
                    <a:pt x="39053" y="100013"/>
                    <a:pt x="37147" y="94298"/>
                  </a:cubicBezTo>
                  <a:cubicBezTo>
                    <a:pt x="35243" y="95250"/>
                    <a:pt x="33338" y="96203"/>
                    <a:pt x="31432" y="97155"/>
                  </a:cubicBezTo>
                  <a:cubicBezTo>
                    <a:pt x="32385" y="102870"/>
                    <a:pt x="34290" y="108585"/>
                    <a:pt x="37147" y="114300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7135177" y="3953827"/>
              <a:ext cx="378142" cy="258259"/>
            </a:xfrm>
            <a:custGeom>
              <a:avLst/>
              <a:gdLst/>
              <a:ahLst/>
              <a:cxnLst/>
              <a:rect l="l" t="t" r="r" b="b"/>
              <a:pathLst>
                <a:path w="378142" h="258259" extrusionOk="0">
                  <a:moveTo>
                    <a:pt x="40005" y="258128"/>
                  </a:moveTo>
                  <a:cubicBezTo>
                    <a:pt x="9525" y="260032"/>
                    <a:pt x="1905" y="240982"/>
                    <a:pt x="0" y="218122"/>
                  </a:cubicBezTo>
                  <a:cubicBezTo>
                    <a:pt x="17145" y="219075"/>
                    <a:pt x="23813" y="210503"/>
                    <a:pt x="21908" y="195263"/>
                  </a:cubicBezTo>
                  <a:cubicBezTo>
                    <a:pt x="25718" y="181928"/>
                    <a:pt x="62865" y="177165"/>
                    <a:pt x="34290" y="155257"/>
                  </a:cubicBezTo>
                  <a:cubicBezTo>
                    <a:pt x="34290" y="151447"/>
                    <a:pt x="34290" y="147638"/>
                    <a:pt x="34290" y="143828"/>
                  </a:cubicBezTo>
                  <a:cubicBezTo>
                    <a:pt x="37148" y="141922"/>
                    <a:pt x="40958" y="140970"/>
                    <a:pt x="43815" y="139065"/>
                  </a:cubicBezTo>
                  <a:cubicBezTo>
                    <a:pt x="40005" y="137160"/>
                    <a:pt x="37148" y="135255"/>
                    <a:pt x="33338" y="132397"/>
                  </a:cubicBezTo>
                  <a:cubicBezTo>
                    <a:pt x="29528" y="124778"/>
                    <a:pt x="25718" y="117157"/>
                    <a:pt x="21908" y="109538"/>
                  </a:cubicBezTo>
                  <a:cubicBezTo>
                    <a:pt x="25718" y="107632"/>
                    <a:pt x="30480" y="105728"/>
                    <a:pt x="34290" y="104775"/>
                  </a:cubicBezTo>
                  <a:cubicBezTo>
                    <a:pt x="41910" y="104775"/>
                    <a:pt x="50483" y="104775"/>
                    <a:pt x="58103" y="103822"/>
                  </a:cubicBezTo>
                  <a:cubicBezTo>
                    <a:pt x="67628" y="105728"/>
                    <a:pt x="77153" y="109538"/>
                    <a:pt x="85725" y="108585"/>
                  </a:cubicBezTo>
                  <a:cubicBezTo>
                    <a:pt x="106680" y="106680"/>
                    <a:pt x="127635" y="98107"/>
                    <a:pt x="147638" y="100013"/>
                  </a:cubicBezTo>
                  <a:cubicBezTo>
                    <a:pt x="172403" y="101917"/>
                    <a:pt x="184785" y="91440"/>
                    <a:pt x="197168" y="75247"/>
                  </a:cubicBezTo>
                  <a:cubicBezTo>
                    <a:pt x="199073" y="73342"/>
                    <a:pt x="200978" y="72390"/>
                    <a:pt x="201930" y="70485"/>
                  </a:cubicBezTo>
                  <a:cubicBezTo>
                    <a:pt x="206693" y="72390"/>
                    <a:pt x="210503" y="73342"/>
                    <a:pt x="215265" y="75247"/>
                  </a:cubicBezTo>
                  <a:cubicBezTo>
                    <a:pt x="224790" y="73342"/>
                    <a:pt x="235268" y="71438"/>
                    <a:pt x="244793" y="69532"/>
                  </a:cubicBezTo>
                  <a:cubicBezTo>
                    <a:pt x="253365" y="76200"/>
                    <a:pt x="262890" y="83820"/>
                    <a:pt x="278130" y="95250"/>
                  </a:cubicBezTo>
                  <a:cubicBezTo>
                    <a:pt x="277178" y="78105"/>
                    <a:pt x="276225" y="68580"/>
                    <a:pt x="276225" y="58103"/>
                  </a:cubicBezTo>
                  <a:cubicBezTo>
                    <a:pt x="308610" y="39053"/>
                    <a:pt x="340043" y="20003"/>
                    <a:pt x="372428" y="0"/>
                  </a:cubicBezTo>
                  <a:cubicBezTo>
                    <a:pt x="374333" y="11430"/>
                    <a:pt x="376238" y="22860"/>
                    <a:pt x="378143" y="34290"/>
                  </a:cubicBezTo>
                  <a:cubicBezTo>
                    <a:pt x="374333" y="34290"/>
                    <a:pt x="370523" y="34290"/>
                    <a:pt x="366713" y="34290"/>
                  </a:cubicBezTo>
                  <a:cubicBezTo>
                    <a:pt x="362903" y="34290"/>
                    <a:pt x="360045" y="33338"/>
                    <a:pt x="356235" y="33338"/>
                  </a:cubicBezTo>
                  <a:cubicBezTo>
                    <a:pt x="359093" y="35242"/>
                    <a:pt x="362903" y="38100"/>
                    <a:pt x="365760" y="40005"/>
                  </a:cubicBezTo>
                  <a:cubicBezTo>
                    <a:pt x="360998" y="46672"/>
                    <a:pt x="355283" y="53340"/>
                    <a:pt x="351473" y="60960"/>
                  </a:cubicBezTo>
                  <a:cubicBezTo>
                    <a:pt x="349568" y="63817"/>
                    <a:pt x="352425" y="69532"/>
                    <a:pt x="353378" y="73342"/>
                  </a:cubicBezTo>
                  <a:cubicBezTo>
                    <a:pt x="349568" y="80963"/>
                    <a:pt x="345758" y="88582"/>
                    <a:pt x="340995" y="96203"/>
                  </a:cubicBezTo>
                  <a:cubicBezTo>
                    <a:pt x="340995" y="96203"/>
                    <a:pt x="340995" y="96203"/>
                    <a:pt x="340995" y="96203"/>
                  </a:cubicBezTo>
                  <a:cubicBezTo>
                    <a:pt x="340995" y="98107"/>
                    <a:pt x="340995" y="100013"/>
                    <a:pt x="340995" y="101917"/>
                  </a:cubicBezTo>
                  <a:cubicBezTo>
                    <a:pt x="338138" y="116205"/>
                    <a:pt x="336233" y="129540"/>
                    <a:pt x="333375" y="143828"/>
                  </a:cubicBezTo>
                  <a:cubicBezTo>
                    <a:pt x="343853" y="140970"/>
                    <a:pt x="354330" y="139065"/>
                    <a:pt x="365760" y="136207"/>
                  </a:cubicBezTo>
                  <a:cubicBezTo>
                    <a:pt x="364808" y="139065"/>
                    <a:pt x="364808" y="142875"/>
                    <a:pt x="361950" y="143828"/>
                  </a:cubicBezTo>
                  <a:cubicBezTo>
                    <a:pt x="303848" y="180022"/>
                    <a:pt x="240983" y="201930"/>
                    <a:pt x="172403" y="209550"/>
                  </a:cubicBezTo>
                  <a:cubicBezTo>
                    <a:pt x="175260" y="202882"/>
                    <a:pt x="178118" y="197167"/>
                    <a:pt x="180975" y="190500"/>
                  </a:cubicBezTo>
                  <a:cubicBezTo>
                    <a:pt x="180023" y="188595"/>
                    <a:pt x="178118" y="186690"/>
                    <a:pt x="177165" y="184785"/>
                  </a:cubicBezTo>
                  <a:cubicBezTo>
                    <a:pt x="160973" y="192405"/>
                    <a:pt x="145733" y="200978"/>
                    <a:pt x="129540" y="208597"/>
                  </a:cubicBezTo>
                  <a:cubicBezTo>
                    <a:pt x="125730" y="208597"/>
                    <a:pt x="121920" y="208597"/>
                    <a:pt x="118110" y="208597"/>
                  </a:cubicBezTo>
                  <a:cubicBezTo>
                    <a:pt x="119063" y="194310"/>
                    <a:pt x="120015" y="180022"/>
                    <a:pt x="121920" y="163830"/>
                  </a:cubicBezTo>
                  <a:cubicBezTo>
                    <a:pt x="179070" y="180022"/>
                    <a:pt x="229553" y="166688"/>
                    <a:pt x="280035" y="142875"/>
                  </a:cubicBezTo>
                  <a:cubicBezTo>
                    <a:pt x="266700" y="139065"/>
                    <a:pt x="253365" y="137160"/>
                    <a:pt x="240983" y="139065"/>
                  </a:cubicBezTo>
                  <a:cubicBezTo>
                    <a:pt x="214313" y="142875"/>
                    <a:pt x="187643" y="147638"/>
                    <a:pt x="161925" y="152400"/>
                  </a:cubicBezTo>
                  <a:cubicBezTo>
                    <a:pt x="160973" y="152400"/>
                    <a:pt x="160973" y="156210"/>
                    <a:pt x="160973" y="158115"/>
                  </a:cubicBezTo>
                  <a:cubicBezTo>
                    <a:pt x="160973" y="158115"/>
                    <a:pt x="160973" y="158115"/>
                    <a:pt x="160973" y="158115"/>
                  </a:cubicBezTo>
                  <a:cubicBezTo>
                    <a:pt x="153353" y="158115"/>
                    <a:pt x="140970" y="160020"/>
                    <a:pt x="138113" y="156210"/>
                  </a:cubicBezTo>
                  <a:cubicBezTo>
                    <a:pt x="114300" y="126682"/>
                    <a:pt x="86678" y="154305"/>
                    <a:pt x="60960" y="147638"/>
                  </a:cubicBezTo>
                  <a:cubicBezTo>
                    <a:pt x="60008" y="166688"/>
                    <a:pt x="59055" y="182880"/>
                    <a:pt x="59055" y="198120"/>
                  </a:cubicBezTo>
                  <a:cubicBezTo>
                    <a:pt x="59055" y="200025"/>
                    <a:pt x="59055" y="201930"/>
                    <a:pt x="59055" y="203835"/>
                  </a:cubicBezTo>
                  <a:cubicBezTo>
                    <a:pt x="59055" y="207645"/>
                    <a:pt x="59055" y="210503"/>
                    <a:pt x="59055" y="214313"/>
                  </a:cubicBezTo>
                  <a:cubicBezTo>
                    <a:pt x="56198" y="220028"/>
                    <a:pt x="54293" y="226695"/>
                    <a:pt x="51435" y="232410"/>
                  </a:cubicBezTo>
                  <a:cubicBezTo>
                    <a:pt x="46673" y="242888"/>
                    <a:pt x="42863" y="250507"/>
                    <a:pt x="40005" y="258128"/>
                  </a:cubicBezTo>
                  <a:close/>
                  <a:moveTo>
                    <a:pt x="304800" y="150495"/>
                  </a:moveTo>
                  <a:cubicBezTo>
                    <a:pt x="302895" y="152400"/>
                    <a:pt x="300990" y="154305"/>
                    <a:pt x="299085" y="156210"/>
                  </a:cubicBezTo>
                  <a:cubicBezTo>
                    <a:pt x="299085" y="159067"/>
                    <a:pt x="298133" y="162878"/>
                    <a:pt x="298133" y="165735"/>
                  </a:cubicBezTo>
                  <a:cubicBezTo>
                    <a:pt x="301943" y="164782"/>
                    <a:pt x="304800" y="164782"/>
                    <a:pt x="308610" y="163830"/>
                  </a:cubicBezTo>
                  <a:cubicBezTo>
                    <a:pt x="307658" y="159067"/>
                    <a:pt x="305753" y="155257"/>
                    <a:pt x="304800" y="150495"/>
                  </a:cubicBezTo>
                  <a:close/>
                  <a:moveTo>
                    <a:pt x="307658" y="133350"/>
                  </a:moveTo>
                  <a:cubicBezTo>
                    <a:pt x="300990" y="123825"/>
                    <a:pt x="299085" y="114300"/>
                    <a:pt x="293370" y="112395"/>
                  </a:cubicBezTo>
                  <a:cubicBezTo>
                    <a:pt x="277178" y="106680"/>
                    <a:pt x="260985" y="89535"/>
                    <a:pt x="240030" y="105728"/>
                  </a:cubicBezTo>
                  <a:cubicBezTo>
                    <a:pt x="260985" y="114300"/>
                    <a:pt x="279083" y="121920"/>
                    <a:pt x="307658" y="133350"/>
                  </a:cubicBezTo>
                  <a:close/>
                  <a:moveTo>
                    <a:pt x="160020" y="140970"/>
                  </a:moveTo>
                  <a:cubicBezTo>
                    <a:pt x="163830" y="141922"/>
                    <a:pt x="167640" y="142875"/>
                    <a:pt x="172403" y="143828"/>
                  </a:cubicBezTo>
                  <a:cubicBezTo>
                    <a:pt x="175260" y="134303"/>
                    <a:pt x="177165" y="124778"/>
                    <a:pt x="180023" y="115253"/>
                  </a:cubicBezTo>
                  <a:cubicBezTo>
                    <a:pt x="176213" y="114300"/>
                    <a:pt x="172403" y="113347"/>
                    <a:pt x="167640" y="112395"/>
                  </a:cubicBezTo>
                  <a:cubicBezTo>
                    <a:pt x="164783" y="121920"/>
                    <a:pt x="162878" y="131445"/>
                    <a:pt x="160020" y="140970"/>
                  </a:cubicBezTo>
                  <a:close/>
                  <a:moveTo>
                    <a:pt x="212408" y="114300"/>
                  </a:moveTo>
                  <a:cubicBezTo>
                    <a:pt x="210503" y="113347"/>
                    <a:pt x="208598" y="113347"/>
                    <a:pt x="207645" y="112395"/>
                  </a:cubicBezTo>
                  <a:cubicBezTo>
                    <a:pt x="206693" y="114300"/>
                    <a:pt x="204788" y="116205"/>
                    <a:pt x="205740" y="117157"/>
                  </a:cubicBezTo>
                  <a:cubicBezTo>
                    <a:pt x="205740" y="118110"/>
                    <a:pt x="209550" y="119063"/>
                    <a:pt x="210503" y="119063"/>
                  </a:cubicBezTo>
                  <a:cubicBezTo>
                    <a:pt x="211455" y="119063"/>
                    <a:pt x="211455" y="116205"/>
                    <a:pt x="212408" y="114300"/>
                  </a:cubicBezTo>
                  <a:close/>
                  <a:moveTo>
                    <a:pt x="128588" y="123825"/>
                  </a:moveTo>
                  <a:cubicBezTo>
                    <a:pt x="127635" y="125730"/>
                    <a:pt x="126683" y="127635"/>
                    <a:pt x="126683" y="128588"/>
                  </a:cubicBezTo>
                  <a:cubicBezTo>
                    <a:pt x="126683" y="129540"/>
                    <a:pt x="129540" y="130492"/>
                    <a:pt x="131445" y="130492"/>
                  </a:cubicBezTo>
                  <a:cubicBezTo>
                    <a:pt x="132398" y="128588"/>
                    <a:pt x="133350" y="126682"/>
                    <a:pt x="133350" y="125730"/>
                  </a:cubicBezTo>
                  <a:cubicBezTo>
                    <a:pt x="132398" y="124778"/>
                    <a:pt x="130493" y="124778"/>
                    <a:pt x="128588" y="123825"/>
                  </a:cubicBezTo>
                  <a:close/>
                  <a:moveTo>
                    <a:pt x="65723" y="135255"/>
                  </a:moveTo>
                  <a:cubicBezTo>
                    <a:pt x="67628" y="136207"/>
                    <a:pt x="69533" y="137160"/>
                    <a:pt x="70485" y="137160"/>
                  </a:cubicBezTo>
                  <a:cubicBezTo>
                    <a:pt x="71438" y="137160"/>
                    <a:pt x="72390" y="134303"/>
                    <a:pt x="72390" y="132397"/>
                  </a:cubicBezTo>
                  <a:cubicBezTo>
                    <a:pt x="70485" y="131445"/>
                    <a:pt x="68580" y="130492"/>
                    <a:pt x="67628" y="130492"/>
                  </a:cubicBezTo>
                  <a:cubicBezTo>
                    <a:pt x="67628" y="130492"/>
                    <a:pt x="66675" y="133350"/>
                    <a:pt x="65723" y="135255"/>
                  </a:cubicBezTo>
                  <a:close/>
                  <a:moveTo>
                    <a:pt x="212408" y="188595"/>
                  </a:moveTo>
                  <a:cubicBezTo>
                    <a:pt x="210503" y="187642"/>
                    <a:pt x="208598" y="186690"/>
                    <a:pt x="207645" y="186690"/>
                  </a:cubicBezTo>
                  <a:cubicBezTo>
                    <a:pt x="206693" y="186690"/>
                    <a:pt x="205740" y="189547"/>
                    <a:pt x="205740" y="191453"/>
                  </a:cubicBezTo>
                  <a:cubicBezTo>
                    <a:pt x="207645" y="192405"/>
                    <a:pt x="209550" y="193357"/>
                    <a:pt x="210503" y="193357"/>
                  </a:cubicBezTo>
                  <a:cubicBezTo>
                    <a:pt x="211455" y="192405"/>
                    <a:pt x="211455" y="190500"/>
                    <a:pt x="212408" y="188595"/>
                  </a:cubicBezTo>
                  <a:close/>
                  <a:moveTo>
                    <a:pt x="230505" y="123825"/>
                  </a:moveTo>
                  <a:cubicBezTo>
                    <a:pt x="229553" y="121920"/>
                    <a:pt x="229553" y="120015"/>
                    <a:pt x="228600" y="119063"/>
                  </a:cubicBezTo>
                  <a:cubicBezTo>
                    <a:pt x="227648" y="118110"/>
                    <a:pt x="225743" y="120015"/>
                    <a:pt x="223838" y="120967"/>
                  </a:cubicBezTo>
                  <a:cubicBezTo>
                    <a:pt x="224790" y="122872"/>
                    <a:pt x="224790" y="124778"/>
                    <a:pt x="225743" y="125730"/>
                  </a:cubicBezTo>
                  <a:cubicBezTo>
                    <a:pt x="226695" y="125730"/>
                    <a:pt x="228600" y="123825"/>
                    <a:pt x="230505" y="123825"/>
                  </a:cubicBezTo>
                  <a:close/>
                  <a:moveTo>
                    <a:pt x="319088" y="107632"/>
                  </a:moveTo>
                  <a:cubicBezTo>
                    <a:pt x="317183" y="107632"/>
                    <a:pt x="316230" y="107632"/>
                    <a:pt x="314325" y="107632"/>
                  </a:cubicBezTo>
                  <a:cubicBezTo>
                    <a:pt x="315278" y="108585"/>
                    <a:pt x="315278" y="109538"/>
                    <a:pt x="316230" y="109538"/>
                  </a:cubicBezTo>
                  <a:cubicBezTo>
                    <a:pt x="318135" y="109538"/>
                    <a:pt x="318135" y="108585"/>
                    <a:pt x="319088" y="107632"/>
                  </a:cubicBezTo>
                  <a:close/>
                </a:path>
              </a:pathLst>
            </a:custGeom>
            <a:solidFill>
              <a:srgbClr val="AF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7062787" y="3827144"/>
              <a:ext cx="443864" cy="178622"/>
            </a:xfrm>
            <a:custGeom>
              <a:avLst/>
              <a:gdLst/>
              <a:ahLst/>
              <a:cxnLst/>
              <a:rect l="l" t="t" r="r" b="b"/>
              <a:pathLst>
                <a:path w="443864" h="178622" extrusionOk="0">
                  <a:moveTo>
                    <a:pt x="443865" y="16193"/>
                  </a:moveTo>
                  <a:cubicBezTo>
                    <a:pt x="382905" y="100013"/>
                    <a:pt x="290513" y="139065"/>
                    <a:pt x="192405" y="168593"/>
                  </a:cubicBezTo>
                  <a:cubicBezTo>
                    <a:pt x="140018" y="184785"/>
                    <a:pt x="87630" y="179070"/>
                    <a:pt x="35243" y="167640"/>
                  </a:cubicBezTo>
                  <a:cubicBezTo>
                    <a:pt x="9525" y="161925"/>
                    <a:pt x="953" y="145733"/>
                    <a:pt x="0" y="105728"/>
                  </a:cubicBezTo>
                  <a:cubicBezTo>
                    <a:pt x="48578" y="105728"/>
                    <a:pt x="97155" y="107633"/>
                    <a:pt x="145732" y="104775"/>
                  </a:cubicBezTo>
                  <a:cubicBezTo>
                    <a:pt x="223838" y="100965"/>
                    <a:pt x="294323" y="71438"/>
                    <a:pt x="362902" y="37148"/>
                  </a:cubicBezTo>
                  <a:cubicBezTo>
                    <a:pt x="367665" y="35243"/>
                    <a:pt x="372427" y="33338"/>
                    <a:pt x="376238" y="31433"/>
                  </a:cubicBezTo>
                  <a:cubicBezTo>
                    <a:pt x="381000" y="28575"/>
                    <a:pt x="384810" y="25718"/>
                    <a:pt x="389573" y="22860"/>
                  </a:cubicBezTo>
                  <a:cubicBezTo>
                    <a:pt x="389573" y="22860"/>
                    <a:pt x="391477" y="21908"/>
                    <a:pt x="391477" y="21908"/>
                  </a:cubicBezTo>
                  <a:cubicBezTo>
                    <a:pt x="396240" y="19050"/>
                    <a:pt x="401002" y="17145"/>
                    <a:pt x="405765" y="14288"/>
                  </a:cubicBezTo>
                  <a:cubicBezTo>
                    <a:pt x="405765" y="14288"/>
                    <a:pt x="405765" y="14288"/>
                    <a:pt x="405765" y="14288"/>
                  </a:cubicBezTo>
                  <a:cubicBezTo>
                    <a:pt x="409575" y="11430"/>
                    <a:pt x="414338" y="9525"/>
                    <a:pt x="418148" y="6668"/>
                  </a:cubicBezTo>
                  <a:cubicBezTo>
                    <a:pt x="419100" y="5715"/>
                    <a:pt x="420052" y="4763"/>
                    <a:pt x="420052" y="4763"/>
                  </a:cubicBezTo>
                  <a:cubicBezTo>
                    <a:pt x="421005" y="3810"/>
                    <a:pt x="422910" y="2858"/>
                    <a:pt x="423863" y="1905"/>
                  </a:cubicBezTo>
                  <a:cubicBezTo>
                    <a:pt x="424815" y="1905"/>
                    <a:pt x="425768" y="953"/>
                    <a:pt x="426720" y="0"/>
                  </a:cubicBezTo>
                  <a:cubicBezTo>
                    <a:pt x="434340" y="5715"/>
                    <a:pt x="439102" y="10478"/>
                    <a:pt x="443865" y="16193"/>
                  </a:cubicBezTo>
                  <a:close/>
                </a:path>
              </a:pathLst>
            </a:custGeom>
            <a:solidFill>
              <a:srgbClr val="5F65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7250430" y="2856546"/>
              <a:ext cx="270509" cy="776287"/>
            </a:xfrm>
            <a:custGeom>
              <a:avLst/>
              <a:gdLst/>
              <a:ahLst/>
              <a:cxnLst/>
              <a:rect l="l" t="t" r="r" b="b"/>
              <a:pathLst>
                <a:path w="270509" h="776287" extrusionOk="0">
                  <a:moveTo>
                    <a:pt x="20002" y="118110"/>
                  </a:moveTo>
                  <a:cubicBezTo>
                    <a:pt x="18097" y="114300"/>
                    <a:pt x="17145" y="110490"/>
                    <a:pt x="15240" y="105728"/>
                  </a:cubicBezTo>
                  <a:cubicBezTo>
                    <a:pt x="18097" y="93345"/>
                    <a:pt x="24765" y="79058"/>
                    <a:pt x="21907" y="67628"/>
                  </a:cubicBezTo>
                  <a:cubicBezTo>
                    <a:pt x="18097" y="45720"/>
                    <a:pt x="8572" y="24765"/>
                    <a:pt x="0" y="0"/>
                  </a:cubicBezTo>
                  <a:cubicBezTo>
                    <a:pt x="14288" y="1905"/>
                    <a:pt x="21907" y="3810"/>
                    <a:pt x="29527" y="4763"/>
                  </a:cubicBezTo>
                  <a:cubicBezTo>
                    <a:pt x="66675" y="103823"/>
                    <a:pt x="109538" y="201930"/>
                    <a:pt x="140018" y="302895"/>
                  </a:cubicBezTo>
                  <a:cubicBezTo>
                    <a:pt x="187643" y="459105"/>
                    <a:pt x="227647" y="618173"/>
                    <a:pt x="270510" y="776288"/>
                  </a:cubicBezTo>
                  <a:cubicBezTo>
                    <a:pt x="261938" y="767715"/>
                    <a:pt x="248602" y="761048"/>
                    <a:pt x="244793" y="751523"/>
                  </a:cubicBezTo>
                  <a:cubicBezTo>
                    <a:pt x="238125" y="729615"/>
                    <a:pt x="238125" y="705803"/>
                    <a:pt x="231457" y="683895"/>
                  </a:cubicBezTo>
                  <a:cubicBezTo>
                    <a:pt x="211455" y="618173"/>
                    <a:pt x="188595" y="553403"/>
                    <a:pt x="167640" y="488633"/>
                  </a:cubicBezTo>
                  <a:cubicBezTo>
                    <a:pt x="164782" y="480060"/>
                    <a:pt x="160020" y="472440"/>
                    <a:pt x="157163" y="463868"/>
                  </a:cubicBezTo>
                  <a:cubicBezTo>
                    <a:pt x="154305" y="464820"/>
                    <a:pt x="152400" y="464820"/>
                    <a:pt x="149543" y="465773"/>
                  </a:cubicBezTo>
                  <a:cubicBezTo>
                    <a:pt x="149543" y="475298"/>
                    <a:pt x="149543" y="484823"/>
                    <a:pt x="149543" y="498158"/>
                  </a:cubicBezTo>
                  <a:cubicBezTo>
                    <a:pt x="140970" y="486728"/>
                    <a:pt x="134302" y="478155"/>
                    <a:pt x="127635" y="469583"/>
                  </a:cubicBezTo>
                  <a:cubicBezTo>
                    <a:pt x="128588" y="465773"/>
                    <a:pt x="130493" y="461010"/>
                    <a:pt x="131445" y="457200"/>
                  </a:cubicBezTo>
                  <a:cubicBezTo>
                    <a:pt x="138113" y="451485"/>
                    <a:pt x="144780" y="445770"/>
                    <a:pt x="151447" y="440055"/>
                  </a:cubicBezTo>
                  <a:cubicBezTo>
                    <a:pt x="145732" y="438150"/>
                    <a:pt x="140970" y="437198"/>
                    <a:pt x="135255" y="435293"/>
                  </a:cubicBezTo>
                  <a:cubicBezTo>
                    <a:pt x="136207" y="375285"/>
                    <a:pt x="113347" y="322898"/>
                    <a:pt x="73343" y="278130"/>
                  </a:cubicBezTo>
                  <a:cubicBezTo>
                    <a:pt x="71438" y="266700"/>
                    <a:pt x="68580" y="254318"/>
                    <a:pt x="66675" y="240030"/>
                  </a:cubicBezTo>
                  <a:cubicBezTo>
                    <a:pt x="61913" y="246698"/>
                    <a:pt x="59055" y="250508"/>
                    <a:pt x="57150" y="254318"/>
                  </a:cubicBezTo>
                  <a:cubicBezTo>
                    <a:pt x="54293" y="254318"/>
                    <a:pt x="52388" y="254318"/>
                    <a:pt x="49530" y="255270"/>
                  </a:cubicBezTo>
                  <a:lnTo>
                    <a:pt x="50482" y="255270"/>
                  </a:lnTo>
                  <a:cubicBezTo>
                    <a:pt x="45720" y="234315"/>
                    <a:pt x="41910" y="213360"/>
                    <a:pt x="37147" y="192405"/>
                  </a:cubicBezTo>
                  <a:cubicBezTo>
                    <a:pt x="37147" y="192405"/>
                    <a:pt x="39052" y="192405"/>
                    <a:pt x="39052" y="192405"/>
                  </a:cubicBezTo>
                  <a:cubicBezTo>
                    <a:pt x="57150" y="173355"/>
                    <a:pt x="59055" y="140018"/>
                    <a:pt x="41910" y="121920"/>
                  </a:cubicBezTo>
                  <a:cubicBezTo>
                    <a:pt x="39052" y="117158"/>
                    <a:pt x="27622" y="119063"/>
                    <a:pt x="20002" y="118110"/>
                  </a:cubicBezTo>
                  <a:close/>
                  <a:moveTo>
                    <a:pt x="81915" y="250508"/>
                  </a:moveTo>
                  <a:cubicBezTo>
                    <a:pt x="83820" y="249555"/>
                    <a:pt x="86677" y="249555"/>
                    <a:pt x="88582" y="248603"/>
                  </a:cubicBezTo>
                  <a:cubicBezTo>
                    <a:pt x="86677" y="240030"/>
                    <a:pt x="83820" y="232410"/>
                    <a:pt x="81915" y="223838"/>
                  </a:cubicBezTo>
                  <a:cubicBezTo>
                    <a:pt x="80010" y="224790"/>
                    <a:pt x="77152" y="224790"/>
                    <a:pt x="75247" y="225743"/>
                  </a:cubicBezTo>
                  <a:cubicBezTo>
                    <a:pt x="77152" y="234315"/>
                    <a:pt x="79057" y="241935"/>
                    <a:pt x="81915" y="250508"/>
                  </a:cubicBezTo>
                  <a:close/>
                </a:path>
              </a:pathLst>
            </a:custGeom>
            <a:solidFill>
              <a:srgbClr val="868B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17"/>
            <p:cNvSpPr/>
            <p:nvPr/>
          </p:nvSpPr>
          <p:spPr>
            <a:xfrm>
              <a:off x="7184482" y="4074794"/>
              <a:ext cx="406942" cy="153352"/>
            </a:xfrm>
            <a:custGeom>
              <a:avLst/>
              <a:gdLst/>
              <a:ahLst/>
              <a:cxnLst/>
              <a:rect l="l" t="t" r="r" b="b"/>
              <a:pathLst>
                <a:path w="406942" h="153352" extrusionOk="0">
                  <a:moveTo>
                    <a:pt x="1178" y="114300"/>
                  </a:moveTo>
                  <a:cubicBezTo>
                    <a:pt x="4035" y="108585"/>
                    <a:pt x="5940" y="101918"/>
                    <a:pt x="8798" y="96203"/>
                  </a:cubicBezTo>
                  <a:cubicBezTo>
                    <a:pt x="28800" y="94298"/>
                    <a:pt x="48803" y="93345"/>
                    <a:pt x="69757" y="91440"/>
                  </a:cubicBezTo>
                  <a:cubicBezTo>
                    <a:pt x="73568" y="91440"/>
                    <a:pt x="77378" y="91440"/>
                    <a:pt x="81187" y="91440"/>
                  </a:cubicBezTo>
                  <a:cubicBezTo>
                    <a:pt x="95475" y="91440"/>
                    <a:pt x="109762" y="91440"/>
                    <a:pt x="123098" y="91440"/>
                  </a:cubicBezTo>
                  <a:cubicBezTo>
                    <a:pt x="191678" y="83820"/>
                    <a:pt x="255495" y="61913"/>
                    <a:pt x="312645" y="25718"/>
                  </a:cubicBezTo>
                  <a:cubicBezTo>
                    <a:pt x="314550" y="24765"/>
                    <a:pt x="314550" y="20955"/>
                    <a:pt x="316455" y="18098"/>
                  </a:cubicBezTo>
                  <a:cubicBezTo>
                    <a:pt x="330743" y="12383"/>
                    <a:pt x="345982" y="5715"/>
                    <a:pt x="360270" y="0"/>
                  </a:cubicBezTo>
                  <a:cubicBezTo>
                    <a:pt x="375510" y="16193"/>
                    <a:pt x="391703" y="31433"/>
                    <a:pt x="406943" y="47625"/>
                  </a:cubicBezTo>
                  <a:cubicBezTo>
                    <a:pt x="344078" y="110490"/>
                    <a:pt x="263115" y="135255"/>
                    <a:pt x="173580" y="143828"/>
                  </a:cubicBezTo>
                  <a:cubicBezTo>
                    <a:pt x="138337" y="147638"/>
                    <a:pt x="103095" y="153353"/>
                    <a:pt x="66900" y="153353"/>
                  </a:cubicBezTo>
                  <a:cubicBezTo>
                    <a:pt x="44993" y="153353"/>
                    <a:pt x="23085" y="144780"/>
                    <a:pt x="225" y="140970"/>
                  </a:cubicBezTo>
                  <a:cubicBezTo>
                    <a:pt x="-2632" y="132398"/>
                    <a:pt x="23085" y="122873"/>
                    <a:pt x="1178" y="114300"/>
                  </a:cubicBezTo>
                  <a:close/>
                </a:path>
              </a:pathLst>
            </a:custGeom>
            <a:solidFill>
              <a:srgbClr val="73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17"/>
            <p:cNvSpPr/>
            <p:nvPr/>
          </p:nvSpPr>
          <p:spPr>
            <a:xfrm>
              <a:off x="7519035" y="3416616"/>
              <a:ext cx="435292" cy="798195"/>
            </a:xfrm>
            <a:custGeom>
              <a:avLst/>
              <a:gdLst/>
              <a:ahLst/>
              <a:cxnLst/>
              <a:rect l="l" t="t" r="r" b="b"/>
              <a:pathLst>
                <a:path w="435292" h="798195" extrusionOk="0">
                  <a:moveTo>
                    <a:pt x="435292" y="782955"/>
                  </a:moveTo>
                  <a:cubicBezTo>
                    <a:pt x="434340" y="789623"/>
                    <a:pt x="433388" y="797243"/>
                    <a:pt x="432435" y="798195"/>
                  </a:cubicBezTo>
                  <a:cubicBezTo>
                    <a:pt x="395288" y="766763"/>
                    <a:pt x="356235" y="734377"/>
                    <a:pt x="318135" y="701993"/>
                  </a:cubicBezTo>
                  <a:cubicBezTo>
                    <a:pt x="294322" y="681990"/>
                    <a:pt x="272415" y="659130"/>
                    <a:pt x="246697" y="641985"/>
                  </a:cubicBezTo>
                  <a:cubicBezTo>
                    <a:pt x="205740" y="615315"/>
                    <a:pt x="192405" y="576263"/>
                    <a:pt x="180022" y="535305"/>
                  </a:cubicBezTo>
                  <a:cubicBezTo>
                    <a:pt x="177165" y="524827"/>
                    <a:pt x="169545" y="515302"/>
                    <a:pt x="160972" y="499110"/>
                  </a:cubicBezTo>
                  <a:cubicBezTo>
                    <a:pt x="182880" y="454342"/>
                    <a:pt x="152400" y="404813"/>
                    <a:pt x="140970" y="355283"/>
                  </a:cubicBezTo>
                  <a:cubicBezTo>
                    <a:pt x="121920" y="277178"/>
                    <a:pt x="97155" y="200025"/>
                    <a:pt x="73342" y="122873"/>
                  </a:cubicBezTo>
                  <a:cubicBezTo>
                    <a:pt x="64770" y="94298"/>
                    <a:pt x="53340" y="66675"/>
                    <a:pt x="43815" y="38100"/>
                  </a:cubicBezTo>
                  <a:cubicBezTo>
                    <a:pt x="35242" y="14288"/>
                    <a:pt x="24765" y="13335"/>
                    <a:pt x="10477" y="34290"/>
                  </a:cubicBezTo>
                  <a:cubicBezTo>
                    <a:pt x="10477" y="34290"/>
                    <a:pt x="3810" y="31433"/>
                    <a:pt x="0" y="29528"/>
                  </a:cubicBezTo>
                  <a:cubicBezTo>
                    <a:pt x="0" y="20955"/>
                    <a:pt x="0" y="11430"/>
                    <a:pt x="0" y="0"/>
                  </a:cubicBezTo>
                  <a:cubicBezTo>
                    <a:pt x="24765" y="8573"/>
                    <a:pt x="46672" y="15240"/>
                    <a:pt x="67627" y="22860"/>
                  </a:cubicBezTo>
                  <a:cubicBezTo>
                    <a:pt x="62865" y="23813"/>
                    <a:pt x="58102" y="24765"/>
                    <a:pt x="46672" y="27623"/>
                  </a:cubicBezTo>
                  <a:cubicBezTo>
                    <a:pt x="66675" y="55245"/>
                    <a:pt x="89535" y="80010"/>
                    <a:pt x="103822" y="108585"/>
                  </a:cubicBezTo>
                  <a:cubicBezTo>
                    <a:pt x="115252" y="131445"/>
                    <a:pt x="115252" y="159067"/>
                    <a:pt x="120015" y="184785"/>
                  </a:cubicBezTo>
                  <a:cubicBezTo>
                    <a:pt x="122872" y="198120"/>
                    <a:pt x="120967" y="215265"/>
                    <a:pt x="128588" y="225742"/>
                  </a:cubicBezTo>
                  <a:cubicBezTo>
                    <a:pt x="147638" y="249555"/>
                    <a:pt x="140970" y="275273"/>
                    <a:pt x="144780" y="300038"/>
                  </a:cubicBezTo>
                  <a:cubicBezTo>
                    <a:pt x="148590" y="325755"/>
                    <a:pt x="158115" y="350520"/>
                    <a:pt x="164782" y="375285"/>
                  </a:cubicBezTo>
                  <a:cubicBezTo>
                    <a:pt x="178117" y="428625"/>
                    <a:pt x="190500" y="481965"/>
                    <a:pt x="204788" y="534352"/>
                  </a:cubicBezTo>
                  <a:cubicBezTo>
                    <a:pt x="212407" y="560070"/>
                    <a:pt x="222885" y="585788"/>
                    <a:pt x="253365" y="596265"/>
                  </a:cubicBezTo>
                  <a:cubicBezTo>
                    <a:pt x="257175" y="597218"/>
                    <a:pt x="260985" y="599123"/>
                    <a:pt x="263842" y="601980"/>
                  </a:cubicBezTo>
                  <a:cubicBezTo>
                    <a:pt x="297180" y="628650"/>
                    <a:pt x="331470" y="654368"/>
                    <a:pt x="362902" y="683895"/>
                  </a:cubicBezTo>
                  <a:cubicBezTo>
                    <a:pt x="386715" y="705802"/>
                    <a:pt x="404813" y="732473"/>
                    <a:pt x="425767" y="757238"/>
                  </a:cubicBezTo>
                  <a:cubicBezTo>
                    <a:pt x="429577" y="763905"/>
                    <a:pt x="432435" y="773430"/>
                    <a:pt x="435292" y="782955"/>
                  </a:cubicBezTo>
                  <a:close/>
                </a:path>
              </a:pathLst>
            </a:custGeom>
            <a:solidFill>
              <a:srgbClr val="4D52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7238047" y="4301489"/>
              <a:ext cx="174307" cy="320040"/>
            </a:xfrm>
            <a:custGeom>
              <a:avLst/>
              <a:gdLst/>
              <a:ahLst/>
              <a:cxnLst/>
              <a:rect l="l" t="t" r="r" b="b"/>
              <a:pathLst>
                <a:path w="174307" h="320040" extrusionOk="0">
                  <a:moveTo>
                    <a:pt x="174307" y="280035"/>
                  </a:moveTo>
                  <a:cubicBezTo>
                    <a:pt x="145732" y="306705"/>
                    <a:pt x="109538" y="316230"/>
                    <a:pt x="70485" y="320040"/>
                  </a:cubicBezTo>
                  <a:cubicBezTo>
                    <a:pt x="60007" y="306705"/>
                    <a:pt x="50482" y="294322"/>
                    <a:pt x="40005" y="280988"/>
                  </a:cubicBezTo>
                  <a:cubicBezTo>
                    <a:pt x="37147" y="281940"/>
                    <a:pt x="34290" y="282892"/>
                    <a:pt x="31432" y="283845"/>
                  </a:cubicBezTo>
                  <a:cubicBezTo>
                    <a:pt x="33338" y="259080"/>
                    <a:pt x="38100" y="235267"/>
                    <a:pt x="37147" y="210503"/>
                  </a:cubicBezTo>
                  <a:cubicBezTo>
                    <a:pt x="35242" y="161925"/>
                    <a:pt x="31432" y="113347"/>
                    <a:pt x="28575" y="63817"/>
                  </a:cubicBezTo>
                  <a:cubicBezTo>
                    <a:pt x="27622" y="47625"/>
                    <a:pt x="18097" y="42863"/>
                    <a:pt x="2857" y="45720"/>
                  </a:cubicBezTo>
                  <a:cubicBezTo>
                    <a:pt x="1905" y="30480"/>
                    <a:pt x="952" y="15240"/>
                    <a:pt x="0" y="0"/>
                  </a:cubicBezTo>
                  <a:cubicBezTo>
                    <a:pt x="19050" y="7620"/>
                    <a:pt x="48577" y="10478"/>
                    <a:pt x="55245" y="23813"/>
                  </a:cubicBezTo>
                  <a:cubicBezTo>
                    <a:pt x="85725" y="86678"/>
                    <a:pt x="108585" y="152400"/>
                    <a:pt x="136207" y="216217"/>
                  </a:cubicBezTo>
                  <a:cubicBezTo>
                    <a:pt x="145732" y="240030"/>
                    <a:pt x="160972" y="260032"/>
                    <a:pt x="174307" y="280035"/>
                  </a:cubicBezTo>
                  <a:close/>
                </a:path>
              </a:pathLst>
            </a:custGeom>
            <a:solidFill>
              <a:srgbClr val="73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17"/>
            <p:cNvSpPr/>
            <p:nvPr/>
          </p:nvSpPr>
          <p:spPr>
            <a:xfrm>
              <a:off x="7236142" y="4252289"/>
              <a:ext cx="219040" cy="329234"/>
            </a:xfrm>
            <a:custGeom>
              <a:avLst/>
              <a:gdLst/>
              <a:ahLst/>
              <a:cxnLst/>
              <a:rect l="l" t="t" r="r" b="b"/>
              <a:pathLst>
                <a:path w="219040" h="329234" extrusionOk="0">
                  <a:moveTo>
                    <a:pt x="176213" y="329235"/>
                  </a:moveTo>
                  <a:cubicBezTo>
                    <a:pt x="163830" y="309232"/>
                    <a:pt x="148590" y="289229"/>
                    <a:pt x="139065" y="268275"/>
                  </a:cubicBezTo>
                  <a:cubicBezTo>
                    <a:pt x="111443" y="204457"/>
                    <a:pt x="87630" y="138735"/>
                    <a:pt x="58102" y="75870"/>
                  </a:cubicBezTo>
                  <a:cubicBezTo>
                    <a:pt x="51435" y="62535"/>
                    <a:pt x="21907" y="59677"/>
                    <a:pt x="2857" y="52057"/>
                  </a:cubicBezTo>
                  <a:cubicBezTo>
                    <a:pt x="1905" y="35865"/>
                    <a:pt x="952" y="20625"/>
                    <a:pt x="0" y="622"/>
                  </a:cubicBezTo>
                  <a:cubicBezTo>
                    <a:pt x="31432" y="622"/>
                    <a:pt x="60007" y="-1283"/>
                    <a:pt x="88582" y="1575"/>
                  </a:cubicBezTo>
                  <a:cubicBezTo>
                    <a:pt x="96202" y="2527"/>
                    <a:pt x="104775" y="14910"/>
                    <a:pt x="108585" y="23482"/>
                  </a:cubicBezTo>
                  <a:cubicBezTo>
                    <a:pt x="143827" y="107302"/>
                    <a:pt x="178118" y="192075"/>
                    <a:pt x="211455" y="276847"/>
                  </a:cubicBezTo>
                  <a:cubicBezTo>
                    <a:pt x="225743" y="314947"/>
                    <a:pt x="222885" y="317804"/>
                    <a:pt x="176213" y="329235"/>
                  </a:cubicBezTo>
                  <a:close/>
                </a:path>
              </a:pathLst>
            </a:custGeom>
            <a:solidFill>
              <a:srgbClr val="575A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17"/>
            <p:cNvSpPr/>
            <p:nvPr/>
          </p:nvSpPr>
          <p:spPr>
            <a:xfrm>
              <a:off x="7134247" y="3871912"/>
              <a:ext cx="482895" cy="188594"/>
            </a:xfrm>
            <a:custGeom>
              <a:avLst/>
              <a:gdLst/>
              <a:ahLst/>
              <a:cxnLst/>
              <a:rect l="l" t="t" r="r" b="b"/>
              <a:pathLst>
                <a:path w="482895" h="188594" extrusionOk="0">
                  <a:moveTo>
                    <a:pt x="245723" y="153353"/>
                  </a:moveTo>
                  <a:cubicBezTo>
                    <a:pt x="236198" y="155257"/>
                    <a:pt x="225720" y="157163"/>
                    <a:pt x="216195" y="159068"/>
                  </a:cubicBezTo>
                  <a:cubicBezTo>
                    <a:pt x="211433" y="157163"/>
                    <a:pt x="207623" y="156210"/>
                    <a:pt x="202860" y="154305"/>
                  </a:cubicBezTo>
                  <a:cubicBezTo>
                    <a:pt x="200955" y="156210"/>
                    <a:pt x="199051" y="157163"/>
                    <a:pt x="198098" y="159068"/>
                  </a:cubicBezTo>
                  <a:cubicBezTo>
                    <a:pt x="151426" y="168593"/>
                    <a:pt x="105705" y="178118"/>
                    <a:pt x="59033" y="187643"/>
                  </a:cubicBezTo>
                  <a:cubicBezTo>
                    <a:pt x="51413" y="187643"/>
                    <a:pt x="42840" y="187643"/>
                    <a:pt x="35220" y="188595"/>
                  </a:cubicBezTo>
                  <a:cubicBezTo>
                    <a:pt x="33315" y="187643"/>
                    <a:pt x="31410" y="187643"/>
                    <a:pt x="29505" y="187643"/>
                  </a:cubicBezTo>
                  <a:cubicBezTo>
                    <a:pt x="27601" y="187643"/>
                    <a:pt x="25695" y="187643"/>
                    <a:pt x="22838" y="187643"/>
                  </a:cubicBezTo>
                  <a:cubicBezTo>
                    <a:pt x="20933" y="187643"/>
                    <a:pt x="19028" y="187643"/>
                    <a:pt x="17123" y="188595"/>
                  </a:cubicBezTo>
                  <a:cubicBezTo>
                    <a:pt x="13313" y="187643"/>
                    <a:pt x="9503" y="187643"/>
                    <a:pt x="4740" y="186690"/>
                  </a:cubicBezTo>
                  <a:cubicBezTo>
                    <a:pt x="-10499" y="164782"/>
                    <a:pt x="15218" y="167640"/>
                    <a:pt x="22838" y="159068"/>
                  </a:cubicBezTo>
                  <a:cubicBezTo>
                    <a:pt x="145710" y="154305"/>
                    <a:pt x="255248" y="115253"/>
                    <a:pt x="353355" y="45720"/>
                  </a:cubicBezTo>
                  <a:cubicBezTo>
                    <a:pt x="355260" y="43815"/>
                    <a:pt x="357165" y="41910"/>
                    <a:pt x="360023" y="40957"/>
                  </a:cubicBezTo>
                  <a:cubicBezTo>
                    <a:pt x="361928" y="39053"/>
                    <a:pt x="364785" y="37147"/>
                    <a:pt x="366690" y="35243"/>
                  </a:cubicBezTo>
                  <a:cubicBezTo>
                    <a:pt x="368595" y="33338"/>
                    <a:pt x="370501" y="32385"/>
                    <a:pt x="372405" y="30480"/>
                  </a:cubicBezTo>
                  <a:cubicBezTo>
                    <a:pt x="374310" y="28575"/>
                    <a:pt x="377168" y="26670"/>
                    <a:pt x="379073" y="24765"/>
                  </a:cubicBezTo>
                  <a:cubicBezTo>
                    <a:pt x="381930" y="25718"/>
                    <a:pt x="384788" y="26670"/>
                    <a:pt x="386693" y="28575"/>
                  </a:cubicBezTo>
                  <a:cubicBezTo>
                    <a:pt x="405743" y="43815"/>
                    <a:pt x="420030" y="49530"/>
                    <a:pt x="427651" y="19050"/>
                  </a:cubicBezTo>
                  <a:cubicBezTo>
                    <a:pt x="429555" y="11430"/>
                    <a:pt x="442890" y="6668"/>
                    <a:pt x="451463" y="0"/>
                  </a:cubicBezTo>
                  <a:cubicBezTo>
                    <a:pt x="461940" y="47625"/>
                    <a:pt x="472418" y="95250"/>
                    <a:pt x="482895" y="142875"/>
                  </a:cubicBezTo>
                  <a:cubicBezTo>
                    <a:pt x="476228" y="148590"/>
                    <a:pt x="469560" y="154305"/>
                    <a:pt x="463845" y="160020"/>
                  </a:cubicBezTo>
                  <a:cubicBezTo>
                    <a:pt x="462893" y="157163"/>
                    <a:pt x="461940" y="155257"/>
                    <a:pt x="460988" y="152400"/>
                  </a:cubicBezTo>
                  <a:cubicBezTo>
                    <a:pt x="455273" y="154305"/>
                    <a:pt x="448605" y="154305"/>
                    <a:pt x="444795" y="158115"/>
                  </a:cubicBezTo>
                  <a:cubicBezTo>
                    <a:pt x="437176" y="165735"/>
                    <a:pt x="430508" y="174307"/>
                    <a:pt x="422888" y="182880"/>
                  </a:cubicBezTo>
                  <a:cubicBezTo>
                    <a:pt x="416220" y="156210"/>
                    <a:pt x="409553" y="129540"/>
                    <a:pt x="401933" y="102870"/>
                  </a:cubicBezTo>
                  <a:cubicBezTo>
                    <a:pt x="399076" y="91440"/>
                    <a:pt x="395265" y="80963"/>
                    <a:pt x="390503" y="64770"/>
                  </a:cubicBezTo>
                  <a:cubicBezTo>
                    <a:pt x="380978" y="75247"/>
                    <a:pt x="376215" y="80963"/>
                    <a:pt x="371453" y="86678"/>
                  </a:cubicBezTo>
                  <a:cubicBezTo>
                    <a:pt x="339068" y="105728"/>
                    <a:pt x="307635" y="124778"/>
                    <a:pt x="275251" y="144780"/>
                  </a:cubicBezTo>
                  <a:cubicBezTo>
                    <a:pt x="265726" y="145732"/>
                    <a:pt x="255248" y="149543"/>
                    <a:pt x="245723" y="153353"/>
                  </a:cubicBezTo>
                  <a:close/>
                </a:path>
              </a:pathLst>
            </a:custGeom>
            <a:solidFill>
              <a:srgbClr val="73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7494600" y="4157662"/>
              <a:ext cx="304469" cy="292417"/>
            </a:xfrm>
            <a:custGeom>
              <a:avLst/>
              <a:gdLst/>
              <a:ahLst/>
              <a:cxnLst/>
              <a:rect l="l" t="t" r="r" b="b"/>
              <a:pathLst>
                <a:path w="304469" h="292417" extrusionOk="0">
                  <a:moveTo>
                    <a:pt x="263512" y="292418"/>
                  </a:moveTo>
                  <a:cubicBezTo>
                    <a:pt x="222555" y="280035"/>
                    <a:pt x="216839" y="240982"/>
                    <a:pt x="196837" y="213360"/>
                  </a:cubicBezTo>
                  <a:cubicBezTo>
                    <a:pt x="169214" y="174307"/>
                    <a:pt x="146355" y="132397"/>
                    <a:pt x="121589" y="92393"/>
                  </a:cubicBezTo>
                  <a:cubicBezTo>
                    <a:pt x="113969" y="79057"/>
                    <a:pt x="104444" y="72390"/>
                    <a:pt x="87299" y="80963"/>
                  </a:cubicBezTo>
                  <a:cubicBezTo>
                    <a:pt x="73012" y="87630"/>
                    <a:pt x="56819" y="94297"/>
                    <a:pt x="41580" y="100013"/>
                  </a:cubicBezTo>
                  <a:cubicBezTo>
                    <a:pt x="39674" y="100013"/>
                    <a:pt x="37769" y="100013"/>
                    <a:pt x="34912" y="99060"/>
                  </a:cubicBezTo>
                  <a:cubicBezTo>
                    <a:pt x="25387" y="95250"/>
                    <a:pt x="15862" y="91440"/>
                    <a:pt x="5385" y="87630"/>
                  </a:cubicBezTo>
                  <a:cubicBezTo>
                    <a:pt x="-6045" y="64770"/>
                    <a:pt x="622" y="52388"/>
                    <a:pt x="26339" y="42863"/>
                  </a:cubicBezTo>
                  <a:cubicBezTo>
                    <a:pt x="56819" y="32385"/>
                    <a:pt x="84442" y="15240"/>
                    <a:pt x="116827" y="0"/>
                  </a:cubicBezTo>
                  <a:cubicBezTo>
                    <a:pt x="177787" y="84772"/>
                    <a:pt x="241605" y="173355"/>
                    <a:pt x="304469" y="260032"/>
                  </a:cubicBezTo>
                  <a:cubicBezTo>
                    <a:pt x="289230" y="273368"/>
                    <a:pt x="275894" y="282893"/>
                    <a:pt x="263512" y="292418"/>
                  </a:cubicBezTo>
                  <a:close/>
                </a:path>
              </a:pathLst>
            </a:custGeom>
            <a:solidFill>
              <a:srgbClr val="575A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7259955" y="3320414"/>
              <a:ext cx="268986" cy="482917"/>
            </a:xfrm>
            <a:custGeom>
              <a:avLst/>
              <a:gdLst/>
              <a:ahLst/>
              <a:cxnLst/>
              <a:rect l="l" t="t" r="r" b="b"/>
              <a:pathLst>
                <a:path w="268986" h="482917" extrusionOk="0">
                  <a:moveTo>
                    <a:pt x="119063" y="5715"/>
                  </a:moveTo>
                  <a:cubicBezTo>
                    <a:pt x="125730" y="14288"/>
                    <a:pt x="131445" y="22860"/>
                    <a:pt x="140970" y="34290"/>
                  </a:cubicBezTo>
                  <a:cubicBezTo>
                    <a:pt x="140970" y="20955"/>
                    <a:pt x="140970" y="11430"/>
                    <a:pt x="140970" y="1905"/>
                  </a:cubicBezTo>
                  <a:cubicBezTo>
                    <a:pt x="143827" y="952"/>
                    <a:pt x="145732" y="952"/>
                    <a:pt x="148590" y="0"/>
                  </a:cubicBezTo>
                  <a:cubicBezTo>
                    <a:pt x="152400" y="8572"/>
                    <a:pt x="156210" y="16192"/>
                    <a:pt x="159068" y="24765"/>
                  </a:cubicBezTo>
                  <a:cubicBezTo>
                    <a:pt x="180975" y="89535"/>
                    <a:pt x="202882" y="155257"/>
                    <a:pt x="222885" y="220027"/>
                  </a:cubicBezTo>
                  <a:cubicBezTo>
                    <a:pt x="229552" y="241935"/>
                    <a:pt x="229552" y="265747"/>
                    <a:pt x="236220" y="287655"/>
                  </a:cubicBezTo>
                  <a:cubicBezTo>
                    <a:pt x="239077" y="297180"/>
                    <a:pt x="252413" y="304800"/>
                    <a:pt x="261938" y="312420"/>
                  </a:cubicBezTo>
                  <a:cubicBezTo>
                    <a:pt x="274320" y="330517"/>
                    <a:pt x="270510" y="340042"/>
                    <a:pt x="249555" y="351472"/>
                  </a:cubicBezTo>
                  <a:cubicBezTo>
                    <a:pt x="220980" y="367665"/>
                    <a:pt x="198120" y="394335"/>
                    <a:pt x="169545" y="410527"/>
                  </a:cubicBezTo>
                  <a:cubicBezTo>
                    <a:pt x="118110" y="437197"/>
                    <a:pt x="63818" y="459105"/>
                    <a:pt x="11430" y="482917"/>
                  </a:cubicBezTo>
                  <a:cubicBezTo>
                    <a:pt x="6668" y="477202"/>
                    <a:pt x="1905" y="470535"/>
                    <a:pt x="0" y="468630"/>
                  </a:cubicBezTo>
                  <a:cubicBezTo>
                    <a:pt x="12382" y="458152"/>
                    <a:pt x="23813" y="448627"/>
                    <a:pt x="36195" y="439102"/>
                  </a:cubicBezTo>
                  <a:cubicBezTo>
                    <a:pt x="42863" y="437197"/>
                    <a:pt x="48577" y="434340"/>
                    <a:pt x="55245" y="432435"/>
                  </a:cubicBezTo>
                  <a:cubicBezTo>
                    <a:pt x="70485" y="428625"/>
                    <a:pt x="86677" y="426720"/>
                    <a:pt x="100013" y="419100"/>
                  </a:cubicBezTo>
                  <a:cubicBezTo>
                    <a:pt x="127635" y="404813"/>
                    <a:pt x="153352" y="387667"/>
                    <a:pt x="179070" y="369570"/>
                  </a:cubicBezTo>
                  <a:cubicBezTo>
                    <a:pt x="208597" y="349567"/>
                    <a:pt x="211455" y="320992"/>
                    <a:pt x="187643" y="305752"/>
                  </a:cubicBezTo>
                  <a:cubicBezTo>
                    <a:pt x="187643" y="300038"/>
                    <a:pt x="187643" y="294322"/>
                    <a:pt x="186690" y="289560"/>
                  </a:cubicBezTo>
                  <a:cubicBezTo>
                    <a:pt x="182880" y="270510"/>
                    <a:pt x="178118" y="251460"/>
                    <a:pt x="174307" y="232410"/>
                  </a:cubicBezTo>
                  <a:cubicBezTo>
                    <a:pt x="161925" y="181927"/>
                    <a:pt x="151447" y="131445"/>
                    <a:pt x="137160" y="81915"/>
                  </a:cubicBezTo>
                  <a:cubicBezTo>
                    <a:pt x="131445" y="60960"/>
                    <a:pt x="120015" y="41910"/>
                    <a:pt x="111443" y="20955"/>
                  </a:cubicBezTo>
                  <a:cubicBezTo>
                    <a:pt x="114300" y="16192"/>
                    <a:pt x="117157" y="11430"/>
                    <a:pt x="119063" y="5715"/>
                  </a:cubicBezTo>
                  <a:close/>
                </a:path>
              </a:pathLst>
            </a:custGeom>
            <a:solidFill>
              <a:srgbClr val="73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17"/>
            <p:cNvSpPr/>
            <p:nvPr/>
          </p:nvSpPr>
          <p:spPr>
            <a:xfrm>
              <a:off x="6878955" y="2531744"/>
              <a:ext cx="145732" cy="297179"/>
            </a:xfrm>
            <a:custGeom>
              <a:avLst/>
              <a:gdLst/>
              <a:ahLst/>
              <a:cxnLst/>
              <a:rect l="l" t="t" r="r" b="b"/>
              <a:pathLst>
                <a:path w="145732" h="297179" extrusionOk="0">
                  <a:moveTo>
                    <a:pt x="80963" y="0"/>
                  </a:moveTo>
                  <a:cubicBezTo>
                    <a:pt x="125730" y="0"/>
                    <a:pt x="143827" y="16192"/>
                    <a:pt x="145732" y="57150"/>
                  </a:cubicBezTo>
                  <a:cubicBezTo>
                    <a:pt x="141922" y="60007"/>
                    <a:pt x="135255" y="62865"/>
                    <a:pt x="133350" y="67627"/>
                  </a:cubicBezTo>
                  <a:cubicBezTo>
                    <a:pt x="120015" y="103822"/>
                    <a:pt x="106680" y="140017"/>
                    <a:pt x="95250" y="177165"/>
                  </a:cubicBezTo>
                  <a:cubicBezTo>
                    <a:pt x="82867" y="216217"/>
                    <a:pt x="71438" y="256222"/>
                    <a:pt x="60007" y="296227"/>
                  </a:cubicBezTo>
                  <a:cubicBezTo>
                    <a:pt x="56197" y="296227"/>
                    <a:pt x="52388" y="296227"/>
                    <a:pt x="48577" y="297180"/>
                  </a:cubicBezTo>
                  <a:cubicBezTo>
                    <a:pt x="32385" y="291465"/>
                    <a:pt x="16192" y="285750"/>
                    <a:pt x="0" y="280035"/>
                  </a:cubicBezTo>
                  <a:cubicBezTo>
                    <a:pt x="6667" y="180022"/>
                    <a:pt x="36195" y="87630"/>
                    <a:pt x="80963" y="0"/>
                  </a:cubicBezTo>
                  <a:close/>
                </a:path>
              </a:pathLst>
            </a:custGeom>
            <a:solidFill>
              <a:srgbClr val="E84F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>
              <a:off x="7036117" y="3689984"/>
              <a:ext cx="512444" cy="217408"/>
            </a:xfrm>
            <a:custGeom>
              <a:avLst/>
              <a:gdLst/>
              <a:ahLst/>
              <a:cxnLst/>
              <a:rect l="l" t="t" r="r" b="b"/>
              <a:pathLst>
                <a:path w="512444" h="217408" extrusionOk="0">
                  <a:moveTo>
                    <a:pt x="440055" y="50483"/>
                  </a:moveTo>
                  <a:cubicBezTo>
                    <a:pt x="460057" y="34290"/>
                    <a:pt x="481013" y="18098"/>
                    <a:pt x="502920" y="0"/>
                  </a:cubicBezTo>
                  <a:cubicBezTo>
                    <a:pt x="507682" y="16193"/>
                    <a:pt x="510540" y="30480"/>
                    <a:pt x="512445" y="37148"/>
                  </a:cubicBezTo>
                  <a:cubicBezTo>
                    <a:pt x="492443" y="53340"/>
                    <a:pt x="475297" y="64770"/>
                    <a:pt x="461010" y="79058"/>
                  </a:cubicBezTo>
                  <a:cubicBezTo>
                    <a:pt x="401002" y="140970"/>
                    <a:pt x="322897" y="174308"/>
                    <a:pt x="240982" y="202883"/>
                  </a:cubicBezTo>
                  <a:cubicBezTo>
                    <a:pt x="175260" y="225743"/>
                    <a:pt x="108585" y="215265"/>
                    <a:pt x="41910" y="213360"/>
                  </a:cubicBezTo>
                  <a:cubicBezTo>
                    <a:pt x="8572" y="212408"/>
                    <a:pt x="3810" y="187643"/>
                    <a:pt x="0" y="163830"/>
                  </a:cubicBezTo>
                  <a:cubicBezTo>
                    <a:pt x="6667" y="165735"/>
                    <a:pt x="13335" y="168593"/>
                    <a:pt x="20002" y="169545"/>
                  </a:cubicBezTo>
                  <a:cubicBezTo>
                    <a:pt x="35242" y="171450"/>
                    <a:pt x="52388" y="168593"/>
                    <a:pt x="64770" y="174308"/>
                  </a:cubicBezTo>
                  <a:cubicBezTo>
                    <a:pt x="112395" y="194310"/>
                    <a:pt x="158115" y="194310"/>
                    <a:pt x="205740" y="176213"/>
                  </a:cubicBezTo>
                  <a:cubicBezTo>
                    <a:pt x="239077" y="162878"/>
                    <a:pt x="274320" y="152400"/>
                    <a:pt x="306705" y="136208"/>
                  </a:cubicBezTo>
                  <a:cubicBezTo>
                    <a:pt x="353377" y="113348"/>
                    <a:pt x="398145" y="87630"/>
                    <a:pt x="442913" y="61913"/>
                  </a:cubicBezTo>
                  <a:cubicBezTo>
                    <a:pt x="444818" y="61913"/>
                    <a:pt x="441960" y="54293"/>
                    <a:pt x="440055" y="50483"/>
                  </a:cubicBezTo>
                  <a:close/>
                </a:path>
              </a:pathLst>
            </a:custGeom>
            <a:solidFill>
              <a:srgbClr val="C236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6854190" y="3578541"/>
              <a:ext cx="206741" cy="962977"/>
            </a:xfrm>
            <a:custGeom>
              <a:avLst/>
              <a:gdLst/>
              <a:ahLst/>
              <a:cxnLst/>
              <a:rect l="l" t="t" r="r" b="b"/>
              <a:pathLst>
                <a:path w="206741" h="962977" extrusionOk="0">
                  <a:moveTo>
                    <a:pt x="80010" y="60008"/>
                  </a:moveTo>
                  <a:cubicBezTo>
                    <a:pt x="75247" y="64770"/>
                    <a:pt x="70485" y="69533"/>
                    <a:pt x="65722" y="74295"/>
                  </a:cubicBezTo>
                  <a:cubicBezTo>
                    <a:pt x="64770" y="72390"/>
                    <a:pt x="62865" y="71438"/>
                    <a:pt x="61913" y="69533"/>
                  </a:cubicBezTo>
                  <a:cubicBezTo>
                    <a:pt x="58103" y="82867"/>
                    <a:pt x="53340" y="96203"/>
                    <a:pt x="51435" y="110490"/>
                  </a:cubicBezTo>
                  <a:cubicBezTo>
                    <a:pt x="50482" y="123825"/>
                    <a:pt x="49530" y="139065"/>
                    <a:pt x="54292" y="152400"/>
                  </a:cubicBezTo>
                  <a:cubicBezTo>
                    <a:pt x="69532" y="200978"/>
                    <a:pt x="88582" y="249555"/>
                    <a:pt x="103822" y="298133"/>
                  </a:cubicBezTo>
                  <a:cubicBezTo>
                    <a:pt x="119063" y="347663"/>
                    <a:pt x="132397" y="399098"/>
                    <a:pt x="146685" y="449580"/>
                  </a:cubicBezTo>
                  <a:cubicBezTo>
                    <a:pt x="160020" y="496252"/>
                    <a:pt x="173355" y="542925"/>
                    <a:pt x="188595" y="588645"/>
                  </a:cubicBezTo>
                  <a:cubicBezTo>
                    <a:pt x="204788" y="637223"/>
                    <a:pt x="212407" y="684848"/>
                    <a:pt x="201930" y="735330"/>
                  </a:cubicBezTo>
                  <a:cubicBezTo>
                    <a:pt x="189547" y="796290"/>
                    <a:pt x="180975" y="857250"/>
                    <a:pt x="169545" y="918210"/>
                  </a:cubicBezTo>
                  <a:cubicBezTo>
                    <a:pt x="165735" y="939165"/>
                    <a:pt x="156210" y="960120"/>
                    <a:pt x="127635" y="962977"/>
                  </a:cubicBezTo>
                  <a:cubicBezTo>
                    <a:pt x="127635" y="962977"/>
                    <a:pt x="127635" y="962977"/>
                    <a:pt x="127635" y="962977"/>
                  </a:cubicBezTo>
                  <a:cubicBezTo>
                    <a:pt x="126682" y="961073"/>
                    <a:pt x="124778" y="959168"/>
                    <a:pt x="123825" y="957263"/>
                  </a:cubicBezTo>
                  <a:cubicBezTo>
                    <a:pt x="123825" y="953452"/>
                    <a:pt x="122872" y="949643"/>
                    <a:pt x="122872" y="945833"/>
                  </a:cubicBezTo>
                  <a:cubicBezTo>
                    <a:pt x="129540" y="942975"/>
                    <a:pt x="140017" y="942975"/>
                    <a:pt x="142875" y="938213"/>
                  </a:cubicBezTo>
                  <a:cubicBezTo>
                    <a:pt x="148590" y="930593"/>
                    <a:pt x="151447" y="921068"/>
                    <a:pt x="151447" y="911543"/>
                  </a:cubicBezTo>
                  <a:cubicBezTo>
                    <a:pt x="151447" y="851535"/>
                    <a:pt x="181928" y="798195"/>
                    <a:pt x="185738" y="737235"/>
                  </a:cubicBezTo>
                  <a:cubicBezTo>
                    <a:pt x="188595" y="696277"/>
                    <a:pt x="197167" y="656273"/>
                    <a:pt x="182880" y="616268"/>
                  </a:cubicBezTo>
                  <a:cubicBezTo>
                    <a:pt x="179070" y="605790"/>
                    <a:pt x="172403" y="596265"/>
                    <a:pt x="169545" y="585788"/>
                  </a:cubicBezTo>
                  <a:cubicBezTo>
                    <a:pt x="157163" y="540068"/>
                    <a:pt x="145732" y="493395"/>
                    <a:pt x="132397" y="447675"/>
                  </a:cubicBezTo>
                  <a:cubicBezTo>
                    <a:pt x="120967" y="407670"/>
                    <a:pt x="107632" y="367665"/>
                    <a:pt x="94297" y="328613"/>
                  </a:cubicBezTo>
                  <a:cubicBezTo>
                    <a:pt x="71438" y="263842"/>
                    <a:pt x="48578" y="199073"/>
                    <a:pt x="24765" y="134303"/>
                  </a:cubicBezTo>
                  <a:cubicBezTo>
                    <a:pt x="20003" y="121920"/>
                    <a:pt x="8572" y="110490"/>
                    <a:pt x="0" y="99060"/>
                  </a:cubicBezTo>
                  <a:cubicBezTo>
                    <a:pt x="20003" y="68580"/>
                    <a:pt x="40957" y="37148"/>
                    <a:pt x="64770" y="0"/>
                  </a:cubicBezTo>
                  <a:cubicBezTo>
                    <a:pt x="70485" y="23813"/>
                    <a:pt x="75247" y="41910"/>
                    <a:pt x="80010" y="60008"/>
                  </a:cubicBezTo>
                  <a:close/>
                </a:path>
              </a:pathLst>
            </a:custGeom>
            <a:solidFill>
              <a:srgbClr val="4D52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7029450" y="2854641"/>
              <a:ext cx="205739" cy="147637"/>
            </a:xfrm>
            <a:custGeom>
              <a:avLst/>
              <a:gdLst/>
              <a:ahLst/>
              <a:cxnLst/>
              <a:rect l="l" t="t" r="r" b="b"/>
              <a:pathLst>
                <a:path w="205739" h="147637" extrusionOk="0">
                  <a:moveTo>
                    <a:pt x="205740" y="45720"/>
                  </a:moveTo>
                  <a:cubicBezTo>
                    <a:pt x="196215" y="52388"/>
                    <a:pt x="187643" y="60960"/>
                    <a:pt x="177165" y="64770"/>
                  </a:cubicBezTo>
                  <a:cubicBezTo>
                    <a:pt x="144780" y="77153"/>
                    <a:pt x="114300" y="89535"/>
                    <a:pt x="117157" y="131445"/>
                  </a:cubicBezTo>
                  <a:cubicBezTo>
                    <a:pt x="117157" y="136208"/>
                    <a:pt x="104775" y="141923"/>
                    <a:pt x="99060" y="147638"/>
                  </a:cubicBezTo>
                  <a:cubicBezTo>
                    <a:pt x="98107" y="140017"/>
                    <a:pt x="95250" y="133350"/>
                    <a:pt x="95250" y="125730"/>
                  </a:cubicBezTo>
                  <a:cubicBezTo>
                    <a:pt x="95250" y="120015"/>
                    <a:pt x="99060" y="113348"/>
                    <a:pt x="101918" y="107633"/>
                  </a:cubicBezTo>
                  <a:cubicBezTo>
                    <a:pt x="99060" y="105728"/>
                    <a:pt x="96202" y="103823"/>
                    <a:pt x="94298" y="100965"/>
                  </a:cubicBezTo>
                  <a:cubicBezTo>
                    <a:pt x="83820" y="112395"/>
                    <a:pt x="72390" y="122873"/>
                    <a:pt x="60960" y="135255"/>
                  </a:cubicBezTo>
                  <a:cubicBezTo>
                    <a:pt x="60960" y="127635"/>
                    <a:pt x="60960" y="120015"/>
                    <a:pt x="60960" y="109538"/>
                  </a:cubicBezTo>
                  <a:cubicBezTo>
                    <a:pt x="47625" y="109538"/>
                    <a:pt x="35243" y="109538"/>
                    <a:pt x="14288" y="109538"/>
                  </a:cubicBezTo>
                  <a:cubicBezTo>
                    <a:pt x="26670" y="99060"/>
                    <a:pt x="34290" y="92392"/>
                    <a:pt x="45720" y="82867"/>
                  </a:cubicBezTo>
                  <a:cubicBezTo>
                    <a:pt x="27622" y="80963"/>
                    <a:pt x="14288" y="80010"/>
                    <a:pt x="953" y="78105"/>
                  </a:cubicBezTo>
                  <a:cubicBezTo>
                    <a:pt x="953" y="76200"/>
                    <a:pt x="953" y="74295"/>
                    <a:pt x="0" y="73342"/>
                  </a:cubicBezTo>
                  <a:cubicBezTo>
                    <a:pt x="20955" y="69533"/>
                    <a:pt x="40957" y="66675"/>
                    <a:pt x="63818" y="62865"/>
                  </a:cubicBezTo>
                  <a:cubicBezTo>
                    <a:pt x="55245" y="58103"/>
                    <a:pt x="49530" y="55245"/>
                    <a:pt x="42863" y="51435"/>
                  </a:cubicBezTo>
                  <a:cubicBezTo>
                    <a:pt x="88582" y="34290"/>
                    <a:pt x="134302" y="17145"/>
                    <a:pt x="180023" y="0"/>
                  </a:cubicBezTo>
                  <a:cubicBezTo>
                    <a:pt x="207645" y="5715"/>
                    <a:pt x="193357" y="32385"/>
                    <a:pt x="205740" y="45720"/>
                  </a:cubicBezTo>
                  <a:close/>
                  <a:moveTo>
                    <a:pt x="53340" y="76200"/>
                  </a:moveTo>
                  <a:cubicBezTo>
                    <a:pt x="53340" y="77153"/>
                    <a:pt x="53340" y="78105"/>
                    <a:pt x="53340" y="78105"/>
                  </a:cubicBezTo>
                  <a:cubicBezTo>
                    <a:pt x="54293" y="78105"/>
                    <a:pt x="55245" y="78105"/>
                    <a:pt x="55245" y="78105"/>
                  </a:cubicBezTo>
                  <a:cubicBezTo>
                    <a:pt x="55245" y="77153"/>
                    <a:pt x="55245" y="76200"/>
                    <a:pt x="54293" y="75248"/>
                  </a:cubicBezTo>
                  <a:cubicBezTo>
                    <a:pt x="54293" y="76200"/>
                    <a:pt x="54293" y="76200"/>
                    <a:pt x="53340" y="76200"/>
                  </a:cubicBezTo>
                  <a:close/>
                </a:path>
              </a:pathLst>
            </a:custGeom>
            <a:solidFill>
              <a:srgbClr val="868B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7503794" y="4257674"/>
              <a:ext cx="136207" cy="279082"/>
            </a:xfrm>
            <a:custGeom>
              <a:avLst/>
              <a:gdLst/>
              <a:ahLst/>
              <a:cxnLst/>
              <a:rect l="l" t="t" r="r" b="b"/>
              <a:pathLst>
                <a:path w="136207" h="279082" extrusionOk="0">
                  <a:moveTo>
                    <a:pt x="26670" y="0"/>
                  </a:moveTo>
                  <a:cubicBezTo>
                    <a:pt x="28575" y="0"/>
                    <a:pt x="30480" y="0"/>
                    <a:pt x="33338" y="953"/>
                  </a:cubicBezTo>
                  <a:cubicBezTo>
                    <a:pt x="39053" y="41910"/>
                    <a:pt x="45720" y="83820"/>
                    <a:pt x="51435" y="124778"/>
                  </a:cubicBezTo>
                  <a:lnTo>
                    <a:pt x="51435" y="124778"/>
                  </a:lnTo>
                  <a:cubicBezTo>
                    <a:pt x="52388" y="160020"/>
                    <a:pt x="52388" y="194310"/>
                    <a:pt x="55245" y="229553"/>
                  </a:cubicBezTo>
                  <a:cubicBezTo>
                    <a:pt x="55245" y="233363"/>
                    <a:pt x="71438" y="235268"/>
                    <a:pt x="80963" y="239078"/>
                  </a:cubicBezTo>
                  <a:cubicBezTo>
                    <a:pt x="102870" y="246697"/>
                    <a:pt x="134303" y="238125"/>
                    <a:pt x="136207" y="273368"/>
                  </a:cubicBezTo>
                  <a:cubicBezTo>
                    <a:pt x="105728" y="275272"/>
                    <a:pt x="76200" y="279082"/>
                    <a:pt x="45720" y="279082"/>
                  </a:cubicBezTo>
                  <a:cubicBezTo>
                    <a:pt x="38100" y="279082"/>
                    <a:pt x="24765" y="265747"/>
                    <a:pt x="23813" y="257175"/>
                  </a:cubicBezTo>
                  <a:cubicBezTo>
                    <a:pt x="15240" y="171450"/>
                    <a:pt x="7620" y="86678"/>
                    <a:pt x="0" y="953"/>
                  </a:cubicBezTo>
                  <a:cubicBezTo>
                    <a:pt x="8573" y="0"/>
                    <a:pt x="17145" y="0"/>
                    <a:pt x="26670" y="0"/>
                  </a:cubicBezTo>
                  <a:close/>
                </a:path>
              </a:pathLst>
            </a:custGeom>
            <a:solidFill>
              <a:srgbClr val="868B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7236030" y="4348252"/>
              <a:ext cx="72501" cy="277826"/>
            </a:xfrm>
            <a:custGeom>
              <a:avLst/>
              <a:gdLst/>
              <a:ahLst/>
              <a:cxnLst/>
              <a:rect l="l" t="t" r="r" b="b"/>
              <a:pathLst>
                <a:path w="72501" h="277826" extrusionOk="0">
                  <a:moveTo>
                    <a:pt x="4875" y="862"/>
                  </a:moveTo>
                  <a:cubicBezTo>
                    <a:pt x="20114" y="-1996"/>
                    <a:pt x="29639" y="1814"/>
                    <a:pt x="30592" y="18959"/>
                  </a:cubicBezTo>
                  <a:cubicBezTo>
                    <a:pt x="33450" y="67537"/>
                    <a:pt x="38212" y="116114"/>
                    <a:pt x="39164" y="165644"/>
                  </a:cubicBezTo>
                  <a:cubicBezTo>
                    <a:pt x="40117" y="189457"/>
                    <a:pt x="35355" y="214222"/>
                    <a:pt x="33450" y="238987"/>
                  </a:cubicBezTo>
                  <a:cubicBezTo>
                    <a:pt x="36307" y="238034"/>
                    <a:pt x="39164" y="237082"/>
                    <a:pt x="42022" y="236129"/>
                  </a:cubicBezTo>
                  <a:cubicBezTo>
                    <a:pt x="52500" y="249464"/>
                    <a:pt x="62025" y="261847"/>
                    <a:pt x="72502" y="275182"/>
                  </a:cubicBezTo>
                  <a:cubicBezTo>
                    <a:pt x="69645" y="276134"/>
                    <a:pt x="66787" y="277087"/>
                    <a:pt x="63930" y="277087"/>
                  </a:cubicBezTo>
                  <a:cubicBezTo>
                    <a:pt x="2970" y="279944"/>
                    <a:pt x="-841" y="277087"/>
                    <a:pt x="112" y="220889"/>
                  </a:cubicBezTo>
                  <a:cubicBezTo>
                    <a:pt x="1064" y="146594"/>
                    <a:pt x="2970" y="73252"/>
                    <a:pt x="4875" y="862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7037069" y="3740466"/>
              <a:ext cx="443101" cy="139424"/>
            </a:xfrm>
            <a:custGeom>
              <a:avLst/>
              <a:gdLst/>
              <a:ahLst/>
              <a:cxnLst/>
              <a:rect l="l" t="t" r="r" b="b"/>
              <a:pathLst>
                <a:path w="443101" h="139424" extrusionOk="0">
                  <a:moveTo>
                    <a:pt x="439103" y="0"/>
                  </a:moveTo>
                  <a:cubicBezTo>
                    <a:pt x="441007" y="3810"/>
                    <a:pt x="443865" y="11430"/>
                    <a:pt x="442913" y="11430"/>
                  </a:cubicBezTo>
                  <a:cubicBezTo>
                    <a:pt x="398145" y="36195"/>
                    <a:pt x="353378" y="62865"/>
                    <a:pt x="306705" y="85725"/>
                  </a:cubicBezTo>
                  <a:cubicBezTo>
                    <a:pt x="274320" y="101917"/>
                    <a:pt x="240030" y="112395"/>
                    <a:pt x="205740" y="125730"/>
                  </a:cubicBezTo>
                  <a:cubicBezTo>
                    <a:pt x="158115" y="143827"/>
                    <a:pt x="112395" y="144780"/>
                    <a:pt x="64770" y="123825"/>
                  </a:cubicBezTo>
                  <a:cubicBezTo>
                    <a:pt x="51435" y="118110"/>
                    <a:pt x="35243" y="120967"/>
                    <a:pt x="20003" y="119063"/>
                  </a:cubicBezTo>
                  <a:cubicBezTo>
                    <a:pt x="13335" y="118110"/>
                    <a:pt x="6668" y="115252"/>
                    <a:pt x="0" y="113348"/>
                  </a:cubicBezTo>
                  <a:cubicBezTo>
                    <a:pt x="4763" y="109538"/>
                    <a:pt x="9525" y="102870"/>
                    <a:pt x="14288" y="102870"/>
                  </a:cubicBezTo>
                  <a:cubicBezTo>
                    <a:pt x="35243" y="102870"/>
                    <a:pt x="56198" y="106680"/>
                    <a:pt x="77153" y="106680"/>
                  </a:cubicBezTo>
                  <a:cubicBezTo>
                    <a:pt x="204788" y="107633"/>
                    <a:pt x="320993" y="73342"/>
                    <a:pt x="425768" y="3810"/>
                  </a:cubicBezTo>
                  <a:cubicBezTo>
                    <a:pt x="429578" y="2858"/>
                    <a:pt x="434340" y="1905"/>
                    <a:pt x="439103" y="0"/>
                  </a:cubicBezTo>
                  <a:close/>
                </a:path>
              </a:pathLst>
            </a:custGeom>
            <a:solidFill>
              <a:srgbClr val="E045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7405687" y="3037521"/>
              <a:ext cx="128587" cy="312420"/>
            </a:xfrm>
            <a:custGeom>
              <a:avLst/>
              <a:gdLst/>
              <a:ahLst/>
              <a:cxnLst/>
              <a:rect l="l" t="t" r="r" b="b"/>
              <a:pathLst>
                <a:path w="128587" h="312420" extrusionOk="0">
                  <a:moveTo>
                    <a:pt x="76200" y="135255"/>
                  </a:moveTo>
                  <a:cubicBezTo>
                    <a:pt x="78105" y="144780"/>
                    <a:pt x="80010" y="154305"/>
                    <a:pt x="81915" y="163830"/>
                  </a:cubicBezTo>
                  <a:cubicBezTo>
                    <a:pt x="87630" y="186690"/>
                    <a:pt x="91440" y="210503"/>
                    <a:pt x="99060" y="233363"/>
                  </a:cubicBezTo>
                  <a:cubicBezTo>
                    <a:pt x="106680" y="258128"/>
                    <a:pt x="117157" y="281940"/>
                    <a:pt x="128588" y="312420"/>
                  </a:cubicBezTo>
                  <a:cubicBezTo>
                    <a:pt x="108585" y="303848"/>
                    <a:pt x="96202" y="299085"/>
                    <a:pt x="83820" y="294323"/>
                  </a:cubicBezTo>
                  <a:cubicBezTo>
                    <a:pt x="60007" y="212408"/>
                    <a:pt x="36195" y="131445"/>
                    <a:pt x="12382" y="49530"/>
                  </a:cubicBezTo>
                  <a:cubicBezTo>
                    <a:pt x="8573" y="35243"/>
                    <a:pt x="3810" y="20955"/>
                    <a:pt x="0" y="5715"/>
                  </a:cubicBezTo>
                  <a:cubicBezTo>
                    <a:pt x="7620" y="3810"/>
                    <a:pt x="15240" y="2858"/>
                    <a:pt x="29527" y="0"/>
                  </a:cubicBezTo>
                  <a:cubicBezTo>
                    <a:pt x="44768" y="44768"/>
                    <a:pt x="60960" y="90488"/>
                    <a:pt x="76200" y="135255"/>
                  </a:cubicBezTo>
                  <a:cubicBezTo>
                    <a:pt x="74295" y="135255"/>
                    <a:pt x="72390" y="135255"/>
                    <a:pt x="70485" y="135255"/>
                  </a:cubicBezTo>
                  <a:cubicBezTo>
                    <a:pt x="69532" y="134303"/>
                    <a:pt x="68580" y="133350"/>
                    <a:pt x="67627" y="133350"/>
                  </a:cubicBezTo>
                  <a:cubicBezTo>
                    <a:pt x="68580" y="134303"/>
                    <a:pt x="69532" y="135255"/>
                    <a:pt x="70485" y="136208"/>
                  </a:cubicBezTo>
                  <a:cubicBezTo>
                    <a:pt x="70485" y="140018"/>
                    <a:pt x="71438" y="144780"/>
                    <a:pt x="71438" y="148590"/>
                  </a:cubicBezTo>
                  <a:cubicBezTo>
                    <a:pt x="72390" y="148590"/>
                    <a:pt x="74295" y="148590"/>
                    <a:pt x="75248" y="148590"/>
                  </a:cubicBezTo>
                  <a:cubicBezTo>
                    <a:pt x="76200" y="143828"/>
                    <a:pt x="76200" y="140018"/>
                    <a:pt x="76200" y="135255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7376160" y="4233862"/>
              <a:ext cx="104775" cy="256222"/>
            </a:xfrm>
            <a:custGeom>
              <a:avLst/>
              <a:gdLst/>
              <a:ahLst/>
              <a:cxnLst/>
              <a:rect l="l" t="t" r="r" b="b"/>
              <a:pathLst>
                <a:path w="104775" h="256222" extrusionOk="0">
                  <a:moveTo>
                    <a:pt x="86677" y="74295"/>
                  </a:moveTo>
                  <a:cubicBezTo>
                    <a:pt x="92392" y="134303"/>
                    <a:pt x="99060" y="194310"/>
                    <a:pt x="104775" y="254318"/>
                  </a:cubicBezTo>
                  <a:cubicBezTo>
                    <a:pt x="102870" y="255270"/>
                    <a:pt x="101917" y="255270"/>
                    <a:pt x="100013" y="256222"/>
                  </a:cubicBezTo>
                  <a:cubicBezTo>
                    <a:pt x="67627" y="175260"/>
                    <a:pt x="34290" y="94297"/>
                    <a:pt x="0" y="10478"/>
                  </a:cubicBezTo>
                  <a:cubicBezTo>
                    <a:pt x="16192" y="6668"/>
                    <a:pt x="30480" y="3810"/>
                    <a:pt x="44767" y="0"/>
                  </a:cubicBezTo>
                  <a:cubicBezTo>
                    <a:pt x="59055" y="24765"/>
                    <a:pt x="72390" y="49530"/>
                    <a:pt x="86677" y="74295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7650480" y="4523421"/>
              <a:ext cx="134302" cy="143827"/>
            </a:xfrm>
            <a:custGeom>
              <a:avLst/>
              <a:gdLst/>
              <a:ahLst/>
              <a:cxnLst/>
              <a:rect l="l" t="t" r="r" b="b"/>
              <a:pathLst>
                <a:path w="134302" h="143827" extrusionOk="0">
                  <a:moveTo>
                    <a:pt x="90488" y="0"/>
                  </a:moveTo>
                  <a:cubicBezTo>
                    <a:pt x="104775" y="11430"/>
                    <a:pt x="120015" y="22860"/>
                    <a:pt x="134302" y="33338"/>
                  </a:cubicBezTo>
                  <a:cubicBezTo>
                    <a:pt x="130493" y="36195"/>
                    <a:pt x="126682" y="38100"/>
                    <a:pt x="122872" y="40958"/>
                  </a:cubicBezTo>
                  <a:cubicBezTo>
                    <a:pt x="116205" y="37147"/>
                    <a:pt x="110490" y="31433"/>
                    <a:pt x="102870" y="29528"/>
                  </a:cubicBezTo>
                  <a:cubicBezTo>
                    <a:pt x="91440" y="26670"/>
                    <a:pt x="79057" y="25718"/>
                    <a:pt x="66675" y="23813"/>
                  </a:cubicBezTo>
                  <a:cubicBezTo>
                    <a:pt x="68580" y="35243"/>
                    <a:pt x="66675" y="48578"/>
                    <a:pt x="71438" y="59055"/>
                  </a:cubicBezTo>
                  <a:cubicBezTo>
                    <a:pt x="80963" y="78105"/>
                    <a:pt x="95250" y="95250"/>
                    <a:pt x="106680" y="113347"/>
                  </a:cubicBezTo>
                  <a:cubicBezTo>
                    <a:pt x="98107" y="123825"/>
                    <a:pt x="90488" y="133350"/>
                    <a:pt x="82868" y="143828"/>
                  </a:cubicBezTo>
                  <a:cubicBezTo>
                    <a:pt x="63818" y="143828"/>
                    <a:pt x="43815" y="143828"/>
                    <a:pt x="22860" y="143828"/>
                  </a:cubicBezTo>
                  <a:cubicBezTo>
                    <a:pt x="24765" y="129540"/>
                    <a:pt x="27622" y="110490"/>
                    <a:pt x="30480" y="90488"/>
                  </a:cubicBezTo>
                  <a:cubicBezTo>
                    <a:pt x="33338" y="74295"/>
                    <a:pt x="26670" y="64770"/>
                    <a:pt x="10477" y="61913"/>
                  </a:cubicBezTo>
                  <a:cubicBezTo>
                    <a:pt x="6668" y="51435"/>
                    <a:pt x="3810" y="41910"/>
                    <a:pt x="0" y="31433"/>
                  </a:cubicBezTo>
                  <a:cubicBezTo>
                    <a:pt x="31432" y="20955"/>
                    <a:pt x="60960" y="10478"/>
                    <a:pt x="90488" y="0"/>
                  </a:cubicBezTo>
                  <a:close/>
                </a:path>
              </a:pathLst>
            </a:custGeom>
            <a:solidFill>
              <a:srgbClr val="EC96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6870382" y="2893694"/>
              <a:ext cx="81823" cy="182879"/>
            </a:xfrm>
            <a:custGeom>
              <a:avLst/>
              <a:gdLst/>
              <a:ahLst/>
              <a:cxnLst/>
              <a:rect l="l" t="t" r="r" b="b"/>
              <a:pathLst>
                <a:path w="81823" h="182879" extrusionOk="0">
                  <a:moveTo>
                    <a:pt x="26670" y="2858"/>
                  </a:moveTo>
                  <a:cubicBezTo>
                    <a:pt x="37148" y="9525"/>
                    <a:pt x="46673" y="20002"/>
                    <a:pt x="57150" y="20955"/>
                  </a:cubicBezTo>
                  <a:cubicBezTo>
                    <a:pt x="86678" y="22860"/>
                    <a:pt x="81915" y="40005"/>
                    <a:pt x="80963" y="58102"/>
                  </a:cubicBezTo>
                  <a:cubicBezTo>
                    <a:pt x="72390" y="66675"/>
                    <a:pt x="58103" y="74295"/>
                    <a:pt x="55245" y="83820"/>
                  </a:cubicBezTo>
                  <a:cubicBezTo>
                    <a:pt x="50483" y="100965"/>
                    <a:pt x="52388" y="119063"/>
                    <a:pt x="51435" y="137160"/>
                  </a:cubicBezTo>
                  <a:cubicBezTo>
                    <a:pt x="45720" y="144780"/>
                    <a:pt x="40005" y="152400"/>
                    <a:pt x="34290" y="160020"/>
                  </a:cubicBezTo>
                  <a:cubicBezTo>
                    <a:pt x="34290" y="167640"/>
                    <a:pt x="34290" y="175260"/>
                    <a:pt x="33338" y="182880"/>
                  </a:cubicBezTo>
                  <a:cubicBezTo>
                    <a:pt x="30480" y="151447"/>
                    <a:pt x="10478" y="120015"/>
                    <a:pt x="29528" y="84772"/>
                  </a:cubicBezTo>
                  <a:cubicBezTo>
                    <a:pt x="20003" y="83820"/>
                    <a:pt x="9525" y="81915"/>
                    <a:pt x="0" y="80963"/>
                  </a:cubicBezTo>
                  <a:cubicBezTo>
                    <a:pt x="0" y="54292"/>
                    <a:pt x="0" y="28575"/>
                    <a:pt x="0" y="1905"/>
                  </a:cubicBezTo>
                  <a:cubicBezTo>
                    <a:pt x="5715" y="952"/>
                    <a:pt x="11430" y="952"/>
                    <a:pt x="17145" y="0"/>
                  </a:cubicBezTo>
                  <a:cubicBezTo>
                    <a:pt x="20003" y="952"/>
                    <a:pt x="23813" y="1905"/>
                    <a:pt x="26670" y="2858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7545705" y="4012881"/>
              <a:ext cx="84681" cy="108585"/>
            </a:xfrm>
            <a:custGeom>
              <a:avLst/>
              <a:gdLst/>
              <a:ahLst/>
              <a:cxnLst/>
              <a:rect l="l" t="t" r="r" b="b"/>
              <a:pathLst>
                <a:path w="84681" h="108585" extrusionOk="0">
                  <a:moveTo>
                    <a:pt x="12382" y="40005"/>
                  </a:moveTo>
                  <a:cubicBezTo>
                    <a:pt x="19050" y="31433"/>
                    <a:pt x="25718" y="22860"/>
                    <a:pt x="34290" y="15240"/>
                  </a:cubicBezTo>
                  <a:cubicBezTo>
                    <a:pt x="38100" y="11430"/>
                    <a:pt x="44768" y="11430"/>
                    <a:pt x="50482" y="9525"/>
                  </a:cubicBezTo>
                  <a:cubicBezTo>
                    <a:pt x="51435" y="12383"/>
                    <a:pt x="52388" y="14288"/>
                    <a:pt x="53340" y="17145"/>
                  </a:cubicBezTo>
                  <a:cubicBezTo>
                    <a:pt x="60007" y="11430"/>
                    <a:pt x="66675" y="5715"/>
                    <a:pt x="72390" y="0"/>
                  </a:cubicBezTo>
                  <a:cubicBezTo>
                    <a:pt x="94297" y="62865"/>
                    <a:pt x="87630" y="76200"/>
                    <a:pt x="46672" y="108585"/>
                  </a:cubicBezTo>
                  <a:cubicBezTo>
                    <a:pt x="31432" y="92393"/>
                    <a:pt x="15240" y="77153"/>
                    <a:pt x="0" y="60960"/>
                  </a:cubicBezTo>
                  <a:cubicBezTo>
                    <a:pt x="3810" y="55245"/>
                    <a:pt x="7620" y="47625"/>
                    <a:pt x="12382" y="40005"/>
                  </a:cubicBezTo>
                  <a:close/>
                </a:path>
              </a:pathLst>
            </a:custGeom>
            <a:solidFill>
              <a:srgbClr val="575A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6869430" y="2974657"/>
              <a:ext cx="45719" cy="176212"/>
            </a:xfrm>
            <a:custGeom>
              <a:avLst/>
              <a:gdLst/>
              <a:ahLst/>
              <a:cxnLst/>
              <a:rect l="l" t="t" r="r" b="b"/>
              <a:pathLst>
                <a:path w="45719" h="176212" extrusionOk="0">
                  <a:moveTo>
                    <a:pt x="952" y="0"/>
                  </a:moveTo>
                  <a:cubicBezTo>
                    <a:pt x="11430" y="952"/>
                    <a:pt x="20955" y="2858"/>
                    <a:pt x="30480" y="3810"/>
                  </a:cubicBezTo>
                  <a:cubicBezTo>
                    <a:pt x="11430" y="40005"/>
                    <a:pt x="31432" y="70485"/>
                    <a:pt x="34290" y="101917"/>
                  </a:cubicBezTo>
                  <a:cubicBezTo>
                    <a:pt x="34290" y="101917"/>
                    <a:pt x="34290" y="101917"/>
                    <a:pt x="34290" y="101917"/>
                  </a:cubicBezTo>
                  <a:cubicBezTo>
                    <a:pt x="38100" y="107633"/>
                    <a:pt x="41910" y="113347"/>
                    <a:pt x="45720" y="119063"/>
                  </a:cubicBezTo>
                  <a:cubicBezTo>
                    <a:pt x="45720" y="126683"/>
                    <a:pt x="45720" y="134302"/>
                    <a:pt x="45720" y="141922"/>
                  </a:cubicBezTo>
                  <a:cubicBezTo>
                    <a:pt x="43815" y="153352"/>
                    <a:pt x="41910" y="164783"/>
                    <a:pt x="40005" y="176213"/>
                  </a:cubicBezTo>
                  <a:cubicBezTo>
                    <a:pt x="34290" y="167640"/>
                    <a:pt x="29527" y="160020"/>
                    <a:pt x="23813" y="151447"/>
                  </a:cubicBezTo>
                  <a:cubicBezTo>
                    <a:pt x="18097" y="154305"/>
                    <a:pt x="12382" y="157163"/>
                    <a:pt x="6667" y="160020"/>
                  </a:cubicBezTo>
                  <a:cubicBezTo>
                    <a:pt x="4763" y="137160"/>
                    <a:pt x="3810" y="114300"/>
                    <a:pt x="1905" y="91440"/>
                  </a:cubicBezTo>
                  <a:cubicBezTo>
                    <a:pt x="14288" y="80963"/>
                    <a:pt x="16192" y="71438"/>
                    <a:pt x="0" y="61913"/>
                  </a:cubicBezTo>
                  <a:cubicBezTo>
                    <a:pt x="0" y="40958"/>
                    <a:pt x="0" y="20002"/>
                    <a:pt x="952" y="0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7735252" y="4257471"/>
              <a:ext cx="120060" cy="168795"/>
            </a:xfrm>
            <a:custGeom>
              <a:avLst/>
              <a:gdLst/>
              <a:ahLst/>
              <a:cxnLst/>
              <a:rect l="l" t="t" r="r" b="b"/>
              <a:pathLst>
                <a:path w="120060" h="168795" extrusionOk="0">
                  <a:moveTo>
                    <a:pt x="0" y="5918"/>
                  </a:moveTo>
                  <a:cubicBezTo>
                    <a:pt x="10478" y="4013"/>
                    <a:pt x="25718" y="-2654"/>
                    <a:pt x="29528" y="1156"/>
                  </a:cubicBezTo>
                  <a:cubicBezTo>
                    <a:pt x="43815" y="18301"/>
                    <a:pt x="57150" y="37351"/>
                    <a:pt x="66675" y="57353"/>
                  </a:cubicBezTo>
                  <a:cubicBezTo>
                    <a:pt x="72390" y="68784"/>
                    <a:pt x="70485" y="78309"/>
                    <a:pt x="86678" y="87834"/>
                  </a:cubicBezTo>
                  <a:cubicBezTo>
                    <a:pt x="104775" y="99263"/>
                    <a:pt x="111443" y="128791"/>
                    <a:pt x="120015" y="150698"/>
                  </a:cubicBezTo>
                  <a:cubicBezTo>
                    <a:pt x="120968" y="153556"/>
                    <a:pt x="106680" y="162128"/>
                    <a:pt x="100013" y="168796"/>
                  </a:cubicBezTo>
                  <a:cubicBezTo>
                    <a:pt x="98108" y="158318"/>
                    <a:pt x="100013" y="145936"/>
                    <a:pt x="94298" y="138316"/>
                  </a:cubicBezTo>
                  <a:cubicBezTo>
                    <a:pt x="69533" y="102121"/>
                    <a:pt x="42863" y="66878"/>
                    <a:pt x="18098" y="31636"/>
                  </a:cubicBezTo>
                  <a:cubicBezTo>
                    <a:pt x="11430" y="23063"/>
                    <a:pt x="5715" y="14491"/>
                    <a:pt x="0" y="5918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7208519" y="2807969"/>
              <a:ext cx="72390" cy="155257"/>
            </a:xfrm>
            <a:custGeom>
              <a:avLst/>
              <a:gdLst/>
              <a:ahLst/>
              <a:cxnLst/>
              <a:rect l="l" t="t" r="r" b="b"/>
              <a:pathLst>
                <a:path w="72390" h="155257" extrusionOk="0">
                  <a:moveTo>
                    <a:pt x="26670" y="92392"/>
                  </a:moveTo>
                  <a:cubicBezTo>
                    <a:pt x="14288" y="79058"/>
                    <a:pt x="27623" y="52388"/>
                    <a:pt x="0" y="46672"/>
                  </a:cubicBezTo>
                  <a:cubicBezTo>
                    <a:pt x="14288" y="32385"/>
                    <a:pt x="27623" y="18097"/>
                    <a:pt x="45720" y="0"/>
                  </a:cubicBezTo>
                  <a:cubicBezTo>
                    <a:pt x="55245" y="20002"/>
                    <a:pt x="63818" y="37147"/>
                    <a:pt x="72390" y="54292"/>
                  </a:cubicBezTo>
                  <a:cubicBezTo>
                    <a:pt x="64770" y="53340"/>
                    <a:pt x="57150" y="51435"/>
                    <a:pt x="42863" y="49530"/>
                  </a:cubicBezTo>
                  <a:cubicBezTo>
                    <a:pt x="51435" y="74295"/>
                    <a:pt x="60007" y="95250"/>
                    <a:pt x="64770" y="117158"/>
                  </a:cubicBezTo>
                  <a:cubicBezTo>
                    <a:pt x="66675" y="129540"/>
                    <a:pt x="60007" y="142875"/>
                    <a:pt x="58103" y="155258"/>
                  </a:cubicBezTo>
                  <a:cubicBezTo>
                    <a:pt x="47625" y="134302"/>
                    <a:pt x="37148" y="113347"/>
                    <a:pt x="26670" y="92392"/>
                  </a:cubicBezTo>
                  <a:close/>
                </a:path>
              </a:pathLst>
            </a:custGeom>
            <a:solidFill>
              <a:srgbClr val="73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7098982" y="4048124"/>
              <a:ext cx="70485" cy="124849"/>
            </a:xfrm>
            <a:custGeom>
              <a:avLst/>
              <a:gdLst/>
              <a:ahLst/>
              <a:cxnLst/>
              <a:rect l="l" t="t" r="r" b="b"/>
              <a:pathLst>
                <a:path w="70485" h="124849" extrusionOk="0">
                  <a:moveTo>
                    <a:pt x="40005" y="8572"/>
                  </a:moveTo>
                  <a:cubicBezTo>
                    <a:pt x="43815" y="9525"/>
                    <a:pt x="47625" y="9525"/>
                    <a:pt x="52388" y="10478"/>
                  </a:cubicBezTo>
                  <a:cubicBezTo>
                    <a:pt x="54293" y="12382"/>
                    <a:pt x="56198" y="14288"/>
                    <a:pt x="58103" y="16193"/>
                  </a:cubicBezTo>
                  <a:cubicBezTo>
                    <a:pt x="61913" y="23813"/>
                    <a:pt x="65723" y="31432"/>
                    <a:pt x="69532" y="39053"/>
                  </a:cubicBezTo>
                  <a:cubicBezTo>
                    <a:pt x="69532" y="42863"/>
                    <a:pt x="70485" y="46672"/>
                    <a:pt x="70485" y="50482"/>
                  </a:cubicBezTo>
                  <a:cubicBezTo>
                    <a:pt x="70485" y="54293"/>
                    <a:pt x="70485" y="58103"/>
                    <a:pt x="70485" y="61913"/>
                  </a:cubicBezTo>
                  <a:cubicBezTo>
                    <a:pt x="40957" y="65722"/>
                    <a:pt x="39053" y="73343"/>
                    <a:pt x="58103" y="101918"/>
                  </a:cubicBezTo>
                  <a:cubicBezTo>
                    <a:pt x="59055" y="117157"/>
                    <a:pt x="53340" y="125730"/>
                    <a:pt x="36195" y="124778"/>
                  </a:cubicBezTo>
                  <a:cubicBezTo>
                    <a:pt x="24765" y="91440"/>
                    <a:pt x="14288" y="58103"/>
                    <a:pt x="3810" y="24765"/>
                  </a:cubicBezTo>
                  <a:cubicBezTo>
                    <a:pt x="953" y="17145"/>
                    <a:pt x="953" y="8572"/>
                    <a:pt x="0" y="0"/>
                  </a:cubicBezTo>
                  <a:cubicBezTo>
                    <a:pt x="12383" y="2857"/>
                    <a:pt x="26670" y="5715"/>
                    <a:pt x="40005" y="8572"/>
                  </a:cubicBezTo>
                  <a:close/>
                  <a:moveTo>
                    <a:pt x="32385" y="27622"/>
                  </a:moveTo>
                  <a:cubicBezTo>
                    <a:pt x="30480" y="30480"/>
                    <a:pt x="29528" y="33338"/>
                    <a:pt x="27623" y="36195"/>
                  </a:cubicBezTo>
                  <a:cubicBezTo>
                    <a:pt x="34290" y="39053"/>
                    <a:pt x="40005" y="42863"/>
                    <a:pt x="46673" y="45720"/>
                  </a:cubicBezTo>
                  <a:cubicBezTo>
                    <a:pt x="48578" y="42863"/>
                    <a:pt x="51435" y="36195"/>
                    <a:pt x="50482" y="36195"/>
                  </a:cubicBezTo>
                  <a:cubicBezTo>
                    <a:pt x="44768" y="32385"/>
                    <a:pt x="39053" y="30480"/>
                    <a:pt x="32385" y="27622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17"/>
            <p:cNvSpPr/>
            <p:nvPr/>
          </p:nvSpPr>
          <p:spPr>
            <a:xfrm>
              <a:off x="7193280" y="3752849"/>
              <a:ext cx="102869" cy="66675"/>
            </a:xfrm>
            <a:custGeom>
              <a:avLst/>
              <a:gdLst/>
              <a:ahLst/>
              <a:cxnLst/>
              <a:rect l="l" t="t" r="r" b="b"/>
              <a:pathLst>
                <a:path w="102869" h="66675" extrusionOk="0">
                  <a:moveTo>
                    <a:pt x="102870" y="6667"/>
                  </a:moveTo>
                  <a:cubicBezTo>
                    <a:pt x="91440" y="16192"/>
                    <a:pt x="79057" y="25717"/>
                    <a:pt x="66675" y="36195"/>
                  </a:cubicBezTo>
                  <a:cubicBezTo>
                    <a:pt x="68580" y="39053"/>
                    <a:pt x="73343" y="44767"/>
                    <a:pt x="78105" y="50483"/>
                  </a:cubicBezTo>
                  <a:cubicBezTo>
                    <a:pt x="52388" y="56197"/>
                    <a:pt x="25718" y="61913"/>
                    <a:pt x="0" y="66675"/>
                  </a:cubicBezTo>
                  <a:cubicBezTo>
                    <a:pt x="13335" y="23813"/>
                    <a:pt x="59055" y="20003"/>
                    <a:pt x="91440" y="0"/>
                  </a:cubicBezTo>
                  <a:cubicBezTo>
                    <a:pt x="92393" y="0"/>
                    <a:pt x="99060" y="4763"/>
                    <a:pt x="102870" y="6667"/>
                  </a:cubicBezTo>
                  <a:close/>
                </a:path>
              </a:pathLst>
            </a:custGeom>
            <a:solidFill>
              <a:srgbClr val="868B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17"/>
            <p:cNvSpPr/>
            <p:nvPr/>
          </p:nvSpPr>
          <p:spPr>
            <a:xfrm>
              <a:off x="7514272" y="3817619"/>
              <a:ext cx="72389" cy="93374"/>
            </a:xfrm>
            <a:custGeom>
              <a:avLst/>
              <a:gdLst/>
              <a:ahLst/>
              <a:cxnLst/>
              <a:rect l="l" t="t" r="r" b="b"/>
              <a:pathLst>
                <a:path w="72389" h="93374" extrusionOk="0">
                  <a:moveTo>
                    <a:pt x="72390" y="52387"/>
                  </a:moveTo>
                  <a:cubicBezTo>
                    <a:pt x="63817" y="58102"/>
                    <a:pt x="50482" y="63817"/>
                    <a:pt x="48577" y="71437"/>
                  </a:cubicBezTo>
                  <a:cubicBezTo>
                    <a:pt x="40957" y="101917"/>
                    <a:pt x="25717" y="96202"/>
                    <a:pt x="7620" y="80962"/>
                  </a:cubicBezTo>
                  <a:cubicBezTo>
                    <a:pt x="5715" y="79058"/>
                    <a:pt x="1905" y="78105"/>
                    <a:pt x="0" y="77152"/>
                  </a:cubicBezTo>
                  <a:cubicBezTo>
                    <a:pt x="19050" y="53340"/>
                    <a:pt x="38100" y="29527"/>
                    <a:pt x="61913" y="0"/>
                  </a:cubicBezTo>
                  <a:cubicBezTo>
                    <a:pt x="65722" y="20955"/>
                    <a:pt x="68580" y="36195"/>
                    <a:pt x="72390" y="52387"/>
                  </a:cubicBezTo>
                  <a:close/>
                </a:path>
              </a:pathLst>
            </a:custGeom>
            <a:solidFill>
              <a:srgbClr val="575A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17"/>
            <p:cNvSpPr/>
            <p:nvPr/>
          </p:nvSpPr>
          <p:spPr>
            <a:xfrm>
              <a:off x="7420927" y="4225289"/>
              <a:ext cx="41910" cy="82867"/>
            </a:xfrm>
            <a:custGeom>
              <a:avLst/>
              <a:gdLst/>
              <a:ahLst/>
              <a:cxnLst/>
              <a:rect l="l" t="t" r="r" b="b"/>
              <a:pathLst>
                <a:path w="41910" h="82867" extrusionOk="0">
                  <a:moveTo>
                    <a:pt x="41910" y="82867"/>
                  </a:moveTo>
                  <a:cubicBezTo>
                    <a:pt x="27623" y="58103"/>
                    <a:pt x="14288" y="33338"/>
                    <a:pt x="0" y="8572"/>
                  </a:cubicBezTo>
                  <a:cubicBezTo>
                    <a:pt x="10478" y="5715"/>
                    <a:pt x="21908" y="3810"/>
                    <a:pt x="36195" y="0"/>
                  </a:cubicBezTo>
                  <a:cubicBezTo>
                    <a:pt x="36195" y="17145"/>
                    <a:pt x="36195" y="30480"/>
                    <a:pt x="36195" y="44767"/>
                  </a:cubicBezTo>
                  <a:cubicBezTo>
                    <a:pt x="37148" y="48578"/>
                    <a:pt x="37148" y="53340"/>
                    <a:pt x="38100" y="57150"/>
                  </a:cubicBezTo>
                  <a:cubicBezTo>
                    <a:pt x="40005" y="64770"/>
                    <a:pt x="40958" y="73342"/>
                    <a:pt x="41910" y="82867"/>
                  </a:cubicBez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17"/>
            <p:cNvSpPr/>
            <p:nvPr/>
          </p:nvSpPr>
          <p:spPr>
            <a:xfrm>
              <a:off x="7492364" y="3763327"/>
              <a:ext cx="80962" cy="80009"/>
            </a:xfrm>
            <a:custGeom>
              <a:avLst/>
              <a:gdLst/>
              <a:ahLst/>
              <a:cxnLst/>
              <a:rect l="l" t="t" r="r" b="b"/>
              <a:pathLst>
                <a:path w="80962" h="80009" extrusionOk="0">
                  <a:moveTo>
                    <a:pt x="14288" y="80010"/>
                  </a:moveTo>
                  <a:cubicBezTo>
                    <a:pt x="9525" y="75247"/>
                    <a:pt x="4763" y="69532"/>
                    <a:pt x="0" y="64770"/>
                  </a:cubicBezTo>
                  <a:cubicBezTo>
                    <a:pt x="20955" y="44767"/>
                    <a:pt x="41910" y="24765"/>
                    <a:pt x="67628" y="0"/>
                  </a:cubicBezTo>
                  <a:cubicBezTo>
                    <a:pt x="72390" y="16192"/>
                    <a:pt x="76200" y="26670"/>
                    <a:pt x="80963" y="42863"/>
                  </a:cubicBezTo>
                  <a:cubicBezTo>
                    <a:pt x="37148" y="26670"/>
                    <a:pt x="29528" y="59055"/>
                    <a:pt x="14288" y="80010"/>
                  </a:cubicBezTo>
                  <a:close/>
                </a:path>
              </a:pathLst>
            </a:custGeom>
            <a:solidFill>
              <a:srgbClr val="3739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17"/>
            <p:cNvSpPr/>
            <p:nvPr/>
          </p:nvSpPr>
          <p:spPr>
            <a:xfrm>
              <a:off x="7758112" y="3465549"/>
              <a:ext cx="71437" cy="42507"/>
            </a:xfrm>
            <a:custGeom>
              <a:avLst/>
              <a:gdLst/>
              <a:ahLst/>
              <a:cxnLst/>
              <a:rect l="l" t="t" r="r" b="b"/>
              <a:pathLst>
                <a:path w="71437" h="42507" extrusionOk="0">
                  <a:moveTo>
                    <a:pt x="0" y="14885"/>
                  </a:moveTo>
                  <a:cubicBezTo>
                    <a:pt x="35243" y="-5118"/>
                    <a:pt x="35243" y="-5118"/>
                    <a:pt x="71438" y="15837"/>
                  </a:cubicBezTo>
                  <a:cubicBezTo>
                    <a:pt x="56198" y="26315"/>
                    <a:pt x="43815" y="33935"/>
                    <a:pt x="31432" y="42507"/>
                  </a:cubicBezTo>
                  <a:cubicBezTo>
                    <a:pt x="20955" y="32982"/>
                    <a:pt x="10477" y="24410"/>
                    <a:pt x="0" y="14885"/>
                  </a:cubicBezTo>
                  <a:close/>
                </a:path>
              </a:pathLst>
            </a:custGeom>
            <a:solidFill>
              <a:srgbClr val="AF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17"/>
            <p:cNvSpPr/>
            <p:nvPr/>
          </p:nvSpPr>
          <p:spPr>
            <a:xfrm>
              <a:off x="6876097" y="3126104"/>
              <a:ext cx="33337" cy="77152"/>
            </a:xfrm>
            <a:custGeom>
              <a:avLst/>
              <a:gdLst/>
              <a:ahLst/>
              <a:cxnLst/>
              <a:rect l="l" t="t" r="r" b="b"/>
              <a:pathLst>
                <a:path w="33337" h="77152" extrusionOk="0">
                  <a:moveTo>
                    <a:pt x="0" y="8573"/>
                  </a:moveTo>
                  <a:cubicBezTo>
                    <a:pt x="5715" y="5715"/>
                    <a:pt x="11430" y="2858"/>
                    <a:pt x="17145" y="0"/>
                  </a:cubicBezTo>
                  <a:cubicBezTo>
                    <a:pt x="22860" y="8573"/>
                    <a:pt x="27622" y="16192"/>
                    <a:pt x="33338" y="24765"/>
                  </a:cubicBezTo>
                  <a:cubicBezTo>
                    <a:pt x="33338" y="32385"/>
                    <a:pt x="33338" y="40005"/>
                    <a:pt x="33338" y="47625"/>
                  </a:cubicBezTo>
                  <a:cubicBezTo>
                    <a:pt x="30480" y="57150"/>
                    <a:pt x="27622" y="65723"/>
                    <a:pt x="23813" y="77153"/>
                  </a:cubicBezTo>
                  <a:cubicBezTo>
                    <a:pt x="15240" y="68580"/>
                    <a:pt x="10478" y="63817"/>
                    <a:pt x="5715" y="59055"/>
                  </a:cubicBezTo>
                  <a:cubicBezTo>
                    <a:pt x="4763" y="41910"/>
                    <a:pt x="1905" y="24765"/>
                    <a:pt x="0" y="8573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17"/>
            <p:cNvSpPr/>
            <p:nvPr/>
          </p:nvSpPr>
          <p:spPr>
            <a:xfrm>
              <a:off x="6878240" y="2809874"/>
              <a:ext cx="49291" cy="39052"/>
            </a:xfrm>
            <a:custGeom>
              <a:avLst/>
              <a:gdLst/>
              <a:ahLst/>
              <a:cxnLst/>
              <a:rect l="l" t="t" r="r" b="b"/>
              <a:pathLst>
                <a:path w="49291" h="39052" extrusionOk="0">
                  <a:moveTo>
                    <a:pt x="714" y="0"/>
                  </a:moveTo>
                  <a:cubicBezTo>
                    <a:pt x="16907" y="5715"/>
                    <a:pt x="33099" y="11430"/>
                    <a:pt x="49292" y="17145"/>
                  </a:cubicBezTo>
                  <a:cubicBezTo>
                    <a:pt x="37862" y="24765"/>
                    <a:pt x="26432" y="31433"/>
                    <a:pt x="15002" y="39053"/>
                  </a:cubicBezTo>
                  <a:cubicBezTo>
                    <a:pt x="10239" y="27622"/>
                    <a:pt x="5477" y="16192"/>
                    <a:pt x="714" y="4763"/>
                  </a:cubicBezTo>
                  <a:cubicBezTo>
                    <a:pt x="-238" y="2858"/>
                    <a:pt x="-238" y="1905"/>
                    <a:pt x="714" y="0"/>
                  </a:cubicBezTo>
                  <a:close/>
                </a:path>
              </a:pathLst>
            </a:custGeom>
            <a:solidFill>
              <a:srgbClr val="E045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17"/>
            <p:cNvSpPr/>
            <p:nvPr/>
          </p:nvSpPr>
          <p:spPr>
            <a:xfrm>
              <a:off x="7095172" y="4023359"/>
              <a:ext cx="62865" cy="33337"/>
            </a:xfrm>
            <a:custGeom>
              <a:avLst/>
              <a:gdLst/>
              <a:ahLst/>
              <a:cxnLst/>
              <a:rect l="l" t="t" r="r" b="b"/>
              <a:pathLst>
                <a:path w="62865" h="33337" extrusionOk="0">
                  <a:moveTo>
                    <a:pt x="43815" y="33338"/>
                  </a:moveTo>
                  <a:cubicBezTo>
                    <a:pt x="30480" y="30480"/>
                    <a:pt x="16193" y="27622"/>
                    <a:pt x="2858" y="23813"/>
                  </a:cubicBezTo>
                  <a:cubicBezTo>
                    <a:pt x="1905" y="20955"/>
                    <a:pt x="953" y="17145"/>
                    <a:pt x="0" y="14288"/>
                  </a:cubicBezTo>
                  <a:cubicBezTo>
                    <a:pt x="8572" y="9525"/>
                    <a:pt x="17145" y="4763"/>
                    <a:pt x="25717" y="0"/>
                  </a:cubicBezTo>
                  <a:cubicBezTo>
                    <a:pt x="38100" y="1905"/>
                    <a:pt x="50483" y="3810"/>
                    <a:pt x="62865" y="5715"/>
                  </a:cubicBezTo>
                  <a:cubicBezTo>
                    <a:pt x="55245" y="14288"/>
                    <a:pt x="28575" y="12383"/>
                    <a:pt x="43815" y="33338"/>
                  </a:cubicBezTo>
                  <a:close/>
                </a:path>
              </a:pathLst>
            </a:custGeom>
            <a:solidFill>
              <a:srgbClr val="868B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17"/>
            <p:cNvSpPr/>
            <p:nvPr/>
          </p:nvSpPr>
          <p:spPr>
            <a:xfrm>
              <a:off x="6882765" y="3172777"/>
              <a:ext cx="39052" cy="40004"/>
            </a:xfrm>
            <a:custGeom>
              <a:avLst/>
              <a:gdLst/>
              <a:ahLst/>
              <a:cxnLst/>
              <a:rect l="l" t="t" r="r" b="b"/>
              <a:pathLst>
                <a:path w="39052" h="40004" extrusionOk="0">
                  <a:moveTo>
                    <a:pt x="0" y="11430"/>
                  </a:moveTo>
                  <a:cubicBezTo>
                    <a:pt x="4763" y="16192"/>
                    <a:pt x="10478" y="20955"/>
                    <a:pt x="18097" y="29527"/>
                  </a:cubicBezTo>
                  <a:cubicBezTo>
                    <a:pt x="21907" y="18097"/>
                    <a:pt x="24765" y="9525"/>
                    <a:pt x="27622" y="0"/>
                  </a:cubicBezTo>
                  <a:cubicBezTo>
                    <a:pt x="31432" y="0"/>
                    <a:pt x="35242" y="0"/>
                    <a:pt x="39053" y="0"/>
                  </a:cubicBezTo>
                  <a:cubicBezTo>
                    <a:pt x="39053" y="11430"/>
                    <a:pt x="39053" y="22860"/>
                    <a:pt x="39053" y="34290"/>
                  </a:cubicBezTo>
                  <a:cubicBezTo>
                    <a:pt x="35242" y="36195"/>
                    <a:pt x="31432" y="38100"/>
                    <a:pt x="26670" y="40005"/>
                  </a:cubicBezTo>
                  <a:cubicBezTo>
                    <a:pt x="19050" y="40005"/>
                    <a:pt x="11430" y="40005"/>
                    <a:pt x="4763" y="40005"/>
                  </a:cubicBezTo>
                  <a:cubicBezTo>
                    <a:pt x="2857" y="30480"/>
                    <a:pt x="1905" y="20955"/>
                    <a:pt x="0" y="11430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17"/>
            <p:cNvSpPr/>
            <p:nvPr/>
          </p:nvSpPr>
          <p:spPr>
            <a:xfrm>
              <a:off x="6896100" y="3275646"/>
              <a:ext cx="27398" cy="41910"/>
            </a:xfrm>
            <a:custGeom>
              <a:avLst/>
              <a:gdLst/>
              <a:ahLst/>
              <a:cxnLst/>
              <a:rect l="l" t="t" r="r" b="b"/>
              <a:pathLst>
                <a:path w="27398" h="41910" extrusionOk="0">
                  <a:moveTo>
                    <a:pt x="0" y="0"/>
                  </a:moveTo>
                  <a:cubicBezTo>
                    <a:pt x="8572" y="3810"/>
                    <a:pt x="22860" y="6668"/>
                    <a:pt x="24765" y="12383"/>
                  </a:cubicBezTo>
                  <a:cubicBezTo>
                    <a:pt x="28575" y="23813"/>
                    <a:pt x="31432" y="40005"/>
                    <a:pt x="9525" y="41910"/>
                  </a:cubicBezTo>
                  <a:cubicBezTo>
                    <a:pt x="5715" y="26670"/>
                    <a:pt x="2857" y="13335"/>
                    <a:pt x="0" y="0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17"/>
            <p:cNvSpPr/>
            <p:nvPr/>
          </p:nvSpPr>
          <p:spPr>
            <a:xfrm>
              <a:off x="6887527" y="3212782"/>
              <a:ext cx="21907" cy="34289"/>
            </a:xfrm>
            <a:custGeom>
              <a:avLst/>
              <a:gdLst/>
              <a:ahLst/>
              <a:cxnLst/>
              <a:rect l="l" t="t" r="r" b="b"/>
              <a:pathLst>
                <a:path w="21907" h="34289" extrusionOk="0">
                  <a:moveTo>
                    <a:pt x="0" y="0"/>
                  </a:moveTo>
                  <a:cubicBezTo>
                    <a:pt x="7620" y="0"/>
                    <a:pt x="15240" y="0"/>
                    <a:pt x="21907" y="0"/>
                  </a:cubicBezTo>
                  <a:cubicBezTo>
                    <a:pt x="21907" y="11430"/>
                    <a:pt x="21907" y="22860"/>
                    <a:pt x="21907" y="34290"/>
                  </a:cubicBezTo>
                  <a:cubicBezTo>
                    <a:pt x="16192" y="34290"/>
                    <a:pt x="10478" y="34290"/>
                    <a:pt x="3810" y="34290"/>
                  </a:cubicBezTo>
                  <a:cubicBezTo>
                    <a:pt x="2857" y="22860"/>
                    <a:pt x="1905" y="11430"/>
                    <a:pt x="0" y="0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17"/>
            <p:cNvSpPr/>
            <p:nvPr/>
          </p:nvSpPr>
          <p:spPr>
            <a:xfrm>
              <a:off x="7715250" y="4229073"/>
              <a:ext cx="34289" cy="22885"/>
            </a:xfrm>
            <a:custGeom>
              <a:avLst/>
              <a:gdLst/>
              <a:ahLst/>
              <a:cxnLst/>
              <a:rect l="l" t="t" r="r" b="b"/>
              <a:pathLst>
                <a:path w="34289" h="22885" extrusionOk="0">
                  <a:moveTo>
                    <a:pt x="0" y="6693"/>
                  </a:moveTo>
                  <a:cubicBezTo>
                    <a:pt x="10477" y="12408"/>
                    <a:pt x="28575" y="-16167"/>
                    <a:pt x="34290" y="14313"/>
                  </a:cubicBezTo>
                  <a:cubicBezTo>
                    <a:pt x="26670" y="17170"/>
                    <a:pt x="19050" y="20028"/>
                    <a:pt x="11430" y="22886"/>
                  </a:cubicBezTo>
                  <a:cubicBezTo>
                    <a:pt x="7620" y="17170"/>
                    <a:pt x="3810" y="12408"/>
                    <a:pt x="0" y="6693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17"/>
            <p:cNvSpPr/>
            <p:nvPr/>
          </p:nvSpPr>
          <p:spPr>
            <a:xfrm>
              <a:off x="7175182" y="4189094"/>
              <a:ext cx="20061" cy="25717"/>
            </a:xfrm>
            <a:custGeom>
              <a:avLst/>
              <a:gdLst/>
              <a:ahLst/>
              <a:cxnLst/>
              <a:rect l="l" t="t" r="r" b="b"/>
              <a:pathLst>
                <a:path w="20061" h="25717" extrusionOk="0">
                  <a:moveTo>
                    <a:pt x="10478" y="0"/>
                  </a:moveTo>
                  <a:cubicBezTo>
                    <a:pt x="33338" y="7620"/>
                    <a:pt x="7620" y="17145"/>
                    <a:pt x="11430" y="25718"/>
                  </a:cubicBezTo>
                  <a:cubicBezTo>
                    <a:pt x="7620" y="24765"/>
                    <a:pt x="3810" y="23813"/>
                    <a:pt x="0" y="22860"/>
                  </a:cubicBezTo>
                  <a:cubicBezTo>
                    <a:pt x="2857" y="15240"/>
                    <a:pt x="6668" y="7620"/>
                    <a:pt x="10478" y="0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17"/>
            <p:cNvSpPr/>
            <p:nvPr/>
          </p:nvSpPr>
          <p:spPr>
            <a:xfrm>
              <a:off x="6981825" y="2907982"/>
              <a:ext cx="42862" cy="11679"/>
            </a:xfrm>
            <a:custGeom>
              <a:avLst/>
              <a:gdLst/>
              <a:ahLst/>
              <a:cxnLst/>
              <a:rect l="l" t="t" r="r" b="b"/>
              <a:pathLst>
                <a:path w="42862" h="11679" extrusionOk="0">
                  <a:moveTo>
                    <a:pt x="42863" y="1905"/>
                  </a:moveTo>
                  <a:cubicBezTo>
                    <a:pt x="27622" y="13335"/>
                    <a:pt x="13335" y="17145"/>
                    <a:pt x="0" y="0"/>
                  </a:cubicBezTo>
                  <a:cubicBezTo>
                    <a:pt x="14288" y="0"/>
                    <a:pt x="28575" y="952"/>
                    <a:pt x="42863" y="1905"/>
                  </a:cubicBezTo>
                  <a:close/>
                </a:path>
              </a:pathLst>
            </a:custGeom>
            <a:solidFill>
              <a:srgbClr val="868B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17"/>
            <p:cNvSpPr/>
            <p:nvPr/>
          </p:nvSpPr>
          <p:spPr>
            <a:xfrm>
              <a:off x="6869430" y="3036569"/>
              <a:ext cx="11668" cy="29527"/>
            </a:xfrm>
            <a:custGeom>
              <a:avLst/>
              <a:gdLst/>
              <a:ahLst/>
              <a:cxnLst/>
              <a:rect l="l" t="t" r="r" b="b"/>
              <a:pathLst>
                <a:path w="11668" h="29527" extrusionOk="0">
                  <a:moveTo>
                    <a:pt x="0" y="0"/>
                  </a:moveTo>
                  <a:cubicBezTo>
                    <a:pt x="16192" y="8572"/>
                    <a:pt x="14288" y="19050"/>
                    <a:pt x="1905" y="29527"/>
                  </a:cubicBezTo>
                  <a:cubicBezTo>
                    <a:pt x="952" y="19050"/>
                    <a:pt x="952" y="9525"/>
                    <a:pt x="0" y="0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17"/>
            <p:cNvSpPr/>
            <p:nvPr/>
          </p:nvSpPr>
          <p:spPr>
            <a:xfrm>
              <a:off x="7501889" y="4246244"/>
              <a:ext cx="28575" cy="11430"/>
            </a:xfrm>
            <a:custGeom>
              <a:avLst/>
              <a:gdLst/>
              <a:ahLst/>
              <a:cxnLst/>
              <a:rect l="l" t="t" r="r" b="b"/>
              <a:pathLst>
                <a:path w="28575" h="11430" extrusionOk="0">
                  <a:moveTo>
                    <a:pt x="28575" y="11430"/>
                  </a:moveTo>
                  <a:cubicBezTo>
                    <a:pt x="20003" y="11430"/>
                    <a:pt x="10478" y="11430"/>
                    <a:pt x="1905" y="11430"/>
                  </a:cubicBezTo>
                  <a:cubicBezTo>
                    <a:pt x="953" y="7620"/>
                    <a:pt x="0" y="3810"/>
                    <a:pt x="0" y="0"/>
                  </a:cubicBezTo>
                  <a:cubicBezTo>
                    <a:pt x="8573" y="3810"/>
                    <a:pt x="19050" y="7620"/>
                    <a:pt x="28575" y="11430"/>
                  </a:cubicBezTo>
                  <a:close/>
                </a:path>
              </a:pathLst>
            </a:custGeom>
            <a:solidFill>
              <a:srgbClr val="73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17"/>
            <p:cNvSpPr/>
            <p:nvPr/>
          </p:nvSpPr>
          <p:spPr>
            <a:xfrm>
              <a:off x="7084694" y="4015739"/>
              <a:ext cx="36194" cy="21907"/>
            </a:xfrm>
            <a:custGeom>
              <a:avLst/>
              <a:gdLst/>
              <a:ahLst/>
              <a:cxnLst/>
              <a:rect l="l" t="t" r="r" b="b"/>
              <a:pathLst>
                <a:path w="36194" h="21907" extrusionOk="0">
                  <a:moveTo>
                    <a:pt x="36195" y="7620"/>
                  </a:moveTo>
                  <a:cubicBezTo>
                    <a:pt x="27623" y="12382"/>
                    <a:pt x="19050" y="17145"/>
                    <a:pt x="10478" y="21907"/>
                  </a:cubicBezTo>
                  <a:cubicBezTo>
                    <a:pt x="7620" y="16192"/>
                    <a:pt x="5715" y="10478"/>
                    <a:pt x="0" y="0"/>
                  </a:cubicBezTo>
                  <a:cubicBezTo>
                    <a:pt x="15240" y="3810"/>
                    <a:pt x="25718" y="5715"/>
                    <a:pt x="36195" y="7620"/>
                  </a:cubicBezTo>
                  <a:close/>
                </a:path>
              </a:pathLst>
            </a:custGeom>
            <a:solidFill>
              <a:srgbClr val="73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17"/>
            <p:cNvSpPr/>
            <p:nvPr/>
          </p:nvSpPr>
          <p:spPr>
            <a:xfrm>
              <a:off x="7314247" y="2815589"/>
              <a:ext cx="23812" cy="18097"/>
            </a:xfrm>
            <a:custGeom>
              <a:avLst/>
              <a:gdLst/>
              <a:ahLst/>
              <a:cxnLst/>
              <a:rect l="l" t="t" r="r" b="b"/>
              <a:pathLst>
                <a:path w="23812" h="18097" extrusionOk="0">
                  <a:moveTo>
                    <a:pt x="23813" y="0"/>
                  </a:moveTo>
                  <a:cubicBezTo>
                    <a:pt x="17145" y="5715"/>
                    <a:pt x="10477" y="11430"/>
                    <a:pt x="2857" y="18097"/>
                  </a:cubicBezTo>
                  <a:cubicBezTo>
                    <a:pt x="1905" y="15240"/>
                    <a:pt x="952" y="12382"/>
                    <a:pt x="0" y="9525"/>
                  </a:cubicBezTo>
                  <a:cubicBezTo>
                    <a:pt x="7620" y="6667"/>
                    <a:pt x="15240" y="2857"/>
                    <a:pt x="23813" y="0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17"/>
            <p:cNvSpPr/>
            <p:nvPr/>
          </p:nvSpPr>
          <p:spPr>
            <a:xfrm>
              <a:off x="7439977" y="3850956"/>
              <a:ext cx="13335" cy="8572"/>
            </a:xfrm>
            <a:custGeom>
              <a:avLst/>
              <a:gdLst/>
              <a:ahLst/>
              <a:cxnLst/>
              <a:rect l="l" t="t" r="r" b="b"/>
              <a:pathLst>
                <a:path w="13335" h="8572" extrusionOk="0">
                  <a:moveTo>
                    <a:pt x="13335" y="0"/>
                  </a:moveTo>
                  <a:cubicBezTo>
                    <a:pt x="8573" y="2858"/>
                    <a:pt x="4763" y="5715"/>
                    <a:pt x="0" y="8573"/>
                  </a:cubicBezTo>
                  <a:cubicBezTo>
                    <a:pt x="4763" y="5715"/>
                    <a:pt x="8573" y="2858"/>
                    <a:pt x="13335" y="0"/>
                  </a:cubicBezTo>
                  <a:close/>
                </a:path>
              </a:pathLst>
            </a:custGeom>
            <a:solidFill>
              <a:srgbClr val="3739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17"/>
            <p:cNvSpPr/>
            <p:nvPr/>
          </p:nvSpPr>
          <p:spPr>
            <a:xfrm>
              <a:off x="7458075" y="4269104"/>
              <a:ext cx="1905" cy="12382"/>
            </a:xfrm>
            <a:custGeom>
              <a:avLst/>
              <a:gdLst/>
              <a:ahLst/>
              <a:cxnLst/>
              <a:rect l="l" t="t" r="r" b="b"/>
              <a:pathLst>
                <a:path w="1905" h="12382" extrusionOk="0">
                  <a:moveTo>
                    <a:pt x="1905" y="12382"/>
                  </a:moveTo>
                  <a:cubicBezTo>
                    <a:pt x="952" y="8572"/>
                    <a:pt x="952" y="3810"/>
                    <a:pt x="0" y="0"/>
                  </a:cubicBezTo>
                  <a:cubicBezTo>
                    <a:pt x="0" y="3810"/>
                    <a:pt x="952" y="7620"/>
                    <a:pt x="1905" y="12382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17"/>
            <p:cNvSpPr/>
            <p:nvPr/>
          </p:nvSpPr>
          <p:spPr>
            <a:xfrm>
              <a:off x="7397114" y="3020377"/>
              <a:ext cx="3810" cy="12382"/>
            </a:xfrm>
            <a:custGeom>
              <a:avLst/>
              <a:gdLst/>
              <a:ahLst/>
              <a:cxnLst/>
              <a:rect l="l" t="t" r="r" b="b"/>
              <a:pathLst>
                <a:path w="3810" h="12382" extrusionOk="0">
                  <a:moveTo>
                    <a:pt x="0" y="0"/>
                  </a:moveTo>
                  <a:cubicBezTo>
                    <a:pt x="953" y="3810"/>
                    <a:pt x="2858" y="8572"/>
                    <a:pt x="3810" y="12382"/>
                  </a:cubicBezTo>
                  <a:cubicBezTo>
                    <a:pt x="2858" y="7620"/>
                    <a:pt x="1905" y="3810"/>
                    <a:pt x="0" y="0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17"/>
            <p:cNvSpPr/>
            <p:nvPr/>
          </p:nvSpPr>
          <p:spPr>
            <a:xfrm>
              <a:off x="6870382" y="2893694"/>
              <a:ext cx="17145" cy="1904"/>
            </a:xfrm>
            <a:custGeom>
              <a:avLst/>
              <a:gdLst/>
              <a:ahLst/>
              <a:cxnLst/>
              <a:rect l="l" t="t" r="r" b="b"/>
              <a:pathLst>
                <a:path w="17145" h="1904" extrusionOk="0">
                  <a:moveTo>
                    <a:pt x="17145" y="0"/>
                  </a:moveTo>
                  <a:cubicBezTo>
                    <a:pt x="11430" y="952"/>
                    <a:pt x="5715" y="952"/>
                    <a:pt x="0" y="1905"/>
                  </a:cubicBezTo>
                  <a:cubicBezTo>
                    <a:pt x="4763" y="952"/>
                    <a:pt x="11430" y="952"/>
                    <a:pt x="17145" y="0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17"/>
            <p:cNvSpPr/>
            <p:nvPr/>
          </p:nvSpPr>
          <p:spPr>
            <a:xfrm>
              <a:off x="7455217" y="3842384"/>
              <a:ext cx="14287" cy="7620"/>
            </a:xfrm>
            <a:custGeom>
              <a:avLst/>
              <a:gdLst/>
              <a:ahLst/>
              <a:cxnLst/>
              <a:rect l="l" t="t" r="r" b="b"/>
              <a:pathLst>
                <a:path w="14287" h="7620" extrusionOk="0">
                  <a:moveTo>
                    <a:pt x="14288" y="0"/>
                  </a:moveTo>
                  <a:cubicBezTo>
                    <a:pt x="9525" y="2858"/>
                    <a:pt x="4763" y="4763"/>
                    <a:pt x="0" y="7620"/>
                  </a:cubicBezTo>
                  <a:cubicBezTo>
                    <a:pt x="4763" y="5715"/>
                    <a:pt x="9525" y="2858"/>
                    <a:pt x="14288" y="0"/>
                  </a:cubicBezTo>
                  <a:close/>
                </a:path>
              </a:pathLst>
            </a:custGeom>
            <a:solidFill>
              <a:srgbClr val="3739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17"/>
            <p:cNvSpPr/>
            <p:nvPr/>
          </p:nvSpPr>
          <p:spPr>
            <a:xfrm>
              <a:off x="7470457" y="3834764"/>
              <a:ext cx="12382" cy="7619"/>
            </a:xfrm>
            <a:custGeom>
              <a:avLst/>
              <a:gdLst/>
              <a:ahLst/>
              <a:cxnLst/>
              <a:rect l="l" t="t" r="r" b="b"/>
              <a:pathLst>
                <a:path w="12382" h="7619" extrusionOk="0">
                  <a:moveTo>
                    <a:pt x="12382" y="0"/>
                  </a:moveTo>
                  <a:cubicBezTo>
                    <a:pt x="8573" y="2857"/>
                    <a:pt x="3810" y="4763"/>
                    <a:pt x="0" y="7620"/>
                  </a:cubicBezTo>
                  <a:cubicBezTo>
                    <a:pt x="3810" y="4763"/>
                    <a:pt x="7620" y="1905"/>
                    <a:pt x="12382" y="0"/>
                  </a:cubicBezTo>
                  <a:close/>
                </a:path>
              </a:pathLst>
            </a:custGeom>
            <a:solidFill>
              <a:srgbClr val="3739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17"/>
            <p:cNvSpPr/>
            <p:nvPr/>
          </p:nvSpPr>
          <p:spPr>
            <a:xfrm>
              <a:off x="6978015" y="4534852"/>
              <a:ext cx="3809" cy="5715"/>
            </a:xfrm>
            <a:custGeom>
              <a:avLst/>
              <a:gdLst/>
              <a:ahLst/>
              <a:cxnLst/>
              <a:rect l="l" t="t" r="r" b="b"/>
              <a:pathLst>
                <a:path w="3809" h="5715" extrusionOk="0">
                  <a:moveTo>
                    <a:pt x="0" y="0"/>
                  </a:moveTo>
                  <a:cubicBezTo>
                    <a:pt x="953" y="1905"/>
                    <a:pt x="2857" y="3810"/>
                    <a:pt x="3810" y="5715"/>
                  </a:cubicBezTo>
                  <a:cubicBezTo>
                    <a:pt x="2857" y="3810"/>
                    <a:pt x="1905" y="1905"/>
                    <a:pt x="0" y="0"/>
                  </a:cubicBezTo>
                  <a:close/>
                </a:path>
              </a:pathLst>
            </a:custGeom>
            <a:solidFill>
              <a:srgbClr val="3739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17"/>
            <p:cNvSpPr/>
            <p:nvPr/>
          </p:nvSpPr>
          <p:spPr>
            <a:xfrm>
              <a:off x="7487602" y="3910964"/>
              <a:ext cx="6667" cy="4762"/>
            </a:xfrm>
            <a:custGeom>
              <a:avLst/>
              <a:gdLst/>
              <a:ahLst/>
              <a:cxnLst/>
              <a:rect l="l" t="t" r="r" b="b"/>
              <a:pathLst>
                <a:path w="6667" h="4762" extrusionOk="0">
                  <a:moveTo>
                    <a:pt x="6668" y="0"/>
                  </a:moveTo>
                  <a:cubicBezTo>
                    <a:pt x="4763" y="1905"/>
                    <a:pt x="2858" y="3810"/>
                    <a:pt x="0" y="4763"/>
                  </a:cubicBezTo>
                  <a:cubicBezTo>
                    <a:pt x="1905" y="3810"/>
                    <a:pt x="4763" y="1905"/>
                    <a:pt x="6668" y="0"/>
                  </a:cubicBezTo>
                  <a:close/>
                </a:path>
              </a:pathLst>
            </a:custGeom>
            <a:solidFill>
              <a:srgbClr val="575A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17"/>
            <p:cNvSpPr/>
            <p:nvPr/>
          </p:nvSpPr>
          <p:spPr>
            <a:xfrm>
              <a:off x="7500937" y="3900487"/>
              <a:ext cx="5714" cy="4762"/>
            </a:xfrm>
            <a:custGeom>
              <a:avLst/>
              <a:gdLst/>
              <a:ahLst/>
              <a:cxnLst/>
              <a:rect l="l" t="t" r="r" b="b"/>
              <a:pathLst>
                <a:path w="5714" h="4762" extrusionOk="0">
                  <a:moveTo>
                    <a:pt x="5715" y="0"/>
                  </a:moveTo>
                  <a:cubicBezTo>
                    <a:pt x="3810" y="1905"/>
                    <a:pt x="1905" y="2857"/>
                    <a:pt x="0" y="4763"/>
                  </a:cubicBezTo>
                  <a:cubicBezTo>
                    <a:pt x="1905" y="3810"/>
                    <a:pt x="3810" y="1905"/>
                    <a:pt x="5715" y="0"/>
                  </a:cubicBezTo>
                  <a:close/>
                </a:path>
              </a:pathLst>
            </a:custGeom>
            <a:solidFill>
              <a:srgbClr val="575A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17"/>
            <p:cNvSpPr/>
            <p:nvPr/>
          </p:nvSpPr>
          <p:spPr>
            <a:xfrm>
              <a:off x="7484744" y="3829049"/>
              <a:ext cx="3810" cy="2857"/>
            </a:xfrm>
            <a:custGeom>
              <a:avLst/>
              <a:gdLst/>
              <a:ahLst/>
              <a:cxnLst/>
              <a:rect l="l" t="t" r="r" b="b"/>
              <a:pathLst>
                <a:path w="3810" h="2857" extrusionOk="0">
                  <a:moveTo>
                    <a:pt x="3810" y="0"/>
                  </a:moveTo>
                  <a:cubicBezTo>
                    <a:pt x="2857" y="953"/>
                    <a:pt x="953" y="1905"/>
                    <a:pt x="0" y="2857"/>
                  </a:cubicBezTo>
                  <a:cubicBezTo>
                    <a:pt x="1905" y="1905"/>
                    <a:pt x="2857" y="953"/>
                    <a:pt x="3810" y="0"/>
                  </a:cubicBezTo>
                  <a:close/>
                </a:path>
              </a:pathLst>
            </a:custGeom>
            <a:solidFill>
              <a:srgbClr val="3739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17"/>
            <p:cNvSpPr/>
            <p:nvPr/>
          </p:nvSpPr>
          <p:spPr>
            <a:xfrm>
              <a:off x="7587614" y="3385184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6668" y="1905"/>
                  </a:moveTo>
                  <a:cubicBezTo>
                    <a:pt x="5715" y="3810"/>
                    <a:pt x="5715" y="5715"/>
                    <a:pt x="4763" y="6668"/>
                  </a:cubicBezTo>
                  <a:cubicBezTo>
                    <a:pt x="3810" y="6668"/>
                    <a:pt x="1905" y="5715"/>
                    <a:pt x="0" y="4763"/>
                  </a:cubicBezTo>
                  <a:cubicBezTo>
                    <a:pt x="953" y="2858"/>
                    <a:pt x="953" y="953"/>
                    <a:pt x="1905" y="0"/>
                  </a:cubicBezTo>
                  <a:cubicBezTo>
                    <a:pt x="2858" y="0"/>
                    <a:pt x="5715" y="1905"/>
                    <a:pt x="6668" y="1905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17"/>
            <p:cNvSpPr/>
            <p:nvPr/>
          </p:nvSpPr>
          <p:spPr>
            <a:xfrm>
              <a:off x="7259010" y="4657781"/>
              <a:ext cx="164774" cy="371789"/>
            </a:xfrm>
            <a:custGeom>
              <a:avLst/>
              <a:gdLst/>
              <a:ahLst/>
              <a:cxnLst/>
              <a:rect l="l" t="t" r="r" b="b"/>
              <a:pathLst>
                <a:path w="164774" h="371789" extrusionOk="0">
                  <a:moveTo>
                    <a:pt x="66667" y="2801"/>
                  </a:moveTo>
                  <a:cubicBezTo>
                    <a:pt x="59999" y="40901"/>
                    <a:pt x="54284" y="78048"/>
                    <a:pt x="47617" y="116148"/>
                  </a:cubicBezTo>
                  <a:cubicBezTo>
                    <a:pt x="46664" y="119006"/>
                    <a:pt x="46664" y="121863"/>
                    <a:pt x="45712" y="124721"/>
                  </a:cubicBezTo>
                  <a:cubicBezTo>
                    <a:pt x="47617" y="122816"/>
                    <a:pt x="49522" y="120911"/>
                    <a:pt x="51427" y="119958"/>
                  </a:cubicBezTo>
                  <a:cubicBezTo>
                    <a:pt x="72382" y="112338"/>
                    <a:pt x="96194" y="87573"/>
                    <a:pt x="115244" y="108528"/>
                  </a:cubicBezTo>
                  <a:cubicBezTo>
                    <a:pt x="126674" y="120911"/>
                    <a:pt x="119054" y="148533"/>
                    <a:pt x="117149" y="169488"/>
                  </a:cubicBezTo>
                  <a:cubicBezTo>
                    <a:pt x="115244" y="189491"/>
                    <a:pt x="108577" y="209493"/>
                    <a:pt x="102862" y="233306"/>
                  </a:cubicBezTo>
                  <a:cubicBezTo>
                    <a:pt x="112387" y="230448"/>
                    <a:pt x="120007" y="226638"/>
                    <a:pt x="126674" y="225686"/>
                  </a:cubicBezTo>
                  <a:cubicBezTo>
                    <a:pt x="152392" y="219971"/>
                    <a:pt x="164774" y="228543"/>
                    <a:pt x="164774" y="254261"/>
                  </a:cubicBezTo>
                  <a:cubicBezTo>
                    <a:pt x="164774" y="272358"/>
                    <a:pt x="162869" y="290456"/>
                    <a:pt x="161917" y="307601"/>
                  </a:cubicBezTo>
                  <a:cubicBezTo>
                    <a:pt x="160964" y="326651"/>
                    <a:pt x="160964" y="346653"/>
                    <a:pt x="160964" y="365703"/>
                  </a:cubicBezTo>
                  <a:cubicBezTo>
                    <a:pt x="122864" y="379038"/>
                    <a:pt x="111434" y="371418"/>
                    <a:pt x="114292" y="333318"/>
                  </a:cubicBezTo>
                  <a:cubicBezTo>
                    <a:pt x="116197" y="309506"/>
                    <a:pt x="120007" y="285693"/>
                    <a:pt x="122864" y="258071"/>
                  </a:cubicBezTo>
                  <a:cubicBezTo>
                    <a:pt x="114292" y="259976"/>
                    <a:pt x="109529" y="260928"/>
                    <a:pt x="104767" y="261881"/>
                  </a:cubicBezTo>
                  <a:cubicBezTo>
                    <a:pt x="63809" y="271406"/>
                    <a:pt x="53332" y="260928"/>
                    <a:pt x="61904" y="222828"/>
                  </a:cubicBezTo>
                  <a:cubicBezTo>
                    <a:pt x="67619" y="198063"/>
                    <a:pt x="73334" y="173298"/>
                    <a:pt x="80002" y="145676"/>
                  </a:cubicBezTo>
                  <a:cubicBezTo>
                    <a:pt x="64762" y="153296"/>
                    <a:pt x="52379" y="160916"/>
                    <a:pt x="39044" y="163773"/>
                  </a:cubicBezTo>
                  <a:cubicBezTo>
                    <a:pt x="9517" y="171393"/>
                    <a:pt x="-3818" y="160916"/>
                    <a:pt x="944" y="132341"/>
                  </a:cubicBezTo>
                  <a:cubicBezTo>
                    <a:pt x="6659" y="98051"/>
                    <a:pt x="15232" y="63761"/>
                    <a:pt x="20947" y="29471"/>
                  </a:cubicBezTo>
                  <a:cubicBezTo>
                    <a:pt x="24757" y="2801"/>
                    <a:pt x="39997" y="-4819"/>
                    <a:pt x="66667" y="2801"/>
                  </a:cubicBezTo>
                  <a:close/>
                </a:path>
              </a:pathLst>
            </a:custGeom>
            <a:solidFill>
              <a:srgbClr val="160F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17"/>
            <p:cNvSpPr/>
            <p:nvPr/>
          </p:nvSpPr>
          <p:spPr>
            <a:xfrm>
              <a:off x="7630294" y="4585334"/>
              <a:ext cx="176394" cy="359092"/>
            </a:xfrm>
            <a:custGeom>
              <a:avLst/>
              <a:gdLst/>
              <a:ahLst/>
              <a:cxnLst/>
              <a:rect l="l" t="t" r="r" b="b"/>
              <a:pathLst>
                <a:path w="176394" h="359092" extrusionOk="0">
                  <a:moveTo>
                    <a:pt x="31615" y="0"/>
                  </a:moveTo>
                  <a:cubicBezTo>
                    <a:pt x="48760" y="2858"/>
                    <a:pt x="54475" y="13335"/>
                    <a:pt x="51618" y="28575"/>
                  </a:cubicBezTo>
                  <a:cubicBezTo>
                    <a:pt x="48760" y="47625"/>
                    <a:pt x="45903" y="67628"/>
                    <a:pt x="43998" y="81915"/>
                  </a:cubicBezTo>
                  <a:cubicBezTo>
                    <a:pt x="64953" y="81915"/>
                    <a:pt x="84003" y="81915"/>
                    <a:pt x="104005" y="81915"/>
                  </a:cubicBezTo>
                  <a:cubicBezTo>
                    <a:pt x="105910" y="85725"/>
                    <a:pt x="107815" y="89535"/>
                    <a:pt x="109720" y="93345"/>
                  </a:cubicBezTo>
                  <a:cubicBezTo>
                    <a:pt x="109720" y="142875"/>
                    <a:pt x="109720" y="193358"/>
                    <a:pt x="109720" y="239078"/>
                  </a:cubicBezTo>
                  <a:cubicBezTo>
                    <a:pt x="127818" y="237172"/>
                    <a:pt x="145915" y="234315"/>
                    <a:pt x="164965" y="232410"/>
                  </a:cubicBezTo>
                  <a:cubicBezTo>
                    <a:pt x="168775" y="246697"/>
                    <a:pt x="172585" y="260033"/>
                    <a:pt x="176395" y="274320"/>
                  </a:cubicBezTo>
                  <a:cubicBezTo>
                    <a:pt x="174490" y="292418"/>
                    <a:pt x="170680" y="309563"/>
                    <a:pt x="171632" y="327660"/>
                  </a:cubicBezTo>
                  <a:cubicBezTo>
                    <a:pt x="172585" y="345758"/>
                    <a:pt x="164965" y="356235"/>
                    <a:pt x="145915" y="359093"/>
                  </a:cubicBezTo>
                  <a:cubicBezTo>
                    <a:pt x="131628" y="356235"/>
                    <a:pt x="124960" y="349568"/>
                    <a:pt x="126865" y="333375"/>
                  </a:cubicBezTo>
                  <a:cubicBezTo>
                    <a:pt x="129723" y="314325"/>
                    <a:pt x="127818" y="294322"/>
                    <a:pt x="128770" y="274320"/>
                  </a:cubicBezTo>
                  <a:cubicBezTo>
                    <a:pt x="129723" y="274320"/>
                    <a:pt x="130675" y="273368"/>
                    <a:pt x="130675" y="273368"/>
                  </a:cubicBezTo>
                  <a:cubicBezTo>
                    <a:pt x="130675" y="273368"/>
                    <a:pt x="129723" y="272415"/>
                    <a:pt x="129723" y="271463"/>
                  </a:cubicBezTo>
                  <a:cubicBezTo>
                    <a:pt x="129723" y="272415"/>
                    <a:pt x="129723" y="273368"/>
                    <a:pt x="128770" y="274320"/>
                  </a:cubicBezTo>
                  <a:cubicBezTo>
                    <a:pt x="49713" y="296228"/>
                    <a:pt x="60190" y="274320"/>
                    <a:pt x="63048" y="220028"/>
                  </a:cubicBezTo>
                  <a:cubicBezTo>
                    <a:pt x="64953" y="187643"/>
                    <a:pt x="66857" y="156210"/>
                    <a:pt x="68763" y="120968"/>
                  </a:cubicBezTo>
                  <a:cubicBezTo>
                    <a:pt x="61143" y="123825"/>
                    <a:pt x="57332" y="126683"/>
                    <a:pt x="52570" y="127635"/>
                  </a:cubicBezTo>
                  <a:cubicBezTo>
                    <a:pt x="37330" y="129540"/>
                    <a:pt x="21138" y="134303"/>
                    <a:pt x="6850" y="131445"/>
                  </a:cubicBezTo>
                  <a:cubicBezTo>
                    <a:pt x="2088" y="130493"/>
                    <a:pt x="-770" y="108585"/>
                    <a:pt x="182" y="97155"/>
                  </a:cubicBezTo>
                  <a:cubicBezTo>
                    <a:pt x="2088" y="71438"/>
                    <a:pt x="5898" y="46672"/>
                    <a:pt x="11613" y="21908"/>
                  </a:cubicBezTo>
                  <a:cubicBezTo>
                    <a:pt x="15423" y="12383"/>
                    <a:pt x="25900" y="6668"/>
                    <a:pt x="31615" y="0"/>
                  </a:cubicBezTo>
                  <a:close/>
                </a:path>
              </a:pathLst>
            </a:custGeom>
            <a:solidFill>
              <a:srgbClr val="160F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7343775" y="2844164"/>
              <a:ext cx="10477" cy="15239"/>
            </a:xfrm>
            <a:custGeom>
              <a:avLst/>
              <a:gdLst/>
              <a:ahLst/>
              <a:cxnLst/>
              <a:rect l="l" t="t" r="r" b="b"/>
              <a:pathLst>
                <a:path w="10477" h="15239" extrusionOk="0">
                  <a:moveTo>
                    <a:pt x="0" y="0"/>
                  </a:moveTo>
                  <a:cubicBezTo>
                    <a:pt x="3810" y="3810"/>
                    <a:pt x="7620" y="7620"/>
                    <a:pt x="10477" y="12382"/>
                  </a:cubicBezTo>
                  <a:cubicBezTo>
                    <a:pt x="8573" y="13335"/>
                    <a:pt x="5715" y="14288"/>
                    <a:pt x="3810" y="15240"/>
                  </a:cubicBezTo>
                  <a:cubicBezTo>
                    <a:pt x="2857" y="9525"/>
                    <a:pt x="952" y="476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7340917" y="2843212"/>
              <a:ext cx="2857" cy="952"/>
            </a:xfrm>
            <a:custGeom>
              <a:avLst/>
              <a:gdLst/>
              <a:ahLst/>
              <a:cxnLst/>
              <a:rect l="l" t="t" r="r" b="b"/>
              <a:pathLst>
                <a:path w="2857" h="952" extrusionOk="0">
                  <a:moveTo>
                    <a:pt x="2857" y="953"/>
                  </a:moveTo>
                  <a:cubicBezTo>
                    <a:pt x="1905" y="953"/>
                    <a:pt x="952" y="0"/>
                    <a:pt x="0" y="0"/>
                  </a:cubicBezTo>
                  <a:cubicBezTo>
                    <a:pt x="952" y="0"/>
                    <a:pt x="1905" y="0"/>
                    <a:pt x="2857" y="953"/>
                  </a:cubicBezTo>
                  <a:cubicBezTo>
                    <a:pt x="2857" y="953"/>
                    <a:pt x="2857" y="953"/>
                    <a:pt x="2857" y="953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7719060" y="4547234"/>
              <a:ext cx="233362" cy="405701"/>
            </a:xfrm>
            <a:custGeom>
              <a:avLst/>
              <a:gdLst/>
              <a:ahLst/>
              <a:cxnLst/>
              <a:rect l="l" t="t" r="r" b="b"/>
              <a:pathLst>
                <a:path w="233362" h="405701" extrusionOk="0">
                  <a:moveTo>
                    <a:pt x="21907" y="131445"/>
                  </a:moveTo>
                  <a:cubicBezTo>
                    <a:pt x="20002" y="127635"/>
                    <a:pt x="18097" y="123825"/>
                    <a:pt x="16192" y="120015"/>
                  </a:cubicBezTo>
                  <a:cubicBezTo>
                    <a:pt x="23813" y="110490"/>
                    <a:pt x="31432" y="100965"/>
                    <a:pt x="40005" y="89535"/>
                  </a:cubicBezTo>
                  <a:cubicBezTo>
                    <a:pt x="27622" y="71438"/>
                    <a:pt x="14288" y="54293"/>
                    <a:pt x="4763" y="35243"/>
                  </a:cubicBezTo>
                  <a:cubicBezTo>
                    <a:pt x="0" y="24765"/>
                    <a:pt x="952" y="12383"/>
                    <a:pt x="0" y="0"/>
                  </a:cubicBezTo>
                  <a:cubicBezTo>
                    <a:pt x="12382" y="1905"/>
                    <a:pt x="24765" y="2858"/>
                    <a:pt x="36195" y="5715"/>
                  </a:cubicBezTo>
                  <a:cubicBezTo>
                    <a:pt x="42863" y="7620"/>
                    <a:pt x="49530" y="13335"/>
                    <a:pt x="56197" y="17145"/>
                  </a:cubicBezTo>
                  <a:cubicBezTo>
                    <a:pt x="64770" y="28575"/>
                    <a:pt x="74295" y="40005"/>
                    <a:pt x="82867" y="50483"/>
                  </a:cubicBezTo>
                  <a:cubicBezTo>
                    <a:pt x="91440" y="60960"/>
                    <a:pt x="100013" y="71438"/>
                    <a:pt x="108585" y="82868"/>
                  </a:cubicBezTo>
                  <a:cubicBezTo>
                    <a:pt x="97155" y="92393"/>
                    <a:pt x="84772" y="100965"/>
                    <a:pt x="71438" y="111443"/>
                  </a:cubicBezTo>
                  <a:cubicBezTo>
                    <a:pt x="102870" y="147638"/>
                    <a:pt x="132397" y="181928"/>
                    <a:pt x="162877" y="216218"/>
                  </a:cubicBezTo>
                  <a:cubicBezTo>
                    <a:pt x="131445" y="239078"/>
                    <a:pt x="129540" y="247650"/>
                    <a:pt x="152400" y="276225"/>
                  </a:cubicBezTo>
                  <a:cubicBezTo>
                    <a:pt x="166688" y="294322"/>
                    <a:pt x="180975" y="312420"/>
                    <a:pt x="198120" y="328613"/>
                  </a:cubicBezTo>
                  <a:cubicBezTo>
                    <a:pt x="206692" y="337185"/>
                    <a:pt x="220980" y="340043"/>
                    <a:pt x="233363" y="344805"/>
                  </a:cubicBezTo>
                  <a:cubicBezTo>
                    <a:pt x="233363" y="354330"/>
                    <a:pt x="233363" y="362903"/>
                    <a:pt x="233363" y="375285"/>
                  </a:cubicBezTo>
                  <a:cubicBezTo>
                    <a:pt x="228600" y="374333"/>
                    <a:pt x="222885" y="372428"/>
                    <a:pt x="219075" y="372428"/>
                  </a:cubicBezTo>
                  <a:cubicBezTo>
                    <a:pt x="216217" y="380047"/>
                    <a:pt x="211455" y="394335"/>
                    <a:pt x="209550" y="394335"/>
                  </a:cubicBezTo>
                  <a:cubicBezTo>
                    <a:pt x="192405" y="391478"/>
                    <a:pt x="176213" y="421958"/>
                    <a:pt x="159067" y="393383"/>
                  </a:cubicBezTo>
                  <a:cubicBezTo>
                    <a:pt x="145732" y="370522"/>
                    <a:pt x="128588" y="349568"/>
                    <a:pt x="112395" y="328613"/>
                  </a:cubicBezTo>
                  <a:cubicBezTo>
                    <a:pt x="106680" y="321945"/>
                    <a:pt x="97155" y="318135"/>
                    <a:pt x="89535" y="312420"/>
                  </a:cubicBezTo>
                  <a:cubicBezTo>
                    <a:pt x="85725" y="298133"/>
                    <a:pt x="81915" y="284797"/>
                    <a:pt x="78105" y="270510"/>
                  </a:cubicBezTo>
                  <a:cubicBezTo>
                    <a:pt x="77152" y="252413"/>
                    <a:pt x="80963" y="232410"/>
                    <a:pt x="73342" y="217170"/>
                  </a:cubicBezTo>
                  <a:cubicBezTo>
                    <a:pt x="58102" y="186690"/>
                    <a:pt x="39052" y="159068"/>
                    <a:pt x="21907" y="131445"/>
                  </a:cubicBezTo>
                  <a:close/>
                </a:path>
              </a:pathLst>
            </a:custGeom>
            <a:solidFill>
              <a:srgbClr val="EE6D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7822882" y="4449127"/>
              <a:ext cx="4762" cy="1904"/>
            </a:xfrm>
            <a:custGeom>
              <a:avLst/>
              <a:gdLst/>
              <a:ahLst/>
              <a:cxnLst/>
              <a:rect l="l" t="t" r="r" b="b"/>
              <a:pathLst>
                <a:path w="4762" h="1904" extrusionOk="0">
                  <a:moveTo>
                    <a:pt x="0" y="0"/>
                  </a:moveTo>
                  <a:cubicBezTo>
                    <a:pt x="1905" y="953"/>
                    <a:pt x="2857" y="953"/>
                    <a:pt x="4763" y="1905"/>
                  </a:cubicBezTo>
                  <a:cubicBezTo>
                    <a:pt x="3810" y="953"/>
                    <a:pt x="1905" y="953"/>
                    <a:pt x="0" y="0"/>
                  </a:cubicBezTo>
                  <a:cubicBezTo>
                    <a:pt x="0" y="95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17"/>
            <p:cNvSpPr/>
            <p:nvPr/>
          </p:nvSpPr>
          <p:spPr>
            <a:xfrm>
              <a:off x="6957107" y="3069049"/>
              <a:ext cx="430592" cy="399862"/>
            </a:xfrm>
            <a:custGeom>
              <a:avLst/>
              <a:gdLst/>
              <a:ahLst/>
              <a:cxnLst/>
              <a:rect l="l" t="t" r="r" b="b"/>
              <a:pathLst>
                <a:path w="430592" h="399862" extrusionOk="0">
                  <a:moveTo>
                    <a:pt x="421911" y="257080"/>
                  </a:moveTo>
                  <a:cubicBezTo>
                    <a:pt x="419053" y="261843"/>
                    <a:pt x="417148" y="267558"/>
                    <a:pt x="414291" y="272320"/>
                  </a:cubicBezTo>
                  <a:cubicBezTo>
                    <a:pt x="400955" y="291370"/>
                    <a:pt x="387620" y="311373"/>
                    <a:pt x="374286" y="330423"/>
                  </a:cubicBezTo>
                  <a:cubicBezTo>
                    <a:pt x="338091" y="351378"/>
                    <a:pt x="300943" y="371380"/>
                    <a:pt x="264748" y="392335"/>
                  </a:cubicBezTo>
                  <a:cubicBezTo>
                    <a:pt x="192358" y="408528"/>
                    <a:pt x="125683" y="399955"/>
                    <a:pt x="67580" y="353283"/>
                  </a:cubicBezTo>
                  <a:cubicBezTo>
                    <a:pt x="14240" y="300895"/>
                    <a:pt x="-6715" y="238030"/>
                    <a:pt x="1858" y="165641"/>
                  </a:cubicBezTo>
                  <a:cubicBezTo>
                    <a:pt x="19955" y="129445"/>
                    <a:pt x="38053" y="93250"/>
                    <a:pt x="56150" y="58008"/>
                  </a:cubicBezTo>
                  <a:cubicBezTo>
                    <a:pt x="105680" y="28480"/>
                    <a:pt x="153305" y="-8667"/>
                    <a:pt x="218075" y="1810"/>
                  </a:cubicBezTo>
                  <a:cubicBezTo>
                    <a:pt x="244745" y="5620"/>
                    <a:pt x="270463" y="13241"/>
                    <a:pt x="297133" y="18955"/>
                  </a:cubicBezTo>
                  <a:cubicBezTo>
                    <a:pt x="313325" y="26575"/>
                    <a:pt x="328566" y="35148"/>
                    <a:pt x="344758" y="42768"/>
                  </a:cubicBezTo>
                  <a:cubicBezTo>
                    <a:pt x="344758" y="42768"/>
                    <a:pt x="343805" y="42768"/>
                    <a:pt x="344758" y="42768"/>
                  </a:cubicBezTo>
                  <a:cubicBezTo>
                    <a:pt x="346663" y="45625"/>
                    <a:pt x="349520" y="49435"/>
                    <a:pt x="351425" y="52293"/>
                  </a:cubicBezTo>
                  <a:cubicBezTo>
                    <a:pt x="357141" y="57055"/>
                    <a:pt x="362855" y="60866"/>
                    <a:pt x="368570" y="65628"/>
                  </a:cubicBezTo>
                  <a:cubicBezTo>
                    <a:pt x="409528" y="111348"/>
                    <a:pt x="432388" y="162783"/>
                    <a:pt x="430483" y="222791"/>
                  </a:cubicBezTo>
                  <a:cubicBezTo>
                    <a:pt x="429530" y="230410"/>
                    <a:pt x="427625" y="237078"/>
                    <a:pt x="426673" y="244698"/>
                  </a:cubicBezTo>
                  <a:cubicBezTo>
                    <a:pt x="424768" y="249460"/>
                    <a:pt x="423816" y="253270"/>
                    <a:pt x="421911" y="257080"/>
                  </a:cubicBezTo>
                  <a:close/>
                  <a:moveTo>
                    <a:pt x="54245" y="138018"/>
                  </a:moveTo>
                  <a:lnTo>
                    <a:pt x="54245" y="138018"/>
                  </a:lnTo>
                  <a:cubicBezTo>
                    <a:pt x="33290" y="185643"/>
                    <a:pt x="38053" y="233268"/>
                    <a:pt x="60913" y="279941"/>
                  </a:cubicBezTo>
                  <a:cubicBezTo>
                    <a:pt x="75200" y="298038"/>
                    <a:pt x="89488" y="317088"/>
                    <a:pt x="103775" y="335185"/>
                  </a:cubicBezTo>
                  <a:cubicBezTo>
                    <a:pt x="110443" y="341853"/>
                    <a:pt x="116158" y="349473"/>
                    <a:pt x="123778" y="355188"/>
                  </a:cubicBezTo>
                  <a:cubicBezTo>
                    <a:pt x="174260" y="389478"/>
                    <a:pt x="225695" y="384716"/>
                    <a:pt x="278083" y="358998"/>
                  </a:cubicBezTo>
                  <a:cubicBezTo>
                    <a:pt x="384763" y="305658"/>
                    <a:pt x="411433" y="184691"/>
                    <a:pt x="348568" y="110395"/>
                  </a:cubicBezTo>
                  <a:cubicBezTo>
                    <a:pt x="343805" y="104680"/>
                    <a:pt x="339995" y="98966"/>
                    <a:pt x="335233" y="93250"/>
                  </a:cubicBezTo>
                  <a:cubicBezTo>
                    <a:pt x="331423" y="89441"/>
                    <a:pt x="328566" y="85630"/>
                    <a:pt x="324755" y="81820"/>
                  </a:cubicBezTo>
                  <a:cubicBezTo>
                    <a:pt x="320945" y="78010"/>
                    <a:pt x="317136" y="74200"/>
                    <a:pt x="313325" y="69438"/>
                  </a:cubicBezTo>
                  <a:cubicBezTo>
                    <a:pt x="309516" y="66580"/>
                    <a:pt x="304753" y="62770"/>
                    <a:pt x="300943" y="59913"/>
                  </a:cubicBezTo>
                  <a:cubicBezTo>
                    <a:pt x="294275" y="56103"/>
                    <a:pt x="287608" y="52293"/>
                    <a:pt x="280941" y="47530"/>
                  </a:cubicBezTo>
                  <a:cubicBezTo>
                    <a:pt x="276178" y="45625"/>
                    <a:pt x="270463" y="43720"/>
                    <a:pt x="265700" y="40863"/>
                  </a:cubicBezTo>
                  <a:cubicBezTo>
                    <a:pt x="254270" y="36100"/>
                    <a:pt x="242841" y="30385"/>
                    <a:pt x="230458" y="25623"/>
                  </a:cubicBezTo>
                  <a:cubicBezTo>
                    <a:pt x="200930" y="16098"/>
                    <a:pt x="178070" y="25623"/>
                    <a:pt x="149495" y="37053"/>
                  </a:cubicBezTo>
                  <a:cubicBezTo>
                    <a:pt x="104728" y="54198"/>
                    <a:pt x="77105" y="79916"/>
                    <a:pt x="59960" y="119920"/>
                  </a:cubicBezTo>
                  <a:cubicBezTo>
                    <a:pt x="59008" y="126588"/>
                    <a:pt x="57103" y="132303"/>
                    <a:pt x="54245" y="138018"/>
                  </a:cubicBezTo>
                  <a:close/>
                </a:path>
              </a:pathLst>
            </a:custGeom>
            <a:solidFill>
              <a:srgbClr val="160F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17"/>
            <p:cNvSpPr/>
            <p:nvPr/>
          </p:nvSpPr>
          <p:spPr>
            <a:xfrm>
              <a:off x="7022782" y="3423284"/>
              <a:ext cx="207793" cy="135255"/>
            </a:xfrm>
            <a:custGeom>
              <a:avLst/>
              <a:gdLst/>
              <a:ahLst/>
              <a:cxnLst/>
              <a:rect l="l" t="t" r="r" b="b"/>
              <a:pathLst>
                <a:path w="207793" h="135255" extrusionOk="0">
                  <a:moveTo>
                    <a:pt x="1905" y="0"/>
                  </a:moveTo>
                  <a:cubicBezTo>
                    <a:pt x="60008" y="46673"/>
                    <a:pt x="126682" y="55245"/>
                    <a:pt x="199073" y="39053"/>
                  </a:cubicBezTo>
                  <a:cubicBezTo>
                    <a:pt x="214313" y="56198"/>
                    <a:pt x="208598" y="87630"/>
                    <a:pt x="189548" y="96203"/>
                  </a:cubicBezTo>
                  <a:cubicBezTo>
                    <a:pt x="183832" y="99060"/>
                    <a:pt x="180023" y="103823"/>
                    <a:pt x="176213" y="107633"/>
                  </a:cubicBezTo>
                  <a:cubicBezTo>
                    <a:pt x="172403" y="115253"/>
                    <a:pt x="168593" y="122873"/>
                    <a:pt x="163830" y="130493"/>
                  </a:cubicBezTo>
                  <a:cubicBezTo>
                    <a:pt x="163830" y="132398"/>
                    <a:pt x="163830" y="134303"/>
                    <a:pt x="163830" y="135255"/>
                  </a:cubicBezTo>
                  <a:cubicBezTo>
                    <a:pt x="156210" y="131445"/>
                    <a:pt x="147638" y="127635"/>
                    <a:pt x="140018" y="124778"/>
                  </a:cubicBezTo>
                  <a:cubicBezTo>
                    <a:pt x="131445" y="111443"/>
                    <a:pt x="120968" y="86678"/>
                    <a:pt x="115253" y="87630"/>
                  </a:cubicBezTo>
                  <a:cubicBezTo>
                    <a:pt x="93345" y="92393"/>
                    <a:pt x="74295" y="104775"/>
                    <a:pt x="46673" y="117158"/>
                  </a:cubicBezTo>
                  <a:cubicBezTo>
                    <a:pt x="32385" y="83820"/>
                    <a:pt x="16193" y="47625"/>
                    <a:pt x="0" y="11430"/>
                  </a:cubicBezTo>
                  <a:cubicBezTo>
                    <a:pt x="953" y="7620"/>
                    <a:pt x="953" y="3810"/>
                    <a:pt x="1905" y="0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6988492" y="3434714"/>
              <a:ext cx="175259" cy="151548"/>
            </a:xfrm>
            <a:custGeom>
              <a:avLst/>
              <a:gdLst/>
              <a:ahLst/>
              <a:cxnLst/>
              <a:rect l="l" t="t" r="r" b="b"/>
              <a:pathLst>
                <a:path w="175259" h="151548" extrusionOk="0">
                  <a:moveTo>
                    <a:pt x="35242" y="0"/>
                  </a:moveTo>
                  <a:cubicBezTo>
                    <a:pt x="51435" y="36195"/>
                    <a:pt x="66675" y="72390"/>
                    <a:pt x="81915" y="105727"/>
                  </a:cubicBezTo>
                  <a:cubicBezTo>
                    <a:pt x="108585" y="93345"/>
                    <a:pt x="128588" y="80963"/>
                    <a:pt x="150495" y="76200"/>
                  </a:cubicBezTo>
                  <a:cubicBezTo>
                    <a:pt x="155257" y="75247"/>
                    <a:pt x="166688" y="100013"/>
                    <a:pt x="175260" y="113347"/>
                  </a:cubicBezTo>
                  <a:cubicBezTo>
                    <a:pt x="148590" y="105727"/>
                    <a:pt x="124777" y="100965"/>
                    <a:pt x="117157" y="137160"/>
                  </a:cubicBezTo>
                  <a:cubicBezTo>
                    <a:pt x="113347" y="155257"/>
                    <a:pt x="99060" y="155257"/>
                    <a:pt x="86677" y="142875"/>
                  </a:cubicBezTo>
                  <a:cubicBezTo>
                    <a:pt x="78105" y="134302"/>
                    <a:pt x="72390" y="122872"/>
                    <a:pt x="62865" y="109538"/>
                  </a:cubicBezTo>
                  <a:cubicBezTo>
                    <a:pt x="61913" y="119063"/>
                    <a:pt x="61913" y="124777"/>
                    <a:pt x="60960" y="130492"/>
                  </a:cubicBezTo>
                  <a:cubicBezTo>
                    <a:pt x="57150" y="121920"/>
                    <a:pt x="50482" y="114300"/>
                    <a:pt x="49530" y="105727"/>
                  </a:cubicBezTo>
                  <a:cubicBezTo>
                    <a:pt x="47625" y="74295"/>
                    <a:pt x="35242" y="50482"/>
                    <a:pt x="952" y="40005"/>
                  </a:cubicBezTo>
                  <a:cubicBezTo>
                    <a:pt x="952" y="34290"/>
                    <a:pt x="952" y="28575"/>
                    <a:pt x="0" y="22860"/>
                  </a:cubicBezTo>
                  <a:cubicBezTo>
                    <a:pt x="10477" y="28575"/>
                    <a:pt x="21907" y="33338"/>
                    <a:pt x="32385" y="39052"/>
                  </a:cubicBezTo>
                  <a:cubicBezTo>
                    <a:pt x="33338" y="27622"/>
                    <a:pt x="27622" y="20002"/>
                    <a:pt x="25717" y="12382"/>
                  </a:cubicBezTo>
                  <a:cubicBezTo>
                    <a:pt x="23813" y="8572"/>
                    <a:pt x="31432" y="3810"/>
                    <a:pt x="35242" y="0"/>
                  </a:cubicBezTo>
                  <a:close/>
                </a:path>
              </a:pathLst>
            </a:custGeom>
            <a:solidFill>
              <a:srgbClr val="AF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7198994" y="3400424"/>
              <a:ext cx="156210" cy="139511"/>
            </a:xfrm>
            <a:custGeom>
              <a:avLst/>
              <a:gdLst/>
              <a:ahLst/>
              <a:cxnLst/>
              <a:rect l="l" t="t" r="r" b="b"/>
              <a:pathLst>
                <a:path w="156210" h="139511" extrusionOk="0">
                  <a:moveTo>
                    <a:pt x="0" y="130492"/>
                  </a:moveTo>
                  <a:cubicBezTo>
                    <a:pt x="4763" y="126683"/>
                    <a:pt x="8573" y="121920"/>
                    <a:pt x="13335" y="119063"/>
                  </a:cubicBezTo>
                  <a:cubicBezTo>
                    <a:pt x="31432" y="110490"/>
                    <a:pt x="37148" y="78105"/>
                    <a:pt x="22860" y="61913"/>
                  </a:cubicBezTo>
                  <a:cubicBezTo>
                    <a:pt x="59055" y="40958"/>
                    <a:pt x="96203" y="20955"/>
                    <a:pt x="132398" y="0"/>
                  </a:cubicBezTo>
                  <a:cubicBezTo>
                    <a:pt x="140018" y="7620"/>
                    <a:pt x="148590" y="16192"/>
                    <a:pt x="156210" y="23813"/>
                  </a:cubicBezTo>
                  <a:cubicBezTo>
                    <a:pt x="148590" y="27622"/>
                    <a:pt x="141923" y="32385"/>
                    <a:pt x="133350" y="37147"/>
                  </a:cubicBezTo>
                  <a:cubicBezTo>
                    <a:pt x="133350" y="43815"/>
                    <a:pt x="132398" y="53340"/>
                    <a:pt x="132398" y="63817"/>
                  </a:cubicBezTo>
                  <a:cubicBezTo>
                    <a:pt x="124778" y="57150"/>
                    <a:pt x="118110" y="51435"/>
                    <a:pt x="109538" y="43815"/>
                  </a:cubicBezTo>
                  <a:cubicBezTo>
                    <a:pt x="92393" y="63817"/>
                    <a:pt x="76200" y="82867"/>
                    <a:pt x="60960" y="100013"/>
                  </a:cubicBezTo>
                  <a:cubicBezTo>
                    <a:pt x="60007" y="99060"/>
                    <a:pt x="56198" y="92392"/>
                    <a:pt x="46673" y="76200"/>
                  </a:cubicBezTo>
                  <a:cubicBezTo>
                    <a:pt x="40957" y="110490"/>
                    <a:pt x="60007" y="160020"/>
                    <a:pt x="0" y="130492"/>
                  </a:cubicBezTo>
                  <a:close/>
                </a:path>
              </a:pathLst>
            </a:custGeom>
            <a:solidFill>
              <a:srgbClr val="AF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7313980" y="3627119"/>
              <a:ext cx="149249" cy="126682"/>
            </a:xfrm>
            <a:custGeom>
              <a:avLst/>
              <a:gdLst/>
              <a:ahLst/>
              <a:cxnLst/>
              <a:rect l="l" t="t" r="r" b="b"/>
              <a:pathLst>
                <a:path w="149249" h="126682" extrusionOk="0">
                  <a:moveTo>
                    <a:pt x="133617" y="0"/>
                  </a:moveTo>
                  <a:cubicBezTo>
                    <a:pt x="157429" y="15240"/>
                    <a:pt x="153619" y="43815"/>
                    <a:pt x="125044" y="63817"/>
                  </a:cubicBezTo>
                  <a:cubicBezTo>
                    <a:pt x="99327" y="80963"/>
                    <a:pt x="73609" y="98108"/>
                    <a:pt x="45987" y="113347"/>
                  </a:cubicBezTo>
                  <a:cubicBezTo>
                    <a:pt x="32652" y="120015"/>
                    <a:pt x="16459" y="121920"/>
                    <a:pt x="1219" y="126683"/>
                  </a:cubicBezTo>
                  <a:cubicBezTo>
                    <a:pt x="1219" y="122872"/>
                    <a:pt x="-686" y="118110"/>
                    <a:pt x="267" y="116205"/>
                  </a:cubicBezTo>
                  <a:cubicBezTo>
                    <a:pt x="41224" y="86677"/>
                    <a:pt x="82182" y="58102"/>
                    <a:pt x="122187" y="27622"/>
                  </a:cubicBezTo>
                  <a:cubicBezTo>
                    <a:pt x="128854" y="21908"/>
                    <a:pt x="129807" y="8572"/>
                    <a:pt x="133617" y="0"/>
                  </a:cubicBezTo>
                  <a:close/>
                </a:path>
              </a:pathLst>
            </a:custGeom>
            <a:solidFill>
              <a:srgbClr val="868B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988492" y="3473766"/>
              <a:ext cx="60007" cy="129540"/>
            </a:xfrm>
            <a:custGeom>
              <a:avLst/>
              <a:gdLst/>
              <a:ahLst/>
              <a:cxnLst/>
              <a:rect l="l" t="t" r="r" b="b"/>
              <a:pathLst>
                <a:path w="60007" h="129540" extrusionOk="0">
                  <a:moveTo>
                    <a:pt x="0" y="0"/>
                  </a:moveTo>
                  <a:cubicBezTo>
                    <a:pt x="34290" y="10478"/>
                    <a:pt x="46672" y="34290"/>
                    <a:pt x="48577" y="65723"/>
                  </a:cubicBezTo>
                  <a:cubicBezTo>
                    <a:pt x="49530" y="74295"/>
                    <a:pt x="56197" y="81915"/>
                    <a:pt x="60007" y="90488"/>
                  </a:cubicBezTo>
                  <a:cubicBezTo>
                    <a:pt x="60007" y="103823"/>
                    <a:pt x="60007" y="117158"/>
                    <a:pt x="60007" y="129540"/>
                  </a:cubicBezTo>
                  <a:cubicBezTo>
                    <a:pt x="56197" y="129540"/>
                    <a:pt x="52388" y="129540"/>
                    <a:pt x="47625" y="129540"/>
                  </a:cubicBezTo>
                  <a:cubicBezTo>
                    <a:pt x="37147" y="109538"/>
                    <a:pt x="23813" y="89535"/>
                    <a:pt x="16192" y="68580"/>
                  </a:cubicBezTo>
                  <a:cubicBezTo>
                    <a:pt x="7620" y="47625"/>
                    <a:pt x="4763" y="23813"/>
                    <a:pt x="0" y="0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17"/>
            <p:cNvSpPr/>
            <p:nvPr/>
          </p:nvSpPr>
          <p:spPr>
            <a:xfrm>
              <a:off x="7119851" y="3553777"/>
              <a:ext cx="32471" cy="156209"/>
            </a:xfrm>
            <a:custGeom>
              <a:avLst/>
              <a:gdLst/>
              <a:ahLst/>
              <a:cxnLst/>
              <a:rect l="l" t="t" r="r" b="b"/>
              <a:pathLst>
                <a:path w="32471" h="156209" extrusionOk="0">
                  <a:moveTo>
                    <a:pt x="24851" y="81915"/>
                  </a:moveTo>
                  <a:cubicBezTo>
                    <a:pt x="21041" y="79057"/>
                    <a:pt x="18184" y="76200"/>
                    <a:pt x="8659" y="67627"/>
                  </a:cubicBezTo>
                  <a:cubicBezTo>
                    <a:pt x="16278" y="100965"/>
                    <a:pt x="22946" y="127635"/>
                    <a:pt x="28661" y="154305"/>
                  </a:cubicBezTo>
                  <a:cubicBezTo>
                    <a:pt x="24851" y="155257"/>
                    <a:pt x="21993" y="155257"/>
                    <a:pt x="18184" y="156210"/>
                  </a:cubicBezTo>
                  <a:cubicBezTo>
                    <a:pt x="12468" y="122872"/>
                    <a:pt x="5801" y="89535"/>
                    <a:pt x="1038" y="55245"/>
                  </a:cubicBezTo>
                  <a:cubicBezTo>
                    <a:pt x="-866" y="41910"/>
                    <a:pt x="86" y="27622"/>
                    <a:pt x="1991" y="14288"/>
                  </a:cubicBezTo>
                  <a:cubicBezTo>
                    <a:pt x="2943" y="9525"/>
                    <a:pt x="7706" y="4763"/>
                    <a:pt x="11516" y="0"/>
                  </a:cubicBezTo>
                  <a:cubicBezTo>
                    <a:pt x="16278" y="2857"/>
                    <a:pt x="22946" y="5715"/>
                    <a:pt x="23898" y="8572"/>
                  </a:cubicBezTo>
                  <a:cubicBezTo>
                    <a:pt x="27709" y="32385"/>
                    <a:pt x="29613" y="56197"/>
                    <a:pt x="32471" y="80010"/>
                  </a:cubicBezTo>
                  <a:cubicBezTo>
                    <a:pt x="29613" y="80963"/>
                    <a:pt x="27709" y="81915"/>
                    <a:pt x="24851" y="81915"/>
                  </a:cubicBezTo>
                  <a:close/>
                </a:path>
              </a:pathLst>
            </a:custGeom>
            <a:solidFill>
              <a:srgbClr val="AF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17"/>
            <p:cNvSpPr/>
            <p:nvPr/>
          </p:nvSpPr>
          <p:spPr>
            <a:xfrm>
              <a:off x="7067550" y="3591877"/>
              <a:ext cx="44828" cy="98107"/>
            </a:xfrm>
            <a:custGeom>
              <a:avLst/>
              <a:gdLst/>
              <a:ahLst/>
              <a:cxnLst/>
              <a:rect l="l" t="t" r="r" b="b"/>
              <a:pathLst>
                <a:path w="44828" h="98107" extrusionOk="0">
                  <a:moveTo>
                    <a:pt x="0" y="0"/>
                  </a:moveTo>
                  <a:cubicBezTo>
                    <a:pt x="47625" y="15240"/>
                    <a:pt x="32385" y="51435"/>
                    <a:pt x="44768" y="76200"/>
                  </a:cubicBezTo>
                  <a:cubicBezTo>
                    <a:pt x="45720" y="79057"/>
                    <a:pt x="35243" y="86677"/>
                    <a:pt x="25718" y="98107"/>
                  </a:cubicBezTo>
                  <a:cubicBezTo>
                    <a:pt x="16193" y="61913"/>
                    <a:pt x="8572" y="33338"/>
                    <a:pt x="0" y="0"/>
                  </a:cubicBezTo>
                  <a:close/>
                </a:path>
              </a:pathLst>
            </a:custGeom>
            <a:solidFill>
              <a:srgbClr val="AF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7434262" y="3552824"/>
              <a:ext cx="12382" cy="57150"/>
            </a:xfrm>
            <a:custGeom>
              <a:avLst/>
              <a:gdLst/>
              <a:ahLst/>
              <a:cxnLst/>
              <a:rect l="l" t="t" r="r" b="b"/>
              <a:pathLst>
                <a:path w="12382" h="57150" extrusionOk="0">
                  <a:moveTo>
                    <a:pt x="0" y="0"/>
                  </a:moveTo>
                  <a:cubicBezTo>
                    <a:pt x="3810" y="19050"/>
                    <a:pt x="8573" y="38100"/>
                    <a:pt x="12382" y="57150"/>
                  </a:cubicBezTo>
                  <a:cubicBezTo>
                    <a:pt x="8573" y="38100"/>
                    <a:pt x="4763" y="19050"/>
                    <a:pt x="0" y="0"/>
                  </a:cubicBezTo>
                  <a:close/>
                </a:path>
              </a:pathLst>
            </a:custGeom>
            <a:solidFill>
              <a:srgbClr val="868B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17"/>
            <p:cNvSpPr/>
            <p:nvPr/>
          </p:nvSpPr>
          <p:spPr>
            <a:xfrm>
              <a:off x="7186612" y="3553777"/>
              <a:ext cx="16192" cy="35242"/>
            </a:xfrm>
            <a:custGeom>
              <a:avLst/>
              <a:gdLst/>
              <a:ahLst/>
              <a:cxnLst/>
              <a:rect l="l" t="t" r="r" b="b"/>
              <a:pathLst>
                <a:path w="16192" h="35242" extrusionOk="0">
                  <a:moveTo>
                    <a:pt x="0" y="4763"/>
                  </a:moveTo>
                  <a:cubicBezTo>
                    <a:pt x="0" y="2857"/>
                    <a:pt x="0" y="952"/>
                    <a:pt x="0" y="0"/>
                  </a:cubicBezTo>
                  <a:cubicBezTo>
                    <a:pt x="5715" y="10477"/>
                    <a:pt x="11430" y="21907"/>
                    <a:pt x="16193" y="32385"/>
                  </a:cubicBezTo>
                  <a:cubicBezTo>
                    <a:pt x="11430" y="33338"/>
                    <a:pt x="5715" y="34290"/>
                    <a:pt x="952" y="35242"/>
                  </a:cubicBezTo>
                  <a:cubicBezTo>
                    <a:pt x="952" y="24765"/>
                    <a:pt x="952" y="15240"/>
                    <a:pt x="0" y="4763"/>
                  </a:cubicBezTo>
                  <a:close/>
                </a:path>
              </a:pathLst>
            </a:custGeom>
            <a:solidFill>
              <a:srgbClr val="AF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17"/>
            <p:cNvSpPr/>
            <p:nvPr/>
          </p:nvSpPr>
          <p:spPr>
            <a:xfrm>
              <a:off x="7036117" y="3604259"/>
              <a:ext cx="23812" cy="34290"/>
            </a:xfrm>
            <a:custGeom>
              <a:avLst/>
              <a:gdLst/>
              <a:ahLst/>
              <a:cxnLst/>
              <a:rect l="l" t="t" r="r" b="b"/>
              <a:pathLst>
                <a:path w="23812" h="34290" extrusionOk="0">
                  <a:moveTo>
                    <a:pt x="0" y="0"/>
                  </a:moveTo>
                  <a:cubicBezTo>
                    <a:pt x="3810" y="0"/>
                    <a:pt x="7620" y="0"/>
                    <a:pt x="12382" y="0"/>
                  </a:cubicBezTo>
                  <a:cubicBezTo>
                    <a:pt x="16192" y="11430"/>
                    <a:pt x="20002" y="22860"/>
                    <a:pt x="23813" y="34290"/>
                  </a:cubicBezTo>
                  <a:cubicBezTo>
                    <a:pt x="18097" y="34290"/>
                    <a:pt x="12382" y="34290"/>
                    <a:pt x="6667" y="34290"/>
                  </a:cubicBezTo>
                  <a:cubicBezTo>
                    <a:pt x="3810" y="22860"/>
                    <a:pt x="1905" y="11430"/>
                    <a:pt x="0" y="0"/>
                  </a:cubicBezTo>
                  <a:close/>
                </a:path>
              </a:pathLst>
            </a:custGeom>
            <a:solidFill>
              <a:srgbClr val="AF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7042784" y="3638549"/>
              <a:ext cx="17145" cy="10477"/>
            </a:xfrm>
            <a:custGeom>
              <a:avLst/>
              <a:gdLst/>
              <a:ahLst/>
              <a:cxnLst/>
              <a:rect l="l" t="t" r="r" b="b"/>
              <a:pathLst>
                <a:path w="17145" h="10477" extrusionOk="0">
                  <a:moveTo>
                    <a:pt x="0" y="0"/>
                  </a:moveTo>
                  <a:cubicBezTo>
                    <a:pt x="5715" y="0"/>
                    <a:pt x="11430" y="0"/>
                    <a:pt x="17145" y="0"/>
                  </a:cubicBezTo>
                  <a:cubicBezTo>
                    <a:pt x="17145" y="3810"/>
                    <a:pt x="17145" y="7620"/>
                    <a:pt x="17145" y="10478"/>
                  </a:cubicBezTo>
                  <a:cubicBezTo>
                    <a:pt x="13335" y="10478"/>
                    <a:pt x="9525" y="10478"/>
                    <a:pt x="4763" y="10478"/>
                  </a:cubicBezTo>
                  <a:cubicBezTo>
                    <a:pt x="3810" y="7620"/>
                    <a:pt x="1905" y="3810"/>
                    <a:pt x="0" y="0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17"/>
            <p:cNvSpPr/>
            <p:nvPr/>
          </p:nvSpPr>
          <p:spPr>
            <a:xfrm>
              <a:off x="7048500" y="3649979"/>
              <a:ext cx="12382" cy="17145"/>
            </a:xfrm>
            <a:custGeom>
              <a:avLst/>
              <a:gdLst/>
              <a:ahLst/>
              <a:cxnLst/>
              <a:rect l="l" t="t" r="r" b="b"/>
              <a:pathLst>
                <a:path w="12382" h="17145" extrusionOk="0">
                  <a:moveTo>
                    <a:pt x="0" y="0"/>
                  </a:moveTo>
                  <a:cubicBezTo>
                    <a:pt x="3810" y="0"/>
                    <a:pt x="7620" y="0"/>
                    <a:pt x="12382" y="0"/>
                  </a:cubicBezTo>
                  <a:cubicBezTo>
                    <a:pt x="12382" y="5715"/>
                    <a:pt x="12382" y="11430"/>
                    <a:pt x="12382" y="17145"/>
                  </a:cubicBezTo>
                  <a:cubicBezTo>
                    <a:pt x="7620" y="11430"/>
                    <a:pt x="3810" y="5715"/>
                    <a:pt x="0" y="0"/>
                  </a:cubicBezTo>
                  <a:close/>
                </a:path>
              </a:pathLst>
            </a:custGeom>
            <a:solidFill>
              <a:srgbClr val="AF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6903719" y="2950844"/>
              <a:ext cx="136207" cy="284797"/>
            </a:xfrm>
            <a:custGeom>
              <a:avLst/>
              <a:gdLst/>
              <a:ahLst/>
              <a:cxnLst/>
              <a:rect l="l" t="t" r="r" b="b"/>
              <a:pathLst>
                <a:path w="136207" h="284797" extrusionOk="0">
                  <a:moveTo>
                    <a:pt x="108585" y="177165"/>
                  </a:moveTo>
                  <a:cubicBezTo>
                    <a:pt x="90488" y="213360"/>
                    <a:pt x="72390" y="249555"/>
                    <a:pt x="54293" y="284797"/>
                  </a:cubicBezTo>
                  <a:cubicBezTo>
                    <a:pt x="41910" y="275272"/>
                    <a:pt x="29528" y="265747"/>
                    <a:pt x="17145" y="256222"/>
                  </a:cubicBezTo>
                  <a:cubicBezTo>
                    <a:pt x="17145" y="244792"/>
                    <a:pt x="17145" y="233363"/>
                    <a:pt x="17145" y="221933"/>
                  </a:cubicBezTo>
                  <a:cubicBezTo>
                    <a:pt x="22860" y="201930"/>
                    <a:pt x="32385" y="181927"/>
                    <a:pt x="11430" y="164783"/>
                  </a:cubicBezTo>
                  <a:cubicBezTo>
                    <a:pt x="11430" y="157163"/>
                    <a:pt x="11430" y="149542"/>
                    <a:pt x="11430" y="141922"/>
                  </a:cubicBezTo>
                  <a:cubicBezTo>
                    <a:pt x="7620" y="136208"/>
                    <a:pt x="3810" y="130492"/>
                    <a:pt x="0" y="124777"/>
                  </a:cubicBezTo>
                  <a:cubicBezTo>
                    <a:pt x="0" y="124777"/>
                    <a:pt x="0" y="124777"/>
                    <a:pt x="0" y="124777"/>
                  </a:cubicBezTo>
                  <a:cubicBezTo>
                    <a:pt x="0" y="117158"/>
                    <a:pt x="0" y="109538"/>
                    <a:pt x="953" y="101917"/>
                  </a:cubicBezTo>
                  <a:cubicBezTo>
                    <a:pt x="6668" y="94297"/>
                    <a:pt x="12383" y="86677"/>
                    <a:pt x="18098" y="79058"/>
                  </a:cubicBezTo>
                  <a:cubicBezTo>
                    <a:pt x="19050" y="60960"/>
                    <a:pt x="17145" y="42863"/>
                    <a:pt x="21908" y="25717"/>
                  </a:cubicBezTo>
                  <a:cubicBezTo>
                    <a:pt x="24765" y="15240"/>
                    <a:pt x="39053" y="8572"/>
                    <a:pt x="47625" y="0"/>
                  </a:cubicBezTo>
                  <a:cubicBezTo>
                    <a:pt x="61913" y="5715"/>
                    <a:pt x="76200" y="13335"/>
                    <a:pt x="91440" y="17145"/>
                  </a:cubicBezTo>
                  <a:cubicBezTo>
                    <a:pt x="105728" y="20002"/>
                    <a:pt x="120968" y="18097"/>
                    <a:pt x="136208" y="18097"/>
                  </a:cubicBezTo>
                  <a:cubicBezTo>
                    <a:pt x="125730" y="55245"/>
                    <a:pt x="122873" y="56197"/>
                    <a:pt x="85725" y="36195"/>
                  </a:cubicBezTo>
                  <a:cubicBezTo>
                    <a:pt x="80963" y="59055"/>
                    <a:pt x="76200" y="82867"/>
                    <a:pt x="72390" y="105727"/>
                  </a:cubicBezTo>
                  <a:cubicBezTo>
                    <a:pt x="69533" y="105727"/>
                    <a:pt x="67628" y="105727"/>
                    <a:pt x="64770" y="104775"/>
                  </a:cubicBezTo>
                  <a:cubicBezTo>
                    <a:pt x="63818" y="88583"/>
                    <a:pt x="62865" y="72390"/>
                    <a:pt x="61913" y="51435"/>
                  </a:cubicBezTo>
                  <a:cubicBezTo>
                    <a:pt x="2858" y="100965"/>
                    <a:pt x="43815" y="158115"/>
                    <a:pt x="36195" y="209550"/>
                  </a:cubicBezTo>
                  <a:cubicBezTo>
                    <a:pt x="39053" y="209550"/>
                    <a:pt x="41910" y="210502"/>
                    <a:pt x="43815" y="210502"/>
                  </a:cubicBezTo>
                  <a:cubicBezTo>
                    <a:pt x="45720" y="195263"/>
                    <a:pt x="48578" y="179070"/>
                    <a:pt x="50483" y="163830"/>
                  </a:cubicBezTo>
                  <a:cubicBezTo>
                    <a:pt x="69533" y="169545"/>
                    <a:pt x="89535" y="173355"/>
                    <a:pt x="108585" y="177165"/>
                  </a:cubicBezTo>
                  <a:close/>
                </a:path>
              </a:pathLst>
            </a:custGeom>
            <a:solidFill>
              <a:srgbClr val="AF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17"/>
            <p:cNvSpPr/>
            <p:nvPr/>
          </p:nvSpPr>
          <p:spPr>
            <a:xfrm>
              <a:off x="7239952" y="3031807"/>
              <a:ext cx="60960" cy="80009"/>
            </a:xfrm>
            <a:custGeom>
              <a:avLst/>
              <a:gdLst/>
              <a:ahLst/>
              <a:cxnLst/>
              <a:rect l="l" t="t" r="r" b="b"/>
              <a:pathLst>
                <a:path w="60960" h="80009" extrusionOk="0">
                  <a:moveTo>
                    <a:pt x="60960" y="80010"/>
                  </a:moveTo>
                  <a:cubicBezTo>
                    <a:pt x="44768" y="72390"/>
                    <a:pt x="29528" y="63817"/>
                    <a:pt x="13335" y="56197"/>
                  </a:cubicBezTo>
                  <a:cubicBezTo>
                    <a:pt x="8573" y="50483"/>
                    <a:pt x="3810" y="45720"/>
                    <a:pt x="0" y="40005"/>
                  </a:cubicBezTo>
                  <a:cubicBezTo>
                    <a:pt x="7620" y="25717"/>
                    <a:pt x="16193" y="10477"/>
                    <a:pt x="21908" y="0"/>
                  </a:cubicBezTo>
                  <a:cubicBezTo>
                    <a:pt x="28575" y="3810"/>
                    <a:pt x="38100" y="10477"/>
                    <a:pt x="48578" y="16192"/>
                  </a:cubicBezTo>
                  <a:cubicBezTo>
                    <a:pt x="52388" y="38100"/>
                    <a:pt x="57150" y="59055"/>
                    <a:pt x="60960" y="80010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17"/>
            <p:cNvSpPr/>
            <p:nvPr/>
          </p:nvSpPr>
          <p:spPr>
            <a:xfrm>
              <a:off x="7270432" y="2974657"/>
              <a:ext cx="34707" cy="73342"/>
            </a:xfrm>
            <a:custGeom>
              <a:avLst/>
              <a:gdLst/>
              <a:ahLst/>
              <a:cxnLst/>
              <a:rect l="l" t="t" r="r" b="b"/>
              <a:pathLst>
                <a:path w="34707" h="73342" extrusionOk="0">
                  <a:moveTo>
                    <a:pt x="0" y="0"/>
                  </a:moveTo>
                  <a:cubicBezTo>
                    <a:pt x="7620" y="952"/>
                    <a:pt x="19050" y="-953"/>
                    <a:pt x="22860" y="2858"/>
                  </a:cubicBezTo>
                  <a:cubicBezTo>
                    <a:pt x="40005" y="20955"/>
                    <a:pt x="38100" y="54292"/>
                    <a:pt x="20003" y="73342"/>
                  </a:cubicBezTo>
                  <a:cubicBezTo>
                    <a:pt x="13335" y="48577"/>
                    <a:pt x="6668" y="24765"/>
                    <a:pt x="0" y="0"/>
                  </a:cubicBezTo>
                  <a:close/>
                </a:path>
              </a:pathLst>
            </a:custGeom>
            <a:solidFill>
              <a:srgbClr val="73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17"/>
            <p:cNvSpPr/>
            <p:nvPr/>
          </p:nvSpPr>
          <p:spPr>
            <a:xfrm>
              <a:off x="7076122" y="3020377"/>
              <a:ext cx="11430" cy="18097"/>
            </a:xfrm>
            <a:custGeom>
              <a:avLst/>
              <a:gdLst/>
              <a:ahLst/>
              <a:cxnLst/>
              <a:rect l="l" t="t" r="r" b="b"/>
              <a:pathLst>
                <a:path w="11430" h="18097" extrusionOk="0">
                  <a:moveTo>
                    <a:pt x="10478" y="0"/>
                  </a:moveTo>
                  <a:cubicBezTo>
                    <a:pt x="10478" y="5715"/>
                    <a:pt x="11430" y="11430"/>
                    <a:pt x="11430" y="17145"/>
                  </a:cubicBezTo>
                  <a:cubicBezTo>
                    <a:pt x="9525" y="17145"/>
                    <a:pt x="7620" y="18097"/>
                    <a:pt x="4763" y="18097"/>
                  </a:cubicBezTo>
                  <a:cubicBezTo>
                    <a:pt x="2858" y="12382"/>
                    <a:pt x="953" y="7620"/>
                    <a:pt x="0" y="1905"/>
                  </a:cubicBezTo>
                  <a:cubicBezTo>
                    <a:pt x="3810" y="1905"/>
                    <a:pt x="6668" y="952"/>
                    <a:pt x="10478" y="0"/>
                  </a:cubicBezTo>
                  <a:close/>
                </a:path>
              </a:pathLst>
            </a:custGeom>
            <a:solidFill>
              <a:srgbClr val="868B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17"/>
            <p:cNvSpPr/>
            <p:nvPr/>
          </p:nvSpPr>
          <p:spPr>
            <a:xfrm>
              <a:off x="7074910" y="2999421"/>
              <a:ext cx="6927" cy="6667"/>
            </a:xfrm>
            <a:custGeom>
              <a:avLst/>
              <a:gdLst/>
              <a:ahLst/>
              <a:cxnLst/>
              <a:rect l="l" t="t" r="r" b="b"/>
              <a:pathLst>
                <a:path w="6927" h="6667" extrusionOk="0">
                  <a:moveTo>
                    <a:pt x="2165" y="0"/>
                  </a:moveTo>
                  <a:cubicBezTo>
                    <a:pt x="4070" y="953"/>
                    <a:pt x="5975" y="953"/>
                    <a:pt x="6927" y="1905"/>
                  </a:cubicBezTo>
                  <a:cubicBezTo>
                    <a:pt x="6927" y="2858"/>
                    <a:pt x="5975" y="4763"/>
                    <a:pt x="5022" y="6668"/>
                  </a:cubicBezTo>
                  <a:cubicBezTo>
                    <a:pt x="3117" y="5715"/>
                    <a:pt x="1212" y="5715"/>
                    <a:pt x="260" y="4763"/>
                  </a:cubicBezTo>
                  <a:cubicBezTo>
                    <a:pt x="-693" y="3810"/>
                    <a:pt x="1212" y="1905"/>
                    <a:pt x="2165" y="0"/>
                  </a:cubicBezTo>
                  <a:close/>
                </a:path>
              </a:pathLst>
            </a:custGeom>
            <a:solidFill>
              <a:srgbClr val="868B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7"/>
            <p:cNvSpPr/>
            <p:nvPr/>
          </p:nvSpPr>
          <p:spPr>
            <a:xfrm>
              <a:off x="6939915" y="2587941"/>
              <a:ext cx="203523" cy="239077"/>
            </a:xfrm>
            <a:custGeom>
              <a:avLst/>
              <a:gdLst/>
              <a:ahLst/>
              <a:cxnLst/>
              <a:rect l="l" t="t" r="r" b="b"/>
              <a:pathLst>
                <a:path w="203523" h="239077" extrusionOk="0">
                  <a:moveTo>
                    <a:pt x="0" y="239078"/>
                  </a:moveTo>
                  <a:cubicBezTo>
                    <a:pt x="11430" y="199073"/>
                    <a:pt x="22860" y="160020"/>
                    <a:pt x="35242" y="120015"/>
                  </a:cubicBezTo>
                  <a:cubicBezTo>
                    <a:pt x="46672" y="82867"/>
                    <a:pt x="60007" y="46673"/>
                    <a:pt x="73342" y="10478"/>
                  </a:cubicBezTo>
                  <a:cubicBezTo>
                    <a:pt x="75247" y="6668"/>
                    <a:pt x="80963" y="3810"/>
                    <a:pt x="85725" y="0"/>
                  </a:cubicBezTo>
                  <a:cubicBezTo>
                    <a:pt x="106680" y="22860"/>
                    <a:pt x="131445" y="42863"/>
                    <a:pt x="147638" y="68580"/>
                  </a:cubicBezTo>
                  <a:cubicBezTo>
                    <a:pt x="168592" y="100965"/>
                    <a:pt x="180975" y="138113"/>
                    <a:pt x="199072" y="172403"/>
                  </a:cubicBezTo>
                  <a:cubicBezTo>
                    <a:pt x="207645" y="188595"/>
                    <a:pt x="203835" y="199073"/>
                    <a:pt x="187642" y="202883"/>
                  </a:cubicBezTo>
                  <a:cubicBezTo>
                    <a:pt x="141922" y="213360"/>
                    <a:pt x="95250" y="222885"/>
                    <a:pt x="48578" y="232410"/>
                  </a:cubicBezTo>
                  <a:cubicBezTo>
                    <a:pt x="31432" y="236220"/>
                    <a:pt x="15240" y="237173"/>
                    <a:pt x="0" y="239078"/>
                  </a:cubicBezTo>
                  <a:close/>
                </a:path>
              </a:pathLst>
            </a:custGeom>
            <a:solidFill>
              <a:srgbClr val="E045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17"/>
            <p:cNvSpPr/>
            <p:nvPr/>
          </p:nvSpPr>
          <p:spPr>
            <a:xfrm>
              <a:off x="7554277" y="4382452"/>
              <a:ext cx="2857" cy="952"/>
            </a:xfrm>
            <a:custGeom>
              <a:avLst/>
              <a:gdLst/>
              <a:ahLst/>
              <a:cxnLst/>
              <a:rect l="l" t="t" r="r" b="b"/>
              <a:pathLst>
                <a:path w="2857" h="952" extrusionOk="0">
                  <a:moveTo>
                    <a:pt x="0" y="0"/>
                  </a:moveTo>
                  <a:cubicBezTo>
                    <a:pt x="953" y="0"/>
                    <a:pt x="1905" y="953"/>
                    <a:pt x="2858" y="953"/>
                  </a:cubicBezTo>
                  <a:cubicBezTo>
                    <a:pt x="1905" y="953"/>
                    <a:pt x="953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68B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17"/>
            <p:cNvSpPr/>
            <p:nvPr/>
          </p:nvSpPr>
          <p:spPr>
            <a:xfrm>
              <a:off x="6908482" y="3207066"/>
              <a:ext cx="116205" cy="265747"/>
            </a:xfrm>
            <a:custGeom>
              <a:avLst/>
              <a:gdLst/>
              <a:ahLst/>
              <a:cxnLst/>
              <a:rect l="l" t="t" r="r" b="b"/>
              <a:pathLst>
                <a:path w="116205" h="265747" extrusionOk="0">
                  <a:moveTo>
                    <a:pt x="13335" y="0"/>
                  </a:moveTo>
                  <a:cubicBezTo>
                    <a:pt x="25718" y="9525"/>
                    <a:pt x="38100" y="19050"/>
                    <a:pt x="50483" y="28575"/>
                  </a:cubicBezTo>
                  <a:cubicBezTo>
                    <a:pt x="41910" y="100013"/>
                    <a:pt x="62865" y="162878"/>
                    <a:pt x="116205" y="216217"/>
                  </a:cubicBezTo>
                  <a:cubicBezTo>
                    <a:pt x="116205" y="220028"/>
                    <a:pt x="116205" y="223838"/>
                    <a:pt x="115253" y="227648"/>
                  </a:cubicBezTo>
                  <a:cubicBezTo>
                    <a:pt x="111443" y="231458"/>
                    <a:pt x="103823" y="236220"/>
                    <a:pt x="104775" y="239078"/>
                  </a:cubicBezTo>
                  <a:cubicBezTo>
                    <a:pt x="106680" y="246698"/>
                    <a:pt x="112395" y="254317"/>
                    <a:pt x="111443" y="265748"/>
                  </a:cubicBezTo>
                  <a:cubicBezTo>
                    <a:pt x="100965" y="260033"/>
                    <a:pt x="89535" y="255270"/>
                    <a:pt x="79058" y="249555"/>
                  </a:cubicBezTo>
                  <a:cubicBezTo>
                    <a:pt x="77153" y="245745"/>
                    <a:pt x="75248" y="241935"/>
                    <a:pt x="73343" y="239078"/>
                  </a:cubicBezTo>
                  <a:cubicBezTo>
                    <a:pt x="67628" y="235267"/>
                    <a:pt x="60960" y="231458"/>
                    <a:pt x="55245" y="227648"/>
                  </a:cubicBezTo>
                  <a:cubicBezTo>
                    <a:pt x="46673" y="211455"/>
                    <a:pt x="26670" y="200978"/>
                    <a:pt x="43815" y="173355"/>
                  </a:cubicBezTo>
                  <a:cubicBezTo>
                    <a:pt x="53340" y="158115"/>
                    <a:pt x="35243" y="125730"/>
                    <a:pt x="26670" y="101917"/>
                  </a:cubicBezTo>
                  <a:cubicBezTo>
                    <a:pt x="20003" y="80963"/>
                    <a:pt x="9525" y="60960"/>
                    <a:pt x="0" y="40005"/>
                  </a:cubicBezTo>
                  <a:cubicBezTo>
                    <a:pt x="0" y="28575"/>
                    <a:pt x="0" y="17145"/>
                    <a:pt x="0" y="5715"/>
                  </a:cubicBezTo>
                  <a:cubicBezTo>
                    <a:pt x="4763" y="3810"/>
                    <a:pt x="9525" y="1905"/>
                    <a:pt x="13335" y="0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6921817" y="3341369"/>
              <a:ext cx="12382" cy="20002"/>
            </a:xfrm>
            <a:custGeom>
              <a:avLst/>
              <a:gdLst/>
              <a:ahLst/>
              <a:cxnLst/>
              <a:rect l="l" t="t" r="r" b="b"/>
              <a:pathLst>
                <a:path w="12382" h="20002" extrusionOk="0">
                  <a:moveTo>
                    <a:pt x="6667" y="20002"/>
                  </a:moveTo>
                  <a:cubicBezTo>
                    <a:pt x="4763" y="14288"/>
                    <a:pt x="1905" y="8572"/>
                    <a:pt x="0" y="2858"/>
                  </a:cubicBezTo>
                  <a:cubicBezTo>
                    <a:pt x="1905" y="1905"/>
                    <a:pt x="3810" y="952"/>
                    <a:pt x="5715" y="0"/>
                  </a:cubicBezTo>
                  <a:cubicBezTo>
                    <a:pt x="7620" y="5715"/>
                    <a:pt x="10477" y="12383"/>
                    <a:pt x="12382" y="18097"/>
                  </a:cubicBezTo>
                  <a:cubicBezTo>
                    <a:pt x="10477" y="19050"/>
                    <a:pt x="8572" y="19050"/>
                    <a:pt x="6667" y="20002"/>
                  </a:cubicBezTo>
                  <a:close/>
                </a:path>
              </a:pathLst>
            </a:custGeom>
            <a:solidFill>
              <a:srgbClr val="D5D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17"/>
            <p:cNvSpPr/>
            <p:nvPr/>
          </p:nvSpPr>
          <p:spPr>
            <a:xfrm>
              <a:off x="6963727" y="3434714"/>
              <a:ext cx="18097" cy="11429"/>
            </a:xfrm>
            <a:custGeom>
              <a:avLst/>
              <a:gdLst/>
              <a:ahLst/>
              <a:cxnLst/>
              <a:rect l="l" t="t" r="r" b="b"/>
              <a:pathLst>
                <a:path w="18097" h="11429" extrusionOk="0">
                  <a:moveTo>
                    <a:pt x="0" y="0"/>
                  </a:moveTo>
                  <a:cubicBezTo>
                    <a:pt x="5715" y="3810"/>
                    <a:pt x="12382" y="7620"/>
                    <a:pt x="18097" y="11430"/>
                  </a:cubicBezTo>
                  <a:cubicBezTo>
                    <a:pt x="12382" y="7620"/>
                    <a:pt x="6667" y="3810"/>
                    <a:pt x="0" y="0"/>
                  </a:cubicBezTo>
                  <a:close/>
                </a:path>
              </a:pathLst>
            </a:custGeom>
            <a:solidFill>
              <a:srgbClr val="AF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17"/>
            <p:cNvSpPr/>
            <p:nvPr/>
          </p:nvSpPr>
          <p:spPr>
            <a:xfrm>
              <a:off x="7192327" y="4095002"/>
              <a:ext cx="220980" cy="75994"/>
            </a:xfrm>
            <a:custGeom>
              <a:avLst/>
              <a:gdLst/>
              <a:ahLst/>
              <a:cxnLst/>
              <a:rect l="l" t="t" r="r" b="b"/>
              <a:pathLst>
                <a:path w="220980" h="75994" extrusionOk="0">
                  <a:moveTo>
                    <a:pt x="60960" y="71232"/>
                  </a:moveTo>
                  <a:cubicBezTo>
                    <a:pt x="40958" y="73137"/>
                    <a:pt x="20955" y="74090"/>
                    <a:pt x="0" y="75995"/>
                  </a:cubicBezTo>
                  <a:cubicBezTo>
                    <a:pt x="0" y="72185"/>
                    <a:pt x="0" y="69328"/>
                    <a:pt x="0" y="65517"/>
                  </a:cubicBezTo>
                  <a:cubicBezTo>
                    <a:pt x="0" y="63612"/>
                    <a:pt x="0" y="61707"/>
                    <a:pt x="0" y="59803"/>
                  </a:cubicBezTo>
                  <a:cubicBezTo>
                    <a:pt x="953" y="44562"/>
                    <a:pt x="1905" y="28370"/>
                    <a:pt x="1905" y="9320"/>
                  </a:cubicBezTo>
                  <a:cubicBezTo>
                    <a:pt x="27623" y="15987"/>
                    <a:pt x="54293" y="-11635"/>
                    <a:pt x="79058" y="17892"/>
                  </a:cubicBezTo>
                  <a:cubicBezTo>
                    <a:pt x="81915" y="21703"/>
                    <a:pt x="94298" y="18845"/>
                    <a:pt x="101918" y="19797"/>
                  </a:cubicBezTo>
                  <a:cubicBezTo>
                    <a:pt x="102870" y="19797"/>
                    <a:pt x="103823" y="20750"/>
                    <a:pt x="104775" y="20750"/>
                  </a:cubicBezTo>
                  <a:cubicBezTo>
                    <a:pt x="103823" y="20750"/>
                    <a:pt x="102870" y="19797"/>
                    <a:pt x="101918" y="19797"/>
                  </a:cubicBezTo>
                  <a:cubicBezTo>
                    <a:pt x="101918" y="17892"/>
                    <a:pt x="102870" y="15035"/>
                    <a:pt x="102870" y="14082"/>
                  </a:cubicBezTo>
                  <a:cubicBezTo>
                    <a:pt x="129540" y="9320"/>
                    <a:pt x="155258" y="4557"/>
                    <a:pt x="181928" y="747"/>
                  </a:cubicBezTo>
                  <a:cubicBezTo>
                    <a:pt x="194310" y="-1158"/>
                    <a:pt x="207645" y="747"/>
                    <a:pt x="220980" y="4557"/>
                  </a:cubicBezTo>
                  <a:cubicBezTo>
                    <a:pt x="170498" y="28370"/>
                    <a:pt x="119063" y="41705"/>
                    <a:pt x="62865" y="25512"/>
                  </a:cubicBezTo>
                  <a:cubicBezTo>
                    <a:pt x="62865" y="42657"/>
                    <a:pt x="61913" y="56945"/>
                    <a:pt x="60960" y="71232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17"/>
            <p:cNvSpPr/>
            <p:nvPr/>
          </p:nvSpPr>
          <p:spPr>
            <a:xfrm>
              <a:off x="7469505" y="3972877"/>
              <a:ext cx="88582" cy="127634"/>
            </a:xfrm>
            <a:custGeom>
              <a:avLst/>
              <a:gdLst/>
              <a:ahLst/>
              <a:cxnLst/>
              <a:rect l="l" t="t" r="r" b="b"/>
              <a:pathLst>
                <a:path w="88582" h="127634" extrusionOk="0">
                  <a:moveTo>
                    <a:pt x="88582" y="80010"/>
                  </a:moveTo>
                  <a:cubicBezTo>
                    <a:pt x="84772" y="87630"/>
                    <a:pt x="80010" y="94297"/>
                    <a:pt x="76200" y="101917"/>
                  </a:cubicBezTo>
                  <a:cubicBezTo>
                    <a:pt x="60960" y="107632"/>
                    <a:pt x="46672" y="114300"/>
                    <a:pt x="32385" y="120015"/>
                  </a:cubicBezTo>
                  <a:cubicBezTo>
                    <a:pt x="21907" y="122872"/>
                    <a:pt x="10477" y="125730"/>
                    <a:pt x="0" y="127635"/>
                  </a:cubicBezTo>
                  <a:cubicBezTo>
                    <a:pt x="2857" y="113347"/>
                    <a:pt x="4763" y="100013"/>
                    <a:pt x="7620" y="85725"/>
                  </a:cubicBezTo>
                  <a:cubicBezTo>
                    <a:pt x="7620" y="83820"/>
                    <a:pt x="7620" y="81915"/>
                    <a:pt x="7620" y="80010"/>
                  </a:cubicBezTo>
                  <a:cubicBezTo>
                    <a:pt x="7620" y="80010"/>
                    <a:pt x="7620" y="80010"/>
                    <a:pt x="7620" y="80010"/>
                  </a:cubicBezTo>
                  <a:cubicBezTo>
                    <a:pt x="14288" y="83820"/>
                    <a:pt x="20002" y="87630"/>
                    <a:pt x="26670" y="92392"/>
                  </a:cubicBezTo>
                  <a:cubicBezTo>
                    <a:pt x="28575" y="91440"/>
                    <a:pt x="31432" y="90488"/>
                    <a:pt x="33338" y="88582"/>
                  </a:cubicBezTo>
                  <a:cubicBezTo>
                    <a:pt x="28575" y="78105"/>
                    <a:pt x="23813" y="67628"/>
                    <a:pt x="19050" y="57150"/>
                  </a:cubicBezTo>
                  <a:cubicBezTo>
                    <a:pt x="18097" y="52388"/>
                    <a:pt x="15240" y="47625"/>
                    <a:pt x="17145" y="44767"/>
                  </a:cubicBezTo>
                  <a:cubicBezTo>
                    <a:pt x="20955" y="37147"/>
                    <a:pt x="26670" y="30480"/>
                    <a:pt x="31432" y="23813"/>
                  </a:cubicBezTo>
                  <a:cubicBezTo>
                    <a:pt x="31432" y="21907"/>
                    <a:pt x="31432" y="20003"/>
                    <a:pt x="32385" y="18097"/>
                  </a:cubicBezTo>
                  <a:cubicBezTo>
                    <a:pt x="36195" y="18097"/>
                    <a:pt x="40005" y="18097"/>
                    <a:pt x="43815" y="18097"/>
                  </a:cubicBezTo>
                  <a:cubicBezTo>
                    <a:pt x="52388" y="12382"/>
                    <a:pt x="60007" y="6667"/>
                    <a:pt x="68580" y="0"/>
                  </a:cubicBezTo>
                  <a:cubicBezTo>
                    <a:pt x="74295" y="26670"/>
                    <a:pt x="80963" y="53340"/>
                    <a:pt x="88582" y="80010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17"/>
            <p:cNvSpPr/>
            <p:nvPr/>
          </p:nvSpPr>
          <p:spPr>
            <a:xfrm>
              <a:off x="7193280" y="4030979"/>
              <a:ext cx="139064" cy="33462"/>
            </a:xfrm>
            <a:custGeom>
              <a:avLst/>
              <a:gdLst/>
              <a:ahLst/>
              <a:cxnLst/>
              <a:rect l="l" t="t" r="r" b="b"/>
              <a:pathLst>
                <a:path w="139064" h="33462" extrusionOk="0">
                  <a:moveTo>
                    <a:pt x="0" y="28575"/>
                  </a:moveTo>
                  <a:cubicBezTo>
                    <a:pt x="46672" y="19050"/>
                    <a:pt x="92393" y="9525"/>
                    <a:pt x="139065" y="0"/>
                  </a:cubicBezTo>
                  <a:cubicBezTo>
                    <a:pt x="127635" y="16192"/>
                    <a:pt x="114300" y="26670"/>
                    <a:pt x="89535" y="24765"/>
                  </a:cubicBezTo>
                  <a:cubicBezTo>
                    <a:pt x="69532" y="22860"/>
                    <a:pt x="48577" y="31432"/>
                    <a:pt x="27622" y="33338"/>
                  </a:cubicBezTo>
                  <a:cubicBezTo>
                    <a:pt x="18097" y="34290"/>
                    <a:pt x="8572" y="29527"/>
                    <a:pt x="0" y="28575"/>
                  </a:cubicBezTo>
                  <a:close/>
                </a:path>
              </a:pathLst>
            </a:custGeom>
            <a:solidFill>
              <a:srgbClr val="868B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7506652" y="3934777"/>
              <a:ext cx="30480" cy="56197"/>
            </a:xfrm>
            <a:custGeom>
              <a:avLst/>
              <a:gdLst/>
              <a:ahLst/>
              <a:cxnLst/>
              <a:rect l="l" t="t" r="r" b="b"/>
              <a:pathLst>
                <a:path w="30480" h="56197" extrusionOk="0">
                  <a:moveTo>
                    <a:pt x="30480" y="38100"/>
                  </a:moveTo>
                  <a:cubicBezTo>
                    <a:pt x="21908" y="43815"/>
                    <a:pt x="14288" y="49530"/>
                    <a:pt x="5715" y="56197"/>
                  </a:cubicBezTo>
                  <a:cubicBezTo>
                    <a:pt x="3810" y="44767"/>
                    <a:pt x="1905" y="33338"/>
                    <a:pt x="0" y="21907"/>
                  </a:cubicBezTo>
                  <a:cubicBezTo>
                    <a:pt x="4763" y="16192"/>
                    <a:pt x="9525" y="10478"/>
                    <a:pt x="19050" y="0"/>
                  </a:cubicBezTo>
                  <a:cubicBezTo>
                    <a:pt x="23813" y="16192"/>
                    <a:pt x="27623" y="27622"/>
                    <a:pt x="30480" y="38100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7144663" y="4109084"/>
              <a:ext cx="35115" cy="40005"/>
            </a:xfrm>
            <a:custGeom>
              <a:avLst/>
              <a:gdLst/>
              <a:ahLst/>
              <a:cxnLst/>
              <a:rect l="l" t="t" r="r" b="b"/>
              <a:pathLst>
                <a:path w="35115" h="40005" extrusionOk="0">
                  <a:moveTo>
                    <a:pt x="12422" y="40005"/>
                  </a:moveTo>
                  <a:cubicBezTo>
                    <a:pt x="-6628" y="11430"/>
                    <a:pt x="-4723" y="3810"/>
                    <a:pt x="24804" y="0"/>
                  </a:cubicBezTo>
                  <a:cubicBezTo>
                    <a:pt x="52427" y="22860"/>
                    <a:pt x="16232" y="26670"/>
                    <a:pt x="12422" y="40005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7375207" y="4052771"/>
              <a:ext cx="67627" cy="34405"/>
            </a:xfrm>
            <a:custGeom>
              <a:avLst/>
              <a:gdLst/>
              <a:ahLst/>
              <a:cxnLst/>
              <a:rect l="l" t="t" r="r" b="b"/>
              <a:pathLst>
                <a:path w="67627" h="34405" extrusionOk="0">
                  <a:moveTo>
                    <a:pt x="67628" y="34405"/>
                  </a:moveTo>
                  <a:cubicBezTo>
                    <a:pt x="40005" y="22975"/>
                    <a:pt x="20955" y="15355"/>
                    <a:pt x="0" y="6783"/>
                  </a:cubicBezTo>
                  <a:cubicBezTo>
                    <a:pt x="21907" y="-9410"/>
                    <a:pt x="37148" y="7735"/>
                    <a:pt x="53340" y="13450"/>
                  </a:cubicBezTo>
                  <a:cubicBezTo>
                    <a:pt x="59055" y="15355"/>
                    <a:pt x="60960" y="23928"/>
                    <a:pt x="67628" y="34405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7265669" y="4142421"/>
              <a:ext cx="51435" cy="23812"/>
            </a:xfrm>
            <a:custGeom>
              <a:avLst/>
              <a:gdLst/>
              <a:ahLst/>
              <a:cxnLst/>
              <a:rect l="l" t="t" r="r" b="b"/>
              <a:pathLst>
                <a:path w="51435" h="23812" extrusionOk="0">
                  <a:moveTo>
                    <a:pt x="41910" y="23813"/>
                  </a:moveTo>
                  <a:cubicBezTo>
                    <a:pt x="27623" y="23813"/>
                    <a:pt x="13335" y="23813"/>
                    <a:pt x="0" y="23813"/>
                  </a:cubicBezTo>
                  <a:cubicBezTo>
                    <a:pt x="16193" y="16193"/>
                    <a:pt x="31432" y="7620"/>
                    <a:pt x="47625" y="0"/>
                  </a:cubicBezTo>
                  <a:cubicBezTo>
                    <a:pt x="48578" y="1905"/>
                    <a:pt x="50482" y="3810"/>
                    <a:pt x="51435" y="5715"/>
                  </a:cubicBezTo>
                  <a:cubicBezTo>
                    <a:pt x="47625" y="11430"/>
                    <a:pt x="44768" y="17145"/>
                    <a:pt x="41910" y="23813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7379969" y="4013834"/>
              <a:ext cx="32385" cy="37147"/>
            </a:xfrm>
            <a:custGeom>
              <a:avLst/>
              <a:gdLst/>
              <a:ahLst/>
              <a:cxnLst/>
              <a:rect l="l" t="t" r="r" b="b"/>
              <a:pathLst>
                <a:path w="32385" h="37147" extrusionOk="0">
                  <a:moveTo>
                    <a:pt x="0" y="11430"/>
                  </a:moveTo>
                  <a:cubicBezTo>
                    <a:pt x="10478" y="7620"/>
                    <a:pt x="20003" y="3810"/>
                    <a:pt x="30480" y="0"/>
                  </a:cubicBezTo>
                  <a:cubicBezTo>
                    <a:pt x="31432" y="10478"/>
                    <a:pt x="31432" y="20003"/>
                    <a:pt x="32385" y="37147"/>
                  </a:cubicBezTo>
                  <a:cubicBezTo>
                    <a:pt x="18098" y="25718"/>
                    <a:pt x="8573" y="18097"/>
                    <a:pt x="0" y="11430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7295197" y="4066221"/>
              <a:ext cx="20002" cy="31432"/>
            </a:xfrm>
            <a:custGeom>
              <a:avLst/>
              <a:gdLst/>
              <a:ahLst/>
              <a:cxnLst/>
              <a:rect l="l" t="t" r="r" b="b"/>
              <a:pathLst>
                <a:path w="20002" h="31432" extrusionOk="0">
                  <a:moveTo>
                    <a:pt x="0" y="28575"/>
                  </a:moveTo>
                  <a:cubicBezTo>
                    <a:pt x="2857" y="19050"/>
                    <a:pt x="4763" y="9525"/>
                    <a:pt x="7620" y="0"/>
                  </a:cubicBezTo>
                  <a:cubicBezTo>
                    <a:pt x="11430" y="953"/>
                    <a:pt x="15240" y="1905"/>
                    <a:pt x="20002" y="2858"/>
                  </a:cubicBezTo>
                  <a:cubicBezTo>
                    <a:pt x="17145" y="12383"/>
                    <a:pt x="15240" y="21908"/>
                    <a:pt x="12382" y="31433"/>
                  </a:cubicBezTo>
                  <a:cubicBezTo>
                    <a:pt x="8572" y="30480"/>
                    <a:pt x="3810" y="29528"/>
                    <a:pt x="0" y="28575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7477125" y="4030027"/>
              <a:ext cx="25717" cy="35242"/>
            </a:xfrm>
            <a:custGeom>
              <a:avLst/>
              <a:gdLst/>
              <a:ahLst/>
              <a:cxnLst/>
              <a:rect l="l" t="t" r="r" b="b"/>
              <a:pathLst>
                <a:path w="25717" h="35242" extrusionOk="0">
                  <a:moveTo>
                    <a:pt x="11430" y="0"/>
                  </a:moveTo>
                  <a:cubicBezTo>
                    <a:pt x="16193" y="10478"/>
                    <a:pt x="20955" y="20955"/>
                    <a:pt x="25718" y="31432"/>
                  </a:cubicBezTo>
                  <a:cubicBezTo>
                    <a:pt x="23813" y="32385"/>
                    <a:pt x="20955" y="33338"/>
                    <a:pt x="19050" y="35242"/>
                  </a:cubicBezTo>
                  <a:cubicBezTo>
                    <a:pt x="12382" y="31432"/>
                    <a:pt x="6668" y="27622"/>
                    <a:pt x="0" y="22860"/>
                  </a:cubicBezTo>
                  <a:cubicBezTo>
                    <a:pt x="2857" y="15240"/>
                    <a:pt x="7620" y="7620"/>
                    <a:pt x="11430" y="0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7432357" y="4104321"/>
              <a:ext cx="10477" cy="15240"/>
            </a:xfrm>
            <a:custGeom>
              <a:avLst/>
              <a:gdLst/>
              <a:ahLst/>
              <a:cxnLst/>
              <a:rect l="l" t="t" r="r" b="b"/>
              <a:pathLst>
                <a:path w="10477" h="15240" extrusionOk="0">
                  <a:moveTo>
                    <a:pt x="7620" y="0"/>
                  </a:moveTo>
                  <a:cubicBezTo>
                    <a:pt x="8573" y="4763"/>
                    <a:pt x="9525" y="9525"/>
                    <a:pt x="10478" y="13335"/>
                  </a:cubicBezTo>
                  <a:cubicBezTo>
                    <a:pt x="6668" y="14288"/>
                    <a:pt x="3810" y="14288"/>
                    <a:pt x="0" y="15240"/>
                  </a:cubicBezTo>
                  <a:cubicBezTo>
                    <a:pt x="0" y="12383"/>
                    <a:pt x="953" y="8572"/>
                    <a:pt x="953" y="5715"/>
                  </a:cubicBezTo>
                  <a:cubicBezTo>
                    <a:pt x="3810" y="3810"/>
                    <a:pt x="5715" y="1905"/>
                    <a:pt x="7620" y="0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17"/>
            <p:cNvSpPr/>
            <p:nvPr/>
          </p:nvSpPr>
          <p:spPr>
            <a:xfrm>
              <a:off x="7490460" y="3990021"/>
              <a:ext cx="10477" cy="6667"/>
            </a:xfrm>
            <a:custGeom>
              <a:avLst/>
              <a:gdLst/>
              <a:ahLst/>
              <a:cxnLst/>
              <a:rect l="l" t="t" r="r" b="b"/>
              <a:pathLst>
                <a:path w="10477" h="6667" extrusionOk="0">
                  <a:moveTo>
                    <a:pt x="10477" y="953"/>
                  </a:moveTo>
                  <a:cubicBezTo>
                    <a:pt x="10477" y="2858"/>
                    <a:pt x="10477" y="4763"/>
                    <a:pt x="9525" y="6668"/>
                  </a:cubicBezTo>
                  <a:cubicBezTo>
                    <a:pt x="6667" y="4763"/>
                    <a:pt x="2857" y="1905"/>
                    <a:pt x="0" y="0"/>
                  </a:cubicBezTo>
                  <a:cubicBezTo>
                    <a:pt x="3810" y="0"/>
                    <a:pt x="7620" y="953"/>
                    <a:pt x="10477" y="953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17"/>
            <p:cNvSpPr/>
            <p:nvPr/>
          </p:nvSpPr>
          <p:spPr>
            <a:xfrm>
              <a:off x="7340917" y="4066221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6668" y="1905"/>
                  </a:moveTo>
                  <a:cubicBezTo>
                    <a:pt x="5715" y="3810"/>
                    <a:pt x="5715" y="5715"/>
                    <a:pt x="4763" y="6668"/>
                  </a:cubicBezTo>
                  <a:cubicBezTo>
                    <a:pt x="3810" y="6668"/>
                    <a:pt x="952" y="5715"/>
                    <a:pt x="0" y="4763"/>
                  </a:cubicBezTo>
                  <a:cubicBezTo>
                    <a:pt x="0" y="3810"/>
                    <a:pt x="952" y="1905"/>
                    <a:pt x="1905" y="0"/>
                  </a:cubicBezTo>
                  <a:cubicBezTo>
                    <a:pt x="2857" y="953"/>
                    <a:pt x="4763" y="1905"/>
                    <a:pt x="6668" y="1905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7261600" y="4077652"/>
              <a:ext cx="6926" cy="6667"/>
            </a:xfrm>
            <a:custGeom>
              <a:avLst/>
              <a:gdLst/>
              <a:ahLst/>
              <a:cxnLst/>
              <a:rect l="l" t="t" r="r" b="b"/>
              <a:pathLst>
                <a:path w="6926" h="6667" extrusionOk="0">
                  <a:moveTo>
                    <a:pt x="2164" y="0"/>
                  </a:moveTo>
                  <a:cubicBezTo>
                    <a:pt x="4069" y="953"/>
                    <a:pt x="5975" y="953"/>
                    <a:pt x="6927" y="1905"/>
                  </a:cubicBezTo>
                  <a:cubicBezTo>
                    <a:pt x="6927" y="2857"/>
                    <a:pt x="5975" y="4763"/>
                    <a:pt x="5022" y="6667"/>
                  </a:cubicBezTo>
                  <a:cubicBezTo>
                    <a:pt x="3117" y="5715"/>
                    <a:pt x="1212" y="5715"/>
                    <a:pt x="260" y="4763"/>
                  </a:cubicBezTo>
                  <a:cubicBezTo>
                    <a:pt x="-693" y="3810"/>
                    <a:pt x="1212" y="1905"/>
                    <a:pt x="2164" y="0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7200900" y="4084319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0" y="4763"/>
                  </a:moveTo>
                  <a:cubicBezTo>
                    <a:pt x="952" y="2858"/>
                    <a:pt x="952" y="953"/>
                    <a:pt x="1905" y="0"/>
                  </a:cubicBezTo>
                  <a:cubicBezTo>
                    <a:pt x="2857" y="0"/>
                    <a:pt x="4763" y="953"/>
                    <a:pt x="6668" y="1905"/>
                  </a:cubicBezTo>
                  <a:cubicBezTo>
                    <a:pt x="5715" y="3810"/>
                    <a:pt x="5715" y="5715"/>
                    <a:pt x="4763" y="6668"/>
                  </a:cubicBezTo>
                  <a:cubicBezTo>
                    <a:pt x="3810" y="6668"/>
                    <a:pt x="1905" y="4763"/>
                    <a:pt x="0" y="4763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7167562" y="4087177"/>
              <a:ext cx="10477" cy="11429"/>
            </a:xfrm>
            <a:custGeom>
              <a:avLst/>
              <a:gdLst/>
              <a:ahLst/>
              <a:cxnLst/>
              <a:rect l="l" t="t" r="r" b="b"/>
              <a:pathLst>
                <a:path w="10477" h="11429" extrusionOk="0">
                  <a:moveTo>
                    <a:pt x="952" y="11430"/>
                  </a:moveTo>
                  <a:cubicBezTo>
                    <a:pt x="952" y="7620"/>
                    <a:pt x="0" y="3810"/>
                    <a:pt x="0" y="0"/>
                  </a:cubicBezTo>
                  <a:cubicBezTo>
                    <a:pt x="3810" y="1905"/>
                    <a:pt x="6668" y="3810"/>
                    <a:pt x="10477" y="6667"/>
                  </a:cubicBezTo>
                  <a:cubicBezTo>
                    <a:pt x="7620" y="8572"/>
                    <a:pt x="4763" y="9525"/>
                    <a:pt x="952" y="11430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7340917" y="4140517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6668" y="1905"/>
                  </a:moveTo>
                  <a:cubicBezTo>
                    <a:pt x="5715" y="3810"/>
                    <a:pt x="5715" y="5715"/>
                    <a:pt x="4763" y="6667"/>
                  </a:cubicBezTo>
                  <a:cubicBezTo>
                    <a:pt x="3810" y="6667"/>
                    <a:pt x="1905" y="5715"/>
                    <a:pt x="0" y="4763"/>
                  </a:cubicBezTo>
                  <a:cubicBezTo>
                    <a:pt x="952" y="2857"/>
                    <a:pt x="952" y="952"/>
                    <a:pt x="1905" y="0"/>
                  </a:cubicBezTo>
                  <a:cubicBezTo>
                    <a:pt x="2857" y="0"/>
                    <a:pt x="4763" y="952"/>
                    <a:pt x="6668" y="1905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7359014" y="4072889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6668" y="4763"/>
                  </a:moveTo>
                  <a:cubicBezTo>
                    <a:pt x="4763" y="5715"/>
                    <a:pt x="2858" y="6667"/>
                    <a:pt x="1905" y="6667"/>
                  </a:cubicBezTo>
                  <a:cubicBezTo>
                    <a:pt x="953" y="5715"/>
                    <a:pt x="0" y="3810"/>
                    <a:pt x="0" y="1905"/>
                  </a:cubicBezTo>
                  <a:cubicBezTo>
                    <a:pt x="1905" y="953"/>
                    <a:pt x="3810" y="0"/>
                    <a:pt x="4763" y="0"/>
                  </a:cubicBezTo>
                  <a:cubicBezTo>
                    <a:pt x="5715" y="0"/>
                    <a:pt x="5715" y="2857"/>
                    <a:pt x="6668" y="4763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7337107" y="4026217"/>
              <a:ext cx="13335" cy="4762"/>
            </a:xfrm>
            <a:custGeom>
              <a:avLst/>
              <a:gdLst/>
              <a:ahLst/>
              <a:cxnLst/>
              <a:rect l="l" t="t" r="r" b="b"/>
              <a:pathLst>
                <a:path w="13335" h="4762" extrusionOk="0">
                  <a:moveTo>
                    <a:pt x="0" y="0"/>
                  </a:moveTo>
                  <a:cubicBezTo>
                    <a:pt x="4763" y="1905"/>
                    <a:pt x="8573" y="2857"/>
                    <a:pt x="13335" y="4763"/>
                  </a:cubicBezTo>
                  <a:cubicBezTo>
                    <a:pt x="8573" y="2857"/>
                    <a:pt x="3810" y="952"/>
                    <a:pt x="0" y="0"/>
                  </a:cubicBezTo>
                  <a:close/>
                </a:path>
              </a:pathLst>
            </a:custGeom>
            <a:solidFill>
              <a:srgbClr val="868B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7150417" y="4057649"/>
              <a:ext cx="18097" cy="6667"/>
            </a:xfrm>
            <a:custGeom>
              <a:avLst/>
              <a:gdLst/>
              <a:ahLst/>
              <a:cxnLst/>
              <a:rect l="l" t="t" r="r" b="b"/>
              <a:pathLst>
                <a:path w="18097" h="6667" extrusionOk="0">
                  <a:moveTo>
                    <a:pt x="5715" y="6668"/>
                  </a:moveTo>
                  <a:cubicBezTo>
                    <a:pt x="3810" y="4763"/>
                    <a:pt x="1905" y="2857"/>
                    <a:pt x="0" y="953"/>
                  </a:cubicBezTo>
                  <a:cubicBezTo>
                    <a:pt x="1905" y="953"/>
                    <a:pt x="3810" y="0"/>
                    <a:pt x="5715" y="0"/>
                  </a:cubicBezTo>
                  <a:cubicBezTo>
                    <a:pt x="7620" y="0"/>
                    <a:pt x="9525" y="0"/>
                    <a:pt x="12382" y="0"/>
                  </a:cubicBezTo>
                  <a:cubicBezTo>
                    <a:pt x="14288" y="0"/>
                    <a:pt x="16193" y="953"/>
                    <a:pt x="18097" y="953"/>
                  </a:cubicBezTo>
                  <a:cubicBezTo>
                    <a:pt x="14288" y="3810"/>
                    <a:pt x="10477" y="5715"/>
                    <a:pt x="5715" y="6668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7449502" y="4060506"/>
              <a:ext cx="4762" cy="1905"/>
            </a:xfrm>
            <a:custGeom>
              <a:avLst/>
              <a:gdLst/>
              <a:ahLst/>
              <a:cxnLst/>
              <a:rect l="l" t="t" r="r" b="b"/>
              <a:pathLst>
                <a:path w="4762" h="1905" extrusionOk="0">
                  <a:moveTo>
                    <a:pt x="4763" y="953"/>
                  </a:moveTo>
                  <a:cubicBezTo>
                    <a:pt x="3810" y="953"/>
                    <a:pt x="2858" y="1905"/>
                    <a:pt x="1905" y="1905"/>
                  </a:cubicBezTo>
                  <a:cubicBezTo>
                    <a:pt x="953" y="1905"/>
                    <a:pt x="953" y="953"/>
                    <a:pt x="0" y="0"/>
                  </a:cubicBezTo>
                  <a:cubicBezTo>
                    <a:pt x="1905" y="953"/>
                    <a:pt x="3810" y="953"/>
                    <a:pt x="4763" y="953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17"/>
            <p:cNvSpPr/>
            <p:nvPr/>
          </p:nvSpPr>
          <p:spPr>
            <a:xfrm>
              <a:off x="7476172" y="4052887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5" extrusionOk="0">
                  <a:moveTo>
                    <a:pt x="0" y="0"/>
                  </a:moveTo>
                  <a:cubicBezTo>
                    <a:pt x="0" y="1905"/>
                    <a:pt x="0" y="3810"/>
                    <a:pt x="0" y="5715"/>
                  </a:cubicBezTo>
                  <a:cubicBezTo>
                    <a:pt x="0" y="3810"/>
                    <a:pt x="0" y="1905"/>
                    <a:pt x="0" y="0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17"/>
            <p:cNvSpPr/>
            <p:nvPr/>
          </p:nvSpPr>
          <p:spPr>
            <a:xfrm>
              <a:off x="7434262" y="4104321"/>
              <a:ext cx="5714" cy="5715"/>
            </a:xfrm>
            <a:custGeom>
              <a:avLst/>
              <a:gdLst/>
              <a:ahLst/>
              <a:cxnLst/>
              <a:rect l="l" t="t" r="r" b="b"/>
              <a:pathLst>
                <a:path w="5714" h="5715" extrusionOk="0">
                  <a:moveTo>
                    <a:pt x="5715" y="0"/>
                  </a:moveTo>
                  <a:cubicBezTo>
                    <a:pt x="3810" y="1905"/>
                    <a:pt x="1905" y="3810"/>
                    <a:pt x="0" y="5715"/>
                  </a:cubicBezTo>
                  <a:cubicBezTo>
                    <a:pt x="1905" y="3810"/>
                    <a:pt x="3810" y="1905"/>
                    <a:pt x="5715" y="0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17"/>
            <p:cNvSpPr/>
            <p:nvPr/>
          </p:nvSpPr>
          <p:spPr>
            <a:xfrm>
              <a:off x="7193280" y="4154804"/>
              <a:ext cx="9525" cy="5714"/>
            </a:xfrm>
            <a:custGeom>
              <a:avLst/>
              <a:gdLst/>
              <a:ahLst/>
              <a:cxnLst/>
              <a:rect l="l" t="t" r="r" b="b"/>
              <a:pathLst>
                <a:path w="9525" h="5714" extrusionOk="0">
                  <a:moveTo>
                    <a:pt x="0" y="0"/>
                  </a:moveTo>
                  <a:cubicBezTo>
                    <a:pt x="0" y="1905"/>
                    <a:pt x="0" y="3810"/>
                    <a:pt x="0" y="5715"/>
                  </a:cubicBezTo>
                  <a:cubicBezTo>
                    <a:pt x="0" y="3810"/>
                    <a:pt x="0" y="1905"/>
                    <a:pt x="0" y="0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17"/>
            <p:cNvSpPr/>
            <p:nvPr/>
          </p:nvSpPr>
          <p:spPr>
            <a:xfrm>
              <a:off x="7307580" y="3096577"/>
              <a:ext cx="17144" cy="38100"/>
            </a:xfrm>
            <a:custGeom>
              <a:avLst/>
              <a:gdLst/>
              <a:ahLst/>
              <a:cxnLst/>
              <a:rect l="l" t="t" r="r" b="b"/>
              <a:pathLst>
                <a:path w="17144" h="38100" extrusionOk="0">
                  <a:moveTo>
                    <a:pt x="17145" y="38100"/>
                  </a:moveTo>
                  <a:cubicBezTo>
                    <a:pt x="11430" y="33338"/>
                    <a:pt x="5715" y="29527"/>
                    <a:pt x="0" y="24765"/>
                  </a:cubicBezTo>
                  <a:cubicBezTo>
                    <a:pt x="0" y="20955"/>
                    <a:pt x="952" y="18097"/>
                    <a:pt x="952" y="14288"/>
                  </a:cubicBezTo>
                  <a:cubicBezTo>
                    <a:pt x="3810" y="10477"/>
                    <a:pt x="5715" y="6667"/>
                    <a:pt x="10477" y="0"/>
                  </a:cubicBezTo>
                  <a:cubicBezTo>
                    <a:pt x="13335" y="14288"/>
                    <a:pt x="15240" y="25717"/>
                    <a:pt x="17145" y="38100"/>
                  </a:cubicBezTo>
                  <a:close/>
                </a:path>
              </a:pathLst>
            </a:custGeom>
            <a:solidFill>
              <a:srgbClr val="73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17"/>
            <p:cNvSpPr/>
            <p:nvPr/>
          </p:nvSpPr>
          <p:spPr>
            <a:xfrm>
              <a:off x="7382827" y="3291839"/>
              <a:ext cx="20002" cy="21907"/>
            </a:xfrm>
            <a:custGeom>
              <a:avLst/>
              <a:gdLst/>
              <a:ahLst/>
              <a:cxnLst/>
              <a:rect l="l" t="t" r="r" b="b"/>
              <a:pathLst>
                <a:path w="20002" h="21907" extrusionOk="0">
                  <a:moveTo>
                    <a:pt x="0" y="21907"/>
                  </a:moveTo>
                  <a:cubicBezTo>
                    <a:pt x="953" y="14288"/>
                    <a:pt x="2858" y="7620"/>
                    <a:pt x="3810" y="0"/>
                  </a:cubicBezTo>
                  <a:cubicBezTo>
                    <a:pt x="9525" y="1905"/>
                    <a:pt x="14288" y="2857"/>
                    <a:pt x="20003" y="4763"/>
                  </a:cubicBezTo>
                  <a:cubicBezTo>
                    <a:pt x="14288" y="10477"/>
                    <a:pt x="7620" y="16192"/>
                    <a:pt x="0" y="21907"/>
                  </a:cubicBezTo>
                  <a:close/>
                </a:path>
              </a:pathLst>
            </a:custGeom>
            <a:solidFill>
              <a:srgbClr val="73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17"/>
            <p:cNvSpPr/>
            <p:nvPr/>
          </p:nvSpPr>
          <p:spPr>
            <a:xfrm>
              <a:off x="7325677" y="3080384"/>
              <a:ext cx="13335" cy="26670"/>
            </a:xfrm>
            <a:custGeom>
              <a:avLst/>
              <a:gdLst/>
              <a:ahLst/>
              <a:cxnLst/>
              <a:rect l="l" t="t" r="r" b="b"/>
              <a:pathLst>
                <a:path w="13335" h="26670" extrusionOk="0">
                  <a:moveTo>
                    <a:pt x="6668" y="26670"/>
                  </a:moveTo>
                  <a:cubicBezTo>
                    <a:pt x="4763" y="18098"/>
                    <a:pt x="1905" y="10478"/>
                    <a:pt x="0" y="1905"/>
                  </a:cubicBezTo>
                  <a:cubicBezTo>
                    <a:pt x="1905" y="953"/>
                    <a:pt x="4763" y="953"/>
                    <a:pt x="6668" y="0"/>
                  </a:cubicBezTo>
                  <a:cubicBezTo>
                    <a:pt x="8573" y="8573"/>
                    <a:pt x="11430" y="16193"/>
                    <a:pt x="13335" y="24765"/>
                  </a:cubicBezTo>
                  <a:cubicBezTo>
                    <a:pt x="10478" y="25718"/>
                    <a:pt x="8573" y="25718"/>
                    <a:pt x="6668" y="26670"/>
                  </a:cubicBezTo>
                  <a:close/>
                </a:path>
              </a:pathLst>
            </a:custGeom>
            <a:solidFill>
              <a:srgbClr val="73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17"/>
            <p:cNvSpPr/>
            <p:nvPr/>
          </p:nvSpPr>
          <p:spPr>
            <a:xfrm>
              <a:off x="7300912" y="3110864"/>
              <a:ext cx="7619" cy="10477"/>
            </a:xfrm>
            <a:custGeom>
              <a:avLst/>
              <a:gdLst/>
              <a:ahLst/>
              <a:cxnLst/>
              <a:rect l="l" t="t" r="r" b="b"/>
              <a:pathLst>
                <a:path w="7619" h="10477" extrusionOk="0">
                  <a:moveTo>
                    <a:pt x="7620" y="0"/>
                  </a:moveTo>
                  <a:cubicBezTo>
                    <a:pt x="7620" y="3810"/>
                    <a:pt x="6668" y="6667"/>
                    <a:pt x="6668" y="10477"/>
                  </a:cubicBezTo>
                  <a:cubicBezTo>
                    <a:pt x="4763" y="6667"/>
                    <a:pt x="1905" y="3810"/>
                    <a:pt x="0" y="952"/>
                  </a:cubicBezTo>
                  <a:cubicBezTo>
                    <a:pt x="1905" y="0"/>
                    <a:pt x="4763" y="0"/>
                    <a:pt x="7620" y="0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17"/>
            <p:cNvSpPr/>
            <p:nvPr/>
          </p:nvSpPr>
          <p:spPr>
            <a:xfrm>
              <a:off x="7156132" y="4057887"/>
              <a:ext cx="6667" cy="714"/>
            </a:xfrm>
            <a:custGeom>
              <a:avLst/>
              <a:gdLst/>
              <a:ahLst/>
              <a:cxnLst/>
              <a:rect l="l" t="t" r="r" b="b"/>
              <a:pathLst>
                <a:path w="6667" h="714" extrusionOk="0">
                  <a:moveTo>
                    <a:pt x="6668" y="714"/>
                  </a:moveTo>
                  <a:cubicBezTo>
                    <a:pt x="4763" y="714"/>
                    <a:pt x="2857" y="714"/>
                    <a:pt x="0" y="714"/>
                  </a:cubicBezTo>
                  <a:cubicBezTo>
                    <a:pt x="2857" y="-238"/>
                    <a:pt x="4763" y="-238"/>
                    <a:pt x="6668" y="714"/>
                  </a:cubicBezTo>
                  <a:close/>
                </a:path>
              </a:pathLst>
            </a:custGeom>
            <a:solidFill>
              <a:srgbClr val="868B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17"/>
            <p:cNvSpPr/>
            <p:nvPr/>
          </p:nvSpPr>
          <p:spPr>
            <a:xfrm>
              <a:off x="7082790" y="2929889"/>
              <a:ext cx="2857" cy="2857"/>
            </a:xfrm>
            <a:custGeom>
              <a:avLst/>
              <a:gdLst/>
              <a:ahLst/>
              <a:cxnLst/>
              <a:rect l="l" t="t" r="r" b="b"/>
              <a:pathLst>
                <a:path w="2857" h="2857" extrusionOk="0">
                  <a:moveTo>
                    <a:pt x="0" y="952"/>
                  </a:moveTo>
                  <a:cubicBezTo>
                    <a:pt x="953" y="952"/>
                    <a:pt x="953" y="0"/>
                    <a:pt x="1905" y="0"/>
                  </a:cubicBezTo>
                  <a:cubicBezTo>
                    <a:pt x="1905" y="952"/>
                    <a:pt x="1905" y="1905"/>
                    <a:pt x="2857" y="2857"/>
                  </a:cubicBezTo>
                  <a:cubicBezTo>
                    <a:pt x="1905" y="2857"/>
                    <a:pt x="953" y="2857"/>
                    <a:pt x="953" y="2857"/>
                  </a:cubicBezTo>
                  <a:cubicBezTo>
                    <a:pt x="0" y="2857"/>
                    <a:pt x="0" y="1905"/>
                    <a:pt x="0" y="952"/>
                  </a:cubicBezTo>
                  <a:close/>
                </a:path>
              </a:pathLst>
            </a:custGeom>
            <a:solidFill>
              <a:srgbClr val="A3AA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17"/>
            <p:cNvSpPr/>
            <p:nvPr/>
          </p:nvSpPr>
          <p:spPr>
            <a:xfrm>
              <a:off x="7476172" y="3172777"/>
              <a:ext cx="5714" cy="12382"/>
            </a:xfrm>
            <a:custGeom>
              <a:avLst/>
              <a:gdLst/>
              <a:ahLst/>
              <a:cxnLst/>
              <a:rect l="l" t="t" r="r" b="b"/>
              <a:pathLst>
                <a:path w="5714" h="12382" extrusionOk="0">
                  <a:moveTo>
                    <a:pt x="0" y="0"/>
                  </a:moveTo>
                  <a:cubicBezTo>
                    <a:pt x="1905" y="0"/>
                    <a:pt x="3810" y="0"/>
                    <a:pt x="5715" y="0"/>
                  </a:cubicBezTo>
                  <a:cubicBezTo>
                    <a:pt x="5715" y="0"/>
                    <a:pt x="5715" y="0"/>
                    <a:pt x="5715" y="0"/>
                  </a:cubicBezTo>
                  <a:cubicBezTo>
                    <a:pt x="5715" y="3810"/>
                    <a:pt x="4763" y="8572"/>
                    <a:pt x="4763" y="12382"/>
                  </a:cubicBezTo>
                  <a:cubicBezTo>
                    <a:pt x="3810" y="12382"/>
                    <a:pt x="1905" y="12382"/>
                    <a:pt x="952" y="12382"/>
                  </a:cubicBezTo>
                  <a:cubicBezTo>
                    <a:pt x="952" y="8572"/>
                    <a:pt x="952" y="476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17"/>
            <p:cNvSpPr/>
            <p:nvPr/>
          </p:nvSpPr>
          <p:spPr>
            <a:xfrm>
              <a:off x="7473314" y="3170871"/>
              <a:ext cx="2857" cy="2857"/>
            </a:xfrm>
            <a:custGeom>
              <a:avLst/>
              <a:gdLst/>
              <a:ahLst/>
              <a:cxnLst/>
              <a:rect l="l" t="t" r="r" b="b"/>
              <a:pathLst>
                <a:path w="2857" h="2857" extrusionOk="0">
                  <a:moveTo>
                    <a:pt x="2858" y="2858"/>
                  </a:moveTo>
                  <a:cubicBezTo>
                    <a:pt x="1905" y="1905"/>
                    <a:pt x="953" y="953"/>
                    <a:pt x="0" y="0"/>
                  </a:cubicBezTo>
                  <a:cubicBezTo>
                    <a:pt x="953" y="953"/>
                    <a:pt x="1905" y="1905"/>
                    <a:pt x="2858" y="2858"/>
                  </a:cubicBezTo>
                  <a:cubicBezTo>
                    <a:pt x="2858" y="1905"/>
                    <a:pt x="2858" y="2858"/>
                    <a:pt x="2858" y="2858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17"/>
            <p:cNvSpPr/>
            <p:nvPr/>
          </p:nvSpPr>
          <p:spPr>
            <a:xfrm>
              <a:off x="6904672" y="3030854"/>
              <a:ext cx="17145" cy="22860"/>
            </a:xfrm>
            <a:custGeom>
              <a:avLst/>
              <a:gdLst/>
              <a:ahLst/>
              <a:cxnLst/>
              <a:rect l="l" t="t" r="r" b="b"/>
              <a:pathLst>
                <a:path w="17145" h="22860" extrusionOk="0">
                  <a:moveTo>
                    <a:pt x="17145" y="0"/>
                  </a:moveTo>
                  <a:cubicBezTo>
                    <a:pt x="11430" y="7620"/>
                    <a:pt x="5715" y="15240"/>
                    <a:pt x="0" y="22860"/>
                  </a:cubicBezTo>
                  <a:cubicBezTo>
                    <a:pt x="5715" y="15240"/>
                    <a:pt x="11430" y="7620"/>
                    <a:pt x="17145" y="0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17"/>
            <p:cNvSpPr/>
            <p:nvPr/>
          </p:nvSpPr>
          <p:spPr>
            <a:xfrm>
              <a:off x="6910387" y="3116579"/>
              <a:ext cx="18623" cy="57150"/>
            </a:xfrm>
            <a:custGeom>
              <a:avLst/>
              <a:gdLst/>
              <a:ahLst/>
              <a:cxnLst/>
              <a:rect l="l" t="t" r="r" b="b"/>
              <a:pathLst>
                <a:path w="18623" h="57150" extrusionOk="0">
                  <a:moveTo>
                    <a:pt x="5715" y="0"/>
                  </a:moveTo>
                  <a:cubicBezTo>
                    <a:pt x="26670" y="17145"/>
                    <a:pt x="17145" y="37148"/>
                    <a:pt x="11430" y="57150"/>
                  </a:cubicBezTo>
                  <a:cubicBezTo>
                    <a:pt x="7620" y="57150"/>
                    <a:pt x="3810" y="57150"/>
                    <a:pt x="0" y="57150"/>
                  </a:cubicBezTo>
                  <a:cubicBezTo>
                    <a:pt x="0" y="49530"/>
                    <a:pt x="0" y="41910"/>
                    <a:pt x="0" y="34290"/>
                  </a:cubicBezTo>
                  <a:cubicBezTo>
                    <a:pt x="1905" y="22860"/>
                    <a:pt x="3810" y="11430"/>
                    <a:pt x="5715" y="0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17"/>
            <p:cNvSpPr/>
            <p:nvPr/>
          </p:nvSpPr>
          <p:spPr>
            <a:xfrm>
              <a:off x="6903719" y="3076574"/>
              <a:ext cx="11430" cy="17145"/>
            </a:xfrm>
            <a:custGeom>
              <a:avLst/>
              <a:gdLst/>
              <a:ahLst/>
              <a:cxnLst/>
              <a:rect l="l" t="t" r="r" b="b"/>
              <a:pathLst>
                <a:path w="11430" h="17145" extrusionOk="0">
                  <a:moveTo>
                    <a:pt x="0" y="0"/>
                  </a:moveTo>
                  <a:cubicBezTo>
                    <a:pt x="3810" y="5715"/>
                    <a:pt x="7620" y="11430"/>
                    <a:pt x="11430" y="17145"/>
                  </a:cubicBezTo>
                  <a:cubicBezTo>
                    <a:pt x="8573" y="11430"/>
                    <a:pt x="3810" y="5715"/>
                    <a:pt x="0" y="0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17"/>
            <p:cNvSpPr/>
            <p:nvPr/>
          </p:nvSpPr>
          <p:spPr>
            <a:xfrm>
              <a:off x="7126605" y="4075746"/>
              <a:ext cx="23011" cy="18097"/>
            </a:xfrm>
            <a:custGeom>
              <a:avLst/>
              <a:gdLst/>
              <a:ahLst/>
              <a:cxnLst/>
              <a:rect l="l" t="t" r="r" b="b"/>
              <a:pathLst>
                <a:path w="23011" h="18097" extrusionOk="0">
                  <a:moveTo>
                    <a:pt x="4763" y="0"/>
                  </a:moveTo>
                  <a:cubicBezTo>
                    <a:pt x="10477" y="2858"/>
                    <a:pt x="17145" y="4763"/>
                    <a:pt x="22860" y="8572"/>
                  </a:cubicBezTo>
                  <a:cubicBezTo>
                    <a:pt x="23813" y="8572"/>
                    <a:pt x="20002" y="14288"/>
                    <a:pt x="19050" y="18097"/>
                  </a:cubicBezTo>
                  <a:cubicBezTo>
                    <a:pt x="12382" y="15240"/>
                    <a:pt x="6668" y="11430"/>
                    <a:pt x="0" y="8572"/>
                  </a:cubicBezTo>
                  <a:cubicBezTo>
                    <a:pt x="1905" y="5715"/>
                    <a:pt x="3810" y="2858"/>
                    <a:pt x="4763" y="0"/>
                  </a:cubicBezTo>
                  <a:close/>
                </a:path>
              </a:pathLst>
            </a:custGeom>
            <a:solidFill>
              <a:srgbClr val="BDB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17"/>
            <p:cNvSpPr/>
            <p:nvPr/>
          </p:nvSpPr>
          <p:spPr>
            <a:xfrm>
              <a:off x="7305675" y="4772977"/>
              <a:ext cx="5714" cy="8572"/>
            </a:xfrm>
            <a:custGeom>
              <a:avLst/>
              <a:gdLst/>
              <a:ahLst/>
              <a:cxnLst/>
              <a:rect l="l" t="t" r="r" b="b"/>
              <a:pathLst>
                <a:path w="5714" h="8572" extrusionOk="0">
                  <a:moveTo>
                    <a:pt x="5715" y="3810"/>
                  </a:moveTo>
                  <a:cubicBezTo>
                    <a:pt x="3810" y="5715"/>
                    <a:pt x="1905" y="7620"/>
                    <a:pt x="0" y="8572"/>
                  </a:cubicBezTo>
                  <a:cubicBezTo>
                    <a:pt x="952" y="5715"/>
                    <a:pt x="952" y="2857"/>
                    <a:pt x="1905" y="0"/>
                  </a:cubicBezTo>
                  <a:cubicBezTo>
                    <a:pt x="2857" y="1905"/>
                    <a:pt x="3810" y="2857"/>
                    <a:pt x="5715" y="3810"/>
                  </a:cubicBezTo>
                  <a:close/>
                </a:path>
              </a:pathLst>
            </a:custGeom>
            <a:solidFill>
              <a:srgbClr val="EC96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17"/>
            <p:cNvSpPr/>
            <p:nvPr/>
          </p:nvSpPr>
          <p:spPr>
            <a:xfrm>
              <a:off x="7740967" y="4678679"/>
              <a:ext cx="55244" cy="145732"/>
            </a:xfrm>
            <a:custGeom>
              <a:avLst/>
              <a:gdLst/>
              <a:ahLst/>
              <a:cxnLst/>
              <a:rect l="l" t="t" r="r" b="b"/>
              <a:pathLst>
                <a:path w="55244" h="145732" extrusionOk="0">
                  <a:moveTo>
                    <a:pt x="0" y="0"/>
                  </a:moveTo>
                  <a:cubicBezTo>
                    <a:pt x="17145" y="28575"/>
                    <a:pt x="37147" y="55245"/>
                    <a:pt x="50482" y="85725"/>
                  </a:cubicBezTo>
                  <a:cubicBezTo>
                    <a:pt x="57150" y="100965"/>
                    <a:pt x="54293" y="120967"/>
                    <a:pt x="55245" y="139065"/>
                  </a:cubicBezTo>
                  <a:cubicBezTo>
                    <a:pt x="36195" y="141922"/>
                    <a:pt x="17145" y="143827"/>
                    <a:pt x="0" y="145732"/>
                  </a:cubicBezTo>
                  <a:cubicBezTo>
                    <a:pt x="0" y="99060"/>
                    <a:pt x="0" y="49530"/>
                    <a:pt x="0" y="0"/>
                  </a:cubicBezTo>
                  <a:close/>
                </a:path>
              </a:pathLst>
            </a:custGeom>
            <a:solidFill>
              <a:srgbClr val="EC96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17"/>
            <p:cNvSpPr/>
            <p:nvPr/>
          </p:nvSpPr>
          <p:spPr>
            <a:xfrm>
              <a:off x="7759594" y="4856796"/>
              <a:ext cx="2328" cy="2857"/>
            </a:xfrm>
            <a:custGeom>
              <a:avLst/>
              <a:gdLst/>
              <a:ahLst/>
              <a:cxnLst/>
              <a:rect l="l" t="t" r="r" b="b"/>
              <a:pathLst>
                <a:path w="2328" h="2857" extrusionOk="0">
                  <a:moveTo>
                    <a:pt x="423" y="2858"/>
                  </a:moveTo>
                  <a:cubicBezTo>
                    <a:pt x="423" y="1905"/>
                    <a:pt x="423" y="953"/>
                    <a:pt x="1376" y="0"/>
                  </a:cubicBezTo>
                  <a:cubicBezTo>
                    <a:pt x="1376" y="953"/>
                    <a:pt x="2329" y="953"/>
                    <a:pt x="2329" y="1905"/>
                  </a:cubicBezTo>
                  <a:cubicBezTo>
                    <a:pt x="1376" y="1905"/>
                    <a:pt x="423" y="1905"/>
                    <a:pt x="423" y="2858"/>
                  </a:cubicBezTo>
                  <a:cubicBezTo>
                    <a:pt x="-529" y="1905"/>
                    <a:pt x="423" y="2858"/>
                    <a:pt x="423" y="2858"/>
                  </a:cubicBezTo>
                  <a:close/>
                </a:path>
              </a:pathLst>
            </a:custGeom>
            <a:solidFill>
              <a:srgbClr val="F3EA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17"/>
            <p:cNvSpPr/>
            <p:nvPr/>
          </p:nvSpPr>
          <p:spPr>
            <a:xfrm>
              <a:off x="7061834" y="3118484"/>
              <a:ext cx="278321" cy="330876"/>
            </a:xfrm>
            <a:custGeom>
              <a:avLst/>
              <a:gdLst/>
              <a:ahLst/>
              <a:cxnLst/>
              <a:rect l="l" t="t" r="r" b="b"/>
              <a:pathLst>
                <a:path w="278321" h="330876" extrusionOk="0">
                  <a:moveTo>
                    <a:pt x="244792" y="60960"/>
                  </a:moveTo>
                  <a:cubicBezTo>
                    <a:pt x="307658" y="135255"/>
                    <a:pt x="280988" y="255270"/>
                    <a:pt x="174308" y="309563"/>
                  </a:cubicBezTo>
                  <a:cubicBezTo>
                    <a:pt x="121920" y="336233"/>
                    <a:pt x="70485" y="340995"/>
                    <a:pt x="20003" y="305753"/>
                  </a:cubicBezTo>
                  <a:cubicBezTo>
                    <a:pt x="12383" y="300038"/>
                    <a:pt x="6668" y="292418"/>
                    <a:pt x="0" y="285750"/>
                  </a:cubicBezTo>
                  <a:cubicBezTo>
                    <a:pt x="13335" y="281940"/>
                    <a:pt x="26670" y="274320"/>
                    <a:pt x="40005" y="275273"/>
                  </a:cubicBezTo>
                  <a:cubicBezTo>
                    <a:pt x="83820" y="279083"/>
                    <a:pt x="127635" y="283845"/>
                    <a:pt x="166688" y="262890"/>
                  </a:cubicBezTo>
                  <a:cubicBezTo>
                    <a:pt x="189547" y="250508"/>
                    <a:pt x="218122" y="237173"/>
                    <a:pt x="229553" y="216218"/>
                  </a:cubicBezTo>
                  <a:cubicBezTo>
                    <a:pt x="258128" y="162878"/>
                    <a:pt x="238125" y="112395"/>
                    <a:pt x="204788" y="66675"/>
                  </a:cubicBezTo>
                  <a:cubicBezTo>
                    <a:pt x="193358" y="51435"/>
                    <a:pt x="177165" y="39053"/>
                    <a:pt x="162878" y="25718"/>
                  </a:cubicBezTo>
                  <a:cubicBezTo>
                    <a:pt x="162878" y="25718"/>
                    <a:pt x="162878" y="25718"/>
                    <a:pt x="162878" y="25718"/>
                  </a:cubicBezTo>
                  <a:cubicBezTo>
                    <a:pt x="163830" y="20003"/>
                    <a:pt x="163830" y="13335"/>
                    <a:pt x="165735" y="0"/>
                  </a:cubicBezTo>
                  <a:cubicBezTo>
                    <a:pt x="187642" y="21908"/>
                    <a:pt x="204788" y="39053"/>
                    <a:pt x="222885" y="55245"/>
                  </a:cubicBezTo>
                  <a:cubicBezTo>
                    <a:pt x="226695" y="60008"/>
                    <a:pt x="237172" y="59055"/>
                    <a:pt x="244792" y="60960"/>
                  </a:cubicBezTo>
                  <a:close/>
                </a:path>
              </a:pathLst>
            </a:custGeom>
            <a:solidFill>
              <a:srgbClr val="C236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17"/>
            <p:cNvSpPr/>
            <p:nvPr/>
          </p:nvSpPr>
          <p:spPr>
            <a:xfrm>
              <a:off x="7017067" y="3145154"/>
              <a:ext cx="286526" cy="260032"/>
            </a:xfrm>
            <a:custGeom>
              <a:avLst/>
              <a:gdLst/>
              <a:ahLst/>
              <a:cxnLst/>
              <a:rect l="l" t="t" r="r" b="b"/>
              <a:pathLst>
                <a:path w="286526" h="260032" extrusionOk="0">
                  <a:moveTo>
                    <a:pt x="205740" y="0"/>
                  </a:moveTo>
                  <a:cubicBezTo>
                    <a:pt x="220027" y="13335"/>
                    <a:pt x="236220" y="25717"/>
                    <a:pt x="247650" y="40958"/>
                  </a:cubicBezTo>
                  <a:cubicBezTo>
                    <a:pt x="280988" y="86678"/>
                    <a:pt x="301943" y="138113"/>
                    <a:pt x="272415" y="190500"/>
                  </a:cubicBezTo>
                  <a:cubicBezTo>
                    <a:pt x="260985" y="210503"/>
                    <a:pt x="233363" y="224790"/>
                    <a:pt x="209550" y="237173"/>
                  </a:cubicBezTo>
                  <a:cubicBezTo>
                    <a:pt x="169545" y="258128"/>
                    <a:pt x="125730" y="253365"/>
                    <a:pt x="82867" y="249555"/>
                  </a:cubicBezTo>
                  <a:cubicBezTo>
                    <a:pt x="70485" y="248603"/>
                    <a:pt x="56197" y="256223"/>
                    <a:pt x="42863" y="260033"/>
                  </a:cubicBezTo>
                  <a:cubicBezTo>
                    <a:pt x="28575" y="241935"/>
                    <a:pt x="14288" y="222885"/>
                    <a:pt x="0" y="204788"/>
                  </a:cubicBezTo>
                  <a:cubicBezTo>
                    <a:pt x="2857" y="192405"/>
                    <a:pt x="5715" y="180023"/>
                    <a:pt x="7620" y="172403"/>
                  </a:cubicBezTo>
                  <a:cubicBezTo>
                    <a:pt x="21907" y="178117"/>
                    <a:pt x="33338" y="182880"/>
                    <a:pt x="43815" y="186690"/>
                  </a:cubicBezTo>
                  <a:cubicBezTo>
                    <a:pt x="72390" y="218123"/>
                    <a:pt x="108585" y="230505"/>
                    <a:pt x="151447" y="226695"/>
                  </a:cubicBezTo>
                  <a:cubicBezTo>
                    <a:pt x="224790" y="220028"/>
                    <a:pt x="274320" y="158115"/>
                    <a:pt x="245745" y="100965"/>
                  </a:cubicBezTo>
                  <a:cubicBezTo>
                    <a:pt x="234315" y="77153"/>
                    <a:pt x="206693" y="60960"/>
                    <a:pt x="185738" y="40958"/>
                  </a:cubicBezTo>
                  <a:cubicBezTo>
                    <a:pt x="185738" y="35242"/>
                    <a:pt x="185738" y="28575"/>
                    <a:pt x="185738" y="22860"/>
                  </a:cubicBezTo>
                  <a:lnTo>
                    <a:pt x="185738" y="22860"/>
                  </a:lnTo>
                  <a:cubicBezTo>
                    <a:pt x="194310" y="15240"/>
                    <a:pt x="200025" y="7620"/>
                    <a:pt x="205740" y="0"/>
                  </a:cubicBezTo>
                  <a:close/>
                </a:path>
              </a:pathLst>
            </a:custGeom>
            <a:solidFill>
              <a:srgbClr val="E045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17"/>
            <p:cNvSpPr/>
            <p:nvPr/>
          </p:nvSpPr>
          <p:spPr>
            <a:xfrm>
              <a:off x="6998680" y="3130193"/>
              <a:ext cx="224127" cy="218795"/>
            </a:xfrm>
            <a:custGeom>
              <a:avLst/>
              <a:gdLst/>
              <a:ahLst/>
              <a:cxnLst/>
              <a:rect l="l" t="t" r="r" b="b"/>
              <a:pathLst>
                <a:path w="224127" h="218795" extrusionOk="0">
                  <a:moveTo>
                    <a:pt x="63155" y="200698"/>
                  </a:moveTo>
                  <a:cubicBezTo>
                    <a:pt x="52677" y="196888"/>
                    <a:pt x="42200" y="192126"/>
                    <a:pt x="26960" y="186411"/>
                  </a:cubicBezTo>
                  <a:cubicBezTo>
                    <a:pt x="25055" y="193078"/>
                    <a:pt x="22197" y="205461"/>
                    <a:pt x="19340" y="218796"/>
                  </a:cubicBezTo>
                  <a:cubicBezTo>
                    <a:pt x="-2568" y="172123"/>
                    <a:pt x="-7330" y="125451"/>
                    <a:pt x="12672" y="76873"/>
                  </a:cubicBezTo>
                  <a:cubicBezTo>
                    <a:pt x="10767" y="94018"/>
                    <a:pt x="9815" y="111163"/>
                    <a:pt x="7910" y="128308"/>
                  </a:cubicBezTo>
                  <a:cubicBezTo>
                    <a:pt x="17435" y="115926"/>
                    <a:pt x="20292" y="102590"/>
                    <a:pt x="26007" y="90208"/>
                  </a:cubicBezTo>
                  <a:cubicBezTo>
                    <a:pt x="34580" y="73063"/>
                    <a:pt x="44105" y="42583"/>
                    <a:pt x="54582" y="41631"/>
                  </a:cubicBezTo>
                  <a:cubicBezTo>
                    <a:pt x="80300" y="40678"/>
                    <a:pt x="83157" y="1626"/>
                    <a:pt x="111732" y="16865"/>
                  </a:cubicBezTo>
                  <a:cubicBezTo>
                    <a:pt x="148880" y="-10757"/>
                    <a:pt x="186027" y="673"/>
                    <a:pt x="224127" y="14960"/>
                  </a:cubicBezTo>
                  <a:cubicBezTo>
                    <a:pt x="224127" y="14960"/>
                    <a:pt x="224127" y="14960"/>
                    <a:pt x="224127" y="14960"/>
                  </a:cubicBezTo>
                  <a:cubicBezTo>
                    <a:pt x="218412" y="22581"/>
                    <a:pt x="211745" y="30201"/>
                    <a:pt x="206030" y="37821"/>
                  </a:cubicBezTo>
                  <a:cubicBezTo>
                    <a:pt x="205077" y="37821"/>
                    <a:pt x="204125" y="36868"/>
                    <a:pt x="203172" y="36868"/>
                  </a:cubicBezTo>
                  <a:cubicBezTo>
                    <a:pt x="204125" y="36868"/>
                    <a:pt x="205077" y="37821"/>
                    <a:pt x="206030" y="37821"/>
                  </a:cubicBezTo>
                  <a:cubicBezTo>
                    <a:pt x="206030" y="43535"/>
                    <a:pt x="206030" y="50203"/>
                    <a:pt x="206030" y="55918"/>
                  </a:cubicBezTo>
                  <a:cubicBezTo>
                    <a:pt x="133640" y="34010"/>
                    <a:pt x="79347" y="50203"/>
                    <a:pt x="55535" y="103543"/>
                  </a:cubicBezTo>
                  <a:cubicBezTo>
                    <a:pt x="39342" y="135928"/>
                    <a:pt x="48867" y="169265"/>
                    <a:pt x="63155" y="200698"/>
                  </a:cubicBezTo>
                  <a:close/>
                </a:path>
              </a:pathLst>
            </a:custGeom>
            <a:solidFill>
              <a:srgbClr val="C236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17"/>
            <p:cNvSpPr/>
            <p:nvPr/>
          </p:nvSpPr>
          <p:spPr>
            <a:xfrm>
              <a:off x="7006590" y="3091725"/>
              <a:ext cx="300037" cy="166776"/>
            </a:xfrm>
            <a:custGeom>
              <a:avLst/>
              <a:gdLst/>
              <a:ahLst/>
              <a:cxnLst/>
              <a:rect l="l" t="t" r="r" b="b"/>
              <a:pathLst>
                <a:path w="300037" h="166776" extrusionOk="0">
                  <a:moveTo>
                    <a:pt x="216217" y="53429"/>
                  </a:moveTo>
                  <a:cubicBezTo>
                    <a:pt x="178117" y="40094"/>
                    <a:pt x="140970" y="27711"/>
                    <a:pt x="103822" y="55334"/>
                  </a:cubicBezTo>
                  <a:cubicBezTo>
                    <a:pt x="75247" y="40094"/>
                    <a:pt x="72390" y="80099"/>
                    <a:pt x="46672" y="80099"/>
                  </a:cubicBezTo>
                  <a:cubicBezTo>
                    <a:pt x="36195" y="80099"/>
                    <a:pt x="26670" y="110579"/>
                    <a:pt x="18097" y="128677"/>
                  </a:cubicBezTo>
                  <a:cubicBezTo>
                    <a:pt x="12382" y="141059"/>
                    <a:pt x="9525" y="154394"/>
                    <a:pt x="0" y="166777"/>
                  </a:cubicBezTo>
                  <a:cubicBezTo>
                    <a:pt x="1905" y="149631"/>
                    <a:pt x="2857" y="132486"/>
                    <a:pt x="4763" y="115341"/>
                  </a:cubicBezTo>
                  <a:cubicBezTo>
                    <a:pt x="4763" y="115341"/>
                    <a:pt x="4763" y="115341"/>
                    <a:pt x="4763" y="115341"/>
                  </a:cubicBezTo>
                  <a:cubicBezTo>
                    <a:pt x="6667" y="109627"/>
                    <a:pt x="8572" y="103911"/>
                    <a:pt x="11430" y="98196"/>
                  </a:cubicBezTo>
                  <a:cubicBezTo>
                    <a:pt x="28575" y="58191"/>
                    <a:pt x="56197" y="32474"/>
                    <a:pt x="100965" y="15329"/>
                  </a:cubicBezTo>
                  <a:cubicBezTo>
                    <a:pt x="129540" y="3899"/>
                    <a:pt x="152400" y="-5626"/>
                    <a:pt x="181928" y="3899"/>
                  </a:cubicBezTo>
                  <a:cubicBezTo>
                    <a:pt x="194310" y="7709"/>
                    <a:pt x="204787" y="13424"/>
                    <a:pt x="217170" y="19139"/>
                  </a:cubicBezTo>
                  <a:cubicBezTo>
                    <a:pt x="221933" y="21044"/>
                    <a:pt x="227647" y="22949"/>
                    <a:pt x="232410" y="25806"/>
                  </a:cubicBezTo>
                  <a:cubicBezTo>
                    <a:pt x="239078" y="29616"/>
                    <a:pt x="245745" y="33427"/>
                    <a:pt x="252412" y="38189"/>
                  </a:cubicBezTo>
                  <a:cubicBezTo>
                    <a:pt x="256222" y="41046"/>
                    <a:pt x="260985" y="44856"/>
                    <a:pt x="264795" y="47714"/>
                  </a:cubicBezTo>
                  <a:cubicBezTo>
                    <a:pt x="268605" y="51524"/>
                    <a:pt x="272415" y="55334"/>
                    <a:pt x="276225" y="60096"/>
                  </a:cubicBezTo>
                  <a:cubicBezTo>
                    <a:pt x="280035" y="63906"/>
                    <a:pt x="282892" y="67716"/>
                    <a:pt x="286703" y="71527"/>
                  </a:cubicBezTo>
                  <a:cubicBezTo>
                    <a:pt x="291465" y="77241"/>
                    <a:pt x="295275" y="82956"/>
                    <a:pt x="300037" y="88671"/>
                  </a:cubicBezTo>
                  <a:cubicBezTo>
                    <a:pt x="292417" y="86766"/>
                    <a:pt x="281940" y="87719"/>
                    <a:pt x="277178" y="82956"/>
                  </a:cubicBezTo>
                  <a:cubicBezTo>
                    <a:pt x="259080" y="66764"/>
                    <a:pt x="241935" y="49619"/>
                    <a:pt x="220028" y="27711"/>
                  </a:cubicBezTo>
                  <a:cubicBezTo>
                    <a:pt x="218122" y="41046"/>
                    <a:pt x="217170" y="46761"/>
                    <a:pt x="216217" y="53429"/>
                  </a:cubicBezTo>
                  <a:close/>
                </a:path>
              </a:pathLst>
            </a:custGeom>
            <a:solidFill>
              <a:srgbClr val="E045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17"/>
            <p:cNvSpPr/>
            <p:nvPr/>
          </p:nvSpPr>
          <p:spPr>
            <a:xfrm>
              <a:off x="7223760" y="3110864"/>
              <a:ext cx="15239" cy="6667"/>
            </a:xfrm>
            <a:custGeom>
              <a:avLst/>
              <a:gdLst/>
              <a:ahLst/>
              <a:cxnLst/>
              <a:rect l="l" t="t" r="r" b="b"/>
              <a:pathLst>
                <a:path w="15239" h="6667" extrusionOk="0">
                  <a:moveTo>
                    <a:pt x="15240" y="6667"/>
                  </a:moveTo>
                  <a:cubicBezTo>
                    <a:pt x="10477" y="4763"/>
                    <a:pt x="4763" y="2857"/>
                    <a:pt x="0" y="0"/>
                  </a:cubicBezTo>
                  <a:cubicBezTo>
                    <a:pt x="4763" y="1905"/>
                    <a:pt x="9525" y="4763"/>
                    <a:pt x="15240" y="6667"/>
                  </a:cubicBezTo>
                  <a:close/>
                </a:path>
              </a:pathLst>
            </a:custGeom>
            <a:solidFill>
              <a:srgbClr val="C236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17"/>
            <p:cNvSpPr/>
            <p:nvPr/>
          </p:nvSpPr>
          <p:spPr>
            <a:xfrm>
              <a:off x="7259002" y="3129914"/>
              <a:ext cx="12382" cy="9525"/>
            </a:xfrm>
            <a:custGeom>
              <a:avLst/>
              <a:gdLst/>
              <a:ahLst/>
              <a:cxnLst/>
              <a:rect l="l" t="t" r="r" b="b"/>
              <a:pathLst>
                <a:path w="12382" h="9525" extrusionOk="0">
                  <a:moveTo>
                    <a:pt x="12383" y="9525"/>
                  </a:moveTo>
                  <a:cubicBezTo>
                    <a:pt x="8573" y="6667"/>
                    <a:pt x="3810" y="2857"/>
                    <a:pt x="0" y="0"/>
                  </a:cubicBezTo>
                  <a:cubicBezTo>
                    <a:pt x="3810" y="2857"/>
                    <a:pt x="8573" y="5715"/>
                    <a:pt x="12383" y="9525"/>
                  </a:cubicBezTo>
                  <a:close/>
                </a:path>
              </a:pathLst>
            </a:custGeom>
            <a:solidFill>
              <a:srgbClr val="C236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17"/>
            <p:cNvSpPr/>
            <p:nvPr/>
          </p:nvSpPr>
          <p:spPr>
            <a:xfrm>
              <a:off x="7011352" y="3189921"/>
              <a:ext cx="6667" cy="17145"/>
            </a:xfrm>
            <a:custGeom>
              <a:avLst/>
              <a:gdLst/>
              <a:ahLst/>
              <a:cxnLst/>
              <a:rect l="l" t="t" r="r" b="b"/>
              <a:pathLst>
                <a:path w="6667" h="17145" extrusionOk="0">
                  <a:moveTo>
                    <a:pt x="6667" y="0"/>
                  </a:moveTo>
                  <a:cubicBezTo>
                    <a:pt x="4763" y="5715"/>
                    <a:pt x="2857" y="11430"/>
                    <a:pt x="0" y="17145"/>
                  </a:cubicBezTo>
                  <a:cubicBezTo>
                    <a:pt x="2857" y="11430"/>
                    <a:pt x="4763" y="5715"/>
                    <a:pt x="6667" y="0"/>
                  </a:cubicBezTo>
                  <a:close/>
                </a:path>
              </a:pathLst>
            </a:custGeom>
            <a:solidFill>
              <a:srgbClr val="C236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17"/>
            <p:cNvSpPr/>
            <p:nvPr/>
          </p:nvSpPr>
          <p:spPr>
            <a:xfrm>
              <a:off x="7282814" y="3150869"/>
              <a:ext cx="10477" cy="11429"/>
            </a:xfrm>
            <a:custGeom>
              <a:avLst/>
              <a:gdLst/>
              <a:ahLst/>
              <a:cxnLst/>
              <a:rect l="l" t="t" r="r" b="b"/>
              <a:pathLst>
                <a:path w="10477" h="11429" extrusionOk="0">
                  <a:moveTo>
                    <a:pt x="10478" y="11430"/>
                  </a:moveTo>
                  <a:cubicBezTo>
                    <a:pt x="6668" y="7620"/>
                    <a:pt x="3810" y="3810"/>
                    <a:pt x="0" y="0"/>
                  </a:cubicBezTo>
                  <a:cubicBezTo>
                    <a:pt x="3810" y="3810"/>
                    <a:pt x="7620" y="7620"/>
                    <a:pt x="10478" y="11430"/>
                  </a:cubicBezTo>
                  <a:close/>
                </a:path>
              </a:pathLst>
            </a:custGeom>
            <a:solidFill>
              <a:srgbClr val="C236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17"/>
            <p:cNvSpPr/>
            <p:nvPr/>
          </p:nvSpPr>
          <p:spPr>
            <a:xfrm>
              <a:off x="7295197" y="4115752"/>
              <a:ext cx="2857" cy="952"/>
            </a:xfrm>
            <a:custGeom>
              <a:avLst/>
              <a:gdLst/>
              <a:ahLst/>
              <a:cxnLst/>
              <a:rect l="l" t="t" r="r" b="b"/>
              <a:pathLst>
                <a:path w="2857" h="952" extrusionOk="0">
                  <a:moveTo>
                    <a:pt x="0" y="0"/>
                  </a:moveTo>
                  <a:cubicBezTo>
                    <a:pt x="952" y="0"/>
                    <a:pt x="1905" y="953"/>
                    <a:pt x="2857" y="953"/>
                  </a:cubicBezTo>
                  <a:cubicBezTo>
                    <a:pt x="1905" y="953"/>
                    <a:pt x="95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F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7045742" y="3175856"/>
              <a:ext cx="226823" cy="195980"/>
            </a:xfrm>
            <a:custGeom>
              <a:avLst/>
              <a:gdLst/>
              <a:ahLst/>
              <a:cxnLst/>
              <a:rect l="l" t="t" r="r" b="b"/>
              <a:pathLst>
                <a:path w="226823" h="195980" extrusionOk="0">
                  <a:moveTo>
                    <a:pt x="16093" y="155036"/>
                  </a:moveTo>
                  <a:cubicBezTo>
                    <a:pt x="1805" y="122651"/>
                    <a:pt x="-7720" y="90265"/>
                    <a:pt x="8473" y="56928"/>
                  </a:cubicBezTo>
                  <a:cubicBezTo>
                    <a:pt x="33238" y="4540"/>
                    <a:pt x="86578" y="-12604"/>
                    <a:pt x="158968" y="9303"/>
                  </a:cubicBezTo>
                  <a:cubicBezTo>
                    <a:pt x="178971" y="29306"/>
                    <a:pt x="207546" y="45498"/>
                    <a:pt x="218976" y="69311"/>
                  </a:cubicBezTo>
                  <a:cubicBezTo>
                    <a:pt x="246598" y="126461"/>
                    <a:pt x="198021" y="188373"/>
                    <a:pt x="124678" y="195040"/>
                  </a:cubicBezTo>
                  <a:cubicBezTo>
                    <a:pt x="80863" y="199803"/>
                    <a:pt x="44668" y="186468"/>
                    <a:pt x="16093" y="155036"/>
                  </a:cubicBezTo>
                  <a:close/>
                  <a:moveTo>
                    <a:pt x="86578" y="164561"/>
                  </a:moveTo>
                  <a:cubicBezTo>
                    <a:pt x="92293" y="167418"/>
                    <a:pt x="98008" y="172181"/>
                    <a:pt x="103723" y="173133"/>
                  </a:cubicBezTo>
                  <a:cubicBezTo>
                    <a:pt x="142776" y="175990"/>
                    <a:pt x="182781" y="138843"/>
                    <a:pt x="182781" y="99790"/>
                  </a:cubicBezTo>
                  <a:cubicBezTo>
                    <a:pt x="182781" y="62643"/>
                    <a:pt x="135156" y="16923"/>
                    <a:pt x="99913" y="20733"/>
                  </a:cubicBezTo>
                  <a:cubicBezTo>
                    <a:pt x="95151" y="21686"/>
                    <a:pt x="90388" y="25496"/>
                    <a:pt x="85626" y="28353"/>
                  </a:cubicBezTo>
                  <a:cubicBezTo>
                    <a:pt x="51336" y="39783"/>
                    <a:pt x="41811" y="68358"/>
                    <a:pt x="41811" y="95981"/>
                  </a:cubicBezTo>
                  <a:cubicBezTo>
                    <a:pt x="41811" y="124556"/>
                    <a:pt x="52288" y="153131"/>
                    <a:pt x="86578" y="164561"/>
                  </a:cubicBezTo>
                  <a:close/>
                </a:path>
              </a:pathLst>
            </a:custGeom>
            <a:solidFill>
              <a:srgbClr val="160F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7201852" y="3167062"/>
              <a:ext cx="2857" cy="952"/>
            </a:xfrm>
            <a:custGeom>
              <a:avLst/>
              <a:gdLst/>
              <a:ahLst/>
              <a:cxnLst/>
              <a:rect l="l" t="t" r="r" b="b"/>
              <a:pathLst>
                <a:path w="2857" h="952" extrusionOk="0">
                  <a:moveTo>
                    <a:pt x="2858" y="953"/>
                  </a:moveTo>
                  <a:cubicBezTo>
                    <a:pt x="1905" y="953"/>
                    <a:pt x="953" y="0"/>
                    <a:pt x="0" y="0"/>
                  </a:cubicBezTo>
                  <a:cubicBezTo>
                    <a:pt x="1905" y="0"/>
                    <a:pt x="2858" y="0"/>
                    <a:pt x="2858" y="953"/>
                  </a:cubicBezTo>
                  <a:lnTo>
                    <a:pt x="2858" y="953"/>
                  </a:lnTo>
                  <a:close/>
                </a:path>
              </a:pathLst>
            </a:custGeom>
            <a:solidFill>
              <a:srgbClr val="E045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17"/>
            <p:cNvSpPr/>
            <p:nvPr/>
          </p:nvSpPr>
          <p:spPr>
            <a:xfrm>
              <a:off x="7131367" y="3196366"/>
              <a:ext cx="97155" cy="152778"/>
            </a:xfrm>
            <a:custGeom>
              <a:avLst/>
              <a:gdLst/>
              <a:ahLst/>
              <a:cxnLst/>
              <a:rect l="l" t="t" r="r" b="b"/>
              <a:pathLst>
                <a:path w="97155" h="152778" extrusionOk="0">
                  <a:moveTo>
                    <a:pt x="0" y="7843"/>
                  </a:moveTo>
                  <a:cubicBezTo>
                    <a:pt x="4763" y="4986"/>
                    <a:pt x="9525" y="1176"/>
                    <a:pt x="14288" y="223"/>
                  </a:cubicBezTo>
                  <a:cubicBezTo>
                    <a:pt x="49530" y="-3587"/>
                    <a:pt x="97155" y="42133"/>
                    <a:pt x="97155" y="79281"/>
                  </a:cubicBezTo>
                  <a:cubicBezTo>
                    <a:pt x="97155" y="118333"/>
                    <a:pt x="57150" y="155481"/>
                    <a:pt x="18097" y="152623"/>
                  </a:cubicBezTo>
                  <a:cubicBezTo>
                    <a:pt x="12382" y="151671"/>
                    <a:pt x="6668" y="146908"/>
                    <a:pt x="952" y="144051"/>
                  </a:cubicBezTo>
                  <a:cubicBezTo>
                    <a:pt x="12382" y="132621"/>
                    <a:pt x="22860" y="122143"/>
                    <a:pt x="15240" y="103093"/>
                  </a:cubicBezTo>
                  <a:cubicBezTo>
                    <a:pt x="11430" y="93568"/>
                    <a:pt x="17145" y="79281"/>
                    <a:pt x="22860" y="68803"/>
                  </a:cubicBezTo>
                  <a:cubicBezTo>
                    <a:pt x="40005" y="36418"/>
                    <a:pt x="35243" y="22131"/>
                    <a:pt x="0" y="7843"/>
                  </a:cubicBezTo>
                  <a:close/>
                </a:path>
              </a:pathLst>
            </a:custGeom>
            <a:solidFill>
              <a:srgbClr val="575A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17"/>
            <p:cNvSpPr/>
            <p:nvPr/>
          </p:nvSpPr>
          <p:spPr>
            <a:xfrm>
              <a:off x="7087552" y="3204209"/>
              <a:ext cx="76276" cy="136207"/>
            </a:xfrm>
            <a:custGeom>
              <a:avLst/>
              <a:gdLst/>
              <a:ahLst/>
              <a:cxnLst/>
              <a:rect l="l" t="t" r="r" b="b"/>
              <a:pathLst>
                <a:path w="76276" h="136207" extrusionOk="0">
                  <a:moveTo>
                    <a:pt x="43815" y="0"/>
                  </a:moveTo>
                  <a:cubicBezTo>
                    <a:pt x="79058" y="14288"/>
                    <a:pt x="83820" y="28575"/>
                    <a:pt x="66675" y="60960"/>
                  </a:cubicBezTo>
                  <a:cubicBezTo>
                    <a:pt x="60960" y="71438"/>
                    <a:pt x="55245" y="85725"/>
                    <a:pt x="59055" y="95250"/>
                  </a:cubicBezTo>
                  <a:cubicBezTo>
                    <a:pt x="66675" y="114300"/>
                    <a:pt x="57150" y="124778"/>
                    <a:pt x="44767" y="136208"/>
                  </a:cubicBezTo>
                  <a:cubicBezTo>
                    <a:pt x="10478" y="124778"/>
                    <a:pt x="0" y="95250"/>
                    <a:pt x="0" y="66675"/>
                  </a:cubicBezTo>
                  <a:cubicBezTo>
                    <a:pt x="0" y="40005"/>
                    <a:pt x="9525" y="11430"/>
                    <a:pt x="43815" y="0"/>
                  </a:cubicBezTo>
                  <a:close/>
                </a:path>
              </a:pathLst>
            </a:custGeom>
            <a:solidFill>
              <a:srgbClr val="868B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6" name="صورة 245">
            <a:extLst>
              <a:ext uri="{FF2B5EF4-FFF2-40B4-BE49-F238E27FC236}">
                <a16:creationId xmlns:a16="http://schemas.microsoft.com/office/drawing/2014/main" id="{0252B0E8-E7AD-4142-B5BE-931B7E6028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45382"/>
              </a:clrFrom>
              <a:clrTo>
                <a:srgbClr val="54538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74" y="792472"/>
            <a:ext cx="1686160" cy="590632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4965747-BFB2-4C06-8773-762F750DA334}"/>
              </a:ext>
            </a:extLst>
          </p:cNvPr>
          <p:cNvSpPr txBox="1"/>
          <p:nvPr/>
        </p:nvSpPr>
        <p:spPr>
          <a:xfrm>
            <a:off x="6997594" y="504140"/>
            <a:ext cx="197871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b="1"/>
              <a:t>الاثنين  : 5 / 3 /1443 هـ</a:t>
            </a:r>
          </a:p>
        </p:txBody>
      </p:sp>
      <p:grpSp>
        <p:nvGrpSpPr>
          <p:cNvPr id="243" name="مجموعة 242">
            <a:extLst>
              <a:ext uri="{FF2B5EF4-FFF2-40B4-BE49-F238E27FC236}">
                <a16:creationId xmlns:a16="http://schemas.microsoft.com/office/drawing/2014/main" id="{DCE6D57D-122F-4FC8-BD56-1EE2F4F5A6F8}"/>
              </a:ext>
            </a:extLst>
          </p:cNvPr>
          <p:cNvGrpSpPr/>
          <p:nvPr/>
        </p:nvGrpSpPr>
        <p:grpSpPr>
          <a:xfrm>
            <a:off x="208874" y="4660012"/>
            <a:ext cx="1682038" cy="417309"/>
            <a:chOff x="127098" y="6243485"/>
            <a:chExt cx="1682038" cy="417309"/>
          </a:xfrm>
        </p:grpSpPr>
        <p:sp>
          <p:nvSpPr>
            <p:cNvPr id="244" name="مربع نص 243">
              <a:extLst>
                <a:ext uri="{FF2B5EF4-FFF2-40B4-BE49-F238E27FC236}">
                  <a16:creationId xmlns:a16="http://schemas.microsoft.com/office/drawing/2014/main" id="{64524833-0F55-4403-961D-C8F7B1C66C6A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245" name="صورة 244">
              <a:extLst>
                <a:ext uri="{FF2B5EF4-FFF2-40B4-BE49-F238E27FC236}">
                  <a16:creationId xmlns:a16="http://schemas.microsoft.com/office/drawing/2014/main" id="{9F8770A3-32DA-4933-9D5B-759B1D5B0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247" name="مستطيل 246">
            <a:extLst>
              <a:ext uri="{FF2B5EF4-FFF2-40B4-BE49-F238E27FC236}">
                <a16:creationId xmlns:a16="http://schemas.microsoft.com/office/drawing/2014/main" id="{5749F3FD-FDEA-4FDF-86A1-49262F3D92FA}"/>
              </a:ext>
            </a:extLst>
          </p:cNvPr>
          <p:cNvSpPr/>
          <p:nvPr/>
        </p:nvSpPr>
        <p:spPr>
          <a:xfrm>
            <a:off x="1335714" y="283614"/>
            <a:ext cx="60407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حل الواجب (ص/ 87) :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47B8228-F064-4DEB-8C42-3720880F453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5651" y="1219024"/>
            <a:ext cx="4538075" cy="126730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399B77E-CCEC-43B7-B754-6BE8D655E99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1825" y="2340806"/>
            <a:ext cx="1695850" cy="62424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57127DA-9E19-43FA-A981-E7AE02420C4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06" y="1456797"/>
            <a:ext cx="3285304" cy="294875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FC720ED-0A24-43B9-8B34-F08D3AACCB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3473" y="387696"/>
            <a:ext cx="4234919" cy="59094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F84CA6E-DA65-4E49-9641-2F351DC8CAC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45382"/>
              </a:clrFrom>
              <a:clrTo>
                <a:srgbClr val="54538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3471" y="1277846"/>
            <a:ext cx="1686160" cy="59063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C6E21E5-237D-4988-8465-FF55DF35885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4007" y="1671950"/>
            <a:ext cx="4239902" cy="1271972"/>
          </a:xfrm>
          <a:prstGeom prst="rect">
            <a:avLst/>
          </a:prstGeom>
        </p:spPr>
      </p:pic>
      <p:pic>
        <p:nvPicPr>
          <p:cNvPr id="7" name="رسم 6" descr="إيماءة الضغط المزدوج خطوط عريضة">
            <a:extLst>
              <a:ext uri="{FF2B5EF4-FFF2-40B4-BE49-F238E27FC236}">
                <a16:creationId xmlns:a16="http://schemas.microsoft.com/office/drawing/2014/main" id="{E8354E09-142F-41D6-8FD3-1387A9A9D0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2400" y="2571750"/>
            <a:ext cx="914400" cy="9144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AD2D7AE-4547-4FAF-93AB-BC7175C3272C}"/>
              </a:ext>
            </a:extLst>
          </p:cNvPr>
          <p:cNvSpPr txBox="1"/>
          <p:nvPr/>
        </p:nvSpPr>
        <p:spPr>
          <a:xfrm>
            <a:off x="6772506" y="1277846"/>
            <a:ext cx="1033347" cy="307777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1">
            <a:spAutoFit/>
          </a:bodyPr>
          <a:lstStyle/>
          <a:p>
            <a:pPr algn="r"/>
            <a:r>
              <a:rPr lang="ar-SA" b="1">
                <a:solidFill>
                  <a:srgbClr val="FF0000"/>
                </a:solidFill>
              </a:rPr>
              <a:t>كتاب التمارين </a:t>
            </a:r>
          </a:p>
        </p:txBody>
      </p:sp>
    </p:spTree>
    <p:extLst>
      <p:ext uri="{BB962C8B-B14F-4D97-AF65-F5344CB8AC3E}">
        <p14:creationId xmlns:p14="http://schemas.microsoft.com/office/powerpoint/2010/main" val="3380516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3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4" name="Google Shape;3864;p31"/>
          <p:cNvGrpSpPr/>
          <p:nvPr/>
        </p:nvGrpSpPr>
        <p:grpSpPr>
          <a:xfrm>
            <a:off x="914694" y="578653"/>
            <a:ext cx="612256" cy="610358"/>
            <a:chOff x="4684395" y="1496637"/>
            <a:chExt cx="612256" cy="610358"/>
          </a:xfrm>
        </p:grpSpPr>
        <p:sp>
          <p:nvSpPr>
            <p:cNvPr id="3865" name="Google Shape;3865;p31"/>
            <p:cNvSpPr/>
            <p:nvPr/>
          </p:nvSpPr>
          <p:spPr>
            <a:xfrm>
              <a:off x="4684395" y="1496637"/>
              <a:ext cx="612256" cy="610358"/>
            </a:xfrm>
            <a:custGeom>
              <a:avLst/>
              <a:gdLst/>
              <a:ahLst/>
              <a:cxnLst/>
              <a:rect l="l" t="t" r="r" b="b"/>
              <a:pathLst>
                <a:path w="612256" h="610358" extrusionOk="0">
                  <a:moveTo>
                    <a:pt x="0" y="401695"/>
                  </a:moveTo>
                  <a:cubicBezTo>
                    <a:pt x="9525" y="390265"/>
                    <a:pt x="16192" y="379788"/>
                    <a:pt x="23813" y="371215"/>
                  </a:cubicBezTo>
                  <a:cubicBezTo>
                    <a:pt x="60008" y="331210"/>
                    <a:pt x="97155" y="292158"/>
                    <a:pt x="132397" y="251200"/>
                  </a:cubicBezTo>
                  <a:cubicBezTo>
                    <a:pt x="138113" y="244533"/>
                    <a:pt x="141922" y="230245"/>
                    <a:pt x="140017" y="221673"/>
                  </a:cubicBezTo>
                  <a:cubicBezTo>
                    <a:pt x="125730" y="159760"/>
                    <a:pt x="109538" y="98800"/>
                    <a:pt x="94297" y="36888"/>
                  </a:cubicBezTo>
                  <a:cubicBezTo>
                    <a:pt x="85725" y="4503"/>
                    <a:pt x="93345" y="-4070"/>
                    <a:pt x="126683" y="1645"/>
                  </a:cubicBezTo>
                  <a:cubicBezTo>
                    <a:pt x="145733" y="5455"/>
                    <a:pt x="163830" y="11170"/>
                    <a:pt x="180975" y="19743"/>
                  </a:cubicBezTo>
                  <a:cubicBezTo>
                    <a:pt x="228600" y="43555"/>
                    <a:pt x="274320" y="69273"/>
                    <a:pt x="323850" y="95943"/>
                  </a:cubicBezTo>
                  <a:cubicBezTo>
                    <a:pt x="354330" y="75940"/>
                    <a:pt x="388620" y="54033"/>
                    <a:pt x="421958" y="33078"/>
                  </a:cubicBezTo>
                  <a:cubicBezTo>
                    <a:pt x="436245" y="23553"/>
                    <a:pt x="451485" y="14028"/>
                    <a:pt x="466725" y="7360"/>
                  </a:cubicBezTo>
                  <a:cubicBezTo>
                    <a:pt x="498158" y="-6927"/>
                    <a:pt x="514350" y="4503"/>
                    <a:pt x="508635" y="38793"/>
                  </a:cubicBezTo>
                  <a:cubicBezTo>
                    <a:pt x="501015" y="86418"/>
                    <a:pt x="492442" y="134043"/>
                    <a:pt x="480060" y="179763"/>
                  </a:cubicBezTo>
                  <a:cubicBezTo>
                    <a:pt x="473392" y="205480"/>
                    <a:pt x="481965" y="219768"/>
                    <a:pt x="499110" y="235008"/>
                  </a:cubicBezTo>
                  <a:cubicBezTo>
                    <a:pt x="520065" y="252153"/>
                    <a:pt x="540068" y="269298"/>
                    <a:pt x="560070" y="288348"/>
                  </a:cubicBezTo>
                  <a:cubicBezTo>
                    <a:pt x="574358" y="301683"/>
                    <a:pt x="586740" y="315970"/>
                    <a:pt x="598170" y="331210"/>
                  </a:cubicBezTo>
                  <a:cubicBezTo>
                    <a:pt x="620077" y="361690"/>
                    <a:pt x="618173" y="367405"/>
                    <a:pt x="580073" y="375978"/>
                  </a:cubicBezTo>
                  <a:cubicBezTo>
                    <a:pt x="533400" y="385503"/>
                    <a:pt x="485775" y="395028"/>
                    <a:pt x="438150" y="401695"/>
                  </a:cubicBezTo>
                  <a:cubicBezTo>
                    <a:pt x="421958" y="403600"/>
                    <a:pt x="414337" y="410268"/>
                    <a:pt x="409575" y="424555"/>
                  </a:cubicBezTo>
                  <a:cubicBezTo>
                    <a:pt x="396240" y="464560"/>
                    <a:pt x="383858" y="504565"/>
                    <a:pt x="370523" y="544570"/>
                  </a:cubicBezTo>
                  <a:cubicBezTo>
                    <a:pt x="365760" y="557905"/>
                    <a:pt x="363855" y="573145"/>
                    <a:pt x="356235" y="585528"/>
                  </a:cubicBezTo>
                  <a:cubicBezTo>
                    <a:pt x="349567" y="596005"/>
                    <a:pt x="339090" y="609340"/>
                    <a:pt x="329565" y="610293"/>
                  </a:cubicBezTo>
                  <a:cubicBezTo>
                    <a:pt x="318135" y="611245"/>
                    <a:pt x="300990" y="601720"/>
                    <a:pt x="295275" y="592195"/>
                  </a:cubicBezTo>
                  <a:cubicBezTo>
                    <a:pt x="271462" y="553143"/>
                    <a:pt x="249555" y="512185"/>
                    <a:pt x="229552" y="470275"/>
                  </a:cubicBezTo>
                  <a:cubicBezTo>
                    <a:pt x="215265" y="439795"/>
                    <a:pt x="196215" y="430270"/>
                    <a:pt x="162877" y="428365"/>
                  </a:cubicBezTo>
                  <a:cubicBezTo>
                    <a:pt x="112395" y="426460"/>
                    <a:pt x="62865" y="416935"/>
                    <a:pt x="12383" y="411220"/>
                  </a:cubicBezTo>
                  <a:cubicBezTo>
                    <a:pt x="9525" y="408363"/>
                    <a:pt x="7620" y="406458"/>
                    <a:pt x="0" y="401695"/>
                  </a:cubicBezTo>
                  <a:close/>
                  <a:moveTo>
                    <a:pt x="149542" y="30220"/>
                  </a:moveTo>
                  <a:cubicBezTo>
                    <a:pt x="142875" y="26410"/>
                    <a:pt x="136208" y="22600"/>
                    <a:pt x="125730" y="16885"/>
                  </a:cubicBezTo>
                  <a:cubicBezTo>
                    <a:pt x="146685" y="98800"/>
                    <a:pt x="165735" y="175000"/>
                    <a:pt x="181927" y="241675"/>
                  </a:cubicBezTo>
                  <a:cubicBezTo>
                    <a:pt x="132397" y="295968"/>
                    <a:pt x="87630" y="344545"/>
                    <a:pt x="42863" y="394075"/>
                  </a:cubicBezTo>
                  <a:cubicBezTo>
                    <a:pt x="43815" y="397885"/>
                    <a:pt x="45720" y="400743"/>
                    <a:pt x="46672" y="404553"/>
                  </a:cubicBezTo>
                  <a:cubicBezTo>
                    <a:pt x="95250" y="406458"/>
                    <a:pt x="143827" y="408363"/>
                    <a:pt x="192405" y="409315"/>
                  </a:cubicBezTo>
                  <a:cubicBezTo>
                    <a:pt x="223837" y="409315"/>
                    <a:pt x="244792" y="421698"/>
                    <a:pt x="258127" y="451225"/>
                  </a:cubicBezTo>
                  <a:cubicBezTo>
                    <a:pt x="277177" y="492183"/>
                    <a:pt x="299085" y="531235"/>
                    <a:pt x="322898" y="576955"/>
                  </a:cubicBezTo>
                  <a:cubicBezTo>
                    <a:pt x="340042" y="523615"/>
                    <a:pt x="353377" y="476943"/>
                    <a:pt x="370523" y="431223"/>
                  </a:cubicBezTo>
                  <a:cubicBezTo>
                    <a:pt x="376237" y="415030"/>
                    <a:pt x="389573" y="400743"/>
                    <a:pt x="399098" y="386455"/>
                  </a:cubicBezTo>
                  <a:cubicBezTo>
                    <a:pt x="457200" y="378835"/>
                    <a:pt x="516255" y="370263"/>
                    <a:pt x="581977" y="361690"/>
                  </a:cubicBezTo>
                  <a:cubicBezTo>
                    <a:pt x="565785" y="340735"/>
                    <a:pt x="557212" y="326448"/>
                    <a:pt x="545783" y="315970"/>
                  </a:cubicBezTo>
                  <a:cubicBezTo>
                    <a:pt x="519112" y="290253"/>
                    <a:pt x="491490" y="266440"/>
                    <a:pt x="463867" y="242628"/>
                  </a:cubicBezTo>
                  <a:cubicBezTo>
                    <a:pt x="444817" y="226435"/>
                    <a:pt x="436245" y="208338"/>
                    <a:pt x="443865" y="181668"/>
                  </a:cubicBezTo>
                  <a:cubicBezTo>
                    <a:pt x="456248" y="133090"/>
                    <a:pt x="464820" y="84513"/>
                    <a:pt x="476250" y="30220"/>
                  </a:cubicBezTo>
                  <a:cubicBezTo>
                    <a:pt x="463867" y="37840"/>
                    <a:pt x="457200" y="41650"/>
                    <a:pt x="449580" y="46413"/>
                  </a:cubicBezTo>
                  <a:cubicBezTo>
                    <a:pt x="416242" y="67368"/>
                    <a:pt x="383858" y="91180"/>
                    <a:pt x="349567" y="109278"/>
                  </a:cubicBezTo>
                  <a:cubicBezTo>
                    <a:pt x="335280" y="116898"/>
                    <a:pt x="312420" y="119755"/>
                    <a:pt x="299085" y="113088"/>
                  </a:cubicBezTo>
                  <a:cubicBezTo>
                    <a:pt x="247650" y="86418"/>
                    <a:pt x="199073" y="57843"/>
                    <a:pt x="149542" y="30220"/>
                  </a:cubicBezTo>
                  <a:close/>
                </a:path>
              </a:pathLst>
            </a:custGeom>
            <a:solidFill>
              <a:srgbClr val="18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6" name="Google Shape;3866;p31"/>
            <p:cNvSpPr/>
            <p:nvPr/>
          </p:nvSpPr>
          <p:spPr>
            <a:xfrm>
              <a:off x="4810125" y="1524000"/>
              <a:ext cx="455294" cy="452437"/>
            </a:xfrm>
            <a:custGeom>
              <a:avLst/>
              <a:gdLst/>
              <a:ahLst/>
              <a:cxnLst/>
              <a:rect l="l" t="t" r="r" b="b"/>
              <a:pathLst>
                <a:path w="455294" h="452437" extrusionOk="0">
                  <a:moveTo>
                    <a:pt x="23813" y="2857"/>
                  </a:moveTo>
                  <a:cubicBezTo>
                    <a:pt x="73343" y="29528"/>
                    <a:pt x="120968" y="59055"/>
                    <a:pt x="172403" y="82868"/>
                  </a:cubicBezTo>
                  <a:cubicBezTo>
                    <a:pt x="185738" y="89535"/>
                    <a:pt x="208597" y="86678"/>
                    <a:pt x="222885" y="79057"/>
                  </a:cubicBezTo>
                  <a:cubicBezTo>
                    <a:pt x="258128" y="60960"/>
                    <a:pt x="289560" y="38100"/>
                    <a:pt x="322897" y="16193"/>
                  </a:cubicBezTo>
                  <a:cubicBezTo>
                    <a:pt x="329565" y="11430"/>
                    <a:pt x="337185" y="7620"/>
                    <a:pt x="349568" y="0"/>
                  </a:cubicBezTo>
                  <a:cubicBezTo>
                    <a:pt x="338138" y="54293"/>
                    <a:pt x="329565" y="103823"/>
                    <a:pt x="317182" y="151448"/>
                  </a:cubicBezTo>
                  <a:cubicBezTo>
                    <a:pt x="310515" y="178118"/>
                    <a:pt x="318135" y="196215"/>
                    <a:pt x="337185" y="212408"/>
                  </a:cubicBezTo>
                  <a:cubicBezTo>
                    <a:pt x="364807" y="236220"/>
                    <a:pt x="392430" y="260985"/>
                    <a:pt x="419100" y="285750"/>
                  </a:cubicBezTo>
                  <a:cubicBezTo>
                    <a:pt x="430530" y="297180"/>
                    <a:pt x="439103" y="310515"/>
                    <a:pt x="455295" y="331470"/>
                  </a:cubicBezTo>
                  <a:cubicBezTo>
                    <a:pt x="388620" y="340995"/>
                    <a:pt x="330518" y="348615"/>
                    <a:pt x="272415" y="356235"/>
                  </a:cubicBezTo>
                  <a:cubicBezTo>
                    <a:pt x="271463" y="351473"/>
                    <a:pt x="270510" y="345758"/>
                    <a:pt x="268605" y="340043"/>
                  </a:cubicBezTo>
                  <a:cubicBezTo>
                    <a:pt x="247650" y="351473"/>
                    <a:pt x="226695" y="359093"/>
                    <a:pt x="220980" y="384810"/>
                  </a:cubicBezTo>
                  <a:cubicBezTo>
                    <a:pt x="216218" y="403860"/>
                    <a:pt x="208597" y="422910"/>
                    <a:pt x="200978" y="441008"/>
                  </a:cubicBezTo>
                  <a:cubicBezTo>
                    <a:pt x="199072" y="445770"/>
                    <a:pt x="191453" y="452438"/>
                    <a:pt x="187643" y="452438"/>
                  </a:cubicBezTo>
                  <a:cubicBezTo>
                    <a:pt x="182880" y="452438"/>
                    <a:pt x="177165" y="444817"/>
                    <a:pt x="174307" y="440055"/>
                  </a:cubicBezTo>
                  <a:cubicBezTo>
                    <a:pt x="166688" y="424815"/>
                    <a:pt x="161925" y="407670"/>
                    <a:pt x="151447" y="394335"/>
                  </a:cubicBezTo>
                  <a:cubicBezTo>
                    <a:pt x="134303" y="371475"/>
                    <a:pt x="116205" y="345758"/>
                    <a:pt x="93345" y="330518"/>
                  </a:cubicBezTo>
                  <a:cubicBezTo>
                    <a:pt x="82868" y="323850"/>
                    <a:pt x="59055" y="340995"/>
                    <a:pt x="40005" y="344805"/>
                  </a:cubicBezTo>
                  <a:cubicBezTo>
                    <a:pt x="27622" y="347663"/>
                    <a:pt x="14288" y="347663"/>
                    <a:pt x="1905" y="348615"/>
                  </a:cubicBezTo>
                  <a:cubicBezTo>
                    <a:pt x="953" y="345758"/>
                    <a:pt x="0" y="341948"/>
                    <a:pt x="0" y="339090"/>
                  </a:cubicBezTo>
                  <a:cubicBezTo>
                    <a:pt x="17145" y="327660"/>
                    <a:pt x="33338" y="317183"/>
                    <a:pt x="50482" y="305753"/>
                  </a:cubicBezTo>
                  <a:cubicBezTo>
                    <a:pt x="40005" y="284798"/>
                    <a:pt x="38100" y="280988"/>
                    <a:pt x="58103" y="261938"/>
                  </a:cubicBezTo>
                  <a:cubicBezTo>
                    <a:pt x="107632" y="217170"/>
                    <a:pt x="86678" y="178118"/>
                    <a:pt x="63818" y="133350"/>
                  </a:cubicBezTo>
                  <a:cubicBezTo>
                    <a:pt x="41910" y="93345"/>
                    <a:pt x="32385" y="48578"/>
                    <a:pt x="23813" y="2857"/>
                  </a:cubicBezTo>
                  <a:close/>
                </a:path>
              </a:pathLst>
            </a:custGeom>
            <a:solidFill>
              <a:srgbClr val="FAD8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7" name="Google Shape;3867;p31"/>
            <p:cNvSpPr/>
            <p:nvPr/>
          </p:nvSpPr>
          <p:spPr>
            <a:xfrm>
              <a:off x="4725352" y="1512569"/>
              <a:ext cx="356234" cy="560069"/>
            </a:xfrm>
            <a:custGeom>
              <a:avLst/>
              <a:gdLst/>
              <a:ahLst/>
              <a:cxnLst/>
              <a:rect l="l" t="t" r="r" b="b"/>
              <a:pathLst>
                <a:path w="356234" h="560069" extrusionOk="0">
                  <a:moveTo>
                    <a:pt x="108585" y="14288"/>
                  </a:moveTo>
                  <a:cubicBezTo>
                    <a:pt x="117157" y="60008"/>
                    <a:pt x="125730" y="104775"/>
                    <a:pt x="147638" y="146685"/>
                  </a:cubicBezTo>
                  <a:cubicBezTo>
                    <a:pt x="170497" y="191453"/>
                    <a:pt x="191453" y="230505"/>
                    <a:pt x="141922" y="275273"/>
                  </a:cubicBezTo>
                  <a:cubicBezTo>
                    <a:pt x="121920" y="293370"/>
                    <a:pt x="124778" y="297180"/>
                    <a:pt x="134303" y="319088"/>
                  </a:cubicBezTo>
                  <a:cubicBezTo>
                    <a:pt x="117157" y="330518"/>
                    <a:pt x="100965" y="340995"/>
                    <a:pt x="83820" y="352425"/>
                  </a:cubicBezTo>
                  <a:cubicBezTo>
                    <a:pt x="84772" y="355283"/>
                    <a:pt x="85725" y="359093"/>
                    <a:pt x="85725" y="361950"/>
                  </a:cubicBezTo>
                  <a:cubicBezTo>
                    <a:pt x="98107" y="360998"/>
                    <a:pt x="111442" y="360998"/>
                    <a:pt x="123825" y="358140"/>
                  </a:cubicBezTo>
                  <a:cubicBezTo>
                    <a:pt x="141922" y="353378"/>
                    <a:pt x="166688" y="337185"/>
                    <a:pt x="177165" y="343853"/>
                  </a:cubicBezTo>
                  <a:cubicBezTo>
                    <a:pt x="200978" y="359093"/>
                    <a:pt x="218122" y="383858"/>
                    <a:pt x="235267" y="407670"/>
                  </a:cubicBezTo>
                  <a:cubicBezTo>
                    <a:pt x="245745" y="421005"/>
                    <a:pt x="249555" y="439103"/>
                    <a:pt x="258128" y="453390"/>
                  </a:cubicBezTo>
                  <a:cubicBezTo>
                    <a:pt x="260985" y="459105"/>
                    <a:pt x="266700" y="465772"/>
                    <a:pt x="271463" y="465772"/>
                  </a:cubicBezTo>
                  <a:cubicBezTo>
                    <a:pt x="276225" y="465772"/>
                    <a:pt x="282892" y="459105"/>
                    <a:pt x="284797" y="454343"/>
                  </a:cubicBezTo>
                  <a:cubicBezTo>
                    <a:pt x="292417" y="436245"/>
                    <a:pt x="300038" y="417195"/>
                    <a:pt x="304800" y="398145"/>
                  </a:cubicBezTo>
                  <a:cubicBezTo>
                    <a:pt x="310515" y="372428"/>
                    <a:pt x="332422" y="365760"/>
                    <a:pt x="352425" y="353378"/>
                  </a:cubicBezTo>
                  <a:cubicBezTo>
                    <a:pt x="353378" y="359093"/>
                    <a:pt x="354330" y="363855"/>
                    <a:pt x="356235" y="369570"/>
                  </a:cubicBezTo>
                  <a:cubicBezTo>
                    <a:pt x="346710" y="384810"/>
                    <a:pt x="333375" y="398145"/>
                    <a:pt x="327660" y="414338"/>
                  </a:cubicBezTo>
                  <a:cubicBezTo>
                    <a:pt x="311467" y="460058"/>
                    <a:pt x="297180" y="506730"/>
                    <a:pt x="280035" y="560070"/>
                  </a:cubicBezTo>
                  <a:cubicBezTo>
                    <a:pt x="256222" y="514350"/>
                    <a:pt x="234315" y="475297"/>
                    <a:pt x="215265" y="434340"/>
                  </a:cubicBezTo>
                  <a:cubicBezTo>
                    <a:pt x="201930" y="404813"/>
                    <a:pt x="180975" y="393383"/>
                    <a:pt x="149542" y="392430"/>
                  </a:cubicBezTo>
                  <a:cubicBezTo>
                    <a:pt x="100965" y="392430"/>
                    <a:pt x="52388" y="389573"/>
                    <a:pt x="3810" y="387668"/>
                  </a:cubicBezTo>
                  <a:cubicBezTo>
                    <a:pt x="2857" y="383858"/>
                    <a:pt x="952" y="381000"/>
                    <a:pt x="0" y="377190"/>
                  </a:cubicBezTo>
                  <a:cubicBezTo>
                    <a:pt x="44767" y="328613"/>
                    <a:pt x="89535" y="279083"/>
                    <a:pt x="139065" y="224790"/>
                  </a:cubicBezTo>
                  <a:cubicBezTo>
                    <a:pt x="122872" y="158115"/>
                    <a:pt x="102870" y="81915"/>
                    <a:pt x="82867" y="0"/>
                  </a:cubicBezTo>
                  <a:cubicBezTo>
                    <a:pt x="95250" y="7620"/>
                    <a:pt x="101917" y="11430"/>
                    <a:pt x="108585" y="14288"/>
                  </a:cubicBezTo>
                  <a:close/>
                </a:path>
              </a:pathLst>
            </a:custGeom>
            <a:solidFill>
              <a:srgbClr val="C1A0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68" name="Google Shape;3868;p31"/>
          <p:cNvGrpSpPr/>
          <p:nvPr/>
        </p:nvGrpSpPr>
        <p:grpSpPr>
          <a:xfrm>
            <a:off x="265491" y="845056"/>
            <a:ext cx="609600" cy="615395"/>
            <a:chOff x="2930841" y="980631"/>
            <a:chExt cx="609600" cy="615395"/>
          </a:xfrm>
        </p:grpSpPr>
        <p:sp>
          <p:nvSpPr>
            <p:cNvPr id="3869" name="Google Shape;3869;p31"/>
            <p:cNvSpPr/>
            <p:nvPr/>
          </p:nvSpPr>
          <p:spPr>
            <a:xfrm>
              <a:off x="2930841" y="980631"/>
              <a:ext cx="609600" cy="615395"/>
            </a:xfrm>
            <a:custGeom>
              <a:avLst/>
              <a:gdLst/>
              <a:ahLst/>
              <a:cxnLst/>
              <a:rect l="l" t="t" r="r" b="b"/>
              <a:pathLst>
                <a:path w="609600" h="615395" extrusionOk="0">
                  <a:moveTo>
                    <a:pt x="0" y="140098"/>
                  </a:moveTo>
                  <a:cubicBezTo>
                    <a:pt x="37147" y="138193"/>
                    <a:pt x="66675" y="133431"/>
                    <a:pt x="95250" y="135336"/>
                  </a:cubicBezTo>
                  <a:cubicBezTo>
                    <a:pt x="135255" y="139146"/>
                    <a:pt x="175260" y="146766"/>
                    <a:pt x="215265" y="154386"/>
                  </a:cubicBezTo>
                  <a:cubicBezTo>
                    <a:pt x="234315" y="158196"/>
                    <a:pt x="244793" y="154386"/>
                    <a:pt x="257175" y="139146"/>
                  </a:cubicBezTo>
                  <a:cubicBezTo>
                    <a:pt x="291465" y="97236"/>
                    <a:pt x="325755" y="56278"/>
                    <a:pt x="362903" y="16273"/>
                  </a:cubicBezTo>
                  <a:cubicBezTo>
                    <a:pt x="371475" y="6748"/>
                    <a:pt x="388620" y="-872"/>
                    <a:pt x="401955" y="81"/>
                  </a:cubicBezTo>
                  <a:cubicBezTo>
                    <a:pt x="409575" y="81"/>
                    <a:pt x="420053" y="18178"/>
                    <a:pt x="421957" y="29608"/>
                  </a:cubicBezTo>
                  <a:cubicBezTo>
                    <a:pt x="429578" y="78186"/>
                    <a:pt x="436245" y="126763"/>
                    <a:pt x="441007" y="175341"/>
                  </a:cubicBezTo>
                  <a:cubicBezTo>
                    <a:pt x="442913" y="200106"/>
                    <a:pt x="455295" y="208678"/>
                    <a:pt x="476250" y="217251"/>
                  </a:cubicBezTo>
                  <a:cubicBezTo>
                    <a:pt x="516255" y="233443"/>
                    <a:pt x="554355" y="253446"/>
                    <a:pt x="593407" y="272496"/>
                  </a:cubicBezTo>
                  <a:cubicBezTo>
                    <a:pt x="615315" y="282973"/>
                    <a:pt x="614363" y="296308"/>
                    <a:pt x="594360" y="307738"/>
                  </a:cubicBezTo>
                  <a:cubicBezTo>
                    <a:pt x="550545" y="333456"/>
                    <a:pt x="506730" y="359173"/>
                    <a:pt x="461963" y="383938"/>
                  </a:cubicBezTo>
                  <a:cubicBezTo>
                    <a:pt x="446722" y="392511"/>
                    <a:pt x="437197" y="400131"/>
                    <a:pt x="438150" y="419181"/>
                  </a:cubicBezTo>
                  <a:cubicBezTo>
                    <a:pt x="439103" y="471568"/>
                    <a:pt x="440055" y="523003"/>
                    <a:pt x="440055" y="575391"/>
                  </a:cubicBezTo>
                  <a:cubicBezTo>
                    <a:pt x="440055" y="588726"/>
                    <a:pt x="435293" y="602061"/>
                    <a:pt x="433388" y="615396"/>
                  </a:cubicBezTo>
                  <a:cubicBezTo>
                    <a:pt x="416243" y="611586"/>
                    <a:pt x="395288" y="613491"/>
                    <a:pt x="382905" y="603013"/>
                  </a:cubicBezTo>
                  <a:cubicBezTo>
                    <a:pt x="340043" y="567771"/>
                    <a:pt x="299085" y="529671"/>
                    <a:pt x="259080" y="490618"/>
                  </a:cubicBezTo>
                  <a:cubicBezTo>
                    <a:pt x="244793" y="477283"/>
                    <a:pt x="234315" y="476331"/>
                    <a:pt x="216218" y="481093"/>
                  </a:cubicBezTo>
                  <a:cubicBezTo>
                    <a:pt x="166688" y="495381"/>
                    <a:pt x="117157" y="505858"/>
                    <a:pt x="67628" y="516336"/>
                  </a:cubicBezTo>
                  <a:cubicBezTo>
                    <a:pt x="57150" y="518241"/>
                    <a:pt x="46672" y="518241"/>
                    <a:pt x="36195" y="517288"/>
                  </a:cubicBezTo>
                  <a:cubicBezTo>
                    <a:pt x="4763" y="514431"/>
                    <a:pt x="0" y="505858"/>
                    <a:pt x="14288" y="478236"/>
                  </a:cubicBezTo>
                  <a:cubicBezTo>
                    <a:pt x="40005" y="428706"/>
                    <a:pt x="65722" y="379176"/>
                    <a:pt x="93345" y="330598"/>
                  </a:cubicBezTo>
                  <a:cubicBezTo>
                    <a:pt x="100965" y="316311"/>
                    <a:pt x="101918" y="304881"/>
                    <a:pt x="93345" y="291546"/>
                  </a:cubicBezTo>
                  <a:cubicBezTo>
                    <a:pt x="62865" y="245826"/>
                    <a:pt x="34290" y="197248"/>
                    <a:pt x="0" y="140098"/>
                  </a:cubicBezTo>
                  <a:close/>
                  <a:moveTo>
                    <a:pt x="65722" y="182008"/>
                  </a:moveTo>
                  <a:cubicBezTo>
                    <a:pt x="88583" y="222013"/>
                    <a:pt x="110490" y="262018"/>
                    <a:pt x="132397" y="302976"/>
                  </a:cubicBezTo>
                  <a:cubicBezTo>
                    <a:pt x="136207" y="309643"/>
                    <a:pt x="138113" y="320121"/>
                    <a:pt x="134303" y="326788"/>
                  </a:cubicBezTo>
                  <a:cubicBezTo>
                    <a:pt x="114300" y="365841"/>
                    <a:pt x="92393" y="404893"/>
                    <a:pt x="71438" y="442993"/>
                  </a:cubicBezTo>
                  <a:cubicBezTo>
                    <a:pt x="61913" y="461091"/>
                    <a:pt x="52388" y="479188"/>
                    <a:pt x="43815" y="497286"/>
                  </a:cubicBezTo>
                  <a:cubicBezTo>
                    <a:pt x="45720" y="499191"/>
                    <a:pt x="46672" y="502048"/>
                    <a:pt x="48578" y="503953"/>
                  </a:cubicBezTo>
                  <a:cubicBezTo>
                    <a:pt x="103822" y="489666"/>
                    <a:pt x="160020" y="477283"/>
                    <a:pt x="215265" y="460138"/>
                  </a:cubicBezTo>
                  <a:cubicBezTo>
                    <a:pt x="241935" y="451566"/>
                    <a:pt x="261938" y="454423"/>
                    <a:pt x="280988" y="473473"/>
                  </a:cubicBezTo>
                  <a:cubicBezTo>
                    <a:pt x="289560" y="482046"/>
                    <a:pt x="299085" y="490618"/>
                    <a:pt x="307657" y="499191"/>
                  </a:cubicBezTo>
                  <a:cubicBezTo>
                    <a:pt x="338138" y="527766"/>
                    <a:pt x="368618" y="556341"/>
                    <a:pt x="404813" y="589678"/>
                  </a:cubicBezTo>
                  <a:cubicBezTo>
                    <a:pt x="401955" y="549673"/>
                    <a:pt x="399097" y="518241"/>
                    <a:pt x="397193" y="486808"/>
                  </a:cubicBezTo>
                  <a:cubicBezTo>
                    <a:pt x="399097" y="457281"/>
                    <a:pt x="399097" y="426801"/>
                    <a:pt x="402907" y="397273"/>
                  </a:cubicBezTo>
                  <a:cubicBezTo>
                    <a:pt x="403860" y="388701"/>
                    <a:pt x="415290" y="378223"/>
                    <a:pt x="423863" y="373461"/>
                  </a:cubicBezTo>
                  <a:cubicBezTo>
                    <a:pt x="473393" y="346791"/>
                    <a:pt x="522922" y="322026"/>
                    <a:pt x="572453" y="296308"/>
                  </a:cubicBezTo>
                  <a:cubicBezTo>
                    <a:pt x="572453" y="292498"/>
                    <a:pt x="571500" y="287736"/>
                    <a:pt x="571500" y="283926"/>
                  </a:cubicBezTo>
                  <a:cubicBezTo>
                    <a:pt x="529590" y="265828"/>
                    <a:pt x="488632" y="245826"/>
                    <a:pt x="445770" y="228681"/>
                  </a:cubicBezTo>
                  <a:cubicBezTo>
                    <a:pt x="422910" y="219156"/>
                    <a:pt x="407670" y="208678"/>
                    <a:pt x="405765" y="180103"/>
                  </a:cubicBezTo>
                  <a:cubicBezTo>
                    <a:pt x="402907" y="132478"/>
                    <a:pt x="395288" y="85806"/>
                    <a:pt x="388620" y="31513"/>
                  </a:cubicBezTo>
                  <a:cubicBezTo>
                    <a:pt x="351472" y="75328"/>
                    <a:pt x="318135" y="112476"/>
                    <a:pt x="287655" y="151528"/>
                  </a:cubicBezTo>
                  <a:cubicBezTo>
                    <a:pt x="269557" y="173436"/>
                    <a:pt x="250507" y="181056"/>
                    <a:pt x="221932" y="173436"/>
                  </a:cubicBezTo>
                  <a:cubicBezTo>
                    <a:pt x="165735" y="159148"/>
                    <a:pt x="107632" y="146766"/>
                    <a:pt x="44767" y="153433"/>
                  </a:cubicBezTo>
                  <a:cubicBezTo>
                    <a:pt x="53340" y="165816"/>
                    <a:pt x="59055" y="173436"/>
                    <a:pt x="65722" y="182008"/>
                  </a:cubicBezTo>
                  <a:close/>
                </a:path>
              </a:pathLst>
            </a:custGeom>
            <a:solidFill>
              <a:srgbClr val="18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70" name="Google Shape;3870;p31"/>
            <p:cNvGrpSpPr/>
            <p:nvPr/>
          </p:nvGrpSpPr>
          <p:grpSpPr>
            <a:xfrm>
              <a:off x="2974656" y="1013097"/>
              <a:ext cx="529590" cy="558165"/>
              <a:chOff x="4782502" y="2913697"/>
              <a:chExt cx="529590" cy="558165"/>
            </a:xfrm>
          </p:grpSpPr>
          <p:sp>
            <p:nvSpPr>
              <p:cNvPr id="3871" name="Google Shape;3871;p31"/>
              <p:cNvSpPr/>
              <p:nvPr/>
            </p:nvSpPr>
            <p:spPr>
              <a:xfrm>
                <a:off x="4784407" y="2913697"/>
                <a:ext cx="527685" cy="501015"/>
              </a:xfrm>
              <a:custGeom>
                <a:avLst/>
                <a:gdLst/>
                <a:ahLst/>
                <a:cxnLst/>
                <a:rect l="l" t="t" r="r" b="b"/>
                <a:pathLst>
                  <a:path w="527685" h="501015" extrusionOk="0">
                    <a:moveTo>
                      <a:pt x="20002" y="149543"/>
                    </a:moveTo>
                    <a:cubicBezTo>
                      <a:pt x="14288" y="140970"/>
                      <a:pt x="7620" y="133350"/>
                      <a:pt x="0" y="121920"/>
                    </a:cubicBezTo>
                    <a:cubicBezTo>
                      <a:pt x="62865" y="115253"/>
                      <a:pt x="120015" y="127635"/>
                      <a:pt x="177165" y="141923"/>
                    </a:cubicBezTo>
                    <a:cubicBezTo>
                      <a:pt x="205740" y="148590"/>
                      <a:pt x="224790" y="141923"/>
                      <a:pt x="242887" y="120015"/>
                    </a:cubicBezTo>
                    <a:cubicBezTo>
                      <a:pt x="274320" y="80963"/>
                      <a:pt x="306705" y="43815"/>
                      <a:pt x="343852" y="0"/>
                    </a:cubicBezTo>
                    <a:cubicBezTo>
                      <a:pt x="350520" y="54293"/>
                      <a:pt x="358140" y="100965"/>
                      <a:pt x="360998" y="148590"/>
                    </a:cubicBezTo>
                    <a:cubicBezTo>
                      <a:pt x="362902" y="177165"/>
                      <a:pt x="378142" y="187643"/>
                      <a:pt x="401002" y="197168"/>
                    </a:cubicBezTo>
                    <a:cubicBezTo>
                      <a:pt x="442912" y="214313"/>
                      <a:pt x="484823" y="233363"/>
                      <a:pt x="526733" y="252413"/>
                    </a:cubicBezTo>
                    <a:cubicBezTo>
                      <a:pt x="526733" y="256223"/>
                      <a:pt x="527685" y="260985"/>
                      <a:pt x="527685" y="264795"/>
                    </a:cubicBezTo>
                    <a:cubicBezTo>
                      <a:pt x="478155" y="290513"/>
                      <a:pt x="428625" y="315278"/>
                      <a:pt x="379095" y="341948"/>
                    </a:cubicBezTo>
                    <a:cubicBezTo>
                      <a:pt x="370523" y="346710"/>
                      <a:pt x="359092" y="357188"/>
                      <a:pt x="358140" y="365760"/>
                    </a:cubicBezTo>
                    <a:cubicBezTo>
                      <a:pt x="354330" y="395288"/>
                      <a:pt x="354330" y="424815"/>
                      <a:pt x="352425" y="455295"/>
                    </a:cubicBezTo>
                    <a:cubicBezTo>
                      <a:pt x="351473" y="468630"/>
                      <a:pt x="349567" y="481965"/>
                      <a:pt x="347662" y="501015"/>
                    </a:cubicBezTo>
                    <a:cubicBezTo>
                      <a:pt x="332423" y="491490"/>
                      <a:pt x="319087" y="485775"/>
                      <a:pt x="308610" y="477203"/>
                    </a:cubicBezTo>
                    <a:cubicBezTo>
                      <a:pt x="293370" y="464820"/>
                      <a:pt x="277177" y="438150"/>
                      <a:pt x="265748" y="441008"/>
                    </a:cubicBezTo>
                    <a:cubicBezTo>
                      <a:pt x="238125" y="446723"/>
                      <a:pt x="238125" y="427673"/>
                      <a:pt x="229552" y="415290"/>
                    </a:cubicBezTo>
                    <a:cubicBezTo>
                      <a:pt x="219075" y="399098"/>
                      <a:pt x="207645" y="397193"/>
                      <a:pt x="191452" y="406718"/>
                    </a:cubicBezTo>
                    <a:cubicBezTo>
                      <a:pt x="183833" y="411480"/>
                      <a:pt x="174308" y="412433"/>
                      <a:pt x="165735" y="412433"/>
                    </a:cubicBezTo>
                    <a:cubicBezTo>
                      <a:pt x="150495" y="413385"/>
                      <a:pt x="135255" y="410528"/>
                      <a:pt x="120967" y="413385"/>
                    </a:cubicBezTo>
                    <a:cubicBezTo>
                      <a:pt x="101917" y="417195"/>
                      <a:pt x="83820" y="425768"/>
                      <a:pt x="64770" y="431483"/>
                    </a:cubicBezTo>
                    <a:cubicBezTo>
                      <a:pt x="62865" y="430530"/>
                      <a:pt x="60008" y="428625"/>
                      <a:pt x="58102" y="427673"/>
                    </a:cubicBezTo>
                    <a:cubicBezTo>
                      <a:pt x="76200" y="385763"/>
                      <a:pt x="91440" y="341948"/>
                      <a:pt x="122873" y="306705"/>
                    </a:cubicBezTo>
                    <a:cubicBezTo>
                      <a:pt x="140017" y="286703"/>
                      <a:pt x="140970" y="270510"/>
                      <a:pt x="129540" y="252413"/>
                    </a:cubicBezTo>
                    <a:cubicBezTo>
                      <a:pt x="110490" y="222885"/>
                      <a:pt x="89535" y="195263"/>
                      <a:pt x="65723" y="169545"/>
                    </a:cubicBezTo>
                    <a:cubicBezTo>
                      <a:pt x="54292" y="159068"/>
                      <a:pt x="35242" y="156210"/>
                      <a:pt x="20002" y="149543"/>
                    </a:cubicBezTo>
                    <a:close/>
                  </a:path>
                </a:pathLst>
              </a:custGeom>
              <a:solidFill>
                <a:srgbClr val="FAD86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2" name="Google Shape;3872;p31"/>
              <p:cNvSpPr/>
              <p:nvPr/>
            </p:nvSpPr>
            <p:spPr>
              <a:xfrm>
                <a:off x="4782502" y="3063240"/>
                <a:ext cx="360997" cy="408622"/>
              </a:xfrm>
              <a:custGeom>
                <a:avLst/>
                <a:gdLst/>
                <a:ahLst/>
                <a:cxnLst/>
                <a:rect l="l" t="t" r="r" b="b"/>
                <a:pathLst>
                  <a:path w="360997" h="408622" extrusionOk="0">
                    <a:moveTo>
                      <a:pt x="21907" y="0"/>
                    </a:moveTo>
                    <a:cubicBezTo>
                      <a:pt x="37147" y="6667"/>
                      <a:pt x="56197" y="9525"/>
                      <a:pt x="66675" y="20002"/>
                    </a:cubicBezTo>
                    <a:cubicBezTo>
                      <a:pt x="90488" y="44767"/>
                      <a:pt x="111442" y="73342"/>
                      <a:pt x="130492" y="102870"/>
                    </a:cubicBezTo>
                    <a:cubicBezTo>
                      <a:pt x="141922" y="120015"/>
                      <a:pt x="141922" y="137160"/>
                      <a:pt x="123825" y="157163"/>
                    </a:cubicBezTo>
                    <a:cubicBezTo>
                      <a:pt x="93345" y="191452"/>
                      <a:pt x="78105" y="236220"/>
                      <a:pt x="59055" y="278130"/>
                    </a:cubicBezTo>
                    <a:cubicBezTo>
                      <a:pt x="60960" y="279082"/>
                      <a:pt x="63817" y="280988"/>
                      <a:pt x="65722" y="281940"/>
                    </a:cubicBezTo>
                    <a:cubicBezTo>
                      <a:pt x="84772" y="275272"/>
                      <a:pt x="102870" y="267652"/>
                      <a:pt x="121920" y="263842"/>
                    </a:cubicBezTo>
                    <a:cubicBezTo>
                      <a:pt x="136207" y="260985"/>
                      <a:pt x="151447" y="263842"/>
                      <a:pt x="166688" y="262890"/>
                    </a:cubicBezTo>
                    <a:cubicBezTo>
                      <a:pt x="175260" y="261938"/>
                      <a:pt x="185738" y="260985"/>
                      <a:pt x="192405" y="257175"/>
                    </a:cubicBezTo>
                    <a:cubicBezTo>
                      <a:pt x="208597" y="247650"/>
                      <a:pt x="220028" y="249555"/>
                      <a:pt x="230505" y="265747"/>
                    </a:cubicBezTo>
                    <a:cubicBezTo>
                      <a:pt x="238125" y="278130"/>
                      <a:pt x="239078" y="297180"/>
                      <a:pt x="266700" y="291465"/>
                    </a:cubicBezTo>
                    <a:cubicBezTo>
                      <a:pt x="278130" y="289560"/>
                      <a:pt x="294322" y="316230"/>
                      <a:pt x="309563" y="327660"/>
                    </a:cubicBezTo>
                    <a:cubicBezTo>
                      <a:pt x="320040" y="336232"/>
                      <a:pt x="333375" y="341947"/>
                      <a:pt x="348615" y="351472"/>
                    </a:cubicBezTo>
                    <a:cubicBezTo>
                      <a:pt x="350520" y="332422"/>
                      <a:pt x="351472" y="319088"/>
                      <a:pt x="353378" y="305752"/>
                    </a:cubicBezTo>
                    <a:cubicBezTo>
                      <a:pt x="356235" y="337185"/>
                      <a:pt x="358140" y="368617"/>
                      <a:pt x="360997" y="408622"/>
                    </a:cubicBezTo>
                    <a:cubicBezTo>
                      <a:pt x="324803" y="375285"/>
                      <a:pt x="294322" y="346710"/>
                      <a:pt x="263842" y="318135"/>
                    </a:cubicBezTo>
                    <a:cubicBezTo>
                      <a:pt x="254317" y="309563"/>
                      <a:pt x="245745" y="300990"/>
                      <a:pt x="237172" y="292417"/>
                    </a:cubicBezTo>
                    <a:cubicBezTo>
                      <a:pt x="218122" y="273367"/>
                      <a:pt x="198120" y="270510"/>
                      <a:pt x="171450" y="279082"/>
                    </a:cubicBezTo>
                    <a:cubicBezTo>
                      <a:pt x="116205" y="296227"/>
                      <a:pt x="60007" y="308610"/>
                      <a:pt x="4763" y="322897"/>
                    </a:cubicBezTo>
                    <a:cubicBezTo>
                      <a:pt x="2857" y="320992"/>
                      <a:pt x="1905" y="318135"/>
                      <a:pt x="0" y="316230"/>
                    </a:cubicBezTo>
                    <a:cubicBezTo>
                      <a:pt x="9525" y="298132"/>
                      <a:pt x="18097" y="280035"/>
                      <a:pt x="27622" y="261938"/>
                    </a:cubicBezTo>
                    <a:cubicBezTo>
                      <a:pt x="48578" y="222885"/>
                      <a:pt x="70485" y="184785"/>
                      <a:pt x="90488" y="145732"/>
                    </a:cubicBezTo>
                    <a:cubicBezTo>
                      <a:pt x="93345" y="140017"/>
                      <a:pt x="91440" y="128588"/>
                      <a:pt x="88582" y="121920"/>
                    </a:cubicBezTo>
                    <a:cubicBezTo>
                      <a:pt x="66675" y="80010"/>
                      <a:pt x="43815" y="40005"/>
                      <a:pt x="21907" y="0"/>
                    </a:cubicBezTo>
                    <a:close/>
                  </a:path>
                </a:pathLst>
              </a:custGeom>
              <a:solidFill>
                <a:srgbClr val="C1A0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مستطيل 5">
            <a:extLst>
              <a:ext uri="{FF2B5EF4-FFF2-40B4-BE49-F238E27FC236}">
                <a16:creationId xmlns:a16="http://schemas.microsoft.com/office/drawing/2014/main" id="{8E95FB9E-D86E-4AAD-8811-A99205ECDB20}"/>
              </a:ext>
            </a:extLst>
          </p:cNvPr>
          <p:cNvSpPr/>
          <p:nvPr/>
        </p:nvSpPr>
        <p:spPr>
          <a:xfrm>
            <a:off x="3002500" y="370569"/>
            <a:ext cx="51010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5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مهارات التفكير العليا 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244AD919-DD05-4BD0-BE3B-044585E41D47}"/>
              </a:ext>
            </a:extLst>
          </p:cNvPr>
          <p:cNvSpPr/>
          <p:nvPr/>
        </p:nvSpPr>
        <p:spPr>
          <a:xfrm>
            <a:off x="6781972" y="2243227"/>
            <a:ext cx="10951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spc="5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ص/95</a:t>
            </a:r>
            <a:endParaRPr lang="ar-SA" sz="2800" b="1" cap="none" spc="5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64D51526-8A71-4062-83C3-BD9727669E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45382"/>
              </a:clrFrom>
              <a:clrTo>
                <a:srgbClr val="54538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3791" y="512132"/>
            <a:ext cx="1686160" cy="590632"/>
          </a:xfrm>
          <a:prstGeom prst="rect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DF0914BD-7705-45AF-AC6F-E7BACBA761CC}"/>
              </a:ext>
            </a:extLst>
          </p:cNvPr>
          <p:cNvGrpSpPr/>
          <p:nvPr/>
        </p:nvGrpSpPr>
        <p:grpSpPr>
          <a:xfrm>
            <a:off x="208874" y="4660012"/>
            <a:ext cx="1682038" cy="417309"/>
            <a:chOff x="127098" y="6243485"/>
            <a:chExt cx="1682038" cy="417309"/>
          </a:xfrm>
        </p:grpSpPr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8616AA3E-65AC-4541-9308-30AEFF1DD111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EFEA4024-C1A5-4231-8481-91502CE7F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EE445EAD-F0B3-4BB2-8FE4-BDB705C43F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145" y="1329856"/>
            <a:ext cx="2517935" cy="37184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F2D5A71-A000-431A-B1CB-40CCCBC475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701" y="767994"/>
            <a:ext cx="5560742" cy="3996906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7B08A626-C668-4A5C-A8C9-AA55DDF64AA9}"/>
              </a:ext>
            </a:extLst>
          </p:cNvPr>
          <p:cNvSpPr/>
          <p:nvPr/>
        </p:nvSpPr>
        <p:spPr>
          <a:xfrm>
            <a:off x="3482580" y="1498036"/>
            <a:ext cx="602165" cy="1932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3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4" name="Google Shape;3864;p31"/>
          <p:cNvGrpSpPr/>
          <p:nvPr/>
        </p:nvGrpSpPr>
        <p:grpSpPr>
          <a:xfrm>
            <a:off x="914694" y="578653"/>
            <a:ext cx="612256" cy="610358"/>
            <a:chOff x="4684395" y="1496637"/>
            <a:chExt cx="612256" cy="610358"/>
          </a:xfrm>
        </p:grpSpPr>
        <p:sp>
          <p:nvSpPr>
            <p:cNvPr id="3865" name="Google Shape;3865;p31"/>
            <p:cNvSpPr/>
            <p:nvPr/>
          </p:nvSpPr>
          <p:spPr>
            <a:xfrm>
              <a:off x="4684395" y="1496637"/>
              <a:ext cx="612256" cy="610358"/>
            </a:xfrm>
            <a:custGeom>
              <a:avLst/>
              <a:gdLst/>
              <a:ahLst/>
              <a:cxnLst/>
              <a:rect l="l" t="t" r="r" b="b"/>
              <a:pathLst>
                <a:path w="612256" h="610358" extrusionOk="0">
                  <a:moveTo>
                    <a:pt x="0" y="401695"/>
                  </a:moveTo>
                  <a:cubicBezTo>
                    <a:pt x="9525" y="390265"/>
                    <a:pt x="16192" y="379788"/>
                    <a:pt x="23813" y="371215"/>
                  </a:cubicBezTo>
                  <a:cubicBezTo>
                    <a:pt x="60008" y="331210"/>
                    <a:pt x="97155" y="292158"/>
                    <a:pt x="132397" y="251200"/>
                  </a:cubicBezTo>
                  <a:cubicBezTo>
                    <a:pt x="138113" y="244533"/>
                    <a:pt x="141922" y="230245"/>
                    <a:pt x="140017" y="221673"/>
                  </a:cubicBezTo>
                  <a:cubicBezTo>
                    <a:pt x="125730" y="159760"/>
                    <a:pt x="109538" y="98800"/>
                    <a:pt x="94297" y="36888"/>
                  </a:cubicBezTo>
                  <a:cubicBezTo>
                    <a:pt x="85725" y="4503"/>
                    <a:pt x="93345" y="-4070"/>
                    <a:pt x="126683" y="1645"/>
                  </a:cubicBezTo>
                  <a:cubicBezTo>
                    <a:pt x="145733" y="5455"/>
                    <a:pt x="163830" y="11170"/>
                    <a:pt x="180975" y="19743"/>
                  </a:cubicBezTo>
                  <a:cubicBezTo>
                    <a:pt x="228600" y="43555"/>
                    <a:pt x="274320" y="69273"/>
                    <a:pt x="323850" y="95943"/>
                  </a:cubicBezTo>
                  <a:cubicBezTo>
                    <a:pt x="354330" y="75940"/>
                    <a:pt x="388620" y="54033"/>
                    <a:pt x="421958" y="33078"/>
                  </a:cubicBezTo>
                  <a:cubicBezTo>
                    <a:pt x="436245" y="23553"/>
                    <a:pt x="451485" y="14028"/>
                    <a:pt x="466725" y="7360"/>
                  </a:cubicBezTo>
                  <a:cubicBezTo>
                    <a:pt x="498158" y="-6927"/>
                    <a:pt x="514350" y="4503"/>
                    <a:pt x="508635" y="38793"/>
                  </a:cubicBezTo>
                  <a:cubicBezTo>
                    <a:pt x="501015" y="86418"/>
                    <a:pt x="492442" y="134043"/>
                    <a:pt x="480060" y="179763"/>
                  </a:cubicBezTo>
                  <a:cubicBezTo>
                    <a:pt x="473392" y="205480"/>
                    <a:pt x="481965" y="219768"/>
                    <a:pt x="499110" y="235008"/>
                  </a:cubicBezTo>
                  <a:cubicBezTo>
                    <a:pt x="520065" y="252153"/>
                    <a:pt x="540068" y="269298"/>
                    <a:pt x="560070" y="288348"/>
                  </a:cubicBezTo>
                  <a:cubicBezTo>
                    <a:pt x="574358" y="301683"/>
                    <a:pt x="586740" y="315970"/>
                    <a:pt x="598170" y="331210"/>
                  </a:cubicBezTo>
                  <a:cubicBezTo>
                    <a:pt x="620077" y="361690"/>
                    <a:pt x="618173" y="367405"/>
                    <a:pt x="580073" y="375978"/>
                  </a:cubicBezTo>
                  <a:cubicBezTo>
                    <a:pt x="533400" y="385503"/>
                    <a:pt x="485775" y="395028"/>
                    <a:pt x="438150" y="401695"/>
                  </a:cubicBezTo>
                  <a:cubicBezTo>
                    <a:pt x="421958" y="403600"/>
                    <a:pt x="414337" y="410268"/>
                    <a:pt x="409575" y="424555"/>
                  </a:cubicBezTo>
                  <a:cubicBezTo>
                    <a:pt x="396240" y="464560"/>
                    <a:pt x="383858" y="504565"/>
                    <a:pt x="370523" y="544570"/>
                  </a:cubicBezTo>
                  <a:cubicBezTo>
                    <a:pt x="365760" y="557905"/>
                    <a:pt x="363855" y="573145"/>
                    <a:pt x="356235" y="585528"/>
                  </a:cubicBezTo>
                  <a:cubicBezTo>
                    <a:pt x="349567" y="596005"/>
                    <a:pt x="339090" y="609340"/>
                    <a:pt x="329565" y="610293"/>
                  </a:cubicBezTo>
                  <a:cubicBezTo>
                    <a:pt x="318135" y="611245"/>
                    <a:pt x="300990" y="601720"/>
                    <a:pt x="295275" y="592195"/>
                  </a:cubicBezTo>
                  <a:cubicBezTo>
                    <a:pt x="271462" y="553143"/>
                    <a:pt x="249555" y="512185"/>
                    <a:pt x="229552" y="470275"/>
                  </a:cubicBezTo>
                  <a:cubicBezTo>
                    <a:pt x="215265" y="439795"/>
                    <a:pt x="196215" y="430270"/>
                    <a:pt x="162877" y="428365"/>
                  </a:cubicBezTo>
                  <a:cubicBezTo>
                    <a:pt x="112395" y="426460"/>
                    <a:pt x="62865" y="416935"/>
                    <a:pt x="12383" y="411220"/>
                  </a:cubicBezTo>
                  <a:cubicBezTo>
                    <a:pt x="9525" y="408363"/>
                    <a:pt x="7620" y="406458"/>
                    <a:pt x="0" y="401695"/>
                  </a:cubicBezTo>
                  <a:close/>
                  <a:moveTo>
                    <a:pt x="149542" y="30220"/>
                  </a:moveTo>
                  <a:cubicBezTo>
                    <a:pt x="142875" y="26410"/>
                    <a:pt x="136208" y="22600"/>
                    <a:pt x="125730" y="16885"/>
                  </a:cubicBezTo>
                  <a:cubicBezTo>
                    <a:pt x="146685" y="98800"/>
                    <a:pt x="165735" y="175000"/>
                    <a:pt x="181927" y="241675"/>
                  </a:cubicBezTo>
                  <a:cubicBezTo>
                    <a:pt x="132397" y="295968"/>
                    <a:pt x="87630" y="344545"/>
                    <a:pt x="42863" y="394075"/>
                  </a:cubicBezTo>
                  <a:cubicBezTo>
                    <a:pt x="43815" y="397885"/>
                    <a:pt x="45720" y="400743"/>
                    <a:pt x="46672" y="404553"/>
                  </a:cubicBezTo>
                  <a:cubicBezTo>
                    <a:pt x="95250" y="406458"/>
                    <a:pt x="143827" y="408363"/>
                    <a:pt x="192405" y="409315"/>
                  </a:cubicBezTo>
                  <a:cubicBezTo>
                    <a:pt x="223837" y="409315"/>
                    <a:pt x="244792" y="421698"/>
                    <a:pt x="258127" y="451225"/>
                  </a:cubicBezTo>
                  <a:cubicBezTo>
                    <a:pt x="277177" y="492183"/>
                    <a:pt x="299085" y="531235"/>
                    <a:pt x="322898" y="576955"/>
                  </a:cubicBezTo>
                  <a:cubicBezTo>
                    <a:pt x="340042" y="523615"/>
                    <a:pt x="353377" y="476943"/>
                    <a:pt x="370523" y="431223"/>
                  </a:cubicBezTo>
                  <a:cubicBezTo>
                    <a:pt x="376237" y="415030"/>
                    <a:pt x="389573" y="400743"/>
                    <a:pt x="399098" y="386455"/>
                  </a:cubicBezTo>
                  <a:cubicBezTo>
                    <a:pt x="457200" y="378835"/>
                    <a:pt x="516255" y="370263"/>
                    <a:pt x="581977" y="361690"/>
                  </a:cubicBezTo>
                  <a:cubicBezTo>
                    <a:pt x="565785" y="340735"/>
                    <a:pt x="557212" y="326448"/>
                    <a:pt x="545783" y="315970"/>
                  </a:cubicBezTo>
                  <a:cubicBezTo>
                    <a:pt x="519112" y="290253"/>
                    <a:pt x="491490" y="266440"/>
                    <a:pt x="463867" y="242628"/>
                  </a:cubicBezTo>
                  <a:cubicBezTo>
                    <a:pt x="444817" y="226435"/>
                    <a:pt x="436245" y="208338"/>
                    <a:pt x="443865" y="181668"/>
                  </a:cubicBezTo>
                  <a:cubicBezTo>
                    <a:pt x="456248" y="133090"/>
                    <a:pt x="464820" y="84513"/>
                    <a:pt x="476250" y="30220"/>
                  </a:cubicBezTo>
                  <a:cubicBezTo>
                    <a:pt x="463867" y="37840"/>
                    <a:pt x="457200" y="41650"/>
                    <a:pt x="449580" y="46413"/>
                  </a:cubicBezTo>
                  <a:cubicBezTo>
                    <a:pt x="416242" y="67368"/>
                    <a:pt x="383858" y="91180"/>
                    <a:pt x="349567" y="109278"/>
                  </a:cubicBezTo>
                  <a:cubicBezTo>
                    <a:pt x="335280" y="116898"/>
                    <a:pt x="312420" y="119755"/>
                    <a:pt x="299085" y="113088"/>
                  </a:cubicBezTo>
                  <a:cubicBezTo>
                    <a:pt x="247650" y="86418"/>
                    <a:pt x="199073" y="57843"/>
                    <a:pt x="149542" y="30220"/>
                  </a:cubicBezTo>
                  <a:close/>
                </a:path>
              </a:pathLst>
            </a:custGeom>
            <a:solidFill>
              <a:srgbClr val="18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6" name="Google Shape;3866;p31"/>
            <p:cNvSpPr/>
            <p:nvPr/>
          </p:nvSpPr>
          <p:spPr>
            <a:xfrm>
              <a:off x="4810125" y="1524000"/>
              <a:ext cx="455294" cy="452437"/>
            </a:xfrm>
            <a:custGeom>
              <a:avLst/>
              <a:gdLst/>
              <a:ahLst/>
              <a:cxnLst/>
              <a:rect l="l" t="t" r="r" b="b"/>
              <a:pathLst>
                <a:path w="455294" h="452437" extrusionOk="0">
                  <a:moveTo>
                    <a:pt x="23813" y="2857"/>
                  </a:moveTo>
                  <a:cubicBezTo>
                    <a:pt x="73343" y="29528"/>
                    <a:pt x="120968" y="59055"/>
                    <a:pt x="172403" y="82868"/>
                  </a:cubicBezTo>
                  <a:cubicBezTo>
                    <a:pt x="185738" y="89535"/>
                    <a:pt x="208597" y="86678"/>
                    <a:pt x="222885" y="79057"/>
                  </a:cubicBezTo>
                  <a:cubicBezTo>
                    <a:pt x="258128" y="60960"/>
                    <a:pt x="289560" y="38100"/>
                    <a:pt x="322897" y="16193"/>
                  </a:cubicBezTo>
                  <a:cubicBezTo>
                    <a:pt x="329565" y="11430"/>
                    <a:pt x="337185" y="7620"/>
                    <a:pt x="349568" y="0"/>
                  </a:cubicBezTo>
                  <a:cubicBezTo>
                    <a:pt x="338138" y="54293"/>
                    <a:pt x="329565" y="103823"/>
                    <a:pt x="317182" y="151448"/>
                  </a:cubicBezTo>
                  <a:cubicBezTo>
                    <a:pt x="310515" y="178118"/>
                    <a:pt x="318135" y="196215"/>
                    <a:pt x="337185" y="212408"/>
                  </a:cubicBezTo>
                  <a:cubicBezTo>
                    <a:pt x="364807" y="236220"/>
                    <a:pt x="392430" y="260985"/>
                    <a:pt x="419100" y="285750"/>
                  </a:cubicBezTo>
                  <a:cubicBezTo>
                    <a:pt x="430530" y="297180"/>
                    <a:pt x="439103" y="310515"/>
                    <a:pt x="455295" y="331470"/>
                  </a:cubicBezTo>
                  <a:cubicBezTo>
                    <a:pt x="388620" y="340995"/>
                    <a:pt x="330518" y="348615"/>
                    <a:pt x="272415" y="356235"/>
                  </a:cubicBezTo>
                  <a:cubicBezTo>
                    <a:pt x="271463" y="351473"/>
                    <a:pt x="270510" y="345758"/>
                    <a:pt x="268605" y="340043"/>
                  </a:cubicBezTo>
                  <a:cubicBezTo>
                    <a:pt x="247650" y="351473"/>
                    <a:pt x="226695" y="359093"/>
                    <a:pt x="220980" y="384810"/>
                  </a:cubicBezTo>
                  <a:cubicBezTo>
                    <a:pt x="216218" y="403860"/>
                    <a:pt x="208597" y="422910"/>
                    <a:pt x="200978" y="441008"/>
                  </a:cubicBezTo>
                  <a:cubicBezTo>
                    <a:pt x="199072" y="445770"/>
                    <a:pt x="191453" y="452438"/>
                    <a:pt x="187643" y="452438"/>
                  </a:cubicBezTo>
                  <a:cubicBezTo>
                    <a:pt x="182880" y="452438"/>
                    <a:pt x="177165" y="444817"/>
                    <a:pt x="174307" y="440055"/>
                  </a:cubicBezTo>
                  <a:cubicBezTo>
                    <a:pt x="166688" y="424815"/>
                    <a:pt x="161925" y="407670"/>
                    <a:pt x="151447" y="394335"/>
                  </a:cubicBezTo>
                  <a:cubicBezTo>
                    <a:pt x="134303" y="371475"/>
                    <a:pt x="116205" y="345758"/>
                    <a:pt x="93345" y="330518"/>
                  </a:cubicBezTo>
                  <a:cubicBezTo>
                    <a:pt x="82868" y="323850"/>
                    <a:pt x="59055" y="340995"/>
                    <a:pt x="40005" y="344805"/>
                  </a:cubicBezTo>
                  <a:cubicBezTo>
                    <a:pt x="27622" y="347663"/>
                    <a:pt x="14288" y="347663"/>
                    <a:pt x="1905" y="348615"/>
                  </a:cubicBezTo>
                  <a:cubicBezTo>
                    <a:pt x="953" y="345758"/>
                    <a:pt x="0" y="341948"/>
                    <a:pt x="0" y="339090"/>
                  </a:cubicBezTo>
                  <a:cubicBezTo>
                    <a:pt x="17145" y="327660"/>
                    <a:pt x="33338" y="317183"/>
                    <a:pt x="50482" y="305753"/>
                  </a:cubicBezTo>
                  <a:cubicBezTo>
                    <a:pt x="40005" y="284798"/>
                    <a:pt x="38100" y="280988"/>
                    <a:pt x="58103" y="261938"/>
                  </a:cubicBezTo>
                  <a:cubicBezTo>
                    <a:pt x="107632" y="217170"/>
                    <a:pt x="86678" y="178118"/>
                    <a:pt x="63818" y="133350"/>
                  </a:cubicBezTo>
                  <a:cubicBezTo>
                    <a:pt x="41910" y="93345"/>
                    <a:pt x="32385" y="48578"/>
                    <a:pt x="23813" y="2857"/>
                  </a:cubicBezTo>
                  <a:close/>
                </a:path>
              </a:pathLst>
            </a:custGeom>
            <a:solidFill>
              <a:srgbClr val="FAD8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7" name="Google Shape;3867;p31"/>
            <p:cNvSpPr/>
            <p:nvPr/>
          </p:nvSpPr>
          <p:spPr>
            <a:xfrm>
              <a:off x="4725352" y="1512569"/>
              <a:ext cx="356234" cy="560069"/>
            </a:xfrm>
            <a:custGeom>
              <a:avLst/>
              <a:gdLst/>
              <a:ahLst/>
              <a:cxnLst/>
              <a:rect l="l" t="t" r="r" b="b"/>
              <a:pathLst>
                <a:path w="356234" h="560069" extrusionOk="0">
                  <a:moveTo>
                    <a:pt x="108585" y="14288"/>
                  </a:moveTo>
                  <a:cubicBezTo>
                    <a:pt x="117157" y="60008"/>
                    <a:pt x="125730" y="104775"/>
                    <a:pt x="147638" y="146685"/>
                  </a:cubicBezTo>
                  <a:cubicBezTo>
                    <a:pt x="170497" y="191453"/>
                    <a:pt x="191453" y="230505"/>
                    <a:pt x="141922" y="275273"/>
                  </a:cubicBezTo>
                  <a:cubicBezTo>
                    <a:pt x="121920" y="293370"/>
                    <a:pt x="124778" y="297180"/>
                    <a:pt x="134303" y="319088"/>
                  </a:cubicBezTo>
                  <a:cubicBezTo>
                    <a:pt x="117157" y="330518"/>
                    <a:pt x="100965" y="340995"/>
                    <a:pt x="83820" y="352425"/>
                  </a:cubicBezTo>
                  <a:cubicBezTo>
                    <a:pt x="84772" y="355283"/>
                    <a:pt x="85725" y="359093"/>
                    <a:pt x="85725" y="361950"/>
                  </a:cubicBezTo>
                  <a:cubicBezTo>
                    <a:pt x="98107" y="360998"/>
                    <a:pt x="111442" y="360998"/>
                    <a:pt x="123825" y="358140"/>
                  </a:cubicBezTo>
                  <a:cubicBezTo>
                    <a:pt x="141922" y="353378"/>
                    <a:pt x="166688" y="337185"/>
                    <a:pt x="177165" y="343853"/>
                  </a:cubicBezTo>
                  <a:cubicBezTo>
                    <a:pt x="200978" y="359093"/>
                    <a:pt x="218122" y="383858"/>
                    <a:pt x="235267" y="407670"/>
                  </a:cubicBezTo>
                  <a:cubicBezTo>
                    <a:pt x="245745" y="421005"/>
                    <a:pt x="249555" y="439103"/>
                    <a:pt x="258128" y="453390"/>
                  </a:cubicBezTo>
                  <a:cubicBezTo>
                    <a:pt x="260985" y="459105"/>
                    <a:pt x="266700" y="465772"/>
                    <a:pt x="271463" y="465772"/>
                  </a:cubicBezTo>
                  <a:cubicBezTo>
                    <a:pt x="276225" y="465772"/>
                    <a:pt x="282892" y="459105"/>
                    <a:pt x="284797" y="454343"/>
                  </a:cubicBezTo>
                  <a:cubicBezTo>
                    <a:pt x="292417" y="436245"/>
                    <a:pt x="300038" y="417195"/>
                    <a:pt x="304800" y="398145"/>
                  </a:cubicBezTo>
                  <a:cubicBezTo>
                    <a:pt x="310515" y="372428"/>
                    <a:pt x="332422" y="365760"/>
                    <a:pt x="352425" y="353378"/>
                  </a:cubicBezTo>
                  <a:cubicBezTo>
                    <a:pt x="353378" y="359093"/>
                    <a:pt x="354330" y="363855"/>
                    <a:pt x="356235" y="369570"/>
                  </a:cubicBezTo>
                  <a:cubicBezTo>
                    <a:pt x="346710" y="384810"/>
                    <a:pt x="333375" y="398145"/>
                    <a:pt x="327660" y="414338"/>
                  </a:cubicBezTo>
                  <a:cubicBezTo>
                    <a:pt x="311467" y="460058"/>
                    <a:pt x="297180" y="506730"/>
                    <a:pt x="280035" y="560070"/>
                  </a:cubicBezTo>
                  <a:cubicBezTo>
                    <a:pt x="256222" y="514350"/>
                    <a:pt x="234315" y="475297"/>
                    <a:pt x="215265" y="434340"/>
                  </a:cubicBezTo>
                  <a:cubicBezTo>
                    <a:pt x="201930" y="404813"/>
                    <a:pt x="180975" y="393383"/>
                    <a:pt x="149542" y="392430"/>
                  </a:cubicBezTo>
                  <a:cubicBezTo>
                    <a:pt x="100965" y="392430"/>
                    <a:pt x="52388" y="389573"/>
                    <a:pt x="3810" y="387668"/>
                  </a:cubicBezTo>
                  <a:cubicBezTo>
                    <a:pt x="2857" y="383858"/>
                    <a:pt x="952" y="381000"/>
                    <a:pt x="0" y="377190"/>
                  </a:cubicBezTo>
                  <a:cubicBezTo>
                    <a:pt x="44767" y="328613"/>
                    <a:pt x="89535" y="279083"/>
                    <a:pt x="139065" y="224790"/>
                  </a:cubicBezTo>
                  <a:cubicBezTo>
                    <a:pt x="122872" y="158115"/>
                    <a:pt x="102870" y="81915"/>
                    <a:pt x="82867" y="0"/>
                  </a:cubicBezTo>
                  <a:cubicBezTo>
                    <a:pt x="95250" y="7620"/>
                    <a:pt x="101917" y="11430"/>
                    <a:pt x="108585" y="14288"/>
                  </a:cubicBezTo>
                  <a:close/>
                </a:path>
              </a:pathLst>
            </a:custGeom>
            <a:solidFill>
              <a:srgbClr val="C1A0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68" name="Google Shape;3868;p31"/>
          <p:cNvGrpSpPr/>
          <p:nvPr/>
        </p:nvGrpSpPr>
        <p:grpSpPr>
          <a:xfrm>
            <a:off x="265491" y="845056"/>
            <a:ext cx="609600" cy="615395"/>
            <a:chOff x="2930841" y="980631"/>
            <a:chExt cx="609600" cy="615395"/>
          </a:xfrm>
        </p:grpSpPr>
        <p:sp>
          <p:nvSpPr>
            <p:cNvPr id="3869" name="Google Shape;3869;p31"/>
            <p:cNvSpPr/>
            <p:nvPr/>
          </p:nvSpPr>
          <p:spPr>
            <a:xfrm>
              <a:off x="2930841" y="980631"/>
              <a:ext cx="609600" cy="615395"/>
            </a:xfrm>
            <a:custGeom>
              <a:avLst/>
              <a:gdLst/>
              <a:ahLst/>
              <a:cxnLst/>
              <a:rect l="l" t="t" r="r" b="b"/>
              <a:pathLst>
                <a:path w="609600" h="615395" extrusionOk="0">
                  <a:moveTo>
                    <a:pt x="0" y="140098"/>
                  </a:moveTo>
                  <a:cubicBezTo>
                    <a:pt x="37147" y="138193"/>
                    <a:pt x="66675" y="133431"/>
                    <a:pt x="95250" y="135336"/>
                  </a:cubicBezTo>
                  <a:cubicBezTo>
                    <a:pt x="135255" y="139146"/>
                    <a:pt x="175260" y="146766"/>
                    <a:pt x="215265" y="154386"/>
                  </a:cubicBezTo>
                  <a:cubicBezTo>
                    <a:pt x="234315" y="158196"/>
                    <a:pt x="244793" y="154386"/>
                    <a:pt x="257175" y="139146"/>
                  </a:cubicBezTo>
                  <a:cubicBezTo>
                    <a:pt x="291465" y="97236"/>
                    <a:pt x="325755" y="56278"/>
                    <a:pt x="362903" y="16273"/>
                  </a:cubicBezTo>
                  <a:cubicBezTo>
                    <a:pt x="371475" y="6748"/>
                    <a:pt x="388620" y="-872"/>
                    <a:pt x="401955" y="81"/>
                  </a:cubicBezTo>
                  <a:cubicBezTo>
                    <a:pt x="409575" y="81"/>
                    <a:pt x="420053" y="18178"/>
                    <a:pt x="421957" y="29608"/>
                  </a:cubicBezTo>
                  <a:cubicBezTo>
                    <a:pt x="429578" y="78186"/>
                    <a:pt x="436245" y="126763"/>
                    <a:pt x="441007" y="175341"/>
                  </a:cubicBezTo>
                  <a:cubicBezTo>
                    <a:pt x="442913" y="200106"/>
                    <a:pt x="455295" y="208678"/>
                    <a:pt x="476250" y="217251"/>
                  </a:cubicBezTo>
                  <a:cubicBezTo>
                    <a:pt x="516255" y="233443"/>
                    <a:pt x="554355" y="253446"/>
                    <a:pt x="593407" y="272496"/>
                  </a:cubicBezTo>
                  <a:cubicBezTo>
                    <a:pt x="615315" y="282973"/>
                    <a:pt x="614363" y="296308"/>
                    <a:pt x="594360" y="307738"/>
                  </a:cubicBezTo>
                  <a:cubicBezTo>
                    <a:pt x="550545" y="333456"/>
                    <a:pt x="506730" y="359173"/>
                    <a:pt x="461963" y="383938"/>
                  </a:cubicBezTo>
                  <a:cubicBezTo>
                    <a:pt x="446722" y="392511"/>
                    <a:pt x="437197" y="400131"/>
                    <a:pt x="438150" y="419181"/>
                  </a:cubicBezTo>
                  <a:cubicBezTo>
                    <a:pt x="439103" y="471568"/>
                    <a:pt x="440055" y="523003"/>
                    <a:pt x="440055" y="575391"/>
                  </a:cubicBezTo>
                  <a:cubicBezTo>
                    <a:pt x="440055" y="588726"/>
                    <a:pt x="435293" y="602061"/>
                    <a:pt x="433388" y="615396"/>
                  </a:cubicBezTo>
                  <a:cubicBezTo>
                    <a:pt x="416243" y="611586"/>
                    <a:pt x="395288" y="613491"/>
                    <a:pt x="382905" y="603013"/>
                  </a:cubicBezTo>
                  <a:cubicBezTo>
                    <a:pt x="340043" y="567771"/>
                    <a:pt x="299085" y="529671"/>
                    <a:pt x="259080" y="490618"/>
                  </a:cubicBezTo>
                  <a:cubicBezTo>
                    <a:pt x="244793" y="477283"/>
                    <a:pt x="234315" y="476331"/>
                    <a:pt x="216218" y="481093"/>
                  </a:cubicBezTo>
                  <a:cubicBezTo>
                    <a:pt x="166688" y="495381"/>
                    <a:pt x="117157" y="505858"/>
                    <a:pt x="67628" y="516336"/>
                  </a:cubicBezTo>
                  <a:cubicBezTo>
                    <a:pt x="57150" y="518241"/>
                    <a:pt x="46672" y="518241"/>
                    <a:pt x="36195" y="517288"/>
                  </a:cubicBezTo>
                  <a:cubicBezTo>
                    <a:pt x="4763" y="514431"/>
                    <a:pt x="0" y="505858"/>
                    <a:pt x="14288" y="478236"/>
                  </a:cubicBezTo>
                  <a:cubicBezTo>
                    <a:pt x="40005" y="428706"/>
                    <a:pt x="65722" y="379176"/>
                    <a:pt x="93345" y="330598"/>
                  </a:cubicBezTo>
                  <a:cubicBezTo>
                    <a:pt x="100965" y="316311"/>
                    <a:pt x="101918" y="304881"/>
                    <a:pt x="93345" y="291546"/>
                  </a:cubicBezTo>
                  <a:cubicBezTo>
                    <a:pt x="62865" y="245826"/>
                    <a:pt x="34290" y="197248"/>
                    <a:pt x="0" y="140098"/>
                  </a:cubicBezTo>
                  <a:close/>
                  <a:moveTo>
                    <a:pt x="65722" y="182008"/>
                  </a:moveTo>
                  <a:cubicBezTo>
                    <a:pt x="88583" y="222013"/>
                    <a:pt x="110490" y="262018"/>
                    <a:pt x="132397" y="302976"/>
                  </a:cubicBezTo>
                  <a:cubicBezTo>
                    <a:pt x="136207" y="309643"/>
                    <a:pt x="138113" y="320121"/>
                    <a:pt x="134303" y="326788"/>
                  </a:cubicBezTo>
                  <a:cubicBezTo>
                    <a:pt x="114300" y="365841"/>
                    <a:pt x="92393" y="404893"/>
                    <a:pt x="71438" y="442993"/>
                  </a:cubicBezTo>
                  <a:cubicBezTo>
                    <a:pt x="61913" y="461091"/>
                    <a:pt x="52388" y="479188"/>
                    <a:pt x="43815" y="497286"/>
                  </a:cubicBezTo>
                  <a:cubicBezTo>
                    <a:pt x="45720" y="499191"/>
                    <a:pt x="46672" y="502048"/>
                    <a:pt x="48578" y="503953"/>
                  </a:cubicBezTo>
                  <a:cubicBezTo>
                    <a:pt x="103822" y="489666"/>
                    <a:pt x="160020" y="477283"/>
                    <a:pt x="215265" y="460138"/>
                  </a:cubicBezTo>
                  <a:cubicBezTo>
                    <a:pt x="241935" y="451566"/>
                    <a:pt x="261938" y="454423"/>
                    <a:pt x="280988" y="473473"/>
                  </a:cubicBezTo>
                  <a:cubicBezTo>
                    <a:pt x="289560" y="482046"/>
                    <a:pt x="299085" y="490618"/>
                    <a:pt x="307657" y="499191"/>
                  </a:cubicBezTo>
                  <a:cubicBezTo>
                    <a:pt x="338138" y="527766"/>
                    <a:pt x="368618" y="556341"/>
                    <a:pt x="404813" y="589678"/>
                  </a:cubicBezTo>
                  <a:cubicBezTo>
                    <a:pt x="401955" y="549673"/>
                    <a:pt x="399097" y="518241"/>
                    <a:pt x="397193" y="486808"/>
                  </a:cubicBezTo>
                  <a:cubicBezTo>
                    <a:pt x="399097" y="457281"/>
                    <a:pt x="399097" y="426801"/>
                    <a:pt x="402907" y="397273"/>
                  </a:cubicBezTo>
                  <a:cubicBezTo>
                    <a:pt x="403860" y="388701"/>
                    <a:pt x="415290" y="378223"/>
                    <a:pt x="423863" y="373461"/>
                  </a:cubicBezTo>
                  <a:cubicBezTo>
                    <a:pt x="473393" y="346791"/>
                    <a:pt x="522922" y="322026"/>
                    <a:pt x="572453" y="296308"/>
                  </a:cubicBezTo>
                  <a:cubicBezTo>
                    <a:pt x="572453" y="292498"/>
                    <a:pt x="571500" y="287736"/>
                    <a:pt x="571500" y="283926"/>
                  </a:cubicBezTo>
                  <a:cubicBezTo>
                    <a:pt x="529590" y="265828"/>
                    <a:pt x="488632" y="245826"/>
                    <a:pt x="445770" y="228681"/>
                  </a:cubicBezTo>
                  <a:cubicBezTo>
                    <a:pt x="422910" y="219156"/>
                    <a:pt x="407670" y="208678"/>
                    <a:pt x="405765" y="180103"/>
                  </a:cubicBezTo>
                  <a:cubicBezTo>
                    <a:pt x="402907" y="132478"/>
                    <a:pt x="395288" y="85806"/>
                    <a:pt x="388620" y="31513"/>
                  </a:cubicBezTo>
                  <a:cubicBezTo>
                    <a:pt x="351472" y="75328"/>
                    <a:pt x="318135" y="112476"/>
                    <a:pt x="287655" y="151528"/>
                  </a:cubicBezTo>
                  <a:cubicBezTo>
                    <a:pt x="269557" y="173436"/>
                    <a:pt x="250507" y="181056"/>
                    <a:pt x="221932" y="173436"/>
                  </a:cubicBezTo>
                  <a:cubicBezTo>
                    <a:pt x="165735" y="159148"/>
                    <a:pt x="107632" y="146766"/>
                    <a:pt x="44767" y="153433"/>
                  </a:cubicBezTo>
                  <a:cubicBezTo>
                    <a:pt x="53340" y="165816"/>
                    <a:pt x="59055" y="173436"/>
                    <a:pt x="65722" y="182008"/>
                  </a:cubicBezTo>
                  <a:close/>
                </a:path>
              </a:pathLst>
            </a:custGeom>
            <a:solidFill>
              <a:srgbClr val="18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70" name="Google Shape;3870;p31"/>
            <p:cNvGrpSpPr/>
            <p:nvPr/>
          </p:nvGrpSpPr>
          <p:grpSpPr>
            <a:xfrm>
              <a:off x="2974656" y="1013097"/>
              <a:ext cx="529590" cy="558165"/>
              <a:chOff x="4782502" y="2913697"/>
              <a:chExt cx="529590" cy="558165"/>
            </a:xfrm>
          </p:grpSpPr>
          <p:sp>
            <p:nvSpPr>
              <p:cNvPr id="3871" name="Google Shape;3871;p31"/>
              <p:cNvSpPr/>
              <p:nvPr/>
            </p:nvSpPr>
            <p:spPr>
              <a:xfrm>
                <a:off x="4784407" y="2913697"/>
                <a:ext cx="527685" cy="501015"/>
              </a:xfrm>
              <a:custGeom>
                <a:avLst/>
                <a:gdLst/>
                <a:ahLst/>
                <a:cxnLst/>
                <a:rect l="l" t="t" r="r" b="b"/>
                <a:pathLst>
                  <a:path w="527685" h="501015" extrusionOk="0">
                    <a:moveTo>
                      <a:pt x="20002" y="149543"/>
                    </a:moveTo>
                    <a:cubicBezTo>
                      <a:pt x="14288" y="140970"/>
                      <a:pt x="7620" y="133350"/>
                      <a:pt x="0" y="121920"/>
                    </a:cubicBezTo>
                    <a:cubicBezTo>
                      <a:pt x="62865" y="115253"/>
                      <a:pt x="120015" y="127635"/>
                      <a:pt x="177165" y="141923"/>
                    </a:cubicBezTo>
                    <a:cubicBezTo>
                      <a:pt x="205740" y="148590"/>
                      <a:pt x="224790" y="141923"/>
                      <a:pt x="242887" y="120015"/>
                    </a:cubicBezTo>
                    <a:cubicBezTo>
                      <a:pt x="274320" y="80963"/>
                      <a:pt x="306705" y="43815"/>
                      <a:pt x="343852" y="0"/>
                    </a:cubicBezTo>
                    <a:cubicBezTo>
                      <a:pt x="350520" y="54293"/>
                      <a:pt x="358140" y="100965"/>
                      <a:pt x="360998" y="148590"/>
                    </a:cubicBezTo>
                    <a:cubicBezTo>
                      <a:pt x="362902" y="177165"/>
                      <a:pt x="378142" y="187643"/>
                      <a:pt x="401002" y="197168"/>
                    </a:cubicBezTo>
                    <a:cubicBezTo>
                      <a:pt x="442912" y="214313"/>
                      <a:pt x="484823" y="233363"/>
                      <a:pt x="526733" y="252413"/>
                    </a:cubicBezTo>
                    <a:cubicBezTo>
                      <a:pt x="526733" y="256223"/>
                      <a:pt x="527685" y="260985"/>
                      <a:pt x="527685" y="264795"/>
                    </a:cubicBezTo>
                    <a:cubicBezTo>
                      <a:pt x="478155" y="290513"/>
                      <a:pt x="428625" y="315278"/>
                      <a:pt x="379095" y="341948"/>
                    </a:cubicBezTo>
                    <a:cubicBezTo>
                      <a:pt x="370523" y="346710"/>
                      <a:pt x="359092" y="357188"/>
                      <a:pt x="358140" y="365760"/>
                    </a:cubicBezTo>
                    <a:cubicBezTo>
                      <a:pt x="354330" y="395288"/>
                      <a:pt x="354330" y="424815"/>
                      <a:pt x="352425" y="455295"/>
                    </a:cubicBezTo>
                    <a:cubicBezTo>
                      <a:pt x="351473" y="468630"/>
                      <a:pt x="349567" y="481965"/>
                      <a:pt x="347662" y="501015"/>
                    </a:cubicBezTo>
                    <a:cubicBezTo>
                      <a:pt x="332423" y="491490"/>
                      <a:pt x="319087" y="485775"/>
                      <a:pt x="308610" y="477203"/>
                    </a:cubicBezTo>
                    <a:cubicBezTo>
                      <a:pt x="293370" y="464820"/>
                      <a:pt x="277177" y="438150"/>
                      <a:pt x="265748" y="441008"/>
                    </a:cubicBezTo>
                    <a:cubicBezTo>
                      <a:pt x="238125" y="446723"/>
                      <a:pt x="238125" y="427673"/>
                      <a:pt x="229552" y="415290"/>
                    </a:cubicBezTo>
                    <a:cubicBezTo>
                      <a:pt x="219075" y="399098"/>
                      <a:pt x="207645" y="397193"/>
                      <a:pt x="191452" y="406718"/>
                    </a:cubicBezTo>
                    <a:cubicBezTo>
                      <a:pt x="183833" y="411480"/>
                      <a:pt x="174308" y="412433"/>
                      <a:pt x="165735" y="412433"/>
                    </a:cubicBezTo>
                    <a:cubicBezTo>
                      <a:pt x="150495" y="413385"/>
                      <a:pt x="135255" y="410528"/>
                      <a:pt x="120967" y="413385"/>
                    </a:cubicBezTo>
                    <a:cubicBezTo>
                      <a:pt x="101917" y="417195"/>
                      <a:pt x="83820" y="425768"/>
                      <a:pt x="64770" y="431483"/>
                    </a:cubicBezTo>
                    <a:cubicBezTo>
                      <a:pt x="62865" y="430530"/>
                      <a:pt x="60008" y="428625"/>
                      <a:pt x="58102" y="427673"/>
                    </a:cubicBezTo>
                    <a:cubicBezTo>
                      <a:pt x="76200" y="385763"/>
                      <a:pt x="91440" y="341948"/>
                      <a:pt x="122873" y="306705"/>
                    </a:cubicBezTo>
                    <a:cubicBezTo>
                      <a:pt x="140017" y="286703"/>
                      <a:pt x="140970" y="270510"/>
                      <a:pt x="129540" y="252413"/>
                    </a:cubicBezTo>
                    <a:cubicBezTo>
                      <a:pt x="110490" y="222885"/>
                      <a:pt x="89535" y="195263"/>
                      <a:pt x="65723" y="169545"/>
                    </a:cubicBezTo>
                    <a:cubicBezTo>
                      <a:pt x="54292" y="159068"/>
                      <a:pt x="35242" y="156210"/>
                      <a:pt x="20002" y="149543"/>
                    </a:cubicBezTo>
                    <a:close/>
                  </a:path>
                </a:pathLst>
              </a:custGeom>
              <a:solidFill>
                <a:srgbClr val="FAD86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2" name="Google Shape;3872;p31"/>
              <p:cNvSpPr/>
              <p:nvPr/>
            </p:nvSpPr>
            <p:spPr>
              <a:xfrm>
                <a:off x="4782502" y="3063240"/>
                <a:ext cx="360997" cy="408622"/>
              </a:xfrm>
              <a:custGeom>
                <a:avLst/>
                <a:gdLst/>
                <a:ahLst/>
                <a:cxnLst/>
                <a:rect l="l" t="t" r="r" b="b"/>
                <a:pathLst>
                  <a:path w="360997" h="408622" extrusionOk="0">
                    <a:moveTo>
                      <a:pt x="21907" y="0"/>
                    </a:moveTo>
                    <a:cubicBezTo>
                      <a:pt x="37147" y="6667"/>
                      <a:pt x="56197" y="9525"/>
                      <a:pt x="66675" y="20002"/>
                    </a:cubicBezTo>
                    <a:cubicBezTo>
                      <a:pt x="90488" y="44767"/>
                      <a:pt x="111442" y="73342"/>
                      <a:pt x="130492" y="102870"/>
                    </a:cubicBezTo>
                    <a:cubicBezTo>
                      <a:pt x="141922" y="120015"/>
                      <a:pt x="141922" y="137160"/>
                      <a:pt x="123825" y="157163"/>
                    </a:cubicBezTo>
                    <a:cubicBezTo>
                      <a:pt x="93345" y="191452"/>
                      <a:pt x="78105" y="236220"/>
                      <a:pt x="59055" y="278130"/>
                    </a:cubicBezTo>
                    <a:cubicBezTo>
                      <a:pt x="60960" y="279082"/>
                      <a:pt x="63817" y="280988"/>
                      <a:pt x="65722" y="281940"/>
                    </a:cubicBezTo>
                    <a:cubicBezTo>
                      <a:pt x="84772" y="275272"/>
                      <a:pt x="102870" y="267652"/>
                      <a:pt x="121920" y="263842"/>
                    </a:cubicBezTo>
                    <a:cubicBezTo>
                      <a:pt x="136207" y="260985"/>
                      <a:pt x="151447" y="263842"/>
                      <a:pt x="166688" y="262890"/>
                    </a:cubicBezTo>
                    <a:cubicBezTo>
                      <a:pt x="175260" y="261938"/>
                      <a:pt x="185738" y="260985"/>
                      <a:pt x="192405" y="257175"/>
                    </a:cubicBezTo>
                    <a:cubicBezTo>
                      <a:pt x="208597" y="247650"/>
                      <a:pt x="220028" y="249555"/>
                      <a:pt x="230505" y="265747"/>
                    </a:cubicBezTo>
                    <a:cubicBezTo>
                      <a:pt x="238125" y="278130"/>
                      <a:pt x="239078" y="297180"/>
                      <a:pt x="266700" y="291465"/>
                    </a:cubicBezTo>
                    <a:cubicBezTo>
                      <a:pt x="278130" y="289560"/>
                      <a:pt x="294322" y="316230"/>
                      <a:pt x="309563" y="327660"/>
                    </a:cubicBezTo>
                    <a:cubicBezTo>
                      <a:pt x="320040" y="336232"/>
                      <a:pt x="333375" y="341947"/>
                      <a:pt x="348615" y="351472"/>
                    </a:cubicBezTo>
                    <a:cubicBezTo>
                      <a:pt x="350520" y="332422"/>
                      <a:pt x="351472" y="319088"/>
                      <a:pt x="353378" y="305752"/>
                    </a:cubicBezTo>
                    <a:cubicBezTo>
                      <a:pt x="356235" y="337185"/>
                      <a:pt x="358140" y="368617"/>
                      <a:pt x="360997" y="408622"/>
                    </a:cubicBezTo>
                    <a:cubicBezTo>
                      <a:pt x="324803" y="375285"/>
                      <a:pt x="294322" y="346710"/>
                      <a:pt x="263842" y="318135"/>
                    </a:cubicBezTo>
                    <a:cubicBezTo>
                      <a:pt x="254317" y="309563"/>
                      <a:pt x="245745" y="300990"/>
                      <a:pt x="237172" y="292417"/>
                    </a:cubicBezTo>
                    <a:cubicBezTo>
                      <a:pt x="218122" y="273367"/>
                      <a:pt x="198120" y="270510"/>
                      <a:pt x="171450" y="279082"/>
                    </a:cubicBezTo>
                    <a:cubicBezTo>
                      <a:pt x="116205" y="296227"/>
                      <a:pt x="60007" y="308610"/>
                      <a:pt x="4763" y="322897"/>
                    </a:cubicBezTo>
                    <a:cubicBezTo>
                      <a:pt x="2857" y="320992"/>
                      <a:pt x="1905" y="318135"/>
                      <a:pt x="0" y="316230"/>
                    </a:cubicBezTo>
                    <a:cubicBezTo>
                      <a:pt x="9525" y="298132"/>
                      <a:pt x="18097" y="280035"/>
                      <a:pt x="27622" y="261938"/>
                    </a:cubicBezTo>
                    <a:cubicBezTo>
                      <a:pt x="48578" y="222885"/>
                      <a:pt x="70485" y="184785"/>
                      <a:pt x="90488" y="145732"/>
                    </a:cubicBezTo>
                    <a:cubicBezTo>
                      <a:pt x="93345" y="140017"/>
                      <a:pt x="91440" y="128588"/>
                      <a:pt x="88582" y="121920"/>
                    </a:cubicBezTo>
                    <a:cubicBezTo>
                      <a:pt x="66675" y="80010"/>
                      <a:pt x="43815" y="40005"/>
                      <a:pt x="21907" y="0"/>
                    </a:cubicBezTo>
                    <a:close/>
                  </a:path>
                </a:pathLst>
              </a:custGeom>
              <a:solidFill>
                <a:srgbClr val="C1A0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مستطيل 5">
            <a:extLst>
              <a:ext uri="{FF2B5EF4-FFF2-40B4-BE49-F238E27FC236}">
                <a16:creationId xmlns:a16="http://schemas.microsoft.com/office/drawing/2014/main" id="{8E95FB9E-D86E-4AAD-8811-A99205ECDB20}"/>
              </a:ext>
            </a:extLst>
          </p:cNvPr>
          <p:cNvSpPr/>
          <p:nvPr/>
        </p:nvSpPr>
        <p:spPr>
          <a:xfrm>
            <a:off x="3002500" y="370569"/>
            <a:ext cx="51010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5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مهارات التفكير العليا 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244AD919-DD05-4BD0-BE3B-044585E41D47}"/>
              </a:ext>
            </a:extLst>
          </p:cNvPr>
          <p:cNvSpPr/>
          <p:nvPr/>
        </p:nvSpPr>
        <p:spPr>
          <a:xfrm>
            <a:off x="6781972" y="2243227"/>
            <a:ext cx="10951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spc="5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ص/95</a:t>
            </a:r>
            <a:endParaRPr lang="ar-SA" sz="2800" b="1" cap="none" spc="5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64D51526-8A71-4062-83C3-BD9727669E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45382"/>
              </a:clrFrom>
              <a:clrTo>
                <a:srgbClr val="54538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3791" y="512132"/>
            <a:ext cx="1686160" cy="590632"/>
          </a:xfrm>
          <a:prstGeom prst="rect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DF0914BD-7705-45AF-AC6F-E7BACBA761CC}"/>
              </a:ext>
            </a:extLst>
          </p:cNvPr>
          <p:cNvGrpSpPr/>
          <p:nvPr/>
        </p:nvGrpSpPr>
        <p:grpSpPr>
          <a:xfrm>
            <a:off x="208874" y="4660012"/>
            <a:ext cx="1682038" cy="417309"/>
            <a:chOff x="127098" y="6243485"/>
            <a:chExt cx="1682038" cy="417309"/>
          </a:xfrm>
        </p:grpSpPr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8616AA3E-65AC-4541-9308-30AEFF1DD111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EFEA4024-C1A5-4231-8481-91502CE7F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EE445EAD-F0B3-4BB2-8FE4-BDB705C43F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145" y="1329856"/>
            <a:ext cx="2517935" cy="371847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7B08A626-C668-4A5C-A8C9-AA55DDF64AA9}"/>
              </a:ext>
            </a:extLst>
          </p:cNvPr>
          <p:cNvSpPr/>
          <p:nvPr/>
        </p:nvSpPr>
        <p:spPr>
          <a:xfrm>
            <a:off x="3482580" y="1498036"/>
            <a:ext cx="602165" cy="1932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C15DAD4-A036-4DBB-8504-139333D684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5718" y="1152753"/>
            <a:ext cx="4222550" cy="377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69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600123AF-F5CE-48FD-9430-B18A1DE097F7}"/>
              </a:ext>
            </a:extLst>
          </p:cNvPr>
          <p:cNvSpPr/>
          <p:nvPr/>
        </p:nvSpPr>
        <p:spPr>
          <a:xfrm>
            <a:off x="3545700" y="1925419"/>
            <a:ext cx="15247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الواجب :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25FBB8E-BC1F-4DF8-A9EA-7D025AF520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9121" y="618718"/>
            <a:ext cx="1516595" cy="1516595"/>
          </a:xfrm>
          <a:prstGeom prst="ellipse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C3A61774-DB8C-41F6-B593-A0A3D37F47F1}"/>
              </a:ext>
            </a:extLst>
          </p:cNvPr>
          <p:cNvGrpSpPr/>
          <p:nvPr/>
        </p:nvGrpSpPr>
        <p:grpSpPr>
          <a:xfrm>
            <a:off x="208874" y="4660012"/>
            <a:ext cx="1682038" cy="417309"/>
            <a:chOff x="127098" y="6243485"/>
            <a:chExt cx="1682038" cy="417309"/>
          </a:xfrm>
        </p:grpSpPr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93FA25EA-6AA7-4563-B2C3-D8348015AAB2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155639BF-0AA9-478E-AD52-9D0F99130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5" name="صورة 4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A1FD16A4-70DE-4961-A3B9-88803D9C0BC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25535" y="140710"/>
            <a:ext cx="2247900" cy="2311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B47"/>
        </a:solidFill>
        <a:effectLst/>
      </p:bgPr>
    </p:bg>
    <p:spTree>
      <p:nvGrpSpPr>
        <p:cNvPr id="1" name="Shape 3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2" name="Google Shape;3952;p33"/>
          <p:cNvGrpSpPr/>
          <p:nvPr/>
        </p:nvGrpSpPr>
        <p:grpSpPr>
          <a:xfrm>
            <a:off x="7266910" y="969533"/>
            <a:ext cx="1120413" cy="2686286"/>
            <a:chOff x="7579910" y="842633"/>
            <a:chExt cx="1120413" cy="2686286"/>
          </a:xfrm>
        </p:grpSpPr>
        <p:sp>
          <p:nvSpPr>
            <p:cNvPr id="3953" name="Google Shape;3953;p33"/>
            <p:cNvSpPr/>
            <p:nvPr/>
          </p:nvSpPr>
          <p:spPr>
            <a:xfrm>
              <a:off x="7626444" y="842633"/>
              <a:ext cx="650834" cy="2127264"/>
            </a:xfrm>
            <a:custGeom>
              <a:avLst/>
              <a:gdLst/>
              <a:ahLst/>
              <a:cxnLst/>
              <a:rect l="l" t="t" r="r" b="b"/>
              <a:pathLst>
                <a:path w="303066" h="990577" extrusionOk="0">
                  <a:moveTo>
                    <a:pt x="953" y="553289"/>
                  </a:moveTo>
                  <a:cubicBezTo>
                    <a:pt x="4763" y="422796"/>
                    <a:pt x="9525" y="293256"/>
                    <a:pt x="13335" y="162764"/>
                  </a:cubicBezTo>
                  <a:cubicBezTo>
                    <a:pt x="13335" y="155144"/>
                    <a:pt x="12382" y="146571"/>
                    <a:pt x="12382" y="138951"/>
                  </a:cubicBezTo>
                  <a:cubicBezTo>
                    <a:pt x="10478" y="120854"/>
                    <a:pt x="15240" y="112281"/>
                    <a:pt x="30480" y="104661"/>
                  </a:cubicBezTo>
                  <a:cubicBezTo>
                    <a:pt x="101918" y="69419"/>
                    <a:pt x="174307" y="36081"/>
                    <a:pt x="250507" y="9411"/>
                  </a:cubicBezTo>
                  <a:cubicBezTo>
                    <a:pt x="254318" y="8459"/>
                    <a:pt x="259080" y="6554"/>
                    <a:pt x="262890" y="4649"/>
                  </a:cubicBezTo>
                  <a:cubicBezTo>
                    <a:pt x="274320" y="-114"/>
                    <a:pt x="286703" y="-3924"/>
                    <a:pt x="297180" y="7506"/>
                  </a:cubicBezTo>
                  <a:cubicBezTo>
                    <a:pt x="306705" y="17984"/>
                    <a:pt x="302895" y="30366"/>
                    <a:pt x="298132" y="42749"/>
                  </a:cubicBezTo>
                  <a:cubicBezTo>
                    <a:pt x="220028" y="243726"/>
                    <a:pt x="180022" y="454229"/>
                    <a:pt x="143828" y="665684"/>
                  </a:cubicBezTo>
                  <a:cubicBezTo>
                    <a:pt x="131445" y="737121"/>
                    <a:pt x="125730" y="808559"/>
                    <a:pt x="117157" y="879996"/>
                  </a:cubicBezTo>
                  <a:cubicBezTo>
                    <a:pt x="114300" y="899999"/>
                    <a:pt x="111443" y="919049"/>
                    <a:pt x="106680" y="939051"/>
                  </a:cubicBezTo>
                  <a:cubicBezTo>
                    <a:pt x="105728" y="944766"/>
                    <a:pt x="99060" y="951434"/>
                    <a:pt x="93345" y="954291"/>
                  </a:cubicBezTo>
                  <a:cubicBezTo>
                    <a:pt x="76200" y="964769"/>
                    <a:pt x="59055" y="975246"/>
                    <a:pt x="40957" y="984771"/>
                  </a:cubicBezTo>
                  <a:cubicBezTo>
                    <a:pt x="18097" y="997154"/>
                    <a:pt x="3810" y="989534"/>
                    <a:pt x="953" y="963816"/>
                  </a:cubicBezTo>
                  <a:cubicBezTo>
                    <a:pt x="0" y="951434"/>
                    <a:pt x="0" y="939051"/>
                    <a:pt x="0" y="926669"/>
                  </a:cubicBezTo>
                  <a:cubicBezTo>
                    <a:pt x="953" y="803796"/>
                    <a:pt x="953" y="679019"/>
                    <a:pt x="953" y="553289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4" name="Google Shape;3954;p33"/>
            <p:cNvSpPr/>
            <p:nvPr/>
          </p:nvSpPr>
          <p:spPr>
            <a:xfrm>
              <a:off x="8039407" y="1469325"/>
              <a:ext cx="660917" cy="1454122"/>
            </a:xfrm>
            <a:custGeom>
              <a:avLst/>
              <a:gdLst/>
              <a:ahLst/>
              <a:cxnLst/>
              <a:rect l="l" t="t" r="r" b="b"/>
              <a:pathLst>
                <a:path w="307761" h="677123" extrusionOk="0">
                  <a:moveTo>
                    <a:pt x="0" y="616584"/>
                  </a:moveTo>
                  <a:cubicBezTo>
                    <a:pt x="10477" y="518476"/>
                    <a:pt x="21907" y="421321"/>
                    <a:pt x="32385" y="323214"/>
                  </a:cubicBezTo>
                  <a:cubicBezTo>
                    <a:pt x="40005" y="251776"/>
                    <a:pt x="53340" y="180339"/>
                    <a:pt x="72390" y="110806"/>
                  </a:cubicBezTo>
                  <a:cubicBezTo>
                    <a:pt x="77152" y="93661"/>
                    <a:pt x="80963" y="76516"/>
                    <a:pt x="88582" y="60324"/>
                  </a:cubicBezTo>
                  <a:cubicBezTo>
                    <a:pt x="93345" y="48894"/>
                    <a:pt x="102870" y="38416"/>
                    <a:pt x="109538" y="27939"/>
                  </a:cubicBezTo>
                  <a:cubicBezTo>
                    <a:pt x="112395" y="24129"/>
                    <a:pt x="116205" y="21271"/>
                    <a:pt x="117157" y="18414"/>
                  </a:cubicBezTo>
                  <a:cubicBezTo>
                    <a:pt x="120967" y="-636"/>
                    <a:pt x="135255" y="-636"/>
                    <a:pt x="149542" y="316"/>
                  </a:cubicBezTo>
                  <a:cubicBezTo>
                    <a:pt x="191452" y="3174"/>
                    <a:pt x="233363" y="6031"/>
                    <a:pt x="276225" y="7936"/>
                  </a:cubicBezTo>
                  <a:cubicBezTo>
                    <a:pt x="287655" y="8889"/>
                    <a:pt x="300038" y="8889"/>
                    <a:pt x="305752" y="21271"/>
                  </a:cubicBezTo>
                  <a:cubicBezTo>
                    <a:pt x="311467" y="33654"/>
                    <a:pt x="303847" y="43179"/>
                    <a:pt x="297180" y="51751"/>
                  </a:cubicBezTo>
                  <a:cubicBezTo>
                    <a:pt x="205740" y="173671"/>
                    <a:pt x="141922" y="310831"/>
                    <a:pt x="90488" y="453706"/>
                  </a:cubicBezTo>
                  <a:cubicBezTo>
                    <a:pt x="72390" y="503236"/>
                    <a:pt x="65722" y="555624"/>
                    <a:pt x="60007" y="608011"/>
                  </a:cubicBezTo>
                  <a:cubicBezTo>
                    <a:pt x="58102" y="621346"/>
                    <a:pt x="61913" y="635634"/>
                    <a:pt x="65722" y="648969"/>
                  </a:cubicBezTo>
                  <a:cubicBezTo>
                    <a:pt x="71438" y="670876"/>
                    <a:pt x="64770" y="679449"/>
                    <a:pt x="42863" y="676591"/>
                  </a:cubicBezTo>
                  <a:cubicBezTo>
                    <a:pt x="38100" y="675639"/>
                    <a:pt x="34290" y="674686"/>
                    <a:pt x="29527" y="674686"/>
                  </a:cubicBezTo>
                  <a:cubicBezTo>
                    <a:pt x="4763" y="669924"/>
                    <a:pt x="3810" y="668019"/>
                    <a:pt x="2857" y="644206"/>
                  </a:cubicBezTo>
                  <a:cubicBezTo>
                    <a:pt x="2857" y="634681"/>
                    <a:pt x="2857" y="625156"/>
                    <a:pt x="2857" y="615631"/>
                  </a:cubicBezTo>
                  <a:cubicBezTo>
                    <a:pt x="952" y="616584"/>
                    <a:pt x="952" y="616584"/>
                    <a:pt x="0" y="616584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5" name="Google Shape;3955;p33"/>
            <p:cNvSpPr/>
            <p:nvPr/>
          </p:nvSpPr>
          <p:spPr>
            <a:xfrm>
              <a:off x="7579910" y="3064060"/>
              <a:ext cx="439144" cy="464859"/>
            </a:xfrm>
            <a:custGeom>
              <a:avLst/>
              <a:gdLst/>
              <a:ahLst/>
              <a:cxnLst/>
              <a:rect l="l" t="t" r="r" b="b"/>
              <a:pathLst>
                <a:path w="204491" h="216465" extrusionOk="0">
                  <a:moveTo>
                    <a:pt x="100738" y="216465"/>
                  </a:moveTo>
                  <a:cubicBezTo>
                    <a:pt x="89308" y="213608"/>
                    <a:pt x="77878" y="212655"/>
                    <a:pt x="67401" y="207893"/>
                  </a:cubicBezTo>
                  <a:cubicBezTo>
                    <a:pt x="23586" y="190748"/>
                    <a:pt x="-4989" y="140265"/>
                    <a:pt x="726" y="92640"/>
                  </a:cubicBezTo>
                  <a:cubicBezTo>
                    <a:pt x="6441" y="44063"/>
                    <a:pt x="43588" y="5963"/>
                    <a:pt x="91213" y="248"/>
                  </a:cubicBezTo>
                  <a:cubicBezTo>
                    <a:pt x="100738" y="-705"/>
                    <a:pt x="112168" y="1200"/>
                    <a:pt x="121693" y="4058"/>
                  </a:cubicBezTo>
                  <a:cubicBezTo>
                    <a:pt x="132171" y="6915"/>
                    <a:pt x="135028" y="16440"/>
                    <a:pt x="135981" y="26918"/>
                  </a:cubicBezTo>
                  <a:cubicBezTo>
                    <a:pt x="135981" y="29775"/>
                    <a:pt x="140743" y="33585"/>
                    <a:pt x="144553" y="35490"/>
                  </a:cubicBezTo>
                  <a:cubicBezTo>
                    <a:pt x="147411" y="37395"/>
                    <a:pt x="150268" y="39300"/>
                    <a:pt x="154078" y="40253"/>
                  </a:cubicBezTo>
                  <a:cubicBezTo>
                    <a:pt x="235993" y="86925"/>
                    <a:pt x="204561" y="165983"/>
                    <a:pt x="155031" y="197415"/>
                  </a:cubicBezTo>
                  <a:cubicBezTo>
                    <a:pt x="139791" y="208845"/>
                    <a:pt x="121693" y="214560"/>
                    <a:pt x="100738" y="216465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6" name="Google Shape;3956;p33"/>
            <p:cNvSpPr/>
            <p:nvPr/>
          </p:nvSpPr>
          <p:spPr>
            <a:xfrm>
              <a:off x="8014722" y="2999112"/>
              <a:ext cx="255836" cy="235347"/>
            </a:xfrm>
            <a:custGeom>
              <a:avLst/>
              <a:gdLst/>
              <a:ahLst/>
              <a:cxnLst/>
              <a:rect l="l" t="t" r="r" b="b"/>
              <a:pathLst>
                <a:path w="119132" h="109591" extrusionOk="0">
                  <a:moveTo>
                    <a:pt x="119133" y="49559"/>
                  </a:moveTo>
                  <a:cubicBezTo>
                    <a:pt x="118180" y="84801"/>
                    <a:pt x="98178" y="110519"/>
                    <a:pt x="69603" y="109566"/>
                  </a:cubicBezTo>
                  <a:cubicBezTo>
                    <a:pt x="35313" y="108614"/>
                    <a:pt x="-1835" y="78134"/>
                    <a:pt x="70" y="50511"/>
                  </a:cubicBezTo>
                  <a:cubicBezTo>
                    <a:pt x="1023" y="21936"/>
                    <a:pt x="24835" y="-924"/>
                    <a:pt x="53410" y="29"/>
                  </a:cubicBezTo>
                  <a:cubicBezTo>
                    <a:pt x="92463" y="981"/>
                    <a:pt x="119133" y="20984"/>
                    <a:pt x="119133" y="49559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7" name="Google Shape;3957;p33"/>
          <p:cNvGrpSpPr/>
          <p:nvPr/>
        </p:nvGrpSpPr>
        <p:grpSpPr>
          <a:xfrm>
            <a:off x="8056865" y="397565"/>
            <a:ext cx="853279" cy="849497"/>
            <a:chOff x="1156996" y="3782886"/>
            <a:chExt cx="354720" cy="353177"/>
          </a:xfrm>
        </p:grpSpPr>
        <p:sp>
          <p:nvSpPr>
            <p:cNvPr id="3958" name="Google Shape;3958;p33"/>
            <p:cNvSpPr/>
            <p:nvPr/>
          </p:nvSpPr>
          <p:spPr>
            <a:xfrm>
              <a:off x="1156996" y="3782886"/>
              <a:ext cx="354720" cy="353177"/>
            </a:xfrm>
            <a:custGeom>
              <a:avLst/>
              <a:gdLst/>
              <a:ahLst/>
              <a:cxnLst/>
              <a:rect l="l" t="t" r="r" b="b"/>
              <a:pathLst>
                <a:path w="354720" h="353177" extrusionOk="0">
                  <a:moveTo>
                    <a:pt x="354720" y="176832"/>
                  </a:moveTo>
                  <a:cubicBezTo>
                    <a:pt x="353473" y="274273"/>
                    <a:pt x="274339" y="352731"/>
                    <a:pt x="176889" y="353140"/>
                  </a:cubicBezTo>
                  <a:cubicBezTo>
                    <a:pt x="81162" y="355093"/>
                    <a:pt x="1991" y="279074"/>
                    <a:pt x="38" y="183357"/>
                  </a:cubicBezTo>
                  <a:cubicBezTo>
                    <a:pt x="0" y="181528"/>
                    <a:pt x="-10" y="179709"/>
                    <a:pt x="10" y="177880"/>
                  </a:cubicBezTo>
                  <a:cubicBezTo>
                    <a:pt x="-276" y="79925"/>
                    <a:pt x="78886" y="287"/>
                    <a:pt x="176841" y="1"/>
                  </a:cubicBezTo>
                  <a:cubicBezTo>
                    <a:pt x="274796" y="-285"/>
                    <a:pt x="354435" y="78877"/>
                    <a:pt x="354720" y="176832"/>
                  </a:cubicBezTo>
                  <a:close/>
                  <a:moveTo>
                    <a:pt x="326145" y="176832"/>
                  </a:moveTo>
                  <a:cubicBezTo>
                    <a:pt x="323793" y="94327"/>
                    <a:pt x="255003" y="29357"/>
                    <a:pt x="172498" y="31710"/>
                  </a:cubicBezTo>
                  <a:cubicBezTo>
                    <a:pt x="92897" y="33977"/>
                    <a:pt x="29061" y="98261"/>
                    <a:pt x="27346" y="177880"/>
                  </a:cubicBezTo>
                  <a:cubicBezTo>
                    <a:pt x="25746" y="258719"/>
                    <a:pt x="89983" y="325546"/>
                    <a:pt x="170821" y="327147"/>
                  </a:cubicBezTo>
                  <a:cubicBezTo>
                    <a:pt x="172850" y="327185"/>
                    <a:pt x="174870" y="327185"/>
                    <a:pt x="176889" y="327137"/>
                  </a:cubicBezTo>
                  <a:cubicBezTo>
                    <a:pt x="259413" y="326461"/>
                    <a:pt x="325955" y="259367"/>
                    <a:pt x="325955" y="176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9" name="Google Shape;3959;p33"/>
            <p:cNvSpPr/>
            <p:nvPr/>
          </p:nvSpPr>
          <p:spPr>
            <a:xfrm>
              <a:off x="1258081" y="4000116"/>
              <a:ext cx="159781" cy="62294"/>
            </a:xfrm>
            <a:custGeom>
              <a:avLst/>
              <a:gdLst/>
              <a:ahLst/>
              <a:cxnLst/>
              <a:rect l="l" t="t" r="r" b="b"/>
              <a:pathLst>
                <a:path w="159781" h="62294" extrusionOk="0">
                  <a:moveTo>
                    <a:pt x="88948" y="62282"/>
                  </a:moveTo>
                  <a:cubicBezTo>
                    <a:pt x="49324" y="62758"/>
                    <a:pt x="24654" y="49709"/>
                    <a:pt x="4842" y="26563"/>
                  </a:cubicBezTo>
                  <a:cubicBezTo>
                    <a:pt x="175" y="21134"/>
                    <a:pt x="-2492" y="14847"/>
                    <a:pt x="3318" y="8847"/>
                  </a:cubicBezTo>
                  <a:cubicBezTo>
                    <a:pt x="8138" y="3846"/>
                    <a:pt x="16101" y="3703"/>
                    <a:pt x="21092" y="8523"/>
                  </a:cubicBezTo>
                  <a:cubicBezTo>
                    <a:pt x="21206" y="8627"/>
                    <a:pt x="21311" y="8742"/>
                    <a:pt x="21416" y="8847"/>
                  </a:cubicBezTo>
                  <a:cubicBezTo>
                    <a:pt x="24788" y="11818"/>
                    <a:pt x="27969" y="15000"/>
                    <a:pt x="30941" y="18372"/>
                  </a:cubicBezTo>
                  <a:cubicBezTo>
                    <a:pt x="51848" y="41212"/>
                    <a:pt x="86519" y="44851"/>
                    <a:pt x="111713" y="26849"/>
                  </a:cubicBezTo>
                  <a:cubicBezTo>
                    <a:pt x="120552" y="20258"/>
                    <a:pt x="128944" y="13095"/>
                    <a:pt x="136859" y="5417"/>
                  </a:cubicBezTo>
                  <a:cubicBezTo>
                    <a:pt x="143145" y="-202"/>
                    <a:pt x="149622" y="-2679"/>
                    <a:pt x="155909" y="4084"/>
                  </a:cubicBezTo>
                  <a:cubicBezTo>
                    <a:pt x="162195" y="10847"/>
                    <a:pt x="159814" y="16276"/>
                    <a:pt x="155909" y="21991"/>
                  </a:cubicBezTo>
                  <a:cubicBezTo>
                    <a:pt x="140107" y="44089"/>
                    <a:pt x="115875" y="58672"/>
                    <a:pt x="88948" y="622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0" name="Google Shape;3960;p33"/>
            <p:cNvSpPr/>
            <p:nvPr/>
          </p:nvSpPr>
          <p:spPr>
            <a:xfrm>
              <a:off x="1365756" y="3897425"/>
              <a:ext cx="35781" cy="43624"/>
            </a:xfrm>
            <a:custGeom>
              <a:avLst/>
              <a:gdLst/>
              <a:ahLst/>
              <a:cxnLst/>
              <a:rect l="l" t="t" r="r" b="b"/>
              <a:pathLst>
                <a:path w="35781" h="43624" extrusionOk="0">
                  <a:moveTo>
                    <a:pt x="35661" y="22479"/>
                  </a:moveTo>
                  <a:cubicBezTo>
                    <a:pt x="36833" y="32938"/>
                    <a:pt x="29308" y="42358"/>
                    <a:pt x="18850" y="43529"/>
                  </a:cubicBezTo>
                  <a:cubicBezTo>
                    <a:pt x="18488" y="43577"/>
                    <a:pt x="18126" y="43605"/>
                    <a:pt x="17754" y="43625"/>
                  </a:cubicBezTo>
                  <a:cubicBezTo>
                    <a:pt x="7372" y="43625"/>
                    <a:pt x="609" y="35624"/>
                    <a:pt x="38" y="22384"/>
                  </a:cubicBezTo>
                  <a:cubicBezTo>
                    <a:pt x="-533" y="9144"/>
                    <a:pt x="5372" y="191"/>
                    <a:pt x="15850" y="0"/>
                  </a:cubicBezTo>
                  <a:cubicBezTo>
                    <a:pt x="27489" y="819"/>
                    <a:pt x="36319" y="10830"/>
                    <a:pt x="35661" y="224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1" name="Google Shape;3961;p33"/>
            <p:cNvSpPr/>
            <p:nvPr/>
          </p:nvSpPr>
          <p:spPr>
            <a:xfrm>
              <a:off x="1271972" y="3901984"/>
              <a:ext cx="31734" cy="43093"/>
            </a:xfrm>
            <a:custGeom>
              <a:avLst/>
              <a:gdLst/>
              <a:ahLst/>
              <a:cxnLst/>
              <a:rect l="l" t="t" r="r" b="b"/>
              <a:pathLst>
                <a:path w="31734" h="43093" extrusionOk="0">
                  <a:moveTo>
                    <a:pt x="0" y="20112"/>
                  </a:moveTo>
                  <a:cubicBezTo>
                    <a:pt x="0" y="7920"/>
                    <a:pt x="5429" y="395"/>
                    <a:pt x="15145" y="14"/>
                  </a:cubicBezTo>
                  <a:cubicBezTo>
                    <a:pt x="24860" y="-367"/>
                    <a:pt x="31337" y="7253"/>
                    <a:pt x="31718" y="21159"/>
                  </a:cubicBezTo>
                  <a:cubicBezTo>
                    <a:pt x="32099" y="35066"/>
                    <a:pt x="25527" y="43638"/>
                    <a:pt x="16002" y="43067"/>
                  </a:cubicBezTo>
                  <a:cubicBezTo>
                    <a:pt x="6477" y="42495"/>
                    <a:pt x="286" y="32494"/>
                    <a:pt x="0" y="201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2C819B38-FF2A-49DA-ABE3-E73E41485B0A}"/>
              </a:ext>
            </a:extLst>
          </p:cNvPr>
          <p:cNvSpPr/>
          <p:nvPr/>
        </p:nvSpPr>
        <p:spPr>
          <a:xfrm>
            <a:off x="5378253" y="444836"/>
            <a:ext cx="1819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41B4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تمهيد :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BC3E4E31-2EA5-4E2C-ACC8-36DA2D3A13C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45382"/>
              </a:clrFrom>
              <a:clrTo>
                <a:srgbClr val="54538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3471" y="526998"/>
            <a:ext cx="1686160" cy="590632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E8AE6ABF-3422-43D0-BC00-A26C9C3EC79F}"/>
              </a:ext>
            </a:extLst>
          </p:cNvPr>
          <p:cNvGrpSpPr/>
          <p:nvPr/>
        </p:nvGrpSpPr>
        <p:grpSpPr>
          <a:xfrm>
            <a:off x="208874" y="4660012"/>
            <a:ext cx="1682038" cy="417309"/>
            <a:chOff x="127098" y="6243485"/>
            <a:chExt cx="1682038" cy="417309"/>
          </a:xfrm>
        </p:grpSpPr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53C69CEB-B66C-44DA-84DC-5F7901758EF5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48CFE2C2-7884-4136-9062-A4F15B79F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8ED19612-0070-48A8-8192-A9720BFBED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8874" y="1257786"/>
            <a:ext cx="3872735" cy="329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0114C99-511F-4296-A4BA-ED9B171BFF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6DC"/>
              </a:clrFrom>
              <a:clrTo>
                <a:srgbClr val="FFF6DC">
                  <a:alpha val="0"/>
                </a:srgbClr>
              </a:clrTo>
            </a:clrChange>
          </a:blip>
          <a:srcRect t="-1" r="5208" b="2574"/>
          <a:stretch/>
        </p:blipFill>
        <p:spPr>
          <a:xfrm>
            <a:off x="4011753" y="1257786"/>
            <a:ext cx="3035818" cy="55614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B1A4DEC-BB4A-45AE-A757-B1BB0530DE3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6DC"/>
              </a:clrFrom>
              <a:clrTo>
                <a:srgbClr val="FFF6D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4655" y="1813932"/>
            <a:ext cx="2542916" cy="44656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DCEC91F-A1B6-4906-90D4-7B86FFF72C7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6DC"/>
              </a:clrFrom>
              <a:clrTo>
                <a:srgbClr val="FFF6D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5247" y="2224881"/>
            <a:ext cx="3426011" cy="40200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DB9AD98-34E0-411B-94DE-A399812B253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6DC"/>
              </a:clrFrom>
              <a:clrTo>
                <a:srgbClr val="FFF6D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0654" y="2191232"/>
            <a:ext cx="650834" cy="39870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6FA07BD-C01F-4AB5-9E23-4C8C9D67237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6DC"/>
              </a:clrFrom>
              <a:clrTo>
                <a:srgbClr val="FFF6D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7620" y="3050347"/>
            <a:ext cx="3648197" cy="64112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0A5B5A9-3DB6-4400-A9F3-61022CDCBF5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6DC"/>
              </a:clrFrom>
              <a:clrTo>
                <a:srgbClr val="FFF6D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7590" y="3648994"/>
            <a:ext cx="1653281" cy="473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31C7"/>
        </a:solidFill>
        <a:effectLst/>
      </p:bgPr>
    </p:bg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20"/>
          <p:cNvGrpSpPr/>
          <p:nvPr/>
        </p:nvGrpSpPr>
        <p:grpSpPr>
          <a:xfrm flipH="1">
            <a:off x="7929496" y="3540513"/>
            <a:ext cx="1155159" cy="1187641"/>
            <a:chOff x="6552215" y="2846056"/>
            <a:chExt cx="2560923" cy="2751042"/>
          </a:xfrm>
        </p:grpSpPr>
        <p:sp>
          <p:nvSpPr>
            <p:cNvPr id="1181" name="Google Shape;1181;p20"/>
            <p:cNvSpPr/>
            <p:nvPr/>
          </p:nvSpPr>
          <p:spPr>
            <a:xfrm>
              <a:off x="6552215" y="3415920"/>
              <a:ext cx="2560923" cy="2181178"/>
            </a:xfrm>
            <a:custGeom>
              <a:avLst/>
              <a:gdLst/>
              <a:ahLst/>
              <a:cxnLst/>
              <a:rect l="l" t="t" r="r" b="b"/>
              <a:pathLst>
                <a:path w="2560923" h="2181178" extrusionOk="0">
                  <a:moveTo>
                    <a:pt x="20987" y="997963"/>
                  </a:moveTo>
                  <a:cubicBezTo>
                    <a:pt x="27654" y="980819"/>
                    <a:pt x="33369" y="963673"/>
                    <a:pt x="40037" y="946529"/>
                  </a:cubicBezTo>
                  <a:cubicBezTo>
                    <a:pt x="44800" y="946529"/>
                    <a:pt x="48609" y="947481"/>
                    <a:pt x="53372" y="947481"/>
                  </a:cubicBezTo>
                  <a:cubicBezTo>
                    <a:pt x="50515" y="953196"/>
                    <a:pt x="48609" y="959863"/>
                    <a:pt x="45752" y="965579"/>
                  </a:cubicBezTo>
                  <a:cubicBezTo>
                    <a:pt x="44800" y="969388"/>
                    <a:pt x="42894" y="973198"/>
                    <a:pt x="41942" y="977009"/>
                  </a:cubicBezTo>
                  <a:cubicBezTo>
                    <a:pt x="40990" y="990344"/>
                    <a:pt x="40990" y="1004631"/>
                    <a:pt x="40037" y="1017966"/>
                  </a:cubicBezTo>
                  <a:cubicBezTo>
                    <a:pt x="40037" y="1060829"/>
                    <a:pt x="54325" y="1099881"/>
                    <a:pt x="77184" y="1136076"/>
                  </a:cubicBezTo>
                  <a:cubicBezTo>
                    <a:pt x="79090" y="1139886"/>
                    <a:pt x="80994" y="1143696"/>
                    <a:pt x="82900" y="1147506"/>
                  </a:cubicBezTo>
                  <a:cubicBezTo>
                    <a:pt x="83852" y="1149411"/>
                    <a:pt x="85757" y="1151316"/>
                    <a:pt x="86709" y="1152269"/>
                  </a:cubicBezTo>
                  <a:cubicBezTo>
                    <a:pt x="99092" y="1174176"/>
                    <a:pt x="111475" y="1195131"/>
                    <a:pt x="123857" y="1217039"/>
                  </a:cubicBezTo>
                  <a:cubicBezTo>
                    <a:pt x="123857" y="1217991"/>
                    <a:pt x="123857" y="1218944"/>
                    <a:pt x="124809" y="1219896"/>
                  </a:cubicBezTo>
                  <a:cubicBezTo>
                    <a:pt x="125762" y="1221801"/>
                    <a:pt x="127667" y="1223706"/>
                    <a:pt x="128619" y="1225611"/>
                  </a:cubicBezTo>
                  <a:cubicBezTo>
                    <a:pt x="158147" y="1277046"/>
                    <a:pt x="187675" y="1328481"/>
                    <a:pt x="218154" y="1379916"/>
                  </a:cubicBezTo>
                  <a:lnTo>
                    <a:pt x="218154" y="1380869"/>
                  </a:lnTo>
                  <a:cubicBezTo>
                    <a:pt x="221012" y="1386584"/>
                    <a:pt x="223869" y="1392298"/>
                    <a:pt x="227679" y="1398014"/>
                  </a:cubicBezTo>
                  <a:cubicBezTo>
                    <a:pt x="234347" y="1411348"/>
                    <a:pt x="240062" y="1424684"/>
                    <a:pt x="247682" y="1437066"/>
                  </a:cubicBezTo>
                  <a:cubicBezTo>
                    <a:pt x="272447" y="1479929"/>
                    <a:pt x="297212" y="1521839"/>
                    <a:pt x="321977" y="1564701"/>
                  </a:cubicBezTo>
                  <a:cubicBezTo>
                    <a:pt x="335312" y="1585656"/>
                    <a:pt x="348647" y="1607564"/>
                    <a:pt x="362934" y="1628519"/>
                  </a:cubicBezTo>
                  <a:cubicBezTo>
                    <a:pt x="372459" y="1641854"/>
                    <a:pt x="385794" y="1652331"/>
                    <a:pt x="397225" y="1663761"/>
                  </a:cubicBezTo>
                  <a:cubicBezTo>
                    <a:pt x="413417" y="1688526"/>
                    <a:pt x="417227" y="1689479"/>
                    <a:pt x="434372" y="1666619"/>
                  </a:cubicBezTo>
                  <a:cubicBezTo>
                    <a:pt x="441992" y="1657094"/>
                    <a:pt x="448659" y="1645664"/>
                    <a:pt x="455327" y="1636139"/>
                  </a:cubicBezTo>
                  <a:cubicBezTo>
                    <a:pt x="470567" y="1614231"/>
                    <a:pt x="486759" y="1592323"/>
                    <a:pt x="502000" y="1570416"/>
                  </a:cubicBezTo>
                  <a:cubicBezTo>
                    <a:pt x="502000" y="1570416"/>
                    <a:pt x="501047" y="1570416"/>
                    <a:pt x="501047" y="1570416"/>
                  </a:cubicBezTo>
                  <a:cubicBezTo>
                    <a:pt x="502952" y="1568511"/>
                    <a:pt x="504857" y="1566606"/>
                    <a:pt x="505809" y="1565654"/>
                  </a:cubicBezTo>
                  <a:cubicBezTo>
                    <a:pt x="505809" y="1565654"/>
                    <a:pt x="505809" y="1565654"/>
                    <a:pt x="505809" y="1565654"/>
                  </a:cubicBezTo>
                  <a:cubicBezTo>
                    <a:pt x="507715" y="1563748"/>
                    <a:pt x="508667" y="1561844"/>
                    <a:pt x="510572" y="1559939"/>
                  </a:cubicBezTo>
                  <a:cubicBezTo>
                    <a:pt x="510572" y="1559939"/>
                    <a:pt x="510572" y="1559939"/>
                    <a:pt x="510572" y="1559939"/>
                  </a:cubicBezTo>
                  <a:cubicBezTo>
                    <a:pt x="515334" y="1555176"/>
                    <a:pt x="520097" y="1550414"/>
                    <a:pt x="524860" y="1545651"/>
                  </a:cubicBezTo>
                  <a:cubicBezTo>
                    <a:pt x="532479" y="1535173"/>
                    <a:pt x="541052" y="1525648"/>
                    <a:pt x="548672" y="1515171"/>
                  </a:cubicBezTo>
                  <a:cubicBezTo>
                    <a:pt x="577247" y="1475166"/>
                    <a:pt x="606775" y="1435161"/>
                    <a:pt x="635350" y="1396109"/>
                  </a:cubicBezTo>
                  <a:cubicBezTo>
                    <a:pt x="650590" y="1376106"/>
                    <a:pt x="665829" y="1356104"/>
                    <a:pt x="681069" y="1337054"/>
                  </a:cubicBezTo>
                  <a:cubicBezTo>
                    <a:pt x="687737" y="1329434"/>
                    <a:pt x="694404" y="1321814"/>
                    <a:pt x="700119" y="1314194"/>
                  </a:cubicBezTo>
                  <a:cubicBezTo>
                    <a:pt x="763937" y="1228469"/>
                    <a:pt x="827754" y="1142744"/>
                    <a:pt x="891572" y="1057019"/>
                  </a:cubicBezTo>
                  <a:cubicBezTo>
                    <a:pt x="892525" y="1056066"/>
                    <a:pt x="894429" y="1056066"/>
                    <a:pt x="895382" y="1055114"/>
                  </a:cubicBezTo>
                  <a:cubicBezTo>
                    <a:pt x="954437" y="977961"/>
                    <a:pt x="1012540" y="899856"/>
                    <a:pt x="1070642" y="822704"/>
                  </a:cubicBezTo>
                  <a:cubicBezTo>
                    <a:pt x="1074452" y="817941"/>
                    <a:pt x="1074452" y="811273"/>
                    <a:pt x="1075404" y="805559"/>
                  </a:cubicBezTo>
                  <a:cubicBezTo>
                    <a:pt x="1098265" y="793176"/>
                    <a:pt x="1110647" y="772221"/>
                    <a:pt x="1118267" y="748409"/>
                  </a:cubicBezTo>
                  <a:cubicBezTo>
                    <a:pt x="1118267" y="748409"/>
                    <a:pt x="1117315" y="748409"/>
                    <a:pt x="1117315" y="748409"/>
                  </a:cubicBezTo>
                  <a:cubicBezTo>
                    <a:pt x="1119219" y="748409"/>
                    <a:pt x="1120172" y="747456"/>
                    <a:pt x="1122077" y="747456"/>
                  </a:cubicBezTo>
                  <a:cubicBezTo>
                    <a:pt x="1124935" y="744598"/>
                    <a:pt x="1127792" y="741741"/>
                    <a:pt x="1130650" y="737931"/>
                  </a:cubicBezTo>
                  <a:cubicBezTo>
                    <a:pt x="1133507" y="735073"/>
                    <a:pt x="1135412" y="731263"/>
                    <a:pt x="1138269" y="728406"/>
                  </a:cubicBezTo>
                  <a:cubicBezTo>
                    <a:pt x="1159225" y="701736"/>
                    <a:pt x="1180179" y="675066"/>
                    <a:pt x="1200182" y="647444"/>
                  </a:cubicBezTo>
                  <a:cubicBezTo>
                    <a:pt x="1329722" y="475994"/>
                    <a:pt x="1459262" y="304544"/>
                    <a:pt x="1587849" y="132141"/>
                  </a:cubicBezTo>
                  <a:cubicBezTo>
                    <a:pt x="1603090" y="112138"/>
                    <a:pt x="1616424" y="90231"/>
                    <a:pt x="1630712" y="68323"/>
                  </a:cubicBezTo>
                  <a:cubicBezTo>
                    <a:pt x="1642142" y="54036"/>
                    <a:pt x="1653572" y="38796"/>
                    <a:pt x="1665002" y="24508"/>
                  </a:cubicBezTo>
                  <a:cubicBezTo>
                    <a:pt x="1699292" y="-3114"/>
                    <a:pt x="1740249" y="-4067"/>
                    <a:pt x="1779302" y="5458"/>
                  </a:cubicBezTo>
                  <a:cubicBezTo>
                    <a:pt x="1849787" y="23556"/>
                    <a:pt x="1918367" y="48321"/>
                    <a:pt x="1987899" y="68323"/>
                  </a:cubicBezTo>
                  <a:cubicBezTo>
                    <a:pt x="2120297" y="106423"/>
                    <a:pt x="2252695" y="142619"/>
                    <a:pt x="2385092" y="180719"/>
                  </a:cubicBezTo>
                  <a:cubicBezTo>
                    <a:pt x="2442242" y="196911"/>
                    <a:pt x="2497487" y="218819"/>
                    <a:pt x="2540349" y="263586"/>
                  </a:cubicBezTo>
                  <a:cubicBezTo>
                    <a:pt x="2548922" y="272159"/>
                    <a:pt x="2553685" y="284541"/>
                    <a:pt x="2556542" y="296923"/>
                  </a:cubicBezTo>
                  <a:cubicBezTo>
                    <a:pt x="2566067" y="335976"/>
                    <a:pt x="2560352" y="373123"/>
                    <a:pt x="2536540" y="406461"/>
                  </a:cubicBezTo>
                  <a:cubicBezTo>
                    <a:pt x="2470817" y="497901"/>
                    <a:pt x="2405095" y="590294"/>
                    <a:pt x="2339372" y="681734"/>
                  </a:cubicBezTo>
                  <a:cubicBezTo>
                    <a:pt x="2195545" y="883663"/>
                    <a:pt x="2052670" y="1085594"/>
                    <a:pt x="1908842" y="1287523"/>
                  </a:cubicBezTo>
                  <a:cubicBezTo>
                    <a:pt x="1771682" y="1479929"/>
                    <a:pt x="1633570" y="1673286"/>
                    <a:pt x="1495457" y="1864739"/>
                  </a:cubicBezTo>
                  <a:cubicBezTo>
                    <a:pt x="1441165" y="1939986"/>
                    <a:pt x="1385920" y="2015234"/>
                    <a:pt x="1328770" y="2089529"/>
                  </a:cubicBezTo>
                  <a:cubicBezTo>
                    <a:pt x="1264952" y="2172396"/>
                    <a:pt x="1178275" y="2195256"/>
                    <a:pt x="1081119" y="2173349"/>
                  </a:cubicBezTo>
                  <a:cubicBezTo>
                    <a:pt x="862997" y="2125724"/>
                    <a:pt x="659162" y="2040951"/>
                    <a:pt x="473425" y="1914269"/>
                  </a:cubicBezTo>
                  <a:cubicBezTo>
                    <a:pt x="427704" y="1883789"/>
                    <a:pt x="393415" y="1844736"/>
                    <a:pt x="375317" y="1787586"/>
                  </a:cubicBezTo>
                  <a:cubicBezTo>
                    <a:pt x="368650" y="1794254"/>
                    <a:pt x="363887" y="1799016"/>
                    <a:pt x="360077" y="1803779"/>
                  </a:cubicBezTo>
                  <a:cubicBezTo>
                    <a:pt x="301975" y="1869501"/>
                    <a:pt x="243872" y="1935223"/>
                    <a:pt x="184817" y="1999994"/>
                  </a:cubicBezTo>
                  <a:cubicBezTo>
                    <a:pt x="137192" y="2052381"/>
                    <a:pt x="83852" y="2038094"/>
                    <a:pt x="42894" y="1978086"/>
                  </a:cubicBezTo>
                  <a:cubicBezTo>
                    <a:pt x="24797" y="1952369"/>
                    <a:pt x="13367" y="1920936"/>
                    <a:pt x="3842" y="1891409"/>
                  </a:cubicBezTo>
                  <a:cubicBezTo>
                    <a:pt x="-7588" y="1850451"/>
                    <a:pt x="6700" y="1816161"/>
                    <a:pt x="43847" y="1792348"/>
                  </a:cubicBezTo>
                  <a:cubicBezTo>
                    <a:pt x="134334" y="1735198"/>
                    <a:pt x="226727" y="1683764"/>
                    <a:pt x="331502" y="1656141"/>
                  </a:cubicBezTo>
                  <a:cubicBezTo>
                    <a:pt x="333407" y="1655189"/>
                    <a:pt x="335312" y="1654236"/>
                    <a:pt x="340075" y="1652331"/>
                  </a:cubicBezTo>
                  <a:cubicBezTo>
                    <a:pt x="327692" y="1632329"/>
                    <a:pt x="313404" y="1613279"/>
                    <a:pt x="301975" y="1593276"/>
                  </a:cubicBezTo>
                  <a:cubicBezTo>
                    <a:pt x="242919" y="1489454"/>
                    <a:pt x="183865" y="1384679"/>
                    <a:pt x="124809" y="1280856"/>
                  </a:cubicBezTo>
                  <a:cubicBezTo>
                    <a:pt x="94329" y="1227516"/>
                    <a:pt x="60992" y="1174176"/>
                    <a:pt x="36227" y="1118931"/>
                  </a:cubicBezTo>
                  <a:cubicBezTo>
                    <a:pt x="22892" y="1088451"/>
                    <a:pt x="22892" y="1052256"/>
                    <a:pt x="16225" y="1018919"/>
                  </a:cubicBezTo>
                  <a:cubicBezTo>
                    <a:pt x="20034" y="1011298"/>
                    <a:pt x="20034" y="1004631"/>
                    <a:pt x="20987" y="997963"/>
                  </a:cubicBezTo>
                  <a:close/>
                  <a:moveTo>
                    <a:pt x="1638332" y="1640901"/>
                  </a:moveTo>
                  <a:cubicBezTo>
                    <a:pt x="1640237" y="1638996"/>
                    <a:pt x="1642142" y="1637091"/>
                    <a:pt x="1644047" y="1635186"/>
                  </a:cubicBezTo>
                  <a:cubicBezTo>
                    <a:pt x="1649762" y="1627566"/>
                    <a:pt x="1655477" y="1620898"/>
                    <a:pt x="1661192" y="1613279"/>
                  </a:cubicBezTo>
                  <a:cubicBezTo>
                    <a:pt x="1725962" y="1522791"/>
                    <a:pt x="1791685" y="1433256"/>
                    <a:pt x="1855502" y="1342769"/>
                  </a:cubicBezTo>
                  <a:cubicBezTo>
                    <a:pt x="1914557" y="1259901"/>
                    <a:pt x="1971707" y="1176081"/>
                    <a:pt x="2030762" y="1093214"/>
                  </a:cubicBezTo>
                  <a:cubicBezTo>
                    <a:pt x="2107915" y="984629"/>
                    <a:pt x="2186020" y="876996"/>
                    <a:pt x="2262220" y="769363"/>
                  </a:cubicBezTo>
                  <a:cubicBezTo>
                    <a:pt x="2299367" y="717929"/>
                    <a:pt x="2333657" y="664588"/>
                    <a:pt x="2369852" y="613154"/>
                  </a:cubicBezTo>
                  <a:cubicBezTo>
                    <a:pt x="2417477" y="546479"/>
                    <a:pt x="2466054" y="480756"/>
                    <a:pt x="2514632" y="415034"/>
                  </a:cubicBezTo>
                  <a:cubicBezTo>
                    <a:pt x="2533682" y="389316"/>
                    <a:pt x="2543207" y="359788"/>
                    <a:pt x="2534635" y="327404"/>
                  </a:cubicBezTo>
                  <a:cubicBezTo>
                    <a:pt x="2507965" y="324546"/>
                    <a:pt x="2507012" y="348359"/>
                    <a:pt x="2498440" y="361694"/>
                  </a:cubicBezTo>
                  <a:cubicBezTo>
                    <a:pt x="2317465" y="614106"/>
                    <a:pt x="2136490" y="867471"/>
                    <a:pt x="1956467" y="1120836"/>
                  </a:cubicBezTo>
                  <a:cubicBezTo>
                    <a:pt x="1910747" y="1184654"/>
                    <a:pt x="1865979" y="1248471"/>
                    <a:pt x="1821212" y="1312289"/>
                  </a:cubicBezTo>
                  <a:cubicBezTo>
                    <a:pt x="1793590" y="1350389"/>
                    <a:pt x="1765015" y="1388489"/>
                    <a:pt x="1738345" y="1427541"/>
                  </a:cubicBezTo>
                  <a:cubicBezTo>
                    <a:pt x="1728820" y="1440876"/>
                    <a:pt x="1720247" y="1456116"/>
                    <a:pt x="1710722" y="1470404"/>
                  </a:cubicBezTo>
                  <a:lnTo>
                    <a:pt x="1711674" y="1470404"/>
                  </a:lnTo>
                  <a:cubicBezTo>
                    <a:pt x="1709770" y="1472309"/>
                    <a:pt x="1707865" y="1474214"/>
                    <a:pt x="1706912" y="1476119"/>
                  </a:cubicBezTo>
                  <a:cubicBezTo>
                    <a:pt x="1706912" y="1476119"/>
                    <a:pt x="1706912" y="1475166"/>
                    <a:pt x="1706912" y="1475166"/>
                  </a:cubicBezTo>
                  <a:cubicBezTo>
                    <a:pt x="1705007" y="1477071"/>
                    <a:pt x="1704054" y="1478976"/>
                    <a:pt x="1702149" y="1479929"/>
                  </a:cubicBezTo>
                  <a:cubicBezTo>
                    <a:pt x="1703102" y="1486596"/>
                    <a:pt x="1703102" y="1492311"/>
                    <a:pt x="1704054" y="1492311"/>
                  </a:cubicBezTo>
                  <a:cubicBezTo>
                    <a:pt x="1691672" y="1501836"/>
                    <a:pt x="1680242" y="1508504"/>
                    <a:pt x="1673574" y="1517076"/>
                  </a:cubicBezTo>
                  <a:cubicBezTo>
                    <a:pt x="1602137" y="1615184"/>
                    <a:pt x="1531652" y="1714244"/>
                    <a:pt x="1462120" y="1812351"/>
                  </a:cubicBezTo>
                  <a:cubicBezTo>
                    <a:pt x="1429735" y="1858071"/>
                    <a:pt x="1398302" y="1904744"/>
                    <a:pt x="1365917" y="1950464"/>
                  </a:cubicBezTo>
                  <a:cubicBezTo>
                    <a:pt x="1357345" y="1961894"/>
                    <a:pt x="1348772" y="1974276"/>
                    <a:pt x="1340199" y="1985706"/>
                  </a:cubicBezTo>
                  <a:cubicBezTo>
                    <a:pt x="1333532" y="1993326"/>
                    <a:pt x="1328770" y="2001898"/>
                    <a:pt x="1321149" y="2008566"/>
                  </a:cubicBezTo>
                  <a:cubicBezTo>
                    <a:pt x="1296385" y="2034284"/>
                    <a:pt x="1270667" y="2060001"/>
                    <a:pt x="1245902" y="2084766"/>
                  </a:cubicBezTo>
                  <a:cubicBezTo>
                    <a:pt x="1240187" y="2086671"/>
                    <a:pt x="1234472" y="2087623"/>
                    <a:pt x="1228757" y="2089529"/>
                  </a:cubicBezTo>
                  <a:cubicBezTo>
                    <a:pt x="1197325" y="2089529"/>
                    <a:pt x="1164940" y="2093339"/>
                    <a:pt x="1133507" y="2090481"/>
                  </a:cubicBezTo>
                  <a:cubicBezTo>
                    <a:pt x="1103979" y="2087623"/>
                    <a:pt x="1074452" y="2078098"/>
                    <a:pt x="1044925" y="2071431"/>
                  </a:cubicBezTo>
                  <a:cubicBezTo>
                    <a:pt x="993490" y="2054286"/>
                    <a:pt x="943007" y="2036189"/>
                    <a:pt x="891572" y="2019044"/>
                  </a:cubicBezTo>
                  <a:cubicBezTo>
                    <a:pt x="739172" y="1956179"/>
                    <a:pt x="585819" y="1893314"/>
                    <a:pt x="431515" y="1829496"/>
                  </a:cubicBezTo>
                  <a:cubicBezTo>
                    <a:pt x="437229" y="1836164"/>
                    <a:pt x="441040" y="1843784"/>
                    <a:pt x="446754" y="1847594"/>
                  </a:cubicBezTo>
                  <a:cubicBezTo>
                    <a:pt x="509619" y="1891409"/>
                    <a:pt x="569627" y="1939986"/>
                    <a:pt x="636302" y="1976181"/>
                  </a:cubicBezTo>
                  <a:cubicBezTo>
                    <a:pt x="759175" y="2042856"/>
                    <a:pt x="888715" y="2096196"/>
                    <a:pt x="1025875" y="2130486"/>
                  </a:cubicBezTo>
                  <a:cubicBezTo>
                    <a:pt x="1098265" y="2148584"/>
                    <a:pt x="1168750" y="2170491"/>
                    <a:pt x="1243044" y="2137154"/>
                  </a:cubicBezTo>
                  <a:cubicBezTo>
                    <a:pt x="1244950" y="2136201"/>
                    <a:pt x="1246854" y="2135249"/>
                    <a:pt x="1248760" y="2134296"/>
                  </a:cubicBezTo>
                  <a:cubicBezTo>
                    <a:pt x="1248760" y="2134296"/>
                    <a:pt x="1248760" y="2134296"/>
                    <a:pt x="1248760" y="2134296"/>
                  </a:cubicBezTo>
                  <a:cubicBezTo>
                    <a:pt x="1253522" y="2131439"/>
                    <a:pt x="1257332" y="2128581"/>
                    <a:pt x="1262094" y="2125724"/>
                  </a:cubicBezTo>
                  <a:cubicBezTo>
                    <a:pt x="1314482" y="2102864"/>
                    <a:pt x="1342104" y="2056191"/>
                    <a:pt x="1373537" y="2012376"/>
                  </a:cubicBezTo>
                  <a:cubicBezTo>
                    <a:pt x="1383062" y="1999041"/>
                    <a:pt x="1393540" y="1986659"/>
                    <a:pt x="1403065" y="1973323"/>
                  </a:cubicBezTo>
                  <a:cubicBezTo>
                    <a:pt x="1412590" y="1959989"/>
                    <a:pt x="1423067" y="1946654"/>
                    <a:pt x="1432592" y="1933319"/>
                  </a:cubicBezTo>
                  <a:cubicBezTo>
                    <a:pt x="1433545" y="1931414"/>
                    <a:pt x="1435449" y="1929509"/>
                    <a:pt x="1436402" y="1927604"/>
                  </a:cubicBezTo>
                  <a:cubicBezTo>
                    <a:pt x="1443070" y="1919984"/>
                    <a:pt x="1449737" y="1912364"/>
                    <a:pt x="1455452" y="1903791"/>
                  </a:cubicBezTo>
                  <a:cubicBezTo>
                    <a:pt x="1479265" y="1866644"/>
                    <a:pt x="1503077" y="1828544"/>
                    <a:pt x="1526890" y="1790444"/>
                  </a:cubicBezTo>
                  <a:cubicBezTo>
                    <a:pt x="1538320" y="1777109"/>
                    <a:pt x="1549749" y="1762821"/>
                    <a:pt x="1561179" y="1749486"/>
                  </a:cubicBezTo>
                  <a:cubicBezTo>
                    <a:pt x="1561179" y="1749486"/>
                    <a:pt x="1561179" y="1749486"/>
                    <a:pt x="1561179" y="1749486"/>
                  </a:cubicBezTo>
                  <a:cubicBezTo>
                    <a:pt x="1570704" y="1737104"/>
                    <a:pt x="1580229" y="1723769"/>
                    <a:pt x="1588802" y="1711386"/>
                  </a:cubicBezTo>
                  <a:lnTo>
                    <a:pt x="1588802" y="1711386"/>
                  </a:lnTo>
                  <a:cubicBezTo>
                    <a:pt x="1591660" y="1706623"/>
                    <a:pt x="1595470" y="1701861"/>
                    <a:pt x="1598327" y="1698051"/>
                  </a:cubicBezTo>
                  <a:lnTo>
                    <a:pt x="1598327" y="1698051"/>
                  </a:lnTo>
                  <a:cubicBezTo>
                    <a:pt x="1609757" y="1682811"/>
                    <a:pt x="1621187" y="1667571"/>
                    <a:pt x="1632617" y="1652331"/>
                  </a:cubicBezTo>
                  <a:cubicBezTo>
                    <a:pt x="1632617" y="1652331"/>
                    <a:pt x="1632617" y="1651379"/>
                    <a:pt x="1632617" y="1651379"/>
                  </a:cubicBezTo>
                  <a:cubicBezTo>
                    <a:pt x="1633570" y="1649473"/>
                    <a:pt x="1635474" y="1648521"/>
                    <a:pt x="1636427" y="1646616"/>
                  </a:cubicBezTo>
                  <a:lnTo>
                    <a:pt x="1635474" y="1645664"/>
                  </a:lnTo>
                  <a:cubicBezTo>
                    <a:pt x="1635474" y="1645664"/>
                    <a:pt x="1636427" y="1646616"/>
                    <a:pt x="1636427" y="1646616"/>
                  </a:cubicBezTo>
                  <a:cubicBezTo>
                    <a:pt x="1635474" y="1643759"/>
                    <a:pt x="1637379" y="1641854"/>
                    <a:pt x="1638332" y="1640901"/>
                  </a:cubicBezTo>
                  <a:cubicBezTo>
                    <a:pt x="1638332" y="1640901"/>
                    <a:pt x="1638332" y="1640901"/>
                    <a:pt x="1638332" y="1640901"/>
                  </a:cubicBezTo>
                  <a:close/>
                  <a:moveTo>
                    <a:pt x="633444" y="1831401"/>
                  </a:moveTo>
                  <a:lnTo>
                    <a:pt x="634397" y="1832354"/>
                  </a:lnTo>
                  <a:cubicBezTo>
                    <a:pt x="638207" y="1833306"/>
                    <a:pt x="642969" y="1834259"/>
                    <a:pt x="646779" y="1835211"/>
                  </a:cubicBezTo>
                  <a:cubicBezTo>
                    <a:pt x="653447" y="1834259"/>
                    <a:pt x="660115" y="1833306"/>
                    <a:pt x="666782" y="1833306"/>
                  </a:cubicBezTo>
                  <a:cubicBezTo>
                    <a:pt x="677260" y="1838069"/>
                    <a:pt x="688690" y="1841879"/>
                    <a:pt x="699167" y="1846641"/>
                  </a:cubicBezTo>
                  <a:cubicBezTo>
                    <a:pt x="690594" y="1850451"/>
                    <a:pt x="681069" y="1854261"/>
                    <a:pt x="672497" y="1858071"/>
                  </a:cubicBezTo>
                  <a:lnTo>
                    <a:pt x="671544" y="1858071"/>
                  </a:lnTo>
                  <a:cubicBezTo>
                    <a:pt x="619157" y="1853309"/>
                    <a:pt x="587725" y="1823781"/>
                    <a:pt x="570579" y="1776156"/>
                  </a:cubicBezTo>
                  <a:cubicBezTo>
                    <a:pt x="615347" y="1710434"/>
                    <a:pt x="660115" y="1645664"/>
                    <a:pt x="705835" y="1580894"/>
                  </a:cubicBezTo>
                  <a:cubicBezTo>
                    <a:pt x="744887" y="1524696"/>
                    <a:pt x="785844" y="1469451"/>
                    <a:pt x="825850" y="1413254"/>
                  </a:cubicBezTo>
                  <a:cubicBezTo>
                    <a:pt x="836327" y="1399919"/>
                    <a:pt x="846804" y="1386584"/>
                    <a:pt x="858235" y="1371344"/>
                  </a:cubicBezTo>
                  <a:cubicBezTo>
                    <a:pt x="837279" y="1363723"/>
                    <a:pt x="820135" y="1357056"/>
                    <a:pt x="802990" y="1350389"/>
                  </a:cubicBezTo>
                  <a:cubicBezTo>
                    <a:pt x="790607" y="1344673"/>
                    <a:pt x="777272" y="1339911"/>
                    <a:pt x="764890" y="1333244"/>
                  </a:cubicBezTo>
                  <a:cubicBezTo>
                    <a:pt x="725837" y="1314194"/>
                    <a:pt x="725837" y="1314194"/>
                    <a:pt x="703929" y="1351341"/>
                  </a:cubicBezTo>
                  <a:cubicBezTo>
                    <a:pt x="700119" y="1356104"/>
                    <a:pt x="697262" y="1360866"/>
                    <a:pt x="693452" y="1364676"/>
                  </a:cubicBezTo>
                  <a:cubicBezTo>
                    <a:pt x="689642" y="1368486"/>
                    <a:pt x="685832" y="1372296"/>
                    <a:pt x="682975" y="1377059"/>
                  </a:cubicBezTo>
                  <a:cubicBezTo>
                    <a:pt x="598202" y="1489454"/>
                    <a:pt x="514382" y="1602801"/>
                    <a:pt x="429609" y="1715196"/>
                  </a:cubicBezTo>
                  <a:cubicBezTo>
                    <a:pt x="393415" y="1762821"/>
                    <a:pt x="392462" y="1774251"/>
                    <a:pt x="448659" y="1801873"/>
                  </a:cubicBezTo>
                  <a:cubicBezTo>
                    <a:pt x="531527" y="1842831"/>
                    <a:pt x="617252" y="1876169"/>
                    <a:pt x="702025" y="1913316"/>
                  </a:cubicBezTo>
                  <a:cubicBezTo>
                    <a:pt x="710597" y="1917126"/>
                    <a:pt x="719169" y="1921889"/>
                    <a:pt x="728694" y="1925698"/>
                  </a:cubicBezTo>
                  <a:cubicBezTo>
                    <a:pt x="735362" y="1928556"/>
                    <a:pt x="741077" y="1932366"/>
                    <a:pt x="747744" y="1935223"/>
                  </a:cubicBezTo>
                  <a:cubicBezTo>
                    <a:pt x="834422" y="1967609"/>
                    <a:pt x="921100" y="2000946"/>
                    <a:pt x="1008729" y="2031426"/>
                  </a:cubicBezTo>
                  <a:cubicBezTo>
                    <a:pt x="1063975" y="2050476"/>
                    <a:pt x="1120172" y="2067621"/>
                    <a:pt x="1180179" y="2066669"/>
                  </a:cubicBezTo>
                  <a:cubicBezTo>
                    <a:pt x="1222090" y="2065716"/>
                    <a:pt x="1256379" y="2053334"/>
                    <a:pt x="1280192" y="2017139"/>
                  </a:cubicBezTo>
                  <a:cubicBezTo>
                    <a:pt x="1298290" y="1990469"/>
                    <a:pt x="1320197" y="1965704"/>
                    <a:pt x="1339247" y="1939034"/>
                  </a:cubicBezTo>
                  <a:cubicBezTo>
                    <a:pt x="1393540" y="1862834"/>
                    <a:pt x="1446879" y="1785681"/>
                    <a:pt x="1501172" y="1709481"/>
                  </a:cubicBezTo>
                  <a:cubicBezTo>
                    <a:pt x="1516412" y="1689479"/>
                    <a:pt x="1531652" y="1669476"/>
                    <a:pt x="1549749" y="1647569"/>
                  </a:cubicBezTo>
                  <a:cubicBezTo>
                    <a:pt x="1520222" y="1636139"/>
                    <a:pt x="1494504" y="1626614"/>
                    <a:pt x="1468787" y="1617089"/>
                  </a:cubicBezTo>
                  <a:cubicBezTo>
                    <a:pt x="1454499" y="1612326"/>
                    <a:pt x="1437354" y="1599944"/>
                    <a:pt x="1425924" y="1604706"/>
                  </a:cubicBezTo>
                  <a:cubicBezTo>
                    <a:pt x="1413542" y="1610421"/>
                    <a:pt x="1405922" y="1629471"/>
                    <a:pt x="1396397" y="1642806"/>
                  </a:cubicBezTo>
                  <a:cubicBezTo>
                    <a:pt x="1337342" y="1721864"/>
                    <a:pt x="1278287" y="1801873"/>
                    <a:pt x="1218279" y="1879979"/>
                  </a:cubicBezTo>
                  <a:cubicBezTo>
                    <a:pt x="1207802" y="1894266"/>
                    <a:pt x="1193515" y="1904744"/>
                    <a:pt x="1181132" y="1917126"/>
                  </a:cubicBezTo>
                  <a:cubicBezTo>
                    <a:pt x="1176369" y="1912364"/>
                    <a:pt x="1169702" y="1907601"/>
                    <a:pt x="1165892" y="1901886"/>
                  </a:cubicBezTo>
                  <a:cubicBezTo>
                    <a:pt x="1157319" y="1886646"/>
                    <a:pt x="1150652" y="1870454"/>
                    <a:pt x="1143032" y="1855214"/>
                  </a:cubicBezTo>
                  <a:cubicBezTo>
                    <a:pt x="1136365" y="1851404"/>
                    <a:pt x="1128744" y="1844736"/>
                    <a:pt x="1122077" y="1843784"/>
                  </a:cubicBezTo>
                  <a:cubicBezTo>
                    <a:pt x="1096360" y="1841879"/>
                    <a:pt x="1079215" y="1862834"/>
                    <a:pt x="1073500" y="1899029"/>
                  </a:cubicBezTo>
                  <a:cubicBezTo>
                    <a:pt x="1068737" y="1930461"/>
                    <a:pt x="1083025" y="1958084"/>
                    <a:pt x="1106837" y="1962846"/>
                  </a:cubicBezTo>
                  <a:cubicBezTo>
                    <a:pt x="1110647" y="1963798"/>
                    <a:pt x="1115410" y="1961894"/>
                    <a:pt x="1120172" y="1960941"/>
                  </a:cubicBezTo>
                  <a:cubicBezTo>
                    <a:pt x="1140175" y="1947606"/>
                    <a:pt x="1161129" y="1934271"/>
                    <a:pt x="1181132" y="1920936"/>
                  </a:cubicBezTo>
                  <a:cubicBezTo>
                    <a:pt x="1187800" y="1925698"/>
                    <a:pt x="1194467" y="1930461"/>
                    <a:pt x="1201135" y="1934271"/>
                  </a:cubicBezTo>
                  <a:cubicBezTo>
                    <a:pt x="1157319" y="1995231"/>
                    <a:pt x="1093502" y="1997136"/>
                    <a:pt x="1053497" y="1939986"/>
                  </a:cubicBezTo>
                  <a:cubicBezTo>
                    <a:pt x="1047782" y="1905696"/>
                    <a:pt x="1037304" y="1874264"/>
                    <a:pt x="1071594" y="1841879"/>
                  </a:cubicBezTo>
                  <a:cubicBezTo>
                    <a:pt x="1104932" y="1811398"/>
                    <a:pt x="1123029" y="1764726"/>
                    <a:pt x="1149700" y="1726626"/>
                  </a:cubicBezTo>
                  <a:cubicBezTo>
                    <a:pt x="1181132" y="1680906"/>
                    <a:pt x="1213517" y="1636139"/>
                    <a:pt x="1245902" y="1591371"/>
                  </a:cubicBezTo>
                  <a:cubicBezTo>
                    <a:pt x="1247807" y="1588514"/>
                    <a:pt x="1249712" y="1585656"/>
                    <a:pt x="1251617" y="1583751"/>
                  </a:cubicBezTo>
                  <a:cubicBezTo>
                    <a:pt x="1254475" y="1579941"/>
                    <a:pt x="1257332" y="1576131"/>
                    <a:pt x="1259237" y="1572321"/>
                  </a:cubicBezTo>
                  <a:cubicBezTo>
                    <a:pt x="1261142" y="1569464"/>
                    <a:pt x="1263999" y="1566606"/>
                    <a:pt x="1265904" y="1563748"/>
                  </a:cubicBezTo>
                  <a:cubicBezTo>
                    <a:pt x="1273524" y="1557081"/>
                    <a:pt x="1276382" y="1549461"/>
                    <a:pt x="1263999" y="1544698"/>
                  </a:cubicBezTo>
                  <a:cubicBezTo>
                    <a:pt x="1246854" y="1538031"/>
                    <a:pt x="1229710" y="1531364"/>
                    <a:pt x="1210660" y="1523744"/>
                  </a:cubicBezTo>
                  <a:cubicBezTo>
                    <a:pt x="1206850" y="1531364"/>
                    <a:pt x="1203992" y="1538031"/>
                    <a:pt x="1201135" y="1544698"/>
                  </a:cubicBezTo>
                  <a:lnTo>
                    <a:pt x="1201135" y="1545651"/>
                  </a:lnTo>
                  <a:cubicBezTo>
                    <a:pt x="1201135" y="1545651"/>
                    <a:pt x="1202087" y="1545651"/>
                    <a:pt x="1202087" y="1545651"/>
                  </a:cubicBezTo>
                  <a:cubicBezTo>
                    <a:pt x="1192562" y="1557081"/>
                    <a:pt x="1183037" y="1569464"/>
                    <a:pt x="1173512" y="1580894"/>
                  </a:cubicBezTo>
                  <a:cubicBezTo>
                    <a:pt x="1134460" y="1636139"/>
                    <a:pt x="1095407" y="1691384"/>
                    <a:pt x="1056354" y="1745676"/>
                  </a:cubicBezTo>
                  <a:cubicBezTo>
                    <a:pt x="1016350" y="1802826"/>
                    <a:pt x="977297" y="1860929"/>
                    <a:pt x="936340" y="1917126"/>
                  </a:cubicBezTo>
                  <a:cubicBezTo>
                    <a:pt x="929672" y="1926651"/>
                    <a:pt x="917290" y="1938081"/>
                    <a:pt x="906812" y="1939034"/>
                  </a:cubicBezTo>
                  <a:cubicBezTo>
                    <a:pt x="863950" y="1940939"/>
                    <a:pt x="823944" y="1933319"/>
                    <a:pt x="796322" y="1895219"/>
                  </a:cubicBezTo>
                  <a:cubicBezTo>
                    <a:pt x="794417" y="1892361"/>
                    <a:pt x="792512" y="1889504"/>
                    <a:pt x="790607" y="1885694"/>
                  </a:cubicBezTo>
                  <a:cubicBezTo>
                    <a:pt x="791560" y="1879979"/>
                    <a:pt x="791560" y="1872359"/>
                    <a:pt x="794417" y="1868548"/>
                  </a:cubicBezTo>
                  <a:cubicBezTo>
                    <a:pt x="835375" y="1809494"/>
                    <a:pt x="877285" y="1750439"/>
                    <a:pt x="918242" y="1690431"/>
                  </a:cubicBezTo>
                  <a:cubicBezTo>
                    <a:pt x="960152" y="1630423"/>
                    <a:pt x="1001110" y="1570416"/>
                    <a:pt x="1042067" y="1510409"/>
                  </a:cubicBezTo>
                  <a:cubicBezTo>
                    <a:pt x="1049687" y="1498979"/>
                    <a:pt x="1057307" y="1488501"/>
                    <a:pt x="1064927" y="1477071"/>
                  </a:cubicBezTo>
                  <a:cubicBezTo>
                    <a:pt x="1018254" y="1448496"/>
                    <a:pt x="1018254" y="1448496"/>
                    <a:pt x="1003015" y="1472309"/>
                  </a:cubicBezTo>
                  <a:cubicBezTo>
                    <a:pt x="997300" y="1478976"/>
                    <a:pt x="991585" y="1484691"/>
                    <a:pt x="985869" y="1492311"/>
                  </a:cubicBezTo>
                  <a:cubicBezTo>
                    <a:pt x="901097" y="1603754"/>
                    <a:pt x="817277" y="1714244"/>
                    <a:pt x="732504" y="1825686"/>
                  </a:cubicBezTo>
                  <a:cubicBezTo>
                    <a:pt x="727742" y="1832354"/>
                    <a:pt x="717265" y="1835211"/>
                    <a:pt x="709644" y="1839021"/>
                  </a:cubicBezTo>
                  <a:cubicBezTo>
                    <a:pt x="706787" y="1833306"/>
                    <a:pt x="702977" y="1826639"/>
                    <a:pt x="700119" y="1820923"/>
                  </a:cubicBezTo>
                  <a:cubicBezTo>
                    <a:pt x="716312" y="1799969"/>
                    <a:pt x="732504" y="1779014"/>
                    <a:pt x="746792" y="1759964"/>
                  </a:cubicBezTo>
                  <a:cubicBezTo>
                    <a:pt x="724885" y="1746629"/>
                    <a:pt x="704882" y="1734246"/>
                    <a:pt x="683927" y="1721864"/>
                  </a:cubicBezTo>
                  <a:cubicBezTo>
                    <a:pt x="676307" y="1713291"/>
                    <a:pt x="668687" y="1704719"/>
                    <a:pt x="659162" y="1695194"/>
                  </a:cubicBezTo>
                  <a:cubicBezTo>
                    <a:pt x="643922" y="1719006"/>
                    <a:pt x="627729" y="1739961"/>
                    <a:pt x="615347" y="1762821"/>
                  </a:cubicBezTo>
                  <a:cubicBezTo>
                    <a:pt x="603917" y="1783776"/>
                    <a:pt x="603917" y="1804731"/>
                    <a:pt x="623919" y="1820923"/>
                  </a:cubicBezTo>
                  <a:cubicBezTo>
                    <a:pt x="625825" y="1822829"/>
                    <a:pt x="626777" y="1823781"/>
                    <a:pt x="628682" y="1825686"/>
                  </a:cubicBezTo>
                  <a:cubicBezTo>
                    <a:pt x="630587" y="1829496"/>
                    <a:pt x="631540" y="1830448"/>
                    <a:pt x="633444" y="1831401"/>
                  </a:cubicBezTo>
                  <a:close/>
                  <a:moveTo>
                    <a:pt x="1683099" y="330261"/>
                  </a:moveTo>
                  <a:cubicBezTo>
                    <a:pt x="1682147" y="332166"/>
                    <a:pt x="1682147" y="333119"/>
                    <a:pt x="1681195" y="335023"/>
                  </a:cubicBezTo>
                  <a:cubicBezTo>
                    <a:pt x="1680242" y="339786"/>
                    <a:pt x="1679290" y="344548"/>
                    <a:pt x="1678337" y="349311"/>
                  </a:cubicBezTo>
                  <a:cubicBezTo>
                    <a:pt x="1677385" y="352169"/>
                    <a:pt x="1676432" y="354073"/>
                    <a:pt x="1675479" y="356931"/>
                  </a:cubicBezTo>
                  <a:cubicBezTo>
                    <a:pt x="1681195" y="355026"/>
                    <a:pt x="1686910" y="352169"/>
                    <a:pt x="1692624" y="350263"/>
                  </a:cubicBezTo>
                  <a:cubicBezTo>
                    <a:pt x="1702149" y="347406"/>
                    <a:pt x="1711674" y="343596"/>
                    <a:pt x="1722152" y="340738"/>
                  </a:cubicBezTo>
                  <a:cubicBezTo>
                    <a:pt x="1730724" y="341691"/>
                    <a:pt x="1738345" y="343596"/>
                    <a:pt x="1750727" y="345501"/>
                  </a:cubicBezTo>
                  <a:cubicBezTo>
                    <a:pt x="1775492" y="301686"/>
                    <a:pt x="1802162" y="256919"/>
                    <a:pt x="1826927" y="211198"/>
                  </a:cubicBezTo>
                  <a:cubicBezTo>
                    <a:pt x="1827879" y="209294"/>
                    <a:pt x="1822165" y="202626"/>
                    <a:pt x="1819307" y="198816"/>
                  </a:cubicBezTo>
                  <a:cubicBezTo>
                    <a:pt x="1814545" y="195006"/>
                    <a:pt x="1808829" y="190244"/>
                    <a:pt x="1803115" y="186434"/>
                  </a:cubicBezTo>
                  <a:cubicBezTo>
                    <a:pt x="1794542" y="192148"/>
                    <a:pt x="1787874" y="197863"/>
                    <a:pt x="1780254" y="203579"/>
                  </a:cubicBezTo>
                  <a:cubicBezTo>
                    <a:pt x="1744060" y="230248"/>
                    <a:pt x="1707865" y="255966"/>
                    <a:pt x="1672622" y="281684"/>
                  </a:cubicBezTo>
                  <a:cubicBezTo>
                    <a:pt x="1677385" y="292161"/>
                    <a:pt x="1682147" y="302638"/>
                    <a:pt x="1686910" y="312163"/>
                  </a:cubicBezTo>
                  <a:cubicBezTo>
                    <a:pt x="1685957" y="313116"/>
                    <a:pt x="1685957" y="315021"/>
                    <a:pt x="1685957" y="315973"/>
                  </a:cubicBezTo>
                  <a:cubicBezTo>
                    <a:pt x="1685957" y="319784"/>
                    <a:pt x="1685004" y="324546"/>
                    <a:pt x="1683099" y="330261"/>
                  </a:cubicBezTo>
                  <a:cubicBezTo>
                    <a:pt x="1684052" y="329309"/>
                    <a:pt x="1683099" y="330261"/>
                    <a:pt x="1683099" y="330261"/>
                  </a:cubicBezTo>
                  <a:close/>
                  <a:moveTo>
                    <a:pt x="2032667" y="630298"/>
                  </a:moveTo>
                  <a:cubicBezTo>
                    <a:pt x="2030762" y="629346"/>
                    <a:pt x="2028857" y="629346"/>
                    <a:pt x="2026952" y="628394"/>
                  </a:cubicBezTo>
                  <a:cubicBezTo>
                    <a:pt x="2026952" y="627441"/>
                    <a:pt x="2025999" y="626488"/>
                    <a:pt x="2025047" y="627441"/>
                  </a:cubicBezTo>
                  <a:cubicBezTo>
                    <a:pt x="2013617" y="621726"/>
                    <a:pt x="2003140" y="616011"/>
                    <a:pt x="1992662" y="610296"/>
                  </a:cubicBezTo>
                  <a:cubicBezTo>
                    <a:pt x="1929797" y="696021"/>
                    <a:pt x="1868837" y="778888"/>
                    <a:pt x="1805972" y="863661"/>
                  </a:cubicBezTo>
                  <a:cubicBezTo>
                    <a:pt x="1825022" y="864613"/>
                    <a:pt x="1838357" y="865566"/>
                    <a:pt x="1852645" y="866519"/>
                  </a:cubicBezTo>
                  <a:cubicBezTo>
                    <a:pt x="1865027" y="875091"/>
                    <a:pt x="1878362" y="883663"/>
                    <a:pt x="1890745" y="892236"/>
                  </a:cubicBezTo>
                  <a:cubicBezTo>
                    <a:pt x="1890745" y="892236"/>
                    <a:pt x="1892649" y="891284"/>
                    <a:pt x="1893602" y="890331"/>
                  </a:cubicBezTo>
                  <a:cubicBezTo>
                    <a:pt x="1949799" y="816036"/>
                    <a:pt x="2006949" y="741741"/>
                    <a:pt x="2063147" y="666494"/>
                  </a:cubicBezTo>
                  <a:cubicBezTo>
                    <a:pt x="2067910" y="659826"/>
                    <a:pt x="2068862" y="650301"/>
                    <a:pt x="2072672" y="640776"/>
                  </a:cubicBezTo>
                  <a:cubicBezTo>
                    <a:pt x="2062195" y="637919"/>
                    <a:pt x="2054574" y="636013"/>
                    <a:pt x="2046954" y="635061"/>
                  </a:cubicBezTo>
                  <a:cubicBezTo>
                    <a:pt x="2043145" y="633156"/>
                    <a:pt x="2038382" y="632204"/>
                    <a:pt x="2032667" y="630298"/>
                  </a:cubicBezTo>
                  <a:lnTo>
                    <a:pt x="2032667" y="630298"/>
                  </a:lnTo>
                  <a:close/>
                  <a:moveTo>
                    <a:pt x="923004" y="1787586"/>
                  </a:moveTo>
                  <a:cubicBezTo>
                    <a:pt x="915385" y="1798064"/>
                    <a:pt x="907765" y="1808541"/>
                    <a:pt x="900144" y="1818066"/>
                  </a:cubicBezTo>
                  <a:cubicBezTo>
                    <a:pt x="902050" y="1819971"/>
                    <a:pt x="904907" y="1821876"/>
                    <a:pt x="906812" y="1823781"/>
                  </a:cubicBezTo>
                  <a:cubicBezTo>
                    <a:pt x="913479" y="1813304"/>
                    <a:pt x="920147" y="1801873"/>
                    <a:pt x="926815" y="1791396"/>
                  </a:cubicBezTo>
                  <a:cubicBezTo>
                    <a:pt x="931577" y="1783776"/>
                    <a:pt x="936340" y="1775204"/>
                    <a:pt x="941102" y="1767584"/>
                  </a:cubicBezTo>
                  <a:cubicBezTo>
                    <a:pt x="939197" y="1766631"/>
                    <a:pt x="937292" y="1765679"/>
                    <a:pt x="935387" y="1764726"/>
                  </a:cubicBezTo>
                  <a:cubicBezTo>
                    <a:pt x="931577" y="1772346"/>
                    <a:pt x="927767" y="1779966"/>
                    <a:pt x="923004" y="1787586"/>
                  </a:cubicBezTo>
                  <a:close/>
                  <a:moveTo>
                    <a:pt x="732504" y="1672334"/>
                  </a:moveTo>
                  <a:cubicBezTo>
                    <a:pt x="749650" y="1676144"/>
                    <a:pt x="766794" y="1679001"/>
                    <a:pt x="782987" y="1682811"/>
                  </a:cubicBezTo>
                  <a:cubicBezTo>
                    <a:pt x="783940" y="1688526"/>
                    <a:pt x="785844" y="1694241"/>
                    <a:pt x="787750" y="1703766"/>
                  </a:cubicBezTo>
                  <a:cubicBezTo>
                    <a:pt x="793465" y="1695194"/>
                    <a:pt x="797275" y="1690431"/>
                    <a:pt x="802037" y="1682811"/>
                  </a:cubicBezTo>
                  <a:cubicBezTo>
                    <a:pt x="794417" y="1681859"/>
                    <a:pt x="789654" y="1681859"/>
                    <a:pt x="784892" y="1681859"/>
                  </a:cubicBezTo>
                  <a:cubicBezTo>
                    <a:pt x="772510" y="1675191"/>
                    <a:pt x="760127" y="1669476"/>
                    <a:pt x="748697" y="1661856"/>
                  </a:cubicBezTo>
                  <a:cubicBezTo>
                    <a:pt x="735362" y="1654236"/>
                    <a:pt x="731552" y="1658998"/>
                    <a:pt x="732504" y="1672334"/>
                  </a:cubicBezTo>
                  <a:cubicBezTo>
                    <a:pt x="721075" y="1684716"/>
                    <a:pt x="709644" y="1697098"/>
                    <a:pt x="698215" y="1709481"/>
                  </a:cubicBezTo>
                  <a:cubicBezTo>
                    <a:pt x="701072" y="1711386"/>
                    <a:pt x="704882" y="1714244"/>
                    <a:pt x="707740" y="1716148"/>
                  </a:cubicBezTo>
                  <a:cubicBezTo>
                    <a:pt x="716312" y="1701861"/>
                    <a:pt x="723932" y="1686621"/>
                    <a:pt x="732504" y="1672334"/>
                  </a:cubicBezTo>
                  <a:close/>
                  <a:moveTo>
                    <a:pt x="1863122" y="443609"/>
                  </a:moveTo>
                  <a:cubicBezTo>
                    <a:pt x="1863122" y="443609"/>
                    <a:pt x="1864074" y="444561"/>
                    <a:pt x="1864074" y="444561"/>
                  </a:cubicBezTo>
                  <a:cubicBezTo>
                    <a:pt x="1876457" y="442656"/>
                    <a:pt x="1888840" y="442656"/>
                    <a:pt x="1900270" y="437894"/>
                  </a:cubicBezTo>
                  <a:cubicBezTo>
                    <a:pt x="1909795" y="434084"/>
                    <a:pt x="1922177" y="428369"/>
                    <a:pt x="1925987" y="420748"/>
                  </a:cubicBezTo>
                  <a:cubicBezTo>
                    <a:pt x="1938370" y="397888"/>
                    <a:pt x="1946942" y="373123"/>
                    <a:pt x="1956467" y="348359"/>
                  </a:cubicBezTo>
                  <a:cubicBezTo>
                    <a:pt x="1982185" y="319784"/>
                    <a:pt x="1984090" y="300734"/>
                    <a:pt x="1960277" y="290256"/>
                  </a:cubicBezTo>
                  <a:cubicBezTo>
                    <a:pt x="1952657" y="298829"/>
                    <a:pt x="1945037" y="306448"/>
                    <a:pt x="1937417" y="315021"/>
                  </a:cubicBezTo>
                  <a:cubicBezTo>
                    <a:pt x="1904079" y="344548"/>
                    <a:pt x="1870742" y="374076"/>
                    <a:pt x="1838357" y="404556"/>
                  </a:cubicBezTo>
                  <a:cubicBezTo>
                    <a:pt x="1834547" y="408366"/>
                    <a:pt x="1835499" y="418844"/>
                    <a:pt x="1836452" y="426463"/>
                  </a:cubicBezTo>
                  <a:cubicBezTo>
                    <a:pt x="1838357" y="435988"/>
                    <a:pt x="1842167" y="445513"/>
                    <a:pt x="1845977" y="455991"/>
                  </a:cubicBezTo>
                  <a:cubicBezTo>
                    <a:pt x="1850740" y="453134"/>
                    <a:pt x="1854549" y="451229"/>
                    <a:pt x="1858360" y="448371"/>
                  </a:cubicBezTo>
                  <a:cubicBezTo>
                    <a:pt x="1860265" y="447419"/>
                    <a:pt x="1862170" y="445513"/>
                    <a:pt x="1863122" y="443609"/>
                  </a:cubicBezTo>
                  <a:close/>
                  <a:moveTo>
                    <a:pt x="1834547" y="885569"/>
                  </a:moveTo>
                  <a:cubicBezTo>
                    <a:pt x="1825022" y="887473"/>
                    <a:pt x="1815497" y="889379"/>
                    <a:pt x="1806924" y="890331"/>
                  </a:cubicBezTo>
                  <a:cubicBezTo>
                    <a:pt x="1789779" y="898904"/>
                    <a:pt x="1765015" y="896998"/>
                    <a:pt x="1760252" y="922716"/>
                  </a:cubicBezTo>
                  <a:cubicBezTo>
                    <a:pt x="1751679" y="934146"/>
                    <a:pt x="1743107" y="945576"/>
                    <a:pt x="1735487" y="957006"/>
                  </a:cubicBezTo>
                  <a:cubicBezTo>
                    <a:pt x="1749774" y="960816"/>
                    <a:pt x="1764062" y="965579"/>
                    <a:pt x="1778349" y="969388"/>
                  </a:cubicBezTo>
                  <a:cubicBezTo>
                    <a:pt x="1790732" y="978913"/>
                    <a:pt x="1804067" y="987486"/>
                    <a:pt x="1822165" y="1000821"/>
                  </a:cubicBezTo>
                  <a:cubicBezTo>
                    <a:pt x="1834547" y="977009"/>
                    <a:pt x="1846929" y="954148"/>
                    <a:pt x="1858360" y="931288"/>
                  </a:cubicBezTo>
                  <a:cubicBezTo>
                    <a:pt x="1860265" y="917954"/>
                    <a:pt x="1864074" y="904619"/>
                    <a:pt x="1862170" y="891284"/>
                  </a:cubicBezTo>
                  <a:cubicBezTo>
                    <a:pt x="1861217" y="889379"/>
                    <a:pt x="1844072" y="888426"/>
                    <a:pt x="1834547" y="885569"/>
                  </a:cubicBezTo>
                  <a:close/>
                  <a:moveTo>
                    <a:pt x="36227" y="1902839"/>
                  </a:moveTo>
                  <a:cubicBezTo>
                    <a:pt x="38132" y="1907601"/>
                    <a:pt x="39084" y="1911411"/>
                    <a:pt x="40990" y="1916173"/>
                  </a:cubicBezTo>
                  <a:cubicBezTo>
                    <a:pt x="54325" y="1951416"/>
                    <a:pt x="76232" y="1980944"/>
                    <a:pt x="104807" y="2004756"/>
                  </a:cubicBezTo>
                  <a:cubicBezTo>
                    <a:pt x="110522" y="2009519"/>
                    <a:pt x="123857" y="2010471"/>
                    <a:pt x="130525" y="2006661"/>
                  </a:cubicBezTo>
                  <a:cubicBezTo>
                    <a:pt x="181007" y="1975229"/>
                    <a:pt x="217202" y="1929509"/>
                    <a:pt x="253397" y="1883789"/>
                  </a:cubicBezTo>
                  <a:cubicBezTo>
                    <a:pt x="266732" y="1869501"/>
                    <a:pt x="279115" y="1855214"/>
                    <a:pt x="291497" y="1840926"/>
                  </a:cubicBezTo>
                  <a:cubicBezTo>
                    <a:pt x="323882" y="1802826"/>
                    <a:pt x="361982" y="1768536"/>
                    <a:pt x="380079" y="1719959"/>
                  </a:cubicBezTo>
                  <a:cubicBezTo>
                    <a:pt x="380079" y="1718054"/>
                    <a:pt x="380079" y="1716148"/>
                    <a:pt x="380079" y="1715196"/>
                  </a:cubicBezTo>
                  <a:cubicBezTo>
                    <a:pt x="379127" y="1700909"/>
                    <a:pt x="377222" y="1686621"/>
                    <a:pt x="376269" y="1672334"/>
                  </a:cubicBezTo>
                  <a:cubicBezTo>
                    <a:pt x="362934" y="1674239"/>
                    <a:pt x="350552" y="1675191"/>
                    <a:pt x="337217" y="1677096"/>
                  </a:cubicBezTo>
                  <a:cubicBezTo>
                    <a:pt x="248634" y="1701861"/>
                    <a:pt x="169577" y="1747581"/>
                    <a:pt x="92425" y="1795206"/>
                  </a:cubicBezTo>
                  <a:cubicBezTo>
                    <a:pt x="88615" y="1798064"/>
                    <a:pt x="84804" y="1800921"/>
                    <a:pt x="81947" y="1803779"/>
                  </a:cubicBezTo>
                  <a:cubicBezTo>
                    <a:pt x="80994" y="1803779"/>
                    <a:pt x="80042" y="1803779"/>
                    <a:pt x="79090" y="1804731"/>
                  </a:cubicBezTo>
                  <a:cubicBezTo>
                    <a:pt x="58134" y="1814256"/>
                    <a:pt x="40990" y="1826639"/>
                    <a:pt x="37179" y="1852356"/>
                  </a:cubicBezTo>
                  <a:cubicBezTo>
                    <a:pt x="36227" y="1868548"/>
                    <a:pt x="36227" y="1885694"/>
                    <a:pt x="36227" y="1902839"/>
                  </a:cubicBezTo>
                  <a:close/>
                  <a:moveTo>
                    <a:pt x="841090" y="1915221"/>
                  </a:moveTo>
                  <a:cubicBezTo>
                    <a:pt x="889667" y="1935223"/>
                    <a:pt x="923004" y="1914269"/>
                    <a:pt x="940150" y="1855214"/>
                  </a:cubicBezTo>
                  <a:cubicBezTo>
                    <a:pt x="928719" y="1850451"/>
                    <a:pt x="917290" y="1846641"/>
                    <a:pt x="905860" y="1841879"/>
                  </a:cubicBezTo>
                  <a:cubicBezTo>
                    <a:pt x="894429" y="1832354"/>
                    <a:pt x="882047" y="1821876"/>
                    <a:pt x="869665" y="1811398"/>
                  </a:cubicBezTo>
                  <a:cubicBezTo>
                    <a:pt x="854425" y="1833306"/>
                    <a:pt x="841090" y="1854261"/>
                    <a:pt x="826802" y="1875216"/>
                  </a:cubicBezTo>
                  <a:cubicBezTo>
                    <a:pt x="814419" y="1895219"/>
                    <a:pt x="817277" y="1903791"/>
                    <a:pt x="841090" y="1915221"/>
                  </a:cubicBezTo>
                  <a:close/>
                  <a:moveTo>
                    <a:pt x="1383062" y="722691"/>
                  </a:moveTo>
                  <a:cubicBezTo>
                    <a:pt x="1319245" y="727454"/>
                    <a:pt x="1300195" y="785556"/>
                    <a:pt x="1254475" y="823656"/>
                  </a:cubicBezTo>
                  <a:cubicBezTo>
                    <a:pt x="1276382" y="824609"/>
                    <a:pt x="1290670" y="825561"/>
                    <a:pt x="1304004" y="825561"/>
                  </a:cubicBezTo>
                  <a:cubicBezTo>
                    <a:pt x="1325912" y="836038"/>
                    <a:pt x="1346867" y="846516"/>
                    <a:pt x="1372585" y="858898"/>
                  </a:cubicBezTo>
                  <a:cubicBezTo>
                    <a:pt x="1373537" y="857946"/>
                    <a:pt x="1374490" y="854136"/>
                    <a:pt x="1376395" y="851279"/>
                  </a:cubicBezTo>
                  <a:cubicBezTo>
                    <a:pt x="1388777" y="835086"/>
                    <a:pt x="1401160" y="818894"/>
                    <a:pt x="1414495" y="803654"/>
                  </a:cubicBezTo>
                  <a:cubicBezTo>
                    <a:pt x="1426877" y="789366"/>
                    <a:pt x="1432592" y="773173"/>
                    <a:pt x="1428782" y="754123"/>
                  </a:cubicBezTo>
                  <a:cubicBezTo>
                    <a:pt x="1425924" y="731263"/>
                    <a:pt x="1416399" y="724596"/>
                    <a:pt x="1383062" y="722691"/>
                  </a:cubicBezTo>
                  <a:close/>
                  <a:moveTo>
                    <a:pt x="1104932" y="1285619"/>
                  </a:moveTo>
                  <a:cubicBezTo>
                    <a:pt x="1105885" y="1281809"/>
                    <a:pt x="1106837" y="1274189"/>
                    <a:pt x="1106837" y="1274189"/>
                  </a:cubicBezTo>
                  <a:cubicBezTo>
                    <a:pt x="1083025" y="1268473"/>
                    <a:pt x="1084929" y="1249423"/>
                    <a:pt x="1084929" y="1231326"/>
                  </a:cubicBezTo>
                  <a:cubicBezTo>
                    <a:pt x="1084929" y="1226564"/>
                    <a:pt x="1079215" y="1222754"/>
                    <a:pt x="1076357" y="1217991"/>
                  </a:cubicBezTo>
                  <a:cubicBezTo>
                    <a:pt x="1043972" y="1204656"/>
                    <a:pt x="1016350" y="1216086"/>
                    <a:pt x="995394" y="1239898"/>
                  </a:cubicBezTo>
                  <a:cubicBezTo>
                    <a:pt x="964915" y="1274189"/>
                    <a:pt x="936340" y="1310384"/>
                    <a:pt x="908717" y="1343721"/>
                  </a:cubicBezTo>
                  <a:cubicBezTo>
                    <a:pt x="924910" y="1347531"/>
                    <a:pt x="943960" y="1352294"/>
                    <a:pt x="962057" y="1356104"/>
                  </a:cubicBezTo>
                  <a:cubicBezTo>
                    <a:pt x="977297" y="1367534"/>
                    <a:pt x="993490" y="1378964"/>
                    <a:pt x="1008729" y="1391346"/>
                  </a:cubicBezTo>
                  <a:cubicBezTo>
                    <a:pt x="1009682" y="1398014"/>
                    <a:pt x="1011587" y="1404681"/>
                    <a:pt x="1013492" y="1414206"/>
                  </a:cubicBezTo>
                  <a:cubicBezTo>
                    <a:pt x="1046829" y="1369439"/>
                    <a:pt x="1075404" y="1327529"/>
                    <a:pt x="1104932" y="1285619"/>
                  </a:cubicBezTo>
                  <a:close/>
                  <a:moveTo>
                    <a:pt x="1538320" y="912238"/>
                  </a:moveTo>
                  <a:cubicBezTo>
                    <a:pt x="1551654" y="917954"/>
                    <a:pt x="1564037" y="924621"/>
                    <a:pt x="1578324" y="931288"/>
                  </a:cubicBezTo>
                  <a:cubicBezTo>
                    <a:pt x="1589754" y="915096"/>
                    <a:pt x="1602137" y="899856"/>
                    <a:pt x="1611662" y="883663"/>
                  </a:cubicBezTo>
                  <a:cubicBezTo>
                    <a:pt x="1623092" y="865566"/>
                    <a:pt x="1631665" y="847469"/>
                    <a:pt x="1642142" y="829371"/>
                  </a:cubicBezTo>
                  <a:cubicBezTo>
                    <a:pt x="1650715" y="794129"/>
                    <a:pt x="1640237" y="784604"/>
                    <a:pt x="1599279" y="787461"/>
                  </a:cubicBezTo>
                  <a:cubicBezTo>
                    <a:pt x="1588802" y="790319"/>
                    <a:pt x="1577372" y="791271"/>
                    <a:pt x="1568799" y="796034"/>
                  </a:cubicBezTo>
                  <a:cubicBezTo>
                    <a:pt x="1524032" y="819846"/>
                    <a:pt x="1512602" y="871281"/>
                    <a:pt x="1473549" y="908429"/>
                  </a:cubicBezTo>
                  <a:cubicBezTo>
                    <a:pt x="1495457" y="908429"/>
                    <a:pt x="1509745" y="908429"/>
                    <a:pt x="1524985" y="908429"/>
                  </a:cubicBezTo>
                  <a:cubicBezTo>
                    <a:pt x="1528795" y="910334"/>
                    <a:pt x="1533557" y="911286"/>
                    <a:pt x="1538320" y="912238"/>
                  </a:cubicBezTo>
                  <a:close/>
                  <a:moveTo>
                    <a:pt x="1612615" y="962721"/>
                  </a:moveTo>
                  <a:cubicBezTo>
                    <a:pt x="1633570" y="969388"/>
                    <a:pt x="1655477" y="976056"/>
                    <a:pt x="1672622" y="981771"/>
                  </a:cubicBezTo>
                  <a:cubicBezTo>
                    <a:pt x="1683099" y="970341"/>
                    <a:pt x="1690720" y="962721"/>
                    <a:pt x="1698340" y="953196"/>
                  </a:cubicBezTo>
                  <a:cubicBezTo>
                    <a:pt x="1705960" y="943671"/>
                    <a:pt x="1711674" y="934146"/>
                    <a:pt x="1718342" y="924621"/>
                  </a:cubicBezTo>
                  <a:cubicBezTo>
                    <a:pt x="1723104" y="918906"/>
                    <a:pt x="1726915" y="913191"/>
                    <a:pt x="1731677" y="908429"/>
                  </a:cubicBezTo>
                  <a:cubicBezTo>
                    <a:pt x="1744060" y="895094"/>
                    <a:pt x="1743107" y="885569"/>
                    <a:pt x="1724057" y="880806"/>
                  </a:cubicBezTo>
                  <a:cubicBezTo>
                    <a:pt x="1708817" y="876996"/>
                    <a:pt x="1694529" y="870329"/>
                    <a:pt x="1679290" y="867471"/>
                  </a:cubicBezTo>
                  <a:cubicBezTo>
                    <a:pt x="1671670" y="866519"/>
                    <a:pt x="1660240" y="868423"/>
                    <a:pt x="1656429" y="874138"/>
                  </a:cubicBezTo>
                  <a:cubicBezTo>
                    <a:pt x="1635474" y="901761"/>
                    <a:pt x="1616424" y="930336"/>
                    <a:pt x="1595470" y="960816"/>
                  </a:cubicBezTo>
                  <a:cubicBezTo>
                    <a:pt x="1602137" y="960816"/>
                    <a:pt x="1607852" y="961769"/>
                    <a:pt x="1612615" y="962721"/>
                  </a:cubicBezTo>
                  <a:close/>
                  <a:moveTo>
                    <a:pt x="1935512" y="1101786"/>
                  </a:moveTo>
                  <a:cubicBezTo>
                    <a:pt x="1938370" y="1097976"/>
                    <a:pt x="1942179" y="1093214"/>
                    <a:pt x="1945037" y="1089404"/>
                  </a:cubicBezTo>
                  <a:cubicBezTo>
                    <a:pt x="1946942" y="1085594"/>
                    <a:pt x="1949799" y="1081784"/>
                    <a:pt x="1952657" y="1076069"/>
                  </a:cubicBezTo>
                  <a:cubicBezTo>
                    <a:pt x="1908842" y="1063686"/>
                    <a:pt x="1865979" y="1051304"/>
                    <a:pt x="1822165" y="1038921"/>
                  </a:cubicBezTo>
                  <a:cubicBezTo>
                    <a:pt x="1813592" y="1053209"/>
                    <a:pt x="1804067" y="1067496"/>
                    <a:pt x="1795495" y="1081784"/>
                  </a:cubicBezTo>
                  <a:cubicBezTo>
                    <a:pt x="1791685" y="1085594"/>
                    <a:pt x="1786922" y="1088451"/>
                    <a:pt x="1784065" y="1092261"/>
                  </a:cubicBezTo>
                  <a:cubicBezTo>
                    <a:pt x="1731677" y="1165604"/>
                    <a:pt x="1679290" y="1237994"/>
                    <a:pt x="1626902" y="1311336"/>
                  </a:cubicBezTo>
                  <a:cubicBezTo>
                    <a:pt x="1603090" y="1344673"/>
                    <a:pt x="1578324" y="1378011"/>
                    <a:pt x="1554512" y="1411348"/>
                  </a:cubicBezTo>
                  <a:cubicBezTo>
                    <a:pt x="1548797" y="1419921"/>
                    <a:pt x="1541177" y="1429446"/>
                    <a:pt x="1560227" y="1432304"/>
                  </a:cubicBezTo>
                  <a:cubicBezTo>
                    <a:pt x="1593565" y="1444686"/>
                    <a:pt x="1625949" y="1457069"/>
                    <a:pt x="1659287" y="1468498"/>
                  </a:cubicBezTo>
                  <a:cubicBezTo>
                    <a:pt x="1664049" y="1470404"/>
                    <a:pt x="1673574" y="1467546"/>
                    <a:pt x="1676432" y="1463736"/>
                  </a:cubicBezTo>
                  <a:cubicBezTo>
                    <a:pt x="1698340" y="1434209"/>
                    <a:pt x="1719295" y="1403729"/>
                    <a:pt x="1740249" y="1373248"/>
                  </a:cubicBezTo>
                  <a:cubicBezTo>
                    <a:pt x="1759299" y="1345626"/>
                    <a:pt x="1779302" y="1317051"/>
                    <a:pt x="1798352" y="1289429"/>
                  </a:cubicBezTo>
                  <a:cubicBezTo>
                    <a:pt x="1800257" y="1288476"/>
                    <a:pt x="1803115" y="1287523"/>
                    <a:pt x="1804067" y="1286571"/>
                  </a:cubicBezTo>
                  <a:cubicBezTo>
                    <a:pt x="1847882" y="1225611"/>
                    <a:pt x="1891697" y="1163698"/>
                    <a:pt x="1935512" y="1101786"/>
                  </a:cubicBezTo>
                  <a:close/>
                  <a:moveTo>
                    <a:pt x="1701197" y="465516"/>
                  </a:moveTo>
                  <a:cubicBezTo>
                    <a:pt x="1697387" y="469326"/>
                    <a:pt x="1692624" y="473136"/>
                    <a:pt x="1689767" y="476946"/>
                  </a:cubicBezTo>
                  <a:cubicBezTo>
                    <a:pt x="1637379" y="545526"/>
                    <a:pt x="1585945" y="613154"/>
                    <a:pt x="1534510" y="681734"/>
                  </a:cubicBezTo>
                  <a:cubicBezTo>
                    <a:pt x="1511649" y="712213"/>
                    <a:pt x="1488790" y="743646"/>
                    <a:pt x="1464024" y="778888"/>
                  </a:cubicBezTo>
                  <a:cubicBezTo>
                    <a:pt x="1477360" y="780794"/>
                    <a:pt x="1486885" y="782698"/>
                    <a:pt x="1495457" y="784604"/>
                  </a:cubicBezTo>
                  <a:cubicBezTo>
                    <a:pt x="1516412" y="798891"/>
                    <a:pt x="1522127" y="796986"/>
                    <a:pt x="1544035" y="766506"/>
                  </a:cubicBezTo>
                  <a:cubicBezTo>
                    <a:pt x="1593565" y="698879"/>
                    <a:pt x="1644047" y="632204"/>
                    <a:pt x="1693577" y="564576"/>
                  </a:cubicBezTo>
                  <a:cubicBezTo>
                    <a:pt x="1725962" y="521713"/>
                    <a:pt x="1761204" y="479804"/>
                    <a:pt x="1787874" y="434084"/>
                  </a:cubicBezTo>
                  <a:cubicBezTo>
                    <a:pt x="1804067" y="406461"/>
                    <a:pt x="1821212" y="380744"/>
                    <a:pt x="1845024" y="359788"/>
                  </a:cubicBezTo>
                  <a:cubicBezTo>
                    <a:pt x="1867885" y="338834"/>
                    <a:pt x="1888840" y="317879"/>
                    <a:pt x="1912652" y="297876"/>
                  </a:cubicBezTo>
                  <a:cubicBezTo>
                    <a:pt x="1944085" y="270254"/>
                    <a:pt x="1976470" y="244536"/>
                    <a:pt x="2007902" y="216913"/>
                  </a:cubicBezTo>
                  <a:cubicBezTo>
                    <a:pt x="2012665" y="213104"/>
                    <a:pt x="2014570" y="206436"/>
                    <a:pt x="2019332" y="202626"/>
                  </a:cubicBezTo>
                  <a:cubicBezTo>
                    <a:pt x="2025047" y="196911"/>
                    <a:pt x="2030762" y="191196"/>
                    <a:pt x="2036477" y="185481"/>
                  </a:cubicBezTo>
                  <a:cubicBezTo>
                    <a:pt x="2056479" y="194054"/>
                    <a:pt x="2056479" y="205484"/>
                    <a:pt x="2046954" y="223581"/>
                  </a:cubicBezTo>
                  <a:cubicBezTo>
                    <a:pt x="2030762" y="256919"/>
                    <a:pt x="2017427" y="292161"/>
                    <a:pt x="2002187" y="327404"/>
                  </a:cubicBezTo>
                  <a:cubicBezTo>
                    <a:pt x="1982185" y="373123"/>
                    <a:pt x="1967897" y="421701"/>
                    <a:pt x="1942179" y="462659"/>
                  </a:cubicBezTo>
                  <a:cubicBezTo>
                    <a:pt x="1914557" y="507426"/>
                    <a:pt x="1884077" y="551241"/>
                    <a:pt x="1851692" y="592198"/>
                  </a:cubicBezTo>
                  <a:cubicBezTo>
                    <a:pt x="1819307" y="634109"/>
                    <a:pt x="1788827" y="678876"/>
                    <a:pt x="1758347" y="721738"/>
                  </a:cubicBezTo>
                  <a:cubicBezTo>
                    <a:pt x="1728820" y="762696"/>
                    <a:pt x="1700245" y="804606"/>
                    <a:pt x="1668812" y="848421"/>
                  </a:cubicBezTo>
                  <a:cubicBezTo>
                    <a:pt x="1682147" y="850326"/>
                    <a:pt x="1691672" y="852231"/>
                    <a:pt x="1702149" y="853184"/>
                  </a:cubicBezTo>
                  <a:cubicBezTo>
                    <a:pt x="1745012" y="879854"/>
                    <a:pt x="1757395" y="877948"/>
                    <a:pt x="1785017" y="839848"/>
                  </a:cubicBezTo>
                  <a:cubicBezTo>
                    <a:pt x="1840262" y="765554"/>
                    <a:pt x="1895507" y="692211"/>
                    <a:pt x="1950752" y="617916"/>
                  </a:cubicBezTo>
                  <a:cubicBezTo>
                    <a:pt x="1954562" y="613154"/>
                    <a:pt x="1957420" y="603629"/>
                    <a:pt x="1955515" y="599819"/>
                  </a:cubicBezTo>
                  <a:cubicBezTo>
                    <a:pt x="1945990" y="586484"/>
                    <a:pt x="1952657" y="576006"/>
                    <a:pt x="1960277" y="565529"/>
                  </a:cubicBezTo>
                  <a:cubicBezTo>
                    <a:pt x="1990757" y="527429"/>
                    <a:pt x="2021237" y="489329"/>
                    <a:pt x="2052670" y="452181"/>
                  </a:cubicBezTo>
                  <a:cubicBezTo>
                    <a:pt x="2109820" y="385506"/>
                    <a:pt x="2166970" y="319784"/>
                    <a:pt x="2225072" y="253109"/>
                  </a:cubicBezTo>
                  <a:cubicBezTo>
                    <a:pt x="2228882" y="249298"/>
                    <a:pt x="2231740" y="245488"/>
                    <a:pt x="2235549" y="240726"/>
                  </a:cubicBezTo>
                  <a:cubicBezTo>
                    <a:pt x="2246979" y="240726"/>
                    <a:pt x="2259362" y="237869"/>
                    <a:pt x="2269840" y="240726"/>
                  </a:cubicBezTo>
                  <a:cubicBezTo>
                    <a:pt x="2295557" y="248346"/>
                    <a:pt x="2320322" y="258823"/>
                    <a:pt x="2346040" y="267396"/>
                  </a:cubicBezTo>
                  <a:cubicBezTo>
                    <a:pt x="2358422" y="273111"/>
                    <a:pt x="2370804" y="279779"/>
                    <a:pt x="2383187" y="285494"/>
                  </a:cubicBezTo>
                  <a:lnTo>
                    <a:pt x="2383187" y="285494"/>
                  </a:lnTo>
                  <a:cubicBezTo>
                    <a:pt x="2398427" y="328356"/>
                    <a:pt x="2372710" y="358836"/>
                    <a:pt x="2351754" y="390269"/>
                  </a:cubicBezTo>
                  <a:cubicBezTo>
                    <a:pt x="2321274" y="435036"/>
                    <a:pt x="2288890" y="478851"/>
                    <a:pt x="2258410" y="522666"/>
                  </a:cubicBezTo>
                  <a:cubicBezTo>
                    <a:pt x="2193640" y="617916"/>
                    <a:pt x="2127917" y="712213"/>
                    <a:pt x="2064099" y="808416"/>
                  </a:cubicBezTo>
                  <a:cubicBezTo>
                    <a:pt x="2050765" y="828419"/>
                    <a:pt x="2033620" y="834134"/>
                    <a:pt x="2011712" y="829371"/>
                  </a:cubicBezTo>
                  <a:cubicBezTo>
                    <a:pt x="2002187" y="827466"/>
                    <a:pt x="1992662" y="823656"/>
                    <a:pt x="1981232" y="819846"/>
                  </a:cubicBezTo>
                  <a:cubicBezTo>
                    <a:pt x="1959324" y="850326"/>
                    <a:pt x="1936465" y="879854"/>
                    <a:pt x="1914557" y="910334"/>
                  </a:cubicBezTo>
                  <a:cubicBezTo>
                    <a:pt x="1911699" y="915096"/>
                    <a:pt x="1908842" y="918906"/>
                    <a:pt x="1904079" y="926526"/>
                  </a:cubicBezTo>
                  <a:cubicBezTo>
                    <a:pt x="1928845" y="933194"/>
                    <a:pt x="1950752" y="938909"/>
                    <a:pt x="1971707" y="943671"/>
                  </a:cubicBezTo>
                  <a:cubicBezTo>
                    <a:pt x="1979327" y="945576"/>
                    <a:pt x="1986947" y="946529"/>
                    <a:pt x="1995520" y="948434"/>
                  </a:cubicBezTo>
                  <a:cubicBezTo>
                    <a:pt x="1998377" y="949386"/>
                    <a:pt x="2002187" y="949386"/>
                    <a:pt x="2005045" y="950338"/>
                  </a:cubicBezTo>
                  <a:cubicBezTo>
                    <a:pt x="2007902" y="951291"/>
                    <a:pt x="2010760" y="951291"/>
                    <a:pt x="2014570" y="952244"/>
                  </a:cubicBezTo>
                  <a:cubicBezTo>
                    <a:pt x="2024095" y="955101"/>
                    <a:pt x="2035524" y="968436"/>
                    <a:pt x="2043145" y="948434"/>
                  </a:cubicBezTo>
                  <a:cubicBezTo>
                    <a:pt x="2077435" y="899856"/>
                    <a:pt x="2112677" y="851279"/>
                    <a:pt x="2146967" y="803654"/>
                  </a:cubicBezTo>
                  <a:cubicBezTo>
                    <a:pt x="2164112" y="780794"/>
                    <a:pt x="2182210" y="757934"/>
                    <a:pt x="2198402" y="735073"/>
                  </a:cubicBezTo>
                  <a:cubicBezTo>
                    <a:pt x="2239360" y="676019"/>
                    <a:pt x="2280317" y="616963"/>
                    <a:pt x="2320322" y="557909"/>
                  </a:cubicBezTo>
                  <a:cubicBezTo>
                    <a:pt x="2322227" y="554098"/>
                    <a:pt x="2325085" y="551241"/>
                    <a:pt x="2326990" y="547431"/>
                  </a:cubicBezTo>
                  <a:cubicBezTo>
                    <a:pt x="2332704" y="539811"/>
                    <a:pt x="2338420" y="532191"/>
                    <a:pt x="2344135" y="524571"/>
                  </a:cubicBezTo>
                  <a:cubicBezTo>
                    <a:pt x="2357470" y="507426"/>
                    <a:pt x="2370804" y="490281"/>
                    <a:pt x="2384140" y="472184"/>
                  </a:cubicBezTo>
                  <a:cubicBezTo>
                    <a:pt x="2426049" y="415986"/>
                    <a:pt x="2467007" y="358836"/>
                    <a:pt x="2508917" y="302638"/>
                  </a:cubicBezTo>
                  <a:cubicBezTo>
                    <a:pt x="2523204" y="283588"/>
                    <a:pt x="2519395" y="248346"/>
                    <a:pt x="2497487" y="236916"/>
                  </a:cubicBezTo>
                  <a:cubicBezTo>
                    <a:pt x="2476532" y="225486"/>
                    <a:pt x="2454624" y="214056"/>
                    <a:pt x="2431765" y="207388"/>
                  </a:cubicBezTo>
                  <a:cubicBezTo>
                    <a:pt x="2308892" y="171194"/>
                    <a:pt x="2185067" y="136904"/>
                    <a:pt x="2062195" y="101661"/>
                  </a:cubicBezTo>
                  <a:cubicBezTo>
                    <a:pt x="1998377" y="83563"/>
                    <a:pt x="1935512" y="63561"/>
                    <a:pt x="1872647" y="44511"/>
                  </a:cubicBezTo>
                  <a:cubicBezTo>
                    <a:pt x="1841215" y="34986"/>
                    <a:pt x="1809782" y="24508"/>
                    <a:pt x="1778349" y="18794"/>
                  </a:cubicBezTo>
                  <a:cubicBezTo>
                    <a:pt x="1733582" y="11174"/>
                    <a:pt x="1697387" y="24508"/>
                    <a:pt x="1667860" y="63561"/>
                  </a:cubicBezTo>
                  <a:cubicBezTo>
                    <a:pt x="1553560" y="217866"/>
                    <a:pt x="1438307" y="371219"/>
                    <a:pt x="1323054" y="524571"/>
                  </a:cubicBezTo>
                  <a:cubicBezTo>
                    <a:pt x="1284002" y="576006"/>
                    <a:pt x="1244950" y="628394"/>
                    <a:pt x="1203992" y="683638"/>
                  </a:cubicBezTo>
                  <a:cubicBezTo>
                    <a:pt x="1215422" y="686496"/>
                    <a:pt x="1223994" y="688401"/>
                    <a:pt x="1232567" y="691259"/>
                  </a:cubicBezTo>
                  <a:cubicBezTo>
                    <a:pt x="1246854" y="696021"/>
                    <a:pt x="1261142" y="700784"/>
                    <a:pt x="1275429" y="705546"/>
                  </a:cubicBezTo>
                  <a:cubicBezTo>
                    <a:pt x="1308767" y="719834"/>
                    <a:pt x="1314482" y="716976"/>
                    <a:pt x="1339247" y="684591"/>
                  </a:cubicBezTo>
                  <a:cubicBezTo>
                    <a:pt x="1431640" y="559813"/>
                    <a:pt x="1524985" y="435036"/>
                    <a:pt x="1616424" y="309306"/>
                  </a:cubicBezTo>
                  <a:cubicBezTo>
                    <a:pt x="1636427" y="281684"/>
                    <a:pt x="1656429" y="255966"/>
                    <a:pt x="1686910" y="235963"/>
                  </a:cubicBezTo>
                  <a:cubicBezTo>
                    <a:pt x="1752632" y="193101"/>
                    <a:pt x="1814545" y="143571"/>
                    <a:pt x="1878362" y="96898"/>
                  </a:cubicBezTo>
                  <a:cubicBezTo>
                    <a:pt x="1909795" y="94994"/>
                    <a:pt x="1916462" y="103566"/>
                    <a:pt x="1905032" y="131188"/>
                  </a:cubicBezTo>
                  <a:cubicBezTo>
                    <a:pt x="1898365" y="146429"/>
                    <a:pt x="1890745" y="160716"/>
                    <a:pt x="1882172" y="175004"/>
                  </a:cubicBezTo>
                  <a:cubicBezTo>
                    <a:pt x="1852645" y="227391"/>
                    <a:pt x="1823117" y="279779"/>
                    <a:pt x="1793590" y="333119"/>
                  </a:cubicBezTo>
                  <a:cubicBezTo>
                    <a:pt x="1778349" y="356931"/>
                    <a:pt x="1763110" y="380744"/>
                    <a:pt x="1746917" y="404556"/>
                  </a:cubicBezTo>
                  <a:cubicBezTo>
                    <a:pt x="1731677" y="426463"/>
                    <a:pt x="1716437" y="445513"/>
                    <a:pt x="1701197" y="465516"/>
                  </a:cubicBezTo>
                  <a:close/>
                  <a:moveTo>
                    <a:pt x="1251617" y="720786"/>
                  </a:moveTo>
                  <a:cubicBezTo>
                    <a:pt x="1204944" y="693163"/>
                    <a:pt x="1195419" y="695069"/>
                    <a:pt x="1164940" y="736026"/>
                  </a:cubicBezTo>
                  <a:cubicBezTo>
                    <a:pt x="1148747" y="758886"/>
                    <a:pt x="1131602" y="780794"/>
                    <a:pt x="1112552" y="805559"/>
                  </a:cubicBezTo>
                  <a:cubicBezTo>
                    <a:pt x="1136365" y="812226"/>
                    <a:pt x="1155415" y="816988"/>
                    <a:pt x="1175417" y="821751"/>
                  </a:cubicBezTo>
                  <a:cubicBezTo>
                    <a:pt x="1189704" y="828419"/>
                    <a:pt x="1203992" y="834134"/>
                    <a:pt x="1211612" y="837944"/>
                  </a:cubicBezTo>
                  <a:cubicBezTo>
                    <a:pt x="1241140" y="799844"/>
                    <a:pt x="1267810" y="766506"/>
                    <a:pt x="1295432" y="730311"/>
                  </a:cubicBezTo>
                  <a:cubicBezTo>
                    <a:pt x="1279240" y="726501"/>
                    <a:pt x="1264952" y="723644"/>
                    <a:pt x="1251617" y="720786"/>
                  </a:cubicBezTo>
                  <a:close/>
                  <a:moveTo>
                    <a:pt x="1376395" y="1518029"/>
                  </a:moveTo>
                  <a:cubicBezTo>
                    <a:pt x="1390682" y="1528506"/>
                    <a:pt x="1404970" y="1539936"/>
                    <a:pt x="1420210" y="1551366"/>
                  </a:cubicBezTo>
                  <a:cubicBezTo>
                    <a:pt x="1440212" y="1525648"/>
                    <a:pt x="1462120" y="1496121"/>
                    <a:pt x="1484979" y="1469451"/>
                  </a:cubicBezTo>
                  <a:cubicBezTo>
                    <a:pt x="1502124" y="1449448"/>
                    <a:pt x="1511649" y="1430398"/>
                    <a:pt x="1510697" y="1402776"/>
                  </a:cubicBezTo>
                  <a:cubicBezTo>
                    <a:pt x="1508792" y="1374201"/>
                    <a:pt x="1507840" y="1371344"/>
                    <a:pt x="1477360" y="1372296"/>
                  </a:cubicBezTo>
                  <a:cubicBezTo>
                    <a:pt x="1443070" y="1366581"/>
                    <a:pt x="1427829" y="1397061"/>
                    <a:pt x="1406874" y="1413254"/>
                  </a:cubicBezTo>
                  <a:cubicBezTo>
                    <a:pt x="1387824" y="1428494"/>
                    <a:pt x="1375442" y="1451354"/>
                    <a:pt x="1359249" y="1471356"/>
                  </a:cubicBezTo>
                  <a:cubicBezTo>
                    <a:pt x="1347820" y="1485644"/>
                    <a:pt x="1336390" y="1499931"/>
                    <a:pt x="1324007" y="1516123"/>
                  </a:cubicBezTo>
                  <a:cubicBezTo>
                    <a:pt x="1344962" y="1516123"/>
                    <a:pt x="1360202" y="1517076"/>
                    <a:pt x="1376395" y="1518029"/>
                  </a:cubicBezTo>
                  <a:close/>
                  <a:moveTo>
                    <a:pt x="1259237" y="1290381"/>
                  </a:moveTo>
                  <a:cubicBezTo>
                    <a:pt x="1245902" y="1296096"/>
                    <a:pt x="1230662" y="1299906"/>
                    <a:pt x="1220185" y="1309431"/>
                  </a:cubicBezTo>
                  <a:cubicBezTo>
                    <a:pt x="1205897" y="1322766"/>
                    <a:pt x="1194467" y="1339911"/>
                    <a:pt x="1182085" y="1356104"/>
                  </a:cubicBezTo>
                  <a:cubicBezTo>
                    <a:pt x="1162082" y="1381821"/>
                    <a:pt x="1143032" y="1406586"/>
                    <a:pt x="1121125" y="1434209"/>
                  </a:cubicBezTo>
                  <a:cubicBezTo>
                    <a:pt x="1137317" y="1437066"/>
                    <a:pt x="1150652" y="1439923"/>
                    <a:pt x="1163987" y="1441829"/>
                  </a:cubicBezTo>
                  <a:cubicBezTo>
                    <a:pt x="1179227" y="1455164"/>
                    <a:pt x="1194467" y="1469451"/>
                    <a:pt x="1211612" y="1484691"/>
                  </a:cubicBezTo>
                  <a:cubicBezTo>
                    <a:pt x="1227804" y="1460879"/>
                    <a:pt x="1244950" y="1431351"/>
                    <a:pt x="1265904" y="1405634"/>
                  </a:cubicBezTo>
                  <a:cubicBezTo>
                    <a:pt x="1287812" y="1378011"/>
                    <a:pt x="1297337" y="1350389"/>
                    <a:pt x="1292574" y="1315146"/>
                  </a:cubicBezTo>
                  <a:cubicBezTo>
                    <a:pt x="1290670" y="1289429"/>
                    <a:pt x="1285907" y="1284666"/>
                    <a:pt x="1259237" y="1290381"/>
                  </a:cubicBezTo>
                  <a:close/>
                  <a:moveTo>
                    <a:pt x="1556417" y="1031301"/>
                  </a:moveTo>
                  <a:cubicBezTo>
                    <a:pt x="1482122" y="1137029"/>
                    <a:pt x="1407827" y="1242756"/>
                    <a:pt x="1331627" y="1351341"/>
                  </a:cubicBezTo>
                  <a:cubicBezTo>
                    <a:pt x="1344010" y="1356104"/>
                    <a:pt x="1353535" y="1358961"/>
                    <a:pt x="1363060" y="1362771"/>
                  </a:cubicBezTo>
                  <a:cubicBezTo>
                    <a:pt x="1388777" y="1376106"/>
                    <a:pt x="1409732" y="1370391"/>
                    <a:pt x="1430687" y="1340864"/>
                  </a:cubicBezTo>
                  <a:cubicBezTo>
                    <a:pt x="1497362" y="1247519"/>
                    <a:pt x="1564037" y="1153221"/>
                    <a:pt x="1630712" y="1059876"/>
                  </a:cubicBezTo>
                  <a:cubicBezTo>
                    <a:pt x="1644999" y="1038921"/>
                    <a:pt x="1660240" y="1018919"/>
                    <a:pt x="1677385" y="994154"/>
                  </a:cubicBezTo>
                  <a:cubicBezTo>
                    <a:pt x="1659287" y="992248"/>
                    <a:pt x="1644999" y="991296"/>
                    <a:pt x="1631665" y="990344"/>
                  </a:cubicBezTo>
                  <a:cubicBezTo>
                    <a:pt x="1602137" y="973198"/>
                    <a:pt x="1593565" y="975104"/>
                    <a:pt x="1575467" y="1002726"/>
                  </a:cubicBezTo>
                  <a:cubicBezTo>
                    <a:pt x="1568799" y="1012251"/>
                    <a:pt x="1563085" y="1021776"/>
                    <a:pt x="1556417" y="1031301"/>
                  </a:cubicBezTo>
                  <a:close/>
                  <a:moveTo>
                    <a:pt x="1485932" y="970341"/>
                  </a:moveTo>
                  <a:cubicBezTo>
                    <a:pt x="1496410" y="956054"/>
                    <a:pt x="1505935" y="941766"/>
                    <a:pt x="1516412" y="927479"/>
                  </a:cubicBezTo>
                  <a:cubicBezTo>
                    <a:pt x="1477360" y="918906"/>
                    <a:pt x="1461167" y="942719"/>
                    <a:pt x="1448785" y="971294"/>
                  </a:cubicBezTo>
                  <a:cubicBezTo>
                    <a:pt x="1444022" y="976056"/>
                    <a:pt x="1438307" y="980819"/>
                    <a:pt x="1434497" y="985581"/>
                  </a:cubicBezTo>
                  <a:cubicBezTo>
                    <a:pt x="1375442" y="1071306"/>
                    <a:pt x="1315435" y="1156079"/>
                    <a:pt x="1256379" y="1241804"/>
                  </a:cubicBezTo>
                  <a:cubicBezTo>
                    <a:pt x="1251617" y="1249423"/>
                    <a:pt x="1246854" y="1257044"/>
                    <a:pt x="1240187" y="1267521"/>
                  </a:cubicBezTo>
                  <a:cubicBezTo>
                    <a:pt x="1259237" y="1265616"/>
                    <a:pt x="1275429" y="1275141"/>
                    <a:pt x="1287812" y="1255139"/>
                  </a:cubicBezTo>
                  <a:cubicBezTo>
                    <a:pt x="1319245" y="1207514"/>
                    <a:pt x="1353535" y="1162746"/>
                    <a:pt x="1385920" y="1116073"/>
                  </a:cubicBezTo>
                  <a:cubicBezTo>
                    <a:pt x="1421162" y="1067496"/>
                    <a:pt x="1453547" y="1018919"/>
                    <a:pt x="1485932" y="970341"/>
                  </a:cubicBezTo>
                  <a:close/>
                  <a:moveTo>
                    <a:pt x="1072547" y="862709"/>
                  </a:moveTo>
                  <a:cubicBezTo>
                    <a:pt x="1033494" y="914144"/>
                    <a:pt x="994442" y="966531"/>
                    <a:pt x="956342" y="1017966"/>
                  </a:cubicBezTo>
                  <a:cubicBezTo>
                    <a:pt x="921100" y="1064639"/>
                    <a:pt x="884904" y="1111311"/>
                    <a:pt x="847757" y="1160841"/>
                  </a:cubicBezTo>
                  <a:cubicBezTo>
                    <a:pt x="881094" y="1173223"/>
                    <a:pt x="910622" y="1184654"/>
                    <a:pt x="940150" y="1195131"/>
                  </a:cubicBezTo>
                  <a:cubicBezTo>
                    <a:pt x="975392" y="1215134"/>
                    <a:pt x="988727" y="1212276"/>
                    <a:pt x="1010635" y="1178939"/>
                  </a:cubicBezTo>
                  <a:cubicBezTo>
                    <a:pt x="1029685" y="1150364"/>
                    <a:pt x="1047782" y="1121789"/>
                    <a:pt x="1066832" y="1093214"/>
                  </a:cubicBezTo>
                  <a:cubicBezTo>
                    <a:pt x="1111600" y="1025586"/>
                    <a:pt x="1157319" y="957959"/>
                    <a:pt x="1202087" y="890331"/>
                  </a:cubicBezTo>
                  <a:cubicBezTo>
                    <a:pt x="1215422" y="870329"/>
                    <a:pt x="1213517" y="856041"/>
                    <a:pt x="1196372" y="846516"/>
                  </a:cubicBezTo>
                  <a:cubicBezTo>
                    <a:pt x="1183990" y="841754"/>
                    <a:pt x="1172560" y="837944"/>
                    <a:pt x="1160177" y="833181"/>
                  </a:cubicBezTo>
                  <a:cubicBezTo>
                    <a:pt x="1104932" y="814131"/>
                    <a:pt x="1104932" y="814131"/>
                    <a:pt x="1072547" y="862709"/>
                  </a:cubicBezTo>
                  <a:close/>
                  <a:moveTo>
                    <a:pt x="917290" y="1204656"/>
                  </a:moveTo>
                  <a:cubicBezTo>
                    <a:pt x="894429" y="1195131"/>
                    <a:pt x="871569" y="1184654"/>
                    <a:pt x="848710" y="1176081"/>
                  </a:cubicBezTo>
                  <a:cubicBezTo>
                    <a:pt x="843947" y="1174176"/>
                    <a:pt x="835375" y="1176081"/>
                    <a:pt x="833469" y="1178939"/>
                  </a:cubicBezTo>
                  <a:cubicBezTo>
                    <a:pt x="801085" y="1220848"/>
                    <a:pt x="770604" y="1263711"/>
                    <a:pt x="737267" y="1307526"/>
                  </a:cubicBezTo>
                  <a:cubicBezTo>
                    <a:pt x="762985" y="1316098"/>
                    <a:pt x="785844" y="1324671"/>
                    <a:pt x="808704" y="1332291"/>
                  </a:cubicBezTo>
                  <a:cubicBezTo>
                    <a:pt x="825850" y="1339911"/>
                    <a:pt x="842994" y="1348484"/>
                    <a:pt x="858235" y="1355151"/>
                  </a:cubicBezTo>
                  <a:cubicBezTo>
                    <a:pt x="895382" y="1311336"/>
                    <a:pt x="930625" y="1270379"/>
                    <a:pt x="967772" y="1227516"/>
                  </a:cubicBezTo>
                  <a:cubicBezTo>
                    <a:pt x="947769" y="1218944"/>
                    <a:pt x="932529" y="1212276"/>
                    <a:pt x="917290" y="1204656"/>
                  </a:cubicBezTo>
                  <a:close/>
                  <a:moveTo>
                    <a:pt x="1406874" y="916048"/>
                  </a:moveTo>
                  <a:cubicBezTo>
                    <a:pt x="1392587" y="905571"/>
                    <a:pt x="1384015" y="909381"/>
                    <a:pt x="1375442" y="924621"/>
                  </a:cubicBezTo>
                  <a:cubicBezTo>
                    <a:pt x="1366870" y="940813"/>
                    <a:pt x="1355440" y="956054"/>
                    <a:pt x="1344962" y="971294"/>
                  </a:cubicBezTo>
                  <a:cubicBezTo>
                    <a:pt x="1284002" y="1061781"/>
                    <a:pt x="1223042" y="1152269"/>
                    <a:pt x="1162082" y="1242756"/>
                  </a:cubicBezTo>
                  <a:cubicBezTo>
                    <a:pt x="1157319" y="1249423"/>
                    <a:pt x="1156367" y="1257996"/>
                    <a:pt x="1153510" y="1265616"/>
                  </a:cubicBezTo>
                  <a:cubicBezTo>
                    <a:pt x="1147794" y="1283714"/>
                    <a:pt x="1165892" y="1282761"/>
                    <a:pt x="1172560" y="1283714"/>
                  </a:cubicBezTo>
                  <a:cubicBezTo>
                    <a:pt x="1181132" y="1284666"/>
                    <a:pt x="1194467" y="1279904"/>
                    <a:pt x="1199229" y="1272284"/>
                  </a:cubicBezTo>
                  <a:cubicBezTo>
                    <a:pt x="1271620" y="1169414"/>
                    <a:pt x="1343057" y="1066544"/>
                    <a:pt x="1415447" y="963673"/>
                  </a:cubicBezTo>
                  <a:cubicBezTo>
                    <a:pt x="1424020" y="952244"/>
                    <a:pt x="1431640" y="939861"/>
                    <a:pt x="1441165" y="926526"/>
                  </a:cubicBezTo>
                  <a:cubicBezTo>
                    <a:pt x="1427829" y="922716"/>
                    <a:pt x="1417352" y="919859"/>
                    <a:pt x="1406874" y="916048"/>
                  </a:cubicBezTo>
                  <a:close/>
                  <a:moveTo>
                    <a:pt x="1731677" y="984629"/>
                  </a:moveTo>
                  <a:cubicBezTo>
                    <a:pt x="1731677" y="984629"/>
                    <a:pt x="1731677" y="984629"/>
                    <a:pt x="1731677" y="984629"/>
                  </a:cubicBezTo>
                  <a:cubicBezTo>
                    <a:pt x="1721199" y="994154"/>
                    <a:pt x="1707865" y="1001773"/>
                    <a:pt x="1700245" y="1012251"/>
                  </a:cubicBezTo>
                  <a:cubicBezTo>
                    <a:pt x="1640237" y="1096071"/>
                    <a:pt x="1580229" y="1179891"/>
                    <a:pt x="1521174" y="1264664"/>
                  </a:cubicBezTo>
                  <a:cubicBezTo>
                    <a:pt x="1502124" y="1292286"/>
                    <a:pt x="1483074" y="1318956"/>
                    <a:pt x="1462120" y="1348484"/>
                  </a:cubicBezTo>
                  <a:cubicBezTo>
                    <a:pt x="1478312" y="1352294"/>
                    <a:pt x="1490695" y="1355151"/>
                    <a:pt x="1503077" y="1358009"/>
                  </a:cubicBezTo>
                  <a:cubicBezTo>
                    <a:pt x="1515460" y="1367534"/>
                    <a:pt x="1526890" y="1377059"/>
                    <a:pt x="1539272" y="1386584"/>
                  </a:cubicBezTo>
                  <a:cubicBezTo>
                    <a:pt x="1623092" y="1270379"/>
                    <a:pt x="1706912" y="1155126"/>
                    <a:pt x="1789779" y="1038921"/>
                  </a:cubicBezTo>
                  <a:cubicBezTo>
                    <a:pt x="1802162" y="1020823"/>
                    <a:pt x="1787874" y="989391"/>
                    <a:pt x="1764062" y="982723"/>
                  </a:cubicBezTo>
                  <a:cubicBezTo>
                    <a:pt x="1753585" y="983676"/>
                    <a:pt x="1742154" y="984629"/>
                    <a:pt x="1731677" y="984629"/>
                  </a:cubicBezTo>
                  <a:close/>
                  <a:moveTo>
                    <a:pt x="1655477" y="381696"/>
                  </a:moveTo>
                  <a:cubicBezTo>
                    <a:pt x="1634522" y="355026"/>
                    <a:pt x="1658335" y="330261"/>
                    <a:pt x="1659287" y="300734"/>
                  </a:cubicBezTo>
                  <a:cubicBezTo>
                    <a:pt x="1559274" y="435988"/>
                    <a:pt x="1462120" y="567434"/>
                    <a:pt x="1364965" y="700784"/>
                  </a:cubicBezTo>
                  <a:cubicBezTo>
                    <a:pt x="1404970" y="710309"/>
                    <a:pt x="1404970" y="710309"/>
                    <a:pt x="1427829" y="678876"/>
                  </a:cubicBezTo>
                  <a:cubicBezTo>
                    <a:pt x="1443070" y="656969"/>
                    <a:pt x="1458310" y="635061"/>
                    <a:pt x="1473549" y="613154"/>
                  </a:cubicBezTo>
                  <a:cubicBezTo>
                    <a:pt x="1526890" y="539811"/>
                    <a:pt x="1579277" y="465516"/>
                    <a:pt x="1633570" y="392173"/>
                  </a:cubicBezTo>
                  <a:cubicBezTo>
                    <a:pt x="1637379" y="386459"/>
                    <a:pt x="1647857" y="385506"/>
                    <a:pt x="1655477" y="381696"/>
                  </a:cubicBezTo>
                  <a:cubicBezTo>
                    <a:pt x="1663097" y="392173"/>
                    <a:pt x="1661192" y="401698"/>
                    <a:pt x="1652620" y="413129"/>
                  </a:cubicBezTo>
                  <a:cubicBezTo>
                    <a:pt x="1613567" y="465516"/>
                    <a:pt x="1574515" y="519809"/>
                    <a:pt x="1536415" y="573148"/>
                  </a:cubicBezTo>
                  <a:cubicBezTo>
                    <a:pt x="1501172" y="621726"/>
                    <a:pt x="1466882" y="671256"/>
                    <a:pt x="1432592" y="719834"/>
                  </a:cubicBezTo>
                  <a:cubicBezTo>
                    <a:pt x="1441165" y="729359"/>
                    <a:pt x="1446879" y="736026"/>
                    <a:pt x="1454499" y="743646"/>
                  </a:cubicBezTo>
                  <a:cubicBezTo>
                    <a:pt x="1551654" y="616011"/>
                    <a:pt x="1646904" y="490281"/>
                    <a:pt x="1742154" y="364551"/>
                  </a:cubicBezTo>
                  <a:cubicBezTo>
                    <a:pt x="1741202" y="362646"/>
                    <a:pt x="1739297" y="360741"/>
                    <a:pt x="1738345" y="359788"/>
                  </a:cubicBezTo>
                  <a:cubicBezTo>
                    <a:pt x="1724057" y="365504"/>
                    <a:pt x="1710722" y="373123"/>
                    <a:pt x="1696435" y="376934"/>
                  </a:cubicBezTo>
                  <a:cubicBezTo>
                    <a:pt x="1683099" y="379791"/>
                    <a:pt x="1668812" y="380744"/>
                    <a:pt x="1655477" y="381696"/>
                  </a:cubicBezTo>
                  <a:close/>
                  <a:moveTo>
                    <a:pt x="1359249" y="1537079"/>
                  </a:moveTo>
                  <a:cubicBezTo>
                    <a:pt x="1337342" y="1535173"/>
                    <a:pt x="1317340" y="1540889"/>
                    <a:pt x="1304004" y="1558986"/>
                  </a:cubicBezTo>
                  <a:cubicBezTo>
                    <a:pt x="1276382" y="1598039"/>
                    <a:pt x="1249712" y="1637091"/>
                    <a:pt x="1222090" y="1676144"/>
                  </a:cubicBezTo>
                  <a:cubicBezTo>
                    <a:pt x="1186847" y="1725673"/>
                    <a:pt x="1151604" y="1775204"/>
                    <a:pt x="1115410" y="1825686"/>
                  </a:cubicBezTo>
                  <a:cubicBezTo>
                    <a:pt x="1130650" y="1827591"/>
                    <a:pt x="1143985" y="1829496"/>
                    <a:pt x="1156367" y="1830448"/>
                  </a:cubicBezTo>
                  <a:cubicBezTo>
                    <a:pt x="1166844" y="1842831"/>
                    <a:pt x="1178275" y="1855214"/>
                    <a:pt x="1189704" y="1868548"/>
                  </a:cubicBezTo>
                  <a:cubicBezTo>
                    <a:pt x="1192562" y="1864739"/>
                    <a:pt x="1196372" y="1860929"/>
                    <a:pt x="1199229" y="1856166"/>
                  </a:cubicBezTo>
                  <a:cubicBezTo>
                    <a:pt x="1257332" y="1778061"/>
                    <a:pt x="1315435" y="1699956"/>
                    <a:pt x="1373537" y="1621851"/>
                  </a:cubicBezTo>
                  <a:cubicBezTo>
                    <a:pt x="1384015" y="1607564"/>
                    <a:pt x="1404017" y="1594229"/>
                    <a:pt x="1384015" y="1573273"/>
                  </a:cubicBezTo>
                  <a:cubicBezTo>
                    <a:pt x="1382110" y="1571369"/>
                    <a:pt x="1384015" y="1564701"/>
                    <a:pt x="1384967" y="1559939"/>
                  </a:cubicBezTo>
                  <a:cubicBezTo>
                    <a:pt x="1387824" y="1539936"/>
                    <a:pt x="1379252" y="1531364"/>
                    <a:pt x="1359249" y="1537079"/>
                  </a:cubicBezTo>
                  <a:close/>
                  <a:moveTo>
                    <a:pt x="2321274" y="276921"/>
                  </a:moveTo>
                  <a:lnTo>
                    <a:pt x="2319370" y="275969"/>
                  </a:lnTo>
                  <a:cubicBezTo>
                    <a:pt x="2280317" y="254061"/>
                    <a:pt x="2263172" y="255966"/>
                    <a:pt x="2233645" y="288351"/>
                  </a:cubicBezTo>
                  <a:cubicBezTo>
                    <a:pt x="2189829" y="335976"/>
                    <a:pt x="2146967" y="384554"/>
                    <a:pt x="2105057" y="434084"/>
                  </a:cubicBezTo>
                  <a:cubicBezTo>
                    <a:pt x="2064099" y="482661"/>
                    <a:pt x="2024095" y="532191"/>
                    <a:pt x="1981232" y="584579"/>
                  </a:cubicBezTo>
                  <a:cubicBezTo>
                    <a:pt x="2001235" y="596009"/>
                    <a:pt x="2017427" y="604581"/>
                    <a:pt x="2033620" y="614106"/>
                  </a:cubicBezTo>
                  <a:cubicBezTo>
                    <a:pt x="2079340" y="636013"/>
                    <a:pt x="2084102" y="636013"/>
                    <a:pt x="2115535" y="597913"/>
                  </a:cubicBezTo>
                  <a:cubicBezTo>
                    <a:pt x="2141252" y="566481"/>
                    <a:pt x="2166017" y="533144"/>
                    <a:pt x="2190782" y="500759"/>
                  </a:cubicBezTo>
                  <a:cubicBezTo>
                    <a:pt x="2198402" y="502663"/>
                    <a:pt x="2206022" y="505521"/>
                    <a:pt x="2213642" y="507426"/>
                  </a:cubicBezTo>
                  <a:cubicBezTo>
                    <a:pt x="2210785" y="515046"/>
                    <a:pt x="2209832" y="523619"/>
                    <a:pt x="2205070" y="530286"/>
                  </a:cubicBezTo>
                  <a:cubicBezTo>
                    <a:pt x="2156492" y="593151"/>
                    <a:pt x="2107915" y="654111"/>
                    <a:pt x="2059337" y="716976"/>
                  </a:cubicBezTo>
                  <a:cubicBezTo>
                    <a:pt x="2036477" y="746504"/>
                    <a:pt x="2014570" y="776031"/>
                    <a:pt x="1991710" y="806511"/>
                  </a:cubicBezTo>
                  <a:cubicBezTo>
                    <a:pt x="2012665" y="817941"/>
                    <a:pt x="2023142" y="816036"/>
                    <a:pt x="2033620" y="800796"/>
                  </a:cubicBezTo>
                  <a:cubicBezTo>
                    <a:pt x="2047907" y="779841"/>
                    <a:pt x="2062195" y="758886"/>
                    <a:pt x="2077435" y="737931"/>
                  </a:cubicBezTo>
                  <a:cubicBezTo>
                    <a:pt x="2156492" y="623631"/>
                    <a:pt x="2236502" y="509331"/>
                    <a:pt x="2314607" y="395031"/>
                  </a:cubicBezTo>
                  <a:cubicBezTo>
                    <a:pt x="2326037" y="377886"/>
                    <a:pt x="2334610" y="358836"/>
                    <a:pt x="2345087" y="339786"/>
                  </a:cubicBezTo>
                  <a:cubicBezTo>
                    <a:pt x="2366995" y="305496"/>
                    <a:pt x="2366042" y="300734"/>
                    <a:pt x="2332704" y="282636"/>
                  </a:cubicBezTo>
                  <a:cubicBezTo>
                    <a:pt x="2329847" y="279779"/>
                    <a:pt x="2326037" y="278826"/>
                    <a:pt x="2321274" y="276921"/>
                  </a:cubicBezTo>
                  <a:close/>
                  <a:moveTo>
                    <a:pt x="1428782" y="1586609"/>
                  </a:moveTo>
                  <a:cubicBezTo>
                    <a:pt x="1471645" y="1603754"/>
                    <a:pt x="1509745" y="1618994"/>
                    <a:pt x="1547845" y="1633281"/>
                  </a:cubicBezTo>
                  <a:cubicBezTo>
                    <a:pt x="1551654" y="1634234"/>
                    <a:pt x="1559274" y="1631376"/>
                    <a:pt x="1561179" y="1627566"/>
                  </a:cubicBezTo>
                  <a:cubicBezTo>
                    <a:pt x="1594517" y="1581846"/>
                    <a:pt x="1626902" y="1535173"/>
                    <a:pt x="1660240" y="1487548"/>
                  </a:cubicBezTo>
                  <a:cubicBezTo>
                    <a:pt x="1622140" y="1474214"/>
                    <a:pt x="1586897" y="1460879"/>
                    <a:pt x="1550702" y="1448496"/>
                  </a:cubicBezTo>
                  <a:cubicBezTo>
                    <a:pt x="1544987" y="1446591"/>
                    <a:pt x="1534510" y="1452306"/>
                    <a:pt x="1530699" y="1458021"/>
                  </a:cubicBezTo>
                  <a:cubicBezTo>
                    <a:pt x="1506887" y="1486596"/>
                    <a:pt x="1484979" y="1517076"/>
                    <a:pt x="1461167" y="1546604"/>
                  </a:cubicBezTo>
                  <a:cubicBezTo>
                    <a:pt x="1451642" y="1558986"/>
                    <a:pt x="1442117" y="1570416"/>
                    <a:pt x="1428782" y="1586609"/>
                  </a:cubicBezTo>
                  <a:close/>
                  <a:moveTo>
                    <a:pt x="1121125" y="1252281"/>
                  </a:moveTo>
                  <a:cubicBezTo>
                    <a:pt x="1122077" y="1251329"/>
                    <a:pt x="1125887" y="1248471"/>
                    <a:pt x="1127792" y="1244661"/>
                  </a:cubicBezTo>
                  <a:cubicBezTo>
                    <a:pt x="1200182" y="1137029"/>
                    <a:pt x="1271620" y="1030348"/>
                    <a:pt x="1344010" y="922716"/>
                  </a:cubicBezTo>
                  <a:cubicBezTo>
                    <a:pt x="1362107" y="896046"/>
                    <a:pt x="1361154" y="882711"/>
                    <a:pt x="1337342" y="855088"/>
                  </a:cubicBezTo>
                  <a:cubicBezTo>
                    <a:pt x="1252569" y="971294"/>
                    <a:pt x="1167797" y="1087498"/>
                    <a:pt x="1086835" y="1198941"/>
                  </a:cubicBezTo>
                  <a:cubicBezTo>
                    <a:pt x="1100169" y="1219896"/>
                    <a:pt x="1110647" y="1235136"/>
                    <a:pt x="1121125" y="1252281"/>
                  </a:cubicBezTo>
                  <a:close/>
                  <a:moveTo>
                    <a:pt x="1322102" y="1313241"/>
                  </a:moveTo>
                  <a:cubicBezTo>
                    <a:pt x="1324007" y="1311336"/>
                    <a:pt x="1325912" y="1310384"/>
                    <a:pt x="1327817" y="1308479"/>
                  </a:cubicBezTo>
                  <a:cubicBezTo>
                    <a:pt x="1405922" y="1196084"/>
                    <a:pt x="1483074" y="1084641"/>
                    <a:pt x="1561179" y="972246"/>
                  </a:cubicBezTo>
                  <a:cubicBezTo>
                    <a:pt x="1575467" y="951291"/>
                    <a:pt x="1569752" y="939861"/>
                    <a:pt x="1548797" y="931288"/>
                  </a:cubicBezTo>
                  <a:cubicBezTo>
                    <a:pt x="1466882" y="1048446"/>
                    <a:pt x="1386872" y="1165604"/>
                    <a:pt x="1305910" y="1280856"/>
                  </a:cubicBezTo>
                  <a:cubicBezTo>
                    <a:pt x="1311624" y="1293239"/>
                    <a:pt x="1316387" y="1302764"/>
                    <a:pt x="1322102" y="1313241"/>
                  </a:cubicBezTo>
                  <a:close/>
                  <a:moveTo>
                    <a:pt x="955390" y="1367534"/>
                  </a:moveTo>
                  <a:cubicBezTo>
                    <a:pt x="925862" y="1365629"/>
                    <a:pt x="897287" y="1363723"/>
                    <a:pt x="880142" y="1388489"/>
                  </a:cubicBezTo>
                  <a:cubicBezTo>
                    <a:pt x="832517" y="1454211"/>
                    <a:pt x="786797" y="1519934"/>
                    <a:pt x="741077" y="1586609"/>
                  </a:cubicBezTo>
                  <a:cubicBezTo>
                    <a:pt x="726790" y="1607564"/>
                    <a:pt x="730600" y="1624709"/>
                    <a:pt x="753460" y="1644711"/>
                  </a:cubicBezTo>
                  <a:cubicBezTo>
                    <a:pt x="820135" y="1552319"/>
                    <a:pt x="886810" y="1460879"/>
                    <a:pt x="955390" y="1367534"/>
                  </a:cubicBezTo>
                  <a:close/>
                  <a:moveTo>
                    <a:pt x="777272" y="1659951"/>
                  </a:moveTo>
                  <a:cubicBezTo>
                    <a:pt x="800132" y="1669476"/>
                    <a:pt x="814419" y="1668523"/>
                    <a:pt x="827754" y="1650426"/>
                  </a:cubicBezTo>
                  <a:cubicBezTo>
                    <a:pt x="876332" y="1586609"/>
                    <a:pt x="926815" y="1523744"/>
                    <a:pt x="977297" y="1459926"/>
                  </a:cubicBezTo>
                  <a:cubicBezTo>
                    <a:pt x="997300" y="1435161"/>
                    <a:pt x="996347" y="1405634"/>
                    <a:pt x="977297" y="1384679"/>
                  </a:cubicBezTo>
                  <a:cubicBezTo>
                    <a:pt x="910622" y="1475166"/>
                    <a:pt x="844900" y="1566606"/>
                    <a:pt x="777272" y="1659951"/>
                  </a:cubicBezTo>
                  <a:close/>
                  <a:moveTo>
                    <a:pt x="1834547" y="1028444"/>
                  </a:moveTo>
                  <a:cubicBezTo>
                    <a:pt x="1879315" y="1040826"/>
                    <a:pt x="1921224" y="1052256"/>
                    <a:pt x="1964087" y="1064639"/>
                  </a:cubicBezTo>
                  <a:cubicBezTo>
                    <a:pt x="1984090" y="1036063"/>
                    <a:pt x="2004092" y="1007488"/>
                    <a:pt x="2025047" y="977961"/>
                  </a:cubicBezTo>
                  <a:cubicBezTo>
                    <a:pt x="1984090" y="966531"/>
                    <a:pt x="1945990" y="956054"/>
                    <a:pt x="1907890" y="947481"/>
                  </a:cubicBezTo>
                  <a:cubicBezTo>
                    <a:pt x="1902174" y="946529"/>
                    <a:pt x="1891697" y="949386"/>
                    <a:pt x="1888840" y="954148"/>
                  </a:cubicBezTo>
                  <a:cubicBezTo>
                    <a:pt x="1870742" y="977009"/>
                    <a:pt x="1854549" y="1000821"/>
                    <a:pt x="1834547" y="1028444"/>
                  </a:cubicBezTo>
                  <a:close/>
                  <a:moveTo>
                    <a:pt x="1909795" y="460754"/>
                  </a:moveTo>
                  <a:cubicBezTo>
                    <a:pt x="1908842" y="458848"/>
                    <a:pt x="1906937" y="456944"/>
                    <a:pt x="1905985" y="455038"/>
                  </a:cubicBezTo>
                  <a:cubicBezTo>
                    <a:pt x="1887887" y="463611"/>
                    <a:pt x="1865027" y="468373"/>
                    <a:pt x="1853597" y="481709"/>
                  </a:cubicBezTo>
                  <a:cubicBezTo>
                    <a:pt x="1825974" y="515998"/>
                    <a:pt x="1805020" y="556004"/>
                    <a:pt x="1779302" y="592198"/>
                  </a:cubicBezTo>
                  <a:cubicBezTo>
                    <a:pt x="1735487" y="654111"/>
                    <a:pt x="1689767" y="714119"/>
                    <a:pt x="1644047" y="776031"/>
                  </a:cubicBezTo>
                  <a:cubicBezTo>
                    <a:pt x="1652620" y="783651"/>
                    <a:pt x="1659287" y="790319"/>
                    <a:pt x="1667860" y="797938"/>
                  </a:cubicBezTo>
                  <a:cubicBezTo>
                    <a:pt x="1749774" y="686496"/>
                    <a:pt x="1829785" y="574101"/>
                    <a:pt x="1909795" y="460754"/>
                  </a:cubicBezTo>
                  <a:close/>
                  <a:moveTo>
                    <a:pt x="1307815" y="849373"/>
                  </a:moveTo>
                  <a:cubicBezTo>
                    <a:pt x="1306862" y="846516"/>
                    <a:pt x="1304957" y="843659"/>
                    <a:pt x="1304004" y="841754"/>
                  </a:cubicBezTo>
                  <a:cubicBezTo>
                    <a:pt x="1289717" y="844611"/>
                    <a:pt x="1272572" y="843659"/>
                    <a:pt x="1263047" y="852231"/>
                  </a:cubicBezTo>
                  <a:cubicBezTo>
                    <a:pt x="1247807" y="865566"/>
                    <a:pt x="1238282" y="884616"/>
                    <a:pt x="1226852" y="901761"/>
                  </a:cubicBezTo>
                  <a:cubicBezTo>
                    <a:pt x="1167797" y="990344"/>
                    <a:pt x="1108742" y="1079879"/>
                    <a:pt x="1050640" y="1168461"/>
                  </a:cubicBezTo>
                  <a:cubicBezTo>
                    <a:pt x="1044925" y="1176081"/>
                    <a:pt x="1040162" y="1184654"/>
                    <a:pt x="1034447" y="1192273"/>
                  </a:cubicBezTo>
                  <a:cubicBezTo>
                    <a:pt x="1037304" y="1195131"/>
                    <a:pt x="1039210" y="1197036"/>
                    <a:pt x="1042067" y="1199894"/>
                  </a:cubicBezTo>
                  <a:cubicBezTo>
                    <a:pt x="1050640" y="1194179"/>
                    <a:pt x="1060165" y="1190369"/>
                    <a:pt x="1065879" y="1182748"/>
                  </a:cubicBezTo>
                  <a:cubicBezTo>
                    <a:pt x="1120172" y="1109406"/>
                    <a:pt x="1173512" y="1036063"/>
                    <a:pt x="1226852" y="962721"/>
                  </a:cubicBezTo>
                  <a:cubicBezTo>
                    <a:pt x="1254475" y="923669"/>
                    <a:pt x="1281145" y="886521"/>
                    <a:pt x="1307815" y="849373"/>
                  </a:cubicBezTo>
                  <a:close/>
                  <a:moveTo>
                    <a:pt x="1816449" y="445513"/>
                  </a:moveTo>
                  <a:cubicBezTo>
                    <a:pt x="1737392" y="553146"/>
                    <a:pt x="1659287" y="658873"/>
                    <a:pt x="1582135" y="764601"/>
                  </a:cubicBezTo>
                  <a:cubicBezTo>
                    <a:pt x="1584040" y="767459"/>
                    <a:pt x="1584992" y="769363"/>
                    <a:pt x="1586897" y="772221"/>
                  </a:cubicBezTo>
                  <a:cubicBezTo>
                    <a:pt x="1599279" y="767459"/>
                    <a:pt x="1616424" y="765554"/>
                    <a:pt x="1624045" y="756981"/>
                  </a:cubicBezTo>
                  <a:cubicBezTo>
                    <a:pt x="1695482" y="662684"/>
                    <a:pt x="1765967" y="566481"/>
                    <a:pt x="1835499" y="472184"/>
                  </a:cubicBezTo>
                  <a:cubicBezTo>
                    <a:pt x="1827879" y="460754"/>
                    <a:pt x="1823117" y="455038"/>
                    <a:pt x="1816449" y="445513"/>
                  </a:cubicBezTo>
                  <a:close/>
                  <a:moveTo>
                    <a:pt x="976344" y="1746629"/>
                  </a:moveTo>
                  <a:cubicBezTo>
                    <a:pt x="994442" y="1749486"/>
                    <a:pt x="1009682" y="1764726"/>
                    <a:pt x="1023969" y="1742819"/>
                  </a:cubicBezTo>
                  <a:cubicBezTo>
                    <a:pt x="1070642" y="1676144"/>
                    <a:pt x="1118267" y="1609469"/>
                    <a:pt x="1164940" y="1542794"/>
                  </a:cubicBezTo>
                  <a:cubicBezTo>
                    <a:pt x="1183037" y="1517076"/>
                    <a:pt x="1183037" y="1517076"/>
                    <a:pt x="1168750" y="1486596"/>
                  </a:cubicBezTo>
                  <a:cubicBezTo>
                    <a:pt x="1104932" y="1573273"/>
                    <a:pt x="1042067" y="1658046"/>
                    <a:pt x="976344" y="1746629"/>
                  </a:cubicBezTo>
                  <a:close/>
                  <a:moveTo>
                    <a:pt x="1228757" y="1515171"/>
                  </a:moveTo>
                  <a:cubicBezTo>
                    <a:pt x="1241140" y="1520886"/>
                    <a:pt x="1250665" y="1525648"/>
                    <a:pt x="1261142" y="1528506"/>
                  </a:cubicBezTo>
                  <a:cubicBezTo>
                    <a:pt x="1266857" y="1530411"/>
                    <a:pt x="1277335" y="1529459"/>
                    <a:pt x="1280192" y="1525648"/>
                  </a:cubicBezTo>
                  <a:cubicBezTo>
                    <a:pt x="1314482" y="1481834"/>
                    <a:pt x="1348772" y="1437066"/>
                    <a:pt x="1384015" y="1390394"/>
                  </a:cubicBezTo>
                  <a:cubicBezTo>
                    <a:pt x="1367822" y="1383726"/>
                    <a:pt x="1354487" y="1376106"/>
                    <a:pt x="1339247" y="1372296"/>
                  </a:cubicBezTo>
                  <a:cubicBezTo>
                    <a:pt x="1333532" y="1370391"/>
                    <a:pt x="1323054" y="1374201"/>
                    <a:pt x="1320197" y="1378964"/>
                  </a:cubicBezTo>
                  <a:cubicBezTo>
                    <a:pt x="1288765" y="1423731"/>
                    <a:pt x="1259237" y="1468498"/>
                    <a:pt x="1228757" y="1515171"/>
                  </a:cubicBezTo>
                  <a:close/>
                  <a:moveTo>
                    <a:pt x="1174465" y="1478976"/>
                  </a:moveTo>
                  <a:cubicBezTo>
                    <a:pt x="1175417" y="1477071"/>
                    <a:pt x="1176369" y="1475166"/>
                    <a:pt x="1177322" y="1473261"/>
                  </a:cubicBezTo>
                  <a:cubicBezTo>
                    <a:pt x="1172560" y="1467546"/>
                    <a:pt x="1169702" y="1458973"/>
                    <a:pt x="1163987" y="1456116"/>
                  </a:cubicBezTo>
                  <a:cubicBezTo>
                    <a:pt x="1140175" y="1447544"/>
                    <a:pt x="1112552" y="1458021"/>
                    <a:pt x="1098265" y="1478976"/>
                  </a:cubicBezTo>
                  <a:cubicBezTo>
                    <a:pt x="1085882" y="1498026"/>
                    <a:pt x="1073500" y="1517076"/>
                    <a:pt x="1061117" y="1536126"/>
                  </a:cubicBezTo>
                  <a:cubicBezTo>
                    <a:pt x="1023969" y="1590419"/>
                    <a:pt x="985869" y="1643759"/>
                    <a:pt x="948722" y="1698051"/>
                  </a:cubicBezTo>
                  <a:cubicBezTo>
                    <a:pt x="942054" y="1708529"/>
                    <a:pt x="935387" y="1718054"/>
                    <a:pt x="954437" y="1726626"/>
                  </a:cubicBezTo>
                  <a:cubicBezTo>
                    <a:pt x="960152" y="1719006"/>
                    <a:pt x="966819" y="1711386"/>
                    <a:pt x="972535" y="1703766"/>
                  </a:cubicBezTo>
                  <a:cubicBezTo>
                    <a:pt x="1026827" y="1631376"/>
                    <a:pt x="1080167" y="1559939"/>
                    <a:pt x="1134460" y="1487548"/>
                  </a:cubicBezTo>
                  <a:cubicBezTo>
                    <a:pt x="1144937" y="1474214"/>
                    <a:pt x="1155415" y="1464689"/>
                    <a:pt x="1174465" y="1478976"/>
                  </a:cubicBezTo>
                  <a:close/>
                  <a:moveTo>
                    <a:pt x="1031590" y="1443734"/>
                  </a:moveTo>
                  <a:cubicBezTo>
                    <a:pt x="1059212" y="1464689"/>
                    <a:pt x="1060165" y="1464689"/>
                    <a:pt x="1077310" y="1441829"/>
                  </a:cubicBezTo>
                  <a:cubicBezTo>
                    <a:pt x="1099217" y="1412301"/>
                    <a:pt x="1121125" y="1382773"/>
                    <a:pt x="1143032" y="1354198"/>
                  </a:cubicBezTo>
                  <a:cubicBezTo>
                    <a:pt x="1155415" y="1338006"/>
                    <a:pt x="1169702" y="1322766"/>
                    <a:pt x="1184942" y="1304669"/>
                  </a:cubicBezTo>
                  <a:cubicBezTo>
                    <a:pt x="1167797" y="1297048"/>
                    <a:pt x="1154462" y="1292286"/>
                    <a:pt x="1142079" y="1286571"/>
                  </a:cubicBezTo>
                  <a:cubicBezTo>
                    <a:pt x="1104932" y="1339911"/>
                    <a:pt x="1067785" y="1392298"/>
                    <a:pt x="1031590" y="1443734"/>
                  </a:cubicBezTo>
                  <a:close/>
                  <a:moveTo>
                    <a:pt x="1438307" y="913191"/>
                  </a:moveTo>
                  <a:cubicBezTo>
                    <a:pt x="1463072" y="876996"/>
                    <a:pt x="1486885" y="844611"/>
                    <a:pt x="1511649" y="808416"/>
                  </a:cubicBezTo>
                  <a:cubicBezTo>
                    <a:pt x="1496410" y="803654"/>
                    <a:pt x="1484979" y="798891"/>
                    <a:pt x="1471645" y="796986"/>
                  </a:cubicBezTo>
                  <a:cubicBezTo>
                    <a:pt x="1464977" y="796034"/>
                    <a:pt x="1453547" y="798891"/>
                    <a:pt x="1449737" y="804606"/>
                  </a:cubicBezTo>
                  <a:cubicBezTo>
                    <a:pt x="1428782" y="833181"/>
                    <a:pt x="1402112" y="859851"/>
                    <a:pt x="1398302" y="898904"/>
                  </a:cubicBezTo>
                  <a:cubicBezTo>
                    <a:pt x="1412590" y="903666"/>
                    <a:pt x="1425924" y="908429"/>
                    <a:pt x="1438307" y="913191"/>
                  </a:cubicBezTo>
                  <a:close/>
                  <a:moveTo>
                    <a:pt x="932529" y="1839021"/>
                  </a:moveTo>
                  <a:cubicBezTo>
                    <a:pt x="946817" y="1837116"/>
                    <a:pt x="960152" y="1839973"/>
                    <a:pt x="963962" y="1835211"/>
                  </a:cubicBezTo>
                  <a:cubicBezTo>
                    <a:pt x="979202" y="1815209"/>
                    <a:pt x="991585" y="1793301"/>
                    <a:pt x="1004919" y="1772346"/>
                  </a:cubicBezTo>
                  <a:cubicBezTo>
                    <a:pt x="985869" y="1759011"/>
                    <a:pt x="975392" y="1760916"/>
                    <a:pt x="966819" y="1780919"/>
                  </a:cubicBezTo>
                  <a:cubicBezTo>
                    <a:pt x="958247" y="1798064"/>
                    <a:pt x="946817" y="1814256"/>
                    <a:pt x="932529" y="1839021"/>
                  </a:cubicBezTo>
                  <a:close/>
                  <a:moveTo>
                    <a:pt x="682022" y="1689479"/>
                  </a:moveTo>
                  <a:cubicBezTo>
                    <a:pt x="695357" y="1669476"/>
                    <a:pt x="706787" y="1651379"/>
                    <a:pt x="719169" y="1633281"/>
                  </a:cubicBezTo>
                  <a:cubicBezTo>
                    <a:pt x="688690" y="1641854"/>
                    <a:pt x="671544" y="1670429"/>
                    <a:pt x="682022" y="1689479"/>
                  </a:cubicBezTo>
                  <a:close/>
                </a:path>
              </a:pathLst>
            </a:custGeom>
            <a:solidFill>
              <a:srgbClr val="100E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p20"/>
            <p:cNvSpPr/>
            <p:nvPr/>
          </p:nvSpPr>
          <p:spPr>
            <a:xfrm>
              <a:off x="6592252" y="2930841"/>
              <a:ext cx="1093469" cy="1432560"/>
            </a:xfrm>
            <a:custGeom>
              <a:avLst/>
              <a:gdLst/>
              <a:ahLst/>
              <a:cxnLst/>
              <a:rect l="l" t="t" r="r" b="b"/>
              <a:pathLst>
                <a:path w="1093469" h="1432560" extrusionOk="0">
                  <a:moveTo>
                    <a:pt x="13335" y="1432560"/>
                  </a:moveTo>
                  <a:cubicBezTo>
                    <a:pt x="8572" y="1432560"/>
                    <a:pt x="4763" y="1431608"/>
                    <a:pt x="0" y="1431608"/>
                  </a:cubicBezTo>
                  <a:cubicBezTo>
                    <a:pt x="7620" y="1421130"/>
                    <a:pt x="13335" y="1408748"/>
                    <a:pt x="21907" y="1399223"/>
                  </a:cubicBezTo>
                  <a:cubicBezTo>
                    <a:pt x="70485" y="1338263"/>
                    <a:pt x="120967" y="1278255"/>
                    <a:pt x="168592" y="1216343"/>
                  </a:cubicBezTo>
                  <a:cubicBezTo>
                    <a:pt x="434340" y="862965"/>
                    <a:pt x="699135" y="508635"/>
                    <a:pt x="964882" y="154305"/>
                  </a:cubicBezTo>
                  <a:cubicBezTo>
                    <a:pt x="1003935" y="101917"/>
                    <a:pt x="1043940" y="51435"/>
                    <a:pt x="1082992" y="0"/>
                  </a:cubicBezTo>
                  <a:cubicBezTo>
                    <a:pt x="1086803" y="1905"/>
                    <a:pt x="1090613" y="4763"/>
                    <a:pt x="1093470" y="6667"/>
                  </a:cubicBezTo>
                  <a:cubicBezTo>
                    <a:pt x="1092517" y="9525"/>
                    <a:pt x="1092517" y="12383"/>
                    <a:pt x="1091565" y="15240"/>
                  </a:cubicBezTo>
                  <a:cubicBezTo>
                    <a:pt x="1084898" y="24765"/>
                    <a:pt x="1078230" y="33338"/>
                    <a:pt x="1071563" y="42863"/>
                  </a:cubicBezTo>
                  <a:cubicBezTo>
                    <a:pt x="1056323" y="60960"/>
                    <a:pt x="1040130" y="77153"/>
                    <a:pt x="1026795" y="96203"/>
                  </a:cubicBezTo>
                  <a:cubicBezTo>
                    <a:pt x="981075" y="156210"/>
                    <a:pt x="935355" y="217170"/>
                    <a:pt x="889635" y="278130"/>
                  </a:cubicBezTo>
                  <a:cubicBezTo>
                    <a:pt x="847725" y="334328"/>
                    <a:pt x="806767" y="391478"/>
                    <a:pt x="764857" y="448628"/>
                  </a:cubicBezTo>
                  <a:cubicBezTo>
                    <a:pt x="762953" y="448628"/>
                    <a:pt x="762000" y="449580"/>
                    <a:pt x="762000" y="451485"/>
                  </a:cubicBezTo>
                  <a:cubicBezTo>
                    <a:pt x="758190" y="457200"/>
                    <a:pt x="754380" y="461963"/>
                    <a:pt x="750570" y="467678"/>
                  </a:cubicBezTo>
                  <a:cubicBezTo>
                    <a:pt x="734378" y="488633"/>
                    <a:pt x="718185" y="509588"/>
                    <a:pt x="701992" y="531495"/>
                  </a:cubicBezTo>
                  <a:cubicBezTo>
                    <a:pt x="649605" y="601027"/>
                    <a:pt x="596265" y="670560"/>
                    <a:pt x="543878" y="741045"/>
                  </a:cubicBezTo>
                  <a:cubicBezTo>
                    <a:pt x="524828" y="766763"/>
                    <a:pt x="506730" y="794385"/>
                    <a:pt x="488632" y="821055"/>
                  </a:cubicBezTo>
                  <a:lnTo>
                    <a:pt x="489585" y="821055"/>
                  </a:lnTo>
                  <a:cubicBezTo>
                    <a:pt x="487680" y="822960"/>
                    <a:pt x="486728" y="823913"/>
                    <a:pt x="484822" y="825818"/>
                  </a:cubicBezTo>
                  <a:cubicBezTo>
                    <a:pt x="484822" y="825818"/>
                    <a:pt x="484822" y="825818"/>
                    <a:pt x="484822" y="825818"/>
                  </a:cubicBezTo>
                  <a:cubicBezTo>
                    <a:pt x="482917" y="827723"/>
                    <a:pt x="481013" y="828675"/>
                    <a:pt x="480060" y="830580"/>
                  </a:cubicBezTo>
                  <a:cubicBezTo>
                    <a:pt x="480060" y="830580"/>
                    <a:pt x="480060" y="830580"/>
                    <a:pt x="480060" y="830580"/>
                  </a:cubicBezTo>
                  <a:cubicBezTo>
                    <a:pt x="473392" y="840105"/>
                    <a:pt x="466725" y="849630"/>
                    <a:pt x="461010" y="859155"/>
                  </a:cubicBezTo>
                  <a:lnTo>
                    <a:pt x="461010" y="858202"/>
                  </a:lnTo>
                  <a:cubicBezTo>
                    <a:pt x="458153" y="860108"/>
                    <a:pt x="455295" y="862013"/>
                    <a:pt x="452438" y="863918"/>
                  </a:cubicBezTo>
                  <a:cubicBezTo>
                    <a:pt x="445770" y="874395"/>
                    <a:pt x="439103" y="884873"/>
                    <a:pt x="432435" y="895350"/>
                  </a:cubicBezTo>
                  <a:cubicBezTo>
                    <a:pt x="417195" y="914400"/>
                    <a:pt x="400050" y="933450"/>
                    <a:pt x="385763" y="952500"/>
                  </a:cubicBezTo>
                  <a:cubicBezTo>
                    <a:pt x="305753" y="1058227"/>
                    <a:pt x="227647" y="1165860"/>
                    <a:pt x="146685" y="1271588"/>
                  </a:cubicBezTo>
                  <a:cubicBezTo>
                    <a:pt x="111442" y="1318260"/>
                    <a:pt x="73342" y="1363027"/>
                    <a:pt x="36195" y="1408748"/>
                  </a:cubicBezTo>
                  <a:cubicBezTo>
                    <a:pt x="29528" y="1415415"/>
                    <a:pt x="20955" y="1423988"/>
                    <a:pt x="13335" y="143256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p20"/>
            <p:cNvSpPr/>
            <p:nvPr/>
          </p:nvSpPr>
          <p:spPr>
            <a:xfrm>
              <a:off x="7675244" y="2846056"/>
              <a:ext cx="538235" cy="591223"/>
            </a:xfrm>
            <a:custGeom>
              <a:avLst/>
              <a:gdLst/>
              <a:ahLst/>
              <a:cxnLst/>
              <a:rect l="l" t="t" r="r" b="b"/>
              <a:pathLst>
                <a:path w="538235" h="591223" extrusionOk="0">
                  <a:moveTo>
                    <a:pt x="10478" y="90501"/>
                  </a:moveTo>
                  <a:cubicBezTo>
                    <a:pt x="6668" y="88596"/>
                    <a:pt x="2858" y="85738"/>
                    <a:pt x="0" y="83833"/>
                  </a:cubicBezTo>
                  <a:cubicBezTo>
                    <a:pt x="13335" y="67641"/>
                    <a:pt x="25718" y="50496"/>
                    <a:pt x="40958" y="36208"/>
                  </a:cubicBezTo>
                  <a:cubicBezTo>
                    <a:pt x="90488" y="-12369"/>
                    <a:pt x="150495" y="-13322"/>
                    <a:pt x="194310" y="40971"/>
                  </a:cubicBezTo>
                  <a:cubicBezTo>
                    <a:pt x="236220" y="93358"/>
                    <a:pt x="272415" y="150508"/>
                    <a:pt x="308610" y="206706"/>
                  </a:cubicBezTo>
                  <a:cubicBezTo>
                    <a:pt x="381953" y="320053"/>
                    <a:pt x="453390" y="433401"/>
                    <a:pt x="525780" y="547701"/>
                  </a:cubicBezTo>
                  <a:cubicBezTo>
                    <a:pt x="533400" y="560083"/>
                    <a:pt x="544830" y="571513"/>
                    <a:pt x="533400" y="587706"/>
                  </a:cubicBezTo>
                  <a:cubicBezTo>
                    <a:pt x="520065" y="599136"/>
                    <a:pt x="518160" y="579133"/>
                    <a:pt x="509588" y="578181"/>
                  </a:cubicBezTo>
                  <a:cubicBezTo>
                    <a:pt x="498157" y="558178"/>
                    <a:pt x="487680" y="538176"/>
                    <a:pt x="475298" y="519126"/>
                  </a:cubicBezTo>
                  <a:cubicBezTo>
                    <a:pt x="427673" y="444831"/>
                    <a:pt x="380048" y="370536"/>
                    <a:pt x="332423" y="296241"/>
                  </a:cubicBezTo>
                  <a:cubicBezTo>
                    <a:pt x="303848" y="249568"/>
                    <a:pt x="275273" y="202896"/>
                    <a:pt x="245745" y="155271"/>
                  </a:cubicBezTo>
                  <a:cubicBezTo>
                    <a:pt x="239078" y="145746"/>
                    <a:pt x="232410" y="136221"/>
                    <a:pt x="225743" y="126696"/>
                  </a:cubicBezTo>
                  <a:cubicBezTo>
                    <a:pt x="216218" y="114313"/>
                    <a:pt x="207645" y="101931"/>
                    <a:pt x="198120" y="88596"/>
                  </a:cubicBezTo>
                  <a:cubicBezTo>
                    <a:pt x="196215" y="85738"/>
                    <a:pt x="194310" y="83833"/>
                    <a:pt x="192405" y="80976"/>
                  </a:cubicBezTo>
                  <a:lnTo>
                    <a:pt x="192405" y="80023"/>
                  </a:lnTo>
                  <a:cubicBezTo>
                    <a:pt x="177165" y="52401"/>
                    <a:pt x="153353" y="37161"/>
                    <a:pt x="123825" y="29541"/>
                  </a:cubicBezTo>
                  <a:cubicBezTo>
                    <a:pt x="91440" y="20968"/>
                    <a:pt x="65723" y="34303"/>
                    <a:pt x="42863" y="54306"/>
                  </a:cubicBezTo>
                  <a:cubicBezTo>
                    <a:pt x="34290" y="61926"/>
                    <a:pt x="27623" y="70498"/>
                    <a:pt x="20003" y="79071"/>
                  </a:cubicBezTo>
                  <a:cubicBezTo>
                    <a:pt x="16193" y="83833"/>
                    <a:pt x="13335" y="86691"/>
                    <a:pt x="10478" y="90501"/>
                  </a:cubicBezTo>
                  <a:cubicBezTo>
                    <a:pt x="10478" y="90501"/>
                    <a:pt x="10478" y="90501"/>
                    <a:pt x="10478" y="90501"/>
                  </a:cubicBezTo>
                  <a:close/>
                </a:path>
              </a:pathLst>
            </a:custGeom>
            <a:solidFill>
              <a:srgbClr val="100E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p20"/>
            <p:cNvSpPr/>
            <p:nvPr/>
          </p:nvSpPr>
          <p:spPr>
            <a:xfrm>
              <a:off x="8180069" y="3425189"/>
              <a:ext cx="39052" cy="57150"/>
            </a:xfrm>
            <a:custGeom>
              <a:avLst/>
              <a:gdLst/>
              <a:ahLst/>
              <a:cxnLst/>
              <a:rect l="l" t="t" r="r" b="b"/>
              <a:pathLst>
                <a:path w="39052" h="57150" extrusionOk="0">
                  <a:moveTo>
                    <a:pt x="4763" y="0"/>
                  </a:moveTo>
                  <a:cubicBezTo>
                    <a:pt x="13335" y="0"/>
                    <a:pt x="15240" y="20955"/>
                    <a:pt x="28575" y="9525"/>
                  </a:cubicBezTo>
                  <a:cubicBezTo>
                    <a:pt x="32385" y="10477"/>
                    <a:pt x="36195" y="12382"/>
                    <a:pt x="39053" y="13335"/>
                  </a:cubicBezTo>
                  <a:cubicBezTo>
                    <a:pt x="27623" y="27622"/>
                    <a:pt x="16193" y="42863"/>
                    <a:pt x="4763" y="57150"/>
                  </a:cubicBezTo>
                  <a:cubicBezTo>
                    <a:pt x="4763" y="57150"/>
                    <a:pt x="4763" y="56197"/>
                    <a:pt x="4763" y="56197"/>
                  </a:cubicBezTo>
                  <a:cubicBezTo>
                    <a:pt x="4763" y="53340"/>
                    <a:pt x="4763" y="51435"/>
                    <a:pt x="4763" y="48577"/>
                  </a:cubicBezTo>
                  <a:cubicBezTo>
                    <a:pt x="4763" y="43815"/>
                    <a:pt x="3810" y="39052"/>
                    <a:pt x="3810" y="34290"/>
                  </a:cubicBezTo>
                  <a:cubicBezTo>
                    <a:pt x="2857" y="32385"/>
                    <a:pt x="953" y="30480"/>
                    <a:pt x="0" y="28575"/>
                  </a:cubicBezTo>
                  <a:lnTo>
                    <a:pt x="0" y="28575"/>
                  </a:lnTo>
                  <a:cubicBezTo>
                    <a:pt x="1905" y="19050"/>
                    <a:pt x="2857" y="9525"/>
                    <a:pt x="4763" y="0"/>
                  </a:cubicBezTo>
                  <a:close/>
                </a:path>
              </a:pathLst>
            </a:custGeom>
            <a:solidFill>
              <a:srgbClr val="B0B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1185;p20"/>
            <p:cNvSpPr/>
            <p:nvPr/>
          </p:nvSpPr>
          <p:spPr>
            <a:xfrm>
              <a:off x="6571296" y="4413884"/>
              <a:ext cx="1905" cy="19050"/>
            </a:xfrm>
            <a:custGeom>
              <a:avLst/>
              <a:gdLst/>
              <a:ahLst/>
              <a:cxnLst/>
              <a:rect l="l" t="t" r="r" b="b"/>
              <a:pathLst>
                <a:path w="1905" h="19050" extrusionOk="0">
                  <a:moveTo>
                    <a:pt x="1905" y="0"/>
                  </a:moveTo>
                  <a:cubicBezTo>
                    <a:pt x="953" y="6668"/>
                    <a:pt x="0" y="12383"/>
                    <a:pt x="0" y="19050"/>
                  </a:cubicBezTo>
                  <a:cubicBezTo>
                    <a:pt x="953" y="13335"/>
                    <a:pt x="953" y="6668"/>
                    <a:pt x="1905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1186;p20"/>
            <p:cNvSpPr/>
            <p:nvPr/>
          </p:nvSpPr>
          <p:spPr>
            <a:xfrm>
              <a:off x="6860287" y="3322319"/>
              <a:ext cx="1324544" cy="1755457"/>
            </a:xfrm>
            <a:custGeom>
              <a:avLst/>
              <a:gdLst/>
              <a:ahLst/>
              <a:cxnLst/>
              <a:rect l="l" t="t" r="r" b="b"/>
              <a:pathLst>
                <a:path w="1324544" h="1755457" extrusionOk="0">
                  <a:moveTo>
                    <a:pt x="1323592" y="136208"/>
                  </a:moveTo>
                  <a:cubicBezTo>
                    <a:pt x="1323592" y="140970"/>
                    <a:pt x="1324545" y="145733"/>
                    <a:pt x="1324545" y="150495"/>
                  </a:cubicBezTo>
                  <a:cubicBezTo>
                    <a:pt x="1321687" y="152400"/>
                    <a:pt x="1319782" y="154305"/>
                    <a:pt x="1316925" y="156210"/>
                  </a:cubicBezTo>
                  <a:cubicBezTo>
                    <a:pt x="1319782" y="157163"/>
                    <a:pt x="1321687" y="157163"/>
                    <a:pt x="1324545" y="158115"/>
                  </a:cubicBezTo>
                  <a:cubicBezTo>
                    <a:pt x="1324545" y="158115"/>
                    <a:pt x="1324545" y="159067"/>
                    <a:pt x="1324545" y="159067"/>
                  </a:cubicBezTo>
                  <a:cubicBezTo>
                    <a:pt x="1310257" y="180023"/>
                    <a:pt x="1296922" y="201930"/>
                    <a:pt x="1281682" y="222885"/>
                  </a:cubicBezTo>
                  <a:cubicBezTo>
                    <a:pt x="1153095" y="394335"/>
                    <a:pt x="1023555" y="566737"/>
                    <a:pt x="894015" y="738187"/>
                  </a:cubicBezTo>
                  <a:cubicBezTo>
                    <a:pt x="874012" y="764858"/>
                    <a:pt x="853057" y="792480"/>
                    <a:pt x="832102" y="819150"/>
                  </a:cubicBezTo>
                  <a:cubicBezTo>
                    <a:pt x="828292" y="822008"/>
                    <a:pt x="824482" y="825818"/>
                    <a:pt x="820672" y="828675"/>
                  </a:cubicBezTo>
                  <a:lnTo>
                    <a:pt x="820672" y="828675"/>
                  </a:lnTo>
                  <a:cubicBezTo>
                    <a:pt x="818767" y="830580"/>
                    <a:pt x="817815" y="831533"/>
                    <a:pt x="815910" y="833437"/>
                  </a:cubicBezTo>
                  <a:lnTo>
                    <a:pt x="815910" y="833437"/>
                  </a:lnTo>
                  <a:cubicBezTo>
                    <a:pt x="814005" y="835343"/>
                    <a:pt x="813052" y="837248"/>
                    <a:pt x="811147" y="839152"/>
                  </a:cubicBezTo>
                  <a:cubicBezTo>
                    <a:pt x="811147" y="839152"/>
                    <a:pt x="812100" y="839152"/>
                    <a:pt x="812100" y="839152"/>
                  </a:cubicBezTo>
                  <a:cubicBezTo>
                    <a:pt x="790192" y="842962"/>
                    <a:pt x="772095" y="867727"/>
                    <a:pt x="769237" y="896302"/>
                  </a:cubicBezTo>
                  <a:cubicBezTo>
                    <a:pt x="767332" y="902018"/>
                    <a:pt x="767332" y="908685"/>
                    <a:pt x="764475" y="913448"/>
                  </a:cubicBezTo>
                  <a:cubicBezTo>
                    <a:pt x="706372" y="991552"/>
                    <a:pt x="647317" y="1068705"/>
                    <a:pt x="589215" y="1145858"/>
                  </a:cubicBezTo>
                  <a:cubicBezTo>
                    <a:pt x="588262" y="1146810"/>
                    <a:pt x="586357" y="1146810"/>
                    <a:pt x="585405" y="1147762"/>
                  </a:cubicBezTo>
                  <a:cubicBezTo>
                    <a:pt x="579690" y="1149668"/>
                    <a:pt x="571117" y="1148715"/>
                    <a:pt x="568260" y="1152525"/>
                  </a:cubicBezTo>
                  <a:cubicBezTo>
                    <a:pt x="555877" y="1168718"/>
                    <a:pt x="545400" y="1187768"/>
                    <a:pt x="533017" y="1203960"/>
                  </a:cubicBezTo>
                  <a:cubicBezTo>
                    <a:pt x="510157" y="1234440"/>
                    <a:pt x="485392" y="1263968"/>
                    <a:pt x="461580" y="1294448"/>
                  </a:cubicBezTo>
                  <a:cubicBezTo>
                    <a:pt x="438720" y="1323975"/>
                    <a:pt x="414907" y="1352550"/>
                    <a:pt x="393952" y="1383030"/>
                  </a:cubicBezTo>
                  <a:cubicBezTo>
                    <a:pt x="384427" y="1396365"/>
                    <a:pt x="380617" y="1413510"/>
                    <a:pt x="373950" y="1428750"/>
                  </a:cubicBezTo>
                  <a:cubicBezTo>
                    <a:pt x="358710" y="1448752"/>
                    <a:pt x="343470" y="1468755"/>
                    <a:pt x="328230" y="1487805"/>
                  </a:cubicBezTo>
                  <a:cubicBezTo>
                    <a:pt x="322515" y="1488758"/>
                    <a:pt x="313942" y="1486852"/>
                    <a:pt x="311085" y="1489710"/>
                  </a:cubicBezTo>
                  <a:cubicBezTo>
                    <a:pt x="290130" y="1512570"/>
                    <a:pt x="271080" y="1536383"/>
                    <a:pt x="252030" y="1560195"/>
                  </a:cubicBezTo>
                  <a:cubicBezTo>
                    <a:pt x="246315" y="1567815"/>
                    <a:pt x="246315" y="1581150"/>
                    <a:pt x="239647" y="1588770"/>
                  </a:cubicBezTo>
                  <a:cubicBezTo>
                    <a:pt x="219645" y="1613535"/>
                    <a:pt x="196785" y="1636395"/>
                    <a:pt x="174877" y="1659255"/>
                  </a:cubicBezTo>
                  <a:cubicBezTo>
                    <a:pt x="170115" y="1664018"/>
                    <a:pt x="163447" y="1666875"/>
                    <a:pt x="157732" y="1670685"/>
                  </a:cubicBezTo>
                  <a:cubicBezTo>
                    <a:pt x="152017" y="1676400"/>
                    <a:pt x="145350" y="1682115"/>
                    <a:pt x="141540" y="1688783"/>
                  </a:cubicBezTo>
                  <a:cubicBezTo>
                    <a:pt x="133920" y="1700212"/>
                    <a:pt x="130110" y="1713548"/>
                    <a:pt x="121537" y="1724025"/>
                  </a:cubicBezTo>
                  <a:cubicBezTo>
                    <a:pt x="112012" y="1735455"/>
                    <a:pt x="100582" y="1744980"/>
                    <a:pt x="89152" y="1755458"/>
                  </a:cubicBezTo>
                  <a:cubicBezTo>
                    <a:pt x="77722" y="1744027"/>
                    <a:pt x="64387" y="1733550"/>
                    <a:pt x="54862" y="1720215"/>
                  </a:cubicBezTo>
                  <a:cubicBezTo>
                    <a:pt x="39622" y="1700212"/>
                    <a:pt x="27240" y="1678305"/>
                    <a:pt x="13905" y="1656398"/>
                  </a:cubicBezTo>
                  <a:cubicBezTo>
                    <a:pt x="11047" y="1639252"/>
                    <a:pt x="7237" y="1622108"/>
                    <a:pt x="4380" y="1604962"/>
                  </a:cubicBezTo>
                  <a:cubicBezTo>
                    <a:pt x="2475" y="1592580"/>
                    <a:pt x="-3240" y="1574483"/>
                    <a:pt x="2475" y="1569720"/>
                  </a:cubicBezTo>
                  <a:cubicBezTo>
                    <a:pt x="14857" y="1559243"/>
                    <a:pt x="32955" y="1554480"/>
                    <a:pt x="49147" y="1547812"/>
                  </a:cubicBezTo>
                  <a:cubicBezTo>
                    <a:pt x="48195" y="1574483"/>
                    <a:pt x="48195" y="1574483"/>
                    <a:pt x="66292" y="1572577"/>
                  </a:cubicBezTo>
                  <a:cubicBezTo>
                    <a:pt x="72007" y="1541145"/>
                    <a:pt x="77722" y="1510665"/>
                    <a:pt x="83437" y="1479233"/>
                  </a:cubicBezTo>
                  <a:cubicBezTo>
                    <a:pt x="57720" y="1473518"/>
                    <a:pt x="62482" y="1449705"/>
                    <a:pt x="84390" y="1409700"/>
                  </a:cubicBezTo>
                  <a:cubicBezTo>
                    <a:pt x="96772" y="1406843"/>
                    <a:pt x="108202" y="1407795"/>
                    <a:pt x="114870" y="1402080"/>
                  </a:cubicBezTo>
                  <a:cubicBezTo>
                    <a:pt x="145350" y="1376362"/>
                    <a:pt x="173925" y="1348740"/>
                    <a:pt x="202500" y="1320165"/>
                  </a:cubicBezTo>
                  <a:cubicBezTo>
                    <a:pt x="232980" y="1290637"/>
                    <a:pt x="271080" y="1267777"/>
                    <a:pt x="286320" y="1224915"/>
                  </a:cubicBezTo>
                  <a:cubicBezTo>
                    <a:pt x="287272" y="1222058"/>
                    <a:pt x="292035" y="1219200"/>
                    <a:pt x="293940" y="1217295"/>
                  </a:cubicBezTo>
                  <a:cubicBezTo>
                    <a:pt x="302512" y="1207770"/>
                    <a:pt x="312037" y="1199198"/>
                    <a:pt x="319657" y="1189673"/>
                  </a:cubicBezTo>
                  <a:cubicBezTo>
                    <a:pt x="332040" y="1172527"/>
                    <a:pt x="343470" y="1154430"/>
                    <a:pt x="355852" y="1136333"/>
                  </a:cubicBezTo>
                  <a:cubicBezTo>
                    <a:pt x="357757" y="1137285"/>
                    <a:pt x="359662" y="1138237"/>
                    <a:pt x="361567" y="1140143"/>
                  </a:cubicBezTo>
                  <a:cubicBezTo>
                    <a:pt x="361567" y="1147762"/>
                    <a:pt x="361567" y="1155383"/>
                    <a:pt x="361567" y="1163002"/>
                  </a:cubicBezTo>
                  <a:cubicBezTo>
                    <a:pt x="363472" y="1163955"/>
                    <a:pt x="365377" y="1165860"/>
                    <a:pt x="367282" y="1166812"/>
                  </a:cubicBezTo>
                  <a:cubicBezTo>
                    <a:pt x="383475" y="1148715"/>
                    <a:pt x="399667" y="1131570"/>
                    <a:pt x="415860" y="1113473"/>
                  </a:cubicBezTo>
                  <a:cubicBezTo>
                    <a:pt x="418717" y="1108710"/>
                    <a:pt x="422527" y="1103948"/>
                    <a:pt x="425385" y="1099185"/>
                  </a:cubicBezTo>
                  <a:cubicBezTo>
                    <a:pt x="446340" y="1091565"/>
                    <a:pt x="446340" y="1074420"/>
                    <a:pt x="444435" y="1056323"/>
                  </a:cubicBezTo>
                  <a:cubicBezTo>
                    <a:pt x="444435" y="1053465"/>
                    <a:pt x="444435" y="1049655"/>
                    <a:pt x="444435" y="1046798"/>
                  </a:cubicBezTo>
                  <a:cubicBezTo>
                    <a:pt x="451102" y="1040130"/>
                    <a:pt x="461580" y="1033462"/>
                    <a:pt x="462532" y="1026795"/>
                  </a:cubicBezTo>
                  <a:cubicBezTo>
                    <a:pt x="463485" y="1007745"/>
                    <a:pt x="472057" y="1000125"/>
                    <a:pt x="485392" y="998220"/>
                  </a:cubicBezTo>
                  <a:cubicBezTo>
                    <a:pt x="519682" y="943927"/>
                    <a:pt x="552067" y="891540"/>
                    <a:pt x="582547" y="842010"/>
                  </a:cubicBezTo>
                  <a:cubicBezTo>
                    <a:pt x="582547" y="850583"/>
                    <a:pt x="581595" y="863918"/>
                    <a:pt x="580642" y="876300"/>
                  </a:cubicBezTo>
                  <a:cubicBezTo>
                    <a:pt x="580642" y="877252"/>
                    <a:pt x="579690" y="877252"/>
                    <a:pt x="579690" y="878205"/>
                  </a:cubicBezTo>
                  <a:cubicBezTo>
                    <a:pt x="579690" y="877252"/>
                    <a:pt x="580642" y="877252"/>
                    <a:pt x="580642" y="876300"/>
                  </a:cubicBezTo>
                  <a:cubicBezTo>
                    <a:pt x="590167" y="878205"/>
                    <a:pt x="601597" y="885825"/>
                    <a:pt x="607312" y="869633"/>
                  </a:cubicBezTo>
                  <a:cubicBezTo>
                    <a:pt x="608265" y="865823"/>
                    <a:pt x="615885" y="863918"/>
                    <a:pt x="621600" y="862965"/>
                  </a:cubicBezTo>
                  <a:cubicBezTo>
                    <a:pt x="654937" y="856298"/>
                    <a:pt x="665415" y="842010"/>
                    <a:pt x="666367" y="807720"/>
                  </a:cubicBezTo>
                  <a:cubicBezTo>
                    <a:pt x="666367" y="802005"/>
                    <a:pt x="671130" y="795337"/>
                    <a:pt x="674940" y="789623"/>
                  </a:cubicBezTo>
                  <a:cubicBezTo>
                    <a:pt x="680655" y="782002"/>
                    <a:pt x="688275" y="776287"/>
                    <a:pt x="693037" y="768668"/>
                  </a:cubicBezTo>
                  <a:cubicBezTo>
                    <a:pt x="715897" y="730568"/>
                    <a:pt x="739710" y="692468"/>
                    <a:pt x="759712" y="652462"/>
                  </a:cubicBezTo>
                  <a:cubicBezTo>
                    <a:pt x="768285" y="636270"/>
                    <a:pt x="780667" y="613410"/>
                    <a:pt x="756855" y="598170"/>
                  </a:cubicBezTo>
                  <a:cubicBezTo>
                    <a:pt x="777810" y="556260"/>
                    <a:pt x="797812" y="513398"/>
                    <a:pt x="821625" y="473392"/>
                  </a:cubicBezTo>
                  <a:cubicBezTo>
                    <a:pt x="830197" y="458152"/>
                    <a:pt x="845437" y="441960"/>
                    <a:pt x="868297" y="443865"/>
                  </a:cubicBezTo>
                  <a:cubicBezTo>
                    <a:pt x="873060" y="447675"/>
                    <a:pt x="877822" y="451485"/>
                    <a:pt x="885442" y="457200"/>
                  </a:cubicBezTo>
                  <a:cubicBezTo>
                    <a:pt x="889252" y="453390"/>
                    <a:pt x="893062" y="448627"/>
                    <a:pt x="896872" y="443865"/>
                  </a:cubicBezTo>
                  <a:cubicBezTo>
                    <a:pt x="914970" y="440055"/>
                    <a:pt x="913065" y="423862"/>
                    <a:pt x="914970" y="410527"/>
                  </a:cubicBezTo>
                  <a:cubicBezTo>
                    <a:pt x="914970" y="410527"/>
                    <a:pt x="914970" y="410527"/>
                    <a:pt x="914970" y="410527"/>
                  </a:cubicBezTo>
                  <a:cubicBezTo>
                    <a:pt x="926400" y="400050"/>
                    <a:pt x="936877" y="389573"/>
                    <a:pt x="948307" y="378142"/>
                  </a:cubicBezTo>
                  <a:cubicBezTo>
                    <a:pt x="947355" y="377190"/>
                    <a:pt x="945450" y="375285"/>
                    <a:pt x="944497" y="374333"/>
                  </a:cubicBezTo>
                  <a:cubicBezTo>
                    <a:pt x="939735" y="375285"/>
                    <a:pt x="934020" y="376237"/>
                    <a:pt x="929257" y="378142"/>
                  </a:cubicBezTo>
                  <a:cubicBezTo>
                    <a:pt x="929257" y="375285"/>
                    <a:pt x="929257" y="372427"/>
                    <a:pt x="929257" y="368617"/>
                  </a:cubicBezTo>
                  <a:cubicBezTo>
                    <a:pt x="940687" y="349567"/>
                    <a:pt x="952117" y="330517"/>
                    <a:pt x="964500" y="310515"/>
                  </a:cubicBezTo>
                  <a:cubicBezTo>
                    <a:pt x="973072" y="317183"/>
                    <a:pt x="977835" y="320992"/>
                    <a:pt x="988312" y="328612"/>
                  </a:cubicBezTo>
                  <a:cubicBezTo>
                    <a:pt x="994980" y="304800"/>
                    <a:pt x="999742" y="284798"/>
                    <a:pt x="1005457" y="265748"/>
                  </a:cubicBezTo>
                  <a:cubicBezTo>
                    <a:pt x="1007362" y="260033"/>
                    <a:pt x="1011172" y="255270"/>
                    <a:pt x="1014982" y="251460"/>
                  </a:cubicBezTo>
                  <a:cubicBezTo>
                    <a:pt x="1024507" y="241935"/>
                    <a:pt x="1034985" y="233362"/>
                    <a:pt x="1044510" y="224790"/>
                  </a:cubicBezTo>
                  <a:cubicBezTo>
                    <a:pt x="1049272" y="220980"/>
                    <a:pt x="1054035" y="218123"/>
                    <a:pt x="1059750" y="214312"/>
                  </a:cubicBezTo>
                  <a:cubicBezTo>
                    <a:pt x="1069275" y="206692"/>
                    <a:pt x="1079752" y="200025"/>
                    <a:pt x="1089277" y="192405"/>
                  </a:cubicBezTo>
                  <a:cubicBezTo>
                    <a:pt x="1098802" y="183833"/>
                    <a:pt x="1107375" y="174308"/>
                    <a:pt x="1115947" y="165735"/>
                  </a:cubicBezTo>
                  <a:cubicBezTo>
                    <a:pt x="1116900" y="167640"/>
                    <a:pt x="1118805" y="168592"/>
                    <a:pt x="1119757" y="170498"/>
                  </a:cubicBezTo>
                  <a:cubicBezTo>
                    <a:pt x="1112137" y="183833"/>
                    <a:pt x="1103565" y="197167"/>
                    <a:pt x="1095945" y="210502"/>
                  </a:cubicBezTo>
                  <a:cubicBezTo>
                    <a:pt x="1097850" y="211455"/>
                    <a:pt x="1099755" y="213360"/>
                    <a:pt x="1101660" y="214312"/>
                  </a:cubicBezTo>
                  <a:cubicBezTo>
                    <a:pt x="1115947" y="197167"/>
                    <a:pt x="1130235" y="180023"/>
                    <a:pt x="1145475" y="161925"/>
                  </a:cubicBezTo>
                  <a:cubicBezTo>
                    <a:pt x="1123567" y="160020"/>
                    <a:pt x="1119757" y="151447"/>
                    <a:pt x="1128330" y="133350"/>
                  </a:cubicBezTo>
                  <a:cubicBezTo>
                    <a:pt x="1132140" y="126683"/>
                    <a:pt x="1132140" y="118110"/>
                    <a:pt x="1134997" y="110490"/>
                  </a:cubicBezTo>
                  <a:cubicBezTo>
                    <a:pt x="1137855" y="100013"/>
                    <a:pt x="1140712" y="89535"/>
                    <a:pt x="1144522" y="79058"/>
                  </a:cubicBezTo>
                  <a:cubicBezTo>
                    <a:pt x="1150237" y="63817"/>
                    <a:pt x="1155952" y="48577"/>
                    <a:pt x="1163572" y="29527"/>
                  </a:cubicBezTo>
                  <a:cubicBezTo>
                    <a:pt x="1151190" y="33338"/>
                    <a:pt x="1144522" y="36195"/>
                    <a:pt x="1131187" y="40958"/>
                  </a:cubicBezTo>
                  <a:cubicBezTo>
                    <a:pt x="1138807" y="24765"/>
                    <a:pt x="1142617" y="14288"/>
                    <a:pt x="1149285" y="0"/>
                  </a:cubicBezTo>
                  <a:cubicBezTo>
                    <a:pt x="1171192" y="16192"/>
                    <a:pt x="1198815" y="20955"/>
                    <a:pt x="1195005" y="55245"/>
                  </a:cubicBezTo>
                  <a:cubicBezTo>
                    <a:pt x="1194052" y="60008"/>
                    <a:pt x="1200720" y="65722"/>
                    <a:pt x="1202625" y="70485"/>
                  </a:cubicBezTo>
                  <a:cubicBezTo>
                    <a:pt x="1206435" y="84772"/>
                    <a:pt x="1230247" y="98108"/>
                    <a:pt x="1205482" y="115252"/>
                  </a:cubicBezTo>
                  <a:cubicBezTo>
                    <a:pt x="1215960" y="121920"/>
                    <a:pt x="1224532" y="127635"/>
                    <a:pt x="1234057" y="134302"/>
                  </a:cubicBezTo>
                  <a:cubicBezTo>
                    <a:pt x="1240725" y="125730"/>
                    <a:pt x="1246440" y="119063"/>
                    <a:pt x="1247392" y="118110"/>
                  </a:cubicBezTo>
                  <a:cubicBezTo>
                    <a:pt x="1239772" y="92392"/>
                    <a:pt x="1233105" y="70485"/>
                    <a:pt x="1226437" y="46672"/>
                  </a:cubicBezTo>
                  <a:cubicBezTo>
                    <a:pt x="1243582" y="50483"/>
                    <a:pt x="1255012" y="55245"/>
                    <a:pt x="1267395" y="56197"/>
                  </a:cubicBezTo>
                  <a:cubicBezTo>
                    <a:pt x="1285492" y="58102"/>
                    <a:pt x="1319782" y="91440"/>
                    <a:pt x="1313115" y="108585"/>
                  </a:cubicBezTo>
                  <a:cubicBezTo>
                    <a:pt x="1307400" y="122872"/>
                    <a:pt x="1315020" y="124777"/>
                    <a:pt x="1322640" y="129540"/>
                  </a:cubicBezTo>
                  <a:cubicBezTo>
                    <a:pt x="1322640" y="129540"/>
                    <a:pt x="1322640" y="129540"/>
                    <a:pt x="1322640" y="129540"/>
                  </a:cubicBezTo>
                  <a:cubicBezTo>
                    <a:pt x="1320735" y="133350"/>
                    <a:pt x="1322640" y="135255"/>
                    <a:pt x="1323592" y="136208"/>
                  </a:cubicBezTo>
                  <a:close/>
                  <a:moveTo>
                    <a:pt x="1233105" y="165735"/>
                  </a:moveTo>
                  <a:cubicBezTo>
                    <a:pt x="1248345" y="159067"/>
                    <a:pt x="1257870" y="155258"/>
                    <a:pt x="1269300" y="150495"/>
                  </a:cubicBezTo>
                  <a:cubicBezTo>
                    <a:pt x="1264537" y="140970"/>
                    <a:pt x="1261680" y="134302"/>
                    <a:pt x="1257870" y="127635"/>
                  </a:cubicBezTo>
                  <a:cubicBezTo>
                    <a:pt x="1250250" y="138113"/>
                    <a:pt x="1242630" y="149542"/>
                    <a:pt x="1233105" y="165735"/>
                  </a:cubicBezTo>
                  <a:close/>
                </a:path>
              </a:pathLst>
            </a:custGeom>
            <a:solidFill>
              <a:srgbClr val="8331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p20"/>
            <p:cNvSpPr/>
            <p:nvPr/>
          </p:nvSpPr>
          <p:spPr>
            <a:xfrm>
              <a:off x="7750492" y="3435521"/>
              <a:ext cx="1313384" cy="935500"/>
            </a:xfrm>
            <a:custGeom>
              <a:avLst/>
              <a:gdLst/>
              <a:ahLst/>
              <a:cxnLst/>
              <a:rect l="l" t="t" r="r" b="b"/>
              <a:pathLst>
                <a:path w="1313384" h="935500" extrusionOk="0">
                  <a:moveTo>
                    <a:pt x="947738" y="786910"/>
                  </a:moveTo>
                  <a:cubicBezTo>
                    <a:pt x="913447" y="835488"/>
                    <a:pt x="878205" y="884065"/>
                    <a:pt x="843915" y="931690"/>
                  </a:cubicBezTo>
                  <a:cubicBezTo>
                    <a:pt x="835343" y="938358"/>
                    <a:pt x="822007" y="909783"/>
                    <a:pt x="815340" y="935500"/>
                  </a:cubicBezTo>
                  <a:cubicBezTo>
                    <a:pt x="812482" y="934548"/>
                    <a:pt x="809625" y="934548"/>
                    <a:pt x="805815" y="933596"/>
                  </a:cubicBezTo>
                  <a:cubicBezTo>
                    <a:pt x="802957" y="932643"/>
                    <a:pt x="799147" y="932643"/>
                    <a:pt x="796290" y="931690"/>
                  </a:cubicBezTo>
                  <a:cubicBezTo>
                    <a:pt x="788670" y="929785"/>
                    <a:pt x="781050" y="928833"/>
                    <a:pt x="772477" y="926928"/>
                  </a:cubicBezTo>
                  <a:cubicBezTo>
                    <a:pt x="780097" y="905021"/>
                    <a:pt x="782955" y="885018"/>
                    <a:pt x="761047" y="867873"/>
                  </a:cubicBezTo>
                  <a:cubicBezTo>
                    <a:pt x="755332" y="877398"/>
                    <a:pt x="750570" y="886923"/>
                    <a:pt x="743902" y="894543"/>
                  </a:cubicBezTo>
                  <a:cubicBezTo>
                    <a:pt x="734377" y="905973"/>
                    <a:pt x="724852" y="909783"/>
                    <a:pt x="716280" y="893590"/>
                  </a:cubicBezTo>
                  <a:cubicBezTo>
                    <a:pt x="738188" y="863110"/>
                    <a:pt x="761047" y="833583"/>
                    <a:pt x="782955" y="803103"/>
                  </a:cubicBezTo>
                  <a:cubicBezTo>
                    <a:pt x="794385" y="806913"/>
                    <a:pt x="803910" y="809771"/>
                    <a:pt x="813435" y="812628"/>
                  </a:cubicBezTo>
                  <a:cubicBezTo>
                    <a:pt x="835343" y="817390"/>
                    <a:pt x="852488" y="811675"/>
                    <a:pt x="865822" y="791673"/>
                  </a:cubicBezTo>
                  <a:cubicBezTo>
                    <a:pt x="930593" y="696423"/>
                    <a:pt x="995363" y="601173"/>
                    <a:pt x="1060132" y="505923"/>
                  </a:cubicBezTo>
                  <a:cubicBezTo>
                    <a:pt x="1090613" y="461155"/>
                    <a:pt x="1122997" y="418293"/>
                    <a:pt x="1153477" y="373525"/>
                  </a:cubicBezTo>
                  <a:cubicBezTo>
                    <a:pt x="1174432" y="342093"/>
                    <a:pt x="1201102" y="311613"/>
                    <a:pt x="1184910" y="268750"/>
                  </a:cubicBezTo>
                  <a:cubicBezTo>
                    <a:pt x="1187768" y="268750"/>
                    <a:pt x="1189672" y="268750"/>
                    <a:pt x="1192530" y="267798"/>
                  </a:cubicBezTo>
                  <a:cubicBezTo>
                    <a:pt x="1192530" y="266846"/>
                    <a:pt x="1191577" y="265893"/>
                    <a:pt x="1191577" y="264940"/>
                  </a:cubicBezTo>
                  <a:cubicBezTo>
                    <a:pt x="1189672" y="265893"/>
                    <a:pt x="1186815" y="267798"/>
                    <a:pt x="1184910" y="268750"/>
                  </a:cubicBezTo>
                  <a:cubicBezTo>
                    <a:pt x="1172527" y="263035"/>
                    <a:pt x="1160145" y="256368"/>
                    <a:pt x="1147763" y="250653"/>
                  </a:cubicBezTo>
                  <a:cubicBezTo>
                    <a:pt x="1167765" y="221125"/>
                    <a:pt x="1203007" y="232555"/>
                    <a:pt x="1230630" y="222078"/>
                  </a:cubicBezTo>
                  <a:cubicBezTo>
                    <a:pt x="1199197" y="185883"/>
                    <a:pt x="1021080" y="143021"/>
                    <a:pt x="980122" y="161118"/>
                  </a:cubicBezTo>
                  <a:cubicBezTo>
                    <a:pt x="985838" y="165880"/>
                    <a:pt x="991552" y="169690"/>
                    <a:pt x="997268" y="174453"/>
                  </a:cubicBezTo>
                  <a:cubicBezTo>
                    <a:pt x="996315" y="175405"/>
                    <a:pt x="996315" y="176358"/>
                    <a:pt x="995363" y="177310"/>
                  </a:cubicBezTo>
                  <a:cubicBezTo>
                    <a:pt x="984885" y="175405"/>
                    <a:pt x="975360" y="172548"/>
                    <a:pt x="964882" y="170643"/>
                  </a:cubicBezTo>
                  <a:cubicBezTo>
                    <a:pt x="964882" y="173500"/>
                    <a:pt x="963930" y="177310"/>
                    <a:pt x="963930" y="180168"/>
                  </a:cubicBezTo>
                  <a:cubicBezTo>
                    <a:pt x="983932" y="181121"/>
                    <a:pt x="1003935" y="182073"/>
                    <a:pt x="1025843" y="183025"/>
                  </a:cubicBezTo>
                  <a:cubicBezTo>
                    <a:pt x="1021080" y="189693"/>
                    <a:pt x="1016318" y="195408"/>
                    <a:pt x="1012507" y="201123"/>
                  </a:cubicBezTo>
                  <a:cubicBezTo>
                    <a:pt x="979170" y="232555"/>
                    <a:pt x="945832" y="263035"/>
                    <a:pt x="913447" y="295421"/>
                  </a:cubicBezTo>
                  <a:cubicBezTo>
                    <a:pt x="888682" y="321138"/>
                    <a:pt x="865822" y="348760"/>
                    <a:pt x="842963" y="375430"/>
                  </a:cubicBezTo>
                  <a:cubicBezTo>
                    <a:pt x="826770" y="375430"/>
                    <a:pt x="819150" y="367810"/>
                    <a:pt x="819150" y="351618"/>
                  </a:cubicBezTo>
                  <a:cubicBezTo>
                    <a:pt x="819150" y="350665"/>
                    <a:pt x="820102" y="350665"/>
                    <a:pt x="820102" y="349713"/>
                  </a:cubicBezTo>
                  <a:cubicBezTo>
                    <a:pt x="820102" y="350665"/>
                    <a:pt x="819150" y="350665"/>
                    <a:pt x="819150" y="351618"/>
                  </a:cubicBezTo>
                  <a:cubicBezTo>
                    <a:pt x="814388" y="354475"/>
                    <a:pt x="805815" y="355428"/>
                    <a:pt x="803910" y="359238"/>
                  </a:cubicBezTo>
                  <a:cubicBezTo>
                    <a:pt x="795338" y="376383"/>
                    <a:pt x="787718" y="394480"/>
                    <a:pt x="782002" y="412578"/>
                  </a:cubicBezTo>
                  <a:cubicBezTo>
                    <a:pt x="780097" y="419246"/>
                    <a:pt x="783907" y="427818"/>
                    <a:pt x="785813" y="436390"/>
                  </a:cubicBezTo>
                  <a:cubicBezTo>
                    <a:pt x="785813" y="438296"/>
                    <a:pt x="785813" y="439248"/>
                    <a:pt x="785813" y="441153"/>
                  </a:cubicBezTo>
                  <a:cubicBezTo>
                    <a:pt x="782955" y="445915"/>
                    <a:pt x="780097" y="451630"/>
                    <a:pt x="777240" y="456393"/>
                  </a:cubicBezTo>
                  <a:cubicBezTo>
                    <a:pt x="777240" y="459250"/>
                    <a:pt x="776288" y="462108"/>
                    <a:pt x="776288" y="464965"/>
                  </a:cubicBezTo>
                  <a:cubicBezTo>
                    <a:pt x="773430" y="467823"/>
                    <a:pt x="770572" y="471633"/>
                    <a:pt x="766763" y="474490"/>
                  </a:cubicBezTo>
                  <a:cubicBezTo>
                    <a:pt x="752475" y="493540"/>
                    <a:pt x="741045" y="515448"/>
                    <a:pt x="723900" y="531640"/>
                  </a:cubicBezTo>
                  <a:cubicBezTo>
                    <a:pt x="704850" y="550690"/>
                    <a:pt x="694372" y="570693"/>
                    <a:pt x="695325" y="596410"/>
                  </a:cubicBezTo>
                  <a:cubicBezTo>
                    <a:pt x="689610" y="594506"/>
                    <a:pt x="682943" y="593553"/>
                    <a:pt x="677227" y="591648"/>
                  </a:cubicBezTo>
                  <a:cubicBezTo>
                    <a:pt x="654368" y="623081"/>
                    <a:pt x="631507" y="654513"/>
                    <a:pt x="608647" y="685946"/>
                  </a:cubicBezTo>
                  <a:cubicBezTo>
                    <a:pt x="590550" y="710710"/>
                    <a:pt x="573405" y="735475"/>
                    <a:pt x="556260" y="761193"/>
                  </a:cubicBezTo>
                  <a:cubicBezTo>
                    <a:pt x="552450" y="766908"/>
                    <a:pt x="551497" y="773575"/>
                    <a:pt x="549593" y="780243"/>
                  </a:cubicBezTo>
                  <a:cubicBezTo>
                    <a:pt x="533400" y="788815"/>
                    <a:pt x="516255" y="798340"/>
                    <a:pt x="499110" y="807865"/>
                  </a:cubicBezTo>
                  <a:cubicBezTo>
                    <a:pt x="501015" y="811675"/>
                    <a:pt x="503872" y="817390"/>
                    <a:pt x="506730" y="823106"/>
                  </a:cubicBezTo>
                  <a:cubicBezTo>
                    <a:pt x="504825" y="825963"/>
                    <a:pt x="503872" y="829773"/>
                    <a:pt x="501968" y="832631"/>
                  </a:cubicBezTo>
                  <a:cubicBezTo>
                    <a:pt x="492443" y="830725"/>
                    <a:pt x="481965" y="829773"/>
                    <a:pt x="468630" y="827868"/>
                  </a:cubicBezTo>
                  <a:cubicBezTo>
                    <a:pt x="500063" y="783100"/>
                    <a:pt x="528638" y="742143"/>
                    <a:pt x="558165" y="701185"/>
                  </a:cubicBezTo>
                  <a:cubicBezTo>
                    <a:pt x="588645" y="657371"/>
                    <a:pt x="619125" y="613556"/>
                    <a:pt x="651510" y="571646"/>
                  </a:cubicBezTo>
                  <a:cubicBezTo>
                    <a:pt x="683895" y="529735"/>
                    <a:pt x="714375" y="485921"/>
                    <a:pt x="741997" y="442105"/>
                  </a:cubicBezTo>
                  <a:cubicBezTo>
                    <a:pt x="767715" y="400196"/>
                    <a:pt x="782955" y="351618"/>
                    <a:pt x="802005" y="306850"/>
                  </a:cubicBezTo>
                  <a:cubicBezTo>
                    <a:pt x="817245" y="272560"/>
                    <a:pt x="829627" y="237318"/>
                    <a:pt x="846772" y="203028"/>
                  </a:cubicBezTo>
                  <a:cubicBezTo>
                    <a:pt x="856297" y="184930"/>
                    <a:pt x="855345" y="173500"/>
                    <a:pt x="836295" y="164928"/>
                  </a:cubicBezTo>
                  <a:cubicBezTo>
                    <a:pt x="831532" y="158260"/>
                    <a:pt x="827722" y="147783"/>
                    <a:pt x="822007" y="146830"/>
                  </a:cubicBezTo>
                  <a:cubicBezTo>
                    <a:pt x="811530" y="144925"/>
                    <a:pt x="801052" y="149688"/>
                    <a:pt x="790575" y="150640"/>
                  </a:cubicBezTo>
                  <a:cubicBezTo>
                    <a:pt x="779145" y="144925"/>
                    <a:pt x="767715" y="139210"/>
                    <a:pt x="755332" y="133496"/>
                  </a:cubicBezTo>
                  <a:cubicBezTo>
                    <a:pt x="741997" y="150640"/>
                    <a:pt x="728663" y="166833"/>
                    <a:pt x="715327" y="183025"/>
                  </a:cubicBezTo>
                  <a:cubicBezTo>
                    <a:pt x="713422" y="181121"/>
                    <a:pt x="711518" y="180168"/>
                    <a:pt x="709613" y="178263"/>
                  </a:cubicBezTo>
                  <a:cubicBezTo>
                    <a:pt x="721995" y="159213"/>
                    <a:pt x="734377" y="141115"/>
                    <a:pt x="747713" y="122065"/>
                  </a:cubicBezTo>
                  <a:cubicBezTo>
                    <a:pt x="745807" y="120160"/>
                    <a:pt x="744855" y="118255"/>
                    <a:pt x="742950" y="116350"/>
                  </a:cubicBezTo>
                  <a:cubicBezTo>
                    <a:pt x="737235" y="121113"/>
                    <a:pt x="728663" y="123971"/>
                    <a:pt x="724852" y="130638"/>
                  </a:cubicBezTo>
                  <a:cubicBezTo>
                    <a:pt x="713422" y="148735"/>
                    <a:pt x="703897" y="166833"/>
                    <a:pt x="694372" y="185883"/>
                  </a:cubicBezTo>
                  <a:cubicBezTo>
                    <a:pt x="687705" y="199218"/>
                    <a:pt x="677227" y="214458"/>
                    <a:pt x="690563" y="229698"/>
                  </a:cubicBezTo>
                  <a:cubicBezTo>
                    <a:pt x="676275" y="243033"/>
                    <a:pt x="663893" y="258273"/>
                    <a:pt x="648652" y="270655"/>
                  </a:cubicBezTo>
                  <a:cubicBezTo>
                    <a:pt x="630555" y="285896"/>
                    <a:pt x="610552" y="300183"/>
                    <a:pt x="591502" y="314471"/>
                  </a:cubicBezTo>
                  <a:cubicBezTo>
                    <a:pt x="621030" y="262083"/>
                    <a:pt x="650557" y="209696"/>
                    <a:pt x="680085" y="156355"/>
                  </a:cubicBezTo>
                  <a:cubicBezTo>
                    <a:pt x="687705" y="142068"/>
                    <a:pt x="695325" y="127780"/>
                    <a:pt x="702945" y="112540"/>
                  </a:cubicBezTo>
                  <a:cubicBezTo>
                    <a:pt x="715327" y="85871"/>
                    <a:pt x="707707" y="77298"/>
                    <a:pt x="676275" y="78250"/>
                  </a:cubicBezTo>
                  <a:cubicBezTo>
                    <a:pt x="672465" y="63010"/>
                    <a:pt x="666750" y="56343"/>
                    <a:pt x="650557" y="66821"/>
                  </a:cubicBezTo>
                  <a:cubicBezTo>
                    <a:pt x="631507" y="79203"/>
                    <a:pt x="610552" y="88728"/>
                    <a:pt x="590550" y="99205"/>
                  </a:cubicBezTo>
                  <a:cubicBezTo>
                    <a:pt x="576263" y="106825"/>
                    <a:pt x="561022" y="114446"/>
                    <a:pt x="545782" y="122065"/>
                  </a:cubicBezTo>
                  <a:cubicBezTo>
                    <a:pt x="528638" y="115398"/>
                    <a:pt x="524827" y="127780"/>
                    <a:pt x="521018" y="139210"/>
                  </a:cubicBezTo>
                  <a:cubicBezTo>
                    <a:pt x="503872" y="150640"/>
                    <a:pt x="486727" y="162071"/>
                    <a:pt x="469582" y="173500"/>
                  </a:cubicBezTo>
                  <a:cubicBezTo>
                    <a:pt x="464820" y="172548"/>
                    <a:pt x="460057" y="170643"/>
                    <a:pt x="455295" y="169690"/>
                  </a:cubicBezTo>
                  <a:cubicBezTo>
                    <a:pt x="450532" y="168738"/>
                    <a:pt x="446722" y="167785"/>
                    <a:pt x="442913" y="166833"/>
                  </a:cubicBezTo>
                  <a:cubicBezTo>
                    <a:pt x="455295" y="153498"/>
                    <a:pt x="464820" y="142068"/>
                    <a:pt x="472440" y="134448"/>
                  </a:cubicBezTo>
                  <a:cubicBezTo>
                    <a:pt x="461963" y="125875"/>
                    <a:pt x="456247" y="121113"/>
                    <a:pt x="450532" y="116350"/>
                  </a:cubicBezTo>
                  <a:cubicBezTo>
                    <a:pt x="459105" y="116350"/>
                    <a:pt x="467677" y="116350"/>
                    <a:pt x="478155" y="116350"/>
                  </a:cubicBezTo>
                  <a:cubicBezTo>
                    <a:pt x="465772" y="92538"/>
                    <a:pt x="457200" y="100158"/>
                    <a:pt x="450532" y="116350"/>
                  </a:cubicBezTo>
                  <a:cubicBezTo>
                    <a:pt x="445770" y="120160"/>
                    <a:pt x="440055" y="123971"/>
                    <a:pt x="435293" y="128733"/>
                  </a:cubicBezTo>
                  <a:cubicBezTo>
                    <a:pt x="418147" y="145878"/>
                    <a:pt x="412432" y="168738"/>
                    <a:pt x="407670" y="191598"/>
                  </a:cubicBezTo>
                  <a:cubicBezTo>
                    <a:pt x="405765" y="193503"/>
                    <a:pt x="404813" y="194455"/>
                    <a:pt x="402907" y="196360"/>
                  </a:cubicBezTo>
                  <a:cubicBezTo>
                    <a:pt x="396240" y="203980"/>
                    <a:pt x="390525" y="211600"/>
                    <a:pt x="384810" y="220173"/>
                  </a:cubicBezTo>
                  <a:cubicBezTo>
                    <a:pt x="383857" y="221125"/>
                    <a:pt x="382905" y="221125"/>
                    <a:pt x="382905" y="221125"/>
                  </a:cubicBezTo>
                  <a:cubicBezTo>
                    <a:pt x="382905" y="223030"/>
                    <a:pt x="382905" y="223983"/>
                    <a:pt x="382905" y="225888"/>
                  </a:cubicBezTo>
                  <a:cubicBezTo>
                    <a:pt x="383857" y="223983"/>
                    <a:pt x="383857" y="222078"/>
                    <a:pt x="384810" y="219221"/>
                  </a:cubicBezTo>
                  <a:cubicBezTo>
                    <a:pt x="390525" y="211600"/>
                    <a:pt x="397193" y="203980"/>
                    <a:pt x="402907" y="195408"/>
                  </a:cubicBezTo>
                  <a:cubicBezTo>
                    <a:pt x="404813" y="193503"/>
                    <a:pt x="405765" y="192550"/>
                    <a:pt x="407670" y="190646"/>
                  </a:cubicBezTo>
                  <a:cubicBezTo>
                    <a:pt x="409575" y="197313"/>
                    <a:pt x="410527" y="203028"/>
                    <a:pt x="412432" y="209696"/>
                  </a:cubicBezTo>
                  <a:cubicBezTo>
                    <a:pt x="400050" y="226840"/>
                    <a:pt x="386715" y="243985"/>
                    <a:pt x="374332" y="261130"/>
                  </a:cubicBezTo>
                  <a:cubicBezTo>
                    <a:pt x="368618" y="267798"/>
                    <a:pt x="361950" y="274465"/>
                    <a:pt x="356235" y="281133"/>
                  </a:cubicBezTo>
                  <a:cubicBezTo>
                    <a:pt x="356235" y="283990"/>
                    <a:pt x="355282" y="286848"/>
                    <a:pt x="355282" y="288753"/>
                  </a:cubicBezTo>
                  <a:cubicBezTo>
                    <a:pt x="328613" y="323043"/>
                    <a:pt x="301943" y="358285"/>
                    <a:pt x="275272" y="392575"/>
                  </a:cubicBezTo>
                  <a:cubicBezTo>
                    <a:pt x="260032" y="412578"/>
                    <a:pt x="243840" y="433533"/>
                    <a:pt x="228600" y="453535"/>
                  </a:cubicBezTo>
                  <a:cubicBezTo>
                    <a:pt x="216218" y="460203"/>
                    <a:pt x="203835" y="465918"/>
                    <a:pt x="190500" y="473538"/>
                  </a:cubicBezTo>
                  <a:cubicBezTo>
                    <a:pt x="197168" y="457346"/>
                    <a:pt x="202882" y="444010"/>
                    <a:pt x="207645" y="431628"/>
                  </a:cubicBezTo>
                  <a:cubicBezTo>
                    <a:pt x="204788" y="430675"/>
                    <a:pt x="201930" y="428771"/>
                    <a:pt x="199072" y="427818"/>
                  </a:cubicBezTo>
                  <a:cubicBezTo>
                    <a:pt x="180022" y="457346"/>
                    <a:pt x="160972" y="486873"/>
                    <a:pt x="141922" y="516400"/>
                  </a:cubicBezTo>
                  <a:cubicBezTo>
                    <a:pt x="140970" y="517353"/>
                    <a:pt x="145732" y="522115"/>
                    <a:pt x="148590" y="524973"/>
                  </a:cubicBezTo>
                  <a:cubicBezTo>
                    <a:pt x="149543" y="528783"/>
                    <a:pt x="149543" y="532593"/>
                    <a:pt x="150495" y="535450"/>
                  </a:cubicBezTo>
                  <a:cubicBezTo>
                    <a:pt x="152400" y="534498"/>
                    <a:pt x="154305" y="533546"/>
                    <a:pt x="155257" y="532593"/>
                  </a:cubicBezTo>
                  <a:cubicBezTo>
                    <a:pt x="152400" y="529735"/>
                    <a:pt x="150495" y="526878"/>
                    <a:pt x="147638" y="524973"/>
                  </a:cubicBezTo>
                  <a:cubicBezTo>
                    <a:pt x="157163" y="517353"/>
                    <a:pt x="165735" y="508780"/>
                    <a:pt x="175260" y="501160"/>
                  </a:cubicBezTo>
                  <a:cubicBezTo>
                    <a:pt x="177165" y="503065"/>
                    <a:pt x="178118" y="504018"/>
                    <a:pt x="180022" y="505923"/>
                  </a:cubicBezTo>
                  <a:cubicBezTo>
                    <a:pt x="177165" y="511638"/>
                    <a:pt x="176213" y="518305"/>
                    <a:pt x="171450" y="522115"/>
                  </a:cubicBezTo>
                  <a:cubicBezTo>
                    <a:pt x="160020" y="532593"/>
                    <a:pt x="145732" y="541165"/>
                    <a:pt x="134302" y="552596"/>
                  </a:cubicBezTo>
                  <a:cubicBezTo>
                    <a:pt x="104775" y="583075"/>
                    <a:pt x="77152" y="614508"/>
                    <a:pt x="48577" y="645940"/>
                  </a:cubicBezTo>
                  <a:cubicBezTo>
                    <a:pt x="40957" y="654513"/>
                    <a:pt x="35242" y="664990"/>
                    <a:pt x="28575" y="674515"/>
                  </a:cubicBezTo>
                  <a:cubicBezTo>
                    <a:pt x="20002" y="672610"/>
                    <a:pt x="11430" y="669753"/>
                    <a:pt x="0" y="666896"/>
                  </a:cubicBezTo>
                  <a:cubicBezTo>
                    <a:pt x="40957" y="611650"/>
                    <a:pt x="80010" y="559263"/>
                    <a:pt x="119063" y="507828"/>
                  </a:cubicBezTo>
                  <a:cubicBezTo>
                    <a:pt x="234315" y="354475"/>
                    <a:pt x="350520" y="201123"/>
                    <a:pt x="463868" y="46818"/>
                  </a:cubicBezTo>
                  <a:cubicBezTo>
                    <a:pt x="493395" y="7765"/>
                    <a:pt x="529590" y="-5570"/>
                    <a:pt x="574357" y="2050"/>
                  </a:cubicBezTo>
                  <a:cubicBezTo>
                    <a:pt x="606743" y="7765"/>
                    <a:pt x="638175" y="18243"/>
                    <a:pt x="668655" y="27768"/>
                  </a:cubicBezTo>
                  <a:cubicBezTo>
                    <a:pt x="732472" y="46818"/>
                    <a:pt x="795338" y="65868"/>
                    <a:pt x="858202" y="84918"/>
                  </a:cubicBezTo>
                  <a:cubicBezTo>
                    <a:pt x="981075" y="120160"/>
                    <a:pt x="1104900" y="154450"/>
                    <a:pt x="1227772" y="190646"/>
                  </a:cubicBezTo>
                  <a:cubicBezTo>
                    <a:pt x="1250632" y="197313"/>
                    <a:pt x="1272540" y="208743"/>
                    <a:pt x="1293495" y="220173"/>
                  </a:cubicBezTo>
                  <a:cubicBezTo>
                    <a:pt x="1315402" y="231603"/>
                    <a:pt x="1319213" y="266846"/>
                    <a:pt x="1304925" y="285896"/>
                  </a:cubicBezTo>
                  <a:cubicBezTo>
                    <a:pt x="1263015" y="342093"/>
                    <a:pt x="1221105" y="399243"/>
                    <a:pt x="1180147" y="455440"/>
                  </a:cubicBezTo>
                  <a:cubicBezTo>
                    <a:pt x="1166813" y="472585"/>
                    <a:pt x="1153477" y="489730"/>
                    <a:pt x="1140143" y="507828"/>
                  </a:cubicBezTo>
                  <a:cubicBezTo>
                    <a:pt x="1133475" y="509733"/>
                    <a:pt x="1126807" y="510685"/>
                    <a:pt x="1121093" y="512590"/>
                  </a:cubicBezTo>
                  <a:lnTo>
                    <a:pt x="1120140" y="510685"/>
                  </a:lnTo>
                  <a:lnTo>
                    <a:pt x="1119188" y="511638"/>
                  </a:lnTo>
                  <a:lnTo>
                    <a:pt x="1121093" y="512590"/>
                  </a:lnTo>
                  <a:cubicBezTo>
                    <a:pt x="1122045" y="518305"/>
                    <a:pt x="1122997" y="524973"/>
                    <a:pt x="1123950" y="530688"/>
                  </a:cubicBezTo>
                  <a:cubicBezTo>
                    <a:pt x="1122045" y="534498"/>
                    <a:pt x="1119188" y="537356"/>
                    <a:pt x="1117282" y="541165"/>
                  </a:cubicBezTo>
                  <a:cubicBezTo>
                    <a:pt x="1112520" y="541165"/>
                    <a:pt x="1106805" y="540213"/>
                    <a:pt x="1097280" y="539260"/>
                  </a:cubicBezTo>
                  <a:cubicBezTo>
                    <a:pt x="1105852" y="533546"/>
                    <a:pt x="1109663" y="531640"/>
                    <a:pt x="1113472" y="528783"/>
                  </a:cubicBezTo>
                  <a:cubicBezTo>
                    <a:pt x="1110615" y="519258"/>
                    <a:pt x="1106805" y="508780"/>
                    <a:pt x="1102995" y="494493"/>
                  </a:cubicBezTo>
                  <a:cubicBezTo>
                    <a:pt x="1099185" y="503065"/>
                    <a:pt x="1095375" y="506875"/>
                    <a:pt x="1096327" y="509733"/>
                  </a:cubicBezTo>
                  <a:cubicBezTo>
                    <a:pt x="1099185" y="531640"/>
                    <a:pt x="1096327" y="547833"/>
                    <a:pt x="1071563" y="553548"/>
                  </a:cubicBezTo>
                  <a:cubicBezTo>
                    <a:pt x="1065847" y="554500"/>
                    <a:pt x="1061085" y="562121"/>
                    <a:pt x="1057275" y="566883"/>
                  </a:cubicBezTo>
                  <a:cubicBezTo>
                    <a:pt x="1027747" y="609746"/>
                    <a:pt x="998220" y="653560"/>
                    <a:pt x="968693" y="696423"/>
                  </a:cubicBezTo>
                  <a:cubicBezTo>
                    <a:pt x="958215" y="711663"/>
                    <a:pt x="945832" y="725950"/>
                    <a:pt x="935355" y="741190"/>
                  </a:cubicBezTo>
                  <a:cubicBezTo>
                    <a:pt x="929640" y="750715"/>
                    <a:pt x="926782" y="762146"/>
                    <a:pt x="922020" y="771671"/>
                  </a:cubicBezTo>
                  <a:cubicBezTo>
                    <a:pt x="930593" y="777385"/>
                    <a:pt x="939165" y="782148"/>
                    <a:pt x="947738" y="786910"/>
                  </a:cubicBezTo>
                  <a:close/>
                  <a:moveTo>
                    <a:pt x="1285875" y="240175"/>
                  </a:moveTo>
                  <a:cubicBezTo>
                    <a:pt x="1285875" y="239223"/>
                    <a:pt x="1286827" y="239223"/>
                    <a:pt x="1286827" y="238271"/>
                  </a:cubicBezTo>
                  <a:cubicBezTo>
                    <a:pt x="1286827" y="238271"/>
                    <a:pt x="1286827" y="239223"/>
                    <a:pt x="1285875" y="240175"/>
                  </a:cubicBezTo>
                  <a:cubicBezTo>
                    <a:pt x="1283970" y="240175"/>
                    <a:pt x="1283018" y="240175"/>
                    <a:pt x="1281113" y="240175"/>
                  </a:cubicBezTo>
                  <a:cubicBezTo>
                    <a:pt x="1281113" y="238271"/>
                    <a:pt x="1281113" y="236365"/>
                    <a:pt x="1281113" y="234460"/>
                  </a:cubicBezTo>
                  <a:cubicBezTo>
                    <a:pt x="1274445" y="234460"/>
                    <a:pt x="1268730" y="233508"/>
                    <a:pt x="1262063" y="233508"/>
                  </a:cubicBezTo>
                  <a:cubicBezTo>
                    <a:pt x="1262063" y="235413"/>
                    <a:pt x="1262063" y="237318"/>
                    <a:pt x="1262063" y="238271"/>
                  </a:cubicBezTo>
                  <a:cubicBezTo>
                    <a:pt x="1268730" y="238271"/>
                    <a:pt x="1274445" y="239223"/>
                    <a:pt x="1281113" y="239223"/>
                  </a:cubicBezTo>
                  <a:cubicBezTo>
                    <a:pt x="1283018" y="240175"/>
                    <a:pt x="1284922" y="240175"/>
                    <a:pt x="1285875" y="240175"/>
                  </a:cubicBezTo>
                  <a:close/>
                  <a:moveTo>
                    <a:pt x="786765" y="870731"/>
                  </a:moveTo>
                  <a:cubicBezTo>
                    <a:pt x="791527" y="870731"/>
                    <a:pt x="796290" y="869778"/>
                    <a:pt x="801052" y="869778"/>
                  </a:cubicBezTo>
                  <a:cubicBezTo>
                    <a:pt x="801052" y="868825"/>
                    <a:pt x="800100" y="866921"/>
                    <a:pt x="800100" y="865968"/>
                  </a:cubicBezTo>
                  <a:cubicBezTo>
                    <a:pt x="795338" y="866921"/>
                    <a:pt x="791527" y="868825"/>
                    <a:pt x="786765" y="870731"/>
                  </a:cubicBezTo>
                  <a:cubicBezTo>
                    <a:pt x="786765" y="871683"/>
                    <a:pt x="785813" y="871683"/>
                    <a:pt x="785813" y="872635"/>
                  </a:cubicBezTo>
                  <a:cubicBezTo>
                    <a:pt x="785813" y="871683"/>
                    <a:pt x="786765" y="871683"/>
                    <a:pt x="786765" y="870731"/>
                  </a:cubicBezTo>
                  <a:close/>
                  <a:moveTo>
                    <a:pt x="1249680" y="243985"/>
                  </a:moveTo>
                  <a:cubicBezTo>
                    <a:pt x="1250632" y="241128"/>
                    <a:pt x="1251585" y="238271"/>
                    <a:pt x="1251585" y="235413"/>
                  </a:cubicBezTo>
                  <a:cubicBezTo>
                    <a:pt x="1246822" y="234460"/>
                    <a:pt x="1243013" y="232555"/>
                    <a:pt x="1238250" y="231603"/>
                  </a:cubicBezTo>
                  <a:cubicBezTo>
                    <a:pt x="1237297" y="231603"/>
                    <a:pt x="1236345" y="236365"/>
                    <a:pt x="1235393" y="239223"/>
                  </a:cubicBezTo>
                  <a:cubicBezTo>
                    <a:pt x="1240155" y="241128"/>
                    <a:pt x="1244918" y="243033"/>
                    <a:pt x="1249680" y="243985"/>
                  </a:cubicBezTo>
                  <a:close/>
                  <a:moveTo>
                    <a:pt x="1193482" y="234460"/>
                  </a:moveTo>
                  <a:cubicBezTo>
                    <a:pt x="1192530" y="236365"/>
                    <a:pt x="1192530" y="237318"/>
                    <a:pt x="1191577" y="239223"/>
                  </a:cubicBezTo>
                  <a:cubicBezTo>
                    <a:pt x="1198245" y="240175"/>
                    <a:pt x="1204913" y="242080"/>
                    <a:pt x="1211580" y="243033"/>
                  </a:cubicBezTo>
                  <a:cubicBezTo>
                    <a:pt x="1211580" y="241128"/>
                    <a:pt x="1212532" y="238271"/>
                    <a:pt x="1212532" y="236365"/>
                  </a:cubicBezTo>
                  <a:cubicBezTo>
                    <a:pt x="1205865" y="236365"/>
                    <a:pt x="1199197" y="235413"/>
                    <a:pt x="1193482" y="23446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20"/>
            <p:cNvSpPr/>
            <p:nvPr/>
          </p:nvSpPr>
          <p:spPr>
            <a:xfrm>
              <a:off x="7279956" y="5059679"/>
              <a:ext cx="772477" cy="423900"/>
            </a:xfrm>
            <a:custGeom>
              <a:avLst/>
              <a:gdLst/>
              <a:ahLst/>
              <a:cxnLst/>
              <a:rect l="l" t="t" r="r" b="b"/>
              <a:pathLst>
                <a:path w="772477" h="423900" extrusionOk="0">
                  <a:moveTo>
                    <a:pt x="772478" y="66675"/>
                  </a:moveTo>
                  <a:cubicBezTo>
                    <a:pt x="718185" y="142875"/>
                    <a:pt x="664845" y="220027"/>
                    <a:pt x="610553" y="296227"/>
                  </a:cubicBezTo>
                  <a:cubicBezTo>
                    <a:pt x="591503" y="322897"/>
                    <a:pt x="569595" y="347663"/>
                    <a:pt x="551498" y="374332"/>
                  </a:cubicBezTo>
                  <a:cubicBezTo>
                    <a:pt x="526733" y="410527"/>
                    <a:pt x="492443" y="422910"/>
                    <a:pt x="451485" y="423863"/>
                  </a:cubicBezTo>
                  <a:cubicBezTo>
                    <a:pt x="391478" y="424815"/>
                    <a:pt x="335280" y="407670"/>
                    <a:pt x="280035" y="388620"/>
                  </a:cubicBezTo>
                  <a:cubicBezTo>
                    <a:pt x="192405" y="358140"/>
                    <a:pt x="105728" y="324802"/>
                    <a:pt x="19050" y="292417"/>
                  </a:cubicBezTo>
                  <a:cubicBezTo>
                    <a:pt x="12383" y="289560"/>
                    <a:pt x="6668" y="286702"/>
                    <a:pt x="0" y="282892"/>
                  </a:cubicBezTo>
                  <a:cubicBezTo>
                    <a:pt x="9525" y="280988"/>
                    <a:pt x="19050" y="278130"/>
                    <a:pt x="28575" y="278130"/>
                  </a:cubicBezTo>
                  <a:cubicBezTo>
                    <a:pt x="46673" y="279082"/>
                    <a:pt x="54293" y="272415"/>
                    <a:pt x="52388" y="254317"/>
                  </a:cubicBezTo>
                  <a:lnTo>
                    <a:pt x="52388" y="254317"/>
                  </a:lnTo>
                  <a:cubicBezTo>
                    <a:pt x="58103" y="254317"/>
                    <a:pt x="63818" y="253365"/>
                    <a:pt x="69533" y="253365"/>
                  </a:cubicBezTo>
                  <a:cubicBezTo>
                    <a:pt x="97155" y="290513"/>
                    <a:pt x="138113" y="299085"/>
                    <a:pt x="180023" y="297180"/>
                  </a:cubicBezTo>
                  <a:cubicBezTo>
                    <a:pt x="190500" y="297180"/>
                    <a:pt x="202883" y="284797"/>
                    <a:pt x="209550" y="275272"/>
                  </a:cubicBezTo>
                  <a:cubicBezTo>
                    <a:pt x="250508" y="218122"/>
                    <a:pt x="289560" y="160972"/>
                    <a:pt x="329565" y="103822"/>
                  </a:cubicBezTo>
                  <a:cubicBezTo>
                    <a:pt x="329565" y="109538"/>
                    <a:pt x="330518" y="116205"/>
                    <a:pt x="327660" y="120967"/>
                  </a:cubicBezTo>
                  <a:cubicBezTo>
                    <a:pt x="322898" y="131445"/>
                    <a:pt x="316230" y="140970"/>
                    <a:pt x="311468" y="150495"/>
                  </a:cubicBezTo>
                  <a:cubicBezTo>
                    <a:pt x="306705" y="157163"/>
                    <a:pt x="301943" y="162877"/>
                    <a:pt x="298133" y="169545"/>
                  </a:cubicBezTo>
                  <a:cubicBezTo>
                    <a:pt x="280035" y="204788"/>
                    <a:pt x="271463" y="242888"/>
                    <a:pt x="267653" y="282892"/>
                  </a:cubicBezTo>
                  <a:cubicBezTo>
                    <a:pt x="264795" y="309563"/>
                    <a:pt x="263843" y="328613"/>
                    <a:pt x="296228" y="336232"/>
                  </a:cubicBezTo>
                  <a:cubicBezTo>
                    <a:pt x="295275" y="336232"/>
                    <a:pt x="297180" y="336232"/>
                    <a:pt x="298133" y="335280"/>
                  </a:cubicBezTo>
                  <a:cubicBezTo>
                    <a:pt x="307658" y="321945"/>
                    <a:pt x="317183" y="309563"/>
                    <a:pt x="325755" y="296227"/>
                  </a:cubicBezTo>
                  <a:cubicBezTo>
                    <a:pt x="365760" y="352425"/>
                    <a:pt x="429578" y="351472"/>
                    <a:pt x="473393" y="290513"/>
                  </a:cubicBezTo>
                  <a:cubicBezTo>
                    <a:pt x="466725" y="285750"/>
                    <a:pt x="460058" y="280988"/>
                    <a:pt x="453390" y="277177"/>
                  </a:cubicBezTo>
                  <a:cubicBezTo>
                    <a:pt x="453390" y="276225"/>
                    <a:pt x="453390" y="275272"/>
                    <a:pt x="453390" y="274320"/>
                  </a:cubicBezTo>
                  <a:cubicBezTo>
                    <a:pt x="465773" y="261938"/>
                    <a:pt x="480060" y="250507"/>
                    <a:pt x="490538" y="237172"/>
                  </a:cubicBezTo>
                  <a:cubicBezTo>
                    <a:pt x="550545" y="158115"/>
                    <a:pt x="609600" y="79057"/>
                    <a:pt x="668655" y="0"/>
                  </a:cubicBezTo>
                  <a:cubicBezTo>
                    <a:pt x="670560" y="7620"/>
                    <a:pt x="672465" y="16192"/>
                    <a:pt x="674370" y="23813"/>
                  </a:cubicBezTo>
                  <a:cubicBezTo>
                    <a:pt x="674370" y="24765"/>
                    <a:pt x="673418" y="24765"/>
                    <a:pt x="673418" y="25717"/>
                  </a:cubicBezTo>
                  <a:cubicBezTo>
                    <a:pt x="673418" y="24765"/>
                    <a:pt x="674370" y="24765"/>
                    <a:pt x="674370" y="23813"/>
                  </a:cubicBezTo>
                  <a:cubicBezTo>
                    <a:pt x="686753" y="25717"/>
                    <a:pt x="698182" y="28575"/>
                    <a:pt x="710565" y="30480"/>
                  </a:cubicBezTo>
                  <a:cubicBezTo>
                    <a:pt x="710565" y="33338"/>
                    <a:pt x="710565" y="35242"/>
                    <a:pt x="710565" y="38100"/>
                  </a:cubicBezTo>
                  <a:cubicBezTo>
                    <a:pt x="716280" y="35242"/>
                    <a:pt x="721043" y="32385"/>
                    <a:pt x="725805" y="30480"/>
                  </a:cubicBezTo>
                  <a:cubicBezTo>
                    <a:pt x="730568" y="36195"/>
                    <a:pt x="737235" y="46672"/>
                    <a:pt x="740093" y="45720"/>
                  </a:cubicBezTo>
                  <a:cubicBezTo>
                    <a:pt x="758190" y="40005"/>
                    <a:pt x="763905" y="56197"/>
                    <a:pt x="772478" y="66675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p20"/>
            <p:cNvSpPr/>
            <p:nvPr/>
          </p:nvSpPr>
          <p:spPr>
            <a:xfrm>
              <a:off x="7918131" y="3741183"/>
              <a:ext cx="1171887" cy="1645203"/>
            </a:xfrm>
            <a:custGeom>
              <a:avLst/>
              <a:gdLst/>
              <a:ahLst/>
              <a:cxnLst/>
              <a:rect l="l" t="t" r="r" b="b"/>
              <a:pathLst>
                <a:path w="1171887" h="1645203" extrusionOk="0">
                  <a:moveTo>
                    <a:pt x="455295" y="985121"/>
                  </a:moveTo>
                  <a:cubicBezTo>
                    <a:pt x="500063" y="921303"/>
                    <a:pt x="544830" y="857486"/>
                    <a:pt x="590550" y="793668"/>
                  </a:cubicBezTo>
                  <a:cubicBezTo>
                    <a:pt x="771525" y="540303"/>
                    <a:pt x="951548" y="287891"/>
                    <a:pt x="1132523" y="34526"/>
                  </a:cubicBezTo>
                  <a:cubicBezTo>
                    <a:pt x="1142048" y="21191"/>
                    <a:pt x="1142048" y="-2622"/>
                    <a:pt x="1168718" y="236"/>
                  </a:cubicBezTo>
                  <a:cubicBezTo>
                    <a:pt x="1177290" y="33573"/>
                    <a:pt x="1167765" y="62148"/>
                    <a:pt x="1148715" y="87866"/>
                  </a:cubicBezTo>
                  <a:cubicBezTo>
                    <a:pt x="1101090" y="154541"/>
                    <a:pt x="1051560" y="219311"/>
                    <a:pt x="1003935" y="285986"/>
                  </a:cubicBezTo>
                  <a:cubicBezTo>
                    <a:pt x="966788" y="337421"/>
                    <a:pt x="932498" y="390761"/>
                    <a:pt x="896303" y="442196"/>
                  </a:cubicBezTo>
                  <a:cubicBezTo>
                    <a:pt x="819150" y="550781"/>
                    <a:pt x="741045" y="658413"/>
                    <a:pt x="664845" y="766046"/>
                  </a:cubicBezTo>
                  <a:cubicBezTo>
                    <a:pt x="605790" y="848913"/>
                    <a:pt x="548640" y="932733"/>
                    <a:pt x="489585" y="1015601"/>
                  </a:cubicBezTo>
                  <a:cubicBezTo>
                    <a:pt x="424815" y="1106088"/>
                    <a:pt x="360045" y="1196576"/>
                    <a:pt x="295275" y="1286111"/>
                  </a:cubicBezTo>
                  <a:cubicBezTo>
                    <a:pt x="289560" y="1293731"/>
                    <a:pt x="283845" y="1300398"/>
                    <a:pt x="278130" y="1308018"/>
                  </a:cubicBezTo>
                  <a:cubicBezTo>
                    <a:pt x="276225" y="1309923"/>
                    <a:pt x="274320" y="1311828"/>
                    <a:pt x="272415" y="1313733"/>
                  </a:cubicBezTo>
                  <a:cubicBezTo>
                    <a:pt x="272415" y="1313733"/>
                    <a:pt x="273368" y="1313733"/>
                    <a:pt x="273368" y="1313733"/>
                  </a:cubicBezTo>
                  <a:cubicBezTo>
                    <a:pt x="271463" y="1315638"/>
                    <a:pt x="270510" y="1316591"/>
                    <a:pt x="268605" y="1318496"/>
                  </a:cubicBezTo>
                  <a:lnTo>
                    <a:pt x="267653" y="1317543"/>
                  </a:lnTo>
                  <a:cubicBezTo>
                    <a:pt x="267653" y="1317543"/>
                    <a:pt x="268605" y="1318496"/>
                    <a:pt x="268605" y="1318496"/>
                  </a:cubicBezTo>
                  <a:cubicBezTo>
                    <a:pt x="267653" y="1320401"/>
                    <a:pt x="265748" y="1321353"/>
                    <a:pt x="264795" y="1323258"/>
                  </a:cubicBezTo>
                  <a:cubicBezTo>
                    <a:pt x="264795" y="1323258"/>
                    <a:pt x="264795" y="1324211"/>
                    <a:pt x="264795" y="1324211"/>
                  </a:cubicBezTo>
                  <a:cubicBezTo>
                    <a:pt x="244793" y="1332783"/>
                    <a:pt x="232410" y="1347071"/>
                    <a:pt x="230505" y="1369931"/>
                  </a:cubicBezTo>
                  <a:cubicBezTo>
                    <a:pt x="230505" y="1369931"/>
                    <a:pt x="230505" y="1369931"/>
                    <a:pt x="230505" y="1369931"/>
                  </a:cubicBezTo>
                  <a:cubicBezTo>
                    <a:pt x="227648" y="1374693"/>
                    <a:pt x="223838" y="1379456"/>
                    <a:pt x="220980" y="1383266"/>
                  </a:cubicBezTo>
                  <a:cubicBezTo>
                    <a:pt x="220980" y="1383266"/>
                    <a:pt x="220980" y="1383266"/>
                    <a:pt x="220980" y="1383266"/>
                  </a:cubicBezTo>
                  <a:cubicBezTo>
                    <a:pt x="201930" y="1388981"/>
                    <a:pt x="193357" y="1402316"/>
                    <a:pt x="193357" y="1421366"/>
                  </a:cubicBezTo>
                  <a:cubicBezTo>
                    <a:pt x="193357" y="1421366"/>
                    <a:pt x="193357" y="1421366"/>
                    <a:pt x="193357" y="1421366"/>
                  </a:cubicBezTo>
                  <a:cubicBezTo>
                    <a:pt x="173355" y="1428033"/>
                    <a:pt x="164782" y="1443273"/>
                    <a:pt x="159068" y="1462323"/>
                  </a:cubicBezTo>
                  <a:cubicBezTo>
                    <a:pt x="135255" y="1500423"/>
                    <a:pt x="111443" y="1537571"/>
                    <a:pt x="87630" y="1575671"/>
                  </a:cubicBezTo>
                  <a:cubicBezTo>
                    <a:pt x="81915" y="1584243"/>
                    <a:pt x="75248" y="1591863"/>
                    <a:pt x="68580" y="1599483"/>
                  </a:cubicBezTo>
                  <a:cubicBezTo>
                    <a:pt x="67628" y="1601388"/>
                    <a:pt x="65723" y="1603293"/>
                    <a:pt x="64770" y="1605198"/>
                  </a:cubicBezTo>
                  <a:cubicBezTo>
                    <a:pt x="55245" y="1618533"/>
                    <a:pt x="44768" y="1631868"/>
                    <a:pt x="35243" y="1645203"/>
                  </a:cubicBezTo>
                  <a:cubicBezTo>
                    <a:pt x="35243" y="1640441"/>
                    <a:pt x="34290" y="1634726"/>
                    <a:pt x="36195" y="1631868"/>
                  </a:cubicBezTo>
                  <a:cubicBezTo>
                    <a:pt x="44768" y="1617581"/>
                    <a:pt x="54293" y="1603293"/>
                    <a:pt x="63818" y="1589006"/>
                  </a:cubicBezTo>
                  <a:cubicBezTo>
                    <a:pt x="52388" y="1578528"/>
                    <a:pt x="44768" y="1576623"/>
                    <a:pt x="34290" y="1589958"/>
                  </a:cubicBezTo>
                  <a:cubicBezTo>
                    <a:pt x="24765" y="1602341"/>
                    <a:pt x="11430" y="1611866"/>
                    <a:pt x="0" y="1622343"/>
                  </a:cubicBezTo>
                  <a:cubicBezTo>
                    <a:pt x="32385" y="1576623"/>
                    <a:pt x="63818" y="1529951"/>
                    <a:pt x="96203" y="1484231"/>
                  </a:cubicBezTo>
                  <a:cubicBezTo>
                    <a:pt x="166688" y="1385171"/>
                    <a:pt x="237173" y="1287063"/>
                    <a:pt x="307657" y="1188956"/>
                  </a:cubicBezTo>
                  <a:cubicBezTo>
                    <a:pt x="314325" y="1179431"/>
                    <a:pt x="325755" y="1173716"/>
                    <a:pt x="338138" y="1164191"/>
                  </a:cubicBezTo>
                  <a:cubicBezTo>
                    <a:pt x="338138" y="1164191"/>
                    <a:pt x="337185" y="1157523"/>
                    <a:pt x="336232" y="1151808"/>
                  </a:cubicBezTo>
                  <a:cubicBezTo>
                    <a:pt x="337185" y="1152761"/>
                    <a:pt x="339090" y="1152761"/>
                    <a:pt x="340043" y="1153713"/>
                  </a:cubicBezTo>
                  <a:cubicBezTo>
                    <a:pt x="340043" y="1151808"/>
                    <a:pt x="340043" y="1148951"/>
                    <a:pt x="340995" y="1147046"/>
                  </a:cubicBezTo>
                  <a:cubicBezTo>
                    <a:pt x="340995" y="1147046"/>
                    <a:pt x="340995" y="1147998"/>
                    <a:pt x="340995" y="1147998"/>
                  </a:cubicBezTo>
                  <a:cubicBezTo>
                    <a:pt x="342900" y="1146093"/>
                    <a:pt x="344805" y="1144188"/>
                    <a:pt x="345757" y="1142283"/>
                  </a:cubicBezTo>
                  <a:cubicBezTo>
                    <a:pt x="345757" y="1142283"/>
                    <a:pt x="344805" y="1142283"/>
                    <a:pt x="344805" y="1142283"/>
                  </a:cubicBezTo>
                  <a:cubicBezTo>
                    <a:pt x="349568" y="1140378"/>
                    <a:pt x="356235" y="1140378"/>
                    <a:pt x="359093" y="1136568"/>
                  </a:cubicBezTo>
                  <a:cubicBezTo>
                    <a:pt x="387668" y="1097516"/>
                    <a:pt x="417195" y="1057511"/>
                    <a:pt x="444818" y="1017506"/>
                  </a:cubicBezTo>
                  <a:cubicBezTo>
                    <a:pt x="450532" y="1008933"/>
                    <a:pt x="451485" y="996551"/>
                    <a:pt x="455295" y="985121"/>
                  </a:cubicBezTo>
                  <a:close/>
                </a:path>
              </a:pathLst>
            </a:custGeom>
            <a:solidFill>
              <a:srgbClr val="9A6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1190;p20"/>
            <p:cNvSpPr/>
            <p:nvPr/>
          </p:nvSpPr>
          <p:spPr>
            <a:xfrm>
              <a:off x="6958027" y="4780596"/>
              <a:ext cx="605867" cy="548640"/>
            </a:xfrm>
            <a:custGeom>
              <a:avLst/>
              <a:gdLst/>
              <a:ahLst/>
              <a:cxnLst/>
              <a:rect l="l" t="t" r="r" b="b"/>
              <a:pathLst>
                <a:path w="605867" h="548640" extrusionOk="0">
                  <a:moveTo>
                    <a:pt x="267638" y="493395"/>
                  </a:moveTo>
                  <a:cubicBezTo>
                    <a:pt x="276210" y="489585"/>
                    <a:pt x="285735" y="485775"/>
                    <a:pt x="294307" y="481965"/>
                  </a:cubicBezTo>
                  <a:cubicBezTo>
                    <a:pt x="297165" y="480060"/>
                    <a:pt x="300022" y="478155"/>
                    <a:pt x="303832" y="477203"/>
                  </a:cubicBezTo>
                  <a:cubicBezTo>
                    <a:pt x="311453" y="472440"/>
                    <a:pt x="321930" y="470535"/>
                    <a:pt x="326692" y="463868"/>
                  </a:cubicBezTo>
                  <a:cubicBezTo>
                    <a:pt x="411465" y="353378"/>
                    <a:pt x="496238" y="241935"/>
                    <a:pt x="580057" y="130493"/>
                  </a:cubicBezTo>
                  <a:cubicBezTo>
                    <a:pt x="584820" y="123825"/>
                    <a:pt x="591488" y="117158"/>
                    <a:pt x="597203" y="110490"/>
                  </a:cubicBezTo>
                  <a:cubicBezTo>
                    <a:pt x="600060" y="114300"/>
                    <a:pt x="606728" y="118110"/>
                    <a:pt x="605775" y="120968"/>
                  </a:cubicBezTo>
                  <a:cubicBezTo>
                    <a:pt x="603870" y="128588"/>
                    <a:pt x="599107" y="135255"/>
                    <a:pt x="596250" y="142875"/>
                  </a:cubicBezTo>
                  <a:cubicBezTo>
                    <a:pt x="590535" y="152400"/>
                    <a:pt x="583867" y="161925"/>
                    <a:pt x="578153" y="171450"/>
                  </a:cubicBezTo>
                  <a:cubicBezTo>
                    <a:pt x="576248" y="176213"/>
                    <a:pt x="574342" y="180022"/>
                    <a:pt x="572438" y="184785"/>
                  </a:cubicBezTo>
                  <a:cubicBezTo>
                    <a:pt x="561960" y="199072"/>
                    <a:pt x="551482" y="214313"/>
                    <a:pt x="540053" y="228600"/>
                  </a:cubicBezTo>
                  <a:cubicBezTo>
                    <a:pt x="521955" y="251460"/>
                    <a:pt x="502905" y="272415"/>
                    <a:pt x="486713" y="296228"/>
                  </a:cubicBezTo>
                  <a:cubicBezTo>
                    <a:pt x="447660" y="351472"/>
                    <a:pt x="409560" y="406718"/>
                    <a:pt x="370507" y="462915"/>
                  </a:cubicBezTo>
                  <a:cubicBezTo>
                    <a:pt x="345742" y="478155"/>
                    <a:pt x="320978" y="494347"/>
                    <a:pt x="289545" y="513397"/>
                  </a:cubicBezTo>
                  <a:cubicBezTo>
                    <a:pt x="311453" y="507683"/>
                    <a:pt x="327645" y="503872"/>
                    <a:pt x="342885" y="500063"/>
                  </a:cubicBezTo>
                  <a:cubicBezTo>
                    <a:pt x="342885" y="505778"/>
                    <a:pt x="342885" y="512445"/>
                    <a:pt x="341932" y="518160"/>
                  </a:cubicBezTo>
                  <a:cubicBezTo>
                    <a:pt x="324788" y="521970"/>
                    <a:pt x="308595" y="524828"/>
                    <a:pt x="291450" y="528638"/>
                  </a:cubicBezTo>
                  <a:cubicBezTo>
                    <a:pt x="292403" y="530543"/>
                    <a:pt x="292403" y="533400"/>
                    <a:pt x="293355" y="535305"/>
                  </a:cubicBezTo>
                  <a:cubicBezTo>
                    <a:pt x="306690" y="537210"/>
                    <a:pt x="320025" y="538163"/>
                    <a:pt x="334313" y="540068"/>
                  </a:cubicBezTo>
                  <a:cubicBezTo>
                    <a:pt x="334313" y="541020"/>
                    <a:pt x="333360" y="541972"/>
                    <a:pt x="333360" y="542925"/>
                  </a:cubicBezTo>
                  <a:cubicBezTo>
                    <a:pt x="320978" y="544830"/>
                    <a:pt x="308595" y="546735"/>
                    <a:pt x="297165" y="548640"/>
                  </a:cubicBezTo>
                  <a:cubicBezTo>
                    <a:pt x="212392" y="511493"/>
                    <a:pt x="126667" y="477203"/>
                    <a:pt x="43800" y="437197"/>
                  </a:cubicBezTo>
                  <a:cubicBezTo>
                    <a:pt x="-11445" y="409575"/>
                    <a:pt x="-10493" y="399097"/>
                    <a:pt x="24750" y="350520"/>
                  </a:cubicBezTo>
                  <a:cubicBezTo>
                    <a:pt x="109522" y="238125"/>
                    <a:pt x="194295" y="124778"/>
                    <a:pt x="278115" y="12383"/>
                  </a:cubicBezTo>
                  <a:cubicBezTo>
                    <a:pt x="280972" y="7620"/>
                    <a:pt x="285735" y="3810"/>
                    <a:pt x="288592" y="0"/>
                  </a:cubicBezTo>
                  <a:cubicBezTo>
                    <a:pt x="292403" y="0"/>
                    <a:pt x="296213" y="0"/>
                    <a:pt x="300022" y="0"/>
                  </a:cubicBezTo>
                  <a:cubicBezTo>
                    <a:pt x="300022" y="4763"/>
                    <a:pt x="300022" y="9525"/>
                    <a:pt x="299070" y="14288"/>
                  </a:cubicBezTo>
                  <a:cubicBezTo>
                    <a:pt x="298117" y="16193"/>
                    <a:pt x="298117" y="18097"/>
                    <a:pt x="297165" y="20955"/>
                  </a:cubicBezTo>
                  <a:cubicBezTo>
                    <a:pt x="298117" y="19050"/>
                    <a:pt x="298117" y="17145"/>
                    <a:pt x="299070" y="14288"/>
                  </a:cubicBezTo>
                  <a:cubicBezTo>
                    <a:pt x="303832" y="15240"/>
                    <a:pt x="308595" y="17145"/>
                    <a:pt x="314310" y="18097"/>
                  </a:cubicBezTo>
                  <a:cubicBezTo>
                    <a:pt x="303832" y="29528"/>
                    <a:pt x="295260" y="46672"/>
                    <a:pt x="281925" y="50483"/>
                  </a:cubicBezTo>
                  <a:cubicBezTo>
                    <a:pt x="263828" y="55245"/>
                    <a:pt x="266685" y="70485"/>
                    <a:pt x="260017" y="80010"/>
                  </a:cubicBezTo>
                  <a:cubicBezTo>
                    <a:pt x="258113" y="81915"/>
                    <a:pt x="260970" y="89535"/>
                    <a:pt x="262875" y="91440"/>
                  </a:cubicBezTo>
                  <a:cubicBezTo>
                    <a:pt x="265732" y="93345"/>
                    <a:pt x="272400" y="91440"/>
                    <a:pt x="274305" y="89535"/>
                  </a:cubicBezTo>
                  <a:cubicBezTo>
                    <a:pt x="292403" y="69533"/>
                    <a:pt x="309547" y="48578"/>
                    <a:pt x="326692" y="28575"/>
                  </a:cubicBezTo>
                  <a:cubicBezTo>
                    <a:pt x="329550" y="26670"/>
                    <a:pt x="333360" y="25718"/>
                    <a:pt x="336217" y="23813"/>
                  </a:cubicBezTo>
                  <a:cubicBezTo>
                    <a:pt x="340980" y="26670"/>
                    <a:pt x="345742" y="29528"/>
                    <a:pt x="351457" y="32385"/>
                  </a:cubicBezTo>
                  <a:cubicBezTo>
                    <a:pt x="353363" y="35243"/>
                    <a:pt x="359078" y="39053"/>
                    <a:pt x="358125" y="41910"/>
                  </a:cubicBezTo>
                  <a:cubicBezTo>
                    <a:pt x="354315" y="53340"/>
                    <a:pt x="350505" y="64770"/>
                    <a:pt x="343838" y="74295"/>
                  </a:cubicBezTo>
                  <a:cubicBezTo>
                    <a:pt x="308595" y="124778"/>
                    <a:pt x="271447" y="175260"/>
                    <a:pt x="235253" y="225743"/>
                  </a:cubicBezTo>
                  <a:cubicBezTo>
                    <a:pt x="201915" y="272415"/>
                    <a:pt x="166672" y="319088"/>
                    <a:pt x="134288" y="366713"/>
                  </a:cubicBezTo>
                  <a:cubicBezTo>
                    <a:pt x="113332" y="396240"/>
                    <a:pt x="116190" y="415290"/>
                    <a:pt x="138097" y="426720"/>
                  </a:cubicBezTo>
                  <a:cubicBezTo>
                    <a:pt x="148575" y="421005"/>
                    <a:pt x="157147" y="416243"/>
                    <a:pt x="165720" y="411480"/>
                  </a:cubicBezTo>
                  <a:cubicBezTo>
                    <a:pt x="183817" y="458153"/>
                    <a:pt x="215250" y="488633"/>
                    <a:pt x="267638" y="493395"/>
                  </a:cubicBezTo>
                  <a:cubicBezTo>
                    <a:pt x="266685" y="497205"/>
                    <a:pt x="265732" y="501015"/>
                    <a:pt x="266685" y="504825"/>
                  </a:cubicBezTo>
                  <a:cubicBezTo>
                    <a:pt x="267638" y="508635"/>
                    <a:pt x="271447" y="512445"/>
                    <a:pt x="274305" y="513397"/>
                  </a:cubicBezTo>
                  <a:cubicBezTo>
                    <a:pt x="276210" y="514350"/>
                    <a:pt x="282878" y="510540"/>
                    <a:pt x="282878" y="508635"/>
                  </a:cubicBezTo>
                  <a:cubicBezTo>
                    <a:pt x="282878" y="504825"/>
                    <a:pt x="280972" y="500063"/>
                    <a:pt x="278115" y="497205"/>
                  </a:cubicBezTo>
                  <a:cubicBezTo>
                    <a:pt x="276210" y="494347"/>
                    <a:pt x="271447" y="494347"/>
                    <a:pt x="267638" y="493395"/>
                  </a:cubicBezTo>
                  <a:close/>
                  <a:moveTo>
                    <a:pt x="339075" y="42863"/>
                  </a:moveTo>
                  <a:cubicBezTo>
                    <a:pt x="337170" y="41910"/>
                    <a:pt x="335265" y="40958"/>
                    <a:pt x="334313" y="39053"/>
                  </a:cubicBezTo>
                  <a:cubicBezTo>
                    <a:pt x="330503" y="44768"/>
                    <a:pt x="326692" y="51435"/>
                    <a:pt x="322882" y="57150"/>
                  </a:cubicBezTo>
                  <a:cubicBezTo>
                    <a:pt x="324788" y="59055"/>
                    <a:pt x="327645" y="60960"/>
                    <a:pt x="329550" y="61913"/>
                  </a:cubicBezTo>
                  <a:cubicBezTo>
                    <a:pt x="332407" y="57150"/>
                    <a:pt x="336217" y="53340"/>
                    <a:pt x="338122" y="48578"/>
                  </a:cubicBezTo>
                  <a:cubicBezTo>
                    <a:pt x="339075" y="46672"/>
                    <a:pt x="339075" y="44768"/>
                    <a:pt x="339075" y="42863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1191;p20"/>
            <p:cNvSpPr/>
            <p:nvPr/>
          </p:nvSpPr>
          <p:spPr>
            <a:xfrm>
              <a:off x="6636964" y="4407217"/>
              <a:ext cx="638230" cy="574357"/>
            </a:xfrm>
            <a:custGeom>
              <a:avLst/>
              <a:gdLst/>
              <a:ahLst/>
              <a:cxnLst/>
              <a:rect l="l" t="t" r="r" b="b"/>
              <a:pathLst>
                <a:path w="638230" h="574357" extrusionOk="0">
                  <a:moveTo>
                    <a:pt x="638230" y="31432"/>
                  </a:moveTo>
                  <a:cubicBezTo>
                    <a:pt x="622038" y="49530"/>
                    <a:pt x="605845" y="66675"/>
                    <a:pt x="589653" y="84772"/>
                  </a:cubicBezTo>
                  <a:cubicBezTo>
                    <a:pt x="587748" y="83820"/>
                    <a:pt x="585843" y="81915"/>
                    <a:pt x="583938" y="80963"/>
                  </a:cubicBezTo>
                  <a:cubicBezTo>
                    <a:pt x="583938" y="73342"/>
                    <a:pt x="583938" y="65722"/>
                    <a:pt x="583938" y="58102"/>
                  </a:cubicBezTo>
                  <a:cubicBezTo>
                    <a:pt x="582033" y="57150"/>
                    <a:pt x="580128" y="56197"/>
                    <a:pt x="578223" y="54292"/>
                  </a:cubicBezTo>
                  <a:cubicBezTo>
                    <a:pt x="566793" y="72390"/>
                    <a:pt x="555363" y="90488"/>
                    <a:pt x="542028" y="107632"/>
                  </a:cubicBezTo>
                  <a:cubicBezTo>
                    <a:pt x="534408" y="118110"/>
                    <a:pt x="524883" y="126682"/>
                    <a:pt x="516310" y="135255"/>
                  </a:cubicBezTo>
                  <a:cubicBezTo>
                    <a:pt x="513453" y="138113"/>
                    <a:pt x="509643" y="140017"/>
                    <a:pt x="508691" y="142875"/>
                  </a:cubicBezTo>
                  <a:cubicBezTo>
                    <a:pt x="493450" y="185738"/>
                    <a:pt x="454398" y="208597"/>
                    <a:pt x="424870" y="238125"/>
                  </a:cubicBezTo>
                  <a:cubicBezTo>
                    <a:pt x="396295" y="265747"/>
                    <a:pt x="367720" y="293370"/>
                    <a:pt x="337241" y="320040"/>
                  </a:cubicBezTo>
                  <a:cubicBezTo>
                    <a:pt x="330573" y="325755"/>
                    <a:pt x="318191" y="324802"/>
                    <a:pt x="306760" y="327660"/>
                  </a:cubicBezTo>
                  <a:cubicBezTo>
                    <a:pt x="284853" y="367665"/>
                    <a:pt x="281043" y="390525"/>
                    <a:pt x="305808" y="397192"/>
                  </a:cubicBezTo>
                  <a:cubicBezTo>
                    <a:pt x="300093" y="427672"/>
                    <a:pt x="294378" y="459105"/>
                    <a:pt x="288663" y="490538"/>
                  </a:cubicBezTo>
                  <a:cubicBezTo>
                    <a:pt x="271518" y="492442"/>
                    <a:pt x="271518" y="492442"/>
                    <a:pt x="271518" y="465772"/>
                  </a:cubicBezTo>
                  <a:cubicBezTo>
                    <a:pt x="255325" y="472440"/>
                    <a:pt x="237228" y="477202"/>
                    <a:pt x="224845" y="487680"/>
                  </a:cubicBezTo>
                  <a:cubicBezTo>
                    <a:pt x="219130" y="492442"/>
                    <a:pt x="224845" y="510540"/>
                    <a:pt x="226750" y="522922"/>
                  </a:cubicBezTo>
                  <a:cubicBezTo>
                    <a:pt x="229608" y="540067"/>
                    <a:pt x="233418" y="557213"/>
                    <a:pt x="236275" y="574357"/>
                  </a:cubicBezTo>
                  <a:cubicBezTo>
                    <a:pt x="211510" y="531495"/>
                    <a:pt x="185793" y="489585"/>
                    <a:pt x="161980" y="446722"/>
                  </a:cubicBezTo>
                  <a:cubicBezTo>
                    <a:pt x="154360" y="434340"/>
                    <a:pt x="148645" y="421005"/>
                    <a:pt x="141978" y="407670"/>
                  </a:cubicBezTo>
                  <a:cubicBezTo>
                    <a:pt x="139120" y="401955"/>
                    <a:pt x="136263" y="396240"/>
                    <a:pt x="132453" y="390525"/>
                  </a:cubicBezTo>
                  <a:cubicBezTo>
                    <a:pt x="132453" y="390525"/>
                    <a:pt x="132453" y="389572"/>
                    <a:pt x="132453" y="389572"/>
                  </a:cubicBezTo>
                  <a:cubicBezTo>
                    <a:pt x="124833" y="370522"/>
                    <a:pt x="118165" y="351472"/>
                    <a:pt x="110545" y="332422"/>
                  </a:cubicBezTo>
                  <a:cubicBezTo>
                    <a:pt x="101020" y="308610"/>
                    <a:pt x="89590" y="286702"/>
                    <a:pt x="81018" y="262890"/>
                  </a:cubicBezTo>
                  <a:cubicBezTo>
                    <a:pt x="75303" y="246697"/>
                    <a:pt x="53395" y="226695"/>
                    <a:pt x="37203" y="226695"/>
                  </a:cubicBezTo>
                  <a:cubicBezTo>
                    <a:pt x="24820" y="204788"/>
                    <a:pt x="12438" y="183832"/>
                    <a:pt x="55" y="161925"/>
                  </a:cubicBezTo>
                  <a:cubicBezTo>
                    <a:pt x="-897" y="141922"/>
                    <a:pt x="10533" y="135255"/>
                    <a:pt x="28630" y="136207"/>
                  </a:cubicBezTo>
                  <a:cubicBezTo>
                    <a:pt x="57205" y="176213"/>
                    <a:pt x="86733" y="215265"/>
                    <a:pt x="115308" y="255270"/>
                  </a:cubicBezTo>
                  <a:cubicBezTo>
                    <a:pt x="117213" y="253365"/>
                    <a:pt x="120070" y="249555"/>
                    <a:pt x="126738" y="241935"/>
                  </a:cubicBezTo>
                  <a:cubicBezTo>
                    <a:pt x="137215" y="257175"/>
                    <a:pt x="146740" y="270510"/>
                    <a:pt x="155313" y="282892"/>
                  </a:cubicBezTo>
                  <a:cubicBezTo>
                    <a:pt x="165790" y="312420"/>
                    <a:pt x="176268" y="341947"/>
                    <a:pt x="186745" y="372427"/>
                  </a:cubicBezTo>
                  <a:cubicBezTo>
                    <a:pt x="189603" y="371475"/>
                    <a:pt x="192460" y="371475"/>
                    <a:pt x="195318" y="370522"/>
                  </a:cubicBezTo>
                  <a:cubicBezTo>
                    <a:pt x="206748" y="345757"/>
                    <a:pt x="217225" y="320040"/>
                    <a:pt x="229608" y="292417"/>
                  </a:cubicBezTo>
                  <a:cubicBezTo>
                    <a:pt x="237228" y="296227"/>
                    <a:pt x="247705" y="301942"/>
                    <a:pt x="263898" y="309563"/>
                  </a:cubicBezTo>
                  <a:cubicBezTo>
                    <a:pt x="232465" y="326707"/>
                    <a:pt x="272470" y="331470"/>
                    <a:pt x="263898" y="346710"/>
                  </a:cubicBezTo>
                  <a:cubicBezTo>
                    <a:pt x="257230" y="359092"/>
                    <a:pt x="253420" y="373380"/>
                    <a:pt x="247705" y="389572"/>
                  </a:cubicBezTo>
                  <a:cubicBezTo>
                    <a:pt x="255325" y="388620"/>
                    <a:pt x="256278" y="388620"/>
                    <a:pt x="256278" y="388620"/>
                  </a:cubicBezTo>
                  <a:cubicBezTo>
                    <a:pt x="267708" y="340042"/>
                    <a:pt x="300093" y="306705"/>
                    <a:pt x="335335" y="275272"/>
                  </a:cubicBezTo>
                  <a:cubicBezTo>
                    <a:pt x="342003" y="269557"/>
                    <a:pt x="356291" y="263842"/>
                    <a:pt x="362005" y="266700"/>
                  </a:cubicBezTo>
                  <a:cubicBezTo>
                    <a:pt x="382008" y="277177"/>
                    <a:pt x="388675" y="265747"/>
                    <a:pt x="394391" y="251460"/>
                  </a:cubicBezTo>
                  <a:cubicBezTo>
                    <a:pt x="398200" y="242888"/>
                    <a:pt x="399153" y="233363"/>
                    <a:pt x="404868" y="225742"/>
                  </a:cubicBezTo>
                  <a:cubicBezTo>
                    <a:pt x="422966" y="199072"/>
                    <a:pt x="435348" y="165735"/>
                    <a:pt x="463923" y="160020"/>
                  </a:cubicBezTo>
                  <a:cubicBezTo>
                    <a:pt x="484878" y="135255"/>
                    <a:pt x="500118" y="115252"/>
                    <a:pt x="516310" y="97155"/>
                  </a:cubicBezTo>
                  <a:cubicBezTo>
                    <a:pt x="539170" y="70485"/>
                    <a:pt x="562983" y="42863"/>
                    <a:pt x="586795" y="17145"/>
                  </a:cubicBezTo>
                  <a:cubicBezTo>
                    <a:pt x="593463" y="9525"/>
                    <a:pt x="602988" y="5715"/>
                    <a:pt x="611560" y="0"/>
                  </a:cubicBezTo>
                  <a:cubicBezTo>
                    <a:pt x="612513" y="9525"/>
                    <a:pt x="612513" y="19050"/>
                    <a:pt x="613466" y="27622"/>
                  </a:cubicBezTo>
                  <a:cubicBezTo>
                    <a:pt x="613466" y="29527"/>
                    <a:pt x="614418" y="30480"/>
                    <a:pt x="614418" y="30480"/>
                  </a:cubicBezTo>
                  <a:cubicBezTo>
                    <a:pt x="624895" y="28575"/>
                    <a:pt x="631563" y="29527"/>
                    <a:pt x="638230" y="31432"/>
                  </a:cubicBezTo>
                  <a:close/>
                  <a:moveTo>
                    <a:pt x="243895" y="457200"/>
                  </a:moveTo>
                  <a:cubicBezTo>
                    <a:pt x="245800" y="457200"/>
                    <a:pt x="247705" y="457200"/>
                    <a:pt x="249610" y="457200"/>
                  </a:cubicBezTo>
                  <a:cubicBezTo>
                    <a:pt x="249610" y="452438"/>
                    <a:pt x="249610" y="447675"/>
                    <a:pt x="250563" y="443865"/>
                  </a:cubicBezTo>
                  <a:cubicBezTo>
                    <a:pt x="248658" y="443865"/>
                    <a:pt x="246753" y="443865"/>
                    <a:pt x="244848" y="443865"/>
                  </a:cubicBezTo>
                  <a:cubicBezTo>
                    <a:pt x="244848" y="447675"/>
                    <a:pt x="244848" y="452438"/>
                    <a:pt x="243895" y="457200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1192;p20"/>
            <p:cNvSpPr/>
            <p:nvPr/>
          </p:nvSpPr>
          <p:spPr>
            <a:xfrm>
              <a:off x="6981824" y="5246369"/>
              <a:ext cx="817244" cy="324553"/>
            </a:xfrm>
            <a:custGeom>
              <a:avLst/>
              <a:gdLst/>
              <a:ahLst/>
              <a:cxnLst/>
              <a:rect l="l" t="t" r="r" b="b"/>
              <a:pathLst>
                <a:path w="817244" h="324553" extrusionOk="0">
                  <a:moveTo>
                    <a:pt x="614363" y="241935"/>
                  </a:moveTo>
                  <a:cubicBezTo>
                    <a:pt x="643890" y="248603"/>
                    <a:pt x="673418" y="258128"/>
                    <a:pt x="702945" y="260985"/>
                  </a:cubicBezTo>
                  <a:cubicBezTo>
                    <a:pt x="734378" y="263843"/>
                    <a:pt x="766763" y="260985"/>
                    <a:pt x="798195" y="260985"/>
                  </a:cubicBezTo>
                  <a:cubicBezTo>
                    <a:pt x="801053" y="260985"/>
                    <a:pt x="803910" y="261938"/>
                    <a:pt x="805815" y="261938"/>
                  </a:cubicBezTo>
                  <a:cubicBezTo>
                    <a:pt x="801053" y="272415"/>
                    <a:pt x="796290" y="282893"/>
                    <a:pt x="790575" y="294323"/>
                  </a:cubicBezTo>
                  <a:cubicBezTo>
                    <a:pt x="802005" y="299085"/>
                    <a:pt x="809625" y="301943"/>
                    <a:pt x="817245" y="304800"/>
                  </a:cubicBezTo>
                  <a:cubicBezTo>
                    <a:pt x="817245" y="304800"/>
                    <a:pt x="817245" y="304800"/>
                    <a:pt x="817245" y="304800"/>
                  </a:cubicBezTo>
                  <a:cubicBezTo>
                    <a:pt x="815340" y="305753"/>
                    <a:pt x="813435" y="306705"/>
                    <a:pt x="811530" y="307658"/>
                  </a:cubicBezTo>
                  <a:cubicBezTo>
                    <a:pt x="738188" y="340043"/>
                    <a:pt x="667703" y="319088"/>
                    <a:pt x="594360" y="300990"/>
                  </a:cubicBezTo>
                  <a:cubicBezTo>
                    <a:pt x="457200" y="266700"/>
                    <a:pt x="328613" y="213360"/>
                    <a:pt x="204788" y="146685"/>
                  </a:cubicBezTo>
                  <a:cubicBezTo>
                    <a:pt x="138113" y="110490"/>
                    <a:pt x="78105" y="61913"/>
                    <a:pt x="15240" y="18098"/>
                  </a:cubicBezTo>
                  <a:cubicBezTo>
                    <a:pt x="9525" y="14288"/>
                    <a:pt x="5715" y="6668"/>
                    <a:pt x="0" y="0"/>
                  </a:cubicBezTo>
                  <a:cubicBezTo>
                    <a:pt x="154305" y="63818"/>
                    <a:pt x="307657" y="126683"/>
                    <a:pt x="460057" y="189548"/>
                  </a:cubicBezTo>
                  <a:cubicBezTo>
                    <a:pt x="459105" y="189548"/>
                    <a:pt x="458153" y="190500"/>
                    <a:pt x="458153" y="190500"/>
                  </a:cubicBezTo>
                  <a:cubicBezTo>
                    <a:pt x="457200" y="191453"/>
                    <a:pt x="457200" y="192405"/>
                    <a:pt x="457200" y="192405"/>
                  </a:cubicBezTo>
                  <a:cubicBezTo>
                    <a:pt x="469582" y="198120"/>
                    <a:pt x="481965" y="203835"/>
                    <a:pt x="494347" y="209550"/>
                  </a:cubicBezTo>
                  <a:cubicBezTo>
                    <a:pt x="532447" y="227648"/>
                    <a:pt x="571500" y="241935"/>
                    <a:pt x="614363" y="241935"/>
                  </a:cubicBezTo>
                  <a:close/>
                </a:path>
              </a:pathLst>
            </a:custGeom>
            <a:solidFill>
              <a:srgbClr val="9A6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1193;p20"/>
            <p:cNvSpPr/>
            <p:nvPr/>
          </p:nvSpPr>
          <p:spPr>
            <a:xfrm>
              <a:off x="6593204" y="3802536"/>
              <a:ext cx="501014" cy="764700"/>
            </a:xfrm>
            <a:custGeom>
              <a:avLst/>
              <a:gdLst/>
              <a:ahLst/>
              <a:cxnLst/>
              <a:rect l="l" t="t" r="r" b="b"/>
              <a:pathLst>
                <a:path w="501014" h="764700" extrusionOk="0">
                  <a:moveTo>
                    <a:pt x="75247" y="738983"/>
                  </a:moveTo>
                  <a:cubicBezTo>
                    <a:pt x="57150" y="738031"/>
                    <a:pt x="45720" y="744698"/>
                    <a:pt x="46672" y="764701"/>
                  </a:cubicBezTo>
                  <a:cubicBezTo>
                    <a:pt x="45720" y="762796"/>
                    <a:pt x="43815" y="760891"/>
                    <a:pt x="42863" y="759938"/>
                  </a:cubicBezTo>
                  <a:cubicBezTo>
                    <a:pt x="40957" y="756128"/>
                    <a:pt x="39052" y="752318"/>
                    <a:pt x="37147" y="748508"/>
                  </a:cubicBezTo>
                  <a:cubicBezTo>
                    <a:pt x="14288" y="712313"/>
                    <a:pt x="0" y="674213"/>
                    <a:pt x="0" y="630398"/>
                  </a:cubicBezTo>
                  <a:cubicBezTo>
                    <a:pt x="4763" y="621826"/>
                    <a:pt x="8572" y="611348"/>
                    <a:pt x="15240" y="604681"/>
                  </a:cubicBezTo>
                  <a:cubicBezTo>
                    <a:pt x="34290" y="584678"/>
                    <a:pt x="29527" y="558008"/>
                    <a:pt x="38100" y="535148"/>
                  </a:cubicBezTo>
                  <a:cubicBezTo>
                    <a:pt x="75247" y="489428"/>
                    <a:pt x="112395" y="444661"/>
                    <a:pt x="148590" y="397988"/>
                  </a:cubicBezTo>
                  <a:cubicBezTo>
                    <a:pt x="228600" y="292261"/>
                    <a:pt x="307657" y="185581"/>
                    <a:pt x="387667" y="78901"/>
                  </a:cubicBezTo>
                  <a:cubicBezTo>
                    <a:pt x="402907" y="58898"/>
                    <a:pt x="419100" y="40801"/>
                    <a:pt x="434340" y="21751"/>
                  </a:cubicBezTo>
                  <a:cubicBezTo>
                    <a:pt x="433388" y="31276"/>
                    <a:pt x="432435" y="39848"/>
                    <a:pt x="432435" y="51278"/>
                  </a:cubicBezTo>
                  <a:cubicBezTo>
                    <a:pt x="449580" y="36038"/>
                    <a:pt x="465772" y="24608"/>
                    <a:pt x="476250" y="9368"/>
                  </a:cubicBezTo>
                  <a:cubicBezTo>
                    <a:pt x="484822" y="-3014"/>
                    <a:pt x="491490" y="-1109"/>
                    <a:pt x="501015" y="3653"/>
                  </a:cubicBezTo>
                  <a:cubicBezTo>
                    <a:pt x="481965" y="44611"/>
                    <a:pt x="454342" y="79853"/>
                    <a:pt x="425767" y="115096"/>
                  </a:cubicBezTo>
                  <a:cubicBezTo>
                    <a:pt x="382905" y="168436"/>
                    <a:pt x="343852" y="225586"/>
                    <a:pt x="302895" y="280831"/>
                  </a:cubicBezTo>
                  <a:cubicBezTo>
                    <a:pt x="288607" y="299881"/>
                    <a:pt x="274320" y="318931"/>
                    <a:pt x="260985" y="337028"/>
                  </a:cubicBezTo>
                  <a:cubicBezTo>
                    <a:pt x="227647" y="373223"/>
                    <a:pt x="195263" y="409418"/>
                    <a:pt x="161925" y="445613"/>
                  </a:cubicBezTo>
                  <a:cubicBezTo>
                    <a:pt x="159067" y="450376"/>
                    <a:pt x="155257" y="455138"/>
                    <a:pt x="152400" y="459901"/>
                  </a:cubicBezTo>
                  <a:lnTo>
                    <a:pt x="152400" y="459901"/>
                  </a:lnTo>
                  <a:cubicBezTo>
                    <a:pt x="150495" y="464663"/>
                    <a:pt x="149542" y="469426"/>
                    <a:pt x="147638" y="474188"/>
                  </a:cubicBezTo>
                  <a:cubicBezTo>
                    <a:pt x="145732" y="478951"/>
                    <a:pt x="144780" y="483713"/>
                    <a:pt x="142875" y="488476"/>
                  </a:cubicBezTo>
                  <a:cubicBezTo>
                    <a:pt x="140017" y="496096"/>
                    <a:pt x="136207" y="503716"/>
                    <a:pt x="133350" y="512288"/>
                  </a:cubicBezTo>
                  <a:cubicBezTo>
                    <a:pt x="126682" y="515146"/>
                    <a:pt x="118110" y="515146"/>
                    <a:pt x="113347" y="519908"/>
                  </a:cubicBezTo>
                  <a:cubicBezTo>
                    <a:pt x="60007" y="573248"/>
                    <a:pt x="60007" y="639923"/>
                    <a:pt x="69532" y="708503"/>
                  </a:cubicBezTo>
                  <a:cubicBezTo>
                    <a:pt x="68580" y="719933"/>
                    <a:pt x="72390" y="729458"/>
                    <a:pt x="75247" y="738983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1194;p20"/>
            <p:cNvSpPr/>
            <p:nvPr/>
          </p:nvSpPr>
          <p:spPr>
            <a:xfrm>
              <a:off x="7825739" y="3499373"/>
              <a:ext cx="602932" cy="633389"/>
            </a:xfrm>
            <a:custGeom>
              <a:avLst/>
              <a:gdLst/>
              <a:ahLst/>
              <a:cxnLst/>
              <a:rect l="l" t="t" r="r" b="b"/>
              <a:pathLst>
                <a:path w="602932" h="633389" extrusionOk="0">
                  <a:moveTo>
                    <a:pt x="282893" y="227759"/>
                  </a:moveTo>
                  <a:cubicBezTo>
                    <a:pt x="282893" y="224901"/>
                    <a:pt x="283845" y="222044"/>
                    <a:pt x="283845" y="220139"/>
                  </a:cubicBezTo>
                  <a:cubicBezTo>
                    <a:pt x="289560" y="213471"/>
                    <a:pt x="296228" y="206804"/>
                    <a:pt x="301943" y="200136"/>
                  </a:cubicBezTo>
                  <a:cubicBezTo>
                    <a:pt x="314325" y="182991"/>
                    <a:pt x="327660" y="165846"/>
                    <a:pt x="340043" y="148701"/>
                  </a:cubicBezTo>
                  <a:cubicBezTo>
                    <a:pt x="366713" y="147749"/>
                    <a:pt x="380048" y="127746"/>
                    <a:pt x="396240" y="111554"/>
                  </a:cubicBezTo>
                  <a:cubicBezTo>
                    <a:pt x="413385" y="100124"/>
                    <a:pt x="430530" y="88694"/>
                    <a:pt x="447675" y="77264"/>
                  </a:cubicBezTo>
                  <a:cubicBezTo>
                    <a:pt x="456248" y="71549"/>
                    <a:pt x="464820" y="65834"/>
                    <a:pt x="472440" y="60119"/>
                  </a:cubicBezTo>
                  <a:cubicBezTo>
                    <a:pt x="487680" y="52499"/>
                    <a:pt x="501968" y="44879"/>
                    <a:pt x="517208" y="37259"/>
                  </a:cubicBezTo>
                  <a:cubicBezTo>
                    <a:pt x="537210" y="26781"/>
                    <a:pt x="558165" y="16304"/>
                    <a:pt x="577215" y="4874"/>
                  </a:cubicBezTo>
                  <a:cubicBezTo>
                    <a:pt x="593408" y="-5604"/>
                    <a:pt x="599123" y="2016"/>
                    <a:pt x="602933" y="16304"/>
                  </a:cubicBezTo>
                  <a:cubicBezTo>
                    <a:pt x="539115" y="62976"/>
                    <a:pt x="477203" y="112506"/>
                    <a:pt x="411480" y="155369"/>
                  </a:cubicBezTo>
                  <a:cubicBezTo>
                    <a:pt x="381000" y="175371"/>
                    <a:pt x="361950" y="201089"/>
                    <a:pt x="340995" y="228711"/>
                  </a:cubicBezTo>
                  <a:cubicBezTo>
                    <a:pt x="248603" y="354441"/>
                    <a:pt x="156210" y="479219"/>
                    <a:pt x="63818" y="603996"/>
                  </a:cubicBezTo>
                  <a:cubicBezTo>
                    <a:pt x="39053" y="637334"/>
                    <a:pt x="34290" y="639239"/>
                    <a:pt x="0" y="624951"/>
                  </a:cubicBezTo>
                  <a:cubicBezTo>
                    <a:pt x="11430" y="603996"/>
                    <a:pt x="21908" y="582089"/>
                    <a:pt x="35243" y="563039"/>
                  </a:cubicBezTo>
                  <a:cubicBezTo>
                    <a:pt x="71438" y="512556"/>
                    <a:pt x="109538" y="463026"/>
                    <a:pt x="145733" y="412544"/>
                  </a:cubicBezTo>
                  <a:cubicBezTo>
                    <a:pt x="150495" y="406829"/>
                    <a:pt x="152400" y="399209"/>
                    <a:pt x="155258" y="392541"/>
                  </a:cubicBezTo>
                  <a:cubicBezTo>
                    <a:pt x="170498" y="372539"/>
                    <a:pt x="186690" y="351584"/>
                    <a:pt x="201930" y="331581"/>
                  </a:cubicBezTo>
                  <a:cubicBezTo>
                    <a:pt x="205740" y="330629"/>
                    <a:pt x="210503" y="329676"/>
                    <a:pt x="212408" y="327771"/>
                  </a:cubicBezTo>
                  <a:cubicBezTo>
                    <a:pt x="237173" y="294434"/>
                    <a:pt x="260033" y="261096"/>
                    <a:pt x="282893" y="227759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1195;p20"/>
            <p:cNvSpPr/>
            <p:nvPr/>
          </p:nvSpPr>
          <p:spPr>
            <a:xfrm>
              <a:off x="8101603" y="4499609"/>
              <a:ext cx="340403" cy="350520"/>
            </a:xfrm>
            <a:custGeom>
              <a:avLst/>
              <a:gdLst/>
              <a:ahLst/>
              <a:cxnLst/>
              <a:rect l="l" t="t" r="r" b="b"/>
              <a:pathLst>
                <a:path w="340403" h="350520" extrusionOk="0">
                  <a:moveTo>
                    <a:pt x="11791" y="350520"/>
                  </a:moveTo>
                  <a:cubicBezTo>
                    <a:pt x="-6307" y="347663"/>
                    <a:pt x="360" y="338138"/>
                    <a:pt x="6076" y="329565"/>
                  </a:cubicBezTo>
                  <a:cubicBezTo>
                    <a:pt x="29888" y="296228"/>
                    <a:pt x="54653" y="262890"/>
                    <a:pt x="78466" y="229553"/>
                  </a:cubicBezTo>
                  <a:cubicBezTo>
                    <a:pt x="130853" y="156210"/>
                    <a:pt x="183241" y="83820"/>
                    <a:pt x="235628" y="10478"/>
                  </a:cubicBezTo>
                  <a:cubicBezTo>
                    <a:pt x="238486" y="6668"/>
                    <a:pt x="243248" y="2858"/>
                    <a:pt x="247058" y="0"/>
                  </a:cubicBezTo>
                  <a:cubicBezTo>
                    <a:pt x="248963" y="10478"/>
                    <a:pt x="250868" y="20003"/>
                    <a:pt x="251821" y="29528"/>
                  </a:cubicBezTo>
                  <a:cubicBezTo>
                    <a:pt x="260393" y="29528"/>
                    <a:pt x="270871" y="28575"/>
                    <a:pt x="288016" y="27622"/>
                  </a:cubicBezTo>
                  <a:cubicBezTo>
                    <a:pt x="270871" y="42863"/>
                    <a:pt x="262298" y="53340"/>
                    <a:pt x="273728" y="70485"/>
                  </a:cubicBezTo>
                  <a:cubicBezTo>
                    <a:pt x="275633" y="73343"/>
                    <a:pt x="270871" y="84772"/>
                    <a:pt x="267061" y="85725"/>
                  </a:cubicBezTo>
                  <a:cubicBezTo>
                    <a:pt x="237533" y="95250"/>
                    <a:pt x="234676" y="124778"/>
                    <a:pt x="223246" y="146685"/>
                  </a:cubicBezTo>
                  <a:cubicBezTo>
                    <a:pt x="222293" y="148590"/>
                    <a:pt x="221341" y="149543"/>
                    <a:pt x="219436" y="151447"/>
                  </a:cubicBezTo>
                  <a:cubicBezTo>
                    <a:pt x="220388" y="151447"/>
                    <a:pt x="220388" y="152400"/>
                    <a:pt x="221341" y="152400"/>
                  </a:cubicBezTo>
                  <a:cubicBezTo>
                    <a:pt x="222293" y="150495"/>
                    <a:pt x="222293" y="148590"/>
                    <a:pt x="223246" y="146685"/>
                  </a:cubicBezTo>
                  <a:cubicBezTo>
                    <a:pt x="230866" y="140018"/>
                    <a:pt x="238486" y="134303"/>
                    <a:pt x="247058" y="127635"/>
                  </a:cubicBezTo>
                  <a:cubicBezTo>
                    <a:pt x="248011" y="129540"/>
                    <a:pt x="248963" y="131445"/>
                    <a:pt x="249916" y="133350"/>
                  </a:cubicBezTo>
                  <a:cubicBezTo>
                    <a:pt x="250868" y="131445"/>
                    <a:pt x="251821" y="129540"/>
                    <a:pt x="251821" y="127635"/>
                  </a:cubicBezTo>
                  <a:cubicBezTo>
                    <a:pt x="251821" y="126683"/>
                    <a:pt x="252773" y="126683"/>
                    <a:pt x="252773" y="125730"/>
                  </a:cubicBezTo>
                  <a:cubicBezTo>
                    <a:pt x="252773" y="126683"/>
                    <a:pt x="251821" y="126683"/>
                    <a:pt x="251821" y="127635"/>
                  </a:cubicBezTo>
                  <a:cubicBezTo>
                    <a:pt x="249916" y="127635"/>
                    <a:pt x="248963" y="127635"/>
                    <a:pt x="247058" y="127635"/>
                  </a:cubicBezTo>
                  <a:cubicBezTo>
                    <a:pt x="258488" y="113347"/>
                    <a:pt x="270871" y="100013"/>
                    <a:pt x="282301" y="84772"/>
                  </a:cubicBezTo>
                  <a:cubicBezTo>
                    <a:pt x="295636" y="67628"/>
                    <a:pt x="308971" y="50483"/>
                    <a:pt x="321353" y="33338"/>
                  </a:cubicBezTo>
                  <a:cubicBezTo>
                    <a:pt x="328021" y="35243"/>
                    <a:pt x="333736" y="36195"/>
                    <a:pt x="340403" y="38100"/>
                  </a:cubicBezTo>
                  <a:cubicBezTo>
                    <a:pt x="319448" y="66675"/>
                    <a:pt x="296588" y="94297"/>
                    <a:pt x="276586" y="123825"/>
                  </a:cubicBezTo>
                  <a:cubicBezTo>
                    <a:pt x="261346" y="145733"/>
                    <a:pt x="248963" y="168593"/>
                    <a:pt x="236581" y="192405"/>
                  </a:cubicBezTo>
                  <a:cubicBezTo>
                    <a:pt x="235628" y="195263"/>
                    <a:pt x="243248" y="202883"/>
                    <a:pt x="247058" y="207645"/>
                  </a:cubicBezTo>
                  <a:cubicBezTo>
                    <a:pt x="228008" y="235268"/>
                    <a:pt x="208006" y="263843"/>
                    <a:pt x="188956" y="291465"/>
                  </a:cubicBezTo>
                  <a:cubicBezTo>
                    <a:pt x="168001" y="277178"/>
                    <a:pt x="158476" y="293370"/>
                    <a:pt x="147046" y="305753"/>
                  </a:cubicBezTo>
                  <a:lnTo>
                    <a:pt x="147046" y="305753"/>
                  </a:lnTo>
                  <a:cubicBezTo>
                    <a:pt x="144188" y="300990"/>
                    <a:pt x="139426" y="297180"/>
                    <a:pt x="137521" y="292418"/>
                  </a:cubicBezTo>
                  <a:cubicBezTo>
                    <a:pt x="128948" y="275272"/>
                    <a:pt x="120376" y="275272"/>
                    <a:pt x="109898" y="290513"/>
                  </a:cubicBezTo>
                  <a:cubicBezTo>
                    <a:pt x="105136" y="297180"/>
                    <a:pt x="97516" y="300990"/>
                    <a:pt x="90848" y="305753"/>
                  </a:cubicBezTo>
                  <a:lnTo>
                    <a:pt x="90848" y="305753"/>
                  </a:lnTo>
                  <a:cubicBezTo>
                    <a:pt x="98468" y="279083"/>
                    <a:pt x="105136" y="251460"/>
                    <a:pt x="112756" y="224790"/>
                  </a:cubicBezTo>
                  <a:cubicBezTo>
                    <a:pt x="87991" y="248603"/>
                    <a:pt x="62273" y="271463"/>
                    <a:pt x="48938" y="300038"/>
                  </a:cubicBezTo>
                  <a:cubicBezTo>
                    <a:pt x="40366" y="320993"/>
                    <a:pt x="32746" y="340043"/>
                    <a:pt x="11791" y="35052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1196;p20"/>
            <p:cNvSpPr/>
            <p:nvPr/>
          </p:nvSpPr>
          <p:spPr>
            <a:xfrm>
              <a:off x="8587739" y="3690937"/>
              <a:ext cx="326297" cy="352958"/>
            </a:xfrm>
            <a:custGeom>
              <a:avLst/>
              <a:gdLst/>
              <a:ahLst/>
              <a:cxnLst/>
              <a:rect l="l" t="t" r="r" b="b"/>
              <a:pathLst>
                <a:path w="326297" h="352958" extrusionOk="0">
                  <a:moveTo>
                    <a:pt x="157163" y="224790"/>
                  </a:moveTo>
                  <a:cubicBezTo>
                    <a:pt x="132398" y="257175"/>
                    <a:pt x="107633" y="290513"/>
                    <a:pt x="81915" y="321945"/>
                  </a:cubicBezTo>
                  <a:cubicBezTo>
                    <a:pt x="50483" y="360045"/>
                    <a:pt x="45720" y="360045"/>
                    <a:pt x="0" y="338138"/>
                  </a:cubicBezTo>
                  <a:cubicBezTo>
                    <a:pt x="3810" y="334328"/>
                    <a:pt x="8573" y="331470"/>
                    <a:pt x="11430" y="326707"/>
                  </a:cubicBezTo>
                  <a:cubicBezTo>
                    <a:pt x="25718" y="304800"/>
                    <a:pt x="37148" y="280988"/>
                    <a:pt x="53340" y="259080"/>
                  </a:cubicBezTo>
                  <a:cubicBezTo>
                    <a:pt x="77153" y="226695"/>
                    <a:pt x="102870" y="197168"/>
                    <a:pt x="127635" y="165735"/>
                  </a:cubicBezTo>
                  <a:cubicBezTo>
                    <a:pt x="160020" y="124778"/>
                    <a:pt x="190500" y="83820"/>
                    <a:pt x="223838" y="42863"/>
                  </a:cubicBezTo>
                  <a:cubicBezTo>
                    <a:pt x="228600" y="37147"/>
                    <a:pt x="240030" y="36195"/>
                    <a:pt x="248603" y="34290"/>
                  </a:cubicBezTo>
                  <a:cubicBezTo>
                    <a:pt x="262890" y="31432"/>
                    <a:pt x="274320" y="27622"/>
                    <a:pt x="274320" y="9525"/>
                  </a:cubicBezTo>
                  <a:cubicBezTo>
                    <a:pt x="274320" y="6668"/>
                    <a:pt x="280988" y="2857"/>
                    <a:pt x="284798" y="0"/>
                  </a:cubicBezTo>
                  <a:cubicBezTo>
                    <a:pt x="284798" y="0"/>
                    <a:pt x="286703" y="953"/>
                    <a:pt x="286703" y="953"/>
                  </a:cubicBezTo>
                  <a:cubicBezTo>
                    <a:pt x="290513" y="2857"/>
                    <a:pt x="295275" y="4763"/>
                    <a:pt x="299085" y="6668"/>
                  </a:cubicBezTo>
                  <a:cubicBezTo>
                    <a:pt x="332423" y="23813"/>
                    <a:pt x="333375" y="28575"/>
                    <a:pt x="311468" y="63818"/>
                  </a:cubicBezTo>
                  <a:cubicBezTo>
                    <a:pt x="292418" y="85725"/>
                    <a:pt x="275273" y="108585"/>
                    <a:pt x="254318" y="128588"/>
                  </a:cubicBezTo>
                  <a:cubicBezTo>
                    <a:pt x="220980" y="160020"/>
                    <a:pt x="205740" y="209550"/>
                    <a:pt x="157163" y="224790"/>
                  </a:cubicBezTo>
                  <a:close/>
                </a:path>
              </a:pathLst>
            </a:custGeom>
            <a:solidFill>
              <a:srgbClr val="548C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1197;p20"/>
            <p:cNvSpPr/>
            <p:nvPr/>
          </p:nvSpPr>
          <p:spPr>
            <a:xfrm>
              <a:off x="7078049" y="4736583"/>
              <a:ext cx="300015" cy="470734"/>
            </a:xfrm>
            <a:custGeom>
              <a:avLst/>
              <a:gdLst/>
              <a:ahLst/>
              <a:cxnLst/>
              <a:rect l="l" t="t" r="r" b="b"/>
              <a:pathLst>
                <a:path w="300015" h="470734" extrusionOk="0">
                  <a:moveTo>
                    <a:pt x="45698" y="455494"/>
                  </a:moveTo>
                  <a:cubicBezTo>
                    <a:pt x="37125" y="460257"/>
                    <a:pt x="27600" y="465019"/>
                    <a:pt x="18075" y="470734"/>
                  </a:cubicBezTo>
                  <a:cubicBezTo>
                    <a:pt x="-3832" y="459304"/>
                    <a:pt x="-6690" y="441207"/>
                    <a:pt x="14265" y="410726"/>
                  </a:cubicBezTo>
                  <a:cubicBezTo>
                    <a:pt x="47603" y="363101"/>
                    <a:pt x="81893" y="316429"/>
                    <a:pt x="115230" y="269757"/>
                  </a:cubicBezTo>
                  <a:cubicBezTo>
                    <a:pt x="151425" y="219274"/>
                    <a:pt x="187620" y="168791"/>
                    <a:pt x="223815" y="118309"/>
                  </a:cubicBezTo>
                  <a:cubicBezTo>
                    <a:pt x="230483" y="108784"/>
                    <a:pt x="234293" y="97354"/>
                    <a:pt x="238103" y="85924"/>
                  </a:cubicBezTo>
                  <a:cubicBezTo>
                    <a:pt x="239055" y="84019"/>
                    <a:pt x="234293" y="80209"/>
                    <a:pt x="231435" y="76399"/>
                  </a:cubicBezTo>
                  <a:cubicBezTo>
                    <a:pt x="226673" y="73541"/>
                    <a:pt x="221910" y="70684"/>
                    <a:pt x="216195" y="67826"/>
                  </a:cubicBezTo>
                  <a:cubicBezTo>
                    <a:pt x="213338" y="69732"/>
                    <a:pt x="209528" y="70684"/>
                    <a:pt x="206670" y="72589"/>
                  </a:cubicBezTo>
                  <a:cubicBezTo>
                    <a:pt x="201908" y="69732"/>
                    <a:pt x="198098" y="65922"/>
                    <a:pt x="193335" y="63064"/>
                  </a:cubicBezTo>
                  <a:cubicBezTo>
                    <a:pt x="188573" y="62111"/>
                    <a:pt x="183810" y="60207"/>
                    <a:pt x="178095" y="59254"/>
                  </a:cubicBezTo>
                  <a:lnTo>
                    <a:pt x="178095" y="59254"/>
                  </a:lnTo>
                  <a:cubicBezTo>
                    <a:pt x="178095" y="54491"/>
                    <a:pt x="178095" y="49729"/>
                    <a:pt x="179048" y="44966"/>
                  </a:cubicBezTo>
                  <a:cubicBezTo>
                    <a:pt x="185715" y="40204"/>
                    <a:pt x="193335" y="34489"/>
                    <a:pt x="178095" y="30679"/>
                  </a:cubicBezTo>
                  <a:cubicBezTo>
                    <a:pt x="200003" y="-6468"/>
                    <a:pt x="200003" y="-6468"/>
                    <a:pt x="239055" y="12582"/>
                  </a:cubicBezTo>
                  <a:cubicBezTo>
                    <a:pt x="251438" y="18297"/>
                    <a:pt x="264773" y="24011"/>
                    <a:pt x="277155" y="29726"/>
                  </a:cubicBezTo>
                  <a:cubicBezTo>
                    <a:pt x="271440" y="38299"/>
                    <a:pt x="266678" y="45919"/>
                    <a:pt x="260963" y="54491"/>
                  </a:cubicBezTo>
                  <a:cubicBezTo>
                    <a:pt x="253343" y="64969"/>
                    <a:pt x="249533" y="74494"/>
                    <a:pt x="265725" y="80209"/>
                  </a:cubicBezTo>
                  <a:cubicBezTo>
                    <a:pt x="277155" y="84019"/>
                    <a:pt x="288585" y="88782"/>
                    <a:pt x="300015" y="92591"/>
                  </a:cubicBezTo>
                  <a:cubicBezTo>
                    <a:pt x="260010" y="148789"/>
                    <a:pt x="220005" y="204034"/>
                    <a:pt x="180000" y="260232"/>
                  </a:cubicBezTo>
                  <a:cubicBezTo>
                    <a:pt x="135233" y="324049"/>
                    <a:pt x="90465" y="389772"/>
                    <a:pt x="45698" y="455494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1198;p20"/>
            <p:cNvSpPr/>
            <p:nvPr/>
          </p:nvSpPr>
          <p:spPr>
            <a:xfrm>
              <a:off x="8047672" y="3582785"/>
              <a:ext cx="541019" cy="625659"/>
            </a:xfrm>
            <a:custGeom>
              <a:avLst/>
              <a:gdLst/>
              <a:ahLst/>
              <a:cxnLst/>
              <a:rect l="l" t="t" r="r" b="b"/>
              <a:pathLst>
                <a:path w="541019" h="625659" extrusionOk="0">
                  <a:moveTo>
                    <a:pt x="495300" y="4329"/>
                  </a:moveTo>
                  <a:cubicBezTo>
                    <a:pt x="505777" y="2424"/>
                    <a:pt x="517207" y="-1386"/>
                    <a:pt x="526732" y="519"/>
                  </a:cubicBezTo>
                  <a:cubicBezTo>
                    <a:pt x="532447" y="1472"/>
                    <a:pt x="536257" y="11949"/>
                    <a:pt x="541020" y="18617"/>
                  </a:cubicBezTo>
                  <a:cubicBezTo>
                    <a:pt x="535305" y="24332"/>
                    <a:pt x="528638" y="30047"/>
                    <a:pt x="523875" y="35762"/>
                  </a:cubicBezTo>
                  <a:cubicBezTo>
                    <a:pt x="520065" y="40524"/>
                    <a:pt x="517207" y="46239"/>
                    <a:pt x="512445" y="50049"/>
                  </a:cubicBezTo>
                  <a:cubicBezTo>
                    <a:pt x="481013" y="76719"/>
                    <a:pt x="448627" y="103389"/>
                    <a:pt x="417195" y="131012"/>
                  </a:cubicBezTo>
                  <a:cubicBezTo>
                    <a:pt x="394335" y="151014"/>
                    <a:pt x="372427" y="172922"/>
                    <a:pt x="349567" y="192924"/>
                  </a:cubicBezTo>
                  <a:cubicBezTo>
                    <a:pt x="325755" y="214832"/>
                    <a:pt x="308610" y="239597"/>
                    <a:pt x="292417" y="267219"/>
                  </a:cubicBezTo>
                  <a:cubicBezTo>
                    <a:pt x="264795" y="312939"/>
                    <a:pt x="229552" y="354849"/>
                    <a:pt x="198120" y="397712"/>
                  </a:cubicBezTo>
                  <a:cubicBezTo>
                    <a:pt x="148590" y="465339"/>
                    <a:pt x="99060" y="532967"/>
                    <a:pt x="48577" y="599642"/>
                  </a:cubicBezTo>
                  <a:cubicBezTo>
                    <a:pt x="26670" y="629169"/>
                    <a:pt x="20955" y="631074"/>
                    <a:pt x="0" y="617739"/>
                  </a:cubicBezTo>
                  <a:cubicBezTo>
                    <a:pt x="2857" y="607262"/>
                    <a:pt x="2857" y="594879"/>
                    <a:pt x="8572" y="587259"/>
                  </a:cubicBezTo>
                  <a:cubicBezTo>
                    <a:pt x="41910" y="540587"/>
                    <a:pt x="77152" y="494867"/>
                    <a:pt x="111442" y="449147"/>
                  </a:cubicBezTo>
                  <a:cubicBezTo>
                    <a:pt x="144780" y="404379"/>
                    <a:pt x="178117" y="358659"/>
                    <a:pt x="212407" y="313892"/>
                  </a:cubicBezTo>
                  <a:cubicBezTo>
                    <a:pt x="233363" y="283412"/>
                    <a:pt x="256222" y="254837"/>
                    <a:pt x="276225" y="223404"/>
                  </a:cubicBezTo>
                  <a:cubicBezTo>
                    <a:pt x="290513" y="201497"/>
                    <a:pt x="305752" y="182447"/>
                    <a:pt x="330517" y="172922"/>
                  </a:cubicBezTo>
                  <a:cubicBezTo>
                    <a:pt x="334327" y="174827"/>
                    <a:pt x="339090" y="179589"/>
                    <a:pt x="340995" y="178637"/>
                  </a:cubicBezTo>
                  <a:cubicBezTo>
                    <a:pt x="351472" y="171017"/>
                    <a:pt x="362902" y="164349"/>
                    <a:pt x="372427" y="154824"/>
                  </a:cubicBezTo>
                  <a:cubicBezTo>
                    <a:pt x="405765" y="122439"/>
                    <a:pt x="439102" y="90054"/>
                    <a:pt x="472440" y="57669"/>
                  </a:cubicBezTo>
                  <a:cubicBezTo>
                    <a:pt x="483870" y="46239"/>
                    <a:pt x="494347" y="34809"/>
                    <a:pt x="510540" y="18617"/>
                  </a:cubicBezTo>
                  <a:cubicBezTo>
                    <a:pt x="497205" y="20522"/>
                    <a:pt x="491490" y="21474"/>
                    <a:pt x="485775" y="21474"/>
                  </a:cubicBezTo>
                  <a:cubicBezTo>
                    <a:pt x="487680" y="15759"/>
                    <a:pt x="491490" y="10044"/>
                    <a:pt x="495300" y="4329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20"/>
            <p:cNvSpPr/>
            <p:nvPr/>
          </p:nvSpPr>
          <p:spPr>
            <a:xfrm>
              <a:off x="8255317" y="3670934"/>
              <a:ext cx="521017" cy="616295"/>
            </a:xfrm>
            <a:custGeom>
              <a:avLst/>
              <a:gdLst/>
              <a:ahLst/>
              <a:cxnLst/>
              <a:rect l="l" t="t" r="r" b="b"/>
              <a:pathLst>
                <a:path w="521017" h="616295" extrusionOk="0">
                  <a:moveTo>
                    <a:pt x="0" y="598170"/>
                  </a:moveTo>
                  <a:cubicBezTo>
                    <a:pt x="1905" y="595313"/>
                    <a:pt x="2857" y="591503"/>
                    <a:pt x="4763" y="588645"/>
                  </a:cubicBezTo>
                  <a:cubicBezTo>
                    <a:pt x="11430" y="591503"/>
                    <a:pt x="20955" y="598170"/>
                    <a:pt x="24765" y="596265"/>
                  </a:cubicBezTo>
                  <a:cubicBezTo>
                    <a:pt x="50482" y="581025"/>
                    <a:pt x="70485" y="561975"/>
                    <a:pt x="80010" y="532447"/>
                  </a:cubicBezTo>
                  <a:lnTo>
                    <a:pt x="80010" y="532447"/>
                  </a:lnTo>
                  <a:cubicBezTo>
                    <a:pt x="100965" y="523875"/>
                    <a:pt x="113347" y="508635"/>
                    <a:pt x="112395" y="484822"/>
                  </a:cubicBezTo>
                  <a:lnTo>
                    <a:pt x="112395" y="484822"/>
                  </a:lnTo>
                  <a:cubicBezTo>
                    <a:pt x="116205" y="483870"/>
                    <a:pt x="121920" y="484822"/>
                    <a:pt x="122872" y="481965"/>
                  </a:cubicBezTo>
                  <a:cubicBezTo>
                    <a:pt x="138113" y="458153"/>
                    <a:pt x="153352" y="433388"/>
                    <a:pt x="168593" y="409575"/>
                  </a:cubicBezTo>
                  <a:cubicBezTo>
                    <a:pt x="176213" y="393383"/>
                    <a:pt x="183832" y="378143"/>
                    <a:pt x="191452" y="361950"/>
                  </a:cubicBezTo>
                  <a:cubicBezTo>
                    <a:pt x="190500" y="335280"/>
                    <a:pt x="200977" y="315278"/>
                    <a:pt x="220027" y="297180"/>
                  </a:cubicBezTo>
                  <a:cubicBezTo>
                    <a:pt x="237172" y="280988"/>
                    <a:pt x="248602" y="259080"/>
                    <a:pt x="262890" y="240030"/>
                  </a:cubicBezTo>
                  <a:cubicBezTo>
                    <a:pt x="265747" y="237172"/>
                    <a:pt x="268605" y="233363"/>
                    <a:pt x="272415" y="230505"/>
                  </a:cubicBezTo>
                  <a:cubicBezTo>
                    <a:pt x="272415" y="227647"/>
                    <a:pt x="273368" y="224790"/>
                    <a:pt x="273368" y="221933"/>
                  </a:cubicBezTo>
                  <a:cubicBezTo>
                    <a:pt x="276225" y="218122"/>
                    <a:pt x="280035" y="215265"/>
                    <a:pt x="282893" y="212408"/>
                  </a:cubicBezTo>
                  <a:cubicBezTo>
                    <a:pt x="288607" y="207645"/>
                    <a:pt x="294322" y="202883"/>
                    <a:pt x="300038" y="197168"/>
                  </a:cubicBezTo>
                  <a:cubicBezTo>
                    <a:pt x="300038" y="197168"/>
                    <a:pt x="300038" y="197168"/>
                    <a:pt x="300038" y="197168"/>
                  </a:cubicBezTo>
                  <a:cubicBezTo>
                    <a:pt x="302895" y="192405"/>
                    <a:pt x="306705" y="187643"/>
                    <a:pt x="309563" y="183833"/>
                  </a:cubicBezTo>
                  <a:lnTo>
                    <a:pt x="309563" y="183833"/>
                  </a:lnTo>
                  <a:cubicBezTo>
                    <a:pt x="312420" y="179070"/>
                    <a:pt x="316230" y="174308"/>
                    <a:pt x="319088" y="169545"/>
                  </a:cubicBezTo>
                  <a:cubicBezTo>
                    <a:pt x="321945" y="166688"/>
                    <a:pt x="324802" y="162878"/>
                    <a:pt x="328613" y="160020"/>
                  </a:cubicBezTo>
                  <a:cubicBezTo>
                    <a:pt x="333375" y="159068"/>
                    <a:pt x="339090" y="160020"/>
                    <a:pt x="341947" y="157163"/>
                  </a:cubicBezTo>
                  <a:cubicBezTo>
                    <a:pt x="366713" y="133350"/>
                    <a:pt x="390525" y="109538"/>
                    <a:pt x="414338" y="85725"/>
                  </a:cubicBezTo>
                  <a:cubicBezTo>
                    <a:pt x="441007" y="59055"/>
                    <a:pt x="466725" y="31433"/>
                    <a:pt x="493395" y="5715"/>
                  </a:cubicBezTo>
                  <a:cubicBezTo>
                    <a:pt x="499110" y="0"/>
                    <a:pt x="511493" y="1905"/>
                    <a:pt x="521018" y="0"/>
                  </a:cubicBezTo>
                  <a:cubicBezTo>
                    <a:pt x="463868" y="66675"/>
                    <a:pt x="405765" y="132397"/>
                    <a:pt x="348615" y="199072"/>
                  </a:cubicBezTo>
                  <a:cubicBezTo>
                    <a:pt x="317182" y="236220"/>
                    <a:pt x="286702" y="274320"/>
                    <a:pt x="256222" y="312420"/>
                  </a:cubicBezTo>
                  <a:cubicBezTo>
                    <a:pt x="247650" y="322897"/>
                    <a:pt x="241935" y="332422"/>
                    <a:pt x="251460" y="346710"/>
                  </a:cubicBezTo>
                  <a:cubicBezTo>
                    <a:pt x="253365" y="350520"/>
                    <a:pt x="250507" y="360045"/>
                    <a:pt x="246697" y="364808"/>
                  </a:cubicBezTo>
                  <a:cubicBezTo>
                    <a:pt x="191452" y="439103"/>
                    <a:pt x="136207" y="513397"/>
                    <a:pt x="80963" y="586740"/>
                  </a:cubicBezTo>
                  <a:cubicBezTo>
                    <a:pt x="54293" y="622935"/>
                    <a:pt x="42863" y="624840"/>
                    <a:pt x="0" y="59817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8055292" y="4398644"/>
              <a:ext cx="291256" cy="403860"/>
            </a:xfrm>
            <a:custGeom>
              <a:avLst/>
              <a:gdLst/>
              <a:ahLst/>
              <a:cxnLst/>
              <a:rect l="l" t="t" r="r" b="b"/>
              <a:pathLst>
                <a:path w="291256" h="403860" extrusionOk="0">
                  <a:moveTo>
                    <a:pt x="260985" y="0"/>
                  </a:moveTo>
                  <a:cubicBezTo>
                    <a:pt x="284797" y="7620"/>
                    <a:pt x="299085" y="39053"/>
                    <a:pt x="286702" y="56198"/>
                  </a:cubicBezTo>
                  <a:cubicBezTo>
                    <a:pt x="203835" y="172403"/>
                    <a:pt x="120015" y="288608"/>
                    <a:pt x="36195" y="403860"/>
                  </a:cubicBezTo>
                  <a:cubicBezTo>
                    <a:pt x="23813" y="393383"/>
                    <a:pt x="11430" y="384810"/>
                    <a:pt x="0" y="375285"/>
                  </a:cubicBezTo>
                  <a:cubicBezTo>
                    <a:pt x="2857" y="370523"/>
                    <a:pt x="4763" y="365760"/>
                    <a:pt x="7620" y="360998"/>
                  </a:cubicBezTo>
                  <a:cubicBezTo>
                    <a:pt x="80010" y="255270"/>
                    <a:pt x="153352" y="149543"/>
                    <a:pt x="226695" y="43815"/>
                  </a:cubicBezTo>
                  <a:cubicBezTo>
                    <a:pt x="237172" y="28575"/>
                    <a:pt x="239077" y="16193"/>
                    <a:pt x="228600" y="1905"/>
                  </a:cubicBezTo>
                  <a:cubicBezTo>
                    <a:pt x="228600" y="1905"/>
                    <a:pt x="228600" y="1905"/>
                    <a:pt x="228600" y="1905"/>
                  </a:cubicBezTo>
                  <a:cubicBezTo>
                    <a:pt x="239077" y="1905"/>
                    <a:pt x="250507" y="953"/>
                    <a:pt x="260985" y="0"/>
                  </a:cubicBezTo>
                  <a:close/>
                </a:path>
              </a:pathLst>
            </a:custGeom>
            <a:solidFill>
              <a:srgbClr val="A1DD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6606539" y="5092064"/>
              <a:ext cx="325754" cy="226694"/>
            </a:xfrm>
            <a:custGeom>
              <a:avLst/>
              <a:gdLst/>
              <a:ahLst/>
              <a:cxnLst/>
              <a:rect l="l" t="t" r="r" b="b"/>
              <a:pathLst>
                <a:path w="325754" h="226694" extrusionOk="0">
                  <a:moveTo>
                    <a:pt x="325755" y="38100"/>
                  </a:moveTo>
                  <a:cubicBezTo>
                    <a:pt x="325755" y="40005"/>
                    <a:pt x="325755" y="41910"/>
                    <a:pt x="325755" y="42863"/>
                  </a:cubicBezTo>
                  <a:cubicBezTo>
                    <a:pt x="307657" y="51435"/>
                    <a:pt x="290513" y="59055"/>
                    <a:pt x="272415" y="67628"/>
                  </a:cubicBezTo>
                  <a:cubicBezTo>
                    <a:pt x="269557" y="64770"/>
                    <a:pt x="266700" y="62865"/>
                    <a:pt x="263842" y="60007"/>
                  </a:cubicBezTo>
                  <a:cubicBezTo>
                    <a:pt x="245745" y="40005"/>
                    <a:pt x="224790" y="43815"/>
                    <a:pt x="203835" y="52388"/>
                  </a:cubicBezTo>
                  <a:cubicBezTo>
                    <a:pt x="180975" y="60960"/>
                    <a:pt x="163830" y="84772"/>
                    <a:pt x="165735" y="102870"/>
                  </a:cubicBezTo>
                  <a:cubicBezTo>
                    <a:pt x="168592" y="127635"/>
                    <a:pt x="188595" y="131445"/>
                    <a:pt x="207645" y="137160"/>
                  </a:cubicBezTo>
                  <a:cubicBezTo>
                    <a:pt x="204788" y="160020"/>
                    <a:pt x="183832" y="157163"/>
                    <a:pt x="169545" y="165735"/>
                  </a:cubicBezTo>
                  <a:cubicBezTo>
                    <a:pt x="133350" y="181928"/>
                    <a:pt x="97155" y="198120"/>
                    <a:pt x="60960" y="214313"/>
                  </a:cubicBezTo>
                  <a:cubicBezTo>
                    <a:pt x="58103" y="215265"/>
                    <a:pt x="58103" y="221932"/>
                    <a:pt x="56197" y="226695"/>
                  </a:cubicBezTo>
                  <a:cubicBezTo>
                    <a:pt x="51435" y="226695"/>
                    <a:pt x="47625" y="226695"/>
                    <a:pt x="42863" y="226695"/>
                  </a:cubicBezTo>
                  <a:cubicBezTo>
                    <a:pt x="42863" y="217170"/>
                    <a:pt x="42863" y="206692"/>
                    <a:pt x="42863" y="196215"/>
                  </a:cubicBezTo>
                  <a:cubicBezTo>
                    <a:pt x="32385" y="197167"/>
                    <a:pt x="24765" y="197167"/>
                    <a:pt x="12382" y="198120"/>
                  </a:cubicBezTo>
                  <a:cubicBezTo>
                    <a:pt x="30480" y="175260"/>
                    <a:pt x="3810" y="183832"/>
                    <a:pt x="0" y="171450"/>
                  </a:cubicBezTo>
                  <a:cubicBezTo>
                    <a:pt x="3810" y="165735"/>
                    <a:pt x="7620" y="159067"/>
                    <a:pt x="11430" y="151447"/>
                  </a:cubicBezTo>
                  <a:cubicBezTo>
                    <a:pt x="15240" y="143828"/>
                    <a:pt x="19050" y="135255"/>
                    <a:pt x="22860" y="127635"/>
                  </a:cubicBezTo>
                  <a:cubicBezTo>
                    <a:pt x="23813" y="126682"/>
                    <a:pt x="24765" y="126682"/>
                    <a:pt x="25717" y="126682"/>
                  </a:cubicBezTo>
                  <a:cubicBezTo>
                    <a:pt x="29528" y="123825"/>
                    <a:pt x="33338" y="120967"/>
                    <a:pt x="36195" y="118110"/>
                  </a:cubicBezTo>
                  <a:cubicBezTo>
                    <a:pt x="114300" y="70485"/>
                    <a:pt x="192405" y="24765"/>
                    <a:pt x="280988" y="0"/>
                  </a:cubicBezTo>
                  <a:cubicBezTo>
                    <a:pt x="290513" y="11430"/>
                    <a:pt x="299085" y="22860"/>
                    <a:pt x="312420" y="38100"/>
                  </a:cubicBezTo>
                  <a:cubicBezTo>
                    <a:pt x="313372" y="38100"/>
                    <a:pt x="319088" y="38100"/>
                    <a:pt x="325755" y="38100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1202;p20"/>
            <p:cNvSpPr/>
            <p:nvPr/>
          </p:nvSpPr>
          <p:spPr>
            <a:xfrm>
              <a:off x="7980997" y="4865247"/>
              <a:ext cx="231457" cy="185091"/>
            </a:xfrm>
            <a:custGeom>
              <a:avLst/>
              <a:gdLst/>
              <a:ahLst/>
              <a:cxnLst/>
              <a:rect l="l" t="t" r="r" b="b"/>
              <a:pathLst>
                <a:path w="231457" h="185091" extrusionOk="0">
                  <a:moveTo>
                    <a:pt x="0" y="137282"/>
                  </a:moveTo>
                  <a:cubicBezTo>
                    <a:pt x="13335" y="122042"/>
                    <a:pt x="22860" y="109659"/>
                    <a:pt x="32385" y="98230"/>
                  </a:cubicBezTo>
                  <a:cubicBezTo>
                    <a:pt x="55245" y="68702"/>
                    <a:pt x="78105" y="38222"/>
                    <a:pt x="101917" y="9647"/>
                  </a:cubicBezTo>
                  <a:cubicBezTo>
                    <a:pt x="106680" y="3932"/>
                    <a:pt x="117157" y="-830"/>
                    <a:pt x="121920" y="122"/>
                  </a:cubicBezTo>
                  <a:cubicBezTo>
                    <a:pt x="158115" y="11552"/>
                    <a:pt x="193357" y="24887"/>
                    <a:pt x="231457" y="39174"/>
                  </a:cubicBezTo>
                  <a:cubicBezTo>
                    <a:pt x="198120" y="85847"/>
                    <a:pt x="165735" y="132520"/>
                    <a:pt x="132397" y="179192"/>
                  </a:cubicBezTo>
                  <a:cubicBezTo>
                    <a:pt x="129540" y="183002"/>
                    <a:pt x="121920" y="185859"/>
                    <a:pt x="119063" y="184907"/>
                  </a:cubicBezTo>
                  <a:cubicBezTo>
                    <a:pt x="80963" y="168715"/>
                    <a:pt x="41910" y="153474"/>
                    <a:pt x="0" y="137282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1203;p20"/>
            <p:cNvSpPr/>
            <p:nvPr/>
          </p:nvSpPr>
          <p:spPr>
            <a:xfrm>
              <a:off x="7639049" y="4271009"/>
              <a:ext cx="269368" cy="397192"/>
            </a:xfrm>
            <a:custGeom>
              <a:avLst/>
              <a:gdLst/>
              <a:ahLst/>
              <a:cxnLst/>
              <a:rect l="l" t="t" r="r" b="b"/>
              <a:pathLst>
                <a:path w="269368" h="397192" extrusionOk="0">
                  <a:moveTo>
                    <a:pt x="34290" y="397193"/>
                  </a:moveTo>
                  <a:cubicBezTo>
                    <a:pt x="23813" y="380047"/>
                    <a:pt x="13335" y="364808"/>
                    <a:pt x="0" y="343853"/>
                  </a:cubicBezTo>
                  <a:cubicBezTo>
                    <a:pt x="80963" y="232410"/>
                    <a:pt x="165735" y="116205"/>
                    <a:pt x="250507" y="0"/>
                  </a:cubicBezTo>
                  <a:cubicBezTo>
                    <a:pt x="273368" y="27622"/>
                    <a:pt x="275273" y="40005"/>
                    <a:pt x="257175" y="67628"/>
                  </a:cubicBezTo>
                  <a:cubicBezTo>
                    <a:pt x="185738" y="175260"/>
                    <a:pt x="113347" y="281940"/>
                    <a:pt x="40957" y="389572"/>
                  </a:cubicBezTo>
                  <a:cubicBezTo>
                    <a:pt x="39053" y="393383"/>
                    <a:pt x="35243" y="396240"/>
                    <a:pt x="34290" y="397193"/>
                  </a:cubicBezTo>
                  <a:close/>
                </a:path>
              </a:pathLst>
            </a:custGeom>
            <a:solidFill>
              <a:srgbClr val="E7C3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1204;p20"/>
            <p:cNvSpPr/>
            <p:nvPr/>
          </p:nvSpPr>
          <p:spPr>
            <a:xfrm>
              <a:off x="8535351" y="3677366"/>
              <a:ext cx="337185" cy="352660"/>
            </a:xfrm>
            <a:custGeom>
              <a:avLst/>
              <a:gdLst/>
              <a:ahLst/>
              <a:cxnLst/>
              <a:rect l="l" t="t" r="r" b="b"/>
              <a:pathLst>
                <a:path w="337185" h="352660" extrusionOk="0">
                  <a:moveTo>
                    <a:pt x="337185" y="14523"/>
                  </a:moveTo>
                  <a:cubicBezTo>
                    <a:pt x="333375" y="17380"/>
                    <a:pt x="326708" y="21190"/>
                    <a:pt x="326708" y="24048"/>
                  </a:cubicBezTo>
                  <a:cubicBezTo>
                    <a:pt x="326708" y="42145"/>
                    <a:pt x="315278" y="45955"/>
                    <a:pt x="300990" y="48813"/>
                  </a:cubicBezTo>
                  <a:cubicBezTo>
                    <a:pt x="292418" y="50718"/>
                    <a:pt x="280988" y="51670"/>
                    <a:pt x="276225" y="57385"/>
                  </a:cubicBezTo>
                  <a:cubicBezTo>
                    <a:pt x="243840" y="97390"/>
                    <a:pt x="212408" y="139301"/>
                    <a:pt x="180023" y="180258"/>
                  </a:cubicBezTo>
                  <a:cubicBezTo>
                    <a:pt x="155258" y="211690"/>
                    <a:pt x="129540" y="241218"/>
                    <a:pt x="105728" y="273603"/>
                  </a:cubicBezTo>
                  <a:cubicBezTo>
                    <a:pt x="90488" y="294558"/>
                    <a:pt x="78105" y="318370"/>
                    <a:pt x="63818" y="341230"/>
                  </a:cubicBezTo>
                  <a:cubicBezTo>
                    <a:pt x="60960" y="345993"/>
                    <a:pt x="56198" y="348851"/>
                    <a:pt x="52388" y="352660"/>
                  </a:cubicBezTo>
                  <a:cubicBezTo>
                    <a:pt x="36195" y="343135"/>
                    <a:pt x="19050" y="333610"/>
                    <a:pt x="0" y="323133"/>
                  </a:cubicBezTo>
                  <a:cubicBezTo>
                    <a:pt x="42863" y="270745"/>
                    <a:pt x="81915" y="221215"/>
                    <a:pt x="123825" y="172638"/>
                  </a:cubicBezTo>
                  <a:cubicBezTo>
                    <a:pt x="165735" y="123108"/>
                    <a:pt x="208598" y="75483"/>
                    <a:pt x="252413" y="26905"/>
                  </a:cubicBezTo>
                  <a:cubicBezTo>
                    <a:pt x="280988" y="-5480"/>
                    <a:pt x="298133" y="-7385"/>
                    <a:pt x="337185" y="14523"/>
                  </a:cubicBezTo>
                  <a:close/>
                </a:path>
              </a:pathLst>
            </a:custGeom>
            <a:solidFill>
              <a:srgbClr val="373B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20"/>
            <p:cNvSpPr/>
            <p:nvPr/>
          </p:nvSpPr>
          <p:spPr>
            <a:xfrm>
              <a:off x="7545872" y="5001577"/>
              <a:ext cx="252244" cy="394334"/>
            </a:xfrm>
            <a:custGeom>
              <a:avLst/>
              <a:gdLst/>
              <a:ahLst/>
              <a:cxnLst/>
              <a:rect l="l" t="t" r="r" b="b"/>
              <a:pathLst>
                <a:path w="252244" h="394334" extrusionOk="0">
                  <a:moveTo>
                    <a:pt x="58887" y="354330"/>
                  </a:moveTo>
                  <a:cubicBezTo>
                    <a:pt x="49362" y="367665"/>
                    <a:pt x="40789" y="380047"/>
                    <a:pt x="31264" y="393382"/>
                  </a:cubicBezTo>
                  <a:cubicBezTo>
                    <a:pt x="30312" y="394335"/>
                    <a:pt x="28407" y="394335"/>
                    <a:pt x="29359" y="394335"/>
                  </a:cubicBezTo>
                  <a:cubicBezTo>
                    <a:pt x="-2073" y="386715"/>
                    <a:pt x="-1120" y="367665"/>
                    <a:pt x="784" y="340995"/>
                  </a:cubicBezTo>
                  <a:cubicBezTo>
                    <a:pt x="4595" y="300990"/>
                    <a:pt x="13167" y="262890"/>
                    <a:pt x="31264" y="227647"/>
                  </a:cubicBezTo>
                  <a:cubicBezTo>
                    <a:pt x="35074" y="220980"/>
                    <a:pt x="39837" y="215265"/>
                    <a:pt x="44599" y="208597"/>
                  </a:cubicBezTo>
                  <a:cubicBezTo>
                    <a:pt x="58887" y="194310"/>
                    <a:pt x="75080" y="181928"/>
                    <a:pt x="86509" y="165735"/>
                  </a:cubicBezTo>
                  <a:cubicBezTo>
                    <a:pt x="108417" y="138113"/>
                    <a:pt x="128420" y="109538"/>
                    <a:pt x="147470" y="80010"/>
                  </a:cubicBezTo>
                  <a:cubicBezTo>
                    <a:pt x="164614" y="54292"/>
                    <a:pt x="193189" y="34290"/>
                    <a:pt x="196047" y="0"/>
                  </a:cubicBezTo>
                  <a:cubicBezTo>
                    <a:pt x="215097" y="1905"/>
                    <a:pt x="233195" y="3810"/>
                    <a:pt x="252245" y="4763"/>
                  </a:cubicBezTo>
                  <a:cubicBezTo>
                    <a:pt x="219859" y="49530"/>
                    <a:pt x="187474" y="94297"/>
                    <a:pt x="156042" y="140017"/>
                  </a:cubicBezTo>
                  <a:cubicBezTo>
                    <a:pt x="129372" y="178117"/>
                    <a:pt x="111274" y="223838"/>
                    <a:pt x="77937" y="255270"/>
                  </a:cubicBezTo>
                  <a:cubicBezTo>
                    <a:pt x="42695" y="289560"/>
                    <a:pt x="53172" y="320040"/>
                    <a:pt x="58887" y="354330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20"/>
            <p:cNvSpPr/>
            <p:nvPr/>
          </p:nvSpPr>
          <p:spPr>
            <a:xfrm>
              <a:off x="7915274" y="4405312"/>
              <a:ext cx="314325" cy="379236"/>
            </a:xfrm>
            <a:custGeom>
              <a:avLst/>
              <a:gdLst/>
              <a:ahLst/>
              <a:cxnLst/>
              <a:rect l="l" t="t" r="r" b="b"/>
              <a:pathLst>
                <a:path w="314325" h="379236" extrusionOk="0">
                  <a:moveTo>
                    <a:pt x="268605" y="0"/>
                  </a:moveTo>
                  <a:cubicBezTo>
                    <a:pt x="281940" y="953"/>
                    <a:pt x="296227" y="2857"/>
                    <a:pt x="314325" y="3810"/>
                  </a:cubicBezTo>
                  <a:cubicBezTo>
                    <a:pt x="297180" y="28575"/>
                    <a:pt x="281940" y="49530"/>
                    <a:pt x="267652" y="69532"/>
                  </a:cubicBezTo>
                  <a:cubicBezTo>
                    <a:pt x="200977" y="162878"/>
                    <a:pt x="134302" y="257175"/>
                    <a:pt x="67627" y="350520"/>
                  </a:cubicBezTo>
                  <a:cubicBezTo>
                    <a:pt x="46673" y="380047"/>
                    <a:pt x="25718" y="385763"/>
                    <a:pt x="0" y="372428"/>
                  </a:cubicBezTo>
                  <a:cubicBezTo>
                    <a:pt x="1905" y="365760"/>
                    <a:pt x="2857" y="358140"/>
                    <a:pt x="6668" y="353378"/>
                  </a:cubicBezTo>
                  <a:cubicBezTo>
                    <a:pt x="46673" y="299085"/>
                    <a:pt x="87630" y="245745"/>
                    <a:pt x="127635" y="191453"/>
                  </a:cubicBezTo>
                  <a:cubicBezTo>
                    <a:pt x="130493" y="190500"/>
                    <a:pt x="135255" y="190500"/>
                    <a:pt x="136207" y="188595"/>
                  </a:cubicBezTo>
                  <a:cubicBezTo>
                    <a:pt x="147638" y="153353"/>
                    <a:pt x="174307" y="130493"/>
                    <a:pt x="197168" y="103822"/>
                  </a:cubicBezTo>
                  <a:cubicBezTo>
                    <a:pt x="198120" y="101918"/>
                    <a:pt x="198120" y="99060"/>
                    <a:pt x="198120" y="97155"/>
                  </a:cubicBezTo>
                  <a:cubicBezTo>
                    <a:pt x="202882" y="90488"/>
                    <a:pt x="207645" y="84772"/>
                    <a:pt x="213360" y="78105"/>
                  </a:cubicBezTo>
                  <a:cubicBezTo>
                    <a:pt x="218123" y="72390"/>
                    <a:pt x="222885" y="65722"/>
                    <a:pt x="227648" y="60007"/>
                  </a:cubicBezTo>
                  <a:cubicBezTo>
                    <a:pt x="229552" y="53340"/>
                    <a:pt x="230505" y="47625"/>
                    <a:pt x="232410" y="40957"/>
                  </a:cubicBezTo>
                  <a:cubicBezTo>
                    <a:pt x="243840" y="28575"/>
                    <a:pt x="256223" y="14288"/>
                    <a:pt x="268605" y="0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20"/>
            <p:cNvSpPr/>
            <p:nvPr/>
          </p:nvSpPr>
          <p:spPr>
            <a:xfrm>
              <a:off x="7709534" y="4951153"/>
              <a:ext cx="236192" cy="332364"/>
            </a:xfrm>
            <a:custGeom>
              <a:avLst/>
              <a:gdLst/>
              <a:ahLst/>
              <a:cxnLst/>
              <a:rect l="l" t="t" r="r" b="b"/>
              <a:pathLst>
                <a:path w="236192" h="332364" extrusionOk="0">
                  <a:moveTo>
                    <a:pt x="201930" y="1846"/>
                  </a:moveTo>
                  <a:cubicBezTo>
                    <a:pt x="221933" y="-3869"/>
                    <a:pt x="230505" y="3752"/>
                    <a:pt x="228600" y="23754"/>
                  </a:cubicBezTo>
                  <a:cubicBezTo>
                    <a:pt x="228600" y="28516"/>
                    <a:pt x="225742" y="35184"/>
                    <a:pt x="227647" y="37089"/>
                  </a:cubicBezTo>
                  <a:cubicBezTo>
                    <a:pt x="247650" y="58996"/>
                    <a:pt x="227647" y="71379"/>
                    <a:pt x="217170" y="85666"/>
                  </a:cubicBezTo>
                  <a:cubicBezTo>
                    <a:pt x="159067" y="163771"/>
                    <a:pt x="100965" y="241877"/>
                    <a:pt x="42863" y="319981"/>
                  </a:cubicBezTo>
                  <a:cubicBezTo>
                    <a:pt x="40005" y="323791"/>
                    <a:pt x="36195" y="328554"/>
                    <a:pt x="33338" y="332364"/>
                  </a:cubicBezTo>
                  <a:cubicBezTo>
                    <a:pt x="21908" y="319029"/>
                    <a:pt x="10478" y="306646"/>
                    <a:pt x="0" y="294264"/>
                  </a:cubicBezTo>
                  <a:cubicBezTo>
                    <a:pt x="49530" y="225684"/>
                    <a:pt x="100013" y="156152"/>
                    <a:pt x="148590" y="86619"/>
                  </a:cubicBezTo>
                  <a:cubicBezTo>
                    <a:pt x="167640" y="60902"/>
                    <a:pt x="183833" y="31374"/>
                    <a:pt x="201930" y="1846"/>
                  </a:cubicBezTo>
                  <a:close/>
                </a:path>
              </a:pathLst>
            </a:custGeom>
            <a:solidFill>
              <a:srgbClr val="A1DD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20"/>
            <p:cNvSpPr/>
            <p:nvPr/>
          </p:nvSpPr>
          <p:spPr>
            <a:xfrm>
              <a:off x="7491412" y="4262437"/>
              <a:ext cx="270688" cy="361164"/>
            </a:xfrm>
            <a:custGeom>
              <a:avLst/>
              <a:gdLst/>
              <a:ahLst/>
              <a:cxnLst/>
              <a:rect l="l" t="t" r="r" b="b"/>
              <a:pathLst>
                <a:path w="270688" h="361164" extrusionOk="0">
                  <a:moveTo>
                    <a:pt x="256222" y="0"/>
                  </a:moveTo>
                  <a:cubicBezTo>
                    <a:pt x="273368" y="8572"/>
                    <a:pt x="275272" y="22860"/>
                    <a:pt x="261938" y="43815"/>
                  </a:cubicBezTo>
                  <a:cubicBezTo>
                    <a:pt x="217170" y="111443"/>
                    <a:pt x="171450" y="179070"/>
                    <a:pt x="126682" y="246697"/>
                  </a:cubicBezTo>
                  <a:cubicBezTo>
                    <a:pt x="107632" y="275272"/>
                    <a:pt x="88582" y="303847"/>
                    <a:pt x="70485" y="332422"/>
                  </a:cubicBezTo>
                  <a:cubicBezTo>
                    <a:pt x="49530" y="365760"/>
                    <a:pt x="35243" y="368618"/>
                    <a:pt x="0" y="348615"/>
                  </a:cubicBezTo>
                  <a:cubicBezTo>
                    <a:pt x="1905" y="342900"/>
                    <a:pt x="3810" y="337185"/>
                    <a:pt x="7620" y="332422"/>
                  </a:cubicBezTo>
                  <a:cubicBezTo>
                    <a:pt x="22860" y="310515"/>
                    <a:pt x="38100" y="287655"/>
                    <a:pt x="53340" y="265747"/>
                  </a:cubicBezTo>
                  <a:cubicBezTo>
                    <a:pt x="59055" y="259080"/>
                    <a:pt x="65722" y="252413"/>
                    <a:pt x="71438" y="245745"/>
                  </a:cubicBezTo>
                  <a:cubicBezTo>
                    <a:pt x="71438" y="242888"/>
                    <a:pt x="72390" y="240030"/>
                    <a:pt x="72390" y="237172"/>
                  </a:cubicBezTo>
                  <a:cubicBezTo>
                    <a:pt x="93345" y="226695"/>
                    <a:pt x="99060" y="215265"/>
                    <a:pt x="92393" y="202882"/>
                  </a:cubicBezTo>
                  <a:cubicBezTo>
                    <a:pt x="94297" y="197168"/>
                    <a:pt x="97155" y="191453"/>
                    <a:pt x="99060" y="185738"/>
                  </a:cubicBezTo>
                  <a:lnTo>
                    <a:pt x="99060" y="185738"/>
                  </a:lnTo>
                  <a:cubicBezTo>
                    <a:pt x="100965" y="187643"/>
                    <a:pt x="102870" y="189547"/>
                    <a:pt x="104775" y="190500"/>
                  </a:cubicBezTo>
                  <a:cubicBezTo>
                    <a:pt x="109538" y="183832"/>
                    <a:pt x="114300" y="178118"/>
                    <a:pt x="119063" y="171450"/>
                  </a:cubicBezTo>
                  <a:cubicBezTo>
                    <a:pt x="126682" y="160972"/>
                    <a:pt x="135255" y="149543"/>
                    <a:pt x="142875" y="139065"/>
                  </a:cubicBezTo>
                  <a:cubicBezTo>
                    <a:pt x="158115" y="118110"/>
                    <a:pt x="174307" y="98107"/>
                    <a:pt x="189547" y="77153"/>
                  </a:cubicBezTo>
                  <a:cubicBezTo>
                    <a:pt x="191453" y="74295"/>
                    <a:pt x="192405" y="71438"/>
                    <a:pt x="194310" y="67628"/>
                  </a:cubicBezTo>
                  <a:cubicBezTo>
                    <a:pt x="199072" y="60007"/>
                    <a:pt x="203835" y="51435"/>
                    <a:pt x="209550" y="43815"/>
                  </a:cubicBezTo>
                  <a:cubicBezTo>
                    <a:pt x="224790" y="29528"/>
                    <a:pt x="240030" y="15240"/>
                    <a:pt x="256222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20"/>
            <p:cNvSpPr/>
            <p:nvPr/>
          </p:nvSpPr>
          <p:spPr>
            <a:xfrm>
              <a:off x="7399019" y="4382452"/>
              <a:ext cx="235267" cy="228600"/>
            </a:xfrm>
            <a:custGeom>
              <a:avLst/>
              <a:gdLst/>
              <a:ahLst/>
              <a:cxnLst/>
              <a:rect l="l" t="t" r="r" b="b"/>
              <a:pathLst>
                <a:path w="235267" h="228600" extrusionOk="0">
                  <a:moveTo>
                    <a:pt x="235268" y="19050"/>
                  </a:moveTo>
                  <a:cubicBezTo>
                    <a:pt x="227648" y="29528"/>
                    <a:pt x="219075" y="40957"/>
                    <a:pt x="211455" y="51435"/>
                  </a:cubicBezTo>
                  <a:cubicBezTo>
                    <a:pt x="204788" y="56197"/>
                    <a:pt x="198120" y="60960"/>
                    <a:pt x="191453" y="65722"/>
                  </a:cubicBezTo>
                  <a:cubicBezTo>
                    <a:pt x="189548" y="71438"/>
                    <a:pt x="186690" y="77153"/>
                    <a:pt x="184785" y="82867"/>
                  </a:cubicBezTo>
                  <a:cubicBezTo>
                    <a:pt x="178118" y="94297"/>
                    <a:pt x="171450" y="105728"/>
                    <a:pt x="164783" y="117157"/>
                  </a:cubicBezTo>
                  <a:cubicBezTo>
                    <a:pt x="164783" y="120015"/>
                    <a:pt x="163830" y="122872"/>
                    <a:pt x="163830" y="125730"/>
                  </a:cubicBezTo>
                  <a:cubicBezTo>
                    <a:pt x="158115" y="132397"/>
                    <a:pt x="151448" y="139065"/>
                    <a:pt x="145733" y="145732"/>
                  </a:cubicBezTo>
                  <a:cubicBezTo>
                    <a:pt x="130493" y="167640"/>
                    <a:pt x="115253" y="189547"/>
                    <a:pt x="100013" y="212407"/>
                  </a:cubicBezTo>
                  <a:cubicBezTo>
                    <a:pt x="97155" y="217170"/>
                    <a:pt x="95250" y="222885"/>
                    <a:pt x="92393" y="228600"/>
                  </a:cubicBezTo>
                  <a:cubicBezTo>
                    <a:pt x="62865" y="217170"/>
                    <a:pt x="33338" y="206692"/>
                    <a:pt x="0" y="194310"/>
                  </a:cubicBezTo>
                  <a:cubicBezTo>
                    <a:pt x="38100" y="144780"/>
                    <a:pt x="73343" y="98107"/>
                    <a:pt x="108585" y="51435"/>
                  </a:cubicBezTo>
                  <a:cubicBezTo>
                    <a:pt x="121920" y="51435"/>
                    <a:pt x="135255" y="51435"/>
                    <a:pt x="146685" y="51435"/>
                  </a:cubicBezTo>
                  <a:cubicBezTo>
                    <a:pt x="160020" y="34290"/>
                    <a:pt x="173355" y="17145"/>
                    <a:pt x="186690" y="0"/>
                  </a:cubicBezTo>
                  <a:cubicBezTo>
                    <a:pt x="188595" y="953"/>
                    <a:pt x="190500" y="2857"/>
                    <a:pt x="192405" y="3810"/>
                  </a:cubicBezTo>
                  <a:cubicBezTo>
                    <a:pt x="180023" y="22860"/>
                    <a:pt x="167640" y="41910"/>
                    <a:pt x="155258" y="60960"/>
                  </a:cubicBezTo>
                  <a:cubicBezTo>
                    <a:pt x="157163" y="62865"/>
                    <a:pt x="159068" y="64770"/>
                    <a:pt x="161925" y="65722"/>
                  </a:cubicBezTo>
                  <a:cubicBezTo>
                    <a:pt x="168593" y="59055"/>
                    <a:pt x="175260" y="52388"/>
                    <a:pt x="181928" y="46672"/>
                  </a:cubicBezTo>
                  <a:cubicBezTo>
                    <a:pt x="185738" y="42863"/>
                    <a:pt x="189548" y="40005"/>
                    <a:pt x="194310" y="37147"/>
                  </a:cubicBezTo>
                  <a:cubicBezTo>
                    <a:pt x="201930" y="32385"/>
                    <a:pt x="210503" y="29528"/>
                    <a:pt x="216218" y="22860"/>
                  </a:cubicBezTo>
                  <a:cubicBezTo>
                    <a:pt x="221933" y="19050"/>
                    <a:pt x="224790" y="7620"/>
                    <a:pt x="235268" y="1905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20"/>
            <p:cNvSpPr/>
            <p:nvPr/>
          </p:nvSpPr>
          <p:spPr>
            <a:xfrm>
              <a:off x="7984806" y="3774756"/>
              <a:ext cx="309562" cy="383857"/>
            </a:xfrm>
            <a:custGeom>
              <a:avLst/>
              <a:gdLst/>
              <a:ahLst/>
              <a:cxnLst/>
              <a:rect l="l" t="t" r="r" b="b"/>
              <a:pathLst>
                <a:path w="309562" h="383857" extrusionOk="0">
                  <a:moveTo>
                    <a:pt x="222885" y="22860"/>
                  </a:moveTo>
                  <a:cubicBezTo>
                    <a:pt x="236220" y="20955"/>
                    <a:pt x="250507" y="20955"/>
                    <a:pt x="263843" y="17145"/>
                  </a:cubicBezTo>
                  <a:cubicBezTo>
                    <a:pt x="278130" y="13335"/>
                    <a:pt x="291465" y="5715"/>
                    <a:pt x="305753" y="0"/>
                  </a:cubicBezTo>
                  <a:cubicBezTo>
                    <a:pt x="306705" y="1905"/>
                    <a:pt x="308610" y="3810"/>
                    <a:pt x="309563" y="4763"/>
                  </a:cubicBezTo>
                  <a:cubicBezTo>
                    <a:pt x="214313" y="130493"/>
                    <a:pt x="119063" y="256223"/>
                    <a:pt x="21907" y="383858"/>
                  </a:cubicBezTo>
                  <a:cubicBezTo>
                    <a:pt x="15240" y="376238"/>
                    <a:pt x="8573" y="369570"/>
                    <a:pt x="0" y="360045"/>
                  </a:cubicBezTo>
                  <a:cubicBezTo>
                    <a:pt x="34290" y="311468"/>
                    <a:pt x="69532" y="262890"/>
                    <a:pt x="103823" y="213360"/>
                  </a:cubicBezTo>
                  <a:cubicBezTo>
                    <a:pt x="141923" y="160020"/>
                    <a:pt x="180975" y="106680"/>
                    <a:pt x="220028" y="53340"/>
                  </a:cubicBezTo>
                  <a:cubicBezTo>
                    <a:pt x="228600" y="42863"/>
                    <a:pt x="230505" y="34290"/>
                    <a:pt x="222885" y="22860"/>
                  </a:cubicBezTo>
                  <a:lnTo>
                    <a:pt x="222885" y="22860"/>
                  </a:lnTo>
                  <a:close/>
                </a:path>
              </a:pathLst>
            </a:custGeom>
            <a:solidFill>
              <a:srgbClr val="E7C3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20"/>
            <p:cNvSpPr/>
            <p:nvPr/>
          </p:nvSpPr>
          <p:spPr>
            <a:xfrm>
              <a:off x="7299006" y="4923471"/>
              <a:ext cx="295275" cy="390525"/>
            </a:xfrm>
            <a:custGeom>
              <a:avLst/>
              <a:gdLst/>
              <a:ahLst/>
              <a:cxnLst/>
              <a:rect l="l" t="t" r="r" b="b"/>
              <a:pathLst>
                <a:path w="295275" h="390525" extrusionOk="0">
                  <a:moveTo>
                    <a:pt x="0" y="376238"/>
                  </a:moveTo>
                  <a:cubicBezTo>
                    <a:pt x="0" y="370522"/>
                    <a:pt x="0" y="363855"/>
                    <a:pt x="953" y="358140"/>
                  </a:cubicBezTo>
                  <a:cubicBezTo>
                    <a:pt x="10478" y="345758"/>
                    <a:pt x="19050" y="333375"/>
                    <a:pt x="28575" y="320040"/>
                  </a:cubicBezTo>
                  <a:cubicBezTo>
                    <a:pt x="67628" y="264795"/>
                    <a:pt x="105728" y="208597"/>
                    <a:pt x="144780" y="153353"/>
                  </a:cubicBezTo>
                  <a:cubicBezTo>
                    <a:pt x="161925" y="130493"/>
                    <a:pt x="180975" y="108585"/>
                    <a:pt x="198120" y="85725"/>
                  </a:cubicBezTo>
                  <a:cubicBezTo>
                    <a:pt x="209550" y="71438"/>
                    <a:pt x="220028" y="56197"/>
                    <a:pt x="230505" y="41910"/>
                  </a:cubicBezTo>
                  <a:cubicBezTo>
                    <a:pt x="236220" y="39053"/>
                    <a:pt x="241935" y="36195"/>
                    <a:pt x="247650" y="33338"/>
                  </a:cubicBezTo>
                  <a:cubicBezTo>
                    <a:pt x="243840" y="31433"/>
                    <a:pt x="240030" y="30480"/>
                    <a:pt x="236220" y="28575"/>
                  </a:cubicBezTo>
                  <a:cubicBezTo>
                    <a:pt x="241935" y="19050"/>
                    <a:pt x="248603" y="9525"/>
                    <a:pt x="254318" y="0"/>
                  </a:cubicBezTo>
                  <a:cubicBezTo>
                    <a:pt x="260033" y="1905"/>
                    <a:pt x="265748" y="3810"/>
                    <a:pt x="271463" y="4763"/>
                  </a:cubicBezTo>
                  <a:cubicBezTo>
                    <a:pt x="279083" y="5715"/>
                    <a:pt x="287655" y="5715"/>
                    <a:pt x="295275" y="5715"/>
                  </a:cubicBezTo>
                  <a:cubicBezTo>
                    <a:pt x="254318" y="65722"/>
                    <a:pt x="212408" y="125730"/>
                    <a:pt x="171450" y="185738"/>
                  </a:cubicBezTo>
                  <a:cubicBezTo>
                    <a:pt x="130493" y="244793"/>
                    <a:pt x="88583" y="303847"/>
                    <a:pt x="47625" y="363855"/>
                  </a:cubicBezTo>
                  <a:cubicBezTo>
                    <a:pt x="44768" y="368618"/>
                    <a:pt x="44768" y="375285"/>
                    <a:pt x="43815" y="381000"/>
                  </a:cubicBezTo>
                  <a:cubicBezTo>
                    <a:pt x="40005" y="383858"/>
                    <a:pt x="36195" y="387668"/>
                    <a:pt x="32385" y="390525"/>
                  </a:cubicBezTo>
                  <a:cubicBezTo>
                    <a:pt x="32385" y="390525"/>
                    <a:pt x="32385" y="390525"/>
                    <a:pt x="32385" y="390525"/>
                  </a:cubicBezTo>
                  <a:cubicBezTo>
                    <a:pt x="27623" y="387668"/>
                    <a:pt x="23813" y="384810"/>
                    <a:pt x="20003" y="382905"/>
                  </a:cubicBezTo>
                  <a:cubicBezTo>
                    <a:pt x="22860" y="375285"/>
                    <a:pt x="25718" y="369570"/>
                    <a:pt x="28575" y="362903"/>
                  </a:cubicBezTo>
                  <a:cubicBezTo>
                    <a:pt x="29528" y="361950"/>
                    <a:pt x="29528" y="360997"/>
                    <a:pt x="30480" y="360997"/>
                  </a:cubicBezTo>
                  <a:cubicBezTo>
                    <a:pt x="29528" y="361950"/>
                    <a:pt x="28575" y="361950"/>
                    <a:pt x="28575" y="362903"/>
                  </a:cubicBezTo>
                  <a:cubicBezTo>
                    <a:pt x="19050" y="366713"/>
                    <a:pt x="9525" y="371475"/>
                    <a:pt x="0" y="376238"/>
                  </a:cubicBezTo>
                  <a:close/>
                  <a:moveTo>
                    <a:pt x="45720" y="342900"/>
                  </a:moveTo>
                  <a:cubicBezTo>
                    <a:pt x="45720" y="341947"/>
                    <a:pt x="44768" y="341947"/>
                    <a:pt x="44768" y="341947"/>
                  </a:cubicBezTo>
                  <a:cubicBezTo>
                    <a:pt x="44768" y="341947"/>
                    <a:pt x="43815" y="342900"/>
                    <a:pt x="42863" y="342900"/>
                  </a:cubicBezTo>
                  <a:cubicBezTo>
                    <a:pt x="43815" y="343853"/>
                    <a:pt x="43815" y="344805"/>
                    <a:pt x="44768" y="344805"/>
                  </a:cubicBezTo>
                  <a:cubicBezTo>
                    <a:pt x="45720" y="344805"/>
                    <a:pt x="45720" y="343853"/>
                    <a:pt x="45720" y="342900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20"/>
            <p:cNvSpPr/>
            <p:nvPr/>
          </p:nvSpPr>
          <p:spPr>
            <a:xfrm>
              <a:off x="7916226" y="3716654"/>
              <a:ext cx="294322" cy="405612"/>
            </a:xfrm>
            <a:custGeom>
              <a:avLst/>
              <a:gdLst/>
              <a:ahLst/>
              <a:cxnLst/>
              <a:rect l="l" t="t" r="r" b="b"/>
              <a:pathLst>
                <a:path w="294322" h="405612" extrusionOk="0">
                  <a:moveTo>
                    <a:pt x="291465" y="80963"/>
                  </a:moveTo>
                  <a:cubicBezTo>
                    <a:pt x="283845" y="84772"/>
                    <a:pt x="272415" y="85725"/>
                    <a:pt x="268605" y="91440"/>
                  </a:cubicBezTo>
                  <a:cubicBezTo>
                    <a:pt x="214313" y="164782"/>
                    <a:pt x="161925" y="238125"/>
                    <a:pt x="108585" y="312420"/>
                  </a:cubicBezTo>
                  <a:cubicBezTo>
                    <a:pt x="93345" y="334327"/>
                    <a:pt x="78105" y="356235"/>
                    <a:pt x="62865" y="378142"/>
                  </a:cubicBezTo>
                  <a:cubicBezTo>
                    <a:pt x="40005" y="409575"/>
                    <a:pt x="40005" y="409575"/>
                    <a:pt x="0" y="400050"/>
                  </a:cubicBezTo>
                  <a:cubicBezTo>
                    <a:pt x="98108" y="267652"/>
                    <a:pt x="195263" y="135255"/>
                    <a:pt x="294323" y="0"/>
                  </a:cubicBezTo>
                  <a:cubicBezTo>
                    <a:pt x="294323" y="30480"/>
                    <a:pt x="270510" y="55245"/>
                    <a:pt x="291465" y="80963"/>
                  </a:cubicBezTo>
                  <a:lnTo>
                    <a:pt x="291465" y="80963"/>
                  </a:lnTo>
                  <a:close/>
                </a:path>
              </a:pathLst>
            </a:custGeom>
            <a:solidFill>
              <a:srgbClr val="927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20"/>
            <p:cNvSpPr/>
            <p:nvPr/>
          </p:nvSpPr>
          <p:spPr>
            <a:xfrm>
              <a:off x="8014334" y="4400549"/>
              <a:ext cx="276527" cy="373380"/>
            </a:xfrm>
            <a:custGeom>
              <a:avLst/>
              <a:gdLst/>
              <a:ahLst/>
              <a:cxnLst/>
              <a:rect l="l" t="t" r="r" b="b"/>
              <a:pathLst>
                <a:path w="276527" h="373380" extrusionOk="0">
                  <a:moveTo>
                    <a:pt x="269557" y="0"/>
                  </a:moveTo>
                  <a:cubicBezTo>
                    <a:pt x="280035" y="14288"/>
                    <a:pt x="278130" y="27622"/>
                    <a:pt x="267652" y="41910"/>
                  </a:cubicBezTo>
                  <a:cubicBezTo>
                    <a:pt x="194310" y="147638"/>
                    <a:pt x="121920" y="253365"/>
                    <a:pt x="48577" y="359093"/>
                  </a:cubicBezTo>
                  <a:cubicBezTo>
                    <a:pt x="45720" y="363855"/>
                    <a:pt x="42863" y="368618"/>
                    <a:pt x="40957" y="373380"/>
                  </a:cubicBezTo>
                  <a:cubicBezTo>
                    <a:pt x="28575" y="370522"/>
                    <a:pt x="15240" y="367665"/>
                    <a:pt x="0" y="363855"/>
                  </a:cubicBezTo>
                  <a:cubicBezTo>
                    <a:pt x="20955" y="334328"/>
                    <a:pt x="40005" y="306705"/>
                    <a:pt x="59055" y="280035"/>
                  </a:cubicBezTo>
                  <a:cubicBezTo>
                    <a:pt x="119063" y="196215"/>
                    <a:pt x="178117" y="111443"/>
                    <a:pt x="238125" y="27622"/>
                  </a:cubicBezTo>
                  <a:cubicBezTo>
                    <a:pt x="245745" y="17145"/>
                    <a:pt x="258127" y="9525"/>
                    <a:pt x="269557" y="0"/>
                  </a:cubicBezTo>
                  <a:close/>
                </a:path>
              </a:pathLst>
            </a:custGeom>
            <a:solidFill>
              <a:srgbClr val="548C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1214;p20"/>
            <p:cNvSpPr/>
            <p:nvPr/>
          </p:nvSpPr>
          <p:spPr>
            <a:xfrm>
              <a:off x="8405812" y="4043362"/>
              <a:ext cx="220027" cy="264794"/>
            </a:xfrm>
            <a:custGeom>
              <a:avLst/>
              <a:gdLst/>
              <a:ahLst/>
              <a:cxnLst/>
              <a:rect l="l" t="t" r="r" b="b"/>
              <a:pathLst>
                <a:path w="220027" h="264794" extrusionOk="0">
                  <a:moveTo>
                    <a:pt x="194310" y="7620"/>
                  </a:moveTo>
                  <a:cubicBezTo>
                    <a:pt x="201930" y="9525"/>
                    <a:pt x="209550" y="11430"/>
                    <a:pt x="220027" y="13335"/>
                  </a:cubicBezTo>
                  <a:cubicBezTo>
                    <a:pt x="216218" y="22860"/>
                    <a:pt x="215265" y="32385"/>
                    <a:pt x="210502" y="39053"/>
                  </a:cubicBezTo>
                  <a:cubicBezTo>
                    <a:pt x="154305" y="114300"/>
                    <a:pt x="98107" y="188595"/>
                    <a:pt x="40957" y="262890"/>
                  </a:cubicBezTo>
                  <a:cubicBezTo>
                    <a:pt x="40005" y="263843"/>
                    <a:pt x="38100" y="264795"/>
                    <a:pt x="38100" y="264795"/>
                  </a:cubicBezTo>
                  <a:cubicBezTo>
                    <a:pt x="24765" y="256222"/>
                    <a:pt x="12382" y="247650"/>
                    <a:pt x="0" y="239078"/>
                  </a:cubicBezTo>
                  <a:cubicBezTo>
                    <a:pt x="3810" y="231457"/>
                    <a:pt x="5715" y="222885"/>
                    <a:pt x="11430" y="216218"/>
                  </a:cubicBezTo>
                  <a:cubicBezTo>
                    <a:pt x="65723" y="150495"/>
                    <a:pt x="121920" y="85725"/>
                    <a:pt x="160020" y="9525"/>
                  </a:cubicBezTo>
                  <a:cubicBezTo>
                    <a:pt x="161925" y="5715"/>
                    <a:pt x="168593" y="2857"/>
                    <a:pt x="172402" y="0"/>
                  </a:cubicBezTo>
                  <a:cubicBezTo>
                    <a:pt x="173355" y="0"/>
                    <a:pt x="174307" y="0"/>
                    <a:pt x="174307" y="953"/>
                  </a:cubicBezTo>
                  <a:cubicBezTo>
                    <a:pt x="176213" y="1905"/>
                    <a:pt x="178118" y="1905"/>
                    <a:pt x="180023" y="2857"/>
                  </a:cubicBezTo>
                  <a:cubicBezTo>
                    <a:pt x="180023" y="2857"/>
                    <a:pt x="180975" y="2857"/>
                    <a:pt x="180975" y="2857"/>
                  </a:cubicBezTo>
                  <a:cubicBezTo>
                    <a:pt x="184785" y="4763"/>
                    <a:pt x="189548" y="5715"/>
                    <a:pt x="194310" y="7620"/>
                  </a:cubicBezTo>
                  <a:close/>
                </a:path>
              </a:pathLst>
            </a:custGeom>
            <a:solidFill>
              <a:srgbClr val="A1DD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1215;p20"/>
            <p:cNvSpPr/>
            <p:nvPr/>
          </p:nvSpPr>
          <p:spPr>
            <a:xfrm>
              <a:off x="7858124" y="4348162"/>
              <a:ext cx="263156" cy="381000"/>
            </a:xfrm>
            <a:custGeom>
              <a:avLst/>
              <a:gdLst/>
              <a:ahLst/>
              <a:cxnLst/>
              <a:rect l="l" t="t" r="r" b="b"/>
              <a:pathLst>
                <a:path w="263156" h="381000" extrusionOk="0">
                  <a:moveTo>
                    <a:pt x="16193" y="381000"/>
                  </a:moveTo>
                  <a:cubicBezTo>
                    <a:pt x="10477" y="370522"/>
                    <a:pt x="5715" y="360997"/>
                    <a:pt x="0" y="349568"/>
                  </a:cubicBezTo>
                  <a:cubicBezTo>
                    <a:pt x="80963" y="233363"/>
                    <a:pt x="160973" y="117157"/>
                    <a:pt x="242888" y="0"/>
                  </a:cubicBezTo>
                  <a:cubicBezTo>
                    <a:pt x="263843" y="7620"/>
                    <a:pt x="269557" y="20003"/>
                    <a:pt x="255270" y="40957"/>
                  </a:cubicBezTo>
                  <a:cubicBezTo>
                    <a:pt x="178118" y="153353"/>
                    <a:pt x="100013" y="264795"/>
                    <a:pt x="21907" y="377190"/>
                  </a:cubicBezTo>
                  <a:cubicBezTo>
                    <a:pt x="20955" y="378143"/>
                    <a:pt x="18098" y="379095"/>
                    <a:pt x="16193" y="381000"/>
                  </a:cubicBezTo>
                  <a:close/>
                </a:path>
              </a:pathLst>
            </a:custGeom>
            <a:solidFill>
              <a:srgbClr val="E7C3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1216;p20"/>
            <p:cNvSpPr/>
            <p:nvPr/>
          </p:nvSpPr>
          <p:spPr>
            <a:xfrm>
              <a:off x="7284890" y="4782004"/>
              <a:ext cx="222714" cy="277675"/>
            </a:xfrm>
            <a:custGeom>
              <a:avLst/>
              <a:gdLst/>
              <a:ahLst/>
              <a:cxnLst/>
              <a:rect l="l" t="t" r="r" b="b"/>
              <a:pathLst>
                <a:path w="222714" h="277675" extrusionOk="0">
                  <a:moveTo>
                    <a:pt x="222715" y="1451"/>
                  </a:moveTo>
                  <a:cubicBezTo>
                    <a:pt x="154134" y="94795"/>
                    <a:pt x="87459" y="186235"/>
                    <a:pt x="20784" y="277676"/>
                  </a:cubicBezTo>
                  <a:cubicBezTo>
                    <a:pt x="-2076" y="257673"/>
                    <a:pt x="-5885" y="240528"/>
                    <a:pt x="8402" y="219573"/>
                  </a:cubicBezTo>
                  <a:cubicBezTo>
                    <a:pt x="54122" y="152898"/>
                    <a:pt x="99842" y="87176"/>
                    <a:pt x="147467" y="21453"/>
                  </a:cubicBezTo>
                  <a:cubicBezTo>
                    <a:pt x="165565" y="-2360"/>
                    <a:pt x="194140" y="-1407"/>
                    <a:pt x="222715" y="1451"/>
                  </a:cubicBezTo>
                  <a:close/>
                </a:path>
              </a:pathLst>
            </a:custGeom>
            <a:solidFill>
              <a:srgbClr val="927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1217;p20"/>
            <p:cNvSpPr/>
            <p:nvPr/>
          </p:nvSpPr>
          <p:spPr>
            <a:xfrm>
              <a:off x="7704624" y="4331969"/>
              <a:ext cx="288754" cy="367769"/>
            </a:xfrm>
            <a:custGeom>
              <a:avLst/>
              <a:gdLst/>
              <a:ahLst/>
              <a:cxnLst/>
              <a:rect l="l" t="t" r="r" b="b"/>
              <a:pathLst>
                <a:path w="288754" h="367769" extrusionOk="0">
                  <a:moveTo>
                    <a:pt x="254464" y="0"/>
                  </a:moveTo>
                  <a:cubicBezTo>
                    <a:pt x="264942" y="2858"/>
                    <a:pt x="275419" y="6668"/>
                    <a:pt x="288755" y="10478"/>
                  </a:cubicBezTo>
                  <a:cubicBezTo>
                    <a:pt x="279230" y="24765"/>
                    <a:pt x="270657" y="36195"/>
                    <a:pt x="263037" y="47625"/>
                  </a:cubicBezTo>
                  <a:cubicBezTo>
                    <a:pt x="191600" y="150495"/>
                    <a:pt x="119210" y="254318"/>
                    <a:pt x="46819" y="356235"/>
                  </a:cubicBezTo>
                  <a:cubicBezTo>
                    <a:pt x="42057" y="362903"/>
                    <a:pt x="28722" y="368618"/>
                    <a:pt x="20150" y="367665"/>
                  </a:cubicBezTo>
                  <a:cubicBezTo>
                    <a:pt x="13482" y="366713"/>
                    <a:pt x="-4615" y="367665"/>
                    <a:pt x="1100" y="349568"/>
                  </a:cubicBezTo>
                  <a:cubicBezTo>
                    <a:pt x="7767" y="345758"/>
                    <a:pt x="16340" y="342900"/>
                    <a:pt x="21102" y="337185"/>
                  </a:cubicBezTo>
                  <a:cubicBezTo>
                    <a:pt x="34437" y="321945"/>
                    <a:pt x="45867" y="304800"/>
                    <a:pt x="57297" y="288608"/>
                  </a:cubicBezTo>
                  <a:cubicBezTo>
                    <a:pt x="79205" y="259080"/>
                    <a:pt x="102065" y="229553"/>
                    <a:pt x="122067" y="198120"/>
                  </a:cubicBezTo>
                  <a:cubicBezTo>
                    <a:pt x="144927" y="162878"/>
                    <a:pt x="165882" y="126683"/>
                    <a:pt x="188742" y="91440"/>
                  </a:cubicBezTo>
                  <a:cubicBezTo>
                    <a:pt x="210650" y="61913"/>
                    <a:pt x="232557" y="31433"/>
                    <a:pt x="254464" y="0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20"/>
            <p:cNvSpPr/>
            <p:nvPr/>
          </p:nvSpPr>
          <p:spPr>
            <a:xfrm>
              <a:off x="7667624" y="4952651"/>
              <a:ext cx="243839" cy="293718"/>
            </a:xfrm>
            <a:custGeom>
              <a:avLst/>
              <a:gdLst/>
              <a:ahLst/>
              <a:cxnLst/>
              <a:rect l="l" t="t" r="r" b="b"/>
              <a:pathLst>
                <a:path w="243839" h="293718" extrusionOk="0">
                  <a:moveTo>
                    <a:pt x="243840" y="348"/>
                  </a:moveTo>
                  <a:cubicBezTo>
                    <a:pt x="225743" y="28923"/>
                    <a:pt x="209550" y="58451"/>
                    <a:pt x="189548" y="86073"/>
                  </a:cubicBezTo>
                  <a:cubicBezTo>
                    <a:pt x="140970" y="155606"/>
                    <a:pt x="90488" y="224186"/>
                    <a:pt x="40957" y="293718"/>
                  </a:cubicBezTo>
                  <a:cubicBezTo>
                    <a:pt x="28575" y="291814"/>
                    <a:pt x="15240" y="290861"/>
                    <a:pt x="0" y="288956"/>
                  </a:cubicBezTo>
                  <a:cubicBezTo>
                    <a:pt x="36195" y="238473"/>
                    <a:pt x="71438" y="188943"/>
                    <a:pt x="106680" y="139413"/>
                  </a:cubicBezTo>
                  <a:cubicBezTo>
                    <a:pt x="134303" y="100361"/>
                    <a:pt x="160973" y="61308"/>
                    <a:pt x="188595" y="22256"/>
                  </a:cubicBezTo>
                  <a:cubicBezTo>
                    <a:pt x="201930" y="4158"/>
                    <a:pt x="221932" y="-1557"/>
                    <a:pt x="243840" y="348"/>
                  </a:cubicBezTo>
                  <a:close/>
                </a:path>
              </a:pathLst>
            </a:custGeom>
            <a:solidFill>
              <a:srgbClr val="548C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20"/>
            <p:cNvSpPr/>
            <p:nvPr/>
          </p:nvSpPr>
          <p:spPr>
            <a:xfrm>
              <a:off x="7329487" y="4800599"/>
              <a:ext cx="213719" cy="280975"/>
            </a:xfrm>
            <a:custGeom>
              <a:avLst/>
              <a:gdLst/>
              <a:ahLst/>
              <a:cxnLst/>
              <a:rect l="l" t="t" r="r" b="b"/>
              <a:pathLst>
                <a:path w="213719" h="280975" extrusionOk="0">
                  <a:moveTo>
                    <a:pt x="0" y="275272"/>
                  </a:moveTo>
                  <a:cubicBezTo>
                    <a:pt x="67628" y="181928"/>
                    <a:pt x="133350" y="90488"/>
                    <a:pt x="199072" y="0"/>
                  </a:cubicBezTo>
                  <a:cubicBezTo>
                    <a:pt x="218122" y="21907"/>
                    <a:pt x="219075" y="50482"/>
                    <a:pt x="199072" y="75247"/>
                  </a:cubicBezTo>
                  <a:cubicBezTo>
                    <a:pt x="149543" y="138113"/>
                    <a:pt x="99060" y="200978"/>
                    <a:pt x="49530" y="265747"/>
                  </a:cubicBezTo>
                  <a:cubicBezTo>
                    <a:pt x="37147" y="282893"/>
                    <a:pt x="22860" y="284797"/>
                    <a:pt x="0" y="275272"/>
                  </a:cubicBezTo>
                  <a:close/>
                </a:path>
              </a:pathLst>
            </a:custGeom>
            <a:solidFill>
              <a:srgbClr val="E7C3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0" name="Google Shape;1220;p20"/>
            <p:cNvSpPr/>
            <p:nvPr/>
          </p:nvSpPr>
          <p:spPr>
            <a:xfrm>
              <a:off x="8386762" y="4362901"/>
              <a:ext cx="189547" cy="117658"/>
            </a:xfrm>
            <a:custGeom>
              <a:avLst/>
              <a:gdLst/>
              <a:ahLst/>
              <a:cxnLst/>
              <a:rect l="l" t="t" r="r" b="b"/>
              <a:pathLst>
                <a:path w="189547" h="117658" extrusionOk="0">
                  <a:moveTo>
                    <a:pt x="0" y="81464"/>
                  </a:moveTo>
                  <a:cubicBezTo>
                    <a:pt x="20002" y="53841"/>
                    <a:pt x="36195" y="30029"/>
                    <a:pt x="53340" y="7168"/>
                  </a:cubicBezTo>
                  <a:cubicBezTo>
                    <a:pt x="57150" y="2406"/>
                    <a:pt x="66675" y="-1404"/>
                    <a:pt x="72390" y="501"/>
                  </a:cubicBezTo>
                  <a:cubicBezTo>
                    <a:pt x="110490" y="9073"/>
                    <a:pt x="147638" y="20504"/>
                    <a:pt x="189548" y="30981"/>
                  </a:cubicBezTo>
                  <a:cubicBezTo>
                    <a:pt x="168593" y="60508"/>
                    <a:pt x="148590" y="89083"/>
                    <a:pt x="128588" y="117658"/>
                  </a:cubicBezTo>
                  <a:cubicBezTo>
                    <a:pt x="86677" y="105276"/>
                    <a:pt x="45720" y="93846"/>
                    <a:pt x="0" y="81464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1221;p20"/>
            <p:cNvSpPr/>
            <p:nvPr/>
          </p:nvSpPr>
          <p:spPr>
            <a:xfrm>
              <a:off x="7288529" y="4592187"/>
              <a:ext cx="180022" cy="156976"/>
            </a:xfrm>
            <a:custGeom>
              <a:avLst/>
              <a:gdLst/>
              <a:ahLst/>
              <a:cxnLst/>
              <a:rect l="l" t="t" r="r" b="b"/>
              <a:pathLst>
                <a:path w="180022" h="156976" extrusionOk="0">
                  <a:moveTo>
                    <a:pt x="71438" y="156977"/>
                  </a:moveTo>
                  <a:cubicBezTo>
                    <a:pt x="48577" y="149357"/>
                    <a:pt x="25717" y="140784"/>
                    <a:pt x="0" y="132212"/>
                  </a:cubicBezTo>
                  <a:cubicBezTo>
                    <a:pt x="33338" y="87444"/>
                    <a:pt x="63817" y="45534"/>
                    <a:pt x="96202" y="3624"/>
                  </a:cubicBezTo>
                  <a:cubicBezTo>
                    <a:pt x="99060" y="767"/>
                    <a:pt x="107632" y="-1138"/>
                    <a:pt x="111442" y="767"/>
                  </a:cubicBezTo>
                  <a:cubicBezTo>
                    <a:pt x="134302" y="9339"/>
                    <a:pt x="157163" y="19817"/>
                    <a:pt x="180022" y="29342"/>
                  </a:cubicBezTo>
                  <a:cubicBezTo>
                    <a:pt x="167640" y="44582"/>
                    <a:pt x="155257" y="59822"/>
                    <a:pt x="141922" y="74109"/>
                  </a:cubicBezTo>
                  <a:cubicBezTo>
                    <a:pt x="119063" y="101732"/>
                    <a:pt x="95250" y="129354"/>
                    <a:pt x="71438" y="156977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2" name="Google Shape;1222;p20"/>
            <p:cNvSpPr/>
            <p:nvPr/>
          </p:nvSpPr>
          <p:spPr>
            <a:xfrm>
              <a:off x="8197214" y="3872864"/>
              <a:ext cx="264795" cy="342900"/>
            </a:xfrm>
            <a:custGeom>
              <a:avLst/>
              <a:gdLst/>
              <a:ahLst/>
              <a:cxnLst/>
              <a:rect l="l" t="t" r="r" b="b"/>
              <a:pathLst>
                <a:path w="264795" h="342900" extrusionOk="0">
                  <a:moveTo>
                    <a:pt x="264795" y="3810"/>
                  </a:moveTo>
                  <a:cubicBezTo>
                    <a:pt x="184785" y="116205"/>
                    <a:pt x="104775" y="228600"/>
                    <a:pt x="23813" y="342900"/>
                  </a:cubicBezTo>
                  <a:cubicBezTo>
                    <a:pt x="15240" y="335280"/>
                    <a:pt x="8573" y="328613"/>
                    <a:pt x="0" y="320992"/>
                  </a:cubicBezTo>
                  <a:cubicBezTo>
                    <a:pt x="45720" y="259080"/>
                    <a:pt x="91440" y="199072"/>
                    <a:pt x="135255" y="137160"/>
                  </a:cubicBezTo>
                  <a:cubicBezTo>
                    <a:pt x="160973" y="100965"/>
                    <a:pt x="181928" y="60960"/>
                    <a:pt x="209550" y="26670"/>
                  </a:cubicBezTo>
                  <a:cubicBezTo>
                    <a:pt x="220980" y="12382"/>
                    <a:pt x="243840" y="8572"/>
                    <a:pt x="261938" y="0"/>
                  </a:cubicBezTo>
                  <a:cubicBezTo>
                    <a:pt x="261938" y="953"/>
                    <a:pt x="263843" y="1905"/>
                    <a:pt x="264795" y="3810"/>
                  </a:cubicBezTo>
                  <a:close/>
                </a:path>
              </a:pathLst>
            </a:custGeom>
            <a:solidFill>
              <a:srgbClr val="E7C3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1223;p20"/>
            <p:cNvSpPr/>
            <p:nvPr/>
          </p:nvSpPr>
          <p:spPr>
            <a:xfrm>
              <a:off x="7507604" y="4280534"/>
              <a:ext cx="172402" cy="169545"/>
            </a:xfrm>
            <a:custGeom>
              <a:avLst/>
              <a:gdLst/>
              <a:ahLst/>
              <a:cxnLst/>
              <a:rect l="l" t="t" r="r" b="b"/>
              <a:pathLst>
                <a:path w="172402" h="169545" extrusionOk="0">
                  <a:moveTo>
                    <a:pt x="126682" y="120968"/>
                  </a:moveTo>
                  <a:cubicBezTo>
                    <a:pt x="116205" y="109538"/>
                    <a:pt x="114300" y="120968"/>
                    <a:pt x="107632" y="126683"/>
                  </a:cubicBezTo>
                  <a:cubicBezTo>
                    <a:pt x="101917" y="132397"/>
                    <a:pt x="92392" y="136208"/>
                    <a:pt x="85725" y="140970"/>
                  </a:cubicBezTo>
                  <a:cubicBezTo>
                    <a:pt x="81915" y="143828"/>
                    <a:pt x="77152" y="146685"/>
                    <a:pt x="73342" y="150495"/>
                  </a:cubicBezTo>
                  <a:cubicBezTo>
                    <a:pt x="66675" y="157163"/>
                    <a:pt x="60007" y="162878"/>
                    <a:pt x="53340" y="169545"/>
                  </a:cubicBezTo>
                  <a:cubicBezTo>
                    <a:pt x="51435" y="167640"/>
                    <a:pt x="49530" y="165735"/>
                    <a:pt x="46672" y="164783"/>
                  </a:cubicBezTo>
                  <a:cubicBezTo>
                    <a:pt x="59055" y="145733"/>
                    <a:pt x="71438" y="126683"/>
                    <a:pt x="83820" y="107633"/>
                  </a:cubicBezTo>
                  <a:cubicBezTo>
                    <a:pt x="81915" y="106680"/>
                    <a:pt x="80010" y="104775"/>
                    <a:pt x="78105" y="103822"/>
                  </a:cubicBezTo>
                  <a:cubicBezTo>
                    <a:pt x="64770" y="120968"/>
                    <a:pt x="51435" y="137160"/>
                    <a:pt x="38100" y="155258"/>
                  </a:cubicBezTo>
                  <a:cubicBezTo>
                    <a:pt x="25717" y="155258"/>
                    <a:pt x="13335" y="155258"/>
                    <a:pt x="0" y="155258"/>
                  </a:cubicBezTo>
                  <a:cubicBezTo>
                    <a:pt x="39052" y="103822"/>
                    <a:pt x="78105" y="51435"/>
                    <a:pt x="116205" y="0"/>
                  </a:cubicBezTo>
                  <a:cubicBezTo>
                    <a:pt x="137160" y="1905"/>
                    <a:pt x="160020" y="953"/>
                    <a:pt x="172402" y="22860"/>
                  </a:cubicBezTo>
                  <a:cubicBezTo>
                    <a:pt x="160020" y="42863"/>
                    <a:pt x="147638" y="63818"/>
                    <a:pt x="134302" y="83820"/>
                  </a:cubicBezTo>
                  <a:cubicBezTo>
                    <a:pt x="134302" y="84772"/>
                    <a:pt x="133350" y="84772"/>
                    <a:pt x="133350" y="85725"/>
                  </a:cubicBezTo>
                  <a:cubicBezTo>
                    <a:pt x="133350" y="84772"/>
                    <a:pt x="134302" y="84772"/>
                    <a:pt x="134302" y="83820"/>
                  </a:cubicBezTo>
                  <a:cubicBezTo>
                    <a:pt x="139065" y="80010"/>
                    <a:pt x="143827" y="75247"/>
                    <a:pt x="149542" y="72390"/>
                  </a:cubicBezTo>
                  <a:cubicBezTo>
                    <a:pt x="157163" y="67628"/>
                    <a:pt x="164782" y="64770"/>
                    <a:pt x="172402" y="60008"/>
                  </a:cubicBezTo>
                  <a:cubicBezTo>
                    <a:pt x="157163" y="79058"/>
                    <a:pt x="141922" y="100013"/>
                    <a:pt x="126682" y="120968"/>
                  </a:cubicBezTo>
                  <a:close/>
                  <a:moveTo>
                    <a:pt x="92392" y="129540"/>
                  </a:moveTo>
                  <a:cubicBezTo>
                    <a:pt x="92392" y="130493"/>
                    <a:pt x="91440" y="130493"/>
                    <a:pt x="91440" y="131445"/>
                  </a:cubicBezTo>
                  <a:cubicBezTo>
                    <a:pt x="92392" y="130493"/>
                    <a:pt x="92392" y="130493"/>
                    <a:pt x="92392" y="129540"/>
                  </a:cubicBezTo>
                  <a:cubicBezTo>
                    <a:pt x="92392" y="128588"/>
                    <a:pt x="93345" y="128588"/>
                    <a:pt x="93345" y="127635"/>
                  </a:cubicBezTo>
                  <a:cubicBezTo>
                    <a:pt x="93345" y="127635"/>
                    <a:pt x="93345" y="128588"/>
                    <a:pt x="92392" y="12954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20"/>
            <p:cNvSpPr/>
            <p:nvPr/>
          </p:nvSpPr>
          <p:spPr>
            <a:xfrm>
              <a:off x="7586662" y="4256721"/>
              <a:ext cx="273367" cy="358140"/>
            </a:xfrm>
            <a:custGeom>
              <a:avLst/>
              <a:gdLst/>
              <a:ahLst/>
              <a:cxnLst/>
              <a:rect l="l" t="t" r="r" b="b"/>
              <a:pathLst>
                <a:path w="273367" h="358140" extrusionOk="0">
                  <a:moveTo>
                    <a:pt x="273368" y="8572"/>
                  </a:moveTo>
                  <a:cubicBezTo>
                    <a:pt x="246698" y="45720"/>
                    <a:pt x="220028" y="83820"/>
                    <a:pt x="192405" y="120968"/>
                  </a:cubicBezTo>
                  <a:cubicBezTo>
                    <a:pt x="139065" y="194310"/>
                    <a:pt x="85725" y="267653"/>
                    <a:pt x="31432" y="340995"/>
                  </a:cubicBezTo>
                  <a:cubicBezTo>
                    <a:pt x="25718" y="348615"/>
                    <a:pt x="15240" y="352425"/>
                    <a:pt x="7620" y="358140"/>
                  </a:cubicBezTo>
                  <a:cubicBezTo>
                    <a:pt x="4763" y="355283"/>
                    <a:pt x="2857" y="353378"/>
                    <a:pt x="0" y="350520"/>
                  </a:cubicBezTo>
                  <a:cubicBezTo>
                    <a:pt x="5715" y="342900"/>
                    <a:pt x="10478" y="334328"/>
                    <a:pt x="16193" y="326708"/>
                  </a:cubicBezTo>
                  <a:cubicBezTo>
                    <a:pt x="75247" y="238125"/>
                    <a:pt x="133350" y="148590"/>
                    <a:pt x="192405" y="60008"/>
                  </a:cubicBezTo>
                  <a:cubicBezTo>
                    <a:pt x="203835" y="42863"/>
                    <a:pt x="213360" y="23813"/>
                    <a:pt x="228600" y="10478"/>
                  </a:cubicBezTo>
                  <a:cubicBezTo>
                    <a:pt x="238125" y="1905"/>
                    <a:pt x="255270" y="3810"/>
                    <a:pt x="269557" y="0"/>
                  </a:cubicBezTo>
                  <a:cubicBezTo>
                    <a:pt x="271463" y="2858"/>
                    <a:pt x="272415" y="5715"/>
                    <a:pt x="273368" y="8572"/>
                  </a:cubicBezTo>
                  <a:close/>
                </a:path>
              </a:pathLst>
            </a:custGeom>
            <a:solidFill>
              <a:srgbClr val="927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20"/>
            <p:cNvSpPr/>
            <p:nvPr/>
          </p:nvSpPr>
          <p:spPr>
            <a:xfrm>
              <a:off x="7793354" y="4386262"/>
              <a:ext cx="244792" cy="297257"/>
            </a:xfrm>
            <a:custGeom>
              <a:avLst/>
              <a:gdLst/>
              <a:ahLst/>
              <a:cxnLst/>
              <a:rect l="l" t="t" r="r" b="b"/>
              <a:pathLst>
                <a:path w="244792" h="297257" extrusionOk="0">
                  <a:moveTo>
                    <a:pt x="244793" y="0"/>
                  </a:moveTo>
                  <a:cubicBezTo>
                    <a:pt x="211455" y="48578"/>
                    <a:pt x="179070" y="97155"/>
                    <a:pt x="145732" y="144780"/>
                  </a:cubicBezTo>
                  <a:cubicBezTo>
                    <a:pt x="113347" y="191453"/>
                    <a:pt x="79057" y="237172"/>
                    <a:pt x="47625" y="283845"/>
                  </a:cubicBezTo>
                  <a:cubicBezTo>
                    <a:pt x="34290" y="303847"/>
                    <a:pt x="19050" y="295275"/>
                    <a:pt x="0" y="296228"/>
                  </a:cubicBezTo>
                  <a:cubicBezTo>
                    <a:pt x="6667" y="285750"/>
                    <a:pt x="11430" y="278130"/>
                    <a:pt x="16192" y="270510"/>
                  </a:cubicBezTo>
                  <a:cubicBezTo>
                    <a:pt x="75247" y="184785"/>
                    <a:pt x="134302" y="99060"/>
                    <a:pt x="194310" y="14288"/>
                  </a:cubicBezTo>
                  <a:cubicBezTo>
                    <a:pt x="198120" y="8572"/>
                    <a:pt x="203835" y="4763"/>
                    <a:pt x="208597" y="0"/>
                  </a:cubicBezTo>
                  <a:cubicBezTo>
                    <a:pt x="206693" y="11430"/>
                    <a:pt x="205740" y="21907"/>
                    <a:pt x="222885" y="11430"/>
                  </a:cubicBezTo>
                  <a:cubicBezTo>
                    <a:pt x="228600" y="7620"/>
                    <a:pt x="237172" y="3810"/>
                    <a:pt x="244793" y="0"/>
                  </a:cubicBezTo>
                  <a:close/>
                </a:path>
              </a:pathLst>
            </a:custGeom>
            <a:solidFill>
              <a:srgbClr val="927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20"/>
            <p:cNvSpPr/>
            <p:nvPr/>
          </p:nvSpPr>
          <p:spPr>
            <a:xfrm>
              <a:off x="8359139" y="4026217"/>
              <a:ext cx="219075" cy="256222"/>
            </a:xfrm>
            <a:custGeom>
              <a:avLst/>
              <a:gdLst/>
              <a:ahLst/>
              <a:cxnLst/>
              <a:rect l="l" t="t" r="r" b="b"/>
              <a:pathLst>
                <a:path w="219075" h="256222" extrusionOk="0">
                  <a:moveTo>
                    <a:pt x="219075" y="17145"/>
                  </a:moveTo>
                  <a:cubicBezTo>
                    <a:pt x="215265" y="20002"/>
                    <a:pt x="208598" y="21907"/>
                    <a:pt x="206693" y="26670"/>
                  </a:cubicBezTo>
                  <a:cubicBezTo>
                    <a:pt x="167640" y="103822"/>
                    <a:pt x="112395" y="167640"/>
                    <a:pt x="58103" y="233363"/>
                  </a:cubicBezTo>
                  <a:cubicBezTo>
                    <a:pt x="53340" y="240030"/>
                    <a:pt x="50483" y="248602"/>
                    <a:pt x="46673" y="256222"/>
                  </a:cubicBezTo>
                  <a:cubicBezTo>
                    <a:pt x="32385" y="255270"/>
                    <a:pt x="19050" y="254317"/>
                    <a:pt x="0" y="253365"/>
                  </a:cubicBezTo>
                  <a:cubicBezTo>
                    <a:pt x="62865" y="168592"/>
                    <a:pt x="123825" y="84772"/>
                    <a:pt x="186690" y="0"/>
                  </a:cubicBezTo>
                  <a:cubicBezTo>
                    <a:pt x="196215" y="5715"/>
                    <a:pt x="207645" y="11430"/>
                    <a:pt x="219075" y="17145"/>
                  </a:cubicBezTo>
                  <a:close/>
                </a:path>
              </a:pathLst>
            </a:custGeom>
            <a:solidFill>
              <a:srgbClr val="548C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20"/>
            <p:cNvSpPr/>
            <p:nvPr/>
          </p:nvSpPr>
          <p:spPr>
            <a:xfrm>
              <a:off x="8113394" y="4724399"/>
              <a:ext cx="179069" cy="163483"/>
            </a:xfrm>
            <a:custGeom>
              <a:avLst/>
              <a:gdLst/>
              <a:ahLst/>
              <a:cxnLst/>
              <a:rect l="l" t="t" r="r" b="b"/>
              <a:pathLst>
                <a:path w="179069" h="163483" extrusionOk="0">
                  <a:moveTo>
                    <a:pt x="0" y="125730"/>
                  </a:moveTo>
                  <a:cubicBezTo>
                    <a:pt x="20955" y="115253"/>
                    <a:pt x="28575" y="96203"/>
                    <a:pt x="39053" y="75247"/>
                  </a:cubicBezTo>
                  <a:cubicBezTo>
                    <a:pt x="52388" y="46672"/>
                    <a:pt x="77153" y="23813"/>
                    <a:pt x="102870" y="0"/>
                  </a:cubicBezTo>
                  <a:cubicBezTo>
                    <a:pt x="95250" y="26670"/>
                    <a:pt x="88582" y="54293"/>
                    <a:pt x="80963" y="80963"/>
                  </a:cubicBezTo>
                  <a:cubicBezTo>
                    <a:pt x="78105" y="82868"/>
                    <a:pt x="76200" y="84772"/>
                    <a:pt x="73343" y="86678"/>
                  </a:cubicBezTo>
                  <a:cubicBezTo>
                    <a:pt x="74295" y="87630"/>
                    <a:pt x="74295" y="87630"/>
                    <a:pt x="75248" y="88582"/>
                  </a:cubicBezTo>
                  <a:cubicBezTo>
                    <a:pt x="77153" y="86678"/>
                    <a:pt x="79057" y="83820"/>
                    <a:pt x="80963" y="81915"/>
                  </a:cubicBezTo>
                  <a:cubicBezTo>
                    <a:pt x="87630" y="77153"/>
                    <a:pt x="95250" y="73343"/>
                    <a:pt x="100013" y="66675"/>
                  </a:cubicBezTo>
                  <a:cubicBezTo>
                    <a:pt x="111443" y="51435"/>
                    <a:pt x="119063" y="50482"/>
                    <a:pt x="127635" y="68580"/>
                  </a:cubicBezTo>
                  <a:cubicBezTo>
                    <a:pt x="129540" y="73343"/>
                    <a:pt x="134303" y="77153"/>
                    <a:pt x="137160" y="81915"/>
                  </a:cubicBezTo>
                  <a:cubicBezTo>
                    <a:pt x="136207" y="83820"/>
                    <a:pt x="135255" y="85725"/>
                    <a:pt x="133350" y="86678"/>
                  </a:cubicBezTo>
                  <a:cubicBezTo>
                    <a:pt x="134303" y="86678"/>
                    <a:pt x="134303" y="87630"/>
                    <a:pt x="135255" y="87630"/>
                  </a:cubicBezTo>
                  <a:cubicBezTo>
                    <a:pt x="136207" y="85725"/>
                    <a:pt x="136207" y="83820"/>
                    <a:pt x="137160" y="81915"/>
                  </a:cubicBezTo>
                  <a:cubicBezTo>
                    <a:pt x="148590" y="69532"/>
                    <a:pt x="159068" y="53340"/>
                    <a:pt x="179070" y="67628"/>
                  </a:cubicBezTo>
                  <a:cubicBezTo>
                    <a:pt x="158115" y="98107"/>
                    <a:pt x="137160" y="128588"/>
                    <a:pt x="115253" y="158115"/>
                  </a:cubicBezTo>
                  <a:cubicBezTo>
                    <a:pt x="112395" y="161925"/>
                    <a:pt x="102870" y="164782"/>
                    <a:pt x="98107" y="162878"/>
                  </a:cubicBezTo>
                  <a:cubicBezTo>
                    <a:pt x="64770" y="150495"/>
                    <a:pt x="32385" y="138113"/>
                    <a:pt x="0" y="12573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20"/>
            <p:cNvSpPr/>
            <p:nvPr/>
          </p:nvSpPr>
          <p:spPr>
            <a:xfrm>
              <a:off x="8545829" y="3754754"/>
              <a:ext cx="353377" cy="474072"/>
            </a:xfrm>
            <a:custGeom>
              <a:avLst/>
              <a:gdLst/>
              <a:ahLst/>
              <a:cxnLst/>
              <a:rect l="l" t="t" r="r" b="b"/>
              <a:pathLst>
                <a:path w="353377" h="474072" extrusionOk="0">
                  <a:moveTo>
                    <a:pt x="199072" y="160972"/>
                  </a:moveTo>
                  <a:cubicBezTo>
                    <a:pt x="248602" y="145732"/>
                    <a:pt x="263843" y="96202"/>
                    <a:pt x="296227" y="64770"/>
                  </a:cubicBezTo>
                  <a:cubicBezTo>
                    <a:pt x="317182" y="44767"/>
                    <a:pt x="334327" y="21907"/>
                    <a:pt x="353377" y="0"/>
                  </a:cubicBezTo>
                  <a:cubicBezTo>
                    <a:pt x="343852" y="18097"/>
                    <a:pt x="335280" y="38100"/>
                    <a:pt x="322897" y="55245"/>
                  </a:cubicBezTo>
                  <a:cubicBezTo>
                    <a:pt x="243840" y="169545"/>
                    <a:pt x="164782" y="283845"/>
                    <a:pt x="85725" y="398145"/>
                  </a:cubicBezTo>
                  <a:cubicBezTo>
                    <a:pt x="71438" y="419100"/>
                    <a:pt x="57150" y="440055"/>
                    <a:pt x="41910" y="461010"/>
                  </a:cubicBezTo>
                  <a:cubicBezTo>
                    <a:pt x="31432" y="476250"/>
                    <a:pt x="20955" y="478155"/>
                    <a:pt x="0" y="466725"/>
                  </a:cubicBezTo>
                  <a:cubicBezTo>
                    <a:pt x="22860" y="436245"/>
                    <a:pt x="44768" y="406717"/>
                    <a:pt x="67627" y="377190"/>
                  </a:cubicBezTo>
                  <a:cubicBezTo>
                    <a:pt x="116205" y="315277"/>
                    <a:pt x="164782" y="253365"/>
                    <a:pt x="213360" y="190500"/>
                  </a:cubicBezTo>
                  <a:cubicBezTo>
                    <a:pt x="218122" y="184785"/>
                    <a:pt x="219075" y="175260"/>
                    <a:pt x="221932" y="167640"/>
                  </a:cubicBezTo>
                  <a:cubicBezTo>
                    <a:pt x="214313" y="165735"/>
                    <a:pt x="206693" y="162877"/>
                    <a:pt x="199072" y="160972"/>
                  </a:cubicBezTo>
                  <a:close/>
                </a:path>
              </a:pathLst>
            </a:custGeom>
            <a:solidFill>
              <a:srgbClr val="373B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20"/>
            <p:cNvSpPr/>
            <p:nvPr/>
          </p:nvSpPr>
          <p:spPr>
            <a:xfrm>
              <a:off x="8714422" y="3593243"/>
              <a:ext cx="266700" cy="93883"/>
            </a:xfrm>
            <a:custGeom>
              <a:avLst/>
              <a:gdLst/>
              <a:ahLst/>
              <a:cxnLst/>
              <a:rect l="l" t="t" r="r" b="b"/>
              <a:pathLst>
                <a:path w="266700" h="93883" extrusionOk="0">
                  <a:moveTo>
                    <a:pt x="48577" y="44353"/>
                  </a:moveTo>
                  <a:cubicBezTo>
                    <a:pt x="53340" y="38638"/>
                    <a:pt x="57150" y="31971"/>
                    <a:pt x="61913" y="26256"/>
                  </a:cubicBezTo>
                  <a:cubicBezTo>
                    <a:pt x="40005" y="25303"/>
                    <a:pt x="20002" y="24351"/>
                    <a:pt x="0" y="23398"/>
                  </a:cubicBezTo>
                  <a:cubicBezTo>
                    <a:pt x="0" y="20541"/>
                    <a:pt x="952" y="16731"/>
                    <a:pt x="952" y="13873"/>
                  </a:cubicBezTo>
                  <a:cubicBezTo>
                    <a:pt x="11430" y="15778"/>
                    <a:pt x="20955" y="18636"/>
                    <a:pt x="31432" y="20541"/>
                  </a:cubicBezTo>
                  <a:cubicBezTo>
                    <a:pt x="32385" y="19588"/>
                    <a:pt x="32385" y="18636"/>
                    <a:pt x="33338" y="17683"/>
                  </a:cubicBezTo>
                  <a:cubicBezTo>
                    <a:pt x="27622" y="13873"/>
                    <a:pt x="22860" y="9111"/>
                    <a:pt x="16192" y="4348"/>
                  </a:cubicBezTo>
                  <a:cubicBezTo>
                    <a:pt x="57150" y="-13749"/>
                    <a:pt x="235267" y="28161"/>
                    <a:pt x="266700" y="65308"/>
                  </a:cubicBezTo>
                  <a:cubicBezTo>
                    <a:pt x="238125" y="75786"/>
                    <a:pt x="202882" y="63403"/>
                    <a:pt x="183832" y="93883"/>
                  </a:cubicBezTo>
                  <a:cubicBezTo>
                    <a:pt x="158115" y="84358"/>
                    <a:pt x="133350" y="74833"/>
                    <a:pt x="107632" y="67213"/>
                  </a:cubicBezTo>
                  <a:cubicBezTo>
                    <a:pt x="97155" y="64356"/>
                    <a:pt x="84772" y="67213"/>
                    <a:pt x="73342" y="67213"/>
                  </a:cubicBezTo>
                  <a:cubicBezTo>
                    <a:pt x="75247" y="47211"/>
                    <a:pt x="60007" y="48163"/>
                    <a:pt x="48577" y="44353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p20"/>
            <p:cNvSpPr/>
            <p:nvPr/>
          </p:nvSpPr>
          <p:spPr>
            <a:xfrm>
              <a:off x="8133397" y="3861434"/>
              <a:ext cx="253364" cy="325755"/>
            </a:xfrm>
            <a:custGeom>
              <a:avLst/>
              <a:gdLst/>
              <a:ahLst/>
              <a:cxnLst/>
              <a:rect l="l" t="t" r="r" b="b"/>
              <a:pathLst>
                <a:path w="253364" h="325755" extrusionOk="0">
                  <a:moveTo>
                    <a:pt x="235267" y="0"/>
                  </a:moveTo>
                  <a:cubicBezTo>
                    <a:pt x="241935" y="9525"/>
                    <a:pt x="246697" y="15240"/>
                    <a:pt x="253365" y="25718"/>
                  </a:cubicBezTo>
                  <a:cubicBezTo>
                    <a:pt x="183832" y="120015"/>
                    <a:pt x="113347" y="216218"/>
                    <a:pt x="41910" y="310515"/>
                  </a:cubicBezTo>
                  <a:cubicBezTo>
                    <a:pt x="35242" y="320040"/>
                    <a:pt x="18097" y="320993"/>
                    <a:pt x="4763" y="325755"/>
                  </a:cubicBezTo>
                  <a:cubicBezTo>
                    <a:pt x="2857" y="322897"/>
                    <a:pt x="1905" y="320993"/>
                    <a:pt x="0" y="318135"/>
                  </a:cubicBezTo>
                  <a:cubicBezTo>
                    <a:pt x="78105" y="213360"/>
                    <a:pt x="155257" y="107633"/>
                    <a:pt x="235267" y="0"/>
                  </a:cubicBezTo>
                  <a:close/>
                </a:path>
              </a:pathLst>
            </a:custGeom>
            <a:solidFill>
              <a:srgbClr val="927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p20"/>
            <p:cNvSpPr/>
            <p:nvPr/>
          </p:nvSpPr>
          <p:spPr>
            <a:xfrm>
              <a:off x="7883842" y="4447221"/>
              <a:ext cx="261937" cy="331470"/>
            </a:xfrm>
            <a:custGeom>
              <a:avLst/>
              <a:gdLst/>
              <a:ahLst/>
              <a:cxnLst/>
              <a:rect l="l" t="t" r="r" b="b"/>
              <a:pathLst>
                <a:path w="261937" h="331470" extrusionOk="0">
                  <a:moveTo>
                    <a:pt x="159068" y="150495"/>
                  </a:moveTo>
                  <a:cubicBezTo>
                    <a:pt x="119063" y="204788"/>
                    <a:pt x="78105" y="258128"/>
                    <a:pt x="38100" y="312420"/>
                  </a:cubicBezTo>
                  <a:cubicBezTo>
                    <a:pt x="34290" y="317183"/>
                    <a:pt x="34290" y="324803"/>
                    <a:pt x="31432" y="331470"/>
                  </a:cubicBezTo>
                  <a:cubicBezTo>
                    <a:pt x="21907" y="327660"/>
                    <a:pt x="12382" y="324803"/>
                    <a:pt x="0" y="320040"/>
                  </a:cubicBezTo>
                  <a:cubicBezTo>
                    <a:pt x="76200" y="211455"/>
                    <a:pt x="150495" y="105728"/>
                    <a:pt x="224790" y="0"/>
                  </a:cubicBezTo>
                  <a:cubicBezTo>
                    <a:pt x="237172" y="0"/>
                    <a:pt x="249555" y="0"/>
                    <a:pt x="261938" y="0"/>
                  </a:cubicBezTo>
                  <a:cubicBezTo>
                    <a:pt x="260032" y="6668"/>
                    <a:pt x="259080" y="12383"/>
                    <a:pt x="257175" y="19050"/>
                  </a:cubicBezTo>
                  <a:cubicBezTo>
                    <a:pt x="252413" y="24765"/>
                    <a:pt x="247650" y="31433"/>
                    <a:pt x="242888" y="37147"/>
                  </a:cubicBezTo>
                  <a:cubicBezTo>
                    <a:pt x="238125" y="43815"/>
                    <a:pt x="233363" y="49530"/>
                    <a:pt x="227647" y="56197"/>
                  </a:cubicBezTo>
                  <a:cubicBezTo>
                    <a:pt x="220980" y="55245"/>
                    <a:pt x="210502" y="52388"/>
                    <a:pt x="208597" y="54293"/>
                  </a:cubicBezTo>
                  <a:cubicBezTo>
                    <a:pt x="195263" y="71438"/>
                    <a:pt x="183832" y="89535"/>
                    <a:pt x="172402" y="107633"/>
                  </a:cubicBezTo>
                  <a:lnTo>
                    <a:pt x="172402" y="107633"/>
                  </a:lnTo>
                  <a:cubicBezTo>
                    <a:pt x="162877" y="118110"/>
                    <a:pt x="153352" y="128588"/>
                    <a:pt x="144780" y="137160"/>
                  </a:cubicBezTo>
                  <a:cubicBezTo>
                    <a:pt x="151447" y="143828"/>
                    <a:pt x="155257" y="147638"/>
                    <a:pt x="159068" y="150495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1232;p20"/>
            <p:cNvSpPr/>
            <p:nvPr/>
          </p:nvSpPr>
          <p:spPr>
            <a:xfrm>
              <a:off x="7717154" y="4704128"/>
              <a:ext cx="129787" cy="195531"/>
            </a:xfrm>
            <a:custGeom>
              <a:avLst/>
              <a:gdLst/>
              <a:ahLst/>
              <a:cxnLst/>
              <a:rect l="l" t="t" r="r" b="b"/>
              <a:pathLst>
                <a:path w="129787" h="195531" extrusionOk="0">
                  <a:moveTo>
                    <a:pt x="94297" y="2174"/>
                  </a:moveTo>
                  <a:cubicBezTo>
                    <a:pt x="120968" y="-3541"/>
                    <a:pt x="124777" y="1221"/>
                    <a:pt x="128588" y="25986"/>
                  </a:cubicBezTo>
                  <a:cubicBezTo>
                    <a:pt x="133350" y="61229"/>
                    <a:pt x="123825" y="88851"/>
                    <a:pt x="101918" y="116474"/>
                  </a:cubicBezTo>
                  <a:cubicBezTo>
                    <a:pt x="80963" y="143144"/>
                    <a:pt x="63817" y="172671"/>
                    <a:pt x="47625" y="195531"/>
                  </a:cubicBezTo>
                  <a:cubicBezTo>
                    <a:pt x="30480" y="180291"/>
                    <a:pt x="15240" y="166004"/>
                    <a:pt x="0" y="152669"/>
                  </a:cubicBezTo>
                  <a:cubicBezTo>
                    <a:pt x="17145" y="127904"/>
                    <a:pt x="35242" y="104091"/>
                    <a:pt x="52388" y="79326"/>
                  </a:cubicBezTo>
                  <a:cubicBezTo>
                    <a:pt x="69532" y="56466"/>
                    <a:pt x="100965" y="39321"/>
                    <a:pt x="94297" y="2174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1233;p20"/>
            <p:cNvSpPr/>
            <p:nvPr/>
          </p:nvSpPr>
          <p:spPr>
            <a:xfrm>
              <a:off x="6592252" y="5299709"/>
              <a:ext cx="212407" cy="125223"/>
            </a:xfrm>
            <a:custGeom>
              <a:avLst/>
              <a:gdLst/>
              <a:ahLst/>
              <a:cxnLst/>
              <a:rect l="l" t="t" r="r" b="b"/>
              <a:pathLst>
                <a:path w="212407" h="125223" extrusionOk="0">
                  <a:moveTo>
                    <a:pt x="212407" y="0"/>
                  </a:moveTo>
                  <a:cubicBezTo>
                    <a:pt x="176213" y="45720"/>
                    <a:pt x="140017" y="92393"/>
                    <a:pt x="89535" y="122872"/>
                  </a:cubicBezTo>
                  <a:cubicBezTo>
                    <a:pt x="83820" y="126683"/>
                    <a:pt x="69532" y="125730"/>
                    <a:pt x="63817" y="120968"/>
                  </a:cubicBezTo>
                  <a:cubicBezTo>
                    <a:pt x="35242" y="97155"/>
                    <a:pt x="13335" y="67628"/>
                    <a:pt x="0" y="32385"/>
                  </a:cubicBezTo>
                  <a:cubicBezTo>
                    <a:pt x="12382" y="29528"/>
                    <a:pt x="24765" y="25718"/>
                    <a:pt x="37147" y="22860"/>
                  </a:cubicBezTo>
                  <a:cubicBezTo>
                    <a:pt x="53340" y="51435"/>
                    <a:pt x="77153" y="59055"/>
                    <a:pt x="107632" y="46672"/>
                  </a:cubicBezTo>
                  <a:cubicBezTo>
                    <a:pt x="114300" y="43815"/>
                    <a:pt x="121920" y="40005"/>
                    <a:pt x="125730" y="35243"/>
                  </a:cubicBezTo>
                  <a:cubicBezTo>
                    <a:pt x="137160" y="19050"/>
                    <a:pt x="152400" y="19050"/>
                    <a:pt x="169545" y="17145"/>
                  </a:cubicBezTo>
                  <a:cubicBezTo>
                    <a:pt x="184785" y="16193"/>
                    <a:pt x="198120" y="6668"/>
                    <a:pt x="212407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7528559" y="4902517"/>
              <a:ext cx="202686" cy="267441"/>
            </a:xfrm>
            <a:custGeom>
              <a:avLst/>
              <a:gdLst/>
              <a:ahLst/>
              <a:cxnLst/>
              <a:rect l="l" t="t" r="r" b="b"/>
              <a:pathLst>
                <a:path w="202686" h="267441" extrusionOk="0">
                  <a:moveTo>
                    <a:pt x="0" y="260032"/>
                  </a:moveTo>
                  <a:cubicBezTo>
                    <a:pt x="64770" y="172402"/>
                    <a:pt x="128588" y="86677"/>
                    <a:pt x="192405" y="0"/>
                  </a:cubicBezTo>
                  <a:cubicBezTo>
                    <a:pt x="206693" y="31432"/>
                    <a:pt x="206693" y="31432"/>
                    <a:pt x="188595" y="56197"/>
                  </a:cubicBezTo>
                  <a:cubicBezTo>
                    <a:pt x="141922" y="122872"/>
                    <a:pt x="94297" y="188595"/>
                    <a:pt x="47625" y="256222"/>
                  </a:cubicBezTo>
                  <a:cubicBezTo>
                    <a:pt x="33338" y="277177"/>
                    <a:pt x="19050" y="262890"/>
                    <a:pt x="0" y="260032"/>
                  </a:cubicBezTo>
                  <a:close/>
                </a:path>
              </a:pathLst>
            </a:custGeom>
            <a:solidFill>
              <a:srgbClr val="E7C3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7928609" y="4787114"/>
              <a:ext cx="134524" cy="179219"/>
            </a:xfrm>
            <a:custGeom>
              <a:avLst/>
              <a:gdLst/>
              <a:ahLst/>
              <a:cxnLst/>
              <a:rect l="l" t="t" r="r" b="b"/>
              <a:pathLst>
                <a:path w="134524" h="179219" extrusionOk="0">
                  <a:moveTo>
                    <a:pt x="100965" y="150"/>
                  </a:moveTo>
                  <a:cubicBezTo>
                    <a:pt x="131445" y="-803"/>
                    <a:pt x="132397" y="2054"/>
                    <a:pt x="134302" y="30629"/>
                  </a:cubicBezTo>
                  <a:cubicBezTo>
                    <a:pt x="136207" y="58252"/>
                    <a:pt x="125730" y="77302"/>
                    <a:pt x="108585" y="97304"/>
                  </a:cubicBezTo>
                  <a:cubicBezTo>
                    <a:pt x="85725" y="124927"/>
                    <a:pt x="63817" y="153502"/>
                    <a:pt x="43815" y="179220"/>
                  </a:cubicBezTo>
                  <a:cubicBezTo>
                    <a:pt x="28575" y="167790"/>
                    <a:pt x="14288" y="156360"/>
                    <a:pt x="0" y="145882"/>
                  </a:cubicBezTo>
                  <a:cubicBezTo>
                    <a:pt x="20002" y="117307"/>
                    <a:pt x="40957" y="88732"/>
                    <a:pt x="60960" y="59204"/>
                  </a:cubicBezTo>
                  <a:cubicBezTo>
                    <a:pt x="74295" y="40154"/>
                    <a:pt x="87630" y="20152"/>
                    <a:pt x="100965" y="150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8676322" y="3932871"/>
              <a:ext cx="195262" cy="289559"/>
            </a:xfrm>
            <a:custGeom>
              <a:avLst/>
              <a:gdLst/>
              <a:ahLst/>
              <a:cxnLst/>
              <a:rect l="l" t="t" r="r" b="b"/>
              <a:pathLst>
                <a:path w="195262" h="289559" extrusionOk="0">
                  <a:moveTo>
                    <a:pt x="21907" y="289560"/>
                  </a:moveTo>
                  <a:cubicBezTo>
                    <a:pt x="13335" y="284797"/>
                    <a:pt x="4763" y="280035"/>
                    <a:pt x="0" y="277178"/>
                  </a:cubicBezTo>
                  <a:cubicBezTo>
                    <a:pt x="3810" y="267653"/>
                    <a:pt x="6667" y="256222"/>
                    <a:pt x="13335" y="246697"/>
                  </a:cubicBezTo>
                  <a:cubicBezTo>
                    <a:pt x="23813" y="231458"/>
                    <a:pt x="36195" y="217170"/>
                    <a:pt x="46672" y="201930"/>
                  </a:cubicBezTo>
                  <a:cubicBezTo>
                    <a:pt x="76200" y="159068"/>
                    <a:pt x="105727" y="115253"/>
                    <a:pt x="135255" y="72390"/>
                  </a:cubicBezTo>
                  <a:cubicBezTo>
                    <a:pt x="139065" y="66675"/>
                    <a:pt x="143827" y="60008"/>
                    <a:pt x="149542" y="59055"/>
                  </a:cubicBezTo>
                  <a:cubicBezTo>
                    <a:pt x="174307" y="53340"/>
                    <a:pt x="178117" y="36195"/>
                    <a:pt x="174307" y="15240"/>
                  </a:cubicBezTo>
                  <a:cubicBezTo>
                    <a:pt x="173355" y="11430"/>
                    <a:pt x="177165" y="7620"/>
                    <a:pt x="180975" y="0"/>
                  </a:cubicBezTo>
                  <a:cubicBezTo>
                    <a:pt x="185738" y="14288"/>
                    <a:pt x="188595" y="23813"/>
                    <a:pt x="191452" y="34290"/>
                  </a:cubicBezTo>
                  <a:cubicBezTo>
                    <a:pt x="187642" y="37147"/>
                    <a:pt x="183832" y="39053"/>
                    <a:pt x="175260" y="44768"/>
                  </a:cubicBezTo>
                  <a:cubicBezTo>
                    <a:pt x="185738" y="45720"/>
                    <a:pt x="190500" y="45720"/>
                    <a:pt x="195263" y="46672"/>
                  </a:cubicBezTo>
                  <a:cubicBezTo>
                    <a:pt x="154305" y="105728"/>
                    <a:pt x="114300" y="164783"/>
                    <a:pt x="73342" y="223838"/>
                  </a:cubicBezTo>
                  <a:cubicBezTo>
                    <a:pt x="57150" y="243840"/>
                    <a:pt x="39052" y="266700"/>
                    <a:pt x="21907" y="28956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1237;p20"/>
            <p:cNvSpPr/>
            <p:nvPr/>
          </p:nvSpPr>
          <p:spPr>
            <a:xfrm>
              <a:off x="7780971" y="4788034"/>
              <a:ext cx="155257" cy="156921"/>
            </a:xfrm>
            <a:custGeom>
              <a:avLst/>
              <a:gdLst/>
              <a:ahLst/>
              <a:cxnLst/>
              <a:rect l="l" t="t" r="r" b="b"/>
              <a:pathLst>
                <a:path w="155257" h="156921" extrusionOk="0">
                  <a:moveTo>
                    <a:pt x="0" y="143058"/>
                  </a:moveTo>
                  <a:cubicBezTo>
                    <a:pt x="31433" y="96385"/>
                    <a:pt x="60960" y="51617"/>
                    <a:pt x="91440" y="6850"/>
                  </a:cubicBezTo>
                  <a:cubicBezTo>
                    <a:pt x="94297" y="2087"/>
                    <a:pt x="104775" y="-770"/>
                    <a:pt x="110490" y="183"/>
                  </a:cubicBezTo>
                  <a:cubicBezTo>
                    <a:pt x="125730" y="4945"/>
                    <a:pt x="139065" y="11612"/>
                    <a:pt x="155258" y="18280"/>
                  </a:cubicBezTo>
                  <a:cubicBezTo>
                    <a:pt x="120015" y="64952"/>
                    <a:pt x="86678" y="109720"/>
                    <a:pt x="51435" y="153535"/>
                  </a:cubicBezTo>
                  <a:cubicBezTo>
                    <a:pt x="48578" y="157345"/>
                    <a:pt x="38100" y="157345"/>
                    <a:pt x="32385" y="156392"/>
                  </a:cubicBezTo>
                  <a:cubicBezTo>
                    <a:pt x="21908" y="153535"/>
                    <a:pt x="12383" y="147820"/>
                    <a:pt x="0" y="143058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8" name="Google Shape;1238;p20"/>
            <p:cNvSpPr/>
            <p:nvPr/>
          </p:nvSpPr>
          <p:spPr>
            <a:xfrm>
              <a:off x="7493194" y="4869593"/>
              <a:ext cx="235389" cy="273905"/>
            </a:xfrm>
            <a:custGeom>
              <a:avLst/>
              <a:gdLst/>
              <a:ahLst/>
              <a:cxnLst/>
              <a:rect l="l" t="t" r="r" b="b"/>
              <a:pathLst>
                <a:path w="235389" h="273905" extrusionOk="0">
                  <a:moveTo>
                    <a:pt x="233485" y="25303"/>
                  </a:moveTo>
                  <a:cubicBezTo>
                    <a:pt x="214435" y="11016"/>
                    <a:pt x="203957" y="20541"/>
                    <a:pt x="192527" y="34828"/>
                  </a:cubicBezTo>
                  <a:cubicBezTo>
                    <a:pt x="139187" y="107218"/>
                    <a:pt x="84895" y="178656"/>
                    <a:pt x="30602" y="251046"/>
                  </a:cubicBezTo>
                  <a:cubicBezTo>
                    <a:pt x="24887" y="258666"/>
                    <a:pt x="18220" y="266286"/>
                    <a:pt x="12505" y="273906"/>
                  </a:cubicBezTo>
                  <a:cubicBezTo>
                    <a:pt x="-6545" y="265333"/>
                    <a:pt x="122" y="254856"/>
                    <a:pt x="6790" y="245331"/>
                  </a:cubicBezTo>
                  <a:cubicBezTo>
                    <a:pt x="43937" y="191038"/>
                    <a:pt x="82037" y="137698"/>
                    <a:pt x="119185" y="83406"/>
                  </a:cubicBezTo>
                  <a:cubicBezTo>
                    <a:pt x="132520" y="64356"/>
                    <a:pt x="143950" y="45306"/>
                    <a:pt x="156332" y="26256"/>
                  </a:cubicBezTo>
                  <a:cubicBezTo>
                    <a:pt x="170620" y="5300"/>
                    <a:pt x="198242" y="-6129"/>
                    <a:pt x="222055" y="3396"/>
                  </a:cubicBezTo>
                  <a:cubicBezTo>
                    <a:pt x="227770" y="5300"/>
                    <a:pt x="230627" y="13873"/>
                    <a:pt x="235390" y="20541"/>
                  </a:cubicBezTo>
                  <a:cubicBezTo>
                    <a:pt x="235390" y="21493"/>
                    <a:pt x="234437" y="23398"/>
                    <a:pt x="233485" y="25303"/>
                  </a:cubicBezTo>
                  <a:close/>
                </a:path>
              </a:pathLst>
            </a:custGeom>
            <a:solidFill>
              <a:srgbClr val="927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20"/>
            <p:cNvSpPr/>
            <p:nvPr/>
          </p:nvSpPr>
          <p:spPr>
            <a:xfrm>
              <a:off x="6630352" y="5134927"/>
              <a:ext cx="301942" cy="217175"/>
            </a:xfrm>
            <a:custGeom>
              <a:avLst/>
              <a:gdLst/>
              <a:ahLst/>
              <a:cxnLst/>
              <a:rect l="l" t="t" r="r" b="b"/>
              <a:pathLst>
                <a:path w="301942" h="217175" extrusionOk="0">
                  <a:moveTo>
                    <a:pt x="174307" y="164782"/>
                  </a:moveTo>
                  <a:cubicBezTo>
                    <a:pt x="160020" y="170497"/>
                    <a:pt x="146685" y="180022"/>
                    <a:pt x="132397" y="181928"/>
                  </a:cubicBezTo>
                  <a:cubicBezTo>
                    <a:pt x="115253" y="183832"/>
                    <a:pt x="99060" y="183832"/>
                    <a:pt x="88582" y="200025"/>
                  </a:cubicBezTo>
                  <a:cubicBezTo>
                    <a:pt x="84772" y="205740"/>
                    <a:pt x="77153" y="209550"/>
                    <a:pt x="70485" y="211455"/>
                  </a:cubicBezTo>
                  <a:cubicBezTo>
                    <a:pt x="40957" y="223838"/>
                    <a:pt x="17145" y="216217"/>
                    <a:pt x="0" y="187642"/>
                  </a:cubicBezTo>
                  <a:cubicBezTo>
                    <a:pt x="6667" y="185738"/>
                    <a:pt x="12382" y="184785"/>
                    <a:pt x="19050" y="182880"/>
                  </a:cubicBezTo>
                  <a:cubicBezTo>
                    <a:pt x="23813" y="182880"/>
                    <a:pt x="27622" y="182880"/>
                    <a:pt x="32385" y="182880"/>
                  </a:cubicBezTo>
                  <a:cubicBezTo>
                    <a:pt x="37147" y="182880"/>
                    <a:pt x="43815" y="184785"/>
                    <a:pt x="45720" y="181928"/>
                  </a:cubicBezTo>
                  <a:cubicBezTo>
                    <a:pt x="60960" y="168592"/>
                    <a:pt x="79057" y="174307"/>
                    <a:pt x="96203" y="172403"/>
                  </a:cubicBezTo>
                  <a:cubicBezTo>
                    <a:pt x="119063" y="169545"/>
                    <a:pt x="148590" y="173355"/>
                    <a:pt x="159067" y="143828"/>
                  </a:cubicBezTo>
                  <a:cubicBezTo>
                    <a:pt x="154305" y="135255"/>
                    <a:pt x="149542" y="128588"/>
                    <a:pt x="145732" y="121920"/>
                  </a:cubicBezTo>
                  <a:cubicBezTo>
                    <a:pt x="159067" y="114300"/>
                    <a:pt x="180975" y="116205"/>
                    <a:pt x="183832" y="93345"/>
                  </a:cubicBezTo>
                  <a:cubicBezTo>
                    <a:pt x="227647" y="92392"/>
                    <a:pt x="257175" y="60960"/>
                    <a:pt x="248603" y="24765"/>
                  </a:cubicBezTo>
                  <a:cubicBezTo>
                    <a:pt x="266700" y="16192"/>
                    <a:pt x="283845" y="8572"/>
                    <a:pt x="301942" y="0"/>
                  </a:cubicBezTo>
                  <a:cubicBezTo>
                    <a:pt x="283845" y="48578"/>
                    <a:pt x="245745" y="82867"/>
                    <a:pt x="213360" y="120967"/>
                  </a:cubicBezTo>
                  <a:cubicBezTo>
                    <a:pt x="200025" y="136207"/>
                    <a:pt x="187642" y="150495"/>
                    <a:pt x="174307" y="164782"/>
                  </a:cubicBezTo>
                  <a:close/>
                </a:path>
              </a:pathLst>
            </a:custGeom>
            <a:solidFill>
              <a:srgbClr val="4141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20"/>
            <p:cNvSpPr/>
            <p:nvPr/>
          </p:nvSpPr>
          <p:spPr>
            <a:xfrm>
              <a:off x="7359967" y="4621529"/>
              <a:ext cx="160019" cy="151447"/>
            </a:xfrm>
            <a:custGeom>
              <a:avLst/>
              <a:gdLst/>
              <a:ahLst/>
              <a:cxnLst/>
              <a:rect l="l" t="t" r="r" b="b"/>
              <a:pathLst>
                <a:path w="160019" h="151447" extrusionOk="0">
                  <a:moveTo>
                    <a:pt x="0" y="127635"/>
                  </a:moveTo>
                  <a:cubicBezTo>
                    <a:pt x="23813" y="100013"/>
                    <a:pt x="47625" y="72390"/>
                    <a:pt x="71438" y="44767"/>
                  </a:cubicBezTo>
                  <a:cubicBezTo>
                    <a:pt x="83820" y="29527"/>
                    <a:pt x="97155" y="14288"/>
                    <a:pt x="109538" y="0"/>
                  </a:cubicBezTo>
                  <a:cubicBezTo>
                    <a:pt x="124777" y="7620"/>
                    <a:pt x="140017" y="14288"/>
                    <a:pt x="160020" y="23813"/>
                  </a:cubicBezTo>
                  <a:cubicBezTo>
                    <a:pt x="122872" y="66675"/>
                    <a:pt x="87630" y="107632"/>
                    <a:pt x="50482" y="151447"/>
                  </a:cubicBezTo>
                  <a:cubicBezTo>
                    <a:pt x="35242" y="143827"/>
                    <a:pt x="17145" y="135255"/>
                    <a:pt x="0" y="127635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20"/>
            <p:cNvSpPr/>
            <p:nvPr/>
          </p:nvSpPr>
          <p:spPr>
            <a:xfrm>
              <a:off x="7706677" y="4326109"/>
              <a:ext cx="252412" cy="356380"/>
            </a:xfrm>
            <a:custGeom>
              <a:avLst/>
              <a:gdLst/>
              <a:ahLst/>
              <a:cxnLst/>
              <a:rect l="l" t="t" r="r" b="b"/>
              <a:pathLst>
                <a:path w="252412" h="356380" extrusionOk="0">
                  <a:moveTo>
                    <a:pt x="252412" y="5860"/>
                  </a:moveTo>
                  <a:cubicBezTo>
                    <a:pt x="230505" y="36340"/>
                    <a:pt x="207645" y="66820"/>
                    <a:pt x="187642" y="98253"/>
                  </a:cubicBezTo>
                  <a:cubicBezTo>
                    <a:pt x="164783" y="133495"/>
                    <a:pt x="143828" y="169690"/>
                    <a:pt x="120967" y="204933"/>
                  </a:cubicBezTo>
                  <a:cubicBezTo>
                    <a:pt x="100965" y="235413"/>
                    <a:pt x="78105" y="264940"/>
                    <a:pt x="56197" y="295420"/>
                  </a:cubicBezTo>
                  <a:cubicBezTo>
                    <a:pt x="44767" y="311613"/>
                    <a:pt x="32385" y="328758"/>
                    <a:pt x="20003" y="343998"/>
                  </a:cubicBezTo>
                  <a:cubicBezTo>
                    <a:pt x="15240" y="349713"/>
                    <a:pt x="6667" y="352570"/>
                    <a:pt x="0" y="356380"/>
                  </a:cubicBezTo>
                  <a:cubicBezTo>
                    <a:pt x="2857" y="348760"/>
                    <a:pt x="3810" y="340188"/>
                    <a:pt x="8572" y="333520"/>
                  </a:cubicBezTo>
                  <a:cubicBezTo>
                    <a:pt x="69532" y="243033"/>
                    <a:pt x="130492" y="152545"/>
                    <a:pt x="191453" y="62058"/>
                  </a:cubicBezTo>
                  <a:cubicBezTo>
                    <a:pt x="201930" y="46818"/>
                    <a:pt x="213360" y="31578"/>
                    <a:pt x="221933" y="15385"/>
                  </a:cubicBezTo>
                  <a:cubicBezTo>
                    <a:pt x="229553" y="-807"/>
                    <a:pt x="239078" y="-4617"/>
                    <a:pt x="252412" y="586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20"/>
            <p:cNvSpPr/>
            <p:nvPr/>
          </p:nvSpPr>
          <p:spPr>
            <a:xfrm>
              <a:off x="7783829" y="3863339"/>
              <a:ext cx="198119" cy="260984"/>
            </a:xfrm>
            <a:custGeom>
              <a:avLst/>
              <a:gdLst/>
              <a:ahLst/>
              <a:cxnLst/>
              <a:rect l="l" t="t" r="r" b="b"/>
              <a:pathLst>
                <a:path w="198119" h="260984" extrusionOk="0">
                  <a:moveTo>
                    <a:pt x="198120" y="28575"/>
                  </a:moveTo>
                  <a:cubicBezTo>
                    <a:pt x="195263" y="35242"/>
                    <a:pt x="193357" y="42863"/>
                    <a:pt x="188595" y="48578"/>
                  </a:cubicBezTo>
                  <a:cubicBezTo>
                    <a:pt x="151447" y="99060"/>
                    <a:pt x="114300" y="148590"/>
                    <a:pt x="78105" y="199072"/>
                  </a:cubicBezTo>
                  <a:cubicBezTo>
                    <a:pt x="64770" y="218122"/>
                    <a:pt x="54293" y="240030"/>
                    <a:pt x="42863" y="260985"/>
                  </a:cubicBezTo>
                  <a:cubicBezTo>
                    <a:pt x="28575" y="256222"/>
                    <a:pt x="14288" y="251460"/>
                    <a:pt x="0" y="246697"/>
                  </a:cubicBezTo>
                  <a:cubicBezTo>
                    <a:pt x="6667" y="237172"/>
                    <a:pt x="12382" y="226695"/>
                    <a:pt x="20002" y="218122"/>
                  </a:cubicBezTo>
                  <a:cubicBezTo>
                    <a:pt x="47625" y="186690"/>
                    <a:pt x="76200" y="155257"/>
                    <a:pt x="105727" y="124778"/>
                  </a:cubicBezTo>
                  <a:cubicBezTo>
                    <a:pt x="117157" y="113347"/>
                    <a:pt x="130493" y="104775"/>
                    <a:pt x="142875" y="94297"/>
                  </a:cubicBezTo>
                  <a:cubicBezTo>
                    <a:pt x="146685" y="90488"/>
                    <a:pt x="148590" y="83820"/>
                    <a:pt x="151447" y="78105"/>
                  </a:cubicBezTo>
                  <a:cubicBezTo>
                    <a:pt x="149543" y="76200"/>
                    <a:pt x="148590" y="75247"/>
                    <a:pt x="146685" y="73342"/>
                  </a:cubicBezTo>
                  <a:cubicBezTo>
                    <a:pt x="137160" y="80963"/>
                    <a:pt x="128588" y="89535"/>
                    <a:pt x="119063" y="97155"/>
                  </a:cubicBezTo>
                  <a:lnTo>
                    <a:pt x="119063" y="97155"/>
                  </a:lnTo>
                  <a:cubicBezTo>
                    <a:pt x="117157" y="94297"/>
                    <a:pt x="112395" y="89535"/>
                    <a:pt x="112395" y="88582"/>
                  </a:cubicBezTo>
                  <a:cubicBezTo>
                    <a:pt x="131445" y="59055"/>
                    <a:pt x="150495" y="29528"/>
                    <a:pt x="169545" y="0"/>
                  </a:cubicBezTo>
                  <a:cubicBezTo>
                    <a:pt x="172402" y="953"/>
                    <a:pt x="175260" y="2857"/>
                    <a:pt x="178118" y="3810"/>
                  </a:cubicBezTo>
                  <a:cubicBezTo>
                    <a:pt x="173355" y="16192"/>
                    <a:pt x="167640" y="29528"/>
                    <a:pt x="160972" y="45720"/>
                  </a:cubicBezTo>
                  <a:cubicBezTo>
                    <a:pt x="173355" y="40957"/>
                    <a:pt x="185738" y="35242"/>
                    <a:pt x="198120" y="28575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20"/>
            <p:cNvSpPr/>
            <p:nvPr/>
          </p:nvSpPr>
          <p:spPr>
            <a:xfrm>
              <a:off x="7946706" y="5020508"/>
              <a:ext cx="153352" cy="105846"/>
            </a:xfrm>
            <a:custGeom>
              <a:avLst/>
              <a:gdLst/>
              <a:ahLst/>
              <a:cxnLst/>
              <a:rect l="l" t="t" r="r" b="b"/>
              <a:pathLst>
                <a:path w="153352" h="105846" extrusionOk="0">
                  <a:moveTo>
                    <a:pt x="105728" y="105846"/>
                  </a:moveTo>
                  <a:cubicBezTo>
                    <a:pt x="97155" y="95369"/>
                    <a:pt x="91440" y="79176"/>
                    <a:pt x="71438" y="84891"/>
                  </a:cubicBezTo>
                  <a:cubicBezTo>
                    <a:pt x="68580" y="85844"/>
                    <a:pt x="62865" y="75366"/>
                    <a:pt x="57150" y="69651"/>
                  </a:cubicBezTo>
                  <a:cubicBezTo>
                    <a:pt x="52388" y="71556"/>
                    <a:pt x="46673" y="74413"/>
                    <a:pt x="41910" y="77271"/>
                  </a:cubicBezTo>
                  <a:cubicBezTo>
                    <a:pt x="41910" y="74413"/>
                    <a:pt x="41910" y="72509"/>
                    <a:pt x="41910" y="69651"/>
                  </a:cubicBezTo>
                  <a:cubicBezTo>
                    <a:pt x="29528" y="67746"/>
                    <a:pt x="18098" y="64888"/>
                    <a:pt x="5715" y="62984"/>
                  </a:cubicBezTo>
                  <a:lnTo>
                    <a:pt x="5715" y="62984"/>
                  </a:lnTo>
                  <a:cubicBezTo>
                    <a:pt x="3810" y="55363"/>
                    <a:pt x="1905" y="46791"/>
                    <a:pt x="0" y="39171"/>
                  </a:cubicBezTo>
                  <a:cubicBezTo>
                    <a:pt x="9525" y="25836"/>
                    <a:pt x="17145" y="6786"/>
                    <a:pt x="29528" y="1071"/>
                  </a:cubicBezTo>
                  <a:cubicBezTo>
                    <a:pt x="40005" y="-3691"/>
                    <a:pt x="58103" y="8691"/>
                    <a:pt x="72390" y="13454"/>
                  </a:cubicBezTo>
                  <a:cubicBezTo>
                    <a:pt x="98107" y="22979"/>
                    <a:pt x="123825" y="32504"/>
                    <a:pt x="153353" y="43934"/>
                  </a:cubicBezTo>
                  <a:cubicBezTo>
                    <a:pt x="137160" y="65841"/>
                    <a:pt x="120968" y="85844"/>
                    <a:pt x="105728" y="105846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4" name="Google Shape;1244;p20"/>
            <p:cNvSpPr/>
            <p:nvPr/>
          </p:nvSpPr>
          <p:spPr>
            <a:xfrm>
              <a:off x="7583804" y="4702492"/>
              <a:ext cx="153352" cy="172999"/>
            </a:xfrm>
            <a:custGeom>
              <a:avLst/>
              <a:gdLst/>
              <a:ahLst/>
              <a:cxnLst/>
              <a:rect l="l" t="t" r="r" b="b"/>
              <a:pathLst>
                <a:path w="153352" h="172999" extrusionOk="0">
                  <a:moveTo>
                    <a:pt x="0" y="157163"/>
                  </a:moveTo>
                  <a:cubicBezTo>
                    <a:pt x="36195" y="104775"/>
                    <a:pt x="73342" y="53340"/>
                    <a:pt x="110490" y="0"/>
                  </a:cubicBezTo>
                  <a:cubicBezTo>
                    <a:pt x="123825" y="5715"/>
                    <a:pt x="136207" y="10477"/>
                    <a:pt x="153352" y="18097"/>
                  </a:cubicBezTo>
                  <a:cubicBezTo>
                    <a:pt x="138113" y="36195"/>
                    <a:pt x="123825" y="51435"/>
                    <a:pt x="111442" y="67627"/>
                  </a:cubicBezTo>
                  <a:cubicBezTo>
                    <a:pt x="89535" y="96202"/>
                    <a:pt x="67627" y="126682"/>
                    <a:pt x="45720" y="155257"/>
                  </a:cubicBezTo>
                  <a:cubicBezTo>
                    <a:pt x="28575" y="179070"/>
                    <a:pt x="28575" y="178117"/>
                    <a:pt x="0" y="157163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0"/>
            <p:cNvSpPr/>
            <p:nvPr/>
          </p:nvSpPr>
          <p:spPr>
            <a:xfrm>
              <a:off x="7857172" y="4169092"/>
              <a:ext cx="125944" cy="105727"/>
            </a:xfrm>
            <a:custGeom>
              <a:avLst/>
              <a:gdLst/>
              <a:ahLst/>
              <a:cxnLst/>
              <a:rect l="l" t="t" r="r" b="b"/>
              <a:pathLst>
                <a:path w="125944" h="105727" extrusionOk="0">
                  <a:moveTo>
                    <a:pt x="124777" y="952"/>
                  </a:moveTo>
                  <a:cubicBezTo>
                    <a:pt x="128588" y="20002"/>
                    <a:pt x="122872" y="36195"/>
                    <a:pt x="110490" y="50482"/>
                  </a:cubicBezTo>
                  <a:cubicBezTo>
                    <a:pt x="97155" y="65722"/>
                    <a:pt x="84772" y="81915"/>
                    <a:pt x="72390" y="98107"/>
                  </a:cubicBezTo>
                  <a:cubicBezTo>
                    <a:pt x="69532" y="100965"/>
                    <a:pt x="68580" y="104775"/>
                    <a:pt x="68580" y="105727"/>
                  </a:cubicBezTo>
                  <a:cubicBezTo>
                    <a:pt x="42863" y="93345"/>
                    <a:pt x="20955" y="82867"/>
                    <a:pt x="0" y="72390"/>
                  </a:cubicBezTo>
                  <a:cubicBezTo>
                    <a:pt x="25717" y="48577"/>
                    <a:pt x="51435" y="23813"/>
                    <a:pt x="78105" y="0"/>
                  </a:cubicBezTo>
                  <a:cubicBezTo>
                    <a:pt x="92392" y="9525"/>
                    <a:pt x="108585" y="15240"/>
                    <a:pt x="124777" y="952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0"/>
            <p:cNvSpPr/>
            <p:nvPr/>
          </p:nvSpPr>
          <p:spPr>
            <a:xfrm>
              <a:off x="7664767" y="4118205"/>
              <a:ext cx="139064" cy="119466"/>
            </a:xfrm>
            <a:custGeom>
              <a:avLst/>
              <a:gdLst/>
              <a:ahLst/>
              <a:cxnLst/>
              <a:rect l="l" t="t" r="r" b="b"/>
              <a:pathLst>
                <a:path w="139064" h="119466" extrusionOk="0">
                  <a:moveTo>
                    <a:pt x="62865" y="119467"/>
                  </a:moveTo>
                  <a:cubicBezTo>
                    <a:pt x="43815" y="114704"/>
                    <a:pt x="23813" y="108989"/>
                    <a:pt x="0" y="103274"/>
                  </a:cubicBezTo>
                  <a:cubicBezTo>
                    <a:pt x="19050" y="78509"/>
                    <a:pt x="35242" y="56602"/>
                    <a:pt x="52388" y="33742"/>
                  </a:cubicBezTo>
                  <a:cubicBezTo>
                    <a:pt x="82867" y="-7216"/>
                    <a:pt x="92392" y="-9121"/>
                    <a:pt x="139065" y="18502"/>
                  </a:cubicBezTo>
                  <a:cubicBezTo>
                    <a:pt x="133350" y="22312"/>
                    <a:pt x="125730" y="24217"/>
                    <a:pt x="121920" y="28979"/>
                  </a:cubicBezTo>
                  <a:cubicBezTo>
                    <a:pt x="110490" y="43267"/>
                    <a:pt x="99060" y="57554"/>
                    <a:pt x="89535" y="72794"/>
                  </a:cubicBezTo>
                  <a:cubicBezTo>
                    <a:pt x="80010" y="88034"/>
                    <a:pt x="71438" y="104227"/>
                    <a:pt x="62865" y="119467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20"/>
            <p:cNvSpPr/>
            <p:nvPr/>
          </p:nvSpPr>
          <p:spPr>
            <a:xfrm>
              <a:off x="8015287" y="3881437"/>
              <a:ext cx="243839" cy="319087"/>
            </a:xfrm>
            <a:custGeom>
              <a:avLst/>
              <a:gdLst/>
              <a:ahLst/>
              <a:cxnLst/>
              <a:rect l="l" t="t" r="r" b="b"/>
              <a:pathLst>
                <a:path w="243839" h="319087" extrusionOk="0">
                  <a:moveTo>
                    <a:pt x="243840" y="15240"/>
                  </a:moveTo>
                  <a:cubicBezTo>
                    <a:pt x="210502" y="60007"/>
                    <a:pt x="177165" y="105728"/>
                    <a:pt x="142875" y="150495"/>
                  </a:cubicBezTo>
                  <a:cubicBezTo>
                    <a:pt x="108585" y="196215"/>
                    <a:pt x="73343" y="241935"/>
                    <a:pt x="40005" y="288607"/>
                  </a:cubicBezTo>
                  <a:cubicBezTo>
                    <a:pt x="34290" y="296228"/>
                    <a:pt x="34290" y="308610"/>
                    <a:pt x="31432" y="319088"/>
                  </a:cubicBezTo>
                  <a:cubicBezTo>
                    <a:pt x="22860" y="317182"/>
                    <a:pt x="13335" y="316230"/>
                    <a:pt x="0" y="313372"/>
                  </a:cubicBezTo>
                  <a:cubicBezTo>
                    <a:pt x="25718" y="278130"/>
                    <a:pt x="47625" y="246697"/>
                    <a:pt x="70485" y="216218"/>
                  </a:cubicBezTo>
                  <a:cubicBezTo>
                    <a:pt x="121920" y="147638"/>
                    <a:pt x="174307" y="79057"/>
                    <a:pt x="225743" y="11430"/>
                  </a:cubicBezTo>
                  <a:cubicBezTo>
                    <a:pt x="228600" y="7620"/>
                    <a:pt x="233363" y="3810"/>
                    <a:pt x="237173" y="0"/>
                  </a:cubicBezTo>
                  <a:cubicBezTo>
                    <a:pt x="240030" y="5715"/>
                    <a:pt x="241935" y="10478"/>
                    <a:pt x="243840" y="1524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20"/>
            <p:cNvSpPr/>
            <p:nvPr/>
          </p:nvSpPr>
          <p:spPr>
            <a:xfrm>
              <a:off x="7461884" y="4629626"/>
              <a:ext cx="167640" cy="143350"/>
            </a:xfrm>
            <a:custGeom>
              <a:avLst/>
              <a:gdLst/>
              <a:ahLst/>
              <a:cxnLst/>
              <a:rect l="l" t="t" r="r" b="b"/>
              <a:pathLst>
                <a:path w="167640" h="143350" extrusionOk="0">
                  <a:moveTo>
                    <a:pt x="53340" y="143350"/>
                  </a:moveTo>
                  <a:cubicBezTo>
                    <a:pt x="34290" y="138588"/>
                    <a:pt x="16193" y="134778"/>
                    <a:pt x="0" y="130968"/>
                  </a:cubicBezTo>
                  <a:cubicBezTo>
                    <a:pt x="27622" y="98583"/>
                    <a:pt x="55245" y="61435"/>
                    <a:pt x="86678" y="27145"/>
                  </a:cubicBezTo>
                  <a:cubicBezTo>
                    <a:pt x="107633" y="3333"/>
                    <a:pt x="135255" y="-7145"/>
                    <a:pt x="167640" y="5238"/>
                  </a:cubicBezTo>
                  <a:cubicBezTo>
                    <a:pt x="163830" y="7143"/>
                    <a:pt x="160972" y="9048"/>
                    <a:pt x="157163" y="10953"/>
                  </a:cubicBezTo>
                  <a:cubicBezTo>
                    <a:pt x="147638" y="18573"/>
                    <a:pt x="137160" y="24288"/>
                    <a:pt x="129540" y="33813"/>
                  </a:cubicBezTo>
                  <a:cubicBezTo>
                    <a:pt x="117158" y="48100"/>
                    <a:pt x="94297" y="53815"/>
                    <a:pt x="97155" y="77628"/>
                  </a:cubicBezTo>
                  <a:cubicBezTo>
                    <a:pt x="92393" y="84295"/>
                    <a:pt x="87630" y="90963"/>
                    <a:pt x="82868" y="98583"/>
                  </a:cubicBezTo>
                  <a:cubicBezTo>
                    <a:pt x="72390" y="112870"/>
                    <a:pt x="62865" y="128110"/>
                    <a:pt x="53340" y="14335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9" name="Google Shape;1249;p20"/>
            <p:cNvSpPr/>
            <p:nvPr/>
          </p:nvSpPr>
          <p:spPr>
            <a:xfrm>
              <a:off x="8325801" y="4455794"/>
              <a:ext cx="180975" cy="189547"/>
            </a:xfrm>
            <a:custGeom>
              <a:avLst/>
              <a:gdLst/>
              <a:ahLst/>
              <a:cxnLst/>
              <a:rect l="l" t="t" r="r" b="b"/>
              <a:pathLst>
                <a:path w="180975" h="189547" extrusionOk="0">
                  <a:moveTo>
                    <a:pt x="98108" y="76200"/>
                  </a:moveTo>
                  <a:cubicBezTo>
                    <a:pt x="84773" y="93345"/>
                    <a:pt x="72390" y="110490"/>
                    <a:pt x="59055" y="127635"/>
                  </a:cubicBezTo>
                  <a:cubicBezTo>
                    <a:pt x="47625" y="141923"/>
                    <a:pt x="35243" y="156210"/>
                    <a:pt x="23813" y="170498"/>
                  </a:cubicBezTo>
                  <a:cubicBezTo>
                    <a:pt x="23813" y="170498"/>
                    <a:pt x="23813" y="170498"/>
                    <a:pt x="23813" y="170498"/>
                  </a:cubicBezTo>
                  <a:cubicBezTo>
                    <a:pt x="16193" y="177165"/>
                    <a:pt x="8573" y="182880"/>
                    <a:pt x="0" y="189548"/>
                  </a:cubicBezTo>
                  <a:lnTo>
                    <a:pt x="0" y="189548"/>
                  </a:lnTo>
                  <a:cubicBezTo>
                    <a:pt x="11430" y="166688"/>
                    <a:pt x="14288" y="138113"/>
                    <a:pt x="43815" y="128588"/>
                  </a:cubicBezTo>
                  <a:cubicBezTo>
                    <a:pt x="47625" y="127635"/>
                    <a:pt x="52388" y="116205"/>
                    <a:pt x="50483" y="113348"/>
                  </a:cubicBezTo>
                  <a:cubicBezTo>
                    <a:pt x="39053" y="97155"/>
                    <a:pt x="47625" y="85725"/>
                    <a:pt x="64770" y="70485"/>
                  </a:cubicBezTo>
                  <a:cubicBezTo>
                    <a:pt x="47625" y="71438"/>
                    <a:pt x="37148" y="72390"/>
                    <a:pt x="28575" y="72390"/>
                  </a:cubicBezTo>
                  <a:cubicBezTo>
                    <a:pt x="26670" y="62865"/>
                    <a:pt x="25718" y="53340"/>
                    <a:pt x="23813" y="42863"/>
                  </a:cubicBezTo>
                  <a:cubicBezTo>
                    <a:pt x="32385" y="28575"/>
                    <a:pt x="40958" y="14288"/>
                    <a:pt x="50483" y="0"/>
                  </a:cubicBezTo>
                  <a:cubicBezTo>
                    <a:pt x="94298" y="12383"/>
                    <a:pt x="136208" y="24765"/>
                    <a:pt x="180975" y="37148"/>
                  </a:cubicBezTo>
                  <a:cubicBezTo>
                    <a:pt x="177165" y="42863"/>
                    <a:pt x="175260" y="46673"/>
                    <a:pt x="173355" y="50483"/>
                  </a:cubicBezTo>
                  <a:cubicBezTo>
                    <a:pt x="156210" y="45720"/>
                    <a:pt x="138113" y="41910"/>
                    <a:pt x="121920" y="34290"/>
                  </a:cubicBezTo>
                  <a:cubicBezTo>
                    <a:pt x="81915" y="16193"/>
                    <a:pt x="65723" y="18098"/>
                    <a:pt x="38100" y="53340"/>
                  </a:cubicBezTo>
                  <a:cubicBezTo>
                    <a:pt x="47625" y="50483"/>
                    <a:pt x="57150" y="47625"/>
                    <a:pt x="68580" y="44768"/>
                  </a:cubicBezTo>
                  <a:cubicBezTo>
                    <a:pt x="68580" y="53340"/>
                    <a:pt x="69533" y="61913"/>
                    <a:pt x="70485" y="72390"/>
                  </a:cubicBezTo>
                  <a:cubicBezTo>
                    <a:pt x="80010" y="66675"/>
                    <a:pt x="88583" y="60960"/>
                    <a:pt x="99060" y="54293"/>
                  </a:cubicBezTo>
                  <a:cubicBezTo>
                    <a:pt x="98108" y="62865"/>
                    <a:pt x="98108" y="69533"/>
                    <a:pt x="98108" y="7620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0" name="Google Shape;1250;p20"/>
            <p:cNvSpPr/>
            <p:nvPr/>
          </p:nvSpPr>
          <p:spPr>
            <a:xfrm>
              <a:off x="7951469" y="4212760"/>
              <a:ext cx="113347" cy="116351"/>
            </a:xfrm>
            <a:custGeom>
              <a:avLst/>
              <a:gdLst/>
              <a:ahLst/>
              <a:cxnLst/>
              <a:rect l="l" t="t" r="r" b="b"/>
              <a:pathLst>
                <a:path w="113347" h="116351" extrusionOk="0">
                  <a:moveTo>
                    <a:pt x="39053" y="116352"/>
                  </a:moveTo>
                  <a:cubicBezTo>
                    <a:pt x="26670" y="111589"/>
                    <a:pt x="13335" y="106827"/>
                    <a:pt x="0" y="102064"/>
                  </a:cubicBezTo>
                  <a:cubicBezTo>
                    <a:pt x="3810" y="62059"/>
                    <a:pt x="30480" y="36342"/>
                    <a:pt x="51435" y="7767"/>
                  </a:cubicBezTo>
                  <a:cubicBezTo>
                    <a:pt x="55245" y="3005"/>
                    <a:pt x="66675" y="-805"/>
                    <a:pt x="73343" y="147"/>
                  </a:cubicBezTo>
                  <a:cubicBezTo>
                    <a:pt x="85725" y="2052"/>
                    <a:pt x="98107" y="6814"/>
                    <a:pt x="113348" y="11577"/>
                  </a:cubicBezTo>
                  <a:cubicBezTo>
                    <a:pt x="87630" y="47772"/>
                    <a:pt x="63818" y="81109"/>
                    <a:pt x="39053" y="116352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20"/>
            <p:cNvSpPr/>
            <p:nvPr/>
          </p:nvSpPr>
          <p:spPr>
            <a:xfrm>
              <a:off x="7877174" y="4786560"/>
              <a:ext cx="152400" cy="147388"/>
            </a:xfrm>
            <a:custGeom>
              <a:avLst/>
              <a:gdLst/>
              <a:ahLst/>
              <a:cxnLst/>
              <a:rect l="l" t="t" r="r" b="b"/>
              <a:pathLst>
                <a:path w="152400" h="147388" extrusionOk="0">
                  <a:moveTo>
                    <a:pt x="152400" y="704"/>
                  </a:moveTo>
                  <a:cubicBezTo>
                    <a:pt x="139065" y="20706"/>
                    <a:pt x="125730" y="40709"/>
                    <a:pt x="112395" y="60711"/>
                  </a:cubicBezTo>
                  <a:cubicBezTo>
                    <a:pt x="92393" y="89286"/>
                    <a:pt x="71438" y="117861"/>
                    <a:pt x="51435" y="147389"/>
                  </a:cubicBezTo>
                  <a:cubicBezTo>
                    <a:pt x="36195" y="146436"/>
                    <a:pt x="20002" y="145484"/>
                    <a:pt x="0" y="144532"/>
                  </a:cubicBezTo>
                  <a:cubicBezTo>
                    <a:pt x="13335" y="128339"/>
                    <a:pt x="24765" y="114051"/>
                    <a:pt x="35243" y="99764"/>
                  </a:cubicBezTo>
                  <a:cubicBezTo>
                    <a:pt x="50482" y="79761"/>
                    <a:pt x="63818" y="56901"/>
                    <a:pt x="82868" y="41661"/>
                  </a:cubicBezTo>
                  <a:cubicBezTo>
                    <a:pt x="102870" y="25469"/>
                    <a:pt x="117157" y="-5011"/>
                    <a:pt x="152400" y="704"/>
                  </a:cubicBezTo>
                  <a:close/>
                </a:path>
              </a:pathLst>
            </a:custGeom>
            <a:solidFill>
              <a:srgbClr val="4141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p20"/>
            <p:cNvSpPr/>
            <p:nvPr/>
          </p:nvSpPr>
          <p:spPr>
            <a:xfrm>
              <a:off x="7176134" y="5140642"/>
              <a:ext cx="122872" cy="110489"/>
            </a:xfrm>
            <a:custGeom>
              <a:avLst/>
              <a:gdLst/>
              <a:ahLst/>
              <a:cxnLst/>
              <a:rect l="l" t="t" r="r" b="b"/>
              <a:pathLst>
                <a:path w="122872" h="110489" extrusionOk="0">
                  <a:moveTo>
                    <a:pt x="4763" y="103822"/>
                  </a:moveTo>
                  <a:cubicBezTo>
                    <a:pt x="2858" y="101917"/>
                    <a:pt x="1905" y="100965"/>
                    <a:pt x="0" y="99060"/>
                  </a:cubicBezTo>
                  <a:cubicBezTo>
                    <a:pt x="28575" y="72390"/>
                    <a:pt x="54293" y="45720"/>
                    <a:pt x="51435" y="1905"/>
                  </a:cubicBezTo>
                  <a:cubicBezTo>
                    <a:pt x="51435" y="1905"/>
                    <a:pt x="57150" y="952"/>
                    <a:pt x="60008" y="0"/>
                  </a:cubicBezTo>
                  <a:cubicBezTo>
                    <a:pt x="80963" y="12382"/>
                    <a:pt x="100965" y="24765"/>
                    <a:pt x="122872" y="38100"/>
                  </a:cubicBezTo>
                  <a:cubicBezTo>
                    <a:pt x="108585" y="57150"/>
                    <a:pt x="92393" y="78105"/>
                    <a:pt x="76200" y="99060"/>
                  </a:cubicBezTo>
                  <a:cubicBezTo>
                    <a:pt x="65722" y="101917"/>
                    <a:pt x="54293" y="105727"/>
                    <a:pt x="43815" y="108585"/>
                  </a:cubicBezTo>
                  <a:cubicBezTo>
                    <a:pt x="37147" y="109538"/>
                    <a:pt x="30480" y="110490"/>
                    <a:pt x="23813" y="110490"/>
                  </a:cubicBezTo>
                  <a:cubicBezTo>
                    <a:pt x="20003" y="109538"/>
                    <a:pt x="15240" y="108585"/>
                    <a:pt x="11430" y="107632"/>
                  </a:cubicBezTo>
                  <a:cubicBezTo>
                    <a:pt x="11430" y="107632"/>
                    <a:pt x="10478" y="106680"/>
                    <a:pt x="10478" y="106680"/>
                  </a:cubicBezTo>
                  <a:cubicBezTo>
                    <a:pt x="7620" y="105727"/>
                    <a:pt x="6668" y="104775"/>
                    <a:pt x="4763" y="103822"/>
                  </a:cubicBezTo>
                  <a:close/>
                </a:path>
              </a:pathLst>
            </a:custGeom>
            <a:solidFill>
              <a:srgbClr val="DCDD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20"/>
            <p:cNvSpPr/>
            <p:nvPr/>
          </p:nvSpPr>
          <p:spPr>
            <a:xfrm>
              <a:off x="6950392" y="4812029"/>
              <a:ext cx="239077" cy="286599"/>
            </a:xfrm>
            <a:custGeom>
              <a:avLst/>
              <a:gdLst/>
              <a:ahLst/>
              <a:cxnLst/>
              <a:rect l="l" t="t" r="r" b="b"/>
              <a:pathLst>
                <a:path w="239077" h="286599" extrusionOk="0">
                  <a:moveTo>
                    <a:pt x="0" y="267652"/>
                  </a:moveTo>
                  <a:cubicBezTo>
                    <a:pt x="10477" y="257175"/>
                    <a:pt x="22860" y="247650"/>
                    <a:pt x="32385" y="236220"/>
                  </a:cubicBezTo>
                  <a:cubicBezTo>
                    <a:pt x="40957" y="225742"/>
                    <a:pt x="44767" y="212407"/>
                    <a:pt x="52388" y="200977"/>
                  </a:cubicBezTo>
                  <a:cubicBezTo>
                    <a:pt x="57150" y="194310"/>
                    <a:pt x="62865" y="187642"/>
                    <a:pt x="68580" y="182880"/>
                  </a:cubicBezTo>
                  <a:cubicBezTo>
                    <a:pt x="73342" y="178117"/>
                    <a:pt x="80963" y="176213"/>
                    <a:pt x="85725" y="171450"/>
                  </a:cubicBezTo>
                  <a:cubicBezTo>
                    <a:pt x="107632" y="148590"/>
                    <a:pt x="129540" y="124777"/>
                    <a:pt x="150495" y="100965"/>
                  </a:cubicBezTo>
                  <a:cubicBezTo>
                    <a:pt x="157163" y="93345"/>
                    <a:pt x="157163" y="80010"/>
                    <a:pt x="162877" y="72390"/>
                  </a:cubicBezTo>
                  <a:cubicBezTo>
                    <a:pt x="181927" y="47625"/>
                    <a:pt x="201930" y="24765"/>
                    <a:pt x="221932" y="1905"/>
                  </a:cubicBezTo>
                  <a:cubicBezTo>
                    <a:pt x="224790" y="-953"/>
                    <a:pt x="233363" y="952"/>
                    <a:pt x="239077" y="0"/>
                  </a:cubicBezTo>
                  <a:cubicBezTo>
                    <a:pt x="210502" y="40005"/>
                    <a:pt x="181927" y="80010"/>
                    <a:pt x="152400" y="119063"/>
                  </a:cubicBezTo>
                  <a:cubicBezTo>
                    <a:pt x="144780" y="129540"/>
                    <a:pt x="136207" y="140017"/>
                    <a:pt x="128588" y="149542"/>
                  </a:cubicBezTo>
                  <a:cubicBezTo>
                    <a:pt x="123825" y="154305"/>
                    <a:pt x="119063" y="159067"/>
                    <a:pt x="114300" y="163830"/>
                  </a:cubicBezTo>
                  <a:cubicBezTo>
                    <a:pt x="114300" y="163830"/>
                    <a:pt x="114300" y="163830"/>
                    <a:pt x="114300" y="163830"/>
                  </a:cubicBezTo>
                  <a:cubicBezTo>
                    <a:pt x="112395" y="165735"/>
                    <a:pt x="111442" y="167640"/>
                    <a:pt x="109538" y="169545"/>
                  </a:cubicBezTo>
                  <a:cubicBezTo>
                    <a:pt x="109538" y="169545"/>
                    <a:pt x="109538" y="169545"/>
                    <a:pt x="109538" y="169545"/>
                  </a:cubicBezTo>
                  <a:cubicBezTo>
                    <a:pt x="107632" y="171450"/>
                    <a:pt x="105727" y="173355"/>
                    <a:pt x="104775" y="174307"/>
                  </a:cubicBezTo>
                  <a:cubicBezTo>
                    <a:pt x="104775" y="174307"/>
                    <a:pt x="105727" y="174307"/>
                    <a:pt x="105727" y="174307"/>
                  </a:cubicBezTo>
                  <a:cubicBezTo>
                    <a:pt x="79057" y="182880"/>
                    <a:pt x="56197" y="216217"/>
                    <a:pt x="59055" y="240030"/>
                  </a:cubicBezTo>
                  <a:cubicBezTo>
                    <a:pt x="52388" y="250507"/>
                    <a:pt x="45720" y="260985"/>
                    <a:pt x="38100" y="270510"/>
                  </a:cubicBezTo>
                  <a:cubicBezTo>
                    <a:pt x="20002" y="292417"/>
                    <a:pt x="16192" y="292417"/>
                    <a:pt x="0" y="267652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20"/>
            <p:cNvSpPr/>
            <p:nvPr/>
          </p:nvSpPr>
          <p:spPr>
            <a:xfrm>
              <a:off x="7674292" y="4706302"/>
              <a:ext cx="138073" cy="151447"/>
            </a:xfrm>
            <a:custGeom>
              <a:avLst/>
              <a:gdLst/>
              <a:ahLst/>
              <a:cxnLst/>
              <a:rect l="l" t="t" r="r" b="b"/>
              <a:pathLst>
                <a:path w="138073" h="151447" extrusionOk="0">
                  <a:moveTo>
                    <a:pt x="137160" y="0"/>
                  </a:moveTo>
                  <a:cubicBezTo>
                    <a:pt x="143827" y="37147"/>
                    <a:pt x="112395" y="54292"/>
                    <a:pt x="95250" y="78105"/>
                  </a:cubicBezTo>
                  <a:cubicBezTo>
                    <a:pt x="78105" y="102870"/>
                    <a:pt x="60007" y="126682"/>
                    <a:pt x="42863" y="151447"/>
                  </a:cubicBezTo>
                  <a:cubicBezTo>
                    <a:pt x="29527" y="148590"/>
                    <a:pt x="16192" y="146685"/>
                    <a:pt x="0" y="143828"/>
                  </a:cubicBezTo>
                  <a:cubicBezTo>
                    <a:pt x="20955" y="116205"/>
                    <a:pt x="40957" y="90488"/>
                    <a:pt x="60960" y="65722"/>
                  </a:cubicBezTo>
                  <a:cubicBezTo>
                    <a:pt x="73342" y="49530"/>
                    <a:pt x="84772" y="32385"/>
                    <a:pt x="99060" y="19050"/>
                  </a:cubicBezTo>
                  <a:cubicBezTo>
                    <a:pt x="108585" y="9525"/>
                    <a:pt x="124777" y="5715"/>
                    <a:pt x="137160" y="0"/>
                  </a:cubicBezTo>
                  <a:close/>
                </a:path>
              </a:pathLst>
            </a:custGeom>
            <a:solidFill>
              <a:srgbClr val="4141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20"/>
            <p:cNvSpPr/>
            <p:nvPr/>
          </p:nvSpPr>
          <p:spPr>
            <a:xfrm>
              <a:off x="7515224" y="4660581"/>
              <a:ext cx="98231" cy="146685"/>
            </a:xfrm>
            <a:custGeom>
              <a:avLst/>
              <a:gdLst/>
              <a:ahLst/>
              <a:cxnLst/>
              <a:rect l="l" t="t" r="r" b="b"/>
              <a:pathLst>
                <a:path w="98231" h="146685" extrusionOk="0">
                  <a:moveTo>
                    <a:pt x="0" y="112395"/>
                  </a:moveTo>
                  <a:cubicBezTo>
                    <a:pt x="9525" y="97155"/>
                    <a:pt x="19050" y="81915"/>
                    <a:pt x="28575" y="66675"/>
                  </a:cubicBezTo>
                  <a:cubicBezTo>
                    <a:pt x="33338" y="60008"/>
                    <a:pt x="38100" y="53340"/>
                    <a:pt x="42863" y="45720"/>
                  </a:cubicBezTo>
                  <a:cubicBezTo>
                    <a:pt x="49530" y="41910"/>
                    <a:pt x="57150" y="38100"/>
                    <a:pt x="62865" y="32385"/>
                  </a:cubicBezTo>
                  <a:cubicBezTo>
                    <a:pt x="72390" y="23813"/>
                    <a:pt x="80010" y="13335"/>
                    <a:pt x="91440" y="0"/>
                  </a:cubicBezTo>
                  <a:cubicBezTo>
                    <a:pt x="94297" y="9525"/>
                    <a:pt x="99060" y="16193"/>
                    <a:pt x="98107" y="21908"/>
                  </a:cubicBezTo>
                  <a:cubicBezTo>
                    <a:pt x="95250" y="49530"/>
                    <a:pt x="89535" y="76200"/>
                    <a:pt x="72390" y="100013"/>
                  </a:cubicBezTo>
                  <a:cubicBezTo>
                    <a:pt x="61913" y="114300"/>
                    <a:pt x="55245" y="130493"/>
                    <a:pt x="46672" y="146685"/>
                  </a:cubicBezTo>
                  <a:cubicBezTo>
                    <a:pt x="31432" y="135255"/>
                    <a:pt x="15240" y="123825"/>
                    <a:pt x="0" y="112395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p20"/>
            <p:cNvSpPr/>
            <p:nvPr/>
          </p:nvSpPr>
          <p:spPr>
            <a:xfrm>
              <a:off x="7727631" y="4136706"/>
              <a:ext cx="120015" cy="117157"/>
            </a:xfrm>
            <a:custGeom>
              <a:avLst/>
              <a:gdLst/>
              <a:ahLst/>
              <a:cxnLst/>
              <a:rect l="l" t="t" r="r" b="b"/>
              <a:pathLst>
                <a:path w="120015" h="117157" extrusionOk="0">
                  <a:moveTo>
                    <a:pt x="0" y="100965"/>
                  </a:moveTo>
                  <a:cubicBezTo>
                    <a:pt x="8573" y="85725"/>
                    <a:pt x="17145" y="69533"/>
                    <a:pt x="26670" y="54293"/>
                  </a:cubicBezTo>
                  <a:cubicBezTo>
                    <a:pt x="36195" y="39053"/>
                    <a:pt x="47625" y="23813"/>
                    <a:pt x="59055" y="10478"/>
                  </a:cubicBezTo>
                  <a:cubicBezTo>
                    <a:pt x="62865" y="5715"/>
                    <a:pt x="70485" y="2858"/>
                    <a:pt x="76200" y="0"/>
                  </a:cubicBezTo>
                  <a:cubicBezTo>
                    <a:pt x="89535" y="2858"/>
                    <a:pt x="102870" y="5715"/>
                    <a:pt x="120015" y="9525"/>
                  </a:cubicBezTo>
                  <a:cubicBezTo>
                    <a:pt x="91440" y="45720"/>
                    <a:pt x="65723" y="79058"/>
                    <a:pt x="36195" y="117158"/>
                  </a:cubicBezTo>
                  <a:cubicBezTo>
                    <a:pt x="28575" y="114300"/>
                    <a:pt x="14288" y="107633"/>
                    <a:pt x="0" y="100965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p20"/>
            <p:cNvSpPr/>
            <p:nvPr/>
          </p:nvSpPr>
          <p:spPr>
            <a:xfrm>
              <a:off x="7797164" y="5402579"/>
              <a:ext cx="125729" cy="140017"/>
            </a:xfrm>
            <a:custGeom>
              <a:avLst/>
              <a:gdLst/>
              <a:ahLst/>
              <a:cxnLst/>
              <a:rect l="l" t="t" r="r" b="b"/>
              <a:pathLst>
                <a:path w="125729" h="140017" extrusionOk="0">
                  <a:moveTo>
                    <a:pt x="0" y="99060"/>
                  </a:moveTo>
                  <a:cubicBezTo>
                    <a:pt x="25717" y="73342"/>
                    <a:pt x="50483" y="48577"/>
                    <a:pt x="75247" y="22860"/>
                  </a:cubicBezTo>
                  <a:cubicBezTo>
                    <a:pt x="81915" y="16192"/>
                    <a:pt x="87630" y="7620"/>
                    <a:pt x="94297" y="0"/>
                  </a:cubicBezTo>
                  <a:cubicBezTo>
                    <a:pt x="89535" y="26670"/>
                    <a:pt x="104775" y="30480"/>
                    <a:pt x="125730" y="26670"/>
                  </a:cubicBezTo>
                  <a:cubicBezTo>
                    <a:pt x="95250" y="70485"/>
                    <a:pt x="67628" y="117157"/>
                    <a:pt x="14288" y="140017"/>
                  </a:cubicBezTo>
                  <a:cubicBezTo>
                    <a:pt x="23812" y="120967"/>
                    <a:pt x="5715" y="112395"/>
                    <a:pt x="0" y="99060"/>
                  </a:cubicBezTo>
                  <a:close/>
                </a:path>
              </a:pathLst>
            </a:custGeom>
            <a:solidFill>
              <a:srgbClr val="9A6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20"/>
            <p:cNvSpPr/>
            <p:nvPr/>
          </p:nvSpPr>
          <p:spPr>
            <a:xfrm>
              <a:off x="8339816" y="4516698"/>
              <a:ext cx="147909" cy="190556"/>
            </a:xfrm>
            <a:custGeom>
              <a:avLst/>
              <a:gdLst/>
              <a:ahLst/>
              <a:cxnLst/>
              <a:rect l="l" t="t" r="r" b="b"/>
              <a:pathLst>
                <a:path w="147909" h="190556" extrusionOk="0">
                  <a:moveTo>
                    <a:pt x="10750" y="190556"/>
                  </a:moveTo>
                  <a:cubicBezTo>
                    <a:pt x="6940" y="184841"/>
                    <a:pt x="-1632" y="177221"/>
                    <a:pt x="272" y="175316"/>
                  </a:cubicBezTo>
                  <a:cubicBezTo>
                    <a:pt x="12655" y="151503"/>
                    <a:pt x="25038" y="128644"/>
                    <a:pt x="40278" y="106736"/>
                  </a:cubicBezTo>
                  <a:cubicBezTo>
                    <a:pt x="60280" y="77208"/>
                    <a:pt x="82188" y="49586"/>
                    <a:pt x="104095" y="21011"/>
                  </a:cubicBezTo>
                  <a:cubicBezTo>
                    <a:pt x="109810" y="18153"/>
                    <a:pt x="120288" y="17201"/>
                    <a:pt x="121240" y="12438"/>
                  </a:cubicBezTo>
                  <a:cubicBezTo>
                    <a:pt x="126955" y="-2802"/>
                    <a:pt x="137433" y="-897"/>
                    <a:pt x="147910" y="1961"/>
                  </a:cubicBezTo>
                  <a:cubicBezTo>
                    <a:pt x="104095" y="63873"/>
                    <a:pt x="60280" y="125786"/>
                    <a:pt x="16465" y="187698"/>
                  </a:cubicBezTo>
                  <a:cubicBezTo>
                    <a:pt x="15513" y="188651"/>
                    <a:pt x="12655" y="189603"/>
                    <a:pt x="10750" y="190556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20"/>
            <p:cNvSpPr/>
            <p:nvPr/>
          </p:nvSpPr>
          <p:spPr>
            <a:xfrm>
              <a:off x="7590471" y="4999671"/>
              <a:ext cx="151447" cy="211455"/>
            </a:xfrm>
            <a:custGeom>
              <a:avLst/>
              <a:gdLst/>
              <a:ahLst/>
              <a:cxnLst/>
              <a:rect l="l" t="t" r="r" b="b"/>
              <a:pathLst>
                <a:path w="151447" h="211455" extrusionOk="0">
                  <a:moveTo>
                    <a:pt x="151447" y="2858"/>
                  </a:moveTo>
                  <a:cubicBezTo>
                    <a:pt x="148590" y="37147"/>
                    <a:pt x="120015" y="57150"/>
                    <a:pt x="102870" y="82868"/>
                  </a:cubicBezTo>
                  <a:cubicBezTo>
                    <a:pt x="83820" y="112395"/>
                    <a:pt x="63818" y="140970"/>
                    <a:pt x="41910" y="168593"/>
                  </a:cubicBezTo>
                  <a:cubicBezTo>
                    <a:pt x="29528" y="183833"/>
                    <a:pt x="14288" y="197168"/>
                    <a:pt x="0" y="211455"/>
                  </a:cubicBezTo>
                  <a:cubicBezTo>
                    <a:pt x="5715" y="201930"/>
                    <a:pt x="12383" y="191453"/>
                    <a:pt x="16193" y="181928"/>
                  </a:cubicBezTo>
                  <a:cubicBezTo>
                    <a:pt x="18097" y="177165"/>
                    <a:pt x="17145" y="170497"/>
                    <a:pt x="18097" y="164783"/>
                  </a:cubicBezTo>
                  <a:cubicBezTo>
                    <a:pt x="57150" y="109538"/>
                    <a:pt x="96203" y="54293"/>
                    <a:pt x="135255" y="0"/>
                  </a:cubicBezTo>
                  <a:cubicBezTo>
                    <a:pt x="140018" y="0"/>
                    <a:pt x="145733" y="0"/>
                    <a:pt x="150495" y="0"/>
                  </a:cubicBezTo>
                  <a:cubicBezTo>
                    <a:pt x="151447" y="0"/>
                    <a:pt x="151447" y="1905"/>
                    <a:pt x="151447" y="2858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20"/>
            <p:cNvSpPr/>
            <p:nvPr/>
          </p:nvSpPr>
          <p:spPr>
            <a:xfrm>
              <a:off x="8147684" y="4282257"/>
              <a:ext cx="144405" cy="96385"/>
            </a:xfrm>
            <a:custGeom>
              <a:avLst/>
              <a:gdLst/>
              <a:ahLst/>
              <a:cxnLst/>
              <a:rect l="l" t="t" r="r" b="b"/>
              <a:pathLst>
                <a:path w="144405" h="96385" extrusionOk="0">
                  <a:moveTo>
                    <a:pt x="17145" y="96385"/>
                  </a:moveTo>
                  <a:cubicBezTo>
                    <a:pt x="11430" y="95433"/>
                    <a:pt x="6667" y="94480"/>
                    <a:pt x="0" y="93527"/>
                  </a:cubicBezTo>
                  <a:cubicBezTo>
                    <a:pt x="20955" y="64000"/>
                    <a:pt x="40005" y="34473"/>
                    <a:pt x="60960" y="6850"/>
                  </a:cubicBezTo>
                  <a:cubicBezTo>
                    <a:pt x="64770" y="2087"/>
                    <a:pt x="76200" y="-770"/>
                    <a:pt x="83820" y="183"/>
                  </a:cubicBezTo>
                  <a:cubicBezTo>
                    <a:pt x="99060" y="3040"/>
                    <a:pt x="113347" y="9708"/>
                    <a:pt x="128588" y="13517"/>
                  </a:cubicBezTo>
                  <a:cubicBezTo>
                    <a:pt x="147638" y="18280"/>
                    <a:pt x="148590" y="27805"/>
                    <a:pt x="136207" y="41140"/>
                  </a:cubicBezTo>
                  <a:cubicBezTo>
                    <a:pt x="131445" y="45902"/>
                    <a:pt x="127635" y="51617"/>
                    <a:pt x="122872" y="57333"/>
                  </a:cubicBezTo>
                  <a:cubicBezTo>
                    <a:pt x="114300" y="61142"/>
                    <a:pt x="104775" y="64952"/>
                    <a:pt x="95250" y="69715"/>
                  </a:cubicBezTo>
                  <a:cubicBezTo>
                    <a:pt x="67627" y="46855"/>
                    <a:pt x="51435" y="41140"/>
                    <a:pt x="32385" y="74477"/>
                  </a:cubicBezTo>
                  <a:cubicBezTo>
                    <a:pt x="27622" y="83050"/>
                    <a:pt x="21907" y="89717"/>
                    <a:pt x="17145" y="96385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p20"/>
            <p:cNvSpPr/>
            <p:nvPr/>
          </p:nvSpPr>
          <p:spPr>
            <a:xfrm>
              <a:off x="8024812" y="4203381"/>
              <a:ext cx="125730" cy="120967"/>
            </a:xfrm>
            <a:custGeom>
              <a:avLst/>
              <a:gdLst/>
              <a:ahLst/>
              <a:cxnLst/>
              <a:rect l="l" t="t" r="r" b="b"/>
              <a:pathLst>
                <a:path w="125730" h="120967" extrusionOk="0">
                  <a:moveTo>
                    <a:pt x="51435" y="120968"/>
                  </a:moveTo>
                  <a:cubicBezTo>
                    <a:pt x="37148" y="120968"/>
                    <a:pt x="22860" y="120968"/>
                    <a:pt x="0" y="120968"/>
                  </a:cubicBezTo>
                  <a:cubicBezTo>
                    <a:pt x="39052" y="83820"/>
                    <a:pt x="50482" y="32385"/>
                    <a:pt x="95250" y="8573"/>
                  </a:cubicBezTo>
                  <a:cubicBezTo>
                    <a:pt x="104775" y="3810"/>
                    <a:pt x="115252" y="2858"/>
                    <a:pt x="125730" y="0"/>
                  </a:cubicBezTo>
                  <a:cubicBezTo>
                    <a:pt x="123825" y="12383"/>
                    <a:pt x="121920" y="24765"/>
                    <a:pt x="120968" y="37148"/>
                  </a:cubicBezTo>
                  <a:lnTo>
                    <a:pt x="120968" y="37148"/>
                  </a:lnTo>
                  <a:cubicBezTo>
                    <a:pt x="109538" y="49530"/>
                    <a:pt x="99060" y="61913"/>
                    <a:pt x="87630" y="74295"/>
                  </a:cubicBezTo>
                  <a:cubicBezTo>
                    <a:pt x="82868" y="80963"/>
                    <a:pt x="78105" y="86678"/>
                    <a:pt x="73343" y="93345"/>
                  </a:cubicBezTo>
                  <a:cubicBezTo>
                    <a:pt x="66675" y="102870"/>
                    <a:pt x="59055" y="111443"/>
                    <a:pt x="51435" y="120968"/>
                  </a:cubicBezTo>
                  <a:close/>
                </a:path>
              </a:pathLst>
            </a:custGeom>
            <a:solidFill>
              <a:srgbClr val="4141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1262;p20"/>
            <p:cNvSpPr/>
            <p:nvPr/>
          </p:nvSpPr>
          <p:spPr>
            <a:xfrm>
              <a:off x="8583929" y="3637596"/>
              <a:ext cx="203045" cy="193357"/>
            </a:xfrm>
            <a:custGeom>
              <a:avLst/>
              <a:gdLst/>
              <a:ahLst/>
              <a:cxnLst/>
              <a:rect l="l" t="t" r="r" b="b"/>
              <a:pathLst>
                <a:path w="203045" h="193357" extrusionOk="0">
                  <a:moveTo>
                    <a:pt x="179070" y="0"/>
                  </a:moveTo>
                  <a:cubicBezTo>
                    <a:pt x="189547" y="3810"/>
                    <a:pt x="204788" y="2858"/>
                    <a:pt x="202882" y="20955"/>
                  </a:cubicBezTo>
                  <a:cubicBezTo>
                    <a:pt x="199072" y="24765"/>
                    <a:pt x="196215" y="28575"/>
                    <a:pt x="192405" y="33338"/>
                  </a:cubicBezTo>
                  <a:cubicBezTo>
                    <a:pt x="182880" y="35243"/>
                    <a:pt x="170497" y="33338"/>
                    <a:pt x="164782" y="39053"/>
                  </a:cubicBezTo>
                  <a:cubicBezTo>
                    <a:pt x="137160" y="64770"/>
                    <a:pt x="111443" y="92393"/>
                    <a:pt x="85725" y="119063"/>
                  </a:cubicBezTo>
                  <a:cubicBezTo>
                    <a:pt x="61913" y="142875"/>
                    <a:pt x="37147" y="167640"/>
                    <a:pt x="13335" y="190500"/>
                  </a:cubicBezTo>
                  <a:cubicBezTo>
                    <a:pt x="10477" y="193358"/>
                    <a:pt x="4763" y="192405"/>
                    <a:pt x="0" y="193358"/>
                  </a:cubicBezTo>
                  <a:cubicBezTo>
                    <a:pt x="2857" y="186690"/>
                    <a:pt x="6668" y="180975"/>
                    <a:pt x="9525" y="174308"/>
                  </a:cubicBezTo>
                  <a:cubicBezTo>
                    <a:pt x="33338" y="147638"/>
                    <a:pt x="55245" y="120015"/>
                    <a:pt x="80010" y="94297"/>
                  </a:cubicBezTo>
                  <a:cubicBezTo>
                    <a:pt x="112395" y="61913"/>
                    <a:pt x="146685" y="31433"/>
                    <a:pt x="179070" y="0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20"/>
            <p:cNvSpPr/>
            <p:nvPr/>
          </p:nvSpPr>
          <p:spPr>
            <a:xfrm>
              <a:off x="8090534" y="4240529"/>
              <a:ext cx="103822" cy="106679"/>
            </a:xfrm>
            <a:custGeom>
              <a:avLst/>
              <a:gdLst/>
              <a:ahLst/>
              <a:cxnLst/>
              <a:rect l="l" t="t" r="r" b="b"/>
              <a:pathLst>
                <a:path w="103822" h="106679" extrusionOk="0">
                  <a:moveTo>
                    <a:pt x="8572" y="56197"/>
                  </a:moveTo>
                  <a:cubicBezTo>
                    <a:pt x="13335" y="49530"/>
                    <a:pt x="18097" y="43815"/>
                    <a:pt x="22860" y="37147"/>
                  </a:cubicBezTo>
                  <a:cubicBezTo>
                    <a:pt x="34290" y="24765"/>
                    <a:pt x="44767" y="12382"/>
                    <a:pt x="56197" y="0"/>
                  </a:cubicBezTo>
                  <a:cubicBezTo>
                    <a:pt x="56197" y="0"/>
                    <a:pt x="56197" y="0"/>
                    <a:pt x="56197" y="0"/>
                  </a:cubicBezTo>
                  <a:cubicBezTo>
                    <a:pt x="72390" y="1905"/>
                    <a:pt x="88582" y="2857"/>
                    <a:pt x="103822" y="4763"/>
                  </a:cubicBezTo>
                  <a:cubicBezTo>
                    <a:pt x="94297" y="22860"/>
                    <a:pt x="84772" y="41910"/>
                    <a:pt x="73342" y="59055"/>
                  </a:cubicBezTo>
                  <a:cubicBezTo>
                    <a:pt x="62865" y="75247"/>
                    <a:pt x="50482" y="90488"/>
                    <a:pt x="40005" y="106680"/>
                  </a:cubicBezTo>
                  <a:cubicBezTo>
                    <a:pt x="25717" y="100013"/>
                    <a:pt x="13335" y="94297"/>
                    <a:pt x="0" y="87630"/>
                  </a:cubicBezTo>
                  <a:cubicBezTo>
                    <a:pt x="2857" y="77152"/>
                    <a:pt x="5715" y="66675"/>
                    <a:pt x="8572" y="56197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20"/>
            <p:cNvSpPr/>
            <p:nvPr/>
          </p:nvSpPr>
          <p:spPr>
            <a:xfrm>
              <a:off x="7557851" y="4639627"/>
              <a:ext cx="100248" cy="190500"/>
            </a:xfrm>
            <a:custGeom>
              <a:avLst/>
              <a:gdLst/>
              <a:ahLst/>
              <a:cxnLst/>
              <a:rect l="l" t="t" r="r" b="b"/>
              <a:pathLst>
                <a:path w="100248" h="190500" extrusionOk="0">
                  <a:moveTo>
                    <a:pt x="4046" y="167640"/>
                  </a:moveTo>
                  <a:cubicBezTo>
                    <a:pt x="12618" y="152400"/>
                    <a:pt x="19286" y="135255"/>
                    <a:pt x="29763" y="120967"/>
                  </a:cubicBezTo>
                  <a:cubicBezTo>
                    <a:pt x="46908" y="97155"/>
                    <a:pt x="52623" y="70485"/>
                    <a:pt x="55481" y="42863"/>
                  </a:cubicBezTo>
                  <a:cubicBezTo>
                    <a:pt x="56433" y="37147"/>
                    <a:pt x="51671" y="30480"/>
                    <a:pt x="48813" y="20955"/>
                  </a:cubicBezTo>
                  <a:cubicBezTo>
                    <a:pt x="37383" y="34290"/>
                    <a:pt x="29763" y="44767"/>
                    <a:pt x="20238" y="53340"/>
                  </a:cubicBezTo>
                  <a:cubicBezTo>
                    <a:pt x="14523" y="59055"/>
                    <a:pt x="6903" y="61913"/>
                    <a:pt x="236" y="66675"/>
                  </a:cubicBezTo>
                  <a:cubicBezTo>
                    <a:pt x="-2622" y="41910"/>
                    <a:pt x="21191" y="36195"/>
                    <a:pt x="33573" y="22860"/>
                  </a:cubicBezTo>
                  <a:cubicBezTo>
                    <a:pt x="41193" y="14288"/>
                    <a:pt x="51671" y="7620"/>
                    <a:pt x="61196" y="0"/>
                  </a:cubicBezTo>
                  <a:cubicBezTo>
                    <a:pt x="65958" y="18097"/>
                    <a:pt x="69768" y="36195"/>
                    <a:pt x="75483" y="55245"/>
                  </a:cubicBezTo>
                  <a:cubicBezTo>
                    <a:pt x="82151" y="57150"/>
                    <a:pt x="90723" y="59055"/>
                    <a:pt x="100248" y="61913"/>
                  </a:cubicBezTo>
                  <a:cubicBezTo>
                    <a:pt x="70721" y="103822"/>
                    <a:pt x="41193" y="144780"/>
                    <a:pt x="9761" y="190500"/>
                  </a:cubicBezTo>
                  <a:cubicBezTo>
                    <a:pt x="6903" y="180975"/>
                    <a:pt x="4998" y="174307"/>
                    <a:pt x="4046" y="167640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20"/>
            <p:cNvSpPr/>
            <p:nvPr/>
          </p:nvSpPr>
          <p:spPr>
            <a:xfrm>
              <a:off x="8253412" y="3643312"/>
              <a:ext cx="222885" cy="253365"/>
            </a:xfrm>
            <a:custGeom>
              <a:avLst/>
              <a:gdLst/>
              <a:ahLst/>
              <a:cxnLst/>
              <a:rect l="l" t="t" r="r" b="b"/>
              <a:pathLst>
                <a:path w="222885" h="253365" extrusionOk="0">
                  <a:moveTo>
                    <a:pt x="5715" y="253365"/>
                  </a:moveTo>
                  <a:cubicBezTo>
                    <a:pt x="3810" y="248603"/>
                    <a:pt x="1905" y="243840"/>
                    <a:pt x="0" y="239078"/>
                  </a:cubicBezTo>
                  <a:cubicBezTo>
                    <a:pt x="14288" y="219075"/>
                    <a:pt x="29527" y="200025"/>
                    <a:pt x="43815" y="179070"/>
                  </a:cubicBezTo>
                  <a:cubicBezTo>
                    <a:pt x="60007" y="155257"/>
                    <a:pt x="75248" y="131445"/>
                    <a:pt x="90488" y="107632"/>
                  </a:cubicBezTo>
                  <a:cubicBezTo>
                    <a:pt x="109538" y="93345"/>
                    <a:pt x="129540" y="79057"/>
                    <a:pt x="147638" y="63818"/>
                  </a:cubicBezTo>
                  <a:cubicBezTo>
                    <a:pt x="162877" y="51435"/>
                    <a:pt x="175260" y="37147"/>
                    <a:pt x="189548" y="22860"/>
                  </a:cubicBezTo>
                  <a:cubicBezTo>
                    <a:pt x="200977" y="15240"/>
                    <a:pt x="211455" y="7620"/>
                    <a:pt x="222885" y="0"/>
                  </a:cubicBezTo>
                  <a:cubicBezTo>
                    <a:pt x="220027" y="7620"/>
                    <a:pt x="220027" y="18097"/>
                    <a:pt x="214313" y="22860"/>
                  </a:cubicBezTo>
                  <a:cubicBezTo>
                    <a:pt x="184785" y="53340"/>
                    <a:pt x="153352" y="82868"/>
                    <a:pt x="122873" y="112395"/>
                  </a:cubicBezTo>
                  <a:cubicBezTo>
                    <a:pt x="99060" y="122872"/>
                    <a:pt x="82868" y="140970"/>
                    <a:pt x="68580" y="162878"/>
                  </a:cubicBezTo>
                  <a:cubicBezTo>
                    <a:pt x="50482" y="194310"/>
                    <a:pt x="27623" y="222885"/>
                    <a:pt x="5715" y="253365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6" name="Google Shape;1266;p20"/>
            <p:cNvSpPr/>
            <p:nvPr/>
          </p:nvSpPr>
          <p:spPr>
            <a:xfrm>
              <a:off x="8257222" y="3613784"/>
              <a:ext cx="122978" cy="146684"/>
            </a:xfrm>
            <a:custGeom>
              <a:avLst/>
              <a:gdLst/>
              <a:ahLst/>
              <a:cxnLst/>
              <a:rect l="l" t="t" r="r" b="b"/>
              <a:pathLst>
                <a:path w="122978" h="146684" extrusionOk="0">
                  <a:moveTo>
                    <a:pt x="115252" y="0"/>
                  </a:moveTo>
                  <a:cubicBezTo>
                    <a:pt x="118110" y="3810"/>
                    <a:pt x="123825" y="10478"/>
                    <a:pt x="122872" y="12383"/>
                  </a:cubicBezTo>
                  <a:cubicBezTo>
                    <a:pt x="97155" y="58103"/>
                    <a:pt x="71438" y="102870"/>
                    <a:pt x="46672" y="146685"/>
                  </a:cubicBezTo>
                  <a:cubicBezTo>
                    <a:pt x="34290" y="144780"/>
                    <a:pt x="26670" y="143828"/>
                    <a:pt x="18097" y="141922"/>
                  </a:cubicBezTo>
                  <a:cubicBezTo>
                    <a:pt x="13335" y="140970"/>
                    <a:pt x="8572" y="139065"/>
                    <a:pt x="0" y="137160"/>
                  </a:cubicBezTo>
                  <a:cubicBezTo>
                    <a:pt x="27622" y="102870"/>
                    <a:pt x="52388" y="71438"/>
                    <a:pt x="78105" y="40958"/>
                  </a:cubicBezTo>
                  <a:cubicBezTo>
                    <a:pt x="89535" y="26670"/>
                    <a:pt x="102870" y="13335"/>
                    <a:pt x="115252" y="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7" name="Google Shape;1267;p20"/>
            <p:cNvSpPr/>
            <p:nvPr/>
          </p:nvSpPr>
          <p:spPr>
            <a:xfrm>
              <a:off x="8387815" y="3727131"/>
              <a:ext cx="128486" cy="145732"/>
            </a:xfrm>
            <a:custGeom>
              <a:avLst/>
              <a:gdLst/>
              <a:ahLst/>
              <a:cxnLst/>
              <a:rect l="l" t="t" r="r" b="b"/>
              <a:pathLst>
                <a:path w="128486" h="145732" extrusionOk="0">
                  <a:moveTo>
                    <a:pt x="22759" y="138113"/>
                  </a:moveTo>
                  <a:cubicBezTo>
                    <a:pt x="18949" y="140970"/>
                    <a:pt x="15140" y="142875"/>
                    <a:pt x="10377" y="145733"/>
                  </a:cubicBezTo>
                  <a:cubicBezTo>
                    <a:pt x="6567" y="135255"/>
                    <a:pt x="2757" y="125730"/>
                    <a:pt x="852" y="116205"/>
                  </a:cubicBezTo>
                  <a:cubicBezTo>
                    <a:pt x="-101" y="108585"/>
                    <a:pt x="-1053" y="98108"/>
                    <a:pt x="2757" y="94298"/>
                  </a:cubicBezTo>
                  <a:cubicBezTo>
                    <a:pt x="35142" y="63818"/>
                    <a:pt x="68479" y="34290"/>
                    <a:pt x="101817" y="4763"/>
                  </a:cubicBezTo>
                  <a:cubicBezTo>
                    <a:pt x="101817" y="6668"/>
                    <a:pt x="101817" y="7620"/>
                    <a:pt x="101817" y="9525"/>
                  </a:cubicBezTo>
                  <a:cubicBezTo>
                    <a:pt x="101817" y="10478"/>
                    <a:pt x="100865" y="10478"/>
                    <a:pt x="100865" y="11430"/>
                  </a:cubicBezTo>
                  <a:cubicBezTo>
                    <a:pt x="100865" y="10478"/>
                    <a:pt x="101817" y="10478"/>
                    <a:pt x="101817" y="9525"/>
                  </a:cubicBezTo>
                  <a:cubicBezTo>
                    <a:pt x="109437" y="6668"/>
                    <a:pt x="118010" y="3810"/>
                    <a:pt x="128487" y="0"/>
                  </a:cubicBezTo>
                  <a:cubicBezTo>
                    <a:pt x="120867" y="14288"/>
                    <a:pt x="114199" y="26670"/>
                    <a:pt x="107532" y="38100"/>
                  </a:cubicBezTo>
                  <a:cubicBezTo>
                    <a:pt x="106579" y="40005"/>
                    <a:pt x="106579" y="40958"/>
                    <a:pt x="105627" y="42863"/>
                  </a:cubicBezTo>
                  <a:cubicBezTo>
                    <a:pt x="71337" y="56198"/>
                    <a:pt x="55145" y="85725"/>
                    <a:pt x="36095" y="113348"/>
                  </a:cubicBezTo>
                  <a:cubicBezTo>
                    <a:pt x="33237" y="120015"/>
                    <a:pt x="30379" y="127635"/>
                    <a:pt x="28474" y="134303"/>
                  </a:cubicBezTo>
                  <a:cubicBezTo>
                    <a:pt x="28474" y="134303"/>
                    <a:pt x="27522" y="133350"/>
                    <a:pt x="27522" y="133350"/>
                  </a:cubicBezTo>
                  <a:cubicBezTo>
                    <a:pt x="26570" y="134303"/>
                    <a:pt x="24665" y="136208"/>
                    <a:pt x="22759" y="138113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20"/>
            <p:cNvSpPr/>
            <p:nvPr/>
          </p:nvSpPr>
          <p:spPr>
            <a:xfrm>
              <a:off x="7159137" y="5113971"/>
              <a:ext cx="77004" cy="125730"/>
            </a:xfrm>
            <a:custGeom>
              <a:avLst/>
              <a:gdLst/>
              <a:ahLst/>
              <a:cxnLst/>
              <a:rect l="l" t="t" r="r" b="b"/>
              <a:pathLst>
                <a:path w="77004" h="125730" extrusionOk="0">
                  <a:moveTo>
                    <a:pt x="77004" y="26670"/>
                  </a:moveTo>
                  <a:cubicBezTo>
                    <a:pt x="74147" y="27622"/>
                    <a:pt x="68432" y="28575"/>
                    <a:pt x="68432" y="28575"/>
                  </a:cubicBezTo>
                  <a:cubicBezTo>
                    <a:pt x="72242" y="71438"/>
                    <a:pt x="45572" y="99060"/>
                    <a:pt x="16997" y="125730"/>
                  </a:cubicBezTo>
                  <a:cubicBezTo>
                    <a:pt x="-3958" y="109538"/>
                    <a:pt x="-3958" y="87630"/>
                    <a:pt x="8424" y="67628"/>
                  </a:cubicBezTo>
                  <a:cubicBezTo>
                    <a:pt x="20807" y="44768"/>
                    <a:pt x="36999" y="23813"/>
                    <a:pt x="52239" y="0"/>
                  </a:cubicBezTo>
                  <a:cubicBezTo>
                    <a:pt x="61764" y="9525"/>
                    <a:pt x="69384" y="18097"/>
                    <a:pt x="77004" y="26670"/>
                  </a:cubicBezTo>
                  <a:close/>
                </a:path>
              </a:pathLst>
            </a:custGeom>
            <a:solidFill>
              <a:srgbClr val="AD7C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20"/>
            <p:cNvSpPr/>
            <p:nvPr/>
          </p:nvSpPr>
          <p:spPr>
            <a:xfrm>
              <a:off x="7806689" y="4138612"/>
              <a:ext cx="128587" cy="102869"/>
            </a:xfrm>
            <a:custGeom>
              <a:avLst/>
              <a:gdLst/>
              <a:ahLst/>
              <a:cxnLst/>
              <a:rect l="l" t="t" r="r" b="b"/>
              <a:pathLst>
                <a:path w="128587" h="102869" extrusionOk="0">
                  <a:moveTo>
                    <a:pt x="127635" y="30480"/>
                  </a:moveTo>
                  <a:cubicBezTo>
                    <a:pt x="101917" y="54293"/>
                    <a:pt x="76200" y="79057"/>
                    <a:pt x="49530" y="102870"/>
                  </a:cubicBezTo>
                  <a:cubicBezTo>
                    <a:pt x="35242" y="101918"/>
                    <a:pt x="21908" y="101918"/>
                    <a:pt x="0" y="100965"/>
                  </a:cubicBezTo>
                  <a:cubicBezTo>
                    <a:pt x="45720" y="62865"/>
                    <a:pt x="64770" y="4763"/>
                    <a:pt x="128587" y="0"/>
                  </a:cubicBezTo>
                  <a:cubicBezTo>
                    <a:pt x="116205" y="9525"/>
                    <a:pt x="125730" y="20003"/>
                    <a:pt x="127635" y="3048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20"/>
            <p:cNvSpPr/>
            <p:nvPr/>
          </p:nvSpPr>
          <p:spPr>
            <a:xfrm>
              <a:off x="7623849" y="5259584"/>
              <a:ext cx="70444" cy="119441"/>
            </a:xfrm>
            <a:custGeom>
              <a:avLst/>
              <a:gdLst/>
              <a:ahLst/>
              <a:cxnLst/>
              <a:rect l="l" t="t" r="r" b="b"/>
              <a:pathLst>
                <a:path w="70444" h="119441" extrusionOk="0">
                  <a:moveTo>
                    <a:pt x="47585" y="117277"/>
                  </a:moveTo>
                  <a:cubicBezTo>
                    <a:pt x="42822" y="118230"/>
                    <a:pt x="39013" y="120134"/>
                    <a:pt x="34250" y="119182"/>
                  </a:cubicBezTo>
                  <a:cubicBezTo>
                    <a:pt x="10438" y="114420"/>
                    <a:pt x="-3850" y="86797"/>
                    <a:pt x="913" y="55365"/>
                  </a:cubicBezTo>
                  <a:cubicBezTo>
                    <a:pt x="5675" y="19170"/>
                    <a:pt x="23772" y="-1785"/>
                    <a:pt x="49490" y="120"/>
                  </a:cubicBezTo>
                  <a:cubicBezTo>
                    <a:pt x="57110" y="1072"/>
                    <a:pt x="63778" y="7740"/>
                    <a:pt x="70445" y="11549"/>
                  </a:cubicBezTo>
                  <a:cubicBezTo>
                    <a:pt x="50443" y="33457"/>
                    <a:pt x="32345" y="56317"/>
                    <a:pt x="41870" y="89655"/>
                  </a:cubicBezTo>
                  <a:cubicBezTo>
                    <a:pt x="43775" y="99180"/>
                    <a:pt x="45680" y="107752"/>
                    <a:pt x="47585" y="117277"/>
                  </a:cubicBezTo>
                  <a:close/>
                </a:path>
              </a:pathLst>
            </a:custGeom>
            <a:solidFill>
              <a:srgbClr val="373B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20"/>
            <p:cNvSpPr/>
            <p:nvPr/>
          </p:nvSpPr>
          <p:spPr>
            <a:xfrm>
              <a:off x="7623809" y="4237473"/>
              <a:ext cx="122872" cy="69730"/>
            </a:xfrm>
            <a:custGeom>
              <a:avLst/>
              <a:gdLst/>
              <a:ahLst/>
              <a:cxnLst/>
              <a:rect l="l" t="t" r="r" b="b"/>
              <a:pathLst>
                <a:path w="122872" h="69730" extrusionOk="0">
                  <a:moveTo>
                    <a:pt x="56197" y="64016"/>
                  </a:moveTo>
                  <a:cubicBezTo>
                    <a:pt x="43815" y="41156"/>
                    <a:pt x="20955" y="43061"/>
                    <a:pt x="0" y="41156"/>
                  </a:cubicBezTo>
                  <a:cubicBezTo>
                    <a:pt x="32385" y="-7422"/>
                    <a:pt x="32385" y="-7422"/>
                    <a:pt x="86678" y="12581"/>
                  </a:cubicBezTo>
                  <a:cubicBezTo>
                    <a:pt x="99060" y="17343"/>
                    <a:pt x="110490" y="21153"/>
                    <a:pt x="122872" y="25916"/>
                  </a:cubicBezTo>
                  <a:cubicBezTo>
                    <a:pt x="107633" y="40203"/>
                    <a:pt x="91440" y="55443"/>
                    <a:pt x="76200" y="69731"/>
                  </a:cubicBezTo>
                  <a:cubicBezTo>
                    <a:pt x="73343" y="69731"/>
                    <a:pt x="69533" y="68778"/>
                    <a:pt x="66675" y="68778"/>
                  </a:cubicBezTo>
                  <a:cubicBezTo>
                    <a:pt x="63818" y="66873"/>
                    <a:pt x="60008" y="64968"/>
                    <a:pt x="56197" y="64016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20"/>
            <p:cNvSpPr/>
            <p:nvPr/>
          </p:nvSpPr>
          <p:spPr>
            <a:xfrm>
              <a:off x="7233284" y="4470081"/>
              <a:ext cx="211455" cy="280987"/>
            </a:xfrm>
            <a:custGeom>
              <a:avLst/>
              <a:gdLst/>
              <a:ahLst/>
              <a:cxnLst/>
              <a:rect l="l" t="t" r="r" b="b"/>
              <a:pathLst>
                <a:path w="211455" h="280987" extrusionOk="0">
                  <a:moveTo>
                    <a:pt x="0" y="280988"/>
                  </a:moveTo>
                  <a:cubicBezTo>
                    <a:pt x="6668" y="265748"/>
                    <a:pt x="10478" y="248603"/>
                    <a:pt x="20003" y="235268"/>
                  </a:cubicBezTo>
                  <a:cubicBezTo>
                    <a:pt x="40958" y="204788"/>
                    <a:pt x="64770" y="176213"/>
                    <a:pt x="87630" y="146685"/>
                  </a:cubicBezTo>
                  <a:cubicBezTo>
                    <a:pt x="111443" y="116205"/>
                    <a:pt x="135255" y="86678"/>
                    <a:pt x="159068" y="56198"/>
                  </a:cubicBezTo>
                  <a:cubicBezTo>
                    <a:pt x="171450" y="40005"/>
                    <a:pt x="181928" y="20955"/>
                    <a:pt x="194310" y="4763"/>
                  </a:cubicBezTo>
                  <a:cubicBezTo>
                    <a:pt x="197168" y="953"/>
                    <a:pt x="205740" y="1905"/>
                    <a:pt x="211455" y="0"/>
                  </a:cubicBezTo>
                  <a:cubicBezTo>
                    <a:pt x="147638" y="85725"/>
                    <a:pt x="83820" y="171450"/>
                    <a:pt x="20003" y="257175"/>
                  </a:cubicBezTo>
                  <a:cubicBezTo>
                    <a:pt x="13335" y="265748"/>
                    <a:pt x="6668" y="273368"/>
                    <a:pt x="0" y="280988"/>
                  </a:cubicBezTo>
                  <a:close/>
                </a:path>
              </a:pathLst>
            </a:custGeom>
            <a:solidFill>
              <a:srgbClr val="9A6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20"/>
            <p:cNvSpPr/>
            <p:nvPr/>
          </p:nvSpPr>
          <p:spPr>
            <a:xfrm>
              <a:off x="7393304" y="5257799"/>
              <a:ext cx="99059" cy="80711"/>
            </a:xfrm>
            <a:custGeom>
              <a:avLst/>
              <a:gdLst/>
              <a:ahLst/>
              <a:cxnLst/>
              <a:rect l="l" t="t" r="r" b="b"/>
              <a:pathLst>
                <a:path w="99059" h="80711" extrusionOk="0">
                  <a:moveTo>
                    <a:pt x="64770" y="0"/>
                  </a:moveTo>
                  <a:cubicBezTo>
                    <a:pt x="76200" y="4763"/>
                    <a:pt x="87630" y="8572"/>
                    <a:pt x="99060" y="13335"/>
                  </a:cubicBezTo>
                  <a:cubicBezTo>
                    <a:pt x="81915" y="72390"/>
                    <a:pt x="47625" y="93345"/>
                    <a:pt x="0" y="73343"/>
                  </a:cubicBezTo>
                  <a:cubicBezTo>
                    <a:pt x="16192" y="50482"/>
                    <a:pt x="33338" y="26670"/>
                    <a:pt x="50482" y="4763"/>
                  </a:cubicBezTo>
                  <a:cubicBezTo>
                    <a:pt x="53340" y="1905"/>
                    <a:pt x="60007" y="953"/>
                    <a:pt x="64770" y="0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4" name="Google Shape;1274;p20"/>
            <p:cNvSpPr/>
            <p:nvPr/>
          </p:nvSpPr>
          <p:spPr>
            <a:xfrm>
              <a:off x="7663105" y="5272087"/>
              <a:ext cx="69289" cy="104775"/>
            </a:xfrm>
            <a:custGeom>
              <a:avLst/>
              <a:gdLst/>
              <a:ahLst/>
              <a:cxnLst/>
              <a:rect l="l" t="t" r="r" b="b"/>
              <a:pathLst>
                <a:path w="69289" h="104775" extrusionOk="0">
                  <a:moveTo>
                    <a:pt x="8329" y="104775"/>
                  </a:moveTo>
                  <a:cubicBezTo>
                    <a:pt x="6424" y="96203"/>
                    <a:pt x="5472" y="86678"/>
                    <a:pt x="2614" y="78105"/>
                  </a:cubicBezTo>
                  <a:cubicBezTo>
                    <a:pt x="-6911" y="44768"/>
                    <a:pt x="11187" y="21907"/>
                    <a:pt x="31189" y="0"/>
                  </a:cubicBezTo>
                  <a:cubicBezTo>
                    <a:pt x="38809" y="16193"/>
                    <a:pt x="45477" y="31432"/>
                    <a:pt x="54049" y="46672"/>
                  </a:cubicBezTo>
                  <a:cubicBezTo>
                    <a:pt x="57859" y="52388"/>
                    <a:pt x="64527" y="57150"/>
                    <a:pt x="69289" y="61913"/>
                  </a:cubicBezTo>
                  <a:cubicBezTo>
                    <a:pt x="69289" y="62865"/>
                    <a:pt x="69289" y="63818"/>
                    <a:pt x="69289" y="64770"/>
                  </a:cubicBezTo>
                  <a:cubicBezTo>
                    <a:pt x="49287" y="78105"/>
                    <a:pt x="28332" y="91440"/>
                    <a:pt x="8329" y="104775"/>
                  </a:cubicBezTo>
                  <a:close/>
                </a:path>
              </a:pathLst>
            </a:custGeom>
            <a:solidFill>
              <a:srgbClr val="9397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" name="Google Shape;1275;p20"/>
            <p:cNvSpPr/>
            <p:nvPr/>
          </p:nvSpPr>
          <p:spPr>
            <a:xfrm>
              <a:off x="8225789" y="3618546"/>
              <a:ext cx="113751" cy="108584"/>
            </a:xfrm>
            <a:custGeom>
              <a:avLst/>
              <a:gdLst/>
              <a:ahLst/>
              <a:cxnLst/>
              <a:rect l="l" t="t" r="r" b="b"/>
              <a:pathLst>
                <a:path w="113751" h="108584" extrusionOk="0">
                  <a:moveTo>
                    <a:pt x="14288" y="108585"/>
                  </a:moveTo>
                  <a:cubicBezTo>
                    <a:pt x="9525" y="98108"/>
                    <a:pt x="4763" y="88583"/>
                    <a:pt x="0" y="78105"/>
                  </a:cubicBezTo>
                  <a:cubicBezTo>
                    <a:pt x="35243" y="52388"/>
                    <a:pt x="71438" y="26670"/>
                    <a:pt x="107633" y="0"/>
                  </a:cubicBezTo>
                  <a:cubicBezTo>
                    <a:pt x="117158" y="7620"/>
                    <a:pt x="114300" y="15240"/>
                    <a:pt x="107633" y="22860"/>
                  </a:cubicBezTo>
                  <a:cubicBezTo>
                    <a:pt x="83820" y="49530"/>
                    <a:pt x="60960" y="76200"/>
                    <a:pt x="37148" y="102870"/>
                  </a:cubicBezTo>
                  <a:cubicBezTo>
                    <a:pt x="32385" y="106680"/>
                    <a:pt x="22860" y="106680"/>
                    <a:pt x="14288" y="108585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Google Shape;1276;p20"/>
            <p:cNvSpPr/>
            <p:nvPr/>
          </p:nvSpPr>
          <p:spPr>
            <a:xfrm>
              <a:off x="7372038" y="5226367"/>
              <a:ext cx="86035" cy="104775"/>
            </a:xfrm>
            <a:custGeom>
              <a:avLst/>
              <a:gdLst/>
              <a:ahLst/>
              <a:cxnLst/>
              <a:rect l="l" t="t" r="r" b="b"/>
              <a:pathLst>
                <a:path w="86035" h="104775" extrusionOk="0">
                  <a:moveTo>
                    <a:pt x="86036" y="31432"/>
                  </a:moveTo>
                  <a:cubicBezTo>
                    <a:pt x="81273" y="33338"/>
                    <a:pt x="74606" y="33338"/>
                    <a:pt x="71748" y="36195"/>
                  </a:cubicBezTo>
                  <a:cubicBezTo>
                    <a:pt x="54603" y="59055"/>
                    <a:pt x="38411" y="81915"/>
                    <a:pt x="21266" y="104775"/>
                  </a:cubicBezTo>
                  <a:cubicBezTo>
                    <a:pt x="-2547" y="92392"/>
                    <a:pt x="-5404" y="84772"/>
                    <a:pt x="7931" y="63817"/>
                  </a:cubicBezTo>
                  <a:cubicBezTo>
                    <a:pt x="21266" y="42863"/>
                    <a:pt x="35553" y="22860"/>
                    <a:pt x="50793" y="0"/>
                  </a:cubicBezTo>
                  <a:cubicBezTo>
                    <a:pt x="62223" y="11430"/>
                    <a:pt x="74606" y="20955"/>
                    <a:pt x="86036" y="31432"/>
                  </a:cubicBezTo>
                  <a:close/>
                </a:path>
              </a:pathLst>
            </a:custGeom>
            <a:solidFill>
              <a:srgbClr val="AD7C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7" name="Google Shape;1277;p20"/>
            <p:cNvSpPr/>
            <p:nvPr/>
          </p:nvSpPr>
          <p:spPr>
            <a:xfrm>
              <a:off x="7891538" y="5324589"/>
              <a:ext cx="90411" cy="105060"/>
            </a:xfrm>
            <a:custGeom>
              <a:avLst/>
              <a:gdLst/>
              <a:ahLst/>
              <a:cxnLst/>
              <a:rect l="l" t="t" r="r" b="b"/>
              <a:pathLst>
                <a:path w="90411" h="105060" extrusionOk="0">
                  <a:moveTo>
                    <a:pt x="32309" y="103707"/>
                  </a:moveTo>
                  <a:cubicBezTo>
                    <a:pt x="11354" y="107517"/>
                    <a:pt x="-3886" y="104660"/>
                    <a:pt x="876" y="77037"/>
                  </a:cubicBezTo>
                  <a:cubicBezTo>
                    <a:pt x="9449" y="65607"/>
                    <a:pt x="18022" y="53225"/>
                    <a:pt x="26594" y="41794"/>
                  </a:cubicBezTo>
                  <a:cubicBezTo>
                    <a:pt x="38024" y="31317"/>
                    <a:pt x="52311" y="21792"/>
                    <a:pt x="60884" y="9410"/>
                  </a:cubicBezTo>
                  <a:cubicBezTo>
                    <a:pt x="71361" y="-3925"/>
                    <a:pt x="78981" y="-2021"/>
                    <a:pt x="90411" y="8457"/>
                  </a:cubicBezTo>
                  <a:cubicBezTo>
                    <a:pt x="80886" y="22744"/>
                    <a:pt x="71361" y="37032"/>
                    <a:pt x="62789" y="51319"/>
                  </a:cubicBezTo>
                  <a:cubicBezTo>
                    <a:pt x="60884" y="55129"/>
                    <a:pt x="61836" y="60844"/>
                    <a:pt x="61836" y="64654"/>
                  </a:cubicBezTo>
                  <a:cubicBezTo>
                    <a:pt x="51359" y="77037"/>
                    <a:pt x="41834" y="90372"/>
                    <a:pt x="32309" y="103707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1278;p20"/>
            <p:cNvSpPr/>
            <p:nvPr/>
          </p:nvSpPr>
          <p:spPr>
            <a:xfrm>
              <a:off x="8362949" y="4478280"/>
              <a:ext cx="135255" cy="58475"/>
            </a:xfrm>
            <a:custGeom>
              <a:avLst/>
              <a:gdLst/>
              <a:ahLst/>
              <a:cxnLst/>
              <a:rect l="l" t="t" r="r" b="b"/>
              <a:pathLst>
                <a:path w="135255" h="58475" extrusionOk="0">
                  <a:moveTo>
                    <a:pt x="124777" y="39426"/>
                  </a:moveTo>
                  <a:cubicBezTo>
                    <a:pt x="113348" y="37521"/>
                    <a:pt x="102870" y="34663"/>
                    <a:pt x="98107" y="49904"/>
                  </a:cubicBezTo>
                  <a:cubicBezTo>
                    <a:pt x="96202" y="54666"/>
                    <a:pt x="86677" y="55619"/>
                    <a:pt x="80963" y="58476"/>
                  </a:cubicBezTo>
                  <a:cubicBezTo>
                    <a:pt x="74295" y="56571"/>
                    <a:pt x="68580" y="55619"/>
                    <a:pt x="61913" y="53713"/>
                  </a:cubicBezTo>
                  <a:cubicBezTo>
                    <a:pt x="61913" y="47046"/>
                    <a:pt x="60960" y="40379"/>
                    <a:pt x="60960" y="30854"/>
                  </a:cubicBezTo>
                  <a:cubicBezTo>
                    <a:pt x="50482" y="37521"/>
                    <a:pt x="41910" y="43236"/>
                    <a:pt x="32385" y="48951"/>
                  </a:cubicBezTo>
                  <a:cubicBezTo>
                    <a:pt x="31432" y="38474"/>
                    <a:pt x="31432" y="29901"/>
                    <a:pt x="30480" y="21329"/>
                  </a:cubicBezTo>
                  <a:cubicBezTo>
                    <a:pt x="19050" y="24186"/>
                    <a:pt x="9525" y="27044"/>
                    <a:pt x="0" y="29901"/>
                  </a:cubicBezTo>
                  <a:cubicBezTo>
                    <a:pt x="27623" y="-5341"/>
                    <a:pt x="43815" y="-6294"/>
                    <a:pt x="83820" y="10851"/>
                  </a:cubicBezTo>
                  <a:cubicBezTo>
                    <a:pt x="100013" y="18471"/>
                    <a:pt x="118110" y="21329"/>
                    <a:pt x="135255" y="27044"/>
                  </a:cubicBezTo>
                  <a:cubicBezTo>
                    <a:pt x="131445" y="31806"/>
                    <a:pt x="128588" y="35616"/>
                    <a:pt x="124777" y="39426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9" name="Google Shape;1279;p20"/>
            <p:cNvSpPr/>
            <p:nvPr/>
          </p:nvSpPr>
          <p:spPr>
            <a:xfrm>
              <a:off x="8164829" y="4333874"/>
              <a:ext cx="104775" cy="63817"/>
            </a:xfrm>
            <a:custGeom>
              <a:avLst/>
              <a:gdLst/>
              <a:ahLst/>
              <a:cxnLst/>
              <a:rect l="l" t="t" r="r" b="b"/>
              <a:pathLst>
                <a:path w="104775" h="63817" extrusionOk="0">
                  <a:moveTo>
                    <a:pt x="0" y="44768"/>
                  </a:moveTo>
                  <a:cubicBezTo>
                    <a:pt x="4763" y="38100"/>
                    <a:pt x="9525" y="31432"/>
                    <a:pt x="14288" y="23813"/>
                  </a:cubicBezTo>
                  <a:cubicBezTo>
                    <a:pt x="33338" y="-9525"/>
                    <a:pt x="49530" y="-4763"/>
                    <a:pt x="77152" y="19050"/>
                  </a:cubicBezTo>
                  <a:cubicBezTo>
                    <a:pt x="87630" y="14288"/>
                    <a:pt x="96202" y="10478"/>
                    <a:pt x="104775" y="6668"/>
                  </a:cubicBezTo>
                  <a:cubicBezTo>
                    <a:pt x="98107" y="16193"/>
                    <a:pt x="92393" y="26670"/>
                    <a:pt x="84772" y="35243"/>
                  </a:cubicBezTo>
                  <a:cubicBezTo>
                    <a:pt x="78105" y="43815"/>
                    <a:pt x="69532" y="52388"/>
                    <a:pt x="59055" y="63818"/>
                  </a:cubicBezTo>
                  <a:cubicBezTo>
                    <a:pt x="42863" y="58103"/>
                    <a:pt x="21907" y="51435"/>
                    <a:pt x="0" y="44768"/>
                  </a:cubicBezTo>
                  <a:close/>
                </a:path>
              </a:pathLst>
            </a:custGeom>
            <a:solidFill>
              <a:srgbClr val="4141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0" name="Google Shape;1280;p20"/>
            <p:cNvSpPr/>
            <p:nvPr/>
          </p:nvSpPr>
          <p:spPr>
            <a:xfrm>
              <a:off x="8329612" y="4339589"/>
              <a:ext cx="80010" cy="79057"/>
            </a:xfrm>
            <a:custGeom>
              <a:avLst/>
              <a:gdLst/>
              <a:ahLst/>
              <a:cxnLst/>
              <a:rect l="l" t="t" r="r" b="b"/>
              <a:pathLst>
                <a:path w="80010" h="79057" extrusionOk="0">
                  <a:moveTo>
                    <a:pt x="80010" y="9525"/>
                  </a:moveTo>
                  <a:cubicBezTo>
                    <a:pt x="67627" y="32385"/>
                    <a:pt x="56198" y="55245"/>
                    <a:pt x="43815" y="79057"/>
                  </a:cubicBezTo>
                  <a:cubicBezTo>
                    <a:pt x="25718" y="66675"/>
                    <a:pt x="13335" y="57150"/>
                    <a:pt x="0" y="47625"/>
                  </a:cubicBezTo>
                  <a:cubicBezTo>
                    <a:pt x="17145" y="31432"/>
                    <a:pt x="35243" y="16192"/>
                    <a:pt x="52388" y="0"/>
                  </a:cubicBezTo>
                  <a:cubicBezTo>
                    <a:pt x="61913" y="2857"/>
                    <a:pt x="71438" y="5715"/>
                    <a:pt x="80010" y="9525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1" name="Google Shape;1281;p20"/>
            <p:cNvSpPr/>
            <p:nvPr/>
          </p:nvSpPr>
          <p:spPr>
            <a:xfrm>
              <a:off x="6588442" y="5219699"/>
              <a:ext cx="61912" cy="113347"/>
            </a:xfrm>
            <a:custGeom>
              <a:avLst/>
              <a:gdLst/>
              <a:ahLst/>
              <a:cxnLst/>
              <a:rect l="l" t="t" r="r" b="b"/>
              <a:pathLst>
                <a:path w="61912" h="113347" extrusionOk="0">
                  <a:moveTo>
                    <a:pt x="60960" y="99060"/>
                  </a:moveTo>
                  <a:cubicBezTo>
                    <a:pt x="54292" y="100965"/>
                    <a:pt x="48577" y="101918"/>
                    <a:pt x="41910" y="103822"/>
                  </a:cubicBezTo>
                  <a:cubicBezTo>
                    <a:pt x="29527" y="106680"/>
                    <a:pt x="17145" y="110490"/>
                    <a:pt x="4763" y="113347"/>
                  </a:cubicBezTo>
                  <a:cubicBezTo>
                    <a:pt x="2857" y="108585"/>
                    <a:pt x="1905" y="104775"/>
                    <a:pt x="0" y="100013"/>
                  </a:cubicBezTo>
                  <a:cubicBezTo>
                    <a:pt x="13335" y="85725"/>
                    <a:pt x="13335" y="63818"/>
                    <a:pt x="0" y="47625"/>
                  </a:cubicBezTo>
                  <a:cubicBezTo>
                    <a:pt x="3810" y="22860"/>
                    <a:pt x="20955" y="10478"/>
                    <a:pt x="41910" y="0"/>
                  </a:cubicBezTo>
                  <a:cubicBezTo>
                    <a:pt x="38100" y="7620"/>
                    <a:pt x="34290" y="16193"/>
                    <a:pt x="30480" y="23813"/>
                  </a:cubicBezTo>
                  <a:cubicBezTo>
                    <a:pt x="26670" y="31432"/>
                    <a:pt x="21907" y="38100"/>
                    <a:pt x="19050" y="43815"/>
                  </a:cubicBezTo>
                  <a:cubicBezTo>
                    <a:pt x="23813" y="55245"/>
                    <a:pt x="49530" y="47625"/>
                    <a:pt x="31432" y="70485"/>
                  </a:cubicBezTo>
                  <a:cubicBezTo>
                    <a:pt x="43815" y="69532"/>
                    <a:pt x="51435" y="69532"/>
                    <a:pt x="61913" y="68580"/>
                  </a:cubicBezTo>
                  <a:cubicBezTo>
                    <a:pt x="60960" y="79057"/>
                    <a:pt x="60960" y="88582"/>
                    <a:pt x="60960" y="99060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2" name="Google Shape;1282;p20"/>
            <p:cNvSpPr/>
            <p:nvPr/>
          </p:nvSpPr>
          <p:spPr>
            <a:xfrm>
              <a:off x="8286749" y="4303394"/>
              <a:ext cx="103019" cy="83820"/>
            </a:xfrm>
            <a:custGeom>
              <a:avLst/>
              <a:gdLst/>
              <a:ahLst/>
              <a:cxnLst/>
              <a:rect l="l" t="t" r="r" b="b"/>
              <a:pathLst>
                <a:path w="103019" h="83820" extrusionOk="0">
                  <a:moveTo>
                    <a:pt x="95250" y="36195"/>
                  </a:moveTo>
                  <a:cubicBezTo>
                    <a:pt x="78105" y="52388"/>
                    <a:pt x="60007" y="67628"/>
                    <a:pt x="42863" y="83820"/>
                  </a:cubicBezTo>
                  <a:cubicBezTo>
                    <a:pt x="28575" y="80010"/>
                    <a:pt x="14288" y="75248"/>
                    <a:pt x="0" y="71438"/>
                  </a:cubicBezTo>
                  <a:cubicBezTo>
                    <a:pt x="8573" y="60008"/>
                    <a:pt x="17145" y="48578"/>
                    <a:pt x="24765" y="37148"/>
                  </a:cubicBezTo>
                  <a:cubicBezTo>
                    <a:pt x="34290" y="37148"/>
                    <a:pt x="45720" y="28575"/>
                    <a:pt x="52388" y="43815"/>
                  </a:cubicBezTo>
                  <a:cubicBezTo>
                    <a:pt x="53340" y="44768"/>
                    <a:pt x="73343" y="40958"/>
                    <a:pt x="80010" y="34290"/>
                  </a:cubicBezTo>
                  <a:cubicBezTo>
                    <a:pt x="96202" y="20955"/>
                    <a:pt x="71438" y="15240"/>
                    <a:pt x="71438" y="4763"/>
                  </a:cubicBezTo>
                  <a:cubicBezTo>
                    <a:pt x="80963" y="2858"/>
                    <a:pt x="90488" y="953"/>
                    <a:pt x="99060" y="0"/>
                  </a:cubicBezTo>
                  <a:cubicBezTo>
                    <a:pt x="95250" y="10478"/>
                    <a:pt x="112395" y="24765"/>
                    <a:pt x="95250" y="36195"/>
                  </a:cubicBezTo>
                  <a:close/>
                </a:path>
              </a:pathLst>
            </a:custGeom>
            <a:solidFill>
              <a:srgbClr val="4141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1283;p20"/>
            <p:cNvSpPr/>
            <p:nvPr/>
          </p:nvSpPr>
          <p:spPr>
            <a:xfrm>
              <a:off x="8229599" y="3601402"/>
              <a:ext cx="142875" cy="163829"/>
            </a:xfrm>
            <a:custGeom>
              <a:avLst/>
              <a:gdLst/>
              <a:ahLst/>
              <a:cxnLst/>
              <a:rect l="l" t="t" r="r" b="b"/>
              <a:pathLst>
                <a:path w="142875" h="163829" extrusionOk="0">
                  <a:moveTo>
                    <a:pt x="10477" y="125730"/>
                  </a:moveTo>
                  <a:cubicBezTo>
                    <a:pt x="18098" y="123825"/>
                    <a:pt x="28575" y="123825"/>
                    <a:pt x="33338" y="119063"/>
                  </a:cubicBezTo>
                  <a:cubicBezTo>
                    <a:pt x="58102" y="93345"/>
                    <a:pt x="80010" y="65722"/>
                    <a:pt x="103823" y="39053"/>
                  </a:cubicBezTo>
                  <a:cubicBezTo>
                    <a:pt x="110490" y="31432"/>
                    <a:pt x="113348" y="23813"/>
                    <a:pt x="103823" y="16192"/>
                  </a:cubicBezTo>
                  <a:cubicBezTo>
                    <a:pt x="111443" y="10478"/>
                    <a:pt x="118110" y="5715"/>
                    <a:pt x="126682" y="0"/>
                  </a:cubicBezTo>
                  <a:cubicBezTo>
                    <a:pt x="132398" y="4763"/>
                    <a:pt x="137160" y="8572"/>
                    <a:pt x="142875" y="12382"/>
                  </a:cubicBezTo>
                  <a:cubicBezTo>
                    <a:pt x="130493" y="25717"/>
                    <a:pt x="117157" y="39053"/>
                    <a:pt x="104775" y="53340"/>
                  </a:cubicBezTo>
                  <a:cubicBezTo>
                    <a:pt x="79057" y="84772"/>
                    <a:pt x="54293" y="116205"/>
                    <a:pt x="26670" y="149542"/>
                  </a:cubicBezTo>
                  <a:cubicBezTo>
                    <a:pt x="35243" y="151447"/>
                    <a:pt x="40005" y="153353"/>
                    <a:pt x="44768" y="154305"/>
                  </a:cubicBezTo>
                  <a:cubicBezTo>
                    <a:pt x="35243" y="157163"/>
                    <a:pt x="25718" y="160972"/>
                    <a:pt x="15240" y="163830"/>
                  </a:cubicBezTo>
                  <a:cubicBezTo>
                    <a:pt x="10477" y="163830"/>
                    <a:pt x="4763" y="163830"/>
                    <a:pt x="0" y="162878"/>
                  </a:cubicBezTo>
                  <a:cubicBezTo>
                    <a:pt x="952" y="158115"/>
                    <a:pt x="1905" y="153353"/>
                    <a:pt x="2857" y="148590"/>
                  </a:cubicBezTo>
                  <a:cubicBezTo>
                    <a:pt x="3810" y="146685"/>
                    <a:pt x="3810" y="145732"/>
                    <a:pt x="4763" y="143828"/>
                  </a:cubicBezTo>
                  <a:cubicBezTo>
                    <a:pt x="4763" y="143828"/>
                    <a:pt x="4763" y="142875"/>
                    <a:pt x="4763" y="142875"/>
                  </a:cubicBezTo>
                  <a:cubicBezTo>
                    <a:pt x="5715" y="138113"/>
                    <a:pt x="6668" y="133350"/>
                    <a:pt x="8573" y="127635"/>
                  </a:cubicBezTo>
                  <a:cubicBezTo>
                    <a:pt x="9525" y="127635"/>
                    <a:pt x="10477" y="126682"/>
                    <a:pt x="10477" y="12573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1284;p20"/>
            <p:cNvSpPr/>
            <p:nvPr/>
          </p:nvSpPr>
          <p:spPr>
            <a:xfrm>
              <a:off x="8417242" y="3764279"/>
              <a:ext cx="92392" cy="96202"/>
            </a:xfrm>
            <a:custGeom>
              <a:avLst/>
              <a:gdLst/>
              <a:ahLst/>
              <a:cxnLst/>
              <a:rect l="l" t="t" r="r" b="b"/>
              <a:pathLst>
                <a:path w="92392" h="96202" extrusionOk="0">
                  <a:moveTo>
                    <a:pt x="77152" y="4763"/>
                  </a:moveTo>
                  <a:cubicBezTo>
                    <a:pt x="78105" y="2857"/>
                    <a:pt x="78105" y="1905"/>
                    <a:pt x="79057" y="0"/>
                  </a:cubicBezTo>
                  <a:cubicBezTo>
                    <a:pt x="83820" y="0"/>
                    <a:pt x="87630" y="0"/>
                    <a:pt x="92393" y="0"/>
                  </a:cubicBezTo>
                  <a:cubicBezTo>
                    <a:pt x="82868" y="23813"/>
                    <a:pt x="73343" y="48577"/>
                    <a:pt x="61913" y="72390"/>
                  </a:cubicBezTo>
                  <a:cubicBezTo>
                    <a:pt x="58102" y="80963"/>
                    <a:pt x="45720" y="85725"/>
                    <a:pt x="36195" y="89535"/>
                  </a:cubicBezTo>
                  <a:cubicBezTo>
                    <a:pt x="24765" y="93345"/>
                    <a:pt x="12382" y="94297"/>
                    <a:pt x="0" y="96202"/>
                  </a:cubicBezTo>
                  <a:cubicBezTo>
                    <a:pt x="2857" y="89535"/>
                    <a:pt x="5715" y="81915"/>
                    <a:pt x="7620" y="75247"/>
                  </a:cubicBezTo>
                  <a:cubicBezTo>
                    <a:pt x="12382" y="74295"/>
                    <a:pt x="18097" y="75247"/>
                    <a:pt x="20002" y="72390"/>
                  </a:cubicBezTo>
                  <a:cubicBezTo>
                    <a:pt x="39052" y="53340"/>
                    <a:pt x="57150" y="33338"/>
                    <a:pt x="75247" y="14288"/>
                  </a:cubicBezTo>
                  <a:cubicBezTo>
                    <a:pt x="77152" y="11430"/>
                    <a:pt x="76200" y="7620"/>
                    <a:pt x="77152" y="4763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1285;p20"/>
            <p:cNvSpPr/>
            <p:nvPr/>
          </p:nvSpPr>
          <p:spPr>
            <a:xfrm>
              <a:off x="7333758" y="4766309"/>
              <a:ext cx="77643" cy="62865"/>
            </a:xfrm>
            <a:custGeom>
              <a:avLst/>
              <a:gdLst/>
              <a:ahLst/>
              <a:cxnLst/>
              <a:rect l="l" t="t" r="r" b="b"/>
              <a:pathLst>
                <a:path w="77643" h="62865" extrusionOk="0">
                  <a:moveTo>
                    <a:pt x="45259" y="62865"/>
                  </a:moveTo>
                  <a:cubicBezTo>
                    <a:pt x="33829" y="59055"/>
                    <a:pt x="22399" y="54293"/>
                    <a:pt x="10969" y="50483"/>
                  </a:cubicBezTo>
                  <a:cubicBezTo>
                    <a:pt x="-4271" y="44768"/>
                    <a:pt x="-1414" y="35243"/>
                    <a:pt x="6206" y="24765"/>
                  </a:cubicBezTo>
                  <a:cubicBezTo>
                    <a:pt x="11921" y="17145"/>
                    <a:pt x="16684" y="8572"/>
                    <a:pt x="22399" y="0"/>
                  </a:cubicBezTo>
                  <a:cubicBezTo>
                    <a:pt x="39544" y="6668"/>
                    <a:pt x="56689" y="12383"/>
                    <a:pt x="77644" y="20955"/>
                  </a:cubicBezTo>
                  <a:cubicBezTo>
                    <a:pt x="66214" y="36195"/>
                    <a:pt x="55736" y="49530"/>
                    <a:pt x="45259" y="62865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6" name="Google Shape;1286;p20"/>
            <p:cNvSpPr/>
            <p:nvPr/>
          </p:nvSpPr>
          <p:spPr>
            <a:xfrm>
              <a:off x="7246619" y="5286374"/>
              <a:ext cx="85312" cy="56197"/>
            </a:xfrm>
            <a:custGeom>
              <a:avLst/>
              <a:gdLst/>
              <a:ahLst/>
              <a:cxnLst/>
              <a:rect l="l" t="t" r="r" b="b"/>
              <a:pathLst>
                <a:path w="85312" h="56197" extrusionOk="0">
                  <a:moveTo>
                    <a:pt x="80963" y="0"/>
                  </a:moveTo>
                  <a:cubicBezTo>
                    <a:pt x="78105" y="6668"/>
                    <a:pt x="75248" y="12382"/>
                    <a:pt x="72390" y="20003"/>
                  </a:cubicBezTo>
                  <a:cubicBezTo>
                    <a:pt x="76200" y="22860"/>
                    <a:pt x="80963" y="25718"/>
                    <a:pt x="84773" y="27622"/>
                  </a:cubicBezTo>
                  <a:cubicBezTo>
                    <a:pt x="87630" y="45720"/>
                    <a:pt x="79058" y="52388"/>
                    <a:pt x="60960" y="51435"/>
                  </a:cubicBezTo>
                  <a:cubicBezTo>
                    <a:pt x="51435" y="51435"/>
                    <a:pt x="41910" y="54293"/>
                    <a:pt x="32385" y="56197"/>
                  </a:cubicBezTo>
                  <a:cubicBezTo>
                    <a:pt x="23813" y="52388"/>
                    <a:pt x="15240" y="47625"/>
                    <a:pt x="5715" y="43815"/>
                  </a:cubicBezTo>
                  <a:cubicBezTo>
                    <a:pt x="18098" y="41910"/>
                    <a:pt x="30480" y="40005"/>
                    <a:pt x="41910" y="38100"/>
                  </a:cubicBezTo>
                  <a:cubicBezTo>
                    <a:pt x="41910" y="37147"/>
                    <a:pt x="42863" y="36195"/>
                    <a:pt x="42863" y="35243"/>
                  </a:cubicBezTo>
                  <a:cubicBezTo>
                    <a:pt x="29528" y="33338"/>
                    <a:pt x="16193" y="32385"/>
                    <a:pt x="1905" y="30480"/>
                  </a:cubicBezTo>
                  <a:cubicBezTo>
                    <a:pt x="953" y="28575"/>
                    <a:pt x="953" y="25718"/>
                    <a:pt x="0" y="23813"/>
                  </a:cubicBezTo>
                  <a:cubicBezTo>
                    <a:pt x="17145" y="20003"/>
                    <a:pt x="33338" y="17145"/>
                    <a:pt x="50483" y="13335"/>
                  </a:cubicBezTo>
                  <a:cubicBezTo>
                    <a:pt x="61913" y="8572"/>
                    <a:pt x="71438" y="3810"/>
                    <a:pt x="80963" y="0"/>
                  </a:cubicBezTo>
                  <a:lnTo>
                    <a:pt x="80963" y="0"/>
                  </a:ln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7" name="Google Shape;1287;p20"/>
            <p:cNvSpPr/>
            <p:nvPr/>
          </p:nvSpPr>
          <p:spPr>
            <a:xfrm>
              <a:off x="6676071" y="4632006"/>
              <a:ext cx="95250" cy="162877"/>
            </a:xfrm>
            <a:custGeom>
              <a:avLst/>
              <a:gdLst/>
              <a:ahLst/>
              <a:cxnLst/>
              <a:rect l="l" t="t" r="r" b="b"/>
              <a:pathLst>
                <a:path w="95250" h="162877" extrusionOk="0">
                  <a:moveTo>
                    <a:pt x="0" y="0"/>
                  </a:moveTo>
                  <a:cubicBezTo>
                    <a:pt x="15240" y="0"/>
                    <a:pt x="37147" y="20003"/>
                    <a:pt x="43815" y="36195"/>
                  </a:cubicBezTo>
                  <a:cubicBezTo>
                    <a:pt x="52388" y="60008"/>
                    <a:pt x="63818" y="82868"/>
                    <a:pt x="73343" y="105728"/>
                  </a:cubicBezTo>
                  <a:cubicBezTo>
                    <a:pt x="80963" y="124778"/>
                    <a:pt x="87630" y="143828"/>
                    <a:pt x="95250" y="162878"/>
                  </a:cubicBezTo>
                  <a:cubicBezTo>
                    <a:pt x="65722" y="111443"/>
                    <a:pt x="36195" y="60008"/>
                    <a:pt x="5715" y="8573"/>
                  </a:cubicBezTo>
                  <a:cubicBezTo>
                    <a:pt x="4763" y="6668"/>
                    <a:pt x="2858" y="4763"/>
                    <a:pt x="1905" y="2858"/>
                  </a:cubicBezTo>
                  <a:cubicBezTo>
                    <a:pt x="953" y="2858"/>
                    <a:pt x="0" y="1905"/>
                    <a:pt x="0" y="0"/>
                  </a:cubicBezTo>
                  <a:close/>
                </a:path>
              </a:pathLst>
            </a:custGeom>
            <a:solidFill>
              <a:srgbClr val="8331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8" name="Google Shape;1288;p20"/>
            <p:cNvSpPr/>
            <p:nvPr/>
          </p:nvSpPr>
          <p:spPr>
            <a:xfrm>
              <a:off x="7484744" y="5179484"/>
              <a:ext cx="71437" cy="75457"/>
            </a:xfrm>
            <a:custGeom>
              <a:avLst/>
              <a:gdLst/>
              <a:ahLst/>
              <a:cxnLst/>
              <a:rect l="l" t="t" r="r" b="b"/>
              <a:pathLst>
                <a:path w="71437" h="75457" extrusionOk="0">
                  <a:moveTo>
                    <a:pt x="0" y="75458"/>
                  </a:moveTo>
                  <a:cubicBezTo>
                    <a:pt x="14288" y="50693"/>
                    <a:pt x="25718" y="34500"/>
                    <a:pt x="33338" y="16403"/>
                  </a:cubicBezTo>
                  <a:cubicBezTo>
                    <a:pt x="41910" y="-2647"/>
                    <a:pt x="53340" y="-4553"/>
                    <a:pt x="71438" y="7830"/>
                  </a:cubicBezTo>
                  <a:cubicBezTo>
                    <a:pt x="58103" y="28785"/>
                    <a:pt x="45720" y="50693"/>
                    <a:pt x="30480" y="70695"/>
                  </a:cubicBezTo>
                  <a:cubicBezTo>
                    <a:pt x="27623" y="76410"/>
                    <a:pt x="14288" y="74505"/>
                    <a:pt x="0" y="75458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1289;p20"/>
            <p:cNvSpPr/>
            <p:nvPr/>
          </p:nvSpPr>
          <p:spPr>
            <a:xfrm>
              <a:off x="8261984" y="4726304"/>
              <a:ext cx="111442" cy="158114"/>
            </a:xfrm>
            <a:custGeom>
              <a:avLst/>
              <a:gdLst/>
              <a:ahLst/>
              <a:cxnLst/>
              <a:rect l="l" t="t" r="r" b="b"/>
              <a:pathLst>
                <a:path w="111442" h="158114" extrusionOk="0">
                  <a:moveTo>
                    <a:pt x="111442" y="0"/>
                  </a:moveTo>
                  <a:cubicBezTo>
                    <a:pt x="107632" y="11430"/>
                    <a:pt x="106680" y="23813"/>
                    <a:pt x="100013" y="33338"/>
                  </a:cubicBezTo>
                  <a:cubicBezTo>
                    <a:pt x="72390" y="73342"/>
                    <a:pt x="43815" y="113347"/>
                    <a:pt x="14288" y="152400"/>
                  </a:cubicBezTo>
                  <a:cubicBezTo>
                    <a:pt x="11430" y="156210"/>
                    <a:pt x="4763" y="156210"/>
                    <a:pt x="0" y="158115"/>
                  </a:cubicBezTo>
                  <a:cubicBezTo>
                    <a:pt x="8572" y="143827"/>
                    <a:pt x="17145" y="129540"/>
                    <a:pt x="27622" y="115252"/>
                  </a:cubicBezTo>
                  <a:cubicBezTo>
                    <a:pt x="55245" y="76200"/>
                    <a:pt x="82867" y="38100"/>
                    <a:pt x="111442" y="0"/>
                  </a:cubicBezTo>
                  <a:close/>
                </a:path>
              </a:pathLst>
            </a:custGeom>
            <a:solidFill>
              <a:srgbClr val="AD7C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0" name="Google Shape;1290;p20"/>
            <p:cNvSpPr/>
            <p:nvPr/>
          </p:nvSpPr>
          <p:spPr>
            <a:xfrm>
              <a:off x="7553324" y="4873782"/>
              <a:ext cx="62865" cy="55404"/>
            </a:xfrm>
            <a:custGeom>
              <a:avLst/>
              <a:gdLst/>
              <a:ahLst/>
              <a:cxnLst/>
              <a:rect l="l" t="t" r="r" b="b"/>
              <a:pathLst>
                <a:path w="62865" h="55404" extrusionOk="0">
                  <a:moveTo>
                    <a:pt x="40957" y="55405"/>
                  </a:moveTo>
                  <a:cubicBezTo>
                    <a:pt x="33338" y="55405"/>
                    <a:pt x="24765" y="55405"/>
                    <a:pt x="17145" y="54452"/>
                  </a:cubicBezTo>
                  <a:cubicBezTo>
                    <a:pt x="11430" y="53500"/>
                    <a:pt x="5715" y="51595"/>
                    <a:pt x="0" y="49690"/>
                  </a:cubicBezTo>
                  <a:cubicBezTo>
                    <a:pt x="3810" y="42070"/>
                    <a:pt x="7620" y="35402"/>
                    <a:pt x="9525" y="27782"/>
                  </a:cubicBezTo>
                  <a:cubicBezTo>
                    <a:pt x="10478" y="24925"/>
                    <a:pt x="3810" y="21115"/>
                    <a:pt x="953" y="17305"/>
                  </a:cubicBezTo>
                  <a:cubicBezTo>
                    <a:pt x="16193" y="-6508"/>
                    <a:pt x="16193" y="-6508"/>
                    <a:pt x="62865" y="22067"/>
                  </a:cubicBezTo>
                  <a:cubicBezTo>
                    <a:pt x="56197" y="33497"/>
                    <a:pt x="48578" y="43975"/>
                    <a:pt x="40957" y="55405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1" name="Google Shape;1291;p20"/>
            <p:cNvSpPr/>
            <p:nvPr/>
          </p:nvSpPr>
          <p:spPr>
            <a:xfrm>
              <a:off x="8108631" y="4396189"/>
              <a:ext cx="75247" cy="51984"/>
            </a:xfrm>
            <a:custGeom>
              <a:avLst/>
              <a:gdLst/>
              <a:ahLst/>
              <a:cxnLst/>
              <a:rect l="l" t="t" r="r" b="b"/>
              <a:pathLst>
                <a:path w="75247" h="51984" extrusionOk="0">
                  <a:moveTo>
                    <a:pt x="37148" y="51985"/>
                  </a:moveTo>
                  <a:cubicBezTo>
                    <a:pt x="24765" y="51985"/>
                    <a:pt x="12382" y="51985"/>
                    <a:pt x="0" y="51985"/>
                  </a:cubicBezTo>
                  <a:cubicBezTo>
                    <a:pt x="6668" y="42460"/>
                    <a:pt x="12382" y="32935"/>
                    <a:pt x="19050" y="23410"/>
                  </a:cubicBezTo>
                  <a:cubicBezTo>
                    <a:pt x="37148" y="-4212"/>
                    <a:pt x="45720" y="-6118"/>
                    <a:pt x="75248" y="11028"/>
                  </a:cubicBezTo>
                  <a:cubicBezTo>
                    <a:pt x="62865" y="23410"/>
                    <a:pt x="50482" y="37697"/>
                    <a:pt x="37148" y="51985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2" name="Google Shape;1292;p20"/>
            <p:cNvSpPr/>
            <p:nvPr/>
          </p:nvSpPr>
          <p:spPr>
            <a:xfrm>
              <a:off x="7741919" y="4960619"/>
              <a:ext cx="77152" cy="45720"/>
            </a:xfrm>
            <a:custGeom>
              <a:avLst/>
              <a:gdLst/>
              <a:ahLst/>
              <a:cxnLst/>
              <a:rect l="l" t="t" r="r" b="b"/>
              <a:pathLst>
                <a:path w="77152" h="45720" extrusionOk="0">
                  <a:moveTo>
                    <a:pt x="0" y="41910"/>
                  </a:moveTo>
                  <a:cubicBezTo>
                    <a:pt x="0" y="40005"/>
                    <a:pt x="0" y="39053"/>
                    <a:pt x="0" y="37148"/>
                  </a:cubicBezTo>
                  <a:cubicBezTo>
                    <a:pt x="0" y="34290"/>
                    <a:pt x="0" y="31433"/>
                    <a:pt x="0" y="28575"/>
                  </a:cubicBezTo>
                  <a:cubicBezTo>
                    <a:pt x="1905" y="28575"/>
                    <a:pt x="2858" y="27623"/>
                    <a:pt x="4763" y="27623"/>
                  </a:cubicBezTo>
                  <a:cubicBezTo>
                    <a:pt x="7620" y="19050"/>
                    <a:pt x="10478" y="10478"/>
                    <a:pt x="13335" y="953"/>
                  </a:cubicBezTo>
                  <a:cubicBezTo>
                    <a:pt x="13335" y="953"/>
                    <a:pt x="12383" y="953"/>
                    <a:pt x="12383" y="953"/>
                  </a:cubicBezTo>
                  <a:cubicBezTo>
                    <a:pt x="12383" y="953"/>
                    <a:pt x="12383" y="0"/>
                    <a:pt x="12383" y="0"/>
                  </a:cubicBezTo>
                  <a:cubicBezTo>
                    <a:pt x="34290" y="5715"/>
                    <a:pt x="55245" y="12383"/>
                    <a:pt x="77153" y="18098"/>
                  </a:cubicBezTo>
                  <a:cubicBezTo>
                    <a:pt x="75248" y="20955"/>
                    <a:pt x="72390" y="23813"/>
                    <a:pt x="70485" y="26670"/>
                  </a:cubicBezTo>
                  <a:cubicBezTo>
                    <a:pt x="67628" y="30480"/>
                    <a:pt x="64770" y="34290"/>
                    <a:pt x="62865" y="38100"/>
                  </a:cubicBezTo>
                  <a:cubicBezTo>
                    <a:pt x="60960" y="40958"/>
                    <a:pt x="59055" y="43815"/>
                    <a:pt x="57150" y="45720"/>
                  </a:cubicBezTo>
                  <a:cubicBezTo>
                    <a:pt x="37148" y="45720"/>
                    <a:pt x="19050" y="43815"/>
                    <a:pt x="0" y="4191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3" name="Google Shape;1293;p20"/>
            <p:cNvSpPr/>
            <p:nvPr/>
          </p:nvSpPr>
          <p:spPr>
            <a:xfrm>
              <a:off x="7999598" y="4340674"/>
              <a:ext cx="68076" cy="61333"/>
            </a:xfrm>
            <a:custGeom>
              <a:avLst/>
              <a:gdLst/>
              <a:ahLst/>
              <a:cxnLst/>
              <a:rect l="l" t="t" r="r" b="b"/>
              <a:pathLst>
                <a:path w="68076" h="61333" extrusionOk="0">
                  <a:moveTo>
                    <a:pt x="38549" y="45587"/>
                  </a:moveTo>
                  <a:cubicBezTo>
                    <a:pt x="30929" y="49397"/>
                    <a:pt x="22357" y="53207"/>
                    <a:pt x="14737" y="57017"/>
                  </a:cubicBezTo>
                  <a:cubicBezTo>
                    <a:pt x="-1456" y="67494"/>
                    <a:pt x="-504" y="57017"/>
                    <a:pt x="449" y="45587"/>
                  </a:cubicBezTo>
                  <a:cubicBezTo>
                    <a:pt x="13784" y="17012"/>
                    <a:pt x="29024" y="-6800"/>
                    <a:pt x="68076" y="1772"/>
                  </a:cubicBezTo>
                  <a:cubicBezTo>
                    <a:pt x="58551" y="17965"/>
                    <a:pt x="49026" y="32252"/>
                    <a:pt x="38549" y="45587"/>
                  </a:cubicBezTo>
                  <a:close/>
                </a:path>
              </a:pathLst>
            </a:custGeom>
            <a:solidFill>
              <a:srgbClr val="E7C3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4" name="Google Shape;1294;p20"/>
            <p:cNvSpPr/>
            <p:nvPr/>
          </p:nvSpPr>
          <p:spPr>
            <a:xfrm>
              <a:off x="8455342" y="4303394"/>
              <a:ext cx="73226" cy="59055"/>
            </a:xfrm>
            <a:custGeom>
              <a:avLst/>
              <a:gdLst/>
              <a:ahLst/>
              <a:cxnLst/>
              <a:rect l="l" t="t" r="r" b="b"/>
              <a:pathLst>
                <a:path w="73226" h="59055" extrusionOk="0">
                  <a:moveTo>
                    <a:pt x="11430" y="25718"/>
                  </a:moveTo>
                  <a:cubicBezTo>
                    <a:pt x="20002" y="42863"/>
                    <a:pt x="30480" y="38100"/>
                    <a:pt x="39052" y="26670"/>
                  </a:cubicBezTo>
                  <a:cubicBezTo>
                    <a:pt x="45720" y="18098"/>
                    <a:pt x="50482" y="8573"/>
                    <a:pt x="56197" y="0"/>
                  </a:cubicBezTo>
                  <a:cubicBezTo>
                    <a:pt x="78105" y="17145"/>
                    <a:pt x="75247" y="37148"/>
                    <a:pt x="67627" y="59055"/>
                  </a:cubicBezTo>
                  <a:cubicBezTo>
                    <a:pt x="46672" y="53340"/>
                    <a:pt x="24765" y="47625"/>
                    <a:pt x="0" y="41910"/>
                  </a:cubicBezTo>
                  <a:cubicBezTo>
                    <a:pt x="4763" y="35243"/>
                    <a:pt x="8572" y="30480"/>
                    <a:pt x="11430" y="25718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5" name="Google Shape;1295;p20"/>
            <p:cNvSpPr/>
            <p:nvPr/>
          </p:nvSpPr>
          <p:spPr>
            <a:xfrm>
              <a:off x="8146731" y="4202906"/>
              <a:ext cx="50399" cy="42385"/>
            </a:xfrm>
            <a:custGeom>
              <a:avLst/>
              <a:gdLst/>
              <a:ahLst/>
              <a:cxnLst/>
              <a:rect l="l" t="t" r="r" b="b"/>
              <a:pathLst>
                <a:path w="50399" h="42385" extrusionOk="0">
                  <a:moveTo>
                    <a:pt x="47625" y="42386"/>
                  </a:moveTo>
                  <a:cubicBezTo>
                    <a:pt x="31432" y="40481"/>
                    <a:pt x="15240" y="39528"/>
                    <a:pt x="0" y="37623"/>
                  </a:cubicBezTo>
                  <a:cubicBezTo>
                    <a:pt x="1905" y="25241"/>
                    <a:pt x="2857" y="12858"/>
                    <a:pt x="4763" y="476"/>
                  </a:cubicBezTo>
                  <a:cubicBezTo>
                    <a:pt x="45720" y="-2382"/>
                    <a:pt x="56198" y="7143"/>
                    <a:pt x="47625" y="42386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6" name="Google Shape;1296;p20"/>
            <p:cNvSpPr/>
            <p:nvPr/>
          </p:nvSpPr>
          <p:spPr>
            <a:xfrm>
              <a:off x="7439977" y="5435917"/>
              <a:ext cx="156209" cy="52432"/>
            </a:xfrm>
            <a:custGeom>
              <a:avLst/>
              <a:gdLst/>
              <a:ahLst/>
              <a:cxnLst/>
              <a:rect l="l" t="t" r="r" b="b"/>
              <a:pathLst>
                <a:path w="156209" h="52432" extrusionOk="0">
                  <a:moveTo>
                    <a:pt x="156210" y="52388"/>
                  </a:moveTo>
                  <a:cubicBezTo>
                    <a:pt x="113347" y="53340"/>
                    <a:pt x="74295" y="39052"/>
                    <a:pt x="37147" y="20002"/>
                  </a:cubicBezTo>
                  <a:cubicBezTo>
                    <a:pt x="24765" y="14288"/>
                    <a:pt x="12382" y="8572"/>
                    <a:pt x="0" y="2857"/>
                  </a:cubicBezTo>
                  <a:cubicBezTo>
                    <a:pt x="0" y="2857"/>
                    <a:pt x="953" y="1905"/>
                    <a:pt x="953" y="952"/>
                  </a:cubicBezTo>
                  <a:cubicBezTo>
                    <a:pt x="1905" y="0"/>
                    <a:pt x="1905" y="0"/>
                    <a:pt x="2857" y="0"/>
                  </a:cubicBezTo>
                  <a:cubicBezTo>
                    <a:pt x="54292" y="17145"/>
                    <a:pt x="104775" y="34290"/>
                    <a:pt x="156210" y="52388"/>
                  </a:cubicBezTo>
                  <a:close/>
                </a:path>
              </a:pathLst>
            </a:custGeom>
            <a:solidFill>
              <a:srgbClr val="9397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7" name="Google Shape;1297;p20"/>
            <p:cNvSpPr/>
            <p:nvPr/>
          </p:nvSpPr>
          <p:spPr>
            <a:xfrm>
              <a:off x="7929030" y="4138612"/>
              <a:ext cx="52918" cy="40055"/>
            </a:xfrm>
            <a:custGeom>
              <a:avLst/>
              <a:gdLst/>
              <a:ahLst/>
              <a:cxnLst/>
              <a:rect l="l" t="t" r="r" b="b"/>
              <a:pathLst>
                <a:path w="52918" h="40055" extrusionOk="0">
                  <a:moveTo>
                    <a:pt x="5294" y="30480"/>
                  </a:moveTo>
                  <a:cubicBezTo>
                    <a:pt x="3388" y="20003"/>
                    <a:pt x="-6137" y="9525"/>
                    <a:pt x="6246" y="0"/>
                  </a:cubicBezTo>
                  <a:cubicBezTo>
                    <a:pt x="39583" y="1905"/>
                    <a:pt x="49108" y="8572"/>
                    <a:pt x="52919" y="31432"/>
                  </a:cubicBezTo>
                  <a:cubicBezTo>
                    <a:pt x="36726" y="45720"/>
                    <a:pt x="20533" y="40005"/>
                    <a:pt x="5294" y="30480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8" name="Google Shape;1298;p20"/>
            <p:cNvSpPr/>
            <p:nvPr/>
          </p:nvSpPr>
          <p:spPr>
            <a:xfrm>
              <a:off x="8312467" y="4306252"/>
              <a:ext cx="60737" cy="39174"/>
            </a:xfrm>
            <a:custGeom>
              <a:avLst/>
              <a:gdLst/>
              <a:ahLst/>
              <a:cxnLst/>
              <a:rect l="l" t="t" r="r" b="b"/>
              <a:pathLst>
                <a:path w="60737" h="39174" extrusionOk="0">
                  <a:moveTo>
                    <a:pt x="46672" y="0"/>
                  </a:moveTo>
                  <a:cubicBezTo>
                    <a:pt x="46672" y="11430"/>
                    <a:pt x="71438" y="16192"/>
                    <a:pt x="55245" y="29528"/>
                  </a:cubicBezTo>
                  <a:cubicBezTo>
                    <a:pt x="47625" y="35242"/>
                    <a:pt x="27622" y="40005"/>
                    <a:pt x="27622" y="39053"/>
                  </a:cubicBezTo>
                  <a:cubicBezTo>
                    <a:pt x="20955" y="23813"/>
                    <a:pt x="9525" y="33338"/>
                    <a:pt x="0" y="32385"/>
                  </a:cubicBezTo>
                  <a:cubicBezTo>
                    <a:pt x="3810" y="6667"/>
                    <a:pt x="29527" y="9525"/>
                    <a:pt x="46672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9" name="Google Shape;1299;p20"/>
            <p:cNvSpPr/>
            <p:nvPr/>
          </p:nvSpPr>
          <p:spPr>
            <a:xfrm>
              <a:off x="6592252" y="4337684"/>
              <a:ext cx="38100" cy="95250"/>
            </a:xfrm>
            <a:custGeom>
              <a:avLst/>
              <a:gdLst/>
              <a:ahLst/>
              <a:cxnLst/>
              <a:rect l="l" t="t" r="r" b="b"/>
              <a:pathLst>
                <a:path w="38100" h="95250" extrusionOk="0">
                  <a:moveTo>
                    <a:pt x="38100" y="0"/>
                  </a:moveTo>
                  <a:cubicBezTo>
                    <a:pt x="29528" y="22860"/>
                    <a:pt x="34290" y="50483"/>
                    <a:pt x="15240" y="69533"/>
                  </a:cubicBezTo>
                  <a:cubicBezTo>
                    <a:pt x="8572" y="76200"/>
                    <a:pt x="5715" y="86678"/>
                    <a:pt x="0" y="95250"/>
                  </a:cubicBezTo>
                  <a:cubicBezTo>
                    <a:pt x="953" y="81915"/>
                    <a:pt x="953" y="67628"/>
                    <a:pt x="1905" y="54293"/>
                  </a:cubicBezTo>
                  <a:cubicBezTo>
                    <a:pt x="2857" y="50483"/>
                    <a:pt x="4763" y="46672"/>
                    <a:pt x="5715" y="42863"/>
                  </a:cubicBezTo>
                  <a:cubicBezTo>
                    <a:pt x="8572" y="37147"/>
                    <a:pt x="10478" y="30480"/>
                    <a:pt x="13335" y="24765"/>
                  </a:cubicBezTo>
                  <a:cubicBezTo>
                    <a:pt x="20955" y="17145"/>
                    <a:pt x="29528" y="8572"/>
                    <a:pt x="38100" y="0"/>
                  </a:cubicBezTo>
                  <a:close/>
                </a:path>
              </a:pathLst>
            </a:custGeom>
            <a:solidFill>
              <a:srgbClr val="AD7C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0" name="Google Shape;1300;p20"/>
            <p:cNvSpPr/>
            <p:nvPr/>
          </p:nvSpPr>
          <p:spPr>
            <a:xfrm>
              <a:off x="7753349" y="4941569"/>
              <a:ext cx="71322" cy="39052"/>
            </a:xfrm>
            <a:custGeom>
              <a:avLst/>
              <a:gdLst/>
              <a:ahLst/>
              <a:cxnLst/>
              <a:rect l="l" t="t" r="r" b="b"/>
              <a:pathLst>
                <a:path w="71322" h="39052" extrusionOk="0">
                  <a:moveTo>
                    <a:pt x="64770" y="39053"/>
                  </a:moveTo>
                  <a:cubicBezTo>
                    <a:pt x="43815" y="33338"/>
                    <a:pt x="21907" y="26670"/>
                    <a:pt x="0" y="20955"/>
                  </a:cubicBezTo>
                  <a:cubicBezTo>
                    <a:pt x="2857" y="14288"/>
                    <a:pt x="5715" y="7620"/>
                    <a:pt x="9525" y="0"/>
                  </a:cubicBezTo>
                  <a:cubicBezTo>
                    <a:pt x="28575" y="7620"/>
                    <a:pt x="45720" y="14288"/>
                    <a:pt x="62865" y="20955"/>
                  </a:cubicBezTo>
                  <a:cubicBezTo>
                    <a:pt x="75248" y="24765"/>
                    <a:pt x="72390" y="31433"/>
                    <a:pt x="64770" y="39053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1" name="Google Shape;1301;p20"/>
            <p:cNvSpPr/>
            <p:nvPr/>
          </p:nvSpPr>
          <p:spPr>
            <a:xfrm>
              <a:off x="6889431" y="5087302"/>
              <a:ext cx="42862" cy="42862"/>
            </a:xfrm>
            <a:custGeom>
              <a:avLst/>
              <a:gdLst/>
              <a:ahLst/>
              <a:cxnLst/>
              <a:rect l="l" t="t" r="r" b="b"/>
              <a:pathLst>
                <a:path w="42862" h="42862" extrusionOk="0">
                  <a:moveTo>
                    <a:pt x="42863" y="42863"/>
                  </a:moveTo>
                  <a:cubicBezTo>
                    <a:pt x="37148" y="42863"/>
                    <a:pt x="30480" y="42863"/>
                    <a:pt x="31433" y="42863"/>
                  </a:cubicBezTo>
                  <a:cubicBezTo>
                    <a:pt x="19050" y="27622"/>
                    <a:pt x="9525" y="16192"/>
                    <a:pt x="0" y="4763"/>
                  </a:cubicBezTo>
                  <a:cubicBezTo>
                    <a:pt x="13335" y="2857"/>
                    <a:pt x="25718" y="1905"/>
                    <a:pt x="39053" y="0"/>
                  </a:cubicBezTo>
                  <a:cubicBezTo>
                    <a:pt x="40005" y="14288"/>
                    <a:pt x="40958" y="28575"/>
                    <a:pt x="42863" y="42863"/>
                  </a:cubicBezTo>
                  <a:close/>
                </a:path>
              </a:pathLst>
            </a:custGeom>
            <a:solidFill>
              <a:srgbClr val="4141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2" name="Google Shape;1302;p20"/>
            <p:cNvSpPr/>
            <p:nvPr/>
          </p:nvSpPr>
          <p:spPr>
            <a:xfrm>
              <a:off x="7772399" y="5501639"/>
              <a:ext cx="42271" cy="48577"/>
            </a:xfrm>
            <a:custGeom>
              <a:avLst/>
              <a:gdLst/>
              <a:ahLst/>
              <a:cxnLst/>
              <a:rect l="l" t="t" r="r" b="b"/>
              <a:pathLst>
                <a:path w="42271" h="48577" extrusionOk="0">
                  <a:moveTo>
                    <a:pt x="24765" y="0"/>
                  </a:moveTo>
                  <a:cubicBezTo>
                    <a:pt x="30480" y="13335"/>
                    <a:pt x="48577" y="21907"/>
                    <a:pt x="40005" y="40005"/>
                  </a:cubicBezTo>
                  <a:cubicBezTo>
                    <a:pt x="35243" y="42863"/>
                    <a:pt x="31432" y="45720"/>
                    <a:pt x="26670" y="48578"/>
                  </a:cubicBezTo>
                  <a:cubicBezTo>
                    <a:pt x="19050" y="45720"/>
                    <a:pt x="11430" y="42863"/>
                    <a:pt x="0" y="38100"/>
                  </a:cubicBezTo>
                  <a:cubicBezTo>
                    <a:pt x="4763" y="27622"/>
                    <a:pt x="9525" y="17145"/>
                    <a:pt x="15240" y="5715"/>
                  </a:cubicBezTo>
                  <a:cubicBezTo>
                    <a:pt x="13335" y="5715"/>
                    <a:pt x="10478" y="4763"/>
                    <a:pt x="7620" y="4763"/>
                  </a:cubicBezTo>
                  <a:cubicBezTo>
                    <a:pt x="13335" y="2857"/>
                    <a:pt x="19050" y="1905"/>
                    <a:pt x="24765" y="0"/>
                  </a:cubicBezTo>
                  <a:close/>
                </a:path>
              </a:pathLst>
            </a:custGeom>
            <a:solidFill>
              <a:srgbClr val="8331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3" name="Google Shape;1303;p20"/>
            <p:cNvSpPr/>
            <p:nvPr/>
          </p:nvSpPr>
          <p:spPr>
            <a:xfrm>
              <a:off x="8489631" y="3707129"/>
              <a:ext cx="39928" cy="58102"/>
            </a:xfrm>
            <a:custGeom>
              <a:avLst/>
              <a:gdLst/>
              <a:ahLst/>
              <a:cxnLst/>
              <a:rect l="l" t="t" r="r" b="b"/>
              <a:pathLst>
                <a:path w="39928" h="58102" extrusionOk="0">
                  <a:moveTo>
                    <a:pt x="19050" y="58102"/>
                  </a:moveTo>
                  <a:cubicBezTo>
                    <a:pt x="14288" y="58102"/>
                    <a:pt x="10478" y="58102"/>
                    <a:pt x="5715" y="58102"/>
                  </a:cubicBezTo>
                  <a:cubicBezTo>
                    <a:pt x="12382" y="46672"/>
                    <a:pt x="19050" y="34290"/>
                    <a:pt x="26670" y="20002"/>
                  </a:cubicBezTo>
                  <a:cubicBezTo>
                    <a:pt x="16193" y="23813"/>
                    <a:pt x="8573" y="26670"/>
                    <a:pt x="0" y="29527"/>
                  </a:cubicBezTo>
                  <a:lnTo>
                    <a:pt x="0" y="29527"/>
                  </a:lnTo>
                  <a:cubicBezTo>
                    <a:pt x="0" y="27622"/>
                    <a:pt x="0" y="26670"/>
                    <a:pt x="0" y="24765"/>
                  </a:cubicBezTo>
                  <a:cubicBezTo>
                    <a:pt x="7620" y="16192"/>
                    <a:pt x="15240" y="7620"/>
                    <a:pt x="22860" y="0"/>
                  </a:cubicBezTo>
                  <a:cubicBezTo>
                    <a:pt x="46673" y="9525"/>
                    <a:pt x="45720" y="28575"/>
                    <a:pt x="19050" y="58102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4" name="Google Shape;1304;p20"/>
            <p:cNvSpPr/>
            <p:nvPr/>
          </p:nvSpPr>
          <p:spPr>
            <a:xfrm>
              <a:off x="8381999" y="4301489"/>
              <a:ext cx="31951" cy="47625"/>
            </a:xfrm>
            <a:custGeom>
              <a:avLst/>
              <a:gdLst/>
              <a:ahLst/>
              <a:cxnLst/>
              <a:rect l="l" t="t" r="r" b="b"/>
              <a:pathLst>
                <a:path w="31951" h="47625" extrusionOk="0">
                  <a:moveTo>
                    <a:pt x="0" y="38100"/>
                  </a:moveTo>
                  <a:cubicBezTo>
                    <a:pt x="17145" y="27622"/>
                    <a:pt x="0" y="12382"/>
                    <a:pt x="4763" y="0"/>
                  </a:cubicBezTo>
                  <a:cubicBezTo>
                    <a:pt x="14288" y="2857"/>
                    <a:pt x="31432" y="3810"/>
                    <a:pt x="31432" y="7620"/>
                  </a:cubicBezTo>
                  <a:cubicBezTo>
                    <a:pt x="33338" y="20003"/>
                    <a:pt x="29527" y="34290"/>
                    <a:pt x="27623" y="47625"/>
                  </a:cubicBezTo>
                  <a:cubicBezTo>
                    <a:pt x="19050" y="43815"/>
                    <a:pt x="9525" y="40957"/>
                    <a:pt x="0" y="38100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5" name="Google Shape;1305;p20"/>
            <p:cNvSpPr/>
            <p:nvPr/>
          </p:nvSpPr>
          <p:spPr>
            <a:xfrm>
              <a:off x="7008252" y="4985384"/>
              <a:ext cx="46914" cy="65722"/>
            </a:xfrm>
            <a:custGeom>
              <a:avLst/>
              <a:gdLst/>
              <a:ahLst/>
              <a:cxnLst/>
              <a:rect l="l" t="t" r="r" b="b"/>
              <a:pathLst>
                <a:path w="46914" h="65722" extrusionOk="0">
                  <a:moveTo>
                    <a:pt x="242" y="65722"/>
                  </a:moveTo>
                  <a:cubicBezTo>
                    <a:pt x="-2615" y="40958"/>
                    <a:pt x="20245" y="8572"/>
                    <a:pt x="46915" y="0"/>
                  </a:cubicBezTo>
                  <a:cubicBezTo>
                    <a:pt x="31675" y="21908"/>
                    <a:pt x="15482" y="43815"/>
                    <a:pt x="242" y="65722"/>
                  </a:cubicBezTo>
                  <a:close/>
                </a:path>
              </a:pathLst>
            </a:custGeom>
            <a:solidFill>
              <a:srgbClr val="9A6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6" name="Google Shape;1306;p20"/>
            <p:cNvSpPr/>
            <p:nvPr/>
          </p:nvSpPr>
          <p:spPr>
            <a:xfrm>
              <a:off x="7618094" y="4633912"/>
              <a:ext cx="41217" cy="67627"/>
            </a:xfrm>
            <a:custGeom>
              <a:avLst/>
              <a:gdLst/>
              <a:ahLst/>
              <a:cxnLst/>
              <a:rect l="l" t="t" r="r" b="b"/>
              <a:pathLst>
                <a:path w="41217" h="67627" extrusionOk="0">
                  <a:moveTo>
                    <a:pt x="39053" y="67628"/>
                  </a:moveTo>
                  <a:cubicBezTo>
                    <a:pt x="30480" y="65722"/>
                    <a:pt x="20955" y="62865"/>
                    <a:pt x="14288" y="60960"/>
                  </a:cubicBezTo>
                  <a:cubicBezTo>
                    <a:pt x="9525" y="40957"/>
                    <a:pt x="4763" y="23813"/>
                    <a:pt x="0" y="5715"/>
                  </a:cubicBezTo>
                  <a:cubicBezTo>
                    <a:pt x="3810" y="3810"/>
                    <a:pt x="6668" y="1905"/>
                    <a:pt x="10478" y="0"/>
                  </a:cubicBezTo>
                  <a:cubicBezTo>
                    <a:pt x="13335" y="4763"/>
                    <a:pt x="18098" y="8572"/>
                    <a:pt x="19050" y="13335"/>
                  </a:cubicBezTo>
                  <a:cubicBezTo>
                    <a:pt x="20003" y="31432"/>
                    <a:pt x="17145" y="50482"/>
                    <a:pt x="40958" y="56197"/>
                  </a:cubicBezTo>
                  <a:cubicBezTo>
                    <a:pt x="41910" y="56197"/>
                    <a:pt x="40005" y="63818"/>
                    <a:pt x="39053" y="67628"/>
                  </a:cubicBezTo>
                  <a:close/>
                </a:path>
              </a:pathLst>
            </a:custGeom>
            <a:solidFill>
              <a:srgbClr val="7452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7" name="Google Shape;1307;p20"/>
            <p:cNvSpPr/>
            <p:nvPr/>
          </p:nvSpPr>
          <p:spPr>
            <a:xfrm>
              <a:off x="7231513" y="5049202"/>
              <a:ext cx="39870" cy="56197"/>
            </a:xfrm>
            <a:custGeom>
              <a:avLst/>
              <a:gdLst/>
              <a:ahLst/>
              <a:cxnLst/>
              <a:rect l="l" t="t" r="r" b="b"/>
              <a:pathLst>
                <a:path w="39870" h="56197" extrusionOk="0">
                  <a:moveTo>
                    <a:pt x="2723" y="56197"/>
                  </a:moveTo>
                  <a:cubicBezTo>
                    <a:pt x="-6802" y="37147"/>
                    <a:pt x="9391" y="9525"/>
                    <a:pt x="39871" y="0"/>
                  </a:cubicBezTo>
                  <a:cubicBezTo>
                    <a:pt x="27488" y="18097"/>
                    <a:pt x="15106" y="36195"/>
                    <a:pt x="2723" y="56197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8" name="Google Shape;1308;p20"/>
            <p:cNvSpPr/>
            <p:nvPr/>
          </p:nvSpPr>
          <p:spPr>
            <a:xfrm>
              <a:off x="7628571" y="4160519"/>
              <a:ext cx="42862" cy="57150"/>
            </a:xfrm>
            <a:custGeom>
              <a:avLst/>
              <a:gdLst/>
              <a:ahLst/>
              <a:cxnLst/>
              <a:rect l="l" t="t" r="r" b="b"/>
              <a:pathLst>
                <a:path w="42862" h="57150" extrusionOk="0">
                  <a:moveTo>
                    <a:pt x="0" y="57150"/>
                  </a:moveTo>
                  <a:cubicBezTo>
                    <a:pt x="2858" y="28575"/>
                    <a:pt x="20955" y="3810"/>
                    <a:pt x="42863" y="0"/>
                  </a:cubicBezTo>
                  <a:cubicBezTo>
                    <a:pt x="35243" y="23813"/>
                    <a:pt x="23813" y="44768"/>
                    <a:pt x="0" y="57150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9" name="Google Shape;1309;p20"/>
            <p:cNvSpPr/>
            <p:nvPr/>
          </p:nvSpPr>
          <p:spPr>
            <a:xfrm>
              <a:off x="6588442" y="5267324"/>
              <a:ext cx="10715" cy="52387"/>
            </a:xfrm>
            <a:custGeom>
              <a:avLst/>
              <a:gdLst/>
              <a:ahLst/>
              <a:cxnLst/>
              <a:rect l="l" t="t" r="r" b="b"/>
              <a:pathLst>
                <a:path w="10715" h="52387" extrusionOk="0">
                  <a:moveTo>
                    <a:pt x="0" y="0"/>
                  </a:moveTo>
                  <a:cubicBezTo>
                    <a:pt x="14288" y="15240"/>
                    <a:pt x="14288" y="37147"/>
                    <a:pt x="0" y="52388"/>
                  </a:cubicBezTo>
                  <a:cubicBezTo>
                    <a:pt x="0" y="34290"/>
                    <a:pt x="0" y="17145"/>
                    <a:pt x="0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0" name="Google Shape;1310;p20"/>
            <p:cNvSpPr/>
            <p:nvPr/>
          </p:nvSpPr>
          <p:spPr>
            <a:xfrm>
              <a:off x="7284580" y="5074140"/>
              <a:ext cx="51574" cy="24591"/>
            </a:xfrm>
            <a:custGeom>
              <a:avLst/>
              <a:gdLst/>
              <a:ahLst/>
              <a:cxnLst/>
              <a:rect l="l" t="t" r="r" b="b"/>
              <a:pathLst>
                <a:path w="51574" h="24591" extrusionOk="0">
                  <a:moveTo>
                    <a:pt x="50622" y="24592"/>
                  </a:moveTo>
                  <a:cubicBezTo>
                    <a:pt x="33477" y="20782"/>
                    <a:pt x="16332" y="17924"/>
                    <a:pt x="139" y="14114"/>
                  </a:cubicBezTo>
                  <a:lnTo>
                    <a:pt x="139" y="14114"/>
                  </a:lnTo>
                  <a:cubicBezTo>
                    <a:pt x="-813" y="779"/>
                    <a:pt x="2997" y="-3983"/>
                    <a:pt x="15379" y="3637"/>
                  </a:cubicBezTo>
                  <a:cubicBezTo>
                    <a:pt x="27762" y="10304"/>
                    <a:pt x="40144" y="16972"/>
                    <a:pt x="51574" y="23639"/>
                  </a:cubicBezTo>
                  <a:lnTo>
                    <a:pt x="50622" y="24592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20"/>
            <p:cNvSpPr/>
            <p:nvPr/>
          </p:nvSpPr>
          <p:spPr>
            <a:xfrm>
              <a:off x="8076247" y="5165406"/>
              <a:ext cx="34289" cy="40957"/>
            </a:xfrm>
            <a:custGeom>
              <a:avLst/>
              <a:gdLst/>
              <a:ahLst/>
              <a:cxnLst/>
              <a:rect l="l" t="t" r="r" b="b"/>
              <a:pathLst>
                <a:path w="34289" h="40957" extrusionOk="0">
                  <a:moveTo>
                    <a:pt x="0" y="40958"/>
                  </a:moveTo>
                  <a:cubicBezTo>
                    <a:pt x="4763" y="21908"/>
                    <a:pt x="14288" y="6668"/>
                    <a:pt x="34290" y="0"/>
                  </a:cubicBezTo>
                  <a:cubicBezTo>
                    <a:pt x="22860" y="13335"/>
                    <a:pt x="11430" y="26670"/>
                    <a:pt x="0" y="40958"/>
                  </a:cubicBezTo>
                  <a:close/>
                </a:path>
              </a:pathLst>
            </a:custGeom>
            <a:solidFill>
              <a:srgbClr val="9397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20"/>
            <p:cNvSpPr/>
            <p:nvPr/>
          </p:nvSpPr>
          <p:spPr>
            <a:xfrm>
              <a:off x="8147684" y="5067299"/>
              <a:ext cx="34289" cy="45719"/>
            </a:xfrm>
            <a:custGeom>
              <a:avLst/>
              <a:gdLst/>
              <a:ahLst/>
              <a:cxnLst/>
              <a:rect l="l" t="t" r="r" b="b"/>
              <a:pathLst>
                <a:path w="34289" h="45719" extrusionOk="0">
                  <a:moveTo>
                    <a:pt x="0" y="45720"/>
                  </a:moveTo>
                  <a:cubicBezTo>
                    <a:pt x="1905" y="22860"/>
                    <a:pt x="14288" y="8572"/>
                    <a:pt x="34290" y="0"/>
                  </a:cubicBezTo>
                  <a:cubicBezTo>
                    <a:pt x="22860" y="15240"/>
                    <a:pt x="11430" y="30480"/>
                    <a:pt x="0" y="45720"/>
                  </a:cubicBezTo>
                  <a:close/>
                </a:path>
              </a:pathLst>
            </a:custGeom>
            <a:solidFill>
              <a:srgbClr val="9397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20"/>
            <p:cNvSpPr/>
            <p:nvPr/>
          </p:nvSpPr>
          <p:spPr>
            <a:xfrm>
              <a:off x="7250429" y="5088254"/>
              <a:ext cx="34289" cy="43814"/>
            </a:xfrm>
            <a:custGeom>
              <a:avLst/>
              <a:gdLst/>
              <a:ahLst/>
              <a:cxnLst/>
              <a:rect l="l" t="t" r="r" b="b"/>
              <a:pathLst>
                <a:path w="34289" h="43814" extrusionOk="0">
                  <a:moveTo>
                    <a:pt x="34290" y="0"/>
                  </a:moveTo>
                  <a:cubicBezTo>
                    <a:pt x="25717" y="14288"/>
                    <a:pt x="17145" y="29527"/>
                    <a:pt x="9525" y="43815"/>
                  </a:cubicBezTo>
                  <a:cubicBezTo>
                    <a:pt x="6667" y="41910"/>
                    <a:pt x="2857" y="39052"/>
                    <a:pt x="0" y="37147"/>
                  </a:cubicBezTo>
                  <a:cubicBezTo>
                    <a:pt x="11430" y="24765"/>
                    <a:pt x="22860" y="12382"/>
                    <a:pt x="34290" y="0"/>
                  </a:cubicBezTo>
                  <a:cubicBezTo>
                    <a:pt x="34290" y="0"/>
                    <a:pt x="34290" y="0"/>
                    <a:pt x="34290" y="0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20"/>
            <p:cNvSpPr/>
            <p:nvPr/>
          </p:nvSpPr>
          <p:spPr>
            <a:xfrm>
              <a:off x="7726679" y="4963477"/>
              <a:ext cx="28575" cy="35242"/>
            </a:xfrm>
            <a:custGeom>
              <a:avLst/>
              <a:gdLst/>
              <a:ahLst/>
              <a:cxnLst/>
              <a:rect l="l" t="t" r="r" b="b"/>
              <a:pathLst>
                <a:path w="28575" h="35242" extrusionOk="0">
                  <a:moveTo>
                    <a:pt x="15240" y="26670"/>
                  </a:moveTo>
                  <a:cubicBezTo>
                    <a:pt x="15240" y="29528"/>
                    <a:pt x="15240" y="32385"/>
                    <a:pt x="15240" y="35242"/>
                  </a:cubicBezTo>
                  <a:cubicBezTo>
                    <a:pt x="10477" y="35242"/>
                    <a:pt x="4763" y="35242"/>
                    <a:pt x="0" y="35242"/>
                  </a:cubicBezTo>
                  <a:cubicBezTo>
                    <a:pt x="9525" y="23813"/>
                    <a:pt x="19050" y="11430"/>
                    <a:pt x="28575" y="0"/>
                  </a:cubicBezTo>
                  <a:cubicBezTo>
                    <a:pt x="25717" y="8572"/>
                    <a:pt x="22860" y="17145"/>
                    <a:pt x="20002" y="26670"/>
                  </a:cubicBezTo>
                  <a:cubicBezTo>
                    <a:pt x="18097" y="25717"/>
                    <a:pt x="16192" y="26670"/>
                    <a:pt x="15240" y="26670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20"/>
            <p:cNvSpPr/>
            <p:nvPr/>
          </p:nvSpPr>
          <p:spPr>
            <a:xfrm>
              <a:off x="8076247" y="4296727"/>
              <a:ext cx="22859" cy="31432"/>
            </a:xfrm>
            <a:custGeom>
              <a:avLst/>
              <a:gdLst/>
              <a:ahLst/>
              <a:cxnLst/>
              <a:rect l="l" t="t" r="r" b="b"/>
              <a:pathLst>
                <a:path w="22859" h="31432" extrusionOk="0">
                  <a:moveTo>
                    <a:pt x="22860" y="0"/>
                  </a:moveTo>
                  <a:cubicBezTo>
                    <a:pt x="20002" y="10478"/>
                    <a:pt x="17145" y="20955"/>
                    <a:pt x="14288" y="31432"/>
                  </a:cubicBezTo>
                  <a:cubicBezTo>
                    <a:pt x="9525" y="30480"/>
                    <a:pt x="4763" y="28575"/>
                    <a:pt x="0" y="27622"/>
                  </a:cubicBezTo>
                  <a:cubicBezTo>
                    <a:pt x="7620" y="18097"/>
                    <a:pt x="15240" y="9525"/>
                    <a:pt x="22860" y="0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20"/>
            <p:cNvSpPr/>
            <p:nvPr/>
          </p:nvSpPr>
          <p:spPr>
            <a:xfrm>
              <a:off x="7219949" y="5239702"/>
              <a:ext cx="41909" cy="22859"/>
            </a:xfrm>
            <a:custGeom>
              <a:avLst/>
              <a:gdLst/>
              <a:ahLst/>
              <a:cxnLst/>
              <a:rect l="l" t="t" r="r" b="b"/>
              <a:pathLst>
                <a:path w="41909" h="22859" extrusionOk="0">
                  <a:moveTo>
                    <a:pt x="0" y="9525"/>
                  </a:moveTo>
                  <a:cubicBezTo>
                    <a:pt x="10478" y="6667"/>
                    <a:pt x="21907" y="2857"/>
                    <a:pt x="32385" y="0"/>
                  </a:cubicBezTo>
                  <a:cubicBezTo>
                    <a:pt x="35243" y="5715"/>
                    <a:pt x="39053" y="12382"/>
                    <a:pt x="41910" y="18097"/>
                  </a:cubicBezTo>
                  <a:cubicBezTo>
                    <a:pt x="39053" y="20003"/>
                    <a:pt x="36195" y="21907"/>
                    <a:pt x="32385" y="22860"/>
                  </a:cubicBezTo>
                  <a:cubicBezTo>
                    <a:pt x="21907" y="18097"/>
                    <a:pt x="10478" y="13335"/>
                    <a:pt x="0" y="9525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20"/>
            <p:cNvSpPr/>
            <p:nvPr/>
          </p:nvSpPr>
          <p:spPr>
            <a:xfrm>
              <a:off x="8110537" y="5126354"/>
              <a:ext cx="27622" cy="38100"/>
            </a:xfrm>
            <a:custGeom>
              <a:avLst/>
              <a:gdLst/>
              <a:ahLst/>
              <a:cxnLst/>
              <a:rect l="l" t="t" r="r" b="b"/>
              <a:pathLst>
                <a:path w="27622" h="38100" extrusionOk="0">
                  <a:moveTo>
                    <a:pt x="0" y="38100"/>
                  </a:moveTo>
                  <a:cubicBezTo>
                    <a:pt x="0" y="19050"/>
                    <a:pt x="9525" y="5715"/>
                    <a:pt x="27623" y="0"/>
                  </a:cubicBezTo>
                  <a:cubicBezTo>
                    <a:pt x="19050" y="13335"/>
                    <a:pt x="9525" y="25717"/>
                    <a:pt x="0" y="38100"/>
                  </a:cubicBezTo>
                  <a:close/>
                </a:path>
              </a:pathLst>
            </a:custGeom>
            <a:solidFill>
              <a:srgbClr val="9397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20"/>
            <p:cNvSpPr/>
            <p:nvPr/>
          </p:nvSpPr>
          <p:spPr>
            <a:xfrm>
              <a:off x="7223896" y="5273992"/>
              <a:ext cx="17007" cy="20152"/>
            </a:xfrm>
            <a:custGeom>
              <a:avLst/>
              <a:gdLst/>
              <a:ahLst/>
              <a:cxnLst/>
              <a:rect l="l" t="t" r="r" b="b"/>
              <a:pathLst>
                <a:path w="17007" h="20152" extrusionOk="0">
                  <a:moveTo>
                    <a:pt x="1768" y="0"/>
                  </a:moveTo>
                  <a:cubicBezTo>
                    <a:pt x="5578" y="952"/>
                    <a:pt x="10340" y="952"/>
                    <a:pt x="12245" y="3810"/>
                  </a:cubicBezTo>
                  <a:cubicBezTo>
                    <a:pt x="15103" y="6667"/>
                    <a:pt x="17008" y="11430"/>
                    <a:pt x="17008" y="15240"/>
                  </a:cubicBezTo>
                  <a:cubicBezTo>
                    <a:pt x="17008" y="17145"/>
                    <a:pt x="10340" y="20955"/>
                    <a:pt x="8435" y="20002"/>
                  </a:cubicBezTo>
                  <a:cubicBezTo>
                    <a:pt x="4625" y="19050"/>
                    <a:pt x="1768" y="14288"/>
                    <a:pt x="815" y="11430"/>
                  </a:cubicBezTo>
                  <a:cubicBezTo>
                    <a:pt x="-1090" y="7620"/>
                    <a:pt x="815" y="3810"/>
                    <a:pt x="1768" y="0"/>
                  </a:cubicBezTo>
                  <a:cubicBezTo>
                    <a:pt x="815" y="0"/>
                    <a:pt x="1768" y="0"/>
                    <a:pt x="1768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20"/>
            <p:cNvSpPr/>
            <p:nvPr/>
          </p:nvSpPr>
          <p:spPr>
            <a:xfrm>
              <a:off x="8565831" y="4360077"/>
              <a:ext cx="28575" cy="17945"/>
            </a:xfrm>
            <a:custGeom>
              <a:avLst/>
              <a:gdLst/>
              <a:ahLst/>
              <a:cxnLst/>
              <a:rect l="l" t="t" r="r" b="b"/>
              <a:pathLst>
                <a:path w="28575" h="17945" extrusionOk="0">
                  <a:moveTo>
                    <a:pt x="0" y="10944"/>
                  </a:moveTo>
                  <a:cubicBezTo>
                    <a:pt x="6668" y="-14773"/>
                    <a:pt x="19050" y="13802"/>
                    <a:pt x="28575" y="7135"/>
                  </a:cubicBezTo>
                  <a:cubicBezTo>
                    <a:pt x="20955" y="27137"/>
                    <a:pt x="9525" y="13802"/>
                    <a:pt x="0" y="10944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20"/>
            <p:cNvSpPr/>
            <p:nvPr/>
          </p:nvSpPr>
          <p:spPr>
            <a:xfrm>
              <a:off x="7452359" y="5203506"/>
              <a:ext cx="26670" cy="36195"/>
            </a:xfrm>
            <a:custGeom>
              <a:avLst/>
              <a:gdLst/>
              <a:ahLst/>
              <a:cxnLst/>
              <a:rect l="l" t="t" r="r" b="b"/>
              <a:pathLst>
                <a:path w="26670" h="36195" extrusionOk="0">
                  <a:moveTo>
                    <a:pt x="26670" y="3810"/>
                  </a:moveTo>
                  <a:cubicBezTo>
                    <a:pt x="20003" y="14288"/>
                    <a:pt x="13335" y="25718"/>
                    <a:pt x="6668" y="36195"/>
                  </a:cubicBezTo>
                  <a:cubicBezTo>
                    <a:pt x="4763" y="34290"/>
                    <a:pt x="1905" y="32385"/>
                    <a:pt x="0" y="30480"/>
                  </a:cubicBezTo>
                  <a:cubicBezTo>
                    <a:pt x="7620" y="20003"/>
                    <a:pt x="15240" y="9525"/>
                    <a:pt x="22860" y="0"/>
                  </a:cubicBezTo>
                  <a:cubicBezTo>
                    <a:pt x="24765" y="953"/>
                    <a:pt x="25718" y="1905"/>
                    <a:pt x="26670" y="3810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1" name="Google Shape;1321;p20"/>
            <p:cNvSpPr/>
            <p:nvPr/>
          </p:nvSpPr>
          <p:spPr>
            <a:xfrm>
              <a:off x="8876347" y="3943349"/>
              <a:ext cx="19050" cy="22859"/>
            </a:xfrm>
            <a:custGeom>
              <a:avLst/>
              <a:gdLst/>
              <a:ahLst/>
              <a:cxnLst/>
              <a:rect l="l" t="t" r="r" b="b"/>
              <a:pathLst>
                <a:path w="19050" h="22859" extrusionOk="0">
                  <a:moveTo>
                    <a:pt x="0" y="4763"/>
                  </a:moveTo>
                  <a:cubicBezTo>
                    <a:pt x="6667" y="2857"/>
                    <a:pt x="13335" y="1905"/>
                    <a:pt x="19050" y="0"/>
                  </a:cubicBezTo>
                  <a:cubicBezTo>
                    <a:pt x="13335" y="7620"/>
                    <a:pt x="7620" y="15240"/>
                    <a:pt x="1905" y="22860"/>
                  </a:cubicBezTo>
                  <a:cubicBezTo>
                    <a:pt x="1905" y="17145"/>
                    <a:pt x="952" y="11430"/>
                    <a:pt x="0" y="4763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2" name="Google Shape;1322;p20"/>
            <p:cNvSpPr/>
            <p:nvPr/>
          </p:nvSpPr>
          <p:spPr>
            <a:xfrm>
              <a:off x="7335202" y="5096827"/>
              <a:ext cx="19050" cy="21907"/>
            </a:xfrm>
            <a:custGeom>
              <a:avLst/>
              <a:gdLst/>
              <a:ahLst/>
              <a:cxnLst/>
              <a:rect l="l" t="t" r="r" b="b"/>
              <a:pathLst>
                <a:path w="19050" h="21907" extrusionOk="0">
                  <a:moveTo>
                    <a:pt x="1905" y="0"/>
                  </a:moveTo>
                  <a:cubicBezTo>
                    <a:pt x="6667" y="0"/>
                    <a:pt x="11430" y="953"/>
                    <a:pt x="19050" y="953"/>
                  </a:cubicBezTo>
                  <a:cubicBezTo>
                    <a:pt x="14288" y="7620"/>
                    <a:pt x="10478" y="13335"/>
                    <a:pt x="4763" y="21907"/>
                  </a:cubicBezTo>
                  <a:cubicBezTo>
                    <a:pt x="2857" y="12382"/>
                    <a:pt x="1905" y="6667"/>
                    <a:pt x="0" y="953"/>
                  </a:cubicBezTo>
                  <a:cubicBezTo>
                    <a:pt x="0" y="1905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1323;p20"/>
            <p:cNvSpPr/>
            <p:nvPr/>
          </p:nvSpPr>
          <p:spPr>
            <a:xfrm>
              <a:off x="7246619" y="4768214"/>
              <a:ext cx="18952" cy="14287"/>
            </a:xfrm>
            <a:custGeom>
              <a:avLst/>
              <a:gdLst/>
              <a:ahLst/>
              <a:cxnLst/>
              <a:rect l="l" t="t" r="r" b="b"/>
              <a:pathLst>
                <a:path w="18952" h="14287" extrusionOk="0">
                  <a:moveTo>
                    <a:pt x="10478" y="0"/>
                  </a:moveTo>
                  <a:cubicBezTo>
                    <a:pt x="24765" y="3810"/>
                    <a:pt x="18098" y="9525"/>
                    <a:pt x="11430" y="14288"/>
                  </a:cubicBezTo>
                  <a:cubicBezTo>
                    <a:pt x="7620" y="14288"/>
                    <a:pt x="3810" y="14288"/>
                    <a:pt x="0" y="14288"/>
                  </a:cubicBezTo>
                  <a:cubicBezTo>
                    <a:pt x="2858" y="8572"/>
                    <a:pt x="6668" y="3810"/>
                    <a:pt x="10478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4" name="Google Shape;1324;p20"/>
            <p:cNvSpPr/>
            <p:nvPr/>
          </p:nvSpPr>
          <p:spPr>
            <a:xfrm>
              <a:off x="7475219" y="5179694"/>
              <a:ext cx="19050" cy="26670"/>
            </a:xfrm>
            <a:custGeom>
              <a:avLst/>
              <a:gdLst/>
              <a:ahLst/>
              <a:cxnLst/>
              <a:rect l="l" t="t" r="r" b="b"/>
              <a:pathLst>
                <a:path w="19050" h="26670" extrusionOk="0">
                  <a:moveTo>
                    <a:pt x="0" y="23813"/>
                  </a:moveTo>
                  <a:cubicBezTo>
                    <a:pt x="4763" y="16193"/>
                    <a:pt x="8573" y="8573"/>
                    <a:pt x="13335" y="0"/>
                  </a:cubicBezTo>
                  <a:cubicBezTo>
                    <a:pt x="15240" y="953"/>
                    <a:pt x="17145" y="1905"/>
                    <a:pt x="19050" y="2858"/>
                  </a:cubicBezTo>
                  <a:cubicBezTo>
                    <a:pt x="14288" y="10478"/>
                    <a:pt x="9525" y="19050"/>
                    <a:pt x="4763" y="26670"/>
                  </a:cubicBezTo>
                  <a:cubicBezTo>
                    <a:pt x="2858" y="25718"/>
                    <a:pt x="1905" y="24765"/>
                    <a:pt x="0" y="23813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5" name="Google Shape;1325;p20"/>
            <p:cNvSpPr/>
            <p:nvPr/>
          </p:nvSpPr>
          <p:spPr>
            <a:xfrm>
              <a:off x="8283892" y="4398644"/>
              <a:ext cx="32384" cy="1905"/>
            </a:xfrm>
            <a:custGeom>
              <a:avLst/>
              <a:gdLst/>
              <a:ahLst/>
              <a:cxnLst/>
              <a:rect l="l" t="t" r="r" b="b"/>
              <a:pathLst>
                <a:path w="32384" h="1905" extrusionOk="0">
                  <a:moveTo>
                    <a:pt x="32385" y="0"/>
                  </a:moveTo>
                  <a:cubicBezTo>
                    <a:pt x="21907" y="953"/>
                    <a:pt x="10477" y="953"/>
                    <a:pt x="0" y="1905"/>
                  </a:cubicBezTo>
                  <a:cubicBezTo>
                    <a:pt x="10477" y="1905"/>
                    <a:pt x="21907" y="953"/>
                    <a:pt x="32385" y="0"/>
                  </a:cubicBezTo>
                  <a:close/>
                </a:path>
              </a:pathLst>
            </a:custGeom>
            <a:solidFill>
              <a:srgbClr val="548C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6" name="Google Shape;1326;p20"/>
            <p:cNvSpPr/>
            <p:nvPr/>
          </p:nvSpPr>
          <p:spPr>
            <a:xfrm>
              <a:off x="7063739" y="4960619"/>
              <a:ext cx="14287" cy="14287"/>
            </a:xfrm>
            <a:custGeom>
              <a:avLst/>
              <a:gdLst/>
              <a:ahLst/>
              <a:cxnLst/>
              <a:rect l="l" t="t" r="r" b="b"/>
              <a:pathLst>
                <a:path w="14287" h="14287" extrusionOk="0">
                  <a:moveTo>
                    <a:pt x="0" y="14288"/>
                  </a:moveTo>
                  <a:cubicBezTo>
                    <a:pt x="4763" y="9525"/>
                    <a:pt x="9525" y="4763"/>
                    <a:pt x="14288" y="0"/>
                  </a:cubicBezTo>
                  <a:cubicBezTo>
                    <a:pt x="9525" y="4763"/>
                    <a:pt x="4763" y="9525"/>
                    <a:pt x="0" y="14288"/>
                  </a:cubicBezTo>
                  <a:close/>
                </a:path>
              </a:pathLst>
            </a:custGeom>
            <a:solidFill>
              <a:srgbClr val="9A6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7" name="Google Shape;1327;p20"/>
            <p:cNvSpPr/>
            <p:nvPr/>
          </p:nvSpPr>
          <p:spPr>
            <a:xfrm>
              <a:off x="8228647" y="3764279"/>
              <a:ext cx="17144" cy="7619"/>
            </a:xfrm>
            <a:custGeom>
              <a:avLst/>
              <a:gdLst/>
              <a:ahLst/>
              <a:cxnLst/>
              <a:rect l="l" t="t" r="r" b="b"/>
              <a:pathLst>
                <a:path w="17144" h="7619" extrusionOk="0">
                  <a:moveTo>
                    <a:pt x="1905" y="0"/>
                  </a:moveTo>
                  <a:cubicBezTo>
                    <a:pt x="6667" y="0"/>
                    <a:pt x="12382" y="0"/>
                    <a:pt x="17145" y="952"/>
                  </a:cubicBezTo>
                  <a:cubicBezTo>
                    <a:pt x="11430" y="2857"/>
                    <a:pt x="5715" y="5715"/>
                    <a:pt x="0" y="7620"/>
                  </a:cubicBezTo>
                  <a:cubicBezTo>
                    <a:pt x="0" y="5715"/>
                    <a:pt x="952" y="2857"/>
                    <a:pt x="1905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8" name="Google Shape;1328;p20"/>
            <p:cNvSpPr/>
            <p:nvPr/>
          </p:nvSpPr>
          <p:spPr>
            <a:xfrm>
              <a:off x="6771321" y="4796789"/>
              <a:ext cx="9525" cy="17144"/>
            </a:xfrm>
            <a:custGeom>
              <a:avLst/>
              <a:gdLst/>
              <a:ahLst/>
              <a:cxnLst/>
              <a:rect l="l" t="t" r="r" b="b"/>
              <a:pathLst>
                <a:path w="9525" h="17144" extrusionOk="0">
                  <a:moveTo>
                    <a:pt x="0" y="0"/>
                  </a:moveTo>
                  <a:cubicBezTo>
                    <a:pt x="2858" y="5715"/>
                    <a:pt x="5715" y="11430"/>
                    <a:pt x="9525" y="17145"/>
                  </a:cubicBezTo>
                  <a:cubicBezTo>
                    <a:pt x="5715" y="11430"/>
                    <a:pt x="2858" y="5715"/>
                    <a:pt x="0" y="0"/>
                  </a:cubicBezTo>
                  <a:close/>
                </a:path>
              </a:pathLst>
            </a:custGeom>
            <a:solidFill>
              <a:srgbClr val="8331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9" name="Google Shape;1329;p20"/>
            <p:cNvSpPr/>
            <p:nvPr/>
          </p:nvSpPr>
          <p:spPr>
            <a:xfrm>
              <a:off x="7680959" y="4141469"/>
              <a:ext cx="11430" cy="9525"/>
            </a:xfrm>
            <a:custGeom>
              <a:avLst/>
              <a:gdLst/>
              <a:ahLst/>
              <a:cxnLst/>
              <a:rect l="l" t="t" r="r" b="b"/>
              <a:pathLst>
                <a:path w="11430" h="9525" extrusionOk="0">
                  <a:moveTo>
                    <a:pt x="0" y="9525"/>
                  </a:moveTo>
                  <a:cubicBezTo>
                    <a:pt x="3810" y="6668"/>
                    <a:pt x="7620" y="2858"/>
                    <a:pt x="11430" y="0"/>
                  </a:cubicBezTo>
                  <a:cubicBezTo>
                    <a:pt x="8572" y="2858"/>
                    <a:pt x="6668" y="6668"/>
                    <a:pt x="3810" y="9525"/>
                  </a:cubicBezTo>
                  <a:cubicBezTo>
                    <a:pt x="1905" y="9525"/>
                    <a:pt x="953" y="9525"/>
                    <a:pt x="0" y="9525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0" name="Google Shape;1330;p20"/>
            <p:cNvSpPr/>
            <p:nvPr/>
          </p:nvSpPr>
          <p:spPr>
            <a:xfrm>
              <a:off x="7331392" y="5304471"/>
              <a:ext cx="17144" cy="9525"/>
            </a:xfrm>
            <a:custGeom>
              <a:avLst/>
              <a:gdLst/>
              <a:ahLst/>
              <a:cxnLst/>
              <a:rect l="l" t="t" r="r" b="b"/>
              <a:pathLst>
                <a:path w="17144" h="9525" extrusionOk="0">
                  <a:moveTo>
                    <a:pt x="0" y="9525"/>
                  </a:moveTo>
                  <a:cubicBezTo>
                    <a:pt x="3810" y="6668"/>
                    <a:pt x="7620" y="2858"/>
                    <a:pt x="11430" y="0"/>
                  </a:cubicBezTo>
                  <a:cubicBezTo>
                    <a:pt x="13335" y="2858"/>
                    <a:pt x="15240" y="5715"/>
                    <a:pt x="17145" y="9525"/>
                  </a:cubicBezTo>
                  <a:cubicBezTo>
                    <a:pt x="11430" y="8572"/>
                    <a:pt x="5715" y="9525"/>
                    <a:pt x="0" y="9525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1" name="Google Shape;1331;p20"/>
            <p:cNvSpPr/>
            <p:nvPr/>
          </p:nvSpPr>
          <p:spPr>
            <a:xfrm>
              <a:off x="8138159" y="5113019"/>
              <a:ext cx="9525" cy="13335"/>
            </a:xfrm>
            <a:custGeom>
              <a:avLst/>
              <a:gdLst/>
              <a:ahLst/>
              <a:cxnLst/>
              <a:rect l="l" t="t" r="r" b="b"/>
              <a:pathLst>
                <a:path w="9525" h="13335" extrusionOk="0">
                  <a:moveTo>
                    <a:pt x="0" y="13335"/>
                  </a:moveTo>
                  <a:cubicBezTo>
                    <a:pt x="2857" y="8573"/>
                    <a:pt x="6667" y="3810"/>
                    <a:pt x="9525" y="0"/>
                  </a:cubicBezTo>
                  <a:cubicBezTo>
                    <a:pt x="6667" y="4763"/>
                    <a:pt x="3810" y="9525"/>
                    <a:pt x="0" y="13335"/>
                  </a:cubicBezTo>
                  <a:close/>
                </a:path>
              </a:pathLst>
            </a:custGeom>
            <a:solidFill>
              <a:srgbClr val="9397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2" name="Google Shape;1332;p20"/>
            <p:cNvSpPr/>
            <p:nvPr/>
          </p:nvSpPr>
          <p:spPr>
            <a:xfrm>
              <a:off x="6634162" y="5210174"/>
              <a:ext cx="10477" cy="8572"/>
            </a:xfrm>
            <a:custGeom>
              <a:avLst/>
              <a:gdLst/>
              <a:ahLst/>
              <a:cxnLst/>
              <a:rect l="l" t="t" r="r" b="b"/>
              <a:pathLst>
                <a:path w="10477" h="8572" extrusionOk="0">
                  <a:moveTo>
                    <a:pt x="10478" y="0"/>
                  </a:moveTo>
                  <a:cubicBezTo>
                    <a:pt x="6668" y="2857"/>
                    <a:pt x="2857" y="5715"/>
                    <a:pt x="0" y="8572"/>
                  </a:cubicBezTo>
                  <a:cubicBezTo>
                    <a:pt x="2857" y="5715"/>
                    <a:pt x="6668" y="2857"/>
                    <a:pt x="10478" y="0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3" name="Google Shape;1333;p20"/>
            <p:cNvSpPr/>
            <p:nvPr/>
          </p:nvSpPr>
          <p:spPr>
            <a:xfrm>
              <a:off x="8546781" y="4367212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5" extrusionOk="0">
                  <a:moveTo>
                    <a:pt x="0" y="0"/>
                  </a:moveTo>
                  <a:cubicBezTo>
                    <a:pt x="2857" y="953"/>
                    <a:pt x="6668" y="953"/>
                    <a:pt x="9525" y="1905"/>
                  </a:cubicBezTo>
                  <a:cubicBezTo>
                    <a:pt x="6668" y="953"/>
                    <a:pt x="2857" y="953"/>
                    <a:pt x="0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4" name="Google Shape;1334;p20"/>
            <p:cNvSpPr/>
            <p:nvPr/>
          </p:nvSpPr>
          <p:spPr>
            <a:xfrm>
              <a:off x="8585834" y="4046219"/>
              <a:ext cx="14287" cy="4762"/>
            </a:xfrm>
            <a:custGeom>
              <a:avLst/>
              <a:gdLst/>
              <a:ahLst/>
              <a:cxnLst/>
              <a:rect l="l" t="t" r="r" b="b"/>
              <a:pathLst>
                <a:path w="14287" h="4762" extrusionOk="0">
                  <a:moveTo>
                    <a:pt x="14288" y="4763"/>
                  </a:moveTo>
                  <a:cubicBezTo>
                    <a:pt x="9525" y="2858"/>
                    <a:pt x="4763" y="1905"/>
                    <a:pt x="0" y="0"/>
                  </a:cubicBezTo>
                  <a:cubicBezTo>
                    <a:pt x="4763" y="1905"/>
                    <a:pt x="9525" y="2858"/>
                    <a:pt x="14288" y="4763"/>
                  </a:cubicBezTo>
                  <a:close/>
                </a:path>
              </a:pathLst>
            </a:custGeom>
            <a:solidFill>
              <a:srgbClr val="548C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5" name="Google Shape;1335;p20"/>
            <p:cNvSpPr/>
            <p:nvPr/>
          </p:nvSpPr>
          <p:spPr>
            <a:xfrm>
              <a:off x="7802879" y="4988242"/>
              <a:ext cx="7619" cy="11429"/>
            </a:xfrm>
            <a:custGeom>
              <a:avLst/>
              <a:gdLst/>
              <a:ahLst/>
              <a:cxnLst/>
              <a:rect l="l" t="t" r="r" b="b"/>
              <a:pathLst>
                <a:path w="7619" h="11429" extrusionOk="0">
                  <a:moveTo>
                    <a:pt x="0" y="11430"/>
                  </a:moveTo>
                  <a:cubicBezTo>
                    <a:pt x="2857" y="7620"/>
                    <a:pt x="5715" y="3810"/>
                    <a:pt x="7620" y="0"/>
                  </a:cubicBezTo>
                  <a:cubicBezTo>
                    <a:pt x="5715" y="4763"/>
                    <a:pt x="2857" y="7620"/>
                    <a:pt x="0" y="11430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6" name="Google Shape;1336;p20"/>
            <p:cNvSpPr/>
            <p:nvPr/>
          </p:nvSpPr>
          <p:spPr>
            <a:xfrm>
              <a:off x="8235314" y="3730942"/>
              <a:ext cx="3810" cy="15239"/>
            </a:xfrm>
            <a:custGeom>
              <a:avLst/>
              <a:gdLst/>
              <a:ahLst/>
              <a:cxnLst/>
              <a:rect l="l" t="t" r="r" b="b"/>
              <a:pathLst>
                <a:path w="3810" h="15239" extrusionOk="0">
                  <a:moveTo>
                    <a:pt x="3810" y="0"/>
                  </a:moveTo>
                  <a:cubicBezTo>
                    <a:pt x="2858" y="4763"/>
                    <a:pt x="1905" y="9525"/>
                    <a:pt x="0" y="15240"/>
                  </a:cubicBezTo>
                  <a:cubicBezTo>
                    <a:pt x="1905" y="9525"/>
                    <a:pt x="2858" y="4763"/>
                    <a:pt x="3810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7" name="Google Shape;1337;p20"/>
            <p:cNvSpPr/>
            <p:nvPr/>
          </p:nvSpPr>
          <p:spPr>
            <a:xfrm>
              <a:off x="7186612" y="5248274"/>
              <a:ext cx="12382" cy="2857"/>
            </a:xfrm>
            <a:custGeom>
              <a:avLst/>
              <a:gdLst/>
              <a:ahLst/>
              <a:cxnLst/>
              <a:rect l="l" t="t" r="r" b="b"/>
              <a:pathLst>
                <a:path w="12382" h="2857" extrusionOk="0">
                  <a:moveTo>
                    <a:pt x="0" y="0"/>
                  </a:moveTo>
                  <a:cubicBezTo>
                    <a:pt x="3810" y="953"/>
                    <a:pt x="8572" y="1905"/>
                    <a:pt x="12382" y="2857"/>
                  </a:cubicBezTo>
                  <a:cubicBezTo>
                    <a:pt x="8572" y="1905"/>
                    <a:pt x="4763" y="953"/>
                    <a:pt x="0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8" name="Google Shape;1338;p20"/>
            <p:cNvSpPr/>
            <p:nvPr/>
          </p:nvSpPr>
          <p:spPr>
            <a:xfrm>
              <a:off x="8874442" y="3691889"/>
              <a:ext cx="12382" cy="5715"/>
            </a:xfrm>
            <a:custGeom>
              <a:avLst/>
              <a:gdLst/>
              <a:ahLst/>
              <a:cxnLst/>
              <a:rect l="l" t="t" r="r" b="b"/>
              <a:pathLst>
                <a:path w="12382" h="5715" extrusionOk="0">
                  <a:moveTo>
                    <a:pt x="12382" y="5715"/>
                  </a:moveTo>
                  <a:cubicBezTo>
                    <a:pt x="8572" y="3810"/>
                    <a:pt x="3810" y="1905"/>
                    <a:pt x="0" y="0"/>
                  </a:cubicBezTo>
                  <a:cubicBezTo>
                    <a:pt x="3810" y="2857"/>
                    <a:pt x="7620" y="3810"/>
                    <a:pt x="12382" y="5715"/>
                  </a:cubicBezTo>
                  <a:close/>
                </a:path>
              </a:pathLst>
            </a:custGeom>
            <a:solidFill>
              <a:srgbClr val="373B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1339;p20"/>
            <p:cNvSpPr/>
            <p:nvPr/>
          </p:nvSpPr>
          <p:spPr>
            <a:xfrm>
              <a:off x="6629399" y="4551044"/>
              <a:ext cx="5715" cy="11430"/>
            </a:xfrm>
            <a:custGeom>
              <a:avLst/>
              <a:gdLst/>
              <a:ahLst/>
              <a:cxnLst/>
              <a:rect l="l" t="t" r="r" b="b"/>
              <a:pathLst>
                <a:path w="5715" h="11430" extrusionOk="0">
                  <a:moveTo>
                    <a:pt x="0" y="0"/>
                  </a:moveTo>
                  <a:cubicBezTo>
                    <a:pt x="1905" y="3810"/>
                    <a:pt x="3810" y="7620"/>
                    <a:pt x="5715" y="11430"/>
                  </a:cubicBezTo>
                  <a:cubicBezTo>
                    <a:pt x="3810" y="7620"/>
                    <a:pt x="1905" y="3810"/>
                    <a:pt x="0" y="0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0" name="Google Shape;1340;p20"/>
            <p:cNvSpPr/>
            <p:nvPr/>
          </p:nvSpPr>
          <p:spPr>
            <a:xfrm>
              <a:off x="7676196" y="4150994"/>
              <a:ext cx="8572" cy="9525"/>
            </a:xfrm>
            <a:custGeom>
              <a:avLst/>
              <a:gdLst/>
              <a:ahLst/>
              <a:cxnLst/>
              <a:rect l="l" t="t" r="r" b="b"/>
              <a:pathLst>
                <a:path w="8572" h="9525" extrusionOk="0">
                  <a:moveTo>
                    <a:pt x="4763" y="0"/>
                  </a:moveTo>
                  <a:cubicBezTo>
                    <a:pt x="5715" y="0"/>
                    <a:pt x="7620" y="0"/>
                    <a:pt x="8572" y="0"/>
                  </a:cubicBezTo>
                  <a:cubicBezTo>
                    <a:pt x="5715" y="2858"/>
                    <a:pt x="2858" y="5715"/>
                    <a:pt x="0" y="9525"/>
                  </a:cubicBezTo>
                  <a:cubicBezTo>
                    <a:pt x="0" y="7620"/>
                    <a:pt x="0" y="6668"/>
                    <a:pt x="0" y="4763"/>
                  </a:cubicBezTo>
                  <a:cubicBezTo>
                    <a:pt x="0" y="4763"/>
                    <a:pt x="0" y="4763"/>
                    <a:pt x="0" y="4763"/>
                  </a:cubicBezTo>
                  <a:cubicBezTo>
                    <a:pt x="953" y="2858"/>
                    <a:pt x="2858" y="1905"/>
                    <a:pt x="4763" y="0"/>
                  </a:cubicBezTo>
                  <a:cubicBezTo>
                    <a:pt x="3810" y="0"/>
                    <a:pt x="4763" y="0"/>
                    <a:pt x="4763" y="0"/>
                  </a:cubicBezTo>
                  <a:close/>
                </a:path>
              </a:pathLst>
            </a:custGeom>
            <a:solidFill>
              <a:srgbClr val="8331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1" name="Google Shape;1341;p20"/>
            <p:cNvSpPr/>
            <p:nvPr/>
          </p:nvSpPr>
          <p:spPr>
            <a:xfrm>
              <a:off x="6594156" y="4381499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10" h="11430" extrusionOk="0">
                  <a:moveTo>
                    <a:pt x="3810" y="0"/>
                  </a:moveTo>
                  <a:cubicBezTo>
                    <a:pt x="2858" y="3810"/>
                    <a:pt x="953" y="7620"/>
                    <a:pt x="0" y="11430"/>
                  </a:cubicBezTo>
                  <a:cubicBezTo>
                    <a:pt x="953" y="7620"/>
                    <a:pt x="1905" y="3810"/>
                    <a:pt x="3810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2" name="Google Shape;1342;p20"/>
            <p:cNvSpPr/>
            <p:nvPr/>
          </p:nvSpPr>
          <p:spPr>
            <a:xfrm>
              <a:off x="6677977" y="4635817"/>
              <a:ext cx="3809" cy="5714"/>
            </a:xfrm>
            <a:custGeom>
              <a:avLst/>
              <a:gdLst/>
              <a:ahLst/>
              <a:cxnLst/>
              <a:rect l="l" t="t" r="r" b="b"/>
              <a:pathLst>
                <a:path w="3809" h="5714" extrusionOk="0">
                  <a:moveTo>
                    <a:pt x="0" y="0"/>
                  </a:moveTo>
                  <a:cubicBezTo>
                    <a:pt x="953" y="1905"/>
                    <a:pt x="2857" y="3810"/>
                    <a:pt x="3810" y="5715"/>
                  </a:cubicBezTo>
                  <a:cubicBezTo>
                    <a:pt x="1905" y="3810"/>
                    <a:pt x="953" y="1905"/>
                    <a:pt x="0" y="0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3" name="Google Shape;1343;p20"/>
            <p:cNvSpPr/>
            <p:nvPr/>
          </p:nvSpPr>
          <p:spPr>
            <a:xfrm>
              <a:off x="8254364" y="4889181"/>
              <a:ext cx="4762" cy="6667"/>
            </a:xfrm>
            <a:custGeom>
              <a:avLst/>
              <a:gdLst/>
              <a:ahLst/>
              <a:cxnLst/>
              <a:rect l="l" t="t" r="r" b="b"/>
              <a:pathLst>
                <a:path w="4762" h="6667" extrusionOk="0">
                  <a:moveTo>
                    <a:pt x="4763" y="0"/>
                  </a:moveTo>
                  <a:cubicBezTo>
                    <a:pt x="4763" y="1905"/>
                    <a:pt x="4763" y="4763"/>
                    <a:pt x="3810" y="6668"/>
                  </a:cubicBezTo>
                  <a:cubicBezTo>
                    <a:pt x="2858" y="5715"/>
                    <a:pt x="953" y="5715"/>
                    <a:pt x="0" y="4763"/>
                  </a:cubicBezTo>
                  <a:cubicBezTo>
                    <a:pt x="1905" y="3810"/>
                    <a:pt x="2858" y="1905"/>
                    <a:pt x="4763" y="0"/>
                  </a:cubicBezTo>
                  <a:close/>
                </a:path>
              </a:pathLst>
            </a:custGeom>
            <a:solidFill>
              <a:srgbClr val="AD7C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4" name="Google Shape;1344;p20"/>
            <p:cNvSpPr/>
            <p:nvPr/>
          </p:nvSpPr>
          <p:spPr>
            <a:xfrm>
              <a:off x="8259126" y="4884419"/>
              <a:ext cx="4762" cy="5715"/>
            </a:xfrm>
            <a:custGeom>
              <a:avLst/>
              <a:gdLst/>
              <a:ahLst/>
              <a:cxnLst/>
              <a:rect l="l" t="t" r="r" b="b"/>
              <a:pathLst>
                <a:path w="4762" h="5715" extrusionOk="0">
                  <a:moveTo>
                    <a:pt x="4763" y="0"/>
                  </a:moveTo>
                  <a:cubicBezTo>
                    <a:pt x="2858" y="1905"/>
                    <a:pt x="953" y="3810"/>
                    <a:pt x="0" y="5715"/>
                  </a:cubicBezTo>
                  <a:cubicBezTo>
                    <a:pt x="953" y="3810"/>
                    <a:pt x="2858" y="1905"/>
                    <a:pt x="4763" y="0"/>
                  </a:cubicBezTo>
                  <a:close/>
                </a:path>
              </a:pathLst>
            </a:custGeom>
            <a:solidFill>
              <a:srgbClr val="AD7C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5" name="Google Shape;1345;p20"/>
            <p:cNvSpPr/>
            <p:nvPr/>
          </p:nvSpPr>
          <p:spPr>
            <a:xfrm>
              <a:off x="7058977" y="4974906"/>
              <a:ext cx="4762" cy="5715"/>
            </a:xfrm>
            <a:custGeom>
              <a:avLst/>
              <a:gdLst/>
              <a:ahLst/>
              <a:cxnLst/>
              <a:rect l="l" t="t" r="r" b="b"/>
              <a:pathLst>
                <a:path w="4762" h="5715" extrusionOk="0">
                  <a:moveTo>
                    <a:pt x="0" y="5715"/>
                  </a:moveTo>
                  <a:cubicBezTo>
                    <a:pt x="1905" y="3810"/>
                    <a:pt x="2857" y="1905"/>
                    <a:pt x="4763" y="0"/>
                  </a:cubicBezTo>
                  <a:cubicBezTo>
                    <a:pt x="3810" y="1905"/>
                    <a:pt x="1905" y="3810"/>
                    <a:pt x="0" y="5715"/>
                  </a:cubicBezTo>
                  <a:close/>
                </a:path>
              </a:pathLst>
            </a:custGeom>
            <a:solidFill>
              <a:srgbClr val="9A6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6" name="Google Shape;1346;p20"/>
            <p:cNvSpPr/>
            <p:nvPr/>
          </p:nvSpPr>
          <p:spPr>
            <a:xfrm>
              <a:off x="8186737" y="5056821"/>
              <a:ext cx="4762" cy="4762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0" y="4763"/>
                  </a:moveTo>
                  <a:cubicBezTo>
                    <a:pt x="1905" y="2858"/>
                    <a:pt x="2857" y="1905"/>
                    <a:pt x="4763" y="0"/>
                  </a:cubicBezTo>
                  <a:cubicBezTo>
                    <a:pt x="2857" y="953"/>
                    <a:pt x="952" y="2858"/>
                    <a:pt x="0" y="4763"/>
                  </a:cubicBezTo>
                  <a:close/>
                </a:path>
              </a:pathLst>
            </a:custGeom>
            <a:solidFill>
              <a:srgbClr val="9397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7" name="Google Shape;1347;p20"/>
            <p:cNvSpPr/>
            <p:nvPr/>
          </p:nvSpPr>
          <p:spPr>
            <a:xfrm>
              <a:off x="8181974" y="5061584"/>
              <a:ext cx="3810" cy="4762"/>
            </a:xfrm>
            <a:custGeom>
              <a:avLst/>
              <a:gdLst/>
              <a:ahLst/>
              <a:cxnLst/>
              <a:rect l="l" t="t" r="r" b="b"/>
              <a:pathLst>
                <a:path w="3810" h="4762" extrusionOk="0">
                  <a:moveTo>
                    <a:pt x="0" y="4763"/>
                  </a:moveTo>
                  <a:cubicBezTo>
                    <a:pt x="952" y="2858"/>
                    <a:pt x="2857" y="1905"/>
                    <a:pt x="3810" y="0"/>
                  </a:cubicBezTo>
                  <a:cubicBezTo>
                    <a:pt x="2857" y="1905"/>
                    <a:pt x="1905" y="2858"/>
                    <a:pt x="0" y="4763"/>
                  </a:cubicBezTo>
                  <a:close/>
                </a:path>
              </a:pathLst>
            </a:custGeom>
            <a:solidFill>
              <a:srgbClr val="9397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8" name="Google Shape;1348;p20"/>
            <p:cNvSpPr/>
            <p:nvPr/>
          </p:nvSpPr>
          <p:spPr>
            <a:xfrm>
              <a:off x="8579167" y="4044314"/>
              <a:ext cx="5714" cy="1904"/>
            </a:xfrm>
            <a:custGeom>
              <a:avLst/>
              <a:gdLst/>
              <a:ahLst/>
              <a:cxnLst/>
              <a:rect l="l" t="t" r="r" b="b"/>
              <a:pathLst>
                <a:path w="5714" h="1904" extrusionOk="0">
                  <a:moveTo>
                    <a:pt x="5715" y="1905"/>
                  </a:moveTo>
                  <a:cubicBezTo>
                    <a:pt x="3810" y="953"/>
                    <a:pt x="1905" y="953"/>
                    <a:pt x="0" y="0"/>
                  </a:cubicBezTo>
                  <a:cubicBezTo>
                    <a:pt x="1905" y="953"/>
                    <a:pt x="3810" y="1905"/>
                    <a:pt x="5715" y="1905"/>
                  </a:cubicBezTo>
                  <a:close/>
                </a:path>
              </a:pathLst>
            </a:custGeom>
            <a:solidFill>
              <a:srgbClr val="548C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9" name="Google Shape;1349;p20"/>
            <p:cNvSpPr/>
            <p:nvPr/>
          </p:nvSpPr>
          <p:spPr>
            <a:xfrm>
              <a:off x="7054214" y="4980621"/>
              <a:ext cx="4762" cy="4762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0" y="4763"/>
                  </a:moveTo>
                  <a:cubicBezTo>
                    <a:pt x="1905" y="2858"/>
                    <a:pt x="3810" y="953"/>
                    <a:pt x="4763" y="0"/>
                  </a:cubicBezTo>
                  <a:cubicBezTo>
                    <a:pt x="3810" y="953"/>
                    <a:pt x="1905" y="2858"/>
                    <a:pt x="0" y="4763"/>
                  </a:cubicBezTo>
                  <a:close/>
                </a:path>
              </a:pathLst>
            </a:custGeom>
            <a:solidFill>
              <a:srgbClr val="9A6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0" name="Google Shape;1350;p20"/>
            <p:cNvSpPr/>
            <p:nvPr/>
          </p:nvSpPr>
          <p:spPr>
            <a:xfrm>
              <a:off x="8410574" y="3859529"/>
              <a:ext cx="4762" cy="5714"/>
            </a:xfrm>
            <a:custGeom>
              <a:avLst/>
              <a:gdLst/>
              <a:ahLst/>
              <a:cxnLst/>
              <a:rect l="l" t="t" r="r" b="b"/>
              <a:pathLst>
                <a:path w="4762" h="5714" extrusionOk="0">
                  <a:moveTo>
                    <a:pt x="0" y="5715"/>
                  </a:moveTo>
                  <a:cubicBezTo>
                    <a:pt x="1905" y="3810"/>
                    <a:pt x="2857" y="1905"/>
                    <a:pt x="4763" y="0"/>
                  </a:cubicBezTo>
                  <a:cubicBezTo>
                    <a:pt x="3810" y="1905"/>
                    <a:pt x="1905" y="3810"/>
                    <a:pt x="0" y="5715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1" name="Google Shape;1351;p20"/>
            <p:cNvSpPr/>
            <p:nvPr/>
          </p:nvSpPr>
          <p:spPr>
            <a:xfrm>
              <a:off x="8190547" y="5051106"/>
              <a:ext cx="5714" cy="5715"/>
            </a:xfrm>
            <a:custGeom>
              <a:avLst/>
              <a:gdLst/>
              <a:ahLst/>
              <a:cxnLst/>
              <a:rect l="l" t="t" r="r" b="b"/>
              <a:pathLst>
                <a:path w="5714" h="5715" extrusionOk="0">
                  <a:moveTo>
                    <a:pt x="0" y="5715"/>
                  </a:moveTo>
                  <a:cubicBezTo>
                    <a:pt x="1905" y="3810"/>
                    <a:pt x="3810" y="1905"/>
                    <a:pt x="5715" y="0"/>
                  </a:cubicBezTo>
                  <a:cubicBezTo>
                    <a:pt x="3810" y="1905"/>
                    <a:pt x="1905" y="3810"/>
                    <a:pt x="0" y="5715"/>
                  </a:cubicBezTo>
                  <a:close/>
                </a:path>
              </a:pathLst>
            </a:custGeom>
            <a:solidFill>
              <a:srgbClr val="9397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2" name="Google Shape;1352;p20"/>
            <p:cNvSpPr/>
            <p:nvPr/>
          </p:nvSpPr>
          <p:spPr>
            <a:xfrm>
              <a:off x="7180896" y="5244464"/>
              <a:ext cx="4762" cy="3809"/>
            </a:xfrm>
            <a:custGeom>
              <a:avLst/>
              <a:gdLst/>
              <a:ahLst/>
              <a:cxnLst/>
              <a:rect l="l" t="t" r="r" b="b"/>
              <a:pathLst>
                <a:path w="4762" h="3809" extrusionOk="0">
                  <a:moveTo>
                    <a:pt x="0" y="0"/>
                  </a:moveTo>
                  <a:cubicBezTo>
                    <a:pt x="1905" y="953"/>
                    <a:pt x="2858" y="1905"/>
                    <a:pt x="4763" y="3810"/>
                  </a:cubicBezTo>
                  <a:cubicBezTo>
                    <a:pt x="2858" y="1905"/>
                    <a:pt x="1905" y="953"/>
                    <a:pt x="0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3" name="Google Shape;1353;p20"/>
            <p:cNvSpPr/>
            <p:nvPr/>
          </p:nvSpPr>
          <p:spPr>
            <a:xfrm>
              <a:off x="8233409" y="3746181"/>
              <a:ext cx="1904" cy="4762"/>
            </a:xfrm>
            <a:custGeom>
              <a:avLst/>
              <a:gdLst/>
              <a:ahLst/>
              <a:cxnLst/>
              <a:rect l="l" t="t" r="r" b="b"/>
              <a:pathLst>
                <a:path w="1904" h="4762" extrusionOk="0">
                  <a:moveTo>
                    <a:pt x="1905" y="0"/>
                  </a:moveTo>
                  <a:cubicBezTo>
                    <a:pt x="952" y="1905"/>
                    <a:pt x="952" y="2858"/>
                    <a:pt x="0" y="4763"/>
                  </a:cubicBezTo>
                  <a:cubicBezTo>
                    <a:pt x="952" y="2858"/>
                    <a:pt x="1905" y="1905"/>
                    <a:pt x="1905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4" name="Google Shape;1354;p20"/>
            <p:cNvSpPr/>
            <p:nvPr/>
          </p:nvSpPr>
          <p:spPr>
            <a:xfrm>
              <a:off x="7670481" y="4155756"/>
              <a:ext cx="4762" cy="5715"/>
            </a:xfrm>
            <a:custGeom>
              <a:avLst/>
              <a:gdLst/>
              <a:ahLst/>
              <a:cxnLst/>
              <a:rect l="l" t="t" r="r" b="b"/>
              <a:pathLst>
                <a:path w="4762" h="5715" extrusionOk="0">
                  <a:moveTo>
                    <a:pt x="4763" y="0"/>
                  </a:moveTo>
                  <a:cubicBezTo>
                    <a:pt x="4763" y="1905"/>
                    <a:pt x="4763" y="2858"/>
                    <a:pt x="4763" y="4763"/>
                  </a:cubicBezTo>
                  <a:cubicBezTo>
                    <a:pt x="2858" y="4763"/>
                    <a:pt x="1905" y="5715"/>
                    <a:pt x="0" y="5715"/>
                  </a:cubicBezTo>
                  <a:cubicBezTo>
                    <a:pt x="1905" y="3810"/>
                    <a:pt x="3810" y="1905"/>
                    <a:pt x="4763" y="0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7982901" y="5342571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5" extrusionOk="0">
                  <a:moveTo>
                    <a:pt x="0" y="5715"/>
                  </a:moveTo>
                  <a:cubicBezTo>
                    <a:pt x="953" y="3810"/>
                    <a:pt x="2858" y="1905"/>
                    <a:pt x="3810" y="0"/>
                  </a:cubicBezTo>
                  <a:cubicBezTo>
                    <a:pt x="1905" y="1905"/>
                    <a:pt x="953" y="3810"/>
                    <a:pt x="0" y="5715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6" name="Google Shape;1356;p20"/>
            <p:cNvSpPr/>
            <p:nvPr/>
          </p:nvSpPr>
          <p:spPr>
            <a:xfrm>
              <a:off x="7793354" y="5550217"/>
              <a:ext cx="5714" cy="2857"/>
            </a:xfrm>
            <a:custGeom>
              <a:avLst/>
              <a:gdLst/>
              <a:ahLst/>
              <a:cxnLst/>
              <a:rect l="l" t="t" r="r" b="b"/>
              <a:pathLst>
                <a:path w="5714" h="2857" extrusionOk="0">
                  <a:moveTo>
                    <a:pt x="0" y="2857"/>
                  </a:moveTo>
                  <a:cubicBezTo>
                    <a:pt x="1905" y="1905"/>
                    <a:pt x="3810" y="952"/>
                    <a:pt x="5715" y="0"/>
                  </a:cubicBezTo>
                  <a:cubicBezTo>
                    <a:pt x="3810" y="952"/>
                    <a:pt x="1905" y="1905"/>
                    <a:pt x="0" y="2857"/>
                  </a:cubicBezTo>
                  <a:close/>
                </a:path>
              </a:pathLst>
            </a:custGeom>
            <a:solidFill>
              <a:srgbClr val="8331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20"/>
            <p:cNvSpPr/>
            <p:nvPr/>
          </p:nvSpPr>
          <p:spPr>
            <a:xfrm>
              <a:off x="7080884" y="2895753"/>
              <a:ext cx="761047" cy="855191"/>
            </a:xfrm>
            <a:custGeom>
              <a:avLst/>
              <a:gdLst/>
              <a:ahLst/>
              <a:cxnLst/>
              <a:rect l="l" t="t" r="r" b="b"/>
              <a:pathLst>
                <a:path w="761047" h="855191" extrusionOk="0">
                  <a:moveTo>
                    <a:pt x="582930" y="76999"/>
                  </a:moveTo>
                  <a:cubicBezTo>
                    <a:pt x="589597" y="67474"/>
                    <a:pt x="596265" y="58901"/>
                    <a:pt x="602933" y="49376"/>
                  </a:cubicBezTo>
                  <a:cubicBezTo>
                    <a:pt x="617220" y="42709"/>
                    <a:pt x="635318" y="39851"/>
                    <a:pt x="645795" y="29374"/>
                  </a:cubicBezTo>
                  <a:cubicBezTo>
                    <a:pt x="672465" y="2704"/>
                    <a:pt x="700088" y="-8726"/>
                    <a:pt x="735330" y="7466"/>
                  </a:cubicBezTo>
                  <a:cubicBezTo>
                    <a:pt x="737235" y="9371"/>
                    <a:pt x="738188" y="10324"/>
                    <a:pt x="740092" y="12229"/>
                  </a:cubicBezTo>
                  <a:cubicBezTo>
                    <a:pt x="746760" y="23659"/>
                    <a:pt x="754380" y="35089"/>
                    <a:pt x="761047" y="47471"/>
                  </a:cubicBezTo>
                  <a:cubicBezTo>
                    <a:pt x="740092" y="55091"/>
                    <a:pt x="718185" y="57949"/>
                    <a:pt x="711518" y="82714"/>
                  </a:cubicBezTo>
                  <a:cubicBezTo>
                    <a:pt x="700088" y="85571"/>
                    <a:pt x="687705" y="88429"/>
                    <a:pt x="677228" y="92239"/>
                  </a:cubicBezTo>
                  <a:cubicBezTo>
                    <a:pt x="667703" y="96049"/>
                    <a:pt x="657225" y="99859"/>
                    <a:pt x="650558" y="107479"/>
                  </a:cubicBezTo>
                  <a:cubicBezTo>
                    <a:pt x="618172" y="145579"/>
                    <a:pt x="588645" y="185584"/>
                    <a:pt x="554355" y="222731"/>
                  </a:cubicBezTo>
                  <a:cubicBezTo>
                    <a:pt x="528638" y="250354"/>
                    <a:pt x="499110" y="274166"/>
                    <a:pt x="472440" y="301789"/>
                  </a:cubicBezTo>
                  <a:cubicBezTo>
                    <a:pt x="458153" y="317029"/>
                    <a:pt x="445770" y="334174"/>
                    <a:pt x="434340" y="351319"/>
                  </a:cubicBezTo>
                  <a:cubicBezTo>
                    <a:pt x="413385" y="382751"/>
                    <a:pt x="397193" y="417041"/>
                    <a:pt x="374333" y="445616"/>
                  </a:cubicBezTo>
                  <a:cubicBezTo>
                    <a:pt x="337185" y="491336"/>
                    <a:pt x="295275" y="533246"/>
                    <a:pt x="255270" y="577061"/>
                  </a:cubicBezTo>
                  <a:cubicBezTo>
                    <a:pt x="249555" y="576109"/>
                    <a:pt x="240983" y="572299"/>
                    <a:pt x="239078" y="574204"/>
                  </a:cubicBezTo>
                  <a:cubicBezTo>
                    <a:pt x="220028" y="596111"/>
                    <a:pt x="201930" y="618971"/>
                    <a:pt x="183833" y="641831"/>
                  </a:cubicBezTo>
                  <a:cubicBezTo>
                    <a:pt x="178118" y="648499"/>
                    <a:pt x="173355" y="655166"/>
                    <a:pt x="166688" y="660881"/>
                  </a:cubicBezTo>
                  <a:cubicBezTo>
                    <a:pt x="152400" y="675169"/>
                    <a:pt x="136208" y="687552"/>
                    <a:pt x="124778" y="703744"/>
                  </a:cubicBezTo>
                  <a:cubicBezTo>
                    <a:pt x="103822" y="730414"/>
                    <a:pt x="85725" y="759941"/>
                    <a:pt x="65722" y="787564"/>
                  </a:cubicBezTo>
                  <a:cubicBezTo>
                    <a:pt x="51435" y="807566"/>
                    <a:pt x="35243" y="825664"/>
                    <a:pt x="19050" y="844714"/>
                  </a:cubicBezTo>
                  <a:cubicBezTo>
                    <a:pt x="14288" y="849477"/>
                    <a:pt x="6668" y="851381"/>
                    <a:pt x="0" y="855191"/>
                  </a:cubicBezTo>
                  <a:cubicBezTo>
                    <a:pt x="18097" y="828521"/>
                    <a:pt x="36195" y="800899"/>
                    <a:pt x="55245" y="775181"/>
                  </a:cubicBezTo>
                  <a:cubicBezTo>
                    <a:pt x="107633" y="704696"/>
                    <a:pt x="160020" y="635164"/>
                    <a:pt x="213360" y="565631"/>
                  </a:cubicBezTo>
                  <a:cubicBezTo>
                    <a:pt x="229553" y="544676"/>
                    <a:pt x="245745" y="523721"/>
                    <a:pt x="261938" y="501814"/>
                  </a:cubicBezTo>
                  <a:cubicBezTo>
                    <a:pt x="265747" y="496099"/>
                    <a:pt x="269558" y="491336"/>
                    <a:pt x="273368" y="485621"/>
                  </a:cubicBezTo>
                  <a:cubicBezTo>
                    <a:pt x="273368" y="483716"/>
                    <a:pt x="274320" y="482764"/>
                    <a:pt x="276225" y="482764"/>
                  </a:cubicBezTo>
                  <a:cubicBezTo>
                    <a:pt x="286703" y="477049"/>
                    <a:pt x="299085" y="473239"/>
                    <a:pt x="306705" y="464666"/>
                  </a:cubicBezTo>
                  <a:cubicBezTo>
                    <a:pt x="331470" y="437044"/>
                    <a:pt x="359093" y="409421"/>
                    <a:pt x="378143" y="377036"/>
                  </a:cubicBezTo>
                  <a:cubicBezTo>
                    <a:pt x="392430" y="352271"/>
                    <a:pt x="405765" y="328459"/>
                    <a:pt x="426720" y="307504"/>
                  </a:cubicBezTo>
                  <a:cubicBezTo>
                    <a:pt x="445770" y="289406"/>
                    <a:pt x="459105" y="265594"/>
                    <a:pt x="473393" y="243686"/>
                  </a:cubicBezTo>
                  <a:cubicBezTo>
                    <a:pt x="496253" y="210349"/>
                    <a:pt x="517208" y="176059"/>
                    <a:pt x="541020" y="143674"/>
                  </a:cubicBezTo>
                  <a:cubicBezTo>
                    <a:pt x="559118" y="119861"/>
                    <a:pt x="580072" y="98906"/>
                    <a:pt x="600075" y="76046"/>
                  </a:cubicBezTo>
                  <a:cubicBezTo>
                    <a:pt x="595313" y="76046"/>
                    <a:pt x="589597" y="76046"/>
                    <a:pt x="582930" y="76999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8" name="Google Shape;1358;p20"/>
            <p:cNvSpPr/>
            <p:nvPr/>
          </p:nvSpPr>
          <p:spPr>
            <a:xfrm>
              <a:off x="7024687" y="3468478"/>
              <a:ext cx="312419" cy="386288"/>
            </a:xfrm>
            <a:custGeom>
              <a:avLst/>
              <a:gdLst/>
              <a:ahLst/>
              <a:cxnLst/>
              <a:rect l="l" t="t" r="r" b="b"/>
              <a:pathLst>
                <a:path w="312419" h="386288" extrusionOk="0">
                  <a:moveTo>
                    <a:pt x="57150" y="281514"/>
                  </a:moveTo>
                  <a:cubicBezTo>
                    <a:pt x="63818" y="277703"/>
                    <a:pt x="71438" y="275799"/>
                    <a:pt x="76200" y="271036"/>
                  </a:cubicBezTo>
                  <a:cubicBezTo>
                    <a:pt x="92393" y="252939"/>
                    <a:pt x="108585" y="233889"/>
                    <a:pt x="122872" y="213886"/>
                  </a:cubicBezTo>
                  <a:cubicBezTo>
                    <a:pt x="142875" y="186264"/>
                    <a:pt x="160972" y="157689"/>
                    <a:pt x="181928" y="130066"/>
                  </a:cubicBezTo>
                  <a:cubicBezTo>
                    <a:pt x="194310" y="114826"/>
                    <a:pt x="210503" y="101491"/>
                    <a:pt x="223838" y="87203"/>
                  </a:cubicBezTo>
                  <a:cubicBezTo>
                    <a:pt x="229553" y="81489"/>
                    <a:pt x="235268" y="74821"/>
                    <a:pt x="240982" y="68153"/>
                  </a:cubicBezTo>
                  <a:cubicBezTo>
                    <a:pt x="259080" y="45294"/>
                    <a:pt x="277178" y="22434"/>
                    <a:pt x="296228" y="526"/>
                  </a:cubicBezTo>
                  <a:cubicBezTo>
                    <a:pt x="298132" y="-1379"/>
                    <a:pt x="306705" y="2431"/>
                    <a:pt x="312420" y="3384"/>
                  </a:cubicBezTo>
                  <a:cubicBezTo>
                    <a:pt x="295275" y="30053"/>
                    <a:pt x="277178" y="56724"/>
                    <a:pt x="260032" y="83394"/>
                  </a:cubicBezTo>
                  <a:cubicBezTo>
                    <a:pt x="251460" y="94824"/>
                    <a:pt x="241935" y="106253"/>
                    <a:pt x="233363" y="117684"/>
                  </a:cubicBezTo>
                  <a:cubicBezTo>
                    <a:pt x="224790" y="131019"/>
                    <a:pt x="217170" y="144353"/>
                    <a:pt x="208597" y="158641"/>
                  </a:cubicBezTo>
                  <a:lnTo>
                    <a:pt x="208597" y="158641"/>
                  </a:lnTo>
                  <a:cubicBezTo>
                    <a:pt x="194310" y="173881"/>
                    <a:pt x="180022" y="190074"/>
                    <a:pt x="166688" y="205314"/>
                  </a:cubicBezTo>
                  <a:cubicBezTo>
                    <a:pt x="160020" y="213886"/>
                    <a:pt x="151447" y="220553"/>
                    <a:pt x="145732" y="230078"/>
                  </a:cubicBezTo>
                  <a:cubicBezTo>
                    <a:pt x="128588" y="259606"/>
                    <a:pt x="112395" y="289134"/>
                    <a:pt x="96203" y="318661"/>
                  </a:cubicBezTo>
                  <a:cubicBezTo>
                    <a:pt x="86678" y="325328"/>
                    <a:pt x="78105" y="331996"/>
                    <a:pt x="68580" y="338664"/>
                  </a:cubicBezTo>
                  <a:cubicBezTo>
                    <a:pt x="59055" y="332949"/>
                    <a:pt x="52388" y="331996"/>
                    <a:pt x="43815" y="344378"/>
                  </a:cubicBezTo>
                  <a:cubicBezTo>
                    <a:pt x="33338" y="359619"/>
                    <a:pt x="17145" y="371049"/>
                    <a:pt x="0" y="386289"/>
                  </a:cubicBezTo>
                  <a:cubicBezTo>
                    <a:pt x="953" y="374859"/>
                    <a:pt x="1905" y="365334"/>
                    <a:pt x="1905" y="356761"/>
                  </a:cubicBezTo>
                  <a:cubicBezTo>
                    <a:pt x="8572" y="346284"/>
                    <a:pt x="15240" y="335806"/>
                    <a:pt x="21907" y="325328"/>
                  </a:cubicBezTo>
                  <a:cubicBezTo>
                    <a:pt x="24765" y="323424"/>
                    <a:pt x="27622" y="321519"/>
                    <a:pt x="30480" y="319614"/>
                  </a:cubicBezTo>
                  <a:cubicBezTo>
                    <a:pt x="30480" y="319614"/>
                    <a:pt x="30480" y="320566"/>
                    <a:pt x="30480" y="320566"/>
                  </a:cubicBezTo>
                  <a:cubicBezTo>
                    <a:pt x="37147" y="311041"/>
                    <a:pt x="43815" y="301516"/>
                    <a:pt x="49530" y="291991"/>
                  </a:cubicBezTo>
                  <a:cubicBezTo>
                    <a:pt x="49530" y="291991"/>
                    <a:pt x="49530" y="291991"/>
                    <a:pt x="49530" y="291991"/>
                  </a:cubicBezTo>
                  <a:cubicBezTo>
                    <a:pt x="51435" y="290086"/>
                    <a:pt x="53340" y="289134"/>
                    <a:pt x="54293" y="287228"/>
                  </a:cubicBezTo>
                  <a:cubicBezTo>
                    <a:pt x="54293" y="287228"/>
                    <a:pt x="54293" y="287228"/>
                    <a:pt x="54293" y="287228"/>
                  </a:cubicBezTo>
                  <a:cubicBezTo>
                    <a:pt x="54293" y="285324"/>
                    <a:pt x="56197" y="283419"/>
                    <a:pt x="57150" y="281514"/>
                  </a:cubicBezTo>
                  <a:lnTo>
                    <a:pt x="57150" y="281514"/>
                  </a:ln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9" name="Google Shape;1359;p20"/>
            <p:cNvSpPr/>
            <p:nvPr/>
          </p:nvSpPr>
          <p:spPr>
            <a:xfrm>
              <a:off x="7358062" y="2971799"/>
              <a:ext cx="323850" cy="406717"/>
            </a:xfrm>
            <a:custGeom>
              <a:avLst/>
              <a:gdLst/>
              <a:ahLst/>
              <a:cxnLst/>
              <a:rect l="l" t="t" r="r" b="b"/>
              <a:pathLst>
                <a:path w="323850" h="406717" extrusionOk="0">
                  <a:moveTo>
                    <a:pt x="305753" y="953"/>
                  </a:moveTo>
                  <a:cubicBezTo>
                    <a:pt x="311468" y="953"/>
                    <a:pt x="318135" y="0"/>
                    <a:pt x="323850" y="0"/>
                  </a:cubicBezTo>
                  <a:cubicBezTo>
                    <a:pt x="303847" y="22860"/>
                    <a:pt x="282893" y="43815"/>
                    <a:pt x="264795" y="67628"/>
                  </a:cubicBezTo>
                  <a:cubicBezTo>
                    <a:pt x="240982" y="100013"/>
                    <a:pt x="220028" y="134303"/>
                    <a:pt x="197168" y="167640"/>
                  </a:cubicBezTo>
                  <a:cubicBezTo>
                    <a:pt x="181928" y="189547"/>
                    <a:pt x="168593" y="213360"/>
                    <a:pt x="150495" y="231458"/>
                  </a:cubicBezTo>
                  <a:cubicBezTo>
                    <a:pt x="129540" y="252413"/>
                    <a:pt x="116205" y="276225"/>
                    <a:pt x="101918" y="300990"/>
                  </a:cubicBezTo>
                  <a:cubicBezTo>
                    <a:pt x="82868" y="333375"/>
                    <a:pt x="55245" y="360045"/>
                    <a:pt x="30480" y="388620"/>
                  </a:cubicBezTo>
                  <a:cubicBezTo>
                    <a:pt x="22860" y="397192"/>
                    <a:pt x="10478" y="401003"/>
                    <a:pt x="0" y="406717"/>
                  </a:cubicBezTo>
                  <a:cubicBezTo>
                    <a:pt x="41910" y="349567"/>
                    <a:pt x="82868" y="293370"/>
                    <a:pt x="124778" y="236220"/>
                  </a:cubicBezTo>
                  <a:cubicBezTo>
                    <a:pt x="169545" y="175260"/>
                    <a:pt x="215265" y="114300"/>
                    <a:pt x="261938" y="54292"/>
                  </a:cubicBezTo>
                  <a:cubicBezTo>
                    <a:pt x="275272" y="35242"/>
                    <a:pt x="291465" y="18097"/>
                    <a:pt x="305753" y="953"/>
                  </a:cubicBezTo>
                  <a:close/>
                </a:path>
              </a:pathLst>
            </a:custGeom>
            <a:solidFill>
              <a:srgbClr val="AD7C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20"/>
            <p:cNvSpPr/>
            <p:nvPr/>
          </p:nvSpPr>
          <p:spPr>
            <a:xfrm>
              <a:off x="7684769" y="2873905"/>
              <a:ext cx="132397" cy="71223"/>
            </a:xfrm>
            <a:custGeom>
              <a:avLst/>
              <a:gdLst/>
              <a:ahLst/>
              <a:cxnLst/>
              <a:rect l="l" t="t" r="r" b="b"/>
              <a:pathLst>
                <a:path w="132397" h="71223" extrusionOk="0">
                  <a:moveTo>
                    <a:pt x="132398" y="29314"/>
                  </a:moveTo>
                  <a:cubicBezTo>
                    <a:pt x="96203" y="14073"/>
                    <a:pt x="68580" y="24551"/>
                    <a:pt x="42863" y="51221"/>
                  </a:cubicBezTo>
                  <a:cubicBezTo>
                    <a:pt x="32385" y="61698"/>
                    <a:pt x="14288" y="64556"/>
                    <a:pt x="0" y="71223"/>
                  </a:cubicBezTo>
                  <a:cubicBezTo>
                    <a:pt x="953" y="68366"/>
                    <a:pt x="953" y="65509"/>
                    <a:pt x="1905" y="62651"/>
                  </a:cubicBezTo>
                  <a:cubicBezTo>
                    <a:pt x="1905" y="62651"/>
                    <a:pt x="1905" y="61698"/>
                    <a:pt x="1905" y="61698"/>
                  </a:cubicBezTo>
                  <a:cubicBezTo>
                    <a:pt x="4763" y="58841"/>
                    <a:pt x="7620" y="55031"/>
                    <a:pt x="9525" y="52173"/>
                  </a:cubicBezTo>
                  <a:cubicBezTo>
                    <a:pt x="17145" y="43601"/>
                    <a:pt x="23813" y="35028"/>
                    <a:pt x="32385" y="27409"/>
                  </a:cubicBezTo>
                  <a:cubicBezTo>
                    <a:pt x="55245" y="7406"/>
                    <a:pt x="80963" y="-5929"/>
                    <a:pt x="113348" y="2644"/>
                  </a:cubicBezTo>
                  <a:cubicBezTo>
                    <a:pt x="120015" y="12169"/>
                    <a:pt x="125730" y="20741"/>
                    <a:pt x="132398" y="29314"/>
                  </a:cubicBezTo>
                  <a:close/>
                </a:path>
              </a:pathLst>
            </a:custGeom>
            <a:solidFill>
              <a:srgbClr val="AD7C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1" name="Google Shape;1361;p20"/>
            <p:cNvSpPr/>
            <p:nvPr/>
          </p:nvSpPr>
          <p:spPr>
            <a:xfrm>
              <a:off x="7053262" y="3759517"/>
              <a:ext cx="19050" cy="28575"/>
            </a:xfrm>
            <a:custGeom>
              <a:avLst/>
              <a:gdLst/>
              <a:ahLst/>
              <a:cxnLst/>
              <a:rect l="l" t="t" r="r" b="b"/>
              <a:pathLst>
                <a:path w="19050" h="28575" extrusionOk="0">
                  <a:moveTo>
                    <a:pt x="19050" y="0"/>
                  </a:moveTo>
                  <a:cubicBezTo>
                    <a:pt x="12382" y="9525"/>
                    <a:pt x="5715" y="19050"/>
                    <a:pt x="0" y="28575"/>
                  </a:cubicBezTo>
                  <a:cubicBezTo>
                    <a:pt x="6668" y="19050"/>
                    <a:pt x="12382" y="9525"/>
                    <a:pt x="19050" y="0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p20"/>
            <p:cNvSpPr/>
            <p:nvPr/>
          </p:nvSpPr>
          <p:spPr>
            <a:xfrm>
              <a:off x="7343774" y="3381374"/>
              <a:ext cx="11430" cy="16192"/>
            </a:xfrm>
            <a:custGeom>
              <a:avLst/>
              <a:gdLst/>
              <a:ahLst/>
              <a:cxnLst/>
              <a:rect l="l" t="t" r="r" b="b"/>
              <a:pathLst>
                <a:path w="11430" h="16192" extrusionOk="0">
                  <a:moveTo>
                    <a:pt x="11430" y="0"/>
                  </a:moveTo>
                  <a:cubicBezTo>
                    <a:pt x="7620" y="5715"/>
                    <a:pt x="3810" y="10478"/>
                    <a:pt x="0" y="16192"/>
                  </a:cubicBezTo>
                  <a:cubicBezTo>
                    <a:pt x="3810" y="10478"/>
                    <a:pt x="7620" y="4763"/>
                    <a:pt x="11430" y="0"/>
                  </a:cubicBezTo>
                  <a:close/>
                </a:path>
              </a:pathLst>
            </a:custGeom>
            <a:solidFill>
              <a:srgbClr val="AD7C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20"/>
            <p:cNvSpPr/>
            <p:nvPr/>
          </p:nvSpPr>
          <p:spPr>
            <a:xfrm>
              <a:off x="7044689" y="3787139"/>
              <a:ext cx="8572" cy="5715"/>
            </a:xfrm>
            <a:custGeom>
              <a:avLst/>
              <a:gdLst/>
              <a:ahLst/>
              <a:cxnLst/>
              <a:rect l="l" t="t" r="r" b="b"/>
              <a:pathLst>
                <a:path w="8572" h="5715" extrusionOk="0">
                  <a:moveTo>
                    <a:pt x="8572" y="0"/>
                  </a:moveTo>
                  <a:cubicBezTo>
                    <a:pt x="5715" y="1905"/>
                    <a:pt x="2857" y="3810"/>
                    <a:pt x="0" y="5715"/>
                  </a:cubicBezTo>
                  <a:cubicBezTo>
                    <a:pt x="3810" y="3810"/>
                    <a:pt x="5715" y="1905"/>
                    <a:pt x="8572" y="0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4" name="Google Shape;1364;p20"/>
            <p:cNvSpPr/>
            <p:nvPr/>
          </p:nvSpPr>
          <p:spPr>
            <a:xfrm>
              <a:off x="7072312" y="3754754"/>
              <a:ext cx="4762" cy="4762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4763" y="0"/>
                  </a:moveTo>
                  <a:cubicBezTo>
                    <a:pt x="2857" y="1905"/>
                    <a:pt x="953" y="2857"/>
                    <a:pt x="0" y="4763"/>
                  </a:cubicBezTo>
                  <a:cubicBezTo>
                    <a:pt x="1905" y="3810"/>
                    <a:pt x="3810" y="1905"/>
                    <a:pt x="4763" y="0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5" name="Google Shape;1365;p20"/>
            <p:cNvSpPr/>
            <p:nvPr/>
          </p:nvSpPr>
          <p:spPr>
            <a:xfrm>
              <a:off x="7077074" y="3749992"/>
              <a:ext cx="4762" cy="4762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4763" y="0"/>
                  </a:moveTo>
                  <a:cubicBezTo>
                    <a:pt x="2857" y="1905"/>
                    <a:pt x="1905" y="2857"/>
                    <a:pt x="0" y="4763"/>
                  </a:cubicBezTo>
                  <a:cubicBezTo>
                    <a:pt x="1905" y="3810"/>
                    <a:pt x="3810" y="1905"/>
                    <a:pt x="4763" y="0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20"/>
            <p:cNvSpPr/>
            <p:nvPr/>
          </p:nvSpPr>
          <p:spPr>
            <a:xfrm>
              <a:off x="7294138" y="3007041"/>
              <a:ext cx="890693" cy="1363979"/>
            </a:xfrm>
            <a:custGeom>
              <a:avLst/>
              <a:gdLst/>
              <a:ahLst/>
              <a:cxnLst/>
              <a:rect l="l" t="t" r="r" b="b"/>
              <a:pathLst>
                <a:path w="890693" h="1363979" extrusionOk="0">
                  <a:moveTo>
                    <a:pt x="885931" y="446723"/>
                  </a:moveTo>
                  <a:cubicBezTo>
                    <a:pt x="878311" y="441960"/>
                    <a:pt x="870691" y="440055"/>
                    <a:pt x="876406" y="425767"/>
                  </a:cubicBezTo>
                  <a:cubicBezTo>
                    <a:pt x="883073" y="409575"/>
                    <a:pt x="848784" y="375285"/>
                    <a:pt x="830686" y="373380"/>
                  </a:cubicBezTo>
                  <a:cubicBezTo>
                    <a:pt x="818304" y="372428"/>
                    <a:pt x="806873" y="367665"/>
                    <a:pt x="789729" y="363855"/>
                  </a:cubicBezTo>
                  <a:cubicBezTo>
                    <a:pt x="796396" y="387667"/>
                    <a:pt x="803063" y="409575"/>
                    <a:pt x="810684" y="435292"/>
                  </a:cubicBezTo>
                  <a:cubicBezTo>
                    <a:pt x="809731" y="436245"/>
                    <a:pt x="804016" y="442913"/>
                    <a:pt x="797348" y="451485"/>
                  </a:cubicBezTo>
                  <a:cubicBezTo>
                    <a:pt x="787823" y="445770"/>
                    <a:pt x="779251" y="439103"/>
                    <a:pt x="768773" y="432435"/>
                  </a:cubicBezTo>
                  <a:cubicBezTo>
                    <a:pt x="793538" y="414338"/>
                    <a:pt x="769726" y="401955"/>
                    <a:pt x="765916" y="387667"/>
                  </a:cubicBezTo>
                  <a:cubicBezTo>
                    <a:pt x="764011" y="381953"/>
                    <a:pt x="757343" y="377190"/>
                    <a:pt x="758296" y="372428"/>
                  </a:cubicBezTo>
                  <a:cubicBezTo>
                    <a:pt x="762106" y="338138"/>
                    <a:pt x="733531" y="333375"/>
                    <a:pt x="712576" y="317183"/>
                  </a:cubicBezTo>
                  <a:cubicBezTo>
                    <a:pt x="706861" y="330517"/>
                    <a:pt x="702098" y="340995"/>
                    <a:pt x="694479" y="358140"/>
                  </a:cubicBezTo>
                  <a:cubicBezTo>
                    <a:pt x="707813" y="353378"/>
                    <a:pt x="714481" y="351473"/>
                    <a:pt x="726863" y="346710"/>
                  </a:cubicBezTo>
                  <a:cubicBezTo>
                    <a:pt x="719243" y="365760"/>
                    <a:pt x="713529" y="381000"/>
                    <a:pt x="707813" y="396240"/>
                  </a:cubicBezTo>
                  <a:cubicBezTo>
                    <a:pt x="704004" y="406717"/>
                    <a:pt x="701146" y="417195"/>
                    <a:pt x="698288" y="427673"/>
                  </a:cubicBezTo>
                  <a:cubicBezTo>
                    <a:pt x="696384" y="435292"/>
                    <a:pt x="695431" y="443865"/>
                    <a:pt x="691621" y="450533"/>
                  </a:cubicBezTo>
                  <a:cubicBezTo>
                    <a:pt x="683048" y="468630"/>
                    <a:pt x="686859" y="477202"/>
                    <a:pt x="708766" y="479108"/>
                  </a:cubicBezTo>
                  <a:cubicBezTo>
                    <a:pt x="693526" y="497205"/>
                    <a:pt x="679238" y="514350"/>
                    <a:pt x="664951" y="531495"/>
                  </a:cubicBezTo>
                  <a:cubicBezTo>
                    <a:pt x="663046" y="530543"/>
                    <a:pt x="661141" y="528638"/>
                    <a:pt x="659236" y="527685"/>
                  </a:cubicBezTo>
                  <a:cubicBezTo>
                    <a:pt x="666856" y="514350"/>
                    <a:pt x="675429" y="501015"/>
                    <a:pt x="683048" y="487680"/>
                  </a:cubicBezTo>
                  <a:cubicBezTo>
                    <a:pt x="682096" y="485775"/>
                    <a:pt x="680191" y="484823"/>
                    <a:pt x="679238" y="482917"/>
                  </a:cubicBezTo>
                  <a:cubicBezTo>
                    <a:pt x="670666" y="491490"/>
                    <a:pt x="662093" y="501015"/>
                    <a:pt x="652568" y="509588"/>
                  </a:cubicBezTo>
                  <a:cubicBezTo>
                    <a:pt x="643043" y="517208"/>
                    <a:pt x="633518" y="524827"/>
                    <a:pt x="623041" y="531495"/>
                  </a:cubicBezTo>
                  <a:cubicBezTo>
                    <a:pt x="618279" y="535305"/>
                    <a:pt x="612563" y="538163"/>
                    <a:pt x="607801" y="541973"/>
                  </a:cubicBezTo>
                  <a:cubicBezTo>
                    <a:pt x="597323" y="550545"/>
                    <a:pt x="587798" y="559118"/>
                    <a:pt x="578273" y="568643"/>
                  </a:cubicBezTo>
                  <a:cubicBezTo>
                    <a:pt x="574463" y="572452"/>
                    <a:pt x="570654" y="578168"/>
                    <a:pt x="568748" y="582930"/>
                  </a:cubicBezTo>
                  <a:cubicBezTo>
                    <a:pt x="563034" y="601980"/>
                    <a:pt x="558271" y="621983"/>
                    <a:pt x="551604" y="645795"/>
                  </a:cubicBezTo>
                  <a:cubicBezTo>
                    <a:pt x="541126" y="638175"/>
                    <a:pt x="536363" y="634365"/>
                    <a:pt x="527791" y="627698"/>
                  </a:cubicBezTo>
                  <a:cubicBezTo>
                    <a:pt x="515408" y="647700"/>
                    <a:pt x="503979" y="666750"/>
                    <a:pt x="492548" y="685800"/>
                  </a:cubicBezTo>
                  <a:cubicBezTo>
                    <a:pt x="486833" y="688658"/>
                    <a:pt x="477308" y="688658"/>
                    <a:pt x="474451" y="693420"/>
                  </a:cubicBezTo>
                  <a:cubicBezTo>
                    <a:pt x="459211" y="715327"/>
                    <a:pt x="445876" y="738188"/>
                    <a:pt x="431588" y="761048"/>
                  </a:cubicBezTo>
                  <a:cubicBezTo>
                    <a:pt x="408729" y="759143"/>
                    <a:pt x="394441" y="775335"/>
                    <a:pt x="384916" y="790575"/>
                  </a:cubicBezTo>
                  <a:cubicBezTo>
                    <a:pt x="361104" y="830580"/>
                    <a:pt x="342054" y="873443"/>
                    <a:pt x="320146" y="915352"/>
                  </a:cubicBezTo>
                  <a:cubicBezTo>
                    <a:pt x="343958" y="930593"/>
                    <a:pt x="331576" y="952500"/>
                    <a:pt x="323004" y="969645"/>
                  </a:cubicBezTo>
                  <a:cubicBezTo>
                    <a:pt x="303001" y="1009650"/>
                    <a:pt x="279188" y="1047750"/>
                    <a:pt x="256329" y="1085850"/>
                  </a:cubicBezTo>
                  <a:cubicBezTo>
                    <a:pt x="251566" y="1093470"/>
                    <a:pt x="243946" y="1099185"/>
                    <a:pt x="238231" y="1106805"/>
                  </a:cubicBezTo>
                  <a:cubicBezTo>
                    <a:pt x="234421" y="1112520"/>
                    <a:pt x="229658" y="1119188"/>
                    <a:pt x="229658" y="1124902"/>
                  </a:cubicBezTo>
                  <a:cubicBezTo>
                    <a:pt x="228706" y="1159193"/>
                    <a:pt x="218229" y="1172527"/>
                    <a:pt x="184891" y="1180148"/>
                  </a:cubicBezTo>
                  <a:cubicBezTo>
                    <a:pt x="180129" y="1181100"/>
                    <a:pt x="171556" y="1183005"/>
                    <a:pt x="170604" y="1186815"/>
                  </a:cubicBezTo>
                  <a:cubicBezTo>
                    <a:pt x="164888" y="1203008"/>
                    <a:pt x="153458" y="1195388"/>
                    <a:pt x="143933" y="1193483"/>
                  </a:cubicBezTo>
                  <a:lnTo>
                    <a:pt x="143933" y="1193483"/>
                  </a:lnTo>
                  <a:cubicBezTo>
                    <a:pt x="144886" y="1180148"/>
                    <a:pt x="144886" y="1167765"/>
                    <a:pt x="145838" y="1159193"/>
                  </a:cubicBezTo>
                  <a:cubicBezTo>
                    <a:pt x="115358" y="1208723"/>
                    <a:pt x="82973" y="1261110"/>
                    <a:pt x="48683" y="1315402"/>
                  </a:cubicBezTo>
                  <a:cubicBezTo>
                    <a:pt x="35348" y="1317308"/>
                    <a:pt x="26776" y="1324927"/>
                    <a:pt x="25823" y="1343977"/>
                  </a:cubicBezTo>
                  <a:cubicBezTo>
                    <a:pt x="25823" y="1350645"/>
                    <a:pt x="14393" y="1357313"/>
                    <a:pt x="7726" y="1363980"/>
                  </a:cubicBezTo>
                  <a:cubicBezTo>
                    <a:pt x="4868" y="1353502"/>
                    <a:pt x="-846" y="1342073"/>
                    <a:pt x="106" y="1331595"/>
                  </a:cubicBezTo>
                  <a:cubicBezTo>
                    <a:pt x="106" y="1319213"/>
                    <a:pt x="5821" y="1305877"/>
                    <a:pt x="8679" y="1293495"/>
                  </a:cubicBezTo>
                  <a:cubicBezTo>
                    <a:pt x="44873" y="1238250"/>
                    <a:pt x="81068" y="1183958"/>
                    <a:pt x="117263" y="1128713"/>
                  </a:cubicBezTo>
                  <a:cubicBezTo>
                    <a:pt x="167746" y="1112520"/>
                    <a:pt x="182986" y="1060133"/>
                    <a:pt x="216323" y="1025843"/>
                  </a:cubicBezTo>
                  <a:cubicBezTo>
                    <a:pt x="220133" y="1031558"/>
                    <a:pt x="222991" y="1035368"/>
                    <a:pt x="224896" y="1038225"/>
                  </a:cubicBezTo>
                  <a:cubicBezTo>
                    <a:pt x="236326" y="1021080"/>
                    <a:pt x="247756" y="1006793"/>
                    <a:pt x="257281" y="990600"/>
                  </a:cubicBezTo>
                  <a:cubicBezTo>
                    <a:pt x="261091" y="982980"/>
                    <a:pt x="265854" y="967740"/>
                    <a:pt x="262996" y="966788"/>
                  </a:cubicBezTo>
                  <a:cubicBezTo>
                    <a:pt x="242993" y="952500"/>
                    <a:pt x="259186" y="944880"/>
                    <a:pt x="264901" y="932498"/>
                  </a:cubicBezTo>
                  <a:cubicBezTo>
                    <a:pt x="271568" y="919163"/>
                    <a:pt x="293476" y="909638"/>
                    <a:pt x="282046" y="888683"/>
                  </a:cubicBezTo>
                  <a:cubicBezTo>
                    <a:pt x="284904" y="882015"/>
                    <a:pt x="288713" y="876300"/>
                    <a:pt x="291571" y="869633"/>
                  </a:cubicBezTo>
                  <a:cubicBezTo>
                    <a:pt x="293476" y="867727"/>
                    <a:pt x="294429" y="866775"/>
                    <a:pt x="296333" y="864870"/>
                  </a:cubicBezTo>
                  <a:cubicBezTo>
                    <a:pt x="331576" y="836295"/>
                    <a:pt x="355388" y="800100"/>
                    <a:pt x="376343" y="761048"/>
                  </a:cubicBezTo>
                  <a:cubicBezTo>
                    <a:pt x="397298" y="734377"/>
                    <a:pt x="417301" y="707708"/>
                    <a:pt x="438256" y="681038"/>
                  </a:cubicBezTo>
                  <a:cubicBezTo>
                    <a:pt x="446829" y="671513"/>
                    <a:pt x="457306" y="663893"/>
                    <a:pt x="463021" y="653415"/>
                  </a:cubicBezTo>
                  <a:cubicBezTo>
                    <a:pt x="478261" y="626745"/>
                    <a:pt x="501121" y="601980"/>
                    <a:pt x="498263" y="567690"/>
                  </a:cubicBezTo>
                  <a:cubicBezTo>
                    <a:pt x="501121" y="558165"/>
                    <a:pt x="504931" y="548640"/>
                    <a:pt x="507788" y="539115"/>
                  </a:cubicBezTo>
                  <a:cubicBezTo>
                    <a:pt x="514456" y="521970"/>
                    <a:pt x="520171" y="504825"/>
                    <a:pt x="526838" y="487680"/>
                  </a:cubicBezTo>
                  <a:cubicBezTo>
                    <a:pt x="534459" y="480060"/>
                    <a:pt x="543031" y="472440"/>
                    <a:pt x="550651" y="464820"/>
                  </a:cubicBezTo>
                  <a:cubicBezTo>
                    <a:pt x="552556" y="466725"/>
                    <a:pt x="555413" y="467678"/>
                    <a:pt x="557318" y="469583"/>
                  </a:cubicBezTo>
                  <a:cubicBezTo>
                    <a:pt x="552556" y="479108"/>
                    <a:pt x="547793" y="488633"/>
                    <a:pt x="543031" y="498158"/>
                  </a:cubicBezTo>
                  <a:cubicBezTo>
                    <a:pt x="544936" y="498158"/>
                    <a:pt x="545888" y="498158"/>
                    <a:pt x="547793" y="497205"/>
                  </a:cubicBezTo>
                  <a:cubicBezTo>
                    <a:pt x="547793" y="523875"/>
                    <a:pt x="547793" y="550545"/>
                    <a:pt x="547793" y="583883"/>
                  </a:cubicBezTo>
                  <a:cubicBezTo>
                    <a:pt x="552556" y="569595"/>
                    <a:pt x="556366" y="561023"/>
                    <a:pt x="559223" y="551498"/>
                  </a:cubicBezTo>
                  <a:cubicBezTo>
                    <a:pt x="567796" y="521970"/>
                    <a:pt x="577321" y="492442"/>
                    <a:pt x="602086" y="470535"/>
                  </a:cubicBezTo>
                  <a:cubicBezTo>
                    <a:pt x="623041" y="451485"/>
                    <a:pt x="646854" y="433388"/>
                    <a:pt x="646854" y="399098"/>
                  </a:cubicBezTo>
                  <a:cubicBezTo>
                    <a:pt x="623041" y="394335"/>
                    <a:pt x="609706" y="381000"/>
                    <a:pt x="621136" y="355283"/>
                  </a:cubicBezTo>
                  <a:cubicBezTo>
                    <a:pt x="627804" y="340042"/>
                    <a:pt x="632566" y="316230"/>
                    <a:pt x="643996" y="311467"/>
                  </a:cubicBezTo>
                  <a:cubicBezTo>
                    <a:pt x="667809" y="300990"/>
                    <a:pt x="670666" y="288608"/>
                    <a:pt x="663046" y="268605"/>
                  </a:cubicBezTo>
                  <a:cubicBezTo>
                    <a:pt x="660188" y="260033"/>
                    <a:pt x="656379" y="250508"/>
                    <a:pt x="656379" y="241935"/>
                  </a:cubicBezTo>
                  <a:cubicBezTo>
                    <a:pt x="656379" y="232410"/>
                    <a:pt x="662093" y="223838"/>
                    <a:pt x="663998" y="214313"/>
                  </a:cubicBezTo>
                  <a:cubicBezTo>
                    <a:pt x="666856" y="200025"/>
                    <a:pt x="682096" y="186690"/>
                    <a:pt x="662093" y="171450"/>
                  </a:cubicBezTo>
                  <a:cubicBezTo>
                    <a:pt x="648759" y="160020"/>
                    <a:pt x="640186" y="141923"/>
                    <a:pt x="630661" y="126683"/>
                  </a:cubicBezTo>
                  <a:cubicBezTo>
                    <a:pt x="614468" y="100013"/>
                    <a:pt x="599229" y="73342"/>
                    <a:pt x="583988" y="46673"/>
                  </a:cubicBezTo>
                  <a:cubicBezTo>
                    <a:pt x="583988" y="39053"/>
                    <a:pt x="583988" y="31433"/>
                    <a:pt x="583988" y="22860"/>
                  </a:cubicBezTo>
                  <a:cubicBezTo>
                    <a:pt x="583036" y="16192"/>
                    <a:pt x="583036" y="8573"/>
                    <a:pt x="582084" y="1905"/>
                  </a:cubicBezTo>
                  <a:cubicBezTo>
                    <a:pt x="583988" y="953"/>
                    <a:pt x="586846" y="0"/>
                    <a:pt x="588751" y="0"/>
                  </a:cubicBezTo>
                  <a:cubicBezTo>
                    <a:pt x="593513" y="11430"/>
                    <a:pt x="599229" y="21908"/>
                    <a:pt x="602086" y="33338"/>
                  </a:cubicBezTo>
                  <a:cubicBezTo>
                    <a:pt x="605896" y="53340"/>
                    <a:pt x="607801" y="72390"/>
                    <a:pt x="625898" y="87630"/>
                  </a:cubicBezTo>
                  <a:cubicBezTo>
                    <a:pt x="632566" y="93345"/>
                    <a:pt x="635423" y="104775"/>
                    <a:pt x="640186" y="113348"/>
                  </a:cubicBezTo>
                  <a:cubicBezTo>
                    <a:pt x="648759" y="128588"/>
                    <a:pt x="657331" y="144780"/>
                    <a:pt x="665904" y="160020"/>
                  </a:cubicBezTo>
                  <a:cubicBezTo>
                    <a:pt x="667809" y="159067"/>
                    <a:pt x="670666" y="157163"/>
                    <a:pt x="672571" y="156210"/>
                  </a:cubicBezTo>
                  <a:cubicBezTo>
                    <a:pt x="670666" y="149542"/>
                    <a:pt x="667809" y="141923"/>
                    <a:pt x="665904" y="135255"/>
                  </a:cubicBezTo>
                  <a:cubicBezTo>
                    <a:pt x="670666" y="133350"/>
                    <a:pt x="674476" y="132398"/>
                    <a:pt x="682096" y="129540"/>
                  </a:cubicBezTo>
                  <a:cubicBezTo>
                    <a:pt x="668761" y="120015"/>
                    <a:pt x="673523" y="101917"/>
                    <a:pt x="651616" y="98108"/>
                  </a:cubicBezTo>
                  <a:cubicBezTo>
                    <a:pt x="638281" y="96203"/>
                    <a:pt x="625898" y="71438"/>
                    <a:pt x="620184" y="54292"/>
                  </a:cubicBezTo>
                  <a:cubicBezTo>
                    <a:pt x="615421" y="39053"/>
                    <a:pt x="609706" y="19050"/>
                    <a:pt x="626851" y="4763"/>
                  </a:cubicBezTo>
                  <a:cubicBezTo>
                    <a:pt x="628756" y="7620"/>
                    <a:pt x="629709" y="11430"/>
                    <a:pt x="631613" y="14288"/>
                  </a:cubicBezTo>
                  <a:cubicBezTo>
                    <a:pt x="633518" y="20955"/>
                    <a:pt x="634471" y="26670"/>
                    <a:pt x="636376" y="33338"/>
                  </a:cubicBezTo>
                  <a:cubicBezTo>
                    <a:pt x="648759" y="52388"/>
                    <a:pt x="659236" y="73342"/>
                    <a:pt x="673523" y="91440"/>
                  </a:cubicBezTo>
                  <a:cubicBezTo>
                    <a:pt x="684954" y="107633"/>
                    <a:pt x="700193" y="120967"/>
                    <a:pt x="713529" y="136208"/>
                  </a:cubicBezTo>
                  <a:cubicBezTo>
                    <a:pt x="761154" y="210503"/>
                    <a:pt x="808779" y="284798"/>
                    <a:pt x="856404" y="359092"/>
                  </a:cubicBezTo>
                  <a:cubicBezTo>
                    <a:pt x="868786" y="378142"/>
                    <a:pt x="879263" y="399098"/>
                    <a:pt x="890693" y="418148"/>
                  </a:cubicBezTo>
                  <a:cubicBezTo>
                    <a:pt x="888788" y="427673"/>
                    <a:pt x="887836" y="437198"/>
                    <a:pt x="885931" y="446723"/>
                  </a:cubicBezTo>
                  <a:close/>
                  <a:moveTo>
                    <a:pt x="536363" y="620077"/>
                  </a:moveTo>
                  <a:cubicBezTo>
                    <a:pt x="538268" y="620077"/>
                    <a:pt x="539221" y="621030"/>
                    <a:pt x="541126" y="621030"/>
                  </a:cubicBezTo>
                  <a:cubicBezTo>
                    <a:pt x="543031" y="614363"/>
                    <a:pt x="543984" y="607695"/>
                    <a:pt x="545888" y="601027"/>
                  </a:cubicBezTo>
                  <a:cubicBezTo>
                    <a:pt x="543984" y="601027"/>
                    <a:pt x="541126" y="600075"/>
                    <a:pt x="539221" y="600075"/>
                  </a:cubicBezTo>
                  <a:cubicBezTo>
                    <a:pt x="538268" y="606743"/>
                    <a:pt x="537316" y="613410"/>
                    <a:pt x="536363" y="620077"/>
                  </a:cubicBezTo>
                  <a:close/>
                  <a:moveTo>
                    <a:pt x="789729" y="343853"/>
                  </a:moveTo>
                  <a:cubicBezTo>
                    <a:pt x="788776" y="342900"/>
                    <a:pt x="788776" y="340995"/>
                    <a:pt x="787823" y="340042"/>
                  </a:cubicBezTo>
                  <a:cubicBezTo>
                    <a:pt x="786871" y="340042"/>
                    <a:pt x="784966" y="340995"/>
                    <a:pt x="784013" y="340995"/>
                  </a:cubicBezTo>
                  <a:cubicBezTo>
                    <a:pt x="784966" y="342900"/>
                    <a:pt x="785918" y="343853"/>
                    <a:pt x="785918" y="345758"/>
                  </a:cubicBezTo>
                  <a:cubicBezTo>
                    <a:pt x="787823" y="345758"/>
                    <a:pt x="788776" y="344805"/>
                    <a:pt x="789729" y="343853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7" name="Google Shape;1367;p20"/>
            <p:cNvSpPr/>
            <p:nvPr/>
          </p:nvSpPr>
          <p:spPr>
            <a:xfrm>
              <a:off x="7835264" y="2963227"/>
              <a:ext cx="140017" cy="202882"/>
            </a:xfrm>
            <a:custGeom>
              <a:avLst/>
              <a:gdLst/>
              <a:ahLst/>
              <a:cxnLst/>
              <a:rect l="l" t="t" r="r" b="b"/>
              <a:pathLst>
                <a:path w="140017" h="202882" extrusionOk="0">
                  <a:moveTo>
                    <a:pt x="84773" y="47625"/>
                  </a:moveTo>
                  <a:cubicBezTo>
                    <a:pt x="67628" y="61913"/>
                    <a:pt x="72390" y="81915"/>
                    <a:pt x="78105" y="97155"/>
                  </a:cubicBezTo>
                  <a:cubicBezTo>
                    <a:pt x="83820" y="114300"/>
                    <a:pt x="96203" y="139065"/>
                    <a:pt x="109538" y="140970"/>
                  </a:cubicBezTo>
                  <a:cubicBezTo>
                    <a:pt x="132398" y="144780"/>
                    <a:pt x="126683" y="162877"/>
                    <a:pt x="140018" y="172402"/>
                  </a:cubicBezTo>
                  <a:cubicBezTo>
                    <a:pt x="133350" y="174307"/>
                    <a:pt x="129540" y="176213"/>
                    <a:pt x="123825" y="178117"/>
                  </a:cubicBezTo>
                  <a:cubicBezTo>
                    <a:pt x="125730" y="184785"/>
                    <a:pt x="128588" y="192405"/>
                    <a:pt x="130493" y="199072"/>
                  </a:cubicBezTo>
                  <a:cubicBezTo>
                    <a:pt x="128588" y="200025"/>
                    <a:pt x="125730" y="201930"/>
                    <a:pt x="123825" y="202882"/>
                  </a:cubicBezTo>
                  <a:cubicBezTo>
                    <a:pt x="115253" y="187642"/>
                    <a:pt x="106680" y="171450"/>
                    <a:pt x="98108" y="156210"/>
                  </a:cubicBezTo>
                  <a:cubicBezTo>
                    <a:pt x="93345" y="147638"/>
                    <a:pt x="91440" y="136207"/>
                    <a:pt x="83820" y="130492"/>
                  </a:cubicBezTo>
                  <a:cubicBezTo>
                    <a:pt x="66675" y="116205"/>
                    <a:pt x="64770" y="96202"/>
                    <a:pt x="60008" y="76200"/>
                  </a:cubicBezTo>
                  <a:cubicBezTo>
                    <a:pt x="57150" y="64770"/>
                    <a:pt x="51435" y="53340"/>
                    <a:pt x="46673" y="42863"/>
                  </a:cubicBezTo>
                  <a:cubicBezTo>
                    <a:pt x="44768" y="43815"/>
                    <a:pt x="41910" y="44767"/>
                    <a:pt x="40005" y="44767"/>
                  </a:cubicBezTo>
                  <a:cubicBezTo>
                    <a:pt x="40958" y="51435"/>
                    <a:pt x="40958" y="59055"/>
                    <a:pt x="41910" y="65722"/>
                  </a:cubicBezTo>
                  <a:cubicBezTo>
                    <a:pt x="24765" y="69532"/>
                    <a:pt x="8573" y="70485"/>
                    <a:pt x="0" y="51435"/>
                  </a:cubicBezTo>
                  <a:cubicBezTo>
                    <a:pt x="6668" y="33338"/>
                    <a:pt x="13335" y="15240"/>
                    <a:pt x="18098" y="0"/>
                  </a:cubicBezTo>
                  <a:cubicBezTo>
                    <a:pt x="37148" y="3810"/>
                    <a:pt x="51435" y="6667"/>
                    <a:pt x="64770" y="8572"/>
                  </a:cubicBezTo>
                  <a:cubicBezTo>
                    <a:pt x="71438" y="18097"/>
                    <a:pt x="78105" y="27622"/>
                    <a:pt x="84773" y="37147"/>
                  </a:cubicBezTo>
                  <a:cubicBezTo>
                    <a:pt x="84773" y="41910"/>
                    <a:pt x="84773" y="44767"/>
                    <a:pt x="84773" y="47625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8" name="Google Shape;1368;p20"/>
            <p:cNvSpPr/>
            <p:nvPr/>
          </p:nvSpPr>
          <p:spPr>
            <a:xfrm>
              <a:off x="7794306" y="2907982"/>
              <a:ext cx="106680" cy="108584"/>
            </a:xfrm>
            <a:custGeom>
              <a:avLst/>
              <a:gdLst/>
              <a:ahLst/>
              <a:cxnLst/>
              <a:rect l="l" t="t" r="r" b="b"/>
              <a:pathLst>
                <a:path w="106680" h="108584" extrusionOk="0">
                  <a:moveTo>
                    <a:pt x="106680" y="65722"/>
                  </a:moveTo>
                  <a:cubicBezTo>
                    <a:pt x="93345" y="62865"/>
                    <a:pt x="79057" y="60008"/>
                    <a:pt x="60007" y="57150"/>
                  </a:cubicBezTo>
                  <a:cubicBezTo>
                    <a:pt x="54293" y="72390"/>
                    <a:pt x="48578" y="90488"/>
                    <a:pt x="41910" y="108585"/>
                  </a:cubicBezTo>
                  <a:cubicBezTo>
                    <a:pt x="31432" y="92392"/>
                    <a:pt x="20003" y="76200"/>
                    <a:pt x="0" y="70485"/>
                  </a:cubicBezTo>
                  <a:cubicBezTo>
                    <a:pt x="5715" y="44767"/>
                    <a:pt x="28575" y="41910"/>
                    <a:pt x="49530" y="35242"/>
                  </a:cubicBezTo>
                  <a:cubicBezTo>
                    <a:pt x="42863" y="23813"/>
                    <a:pt x="35243" y="11430"/>
                    <a:pt x="28575" y="0"/>
                  </a:cubicBezTo>
                  <a:cubicBezTo>
                    <a:pt x="35243" y="3810"/>
                    <a:pt x="40957" y="9525"/>
                    <a:pt x="48578" y="12383"/>
                  </a:cubicBezTo>
                  <a:cubicBezTo>
                    <a:pt x="56198" y="16192"/>
                    <a:pt x="65723" y="17145"/>
                    <a:pt x="74295" y="20002"/>
                  </a:cubicBezTo>
                  <a:cubicBezTo>
                    <a:pt x="74295" y="20002"/>
                    <a:pt x="74295" y="20955"/>
                    <a:pt x="74295" y="20955"/>
                  </a:cubicBezTo>
                  <a:cubicBezTo>
                    <a:pt x="76200" y="23813"/>
                    <a:pt x="78105" y="25717"/>
                    <a:pt x="80010" y="28575"/>
                  </a:cubicBezTo>
                  <a:cubicBezTo>
                    <a:pt x="88582" y="40958"/>
                    <a:pt x="97155" y="53340"/>
                    <a:pt x="106680" y="65722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20"/>
            <p:cNvSpPr/>
            <p:nvPr/>
          </p:nvSpPr>
          <p:spPr>
            <a:xfrm>
              <a:off x="7920037" y="3002279"/>
              <a:ext cx="86677" cy="140970"/>
            </a:xfrm>
            <a:custGeom>
              <a:avLst/>
              <a:gdLst/>
              <a:ahLst/>
              <a:cxnLst/>
              <a:rect l="l" t="t" r="r" b="b"/>
              <a:pathLst>
                <a:path w="86677" h="140970" extrusionOk="0">
                  <a:moveTo>
                    <a:pt x="0" y="8573"/>
                  </a:moveTo>
                  <a:cubicBezTo>
                    <a:pt x="0" y="5715"/>
                    <a:pt x="0" y="2858"/>
                    <a:pt x="0" y="0"/>
                  </a:cubicBezTo>
                  <a:cubicBezTo>
                    <a:pt x="28575" y="46673"/>
                    <a:pt x="57150" y="93345"/>
                    <a:pt x="86677" y="140970"/>
                  </a:cubicBezTo>
                  <a:cubicBezTo>
                    <a:pt x="73343" y="125730"/>
                    <a:pt x="58102" y="112395"/>
                    <a:pt x="46673" y="96203"/>
                  </a:cubicBezTo>
                  <a:cubicBezTo>
                    <a:pt x="33338" y="78105"/>
                    <a:pt x="21907" y="57150"/>
                    <a:pt x="9525" y="38100"/>
                  </a:cubicBezTo>
                  <a:cubicBezTo>
                    <a:pt x="7620" y="31433"/>
                    <a:pt x="6668" y="25717"/>
                    <a:pt x="4763" y="19050"/>
                  </a:cubicBezTo>
                  <a:cubicBezTo>
                    <a:pt x="3810" y="15240"/>
                    <a:pt x="1905" y="12383"/>
                    <a:pt x="0" y="8573"/>
                  </a:cubicBezTo>
                  <a:close/>
                </a:path>
              </a:pathLst>
            </a:custGeom>
            <a:solidFill>
              <a:srgbClr val="9A6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0" name="Google Shape;1370;p20"/>
            <p:cNvSpPr/>
            <p:nvPr/>
          </p:nvSpPr>
          <p:spPr>
            <a:xfrm>
              <a:off x="7798117" y="2877502"/>
              <a:ext cx="68580" cy="50482"/>
            </a:xfrm>
            <a:custGeom>
              <a:avLst/>
              <a:gdLst/>
              <a:ahLst/>
              <a:cxnLst/>
              <a:rect l="l" t="t" r="r" b="b"/>
              <a:pathLst>
                <a:path w="68580" h="50482" extrusionOk="0">
                  <a:moveTo>
                    <a:pt x="68580" y="50482"/>
                  </a:moveTo>
                  <a:cubicBezTo>
                    <a:pt x="60007" y="47625"/>
                    <a:pt x="51435" y="46672"/>
                    <a:pt x="42863" y="42863"/>
                  </a:cubicBezTo>
                  <a:cubicBezTo>
                    <a:pt x="36195" y="40005"/>
                    <a:pt x="29527" y="34290"/>
                    <a:pt x="22860" y="30480"/>
                  </a:cubicBezTo>
                  <a:cubicBezTo>
                    <a:pt x="20955" y="28575"/>
                    <a:pt x="20002" y="27622"/>
                    <a:pt x="18097" y="25717"/>
                  </a:cubicBezTo>
                  <a:cubicBezTo>
                    <a:pt x="12382" y="17145"/>
                    <a:pt x="5715" y="8572"/>
                    <a:pt x="0" y="0"/>
                  </a:cubicBezTo>
                  <a:cubicBezTo>
                    <a:pt x="29527" y="7620"/>
                    <a:pt x="54293" y="22860"/>
                    <a:pt x="68580" y="50482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1" name="Google Shape;1371;p20"/>
            <p:cNvSpPr/>
            <p:nvPr/>
          </p:nvSpPr>
          <p:spPr>
            <a:xfrm>
              <a:off x="7686674" y="2927032"/>
              <a:ext cx="7619" cy="9525"/>
            </a:xfrm>
            <a:custGeom>
              <a:avLst/>
              <a:gdLst/>
              <a:ahLst/>
              <a:cxnLst/>
              <a:rect l="l" t="t" r="r" b="b"/>
              <a:pathLst>
                <a:path w="7619" h="9525" extrusionOk="0">
                  <a:moveTo>
                    <a:pt x="7620" y="0"/>
                  </a:moveTo>
                  <a:cubicBezTo>
                    <a:pt x="4763" y="2858"/>
                    <a:pt x="1905" y="6667"/>
                    <a:pt x="0" y="9525"/>
                  </a:cubicBezTo>
                  <a:cubicBezTo>
                    <a:pt x="1905" y="5715"/>
                    <a:pt x="4763" y="2858"/>
                    <a:pt x="7620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p20"/>
            <p:cNvSpPr/>
            <p:nvPr/>
          </p:nvSpPr>
          <p:spPr>
            <a:xfrm>
              <a:off x="7867649" y="2927984"/>
              <a:ext cx="5714" cy="7620"/>
            </a:xfrm>
            <a:custGeom>
              <a:avLst/>
              <a:gdLst/>
              <a:ahLst/>
              <a:cxnLst/>
              <a:rect l="l" t="t" r="r" b="b"/>
              <a:pathLst>
                <a:path w="5714" h="7620" extrusionOk="0">
                  <a:moveTo>
                    <a:pt x="5715" y="7620"/>
                  </a:moveTo>
                  <a:cubicBezTo>
                    <a:pt x="3810" y="4763"/>
                    <a:pt x="1905" y="2858"/>
                    <a:pt x="0" y="0"/>
                  </a:cubicBezTo>
                  <a:cubicBezTo>
                    <a:pt x="1905" y="2858"/>
                    <a:pt x="3810" y="5715"/>
                    <a:pt x="5715" y="7620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20"/>
            <p:cNvSpPr/>
            <p:nvPr/>
          </p:nvSpPr>
          <p:spPr>
            <a:xfrm>
              <a:off x="8177212" y="3472814"/>
              <a:ext cx="7619" cy="7619"/>
            </a:xfrm>
            <a:custGeom>
              <a:avLst/>
              <a:gdLst/>
              <a:ahLst/>
              <a:cxnLst/>
              <a:rect l="l" t="t" r="r" b="b"/>
              <a:pathLst>
                <a:path w="7619" h="7619" extrusionOk="0">
                  <a:moveTo>
                    <a:pt x="7620" y="7620"/>
                  </a:moveTo>
                  <a:cubicBezTo>
                    <a:pt x="4763" y="6667"/>
                    <a:pt x="2857" y="6667"/>
                    <a:pt x="0" y="5715"/>
                  </a:cubicBezTo>
                  <a:cubicBezTo>
                    <a:pt x="2857" y="3810"/>
                    <a:pt x="4763" y="1905"/>
                    <a:pt x="7620" y="0"/>
                  </a:cubicBezTo>
                  <a:cubicBezTo>
                    <a:pt x="7620" y="2857"/>
                    <a:pt x="7620" y="5715"/>
                    <a:pt x="7620" y="7620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20"/>
            <p:cNvSpPr/>
            <p:nvPr/>
          </p:nvSpPr>
          <p:spPr>
            <a:xfrm>
              <a:off x="8180069" y="345281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5" extrusionOk="0">
                  <a:moveTo>
                    <a:pt x="3810" y="5715"/>
                  </a:moveTo>
                  <a:cubicBezTo>
                    <a:pt x="2857" y="3810"/>
                    <a:pt x="953" y="1905"/>
                    <a:pt x="0" y="0"/>
                  </a:cubicBezTo>
                  <a:cubicBezTo>
                    <a:pt x="953" y="2858"/>
                    <a:pt x="2857" y="4763"/>
                    <a:pt x="3810" y="5715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1375;p20"/>
            <p:cNvSpPr/>
            <p:nvPr/>
          </p:nvSpPr>
          <p:spPr>
            <a:xfrm>
              <a:off x="6793229" y="4201477"/>
              <a:ext cx="510539" cy="592454"/>
            </a:xfrm>
            <a:custGeom>
              <a:avLst/>
              <a:gdLst/>
              <a:ahLst/>
              <a:cxnLst/>
              <a:rect l="l" t="t" r="r" b="b"/>
              <a:pathLst>
                <a:path w="510539" h="592454" extrusionOk="0">
                  <a:moveTo>
                    <a:pt x="510540" y="100013"/>
                  </a:moveTo>
                  <a:cubicBezTo>
                    <a:pt x="507682" y="112395"/>
                    <a:pt x="502920" y="125730"/>
                    <a:pt x="501967" y="138113"/>
                  </a:cubicBezTo>
                  <a:cubicBezTo>
                    <a:pt x="501967" y="148590"/>
                    <a:pt x="506730" y="160020"/>
                    <a:pt x="509588" y="170497"/>
                  </a:cubicBezTo>
                  <a:cubicBezTo>
                    <a:pt x="509588" y="173355"/>
                    <a:pt x="509588" y="177165"/>
                    <a:pt x="509588" y="180022"/>
                  </a:cubicBezTo>
                  <a:cubicBezTo>
                    <a:pt x="502920" y="194310"/>
                    <a:pt x="497205" y="208597"/>
                    <a:pt x="490538" y="222885"/>
                  </a:cubicBezTo>
                  <a:cubicBezTo>
                    <a:pt x="487680" y="227647"/>
                    <a:pt x="483870" y="232410"/>
                    <a:pt x="481013" y="237172"/>
                  </a:cubicBezTo>
                  <a:cubicBezTo>
                    <a:pt x="474345" y="236220"/>
                    <a:pt x="466725" y="234315"/>
                    <a:pt x="459105" y="233363"/>
                  </a:cubicBezTo>
                  <a:cubicBezTo>
                    <a:pt x="459105" y="232410"/>
                    <a:pt x="458152" y="231457"/>
                    <a:pt x="458152" y="230505"/>
                  </a:cubicBezTo>
                  <a:cubicBezTo>
                    <a:pt x="457200" y="220980"/>
                    <a:pt x="457200" y="211455"/>
                    <a:pt x="456247" y="202882"/>
                  </a:cubicBezTo>
                  <a:cubicBezTo>
                    <a:pt x="447675" y="208597"/>
                    <a:pt x="438150" y="213360"/>
                    <a:pt x="431482" y="220028"/>
                  </a:cubicBezTo>
                  <a:cubicBezTo>
                    <a:pt x="407670" y="245745"/>
                    <a:pt x="383857" y="273367"/>
                    <a:pt x="360997" y="300038"/>
                  </a:cubicBezTo>
                  <a:cubicBezTo>
                    <a:pt x="344805" y="319088"/>
                    <a:pt x="329565" y="338138"/>
                    <a:pt x="308610" y="362903"/>
                  </a:cubicBezTo>
                  <a:cubicBezTo>
                    <a:pt x="280988" y="368617"/>
                    <a:pt x="268605" y="401955"/>
                    <a:pt x="249555" y="428625"/>
                  </a:cubicBezTo>
                  <a:cubicBezTo>
                    <a:pt x="244792" y="436245"/>
                    <a:pt x="242888" y="445770"/>
                    <a:pt x="239077" y="454342"/>
                  </a:cubicBezTo>
                  <a:cubicBezTo>
                    <a:pt x="232410" y="468630"/>
                    <a:pt x="226695" y="481013"/>
                    <a:pt x="206692" y="469582"/>
                  </a:cubicBezTo>
                  <a:cubicBezTo>
                    <a:pt x="200977" y="466725"/>
                    <a:pt x="186690" y="472440"/>
                    <a:pt x="180022" y="478155"/>
                  </a:cubicBezTo>
                  <a:cubicBezTo>
                    <a:pt x="144780" y="509588"/>
                    <a:pt x="112395" y="543878"/>
                    <a:pt x="100965" y="591503"/>
                  </a:cubicBezTo>
                  <a:cubicBezTo>
                    <a:pt x="100965" y="591503"/>
                    <a:pt x="100013" y="591503"/>
                    <a:pt x="92392" y="592455"/>
                  </a:cubicBezTo>
                  <a:cubicBezTo>
                    <a:pt x="98107" y="576263"/>
                    <a:pt x="101917" y="561975"/>
                    <a:pt x="108585" y="549592"/>
                  </a:cubicBezTo>
                  <a:cubicBezTo>
                    <a:pt x="117157" y="534353"/>
                    <a:pt x="77152" y="529590"/>
                    <a:pt x="108585" y="512445"/>
                  </a:cubicBezTo>
                  <a:cubicBezTo>
                    <a:pt x="93345" y="504825"/>
                    <a:pt x="82867" y="499110"/>
                    <a:pt x="74295" y="495300"/>
                  </a:cubicBezTo>
                  <a:cubicBezTo>
                    <a:pt x="61913" y="522922"/>
                    <a:pt x="50482" y="547688"/>
                    <a:pt x="40005" y="573405"/>
                  </a:cubicBezTo>
                  <a:cubicBezTo>
                    <a:pt x="37147" y="574357"/>
                    <a:pt x="34290" y="574357"/>
                    <a:pt x="31432" y="575310"/>
                  </a:cubicBezTo>
                  <a:cubicBezTo>
                    <a:pt x="20955" y="545782"/>
                    <a:pt x="10477" y="516255"/>
                    <a:pt x="0" y="485775"/>
                  </a:cubicBezTo>
                  <a:cubicBezTo>
                    <a:pt x="2857" y="481965"/>
                    <a:pt x="7620" y="479107"/>
                    <a:pt x="9525" y="474345"/>
                  </a:cubicBezTo>
                  <a:cubicBezTo>
                    <a:pt x="14288" y="460057"/>
                    <a:pt x="17145" y="443865"/>
                    <a:pt x="23813" y="429578"/>
                  </a:cubicBezTo>
                  <a:cubicBezTo>
                    <a:pt x="26670" y="422910"/>
                    <a:pt x="36195" y="419100"/>
                    <a:pt x="42863" y="414338"/>
                  </a:cubicBezTo>
                  <a:cubicBezTo>
                    <a:pt x="47625" y="416242"/>
                    <a:pt x="52388" y="417195"/>
                    <a:pt x="57150" y="419100"/>
                  </a:cubicBezTo>
                  <a:cubicBezTo>
                    <a:pt x="63817" y="426720"/>
                    <a:pt x="69532" y="435292"/>
                    <a:pt x="76200" y="442913"/>
                  </a:cubicBezTo>
                  <a:cubicBezTo>
                    <a:pt x="85725" y="456247"/>
                    <a:pt x="96202" y="469582"/>
                    <a:pt x="107632" y="484822"/>
                  </a:cubicBezTo>
                  <a:cubicBezTo>
                    <a:pt x="113347" y="474345"/>
                    <a:pt x="118110" y="463867"/>
                    <a:pt x="123825" y="454342"/>
                  </a:cubicBezTo>
                  <a:cubicBezTo>
                    <a:pt x="129540" y="444817"/>
                    <a:pt x="135255" y="433388"/>
                    <a:pt x="143827" y="426720"/>
                  </a:cubicBezTo>
                  <a:cubicBezTo>
                    <a:pt x="155257" y="418147"/>
                    <a:pt x="168592" y="409575"/>
                    <a:pt x="182880" y="407670"/>
                  </a:cubicBezTo>
                  <a:cubicBezTo>
                    <a:pt x="200025" y="405765"/>
                    <a:pt x="212407" y="390525"/>
                    <a:pt x="203835" y="374332"/>
                  </a:cubicBezTo>
                  <a:cubicBezTo>
                    <a:pt x="200025" y="366713"/>
                    <a:pt x="194310" y="360045"/>
                    <a:pt x="189547" y="353378"/>
                  </a:cubicBezTo>
                  <a:cubicBezTo>
                    <a:pt x="200977" y="321945"/>
                    <a:pt x="211455" y="290513"/>
                    <a:pt x="221932" y="260032"/>
                  </a:cubicBezTo>
                  <a:cubicBezTo>
                    <a:pt x="225742" y="248603"/>
                    <a:pt x="231457" y="237172"/>
                    <a:pt x="233363" y="224790"/>
                  </a:cubicBezTo>
                  <a:cubicBezTo>
                    <a:pt x="234315" y="219075"/>
                    <a:pt x="231457" y="212407"/>
                    <a:pt x="228600" y="206692"/>
                  </a:cubicBezTo>
                  <a:cubicBezTo>
                    <a:pt x="225742" y="201930"/>
                    <a:pt x="220980" y="198120"/>
                    <a:pt x="217170" y="193357"/>
                  </a:cubicBezTo>
                  <a:cubicBezTo>
                    <a:pt x="240982" y="170497"/>
                    <a:pt x="262890" y="143828"/>
                    <a:pt x="290513" y="125730"/>
                  </a:cubicBezTo>
                  <a:cubicBezTo>
                    <a:pt x="313372" y="110490"/>
                    <a:pt x="331470" y="95250"/>
                    <a:pt x="334327" y="67628"/>
                  </a:cubicBezTo>
                  <a:cubicBezTo>
                    <a:pt x="336232" y="50482"/>
                    <a:pt x="343852" y="42863"/>
                    <a:pt x="360045" y="39053"/>
                  </a:cubicBezTo>
                  <a:cubicBezTo>
                    <a:pt x="362902" y="43815"/>
                    <a:pt x="364807" y="48578"/>
                    <a:pt x="367665" y="53340"/>
                  </a:cubicBezTo>
                  <a:cubicBezTo>
                    <a:pt x="386715" y="38100"/>
                    <a:pt x="403860" y="23813"/>
                    <a:pt x="421005" y="9525"/>
                  </a:cubicBezTo>
                  <a:cubicBezTo>
                    <a:pt x="425767" y="11430"/>
                    <a:pt x="430530" y="12382"/>
                    <a:pt x="435292" y="14288"/>
                  </a:cubicBezTo>
                  <a:cubicBezTo>
                    <a:pt x="437197" y="14288"/>
                    <a:pt x="438150" y="14288"/>
                    <a:pt x="440055" y="14288"/>
                  </a:cubicBezTo>
                  <a:cubicBezTo>
                    <a:pt x="441960" y="12382"/>
                    <a:pt x="442913" y="11430"/>
                    <a:pt x="444817" y="9525"/>
                  </a:cubicBezTo>
                  <a:cubicBezTo>
                    <a:pt x="446722" y="7620"/>
                    <a:pt x="447675" y="6667"/>
                    <a:pt x="449580" y="4763"/>
                  </a:cubicBezTo>
                  <a:cubicBezTo>
                    <a:pt x="449580" y="4763"/>
                    <a:pt x="449580" y="4763"/>
                    <a:pt x="449580" y="4763"/>
                  </a:cubicBezTo>
                  <a:cubicBezTo>
                    <a:pt x="452438" y="2857"/>
                    <a:pt x="456247" y="1905"/>
                    <a:pt x="459105" y="0"/>
                  </a:cubicBezTo>
                  <a:cubicBezTo>
                    <a:pt x="473392" y="21907"/>
                    <a:pt x="452438" y="20955"/>
                    <a:pt x="445770" y="24765"/>
                  </a:cubicBezTo>
                  <a:cubicBezTo>
                    <a:pt x="438150" y="44767"/>
                    <a:pt x="435292" y="62865"/>
                    <a:pt x="426720" y="76200"/>
                  </a:cubicBezTo>
                  <a:cubicBezTo>
                    <a:pt x="404813" y="109538"/>
                    <a:pt x="380047" y="141922"/>
                    <a:pt x="356235" y="173355"/>
                  </a:cubicBezTo>
                  <a:cubicBezTo>
                    <a:pt x="338138" y="197167"/>
                    <a:pt x="318135" y="218122"/>
                    <a:pt x="300990" y="241935"/>
                  </a:cubicBezTo>
                  <a:cubicBezTo>
                    <a:pt x="288607" y="260032"/>
                    <a:pt x="271463" y="278130"/>
                    <a:pt x="289560" y="301942"/>
                  </a:cubicBezTo>
                  <a:cubicBezTo>
                    <a:pt x="280035" y="310515"/>
                    <a:pt x="271463" y="317182"/>
                    <a:pt x="261938" y="325755"/>
                  </a:cubicBezTo>
                  <a:cubicBezTo>
                    <a:pt x="275272" y="331470"/>
                    <a:pt x="285750" y="336232"/>
                    <a:pt x="298132" y="341947"/>
                  </a:cubicBezTo>
                  <a:cubicBezTo>
                    <a:pt x="303847" y="333375"/>
                    <a:pt x="309563" y="325755"/>
                    <a:pt x="314325" y="317182"/>
                  </a:cubicBezTo>
                  <a:cubicBezTo>
                    <a:pt x="342900" y="273367"/>
                    <a:pt x="369570" y="229553"/>
                    <a:pt x="399097" y="186690"/>
                  </a:cubicBezTo>
                  <a:cubicBezTo>
                    <a:pt x="412432" y="167640"/>
                    <a:pt x="430530" y="150495"/>
                    <a:pt x="443865" y="131445"/>
                  </a:cubicBezTo>
                  <a:cubicBezTo>
                    <a:pt x="459105" y="107632"/>
                    <a:pt x="476250" y="86678"/>
                    <a:pt x="510540" y="100013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7727631" y="3694746"/>
              <a:ext cx="60960" cy="88582"/>
            </a:xfrm>
            <a:custGeom>
              <a:avLst/>
              <a:gdLst/>
              <a:ahLst/>
              <a:cxnLst/>
              <a:rect l="l" t="t" r="r" b="b"/>
              <a:pathLst>
                <a:path w="60960" h="88582" extrusionOk="0">
                  <a:moveTo>
                    <a:pt x="0" y="75247"/>
                  </a:moveTo>
                  <a:cubicBezTo>
                    <a:pt x="14288" y="52388"/>
                    <a:pt x="27623" y="29528"/>
                    <a:pt x="42863" y="7620"/>
                  </a:cubicBezTo>
                  <a:cubicBezTo>
                    <a:pt x="45720" y="2858"/>
                    <a:pt x="55245" y="2858"/>
                    <a:pt x="60960" y="0"/>
                  </a:cubicBezTo>
                  <a:cubicBezTo>
                    <a:pt x="60960" y="2858"/>
                    <a:pt x="60960" y="5715"/>
                    <a:pt x="60960" y="9525"/>
                  </a:cubicBezTo>
                  <a:cubicBezTo>
                    <a:pt x="56198" y="20003"/>
                    <a:pt x="51435" y="31433"/>
                    <a:pt x="46673" y="41910"/>
                  </a:cubicBezTo>
                  <a:cubicBezTo>
                    <a:pt x="46673" y="41910"/>
                    <a:pt x="46673" y="41910"/>
                    <a:pt x="46673" y="41910"/>
                  </a:cubicBezTo>
                  <a:cubicBezTo>
                    <a:pt x="26670" y="45720"/>
                    <a:pt x="34290" y="63818"/>
                    <a:pt x="28575" y="75247"/>
                  </a:cubicBezTo>
                  <a:cubicBezTo>
                    <a:pt x="24765" y="80010"/>
                    <a:pt x="20955" y="84772"/>
                    <a:pt x="17145" y="88583"/>
                  </a:cubicBezTo>
                  <a:cubicBezTo>
                    <a:pt x="9525" y="82868"/>
                    <a:pt x="4763" y="79058"/>
                    <a:pt x="0" y="75247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7" name="Google Shape;1377;p20"/>
            <p:cNvSpPr/>
            <p:nvPr/>
          </p:nvSpPr>
          <p:spPr>
            <a:xfrm>
              <a:off x="8093392" y="3449002"/>
              <a:ext cx="36194" cy="39052"/>
            </a:xfrm>
            <a:custGeom>
              <a:avLst/>
              <a:gdLst/>
              <a:ahLst/>
              <a:cxnLst/>
              <a:rect l="l" t="t" r="r" b="b"/>
              <a:pathLst>
                <a:path w="36194" h="39052" extrusionOk="0">
                  <a:moveTo>
                    <a:pt x="0" y="39053"/>
                  </a:moveTo>
                  <a:cubicBezTo>
                    <a:pt x="10477" y="22860"/>
                    <a:pt x="17145" y="12382"/>
                    <a:pt x="24765" y="0"/>
                  </a:cubicBezTo>
                  <a:cubicBezTo>
                    <a:pt x="27622" y="6667"/>
                    <a:pt x="31432" y="14288"/>
                    <a:pt x="36195" y="22860"/>
                  </a:cubicBezTo>
                  <a:cubicBezTo>
                    <a:pt x="24765" y="27622"/>
                    <a:pt x="15240" y="32385"/>
                    <a:pt x="0" y="39053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20"/>
            <p:cNvSpPr/>
            <p:nvPr/>
          </p:nvSpPr>
          <p:spPr>
            <a:xfrm>
              <a:off x="7774304" y="3700462"/>
              <a:ext cx="33337" cy="36194"/>
            </a:xfrm>
            <a:custGeom>
              <a:avLst/>
              <a:gdLst/>
              <a:ahLst/>
              <a:cxnLst/>
              <a:rect l="l" t="t" r="r" b="b"/>
              <a:pathLst>
                <a:path w="33337" h="36194" extrusionOk="0">
                  <a:moveTo>
                    <a:pt x="0" y="36195"/>
                  </a:moveTo>
                  <a:cubicBezTo>
                    <a:pt x="4763" y="25718"/>
                    <a:pt x="9525" y="14288"/>
                    <a:pt x="14288" y="3810"/>
                  </a:cubicBezTo>
                  <a:cubicBezTo>
                    <a:pt x="19050" y="2857"/>
                    <a:pt x="24765" y="1905"/>
                    <a:pt x="29527" y="0"/>
                  </a:cubicBezTo>
                  <a:cubicBezTo>
                    <a:pt x="30480" y="953"/>
                    <a:pt x="32385" y="2857"/>
                    <a:pt x="33338" y="3810"/>
                  </a:cubicBezTo>
                  <a:cubicBezTo>
                    <a:pt x="22860" y="14288"/>
                    <a:pt x="11430" y="24765"/>
                    <a:pt x="0" y="36195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20"/>
            <p:cNvSpPr/>
            <p:nvPr/>
          </p:nvSpPr>
          <p:spPr>
            <a:xfrm>
              <a:off x="7284719" y="4381499"/>
              <a:ext cx="20365" cy="42862"/>
            </a:xfrm>
            <a:custGeom>
              <a:avLst/>
              <a:gdLst/>
              <a:ahLst/>
              <a:cxnLst/>
              <a:rect l="l" t="t" r="r" b="b"/>
              <a:pathLst>
                <a:path w="20365" h="42862" extrusionOk="0">
                  <a:moveTo>
                    <a:pt x="0" y="42863"/>
                  </a:moveTo>
                  <a:cubicBezTo>
                    <a:pt x="6668" y="28575"/>
                    <a:pt x="12383" y="14288"/>
                    <a:pt x="19050" y="0"/>
                  </a:cubicBezTo>
                  <a:cubicBezTo>
                    <a:pt x="21908" y="18097"/>
                    <a:pt x="21908" y="35243"/>
                    <a:pt x="0" y="42863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20"/>
            <p:cNvSpPr/>
            <p:nvPr/>
          </p:nvSpPr>
          <p:spPr>
            <a:xfrm>
              <a:off x="7756206" y="3736656"/>
              <a:ext cx="18097" cy="33337"/>
            </a:xfrm>
            <a:custGeom>
              <a:avLst/>
              <a:gdLst/>
              <a:ahLst/>
              <a:cxnLst/>
              <a:rect l="l" t="t" r="r" b="b"/>
              <a:pathLst>
                <a:path w="18097" h="33337" extrusionOk="0">
                  <a:moveTo>
                    <a:pt x="0" y="33338"/>
                  </a:moveTo>
                  <a:cubicBezTo>
                    <a:pt x="5715" y="21908"/>
                    <a:pt x="-1905" y="3810"/>
                    <a:pt x="18098" y="0"/>
                  </a:cubicBezTo>
                  <a:cubicBezTo>
                    <a:pt x="15240" y="12383"/>
                    <a:pt x="18098" y="28575"/>
                    <a:pt x="0" y="33338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20"/>
            <p:cNvSpPr/>
            <p:nvPr/>
          </p:nvSpPr>
          <p:spPr>
            <a:xfrm>
              <a:off x="7439024" y="4202429"/>
              <a:ext cx="952" cy="1904"/>
            </a:xfrm>
            <a:custGeom>
              <a:avLst/>
              <a:gdLst/>
              <a:ahLst/>
              <a:cxnLst/>
              <a:rect l="l" t="t" r="r" b="b"/>
              <a:pathLst>
                <a:path w="952" h="1904" extrusionOk="0">
                  <a:moveTo>
                    <a:pt x="953" y="0"/>
                  </a:moveTo>
                  <a:cubicBezTo>
                    <a:pt x="953" y="952"/>
                    <a:pt x="0" y="952"/>
                    <a:pt x="0" y="1905"/>
                  </a:cubicBezTo>
                  <a:cubicBezTo>
                    <a:pt x="953" y="1905"/>
                    <a:pt x="953" y="952"/>
                    <a:pt x="953" y="0"/>
                  </a:cubicBezTo>
                  <a:cubicBezTo>
                    <a:pt x="953" y="0"/>
                    <a:pt x="953" y="0"/>
                    <a:pt x="953" y="0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20"/>
            <p:cNvSpPr/>
            <p:nvPr/>
          </p:nvSpPr>
          <p:spPr>
            <a:xfrm>
              <a:off x="7675244" y="4150994"/>
              <a:ext cx="4762" cy="4762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4763" y="0"/>
                  </a:moveTo>
                  <a:cubicBezTo>
                    <a:pt x="2858" y="1905"/>
                    <a:pt x="1905" y="2858"/>
                    <a:pt x="0" y="4763"/>
                  </a:cubicBezTo>
                  <a:cubicBezTo>
                    <a:pt x="1905" y="2858"/>
                    <a:pt x="3810" y="1905"/>
                    <a:pt x="4763" y="0"/>
                  </a:cubicBezTo>
                  <a:close/>
                </a:path>
              </a:pathLst>
            </a:custGeom>
            <a:solidFill>
              <a:srgbClr val="9850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20"/>
            <p:cNvSpPr/>
            <p:nvPr/>
          </p:nvSpPr>
          <p:spPr>
            <a:xfrm>
              <a:off x="8436524" y="3551871"/>
              <a:ext cx="106447" cy="113347"/>
            </a:xfrm>
            <a:custGeom>
              <a:avLst/>
              <a:gdLst/>
              <a:ahLst/>
              <a:cxnLst/>
              <a:rect l="l" t="t" r="r" b="b"/>
              <a:pathLst>
                <a:path w="106447" h="113347" extrusionOk="0">
                  <a:moveTo>
                    <a:pt x="39773" y="90488"/>
                  </a:moveTo>
                  <a:cubicBezTo>
                    <a:pt x="28343" y="98108"/>
                    <a:pt x="17865" y="105728"/>
                    <a:pt x="6435" y="113347"/>
                  </a:cubicBezTo>
                  <a:cubicBezTo>
                    <a:pt x="-6900" y="97155"/>
                    <a:pt x="3577" y="82868"/>
                    <a:pt x="10245" y="69533"/>
                  </a:cubicBezTo>
                  <a:cubicBezTo>
                    <a:pt x="18818" y="50483"/>
                    <a:pt x="29295" y="32385"/>
                    <a:pt x="40725" y="14288"/>
                  </a:cubicBezTo>
                  <a:cubicBezTo>
                    <a:pt x="44535" y="8572"/>
                    <a:pt x="52155" y="4763"/>
                    <a:pt x="58823" y="0"/>
                  </a:cubicBezTo>
                  <a:cubicBezTo>
                    <a:pt x="60727" y="1905"/>
                    <a:pt x="61680" y="3810"/>
                    <a:pt x="63585" y="5715"/>
                  </a:cubicBezTo>
                  <a:cubicBezTo>
                    <a:pt x="51202" y="24765"/>
                    <a:pt x="38820" y="42863"/>
                    <a:pt x="25485" y="61913"/>
                  </a:cubicBezTo>
                  <a:cubicBezTo>
                    <a:pt x="27390" y="63818"/>
                    <a:pt x="29295" y="64770"/>
                    <a:pt x="31200" y="66675"/>
                  </a:cubicBezTo>
                  <a:cubicBezTo>
                    <a:pt x="44535" y="50483"/>
                    <a:pt x="56918" y="34290"/>
                    <a:pt x="71205" y="17145"/>
                  </a:cubicBezTo>
                  <a:cubicBezTo>
                    <a:pt x="83588" y="22860"/>
                    <a:pt x="95018" y="28575"/>
                    <a:pt x="106448" y="34290"/>
                  </a:cubicBezTo>
                  <a:cubicBezTo>
                    <a:pt x="102638" y="40005"/>
                    <a:pt x="98827" y="45720"/>
                    <a:pt x="95018" y="51435"/>
                  </a:cubicBezTo>
                  <a:cubicBezTo>
                    <a:pt x="92160" y="53340"/>
                    <a:pt x="89302" y="55245"/>
                    <a:pt x="86445" y="57150"/>
                  </a:cubicBezTo>
                  <a:cubicBezTo>
                    <a:pt x="82635" y="60008"/>
                    <a:pt x="79777" y="62865"/>
                    <a:pt x="75968" y="65722"/>
                  </a:cubicBezTo>
                  <a:cubicBezTo>
                    <a:pt x="70252" y="69533"/>
                    <a:pt x="63585" y="72390"/>
                    <a:pt x="57870" y="76200"/>
                  </a:cubicBezTo>
                  <a:cubicBezTo>
                    <a:pt x="54060" y="79058"/>
                    <a:pt x="51202" y="81915"/>
                    <a:pt x="47393" y="84772"/>
                  </a:cubicBezTo>
                  <a:cubicBezTo>
                    <a:pt x="45488" y="86678"/>
                    <a:pt x="42630" y="88583"/>
                    <a:pt x="39773" y="90488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20"/>
            <p:cNvSpPr/>
            <p:nvPr/>
          </p:nvSpPr>
          <p:spPr>
            <a:xfrm>
              <a:off x="8302942" y="4029074"/>
              <a:ext cx="144780" cy="188594"/>
            </a:xfrm>
            <a:custGeom>
              <a:avLst/>
              <a:gdLst/>
              <a:ahLst/>
              <a:cxnLst/>
              <a:rect l="l" t="t" r="r" b="b"/>
              <a:pathLst>
                <a:path w="144780" h="188594" extrusionOk="0">
                  <a:moveTo>
                    <a:pt x="144780" y="3810"/>
                  </a:moveTo>
                  <a:cubicBezTo>
                    <a:pt x="137160" y="20003"/>
                    <a:pt x="129540" y="35243"/>
                    <a:pt x="121920" y="51435"/>
                  </a:cubicBezTo>
                  <a:cubicBezTo>
                    <a:pt x="90488" y="67628"/>
                    <a:pt x="79057" y="98107"/>
                    <a:pt x="65722" y="126682"/>
                  </a:cubicBezTo>
                  <a:cubicBezTo>
                    <a:pt x="65722" y="126682"/>
                    <a:pt x="65722" y="126682"/>
                    <a:pt x="65722" y="126682"/>
                  </a:cubicBezTo>
                  <a:cubicBezTo>
                    <a:pt x="55245" y="142875"/>
                    <a:pt x="43815" y="158115"/>
                    <a:pt x="33338" y="174307"/>
                  </a:cubicBezTo>
                  <a:cubicBezTo>
                    <a:pt x="33338" y="174307"/>
                    <a:pt x="33338" y="174307"/>
                    <a:pt x="33338" y="174307"/>
                  </a:cubicBezTo>
                  <a:cubicBezTo>
                    <a:pt x="21907" y="179070"/>
                    <a:pt x="11430" y="183832"/>
                    <a:pt x="0" y="188595"/>
                  </a:cubicBezTo>
                  <a:cubicBezTo>
                    <a:pt x="1905" y="181928"/>
                    <a:pt x="2857" y="175260"/>
                    <a:pt x="6668" y="169545"/>
                  </a:cubicBezTo>
                  <a:cubicBezTo>
                    <a:pt x="23813" y="143828"/>
                    <a:pt x="40957" y="119063"/>
                    <a:pt x="59055" y="94297"/>
                  </a:cubicBezTo>
                  <a:cubicBezTo>
                    <a:pt x="81915" y="62865"/>
                    <a:pt x="104775" y="31432"/>
                    <a:pt x="127635" y="0"/>
                  </a:cubicBezTo>
                  <a:cubicBezTo>
                    <a:pt x="132397" y="953"/>
                    <a:pt x="138113" y="2857"/>
                    <a:pt x="144780" y="381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20"/>
            <p:cNvSpPr/>
            <p:nvPr/>
          </p:nvSpPr>
          <p:spPr>
            <a:xfrm>
              <a:off x="8161019" y="3552824"/>
              <a:ext cx="64769" cy="94297"/>
            </a:xfrm>
            <a:custGeom>
              <a:avLst/>
              <a:gdLst/>
              <a:ahLst/>
              <a:cxnLst/>
              <a:rect l="l" t="t" r="r" b="b"/>
              <a:pathLst>
                <a:path w="64769" h="94297" extrusionOk="0">
                  <a:moveTo>
                    <a:pt x="60960" y="57150"/>
                  </a:moveTo>
                  <a:cubicBezTo>
                    <a:pt x="44768" y="73343"/>
                    <a:pt x="30480" y="93345"/>
                    <a:pt x="4763" y="94297"/>
                  </a:cubicBezTo>
                  <a:cubicBezTo>
                    <a:pt x="2857" y="87630"/>
                    <a:pt x="1905" y="81915"/>
                    <a:pt x="0" y="75247"/>
                  </a:cubicBezTo>
                  <a:cubicBezTo>
                    <a:pt x="0" y="75247"/>
                    <a:pt x="0" y="75247"/>
                    <a:pt x="0" y="75247"/>
                  </a:cubicBezTo>
                  <a:cubicBezTo>
                    <a:pt x="4763" y="52388"/>
                    <a:pt x="10478" y="29528"/>
                    <a:pt x="27623" y="12382"/>
                  </a:cubicBezTo>
                  <a:cubicBezTo>
                    <a:pt x="32385" y="7620"/>
                    <a:pt x="38100" y="3810"/>
                    <a:pt x="42863" y="0"/>
                  </a:cubicBezTo>
                  <a:lnTo>
                    <a:pt x="42863" y="0"/>
                  </a:lnTo>
                  <a:cubicBezTo>
                    <a:pt x="48578" y="4763"/>
                    <a:pt x="54293" y="9525"/>
                    <a:pt x="64770" y="18097"/>
                  </a:cubicBezTo>
                  <a:cubicBezTo>
                    <a:pt x="57150" y="25718"/>
                    <a:pt x="47625" y="37147"/>
                    <a:pt x="35243" y="50482"/>
                  </a:cubicBezTo>
                  <a:cubicBezTo>
                    <a:pt x="39053" y="51435"/>
                    <a:pt x="43815" y="52388"/>
                    <a:pt x="47625" y="53340"/>
                  </a:cubicBezTo>
                  <a:cubicBezTo>
                    <a:pt x="52388" y="54293"/>
                    <a:pt x="56198" y="56197"/>
                    <a:pt x="60960" y="5715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20"/>
            <p:cNvSpPr/>
            <p:nvPr/>
          </p:nvSpPr>
          <p:spPr>
            <a:xfrm>
              <a:off x="8533953" y="3788092"/>
              <a:ext cx="60452" cy="84772"/>
            </a:xfrm>
            <a:custGeom>
              <a:avLst/>
              <a:gdLst/>
              <a:ahLst/>
              <a:cxnLst/>
              <a:rect l="l" t="t" r="r" b="b"/>
              <a:pathLst>
                <a:path w="60452" h="84772" extrusionOk="0">
                  <a:moveTo>
                    <a:pt x="60453" y="23813"/>
                  </a:moveTo>
                  <a:cubicBezTo>
                    <a:pt x="57596" y="30480"/>
                    <a:pt x="53785" y="36195"/>
                    <a:pt x="50928" y="42863"/>
                  </a:cubicBezTo>
                  <a:cubicBezTo>
                    <a:pt x="48071" y="45720"/>
                    <a:pt x="45213" y="49530"/>
                    <a:pt x="41403" y="52388"/>
                  </a:cubicBezTo>
                  <a:cubicBezTo>
                    <a:pt x="38546" y="57150"/>
                    <a:pt x="34735" y="61913"/>
                    <a:pt x="31878" y="66675"/>
                  </a:cubicBezTo>
                  <a:lnTo>
                    <a:pt x="31878" y="66675"/>
                  </a:lnTo>
                  <a:cubicBezTo>
                    <a:pt x="29021" y="71438"/>
                    <a:pt x="25210" y="76200"/>
                    <a:pt x="22353" y="80010"/>
                  </a:cubicBezTo>
                  <a:cubicBezTo>
                    <a:pt x="22353" y="80010"/>
                    <a:pt x="22353" y="80010"/>
                    <a:pt x="22353" y="80010"/>
                  </a:cubicBezTo>
                  <a:cubicBezTo>
                    <a:pt x="16638" y="81915"/>
                    <a:pt x="9971" y="82867"/>
                    <a:pt x="4256" y="84772"/>
                  </a:cubicBezTo>
                  <a:cubicBezTo>
                    <a:pt x="3303" y="77152"/>
                    <a:pt x="-1460" y="67627"/>
                    <a:pt x="446" y="60960"/>
                  </a:cubicBezTo>
                  <a:cubicBezTo>
                    <a:pt x="6160" y="42863"/>
                    <a:pt x="13781" y="24765"/>
                    <a:pt x="22353" y="7620"/>
                  </a:cubicBezTo>
                  <a:cubicBezTo>
                    <a:pt x="24258" y="3810"/>
                    <a:pt x="31878" y="1905"/>
                    <a:pt x="37593" y="0"/>
                  </a:cubicBezTo>
                  <a:lnTo>
                    <a:pt x="37593" y="0"/>
                  </a:lnTo>
                  <a:cubicBezTo>
                    <a:pt x="36640" y="16192"/>
                    <a:pt x="44260" y="23813"/>
                    <a:pt x="60453" y="23813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20"/>
            <p:cNvSpPr/>
            <p:nvPr/>
          </p:nvSpPr>
          <p:spPr>
            <a:xfrm>
              <a:off x="8252459" y="4203381"/>
              <a:ext cx="82867" cy="64154"/>
            </a:xfrm>
            <a:custGeom>
              <a:avLst/>
              <a:gdLst/>
              <a:ahLst/>
              <a:cxnLst/>
              <a:rect l="l" t="t" r="r" b="b"/>
              <a:pathLst>
                <a:path w="82867" h="64154" extrusionOk="0">
                  <a:moveTo>
                    <a:pt x="49530" y="14288"/>
                  </a:moveTo>
                  <a:cubicBezTo>
                    <a:pt x="60960" y="9525"/>
                    <a:pt x="71438" y="4763"/>
                    <a:pt x="82867" y="0"/>
                  </a:cubicBezTo>
                  <a:cubicBezTo>
                    <a:pt x="73342" y="28575"/>
                    <a:pt x="52388" y="48578"/>
                    <a:pt x="27622" y="63818"/>
                  </a:cubicBezTo>
                  <a:cubicBezTo>
                    <a:pt x="23813" y="65723"/>
                    <a:pt x="14288" y="59055"/>
                    <a:pt x="7620" y="56198"/>
                  </a:cubicBezTo>
                  <a:cubicBezTo>
                    <a:pt x="4763" y="50483"/>
                    <a:pt x="1905" y="45720"/>
                    <a:pt x="0" y="40958"/>
                  </a:cubicBezTo>
                  <a:cubicBezTo>
                    <a:pt x="17145" y="31433"/>
                    <a:pt x="33338" y="22860"/>
                    <a:pt x="49530" y="14288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20"/>
            <p:cNvSpPr/>
            <p:nvPr/>
          </p:nvSpPr>
          <p:spPr>
            <a:xfrm>
              <a:off x="8028622" y="3727131"/>
              <a:ext cx="80009" cy="103822"/>
            </a:xfrm>
            <a:custGeom>
              <a:avLst/>
              <a:gdLst/>
              <a:ahLst/>
              <a:cxnLst/>
              <a:rect l="l" t="t" r="r" b="b"/>
              <a:pathLst>
                <a:path w="80009" h="103822" extrusionOk="0">
                  <a:moveTo>
                    <a:pt x="80010" y="0"/>
                  </a:moveTo>
                  <a:cubicBezTo>
                    <a:pt x="57150" y="33338"/>
                    <a:pt x="34290" y="66675"/>
                    <a:pt x="10477" y="100013"/>
                  </a:cubicBezTo>
                  <a:cubicBezTo>
                    <a:pt x="8572" y="102870"/>
                    <a:pt x="3810" y="102870"/>
                    <a:pt x="0" y="103823"/>
                  </a:cubicBezTo>
                  <a:cubicBezTo>
                    <a:pt x="26670" y="68580"/>
                    <a:pt x="53340" y="34290"/>
                    <a:pt x="80010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20"/>
            <p:cNvSpPr/>
            <p:nvPr/>
          </p:nvSpPr>
          <p:spPr>
            <a:xfrm>
              <a:off x="8202929" y="3537688"/>
              <a:ext cx="27622" cy="15135"/>
            </a:xfrm>
            <a:custGeom>
              <a:avLst/>
              <a:gdLst/>
              <a:ahLst/>
              <a:cxnLst/>
              <a:rect l="l" t="t" r="r" b="b"/>
              <a:pathLst>
                <a:path w="27622" h="15135" extrusionOk="0">
                  <a:moveTo>
                    <a:pt x="0" y="15136"/>
                  </a:moveTo>
                  <a:cubicBezTo>
                    <a:pt x="7620" y="-1057"/>
                    <a:pt x="15240" y="-8677"/>
                    <a:pt x="27622" y="15136"/>
                  </a:cubicBezTo>
                  <a:cubicBezTo>
                    <a:pt x="17145" y="15136"/>
                    <a:pt x="8572" y="15136"/>
                    <a:pt x="0" y="15136"/>
                  </a:cubicBezTo>
                  <a:cubicBezTo>
                    <a:pt x="0" y="15136"/>
                    <a:pt x="0" y="15136"/>
                    <a:pt x="0" y="15136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20"/>
            <p:cNvSpPr/>
            <p:nvPr/>
          </p:nvSpPr>
          <p:spPr>
            <a:xfrm>
              <a:off x="8274367" y="3556663"/>
              <a:ext cx="24764" cy="19020"/>
            </a:xfrm>
            <a:custGeom>
              <a:avLst/>
              <a:gdLst/>
              <a:ahLst/>
              <a:cxnLst/>
              <a:rect l="l" t="t" r="r" b="b"/>
              <a:pathLst>
                <a:path w="24764" h="19020" extrusionOk="0">
                  <a:moveTo>
                    <a:pt x="24765" y="1876"/>
                  </a:moveTo>
                  <a:cubicBezTo>
                    <a:pt x="16193" y="7591"/>
                    <a:pt x="7620" y="13306"/>
                    <a:pt x="0" y="19021"/>
                  </a:cubicBezTo>
                  <a:cubicBezTo>
                    <a:pt x="3810" y="7591"/>
                    <a:pt x="6668" y="-4792"/>
                    <a:pt x="24765" y="1876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20"/>
            <p:cNvSpPr/>
            <p:nvPr/>
          </p:nvSpPr>
          <p:spPr>
            <a:xfrm>
              <a:off x="8985884" y="3667124"/>
              <a:ext cx="16192" cy="12382"/>
            </a:xfrm>
            <a:custGeom>
              <a:avLst/>
              <a:gdLst/>
              <a:ahLst/>
              <a:cxnLst/>
              <a:rect l="l" t="t" r="r" b="b"/>
              <a:pathLst>
                <a:path w="16192" h="12382" extrusionOk="0">
                  <a:moveTo>
                    <a:pt x="14288" y="12382"/>
                  </a:moveTo>
                  <a:cubicBezTo>
                    <a:pt x="9525" y="10478"/>
                    <a:pt x="4763" y="9525"/>
                    <a:pt x="0" y="7620"/>
                  </a:cubicBezTo>
                  <a:cubicBezTo>
                    <a:pt x="952" y="4763"/>
                    <a:pt x="1905" y="0"/>
                    <a:pt x="2857" y="0"/>
                  </a:cubicBezTo>
                  <a:cubicBezTo>
                    <a:pt x="7620" y="953"/>
                    <a:pt x="11430" y="1905"/>
                    <a:pt x="16192" y="3810"/>
                  </a:cubicBezTo>
                  <a:cubicBezTo>
                    <a:pt x="16192" y="6668"/>
                    <a:pt x="15240" y="9525"/>
                    <a:pt x="14288" y="12382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20"/>
            <p:cNvSpPr/>
            <p:nvPr/>
          </p:nvSpPr>
          <p:spPr>
            <a:xfrm>
              <a:off x="8137206" y="3632834"/>
              <a:ext cx="19050" cy="23812"/>
            </a:xfrm>
            <a:custGeom>
              <a:avLst/>
              <a:gdLst/>
              <a:ahLst/>
              <a:cxnLst/>
              <a:rect l="l" t="t" r="r" b="b"/>
              <a:pathLst>
                <a:path w="19050" h="23812" extrusionOk="0">
                  <a:moveTo>
                    <a:pt x="0" y="23813"/>
                  </a:moveTo>
                  <a:cubicBezTo>
                    <a:pt x="6668" y="16193"/>
                    <a:pt x="12382" y="8572"/>
                    <a:pt x="19050" y="0"/>
                  </a:cubicBezTo>
                  <a:cubicBezTo>
                    <a:pt x="12382" y="7620"/>
                    <a:pt x="6668" y="16193"/>
                    <a:pt x="0" y="23813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20"/>
            <p:cNvSpPr/>
            <p:nvPr/>
          </p:nvSpPr>
          <p:spPr>
            <a:xfrm>
              <a:off x="8109584" y="3698556"/>
              <a:ext cx="18097" cy="20002"/>
            </a:xfrm>
            <a:custGeom>
              <a:avLst/>
              <a:gdLst/>
              <a:ahLst/>
              <a:cxnLst/>
              <a:rect l="l" t="t" r="r" b="b"/>
              <a:pathLst>
                <a:path w="18097" h="20002" extrusionOk="0">
                  <a:moveTo>
                    <a:pt x="18097" y="0"/>
                  </a:moveTo>
                  <a:cubicBezTo>
                    <a:pt x="12382" y="6668"/>
                    <a:pt x="5715" y="13335"/>
                    <a:pt x="0" y="20003"/>
                  </a:cubicBezTo>
                  <a:cubicBezTo>
                    <a:pt x="5715" y="13335"/>
                    <a:pt x="12382" y="6668"/>
                    <a:pt x="18097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20"/>
            <p:cNvSpPr/>
            <p:nvPr/>
          </p:nvSpPr>
          <p:spPr>
            <a:xfrm>
              <a:off x="8942069" y="3669981"/>
              <a:ext cx="20955" cy="8572"/>
            </a:xfrm>
            <a:custGeom>
              <a:avLst/>
              <a:gdLst/>
              <a:ahLst/>
              <a:cxnLst/>
              <a:rect l="l" t="t" r="r" b="b"/>
              <a:pathLst>
                <a:path w="20955" h="8572" extrusionOk="0">
                  <a:moveTo>
                    <a:pt x="1905" y="0"/>
                  </a:moveTo>
                  <a:cubicBezTo>
                    <a:pt x="8573" y="953"/>
                    <a:pt x="15240" y="953"/>
                    <a:pt x="20955" y="1905"/>
                  </a:cubicBezTo>
                  <a:cubicBezTo>
                    <a:pt x="20955" y="3810"/>
                    <a:pt x="20003" y="6668"/>
                    <a:pt x="20003" y="8573"/>
                  </a:cubicBezTo>
                  <a:cubicBezTo>
                    <a:pt x="13335" y="7620"/>
                    <a:pt x="6668" y="5715"/>
                    <a:pt x="0" y="4763"/>
                  </a:cubicBezTo>
                  <a:cubicBezTo>
                    <a:pt x="0" y="3810"/>
                    <a:pt x="953" y="1905"/>
                    <a:pt x="1905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Google Shape;1395;p20"/>
            <p:cNvSpPr/>
            <p:nvPr/>
          </p:nvSpPr>
          <p:spPr>
            <a:xfrm>
              <a:off x="8537256" y="3868102"/>
              <a:ext cx="18097" cy="15240"/>
            </a:xfrm>
            <a:custGeom>
              <a:avLst/>
              <a:gdLst/>
              <a:ahLst/>
              <a:cxnLst/>
              <a:rect l="l" t="t" r="r" b="b"/>
              <a:pathLst>
                <a:path w="18097" h="15240" extrusionOk="0">
                  <a:moveTo>
                    <a:pt x="0" y="4763"/>
                  </a:moveTo>
                  <a:cubicBezTo>
                    <a:pt x="5715" y="2857"/>
                    <a:pt x="12382" y="1905"/>
                    <a:pt x="18098" y="0"/>
                  </a:cubicBezTo>
                  <a:cubicBezTo>
                    <a:pt x="12382" y="4763"/>
                    <a:pt x="6668" y="9525"/>
                    <a:pt x="953" y="15240"/>
                  </a:cubicBezTo>
                  <a:cubicBezTo>
                    <a:pt x="953" y="13335"/>
                    <a:pt x="0" y="11430"/>
                    <a:pt x="0" y="10478"/>
                  </a:cubicBezTo>
                  <a:cubicBezTo>
                    <a:pt x="0" y="8572"/>
                    <a:pt x="0" y="6667"/>
                    <a:pt x="0" y="4763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20"/>
            <p:cNvSpPr/>
            <p:nvPr/>
          </p:nvSpPr>
          <p:spPr>
            <a:xfrm>
              <a:off x="9012554" y="3669981"/>
              <a:ext cx="19473" cy="5715"/>
            </a:xfrm>
            <a:custGeom>
              <a:avLst/>
              <a:gdLst/>
              <a:ahLst/>
              <a:cxnLst/>
              <a:rect l="l" t="t" r="r" b="b"/>
              <a:pathLst>
                <a:path w="19473" h="5715" extrusionOk="0">
                  <a:moveTo>
                    <a:pt x="19050" y="5715"/>
                  </a:moveTo>
                  <a:cubicBezTo>
                    <a:pt x="12382" y="5715"/>
                    <a:pt x="6668" y="4763"/>
                    <a:pt x="0" y="4763"/>
                  </a:cubicBezTo>
                  <a:cubicBezTo>
                    <a:pt x="0" y="2858"/>
                    <a:pt x="0" y="953"/>
                    <a:pt x="0" y="0"/>
                  </a:cubicBezTo>
                  <a:cubicBezTo>
                    <a:pt x="6668" y="0"/>
                    <a:pt x="12382" y="953"/>
                    <a:pt x="19050" y="953"/>
                  </a:cubicBezTo>
                  <a:cubicBezTo>
                    <a:pt x="20002" y="1905"/>
                    <a:pt x="19050" y="3810"/>
                    <a:pt x="19050" y="5715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p20"/>
            <p:cNvSpPr/>
            <p:nvPr/>
          </p:nvSpPr>
          <p:spPr>
            <a:xfrm>
              <a:off x="8528684" y="3877627"/>
              <a:ext cx="9525" cy="14287"/>
            </a:xfrm>
            <a:custGeom>
              <a:avLst/>
              <a:gdLst/>
              <a:ahLst/>
              <a:cxnLst/>
              <a:rect l="l" t="t" r="r" b="b"/>
              <a:pathLst>
                <a:path w="9525" h="14287" extrusionOk="0">
                  <a:moveTo>
                    <a:pt x="8572" y="0"/>
                  </a:moveTo>
                  <a:cubicBezTo>
                    <a:pt x="8572" y="1905"/>
                    <a:pt x="9525" y="3810"/>
                    <a:pt x="9525" y="4763"/>
                  </a:cubicBezTo>
                  <a:cubicBezTo>
                    <a:pt x="6667" y="7620"/>
                    <a:pt x="2857" y="11430"/>
                    <a:pt x="0" y="14288"/>
                  </a:cubicBezTo>
                  <a:cubicBezTo>
                    <a:pt x="2857" y="10478"/>
                    <a:pt x="5715" y="5715"/>
                    <a:pt x="8572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20"/>
            <p:cNvSpPr/>
            <p:nvPr/>
          </p:nvSpPr>
          <p:spPr>
            <a:xfrm>
              <a:off x="7901939" y="3962399"/>
              <a:ext cx="7620" cy="10477"/>
            </a:xfrm>
            <a:custGeom>
              <a:avLst/>
              <a:gdLst/>
              <a:ahLst/>
              <a:cxnLst/>
              <a:rect l="l" t="t" r="r" b="b"/>
              <a:pathLst>
                <a:path w="7620" h="10477" extrusionOk="0">
                  <a:moveTo>
                    <a:pt x="0" y="0"/>
                  </a:moveTo>
                  <a:cubicBezTo>
                    <a:pt x="2858" y="2857"/>
                    <a:pt x="4763" y="5715"/>
                    <a:pt x="7620" y="7620"/>
                  </a:cubicBezTo>
                  <a:cubicBezTo>
                    <a:pt x="5715" y="8572"/>
                    <a:pt x="3810" y="9525"/>
                    <a:pt x="2858" y="10478"/>
                  </a:cubicBezTo>
                  <a:cubicBezTo>
                    <a:pt x="953" y="7620"/>
                    <a:pt x="0" y="381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9" name="Google Shape;1399;p20"/>
            <p:cNvSpPr/>
            <p:nvPr/>
          </p:nvSpPr>
          <p:spPr>
            <a:xfrm>
              <a:off x="8537256" y="4301489"/>
              <a:ext cx="14287" cy="4762"/>
            </a:xfrm>
            <a:custGeom>
              <a:avLst/>
              <a:gdLst/>
              <a:ahLst/>
              <a:cxnLst/>
              <a:rect l="l" t="t" r="r" b="b"/>
              <a:pathLst>
                <a:path w="14287" h="4762" extrusionOk="0">
                  <a:moveTo>
                    <a:pt x="0" y="4763"/>
                  </a:moveTo>
                  <a:cubicBezTo>
                    <a:pt x="4763" y="2857"/>
                    <a:pt x="8573" y="953"/>
                    <a:pt x="13335" y="0"/>
                  </a:cubicBezTo>
                  <a:cubicBezTo>
                    <a:pt x="13335" y="953"/>
                    <a:pt x="14288" y="2857"/>
                    <a:pt x="14288" y="3810"/>
                  </a:cubicBezTo>
                  <a:cubicBezTo>
                    <a:pt x="9525" y="3810"/>
                    <a:pt x="4763" y="4763"/>
                    <a:pt x="0" y="4763"/>
                  </a:cubicBezTo>
                  <a:lnTo>
                    <a:pt x="0" y="4763"/>
                  </a:ln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0" name="Google Shape;1400;p20"/>
            <p:cNvSpPr/>
            <p:nvPr/>
          </p:nvSpPr>
          <p:spPr>
            <a:xfrm>
              <a:off x="8518206" y="390143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9525" y="0"/>
                  </a:moveTo>
                  <a:cubicBezTo>
                    <a:pt x="6668" y="2857"/>
                    <a:pt x="3810" y="6667"/>
                    <a:pt x="0" y="9525"/>
                  </a:cubicBezTo>
                  <a:cubicBezTo>
                    <a:pt x="3810" y="6667"/>
                    <a:pt x="6668" y="2857"/>
                    <a:pt x="9525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1" name="Google Shape;1401;p20"/>
            <p:cNvSpPr/>
            <p:nvPr/>
          </p:nvSpPr>
          <p:spPr>
            <a:xfrm>
              <a:off x="8135880" y="3655694"/>
              <a:ext cx="2278" cy="6667"/>
            </a:xfrm>
            <a:custGeom>
              <a:avLst/>
              <a:gdLst/>
              <a:ahLst/>
              <a:cxnLst/>
              <a:rect l="l" t="t" r="r" b="b"/>
              <a:pathLst>
                <a:path w="2278" h="6667" extrusionOk="0">
                  <a:moveTo>
                    <a:pt x="2279" y="0"/>
                  </a:moveTo>
                  <a:cubicBezTo>
                    <a:pt x="1326" y="2858"/>
                    <a:pt x="374" y="4763"/>
                    <a:pt x="374" y="6668"/>
                  </a:cubicBezTo>
                  <a:cubicBezTo>
                    <a:pt x="374" y="4763"/>
                    <a:pt x="374" y="2858"/>
                    <a:pt x="374" y="1905"/>
                  </a:cubicBezTo>
                  <a:cubicBezTo>
                    <a:pt x="-579" y="1905"/>
                    <a:pt x="374" y="953"/>
                    <a:pt x="2279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2" name="Google Shape;1402;p20"/>
            <p:cNvSpPr/>
            <p:nvPr/>
          </p:nvSpPr>
          <p:spPr>
            <a:xfrm>
              <a:off x="8935401" y="3699509"/>
              <a:ext cx="7620" cy="3809"/>
            </a:xfrm>
            <a:custGeom>
              <a:avLst/>
              <a:gdLst/>
              <a:ahLst/>
              <a:cxnLst/>
              <a:rect l="l" t="t" r="r" b="b"/>
              <a:pathLst>
                <a:path w="7620" h="3809" extrusionOk="0">
                  <a:moveTo>
                    <a:pt x="0" y="3810"/>
                  </a:moveTo>
                  <a:cubicBezTo>
                    <a:pt x="1905" y="2858"/>
                    <a:pt x="4763" y="953"/>
                    <a:pt x="6668" y="0"/>
                  </a:cubicBezTo>
                  <a:cubicBezTo>
                    <a:pt x="6668" y="953"/>
                    <a:pt x="7620" y="1905"/>
                    <a:pt x="7620" y="2858"/>
                  </a:cubicBezTo>
                  <a:cubicBezTo>
                    <a:pt x="4763" y="3810"/>
                    <a:pt x="1905" y="3810"/>
                    <a:pt x="0" y="3810"/>
                  </a:cubicBezTo>
                  <a:cubicBezTo>
                    <a:pt x="0" y="3810"/>
                    <a:pt x="0" y="3810"/>
                    <a:pt x="0" y="381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3" name="Google Shape;1403;p20"/>
            <p:cNvSpPr/>
            <p:nvPr/>
          </p:nvSpPr>
          <p:spPr>
            <a:xfrm>
              <a:off x="8874442" y="394620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 extrusionOk="0">
                  <a:moveTo>
                    <a:pt x="1905" y="1905"/>
                  </a:moveTo>
                  <a:lnTo>
                    <a:pt x="0" y="953"/>
                  </a:lnTo>
                  <a:lnTo>
                    <a:pt x="952" y="0"/>
                  </a:ln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4" name="Google Shape;1404;p20"/>
            <p:cNvSpPr/>
            <p:nvPr/>
          </p:nvSpPr>
          <p:spPr>
            <a:xfrm>
              <a:off x="8156256" y="3628071"/>
              <a:ext cx="4762" cy="4762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0" y="4763"/>
                  </a:moveTo>
                  <a:cubicBezTo>
                    <a:pt x="1905" y="2858"/>
                    <a:pt x="2857" y="1905"/>
                    <a:pt x="4763" y="0"/>
                  </a:cubicBezTo>
                  <a:cubicBezTo>
                    <a:pt x="4763" y="0"/>
                    <a:pt x="4763" y="0"/>
                    <a:pt x="4763" y="0"/>
                  </a:cubicBezTo>
                  <a:cubicBezTo>
                    <a:pt x="2857" y="1905"/>
                    <a:pt x="953" y="2858"/>
                    <a:pt x="0" y="4763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5" name="Google Shape;1405;p20"/>
            <p:cNvSpPr/>
            <p:nvPr/>
          </p:nvSpPr>
          <p:spPr>
            <a:xfrm>
              <a:off x="9036367" y="3673792"/>
              <a:ext cx="952" cy="1904"/>
            </a:xfrm>
            <a:custGeom>
              <a:avLst/>
              <a:gdLst/>
              <a:ahLst/>
              <a:cxnLst/>
              <a:rect l="l" t="t" r="r" b="b"/>
              <a:pathLst>
                <a:path w="952" h="1904" extrusionOk="0">
                  <a:moveTo>
                    <a:pt x="0" y="1905"/>
                  </a:moveTo>
                  <a:cubicBezTo>
                    <a:pt x="0" y="952"/>
                    <a:pt x="952" y="952"/>
                    <a:pt x="952" y="0"/>
                  </a:cubicBezTo>
                  <a:cubicBezTo>
                    <a:pt x="952" y="0"/>
                    <a:pt x="952" y="952"/>
                    <a:pt x="0" y="1905"/>
                  </a:cubicBezTo>
                  <a:lnTo>
                    <a:pt x="0" y="1905"/>
                  </a:ln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6" name="Google Shape;1406;p20"/>
            <p:cNvSpPr/>
            <p:nvPr/>
          </p:nvSpPr>
          <p:spPr>
            <a:xfrm>
              <a:off x="8570594" y="3786187"/>
              <a:ext cx="952" cy="1905"/>
            </a:xfrm>
            <a:custGeom>
              <a:avLst/>
              <a:gdLst/>
              <a:ahLst/>
              <a:cxnLst/>
              <a:rect l="l" t="t" r="r" b="b"/>
              <a:pathLst>
                <a:path w="952" h="1905" extrusionOk="0">
                  <a:moveTo>
                    <a:pt x="0" y="1905"/>
                  </a:moveTo>
                  <a:cubicBezTo>
                    <a:pt x="0" y="953"/>
                    <a:pt x="953" y="953"/>
                    <a:pt x="953" y="0"/>
                  </a:cubicBezTo>
                  <a:cubicBezTo>
                    <a:pt x="953" y="953"/>
                    <a:pt x="0" y="1905"/>
                    <a:pt x="0" y="1905"/>
                  </a:cubicBezTo>
                  <a:cubicBezTo>
                    <a:pt x="0" y="1905"/>
                    <a:pt x="0" y="1905"/>
                    <a:pt x="0" y="1905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7" name="Google Shape;1407;p20"/>
            <p:cNvSpPr/>
            <p:nvPr/>
          </p:nvSpPr>
          <p:spPr>
            <a:xfrm>
              <a:off x="8536304" y="4306252"/>
              <a:ext cx="952" cy="1904"/>
            </a:xfrm>
            <a:custGeom>
              <a:avLst/>
              <a:gdLst/>
              <a:ahLst/>
              <a:cxnLst/>
              <a:rect l="l" t="t" r="r" b="b"/>
              <a:pathLst>
                <a:path w="952" h="1904" extrusionOk="0">
                  <a:moveTo>
                    <a:pt x="952" y="0"/>
                  </a:moveTo>
                  <a:cubicBezTo>
                    <a:pt x="952" y="953"/>
                    <a:pt x="0" y="953"/>
                    <a:pt x="0" y="1905"/>
                  </a:cubicBezTo>
                  <a:cubicBezTo>
                    <a:pt x="0" y="953"/>
                    <a:pt x="952" y="953"/>
                    <a:pt x="952" y="0"/>
                  </a:cubicBezTo>
                  <a:lnTo>
                    <a:pt x="952" y="0"/>
                  </a:ln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8" name="Google Shape;1408;p20"/>
            <p:cNvSpPr/>
            <p:nvPr/>
          </p:nvSpPr>
          <p:spPr>
            <a:xfrm>
              <a:off x="9031604" y="3675696"/>
              <a:ext cx="4762" cy="9525"/>
            </a:xfrm>
            <a:custGeom>
              <a:avLst/>
              <a:gdLst/>
              <a:ahLst/>
              <a:cxnLst/>
              <a:rect l="l" t="t" r="r" b="b"/>
              <a:pathLst>
                <a:path w="4762" h="9525" extrusionOk="0">
                  <a:moveTo>
                    <a:pt x="4763" y="0"/>
                  </a:moveTo>
                  <a:cubicBezTo>
                    <a:pt x="2857" y="0"/>
                    <a:pt x="1905" y="0"/>
                    <a:pt x="0" y="0"/>
                  </a:cubicBezTo>
                  <a:cubicBezTo>
                    <a:pt x="1905" y="0"/>
                    <a:pt x="3810" y="0"/>
                    <a:pt x="4763" y="0"/>
                  </a:cubicBezTo>
                  <a:lnTo>
                    <a:pt x="4763" y="0"/>
                  </a:ln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9" name="Google Shape;1409;p20"/>
            <p:cNvSpPr/>
            <p:nvPr/>
          </p:nvSpPr>
          <p:spPr>
            <a:xfrm>
              <a:off x="7952422" y="5083492"/>
              <a:ext cx="952" cy="1904"/>
            </a:xfrm>
            <a:custGeom>
              <a:avLst/>
              <a:gdLst/>
              <a:ahLst/>
              <a:cxnLst/>
              <a:rect l="l" t="t" r="r" b="b"/>
              <a:pathLst>
                <a:path w="952" h="1904" extrusionOk="0">
                  <a:moveTo>
                    <a:pt x="952" y="0"/>
                  </a:moveTo>
                  <a:cubicBezTo>
                    <a:pt x="952" y="952"/>
                    <a:pt x="0" y="952"/>
                    <a:pt x="0" y="1905"/>
                  </a:cubicBezTo>
                  <a:cubicBezTo>
                    <a:pt x="0" y="952"/>
                    <a:pt x="952" y="0"/>
                    <a:pt x="952" y="0"/>
                  </a:cubicBezTo>
                  <a:cubicBezTo>
                    <a:pt x="952" y="0"/>
                    <a:pt x="952" y="0"/>
                    <a:pt x="952" y="0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0" name="Google Shape;1410;p20"/>
            <p:cNvSpPr/>
            <p:nvPr/>
          </p:nvSpPr>
          <p:spPr>
            <a:xfrm>
              <a:off x="7217277" y="4799646"/>
              <a:ext cx="67441" cy="73381"/>
            </a:xfrm>
            <a:custGeom>
              <a:avLst/>
              <a:gdLst/>
              <a:ahLst/>
              <a:cxnLst/>
              <a:rect l="l" t="t" r="r" b="b"/>
              <a:pathLst>
                <a:path w="67441" h="73381" extrusionOk="0">
                  <a:moveTo>
                    <a:pt x="54107" y="0"/>
                  </a:moveTo>
                  <a:cubicBezTo>
                    <a:pt x="58869" y="2858"/>
                    <a:pt x="62679" y="6668"/>
                    <a:pt x="67442" y="9525"/>
                  </a:cubicBezTo>
                  <a:cubicBezTo>
                    <a:pt x="50297" y="30480"/>
                    <a:pt x="33152" y="50483"/>
                    <a:pt x="15054" y="70485"/>
                  </a:cubicBezTo>
                  <a:cubicBezTo>
                    <a:pt x="13149" y="73343"/>
                    <a:pt x="6482" y="74295"/>
                    <a:pt x="3624" y="72390"/>
                  </a:cubicBezTo>
                  <a:cubicBezTo>
                    <a:pt x="767" y="71438"/>
                    <a:pt x="-1138" y="63818"/>
                    <a:pt x="767" y="60960"/>
                  </a:cubicBezTo>
                  <a:cubicBezTo>
                    <a:pt x="7434" y="50483"/>
                    <a:pt x="4577" y="36195"/>
                    <a:pt x="22674" y="31433"/>
                  </a:cubicBezTo>
                  <a:cubicBezTo>
                    <a:pt x="35057" y="29528"/>
                    <a:pt x="43629" y="11430"/>
                    <a:pt x="54107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1" name="Google Shape;1411;p20"/>
            <p:cNvSpPr/>
            <p:nvPr/>
          </p:nvSpPr>
          <p:spPr>
            <a:xfrm>
              <a:off x="7246619" y="5243512"/>
              <a:ext cx="80962" cy="51434"/>
            </a:xfrm>
            <a:custGeom>
              <a:avLst/>
              <a:gdLst/>
              <a:ahLst/>
              <a:cxnLst/>
              <a:rect l="l" t="t" r="r" b="b"/>
              <a:pathLst>
                <a:path w="80962" h="51434" extrusionOk="0">
                  <a:moveTo>
                    <a:pt x="80963" y="0"/>
                  </a:moveTo>
                  <a:cubicBezTo>
                    <a:pt x="71438" y="12382"/>
                    <a:pt x="62865" y="24765"/>
                    <a:pt x="53340" y="38100"/>
                  </a:cubicBezTo>
                  <a:cubicBezTo>
                    <a:pt x="37148" y="41910"/>
                    <a:pt x="21908" y="45720"/>
                    <a:pt x="0" y="51435"/>
                  </a:cubicBezTo>
                  <a:cubicBezTo>
                    <a:pt x="30480" y="31432"/>
                    <a:pt x="56198" y="15240"/>
                    <a:pt x="80963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2" name="Google Shape;1412;p20"/>
            <p:cNvSpPr/>
            <p:nvPr/>
          </p:nvSpPr>
          <p:spPr>
            <a:xfrm>
              <a:off x="7279956" y="4820602"/>
              <a:ext cx="17145" cy="22859"/>
            </a:xfrm>
            <a:custGeom>
              <a:avLst/>
              <a:gdLst/>
              <a:ahLst/>
              <a:cxnLst/>
              <a:rect l="l" t="t" r="r" b="b"/>
              <a:pathLst>
                <a:path w="17145" h="22859" extrusionOk="0">
                  <a:moveTo>
                    <a:pt x="17145" y="2857"/>
                  </a:moveTo>
                  <a:cubicBezTo>
                    <a:pt x="17145" y="4763"/>
                    <a:pt x="17145" y="7620"/>
                    <a:pt x="15240" y="9525"/>
                  </a:cubicBezTo>
                  <a:cubicBezTo>
                    <a:pt x="12383" y="14288"/>
                    <a:pt x="9525" y="18097"/>
                    <a:pt x="6668" y="22860"/>
                  </a:cubicBezTo>
                  <a:cubicBezTo>
                    <a:pt x="4763" y="20955"/>
                    <a:pt x="1905" y="19050"/>
                    <a:pt x="0" y="18097"/>
                  </a:cubicBezTo>
                  <a:cubicBezTo>
                    <a:pt x="3810" y="12382"/>
                    <a:pt x="7620" y="5715"/>
                    <a:pt x="11430" y="0"/>
                  </a:cubicBezTo>
                  <a:cubicBezTo>
                    <a:pt x="13335" y="0"/>
                    <a:pt x="15240" y="953"/>
                    <a:pt x="17145" y="2857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3" name="Google Shape;1413;p20"/>
            <p:cNvSpPr/>
            <p:nvPr/>
          </p:nvSpPr>
          <p:spPr>
            <a:xfrm>
              <a:off x="7529512" y="4952046"/>
              <a:ext cx="17144" cy="13334"/>
            </a:xfrm>
            <a:custGeom>
              <a:avLst/>
              <a:gdLst/>
              <a:ahLst/>
              <a:cxnLst/>
              <a:rect l="l" t="t" r="r" b="b"/>
              <a:pathLst>
                <a:path w="17144" h="13334" extrusionOk="0">
                  <a:moveTo>
                    <a:pt x="5715" y="0"/>
                  </a:moveTo>
                  <a:cubicBezTo>
                    <a:pt x="9525" y="1905"/>
                    <a:pt x="13335" y="2858"/>
                    <a:pt x="17145" y="4763"/>
                  </a:cubicBezTo>
                  <a:cubicBezTo>
                    <a:pt x="11430" y="7620"/>
                    <a:pt x="5715" y="10478"/>
                    <a:pt x="0" y="13335"/>
                  </a:cubicBezTo>
                  <a:cubicBezTo>
                    <a:pt x="1905" y="8572"/>
                    <a:pt x="3810" y="4763"/>
                    <a:pt x="5715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4" name="Google Shape;1414;p20"/>
            <p:cNvSpPr/>
            <p:nvPr/>
          </p:nvSpPr>
          <p:spPr>
            <a:xfrm>
              <a:off x="7294244" y="4805362"/>
              <a:ext cx="15240" cy="8572"/>
            </a:xfrm>
            <a:custGeom>
              <a:avLst/>
              <a:gdLst/>
              <a:ahLst/>
              <a:cxnLst/>
              <a:rect l="l" t="t" r="r" b="b"/>
              <a:pathLst>
                <a:path w="15240" h="8572" extrusionOk="0">
                  <a:moveTo>
                    <a:pt x="0" y="0"/>
                  </a:moveTo>
                  <a:cubicBezTo>
                    <a:pt x="4763" y="2857"/>
                    <a:pt x="9525" y="5715"/>
                    <a:pt x="15240" y="8572"/>
                  </a:cubicBezTo>
                  <a:cubicBezTo>
                    <a:pt x="9525" y="5715"/>
                    <a:pt x="4763" y="2857"/>
                    <a:pt x="0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5" name="Google Shape;1415;p20"/>
            <p:cNvSpPr/>
            <p:nvPr/>
          </p:nvSpPr>
          <p:spPr>
            <a:xfrm>
              <a:off x="7255192" y="4795837"/>
              <a:ext cx="1904" cy="6667"/>
            </a:xfrm>
            <a:custGeom>
              <a:avLst/>
              <a:gdLst/>
              <a:ahLst/>
              <a:cxnLst/>
              <a:rect l="l" t="t" r="r" b="b"/>
              <a:pathLst>
                <a:path w="1904" h="6667" extrusionOk="0">
                  <a:moveTo>
                    <a:pt x="1905" y="0"/>
                  </a:moveTo>
                  <a:cubicBezTo>
                    <a:pt x="952" y="1905"/>
                    <a:pt x="952" y="3810"/>
                    <a:pt x="0" y="6668"/>
                  </a:cubicBezTo>
                  <a:cubicBezTo>
                    <a:pt x="0" y="3810"/>
                    <a:pt x="952" y="1905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6" name="Google Shape;1416;p20"/>
            <p:cNvSpPr/>
            <p:nvPr/>
          </p:nvSpPr>
          <p:spPr>
            <a:xfrm>
              <a:off x="6655061" y="4316729"/>
              <a:ext cx="322000" cy="371475"/>
            </a:xfrm>
            <a:custGeom>
              <a:avLst/>
              <a:gdLst/>
              <a:ahLst/>
              <a:cxnLst/>
              <a:rect l="l" t="t" r="r" b="b"/>
              <a:pathLst>
                <a:path w="322000" h="371475" extrusionOk="0">
                  <a:moveTo>
                    <a:pt x="215321" y="328613"/>
                  </a:moveTo>
                  <a:cubicBezTo>
                    <a:pt x="208653" y="320992"/>
                    <a:pt x="202938" y="312420"/>
                    <a:pt x="196271" y="304800"/>
                  </a:cubicBezTo>
                  <a:cubicBezTo>
                    <a:pt x="197223" y="288607"/>
                    <a:pt x="199128" y="272415"/>
                    <a:pt x="200081" y="256222"/>
                  </a:cubicBezTo>
                  <a:cubicBezTo>
                    <a:pt x="198176" y="256222"/>
                    <a:pt x="196271" y="256222"/>
                    <a:pt x="194366" y="256222"/>
                  </a:cubicBezTo>
                  <a:cubicBezTo>
                    <a:pt x="190556" y="270510"/>
                    <a:pt x="185793" y="285750"/>
                    <a:pt x="181983" y="300038"/>
                  </a:cubicBezTo>
                  <a:cubicBezTo>
                    <a:pt x="175316" y="304800"/>
                    <a:pt x="165791" y="308610"/>
                    <a:pt x="162933" y="315277"/>
                  </a:cubicBezTo>
                  <a:cubicBezTo>
                    <a:pt x="156266" y="329565"/>
                    <a:pt x="153408" y="344805"/>
                    <a:pt x="148646" y="360045"/>
                  </a:cubicBezTo>
                  <a:cubicBezTo>
                    <a:pt x="146741" y="363855"/>
                    <a:pt x="142931" y="367665"/>
                    <a:pt x="139121" y="371475"/>
                  </a:cubicBezTo>
                  <a:cubicBezTo>
                    <a:pt x="130548" y="359092"/>
                    <a:pt x="121023" y="345757"/>
                    <a:pt x="110546" y="330517"/>
                  </a:cubicBezTo>
                  <a:cubicBezTo>
                    <a:pt x="103878" y="338138"/>
                    <a:pt x="101021" y="341947"/>
                    <a:pt x="99116" y="343852"/>
                  </a:cubicBezTo>
                  <a:cubicBezTo>
                    <a:pt x="70541" y="304800"/>
                    <a:pt x="41013" y="264795"/>
                    <a:pt x="12438" y="224790"/>
                  </a:cubicBezTo>
                  <a:cubicBezTo>
                    <a:pt x="9581" y="215265"/>
                    <a:pt x="6723" y="205740"/>
                    <a:pt x="4818" y="196215"/>
                  </a:cubicBezTo>
                  <a:cubicBezTo>
                    <a:pt x="-4707" y="127635"/>
                    <a:pt x="-4707" y="60960"/>
                    <a:pt x="48633" y="7620"/>
                  </a:cubicBezTo>
                  <a:cubicBezTo>
                    <a:pt x="53396" y="2857"/>
                    <a:pt x="61968" y="1905"/>
                    <a:pt x="68636" y="0"/>
                  </a:cubicBezTo>
                  <a:cubicBezTo>
                    <a:pt x="94353" y="0"/>
                    <a:pt x="121023" y="3810"/>
                    <a:pt x="132453" y="30480"/>
                  </a:cubicBezTo>
                  <a:cubicBezTo>
                    <a:pt x="143883" y="56197"/>
                    <a:pt x="151503" y="82867"/>
                    <a:pt x="158171" y="110490"/>
                  </a:cubicBezTo>
                  <a:cubicBezTo>
                    <a:pt x="161981" y="123825"/>
                    <a:pt x="160076" y="139065"/>
                    <a:pt x="161028" y="153352"/>
                  </a:cubicBezTo>
                  <a:cubicBezTo>
                    <a:pt x="172458" y="143827"/>
                    <a:pt x="181983" y="134302"/>
                    <a:pt x="192461" y="127635"/>
                  </a:cubicBezTo>
                  <a:cubicBezTo>
                    <a:pt x="195318" y="125730"/>
                    <a:pt x="205796" y="125730"/>
                    <a:pt x="206748" y="127635"/>
                  </a:cubicBezTo>
                  <a:cubicBezTo>
                    <a:pt x="214368" y="141922"/>
                    <a:pt x="225798" y="155257"/>
                    <a:pt x="213416" y="175260"/>
                  </a:cubicBezTo>
                  <a:cubicBezTo>
                    <a:pt x="204843" y="188595"/>
                    <a:pt x="203891" y="206692"/>
                    <a:pt x="200081" y="222885"/>
                  </a:cubicBezTo>
                  <a:cubicBezTo>
                    <a:pt x="201986" y="222885"/>
                    <a:pt x="203891" y="223838"/>
                    <a:pt x="205796" y="223838"/>
                  </a:cubicBezTo>
                  <a:cubicBezTo>
                    <a:pt x="217226" y="195263"/>
                    <a:pt x="217226" y="195263"/>
                    <a:pt x="234371" y="193357"/>
                  </a:cubicBezTo>
                  <a:cubicBezTo>
                    <a:pt x="233418" y="201930"/>
                    <a:pt x="231513" y="210502"/>
                    <a:pt x="230561" y="219075"/>
                  </a:cubicBezTo>
                  <a:cubicBezTo>
                    <a:pt x="233418" y="221932"/>
                    <a:pt x="236276" y="223838"/>
                    <a:pt x="240086" y="226695"/>
                  </a:cubicBezTo>
                  <a:cubicBezTo>
                    <a:pt x="242943" y="168592"/>
                    <a:pt x="284853" y="180022"/>
                    <a:pt x="322001" y="170497"/>
                  </a:cubicBezTo>
                  <a:cubicBezTo>
                    <a:pt x="316286" y="181927"/>
                    <a:pt x="313428" y="188595"/>
                    <a:pt x="309618" y="195263"/>
                  </a:cubicBezTo>
                  <a:cubicBezTo>
                    <a:pt x="289616" y="229552"/>
                    <a:pt x="270566" y="263842"/>
                    <a:pt x="248658" y="297180"/>
                  </a:cubicBezTo>
                  <a:cubicBezTo>
                    <a:pt x="241038" y="308610"/>
                    <a:pt x="226751" y="318135"/>
                    <a:pt x="215321" y="328613"/>
                  </a:cubicBezTo>
                  <a:close/>
                  <a:moveTo>
                    <a:pt x="201033" y="157163"/>
                  </a:moveTo>
                  <a:cubicBezTo>
                    <a:pt x="198176" y="156210"/>
                    <a:pt x="195318" y="156210"/>
                    <a:pt x="192461" y="155257"/>
                  </a:cubicBezTo>
                  <a:cubicBezTo>
                    <a:pt x="191508" y="160020"/>
                    <a:pt x="189603" y="164782"/>
                    <a:pt x="189603" y="168592"/>
                  </a:cubicBezTo>
                  <a:cubicBezTo>
                    <a:pt x="189603" y="168592"/>
                    <a:pt x="194366" y="170497"/>
                    <a:pt x="197223" y="170497"/>
                  </a:cubicBezTo>
                  <a:cubicBezTo>
                    <a:pt x="198176" y="166688"/>
                    <a:pt x="199128" y="161925"/>
                    <a:pt x="201033" y="157163"/>
                  </a:cubicBezTo>
                  <a:close/>
                  <a:moveTo>
                    <a:pt x="265803" y="200977"/>
                  </a:moveTo>
                  <a:cubicBezTo>
                    <a:pt x="263898" y="200025"/>
                    <a:pt x="262946" y="198120"/>
                    <a:pt x="261041" y="197167"/>
                  </a:cubicBezTo>
                  <a:cubicBezTo>
                    <a:pt x="259136" y="200025"/>
                    <a:pt x="256278" y="203835"/>
                    <a:pt x="254373" y="206692"/>
                  </a:cubicBezTo>
                  <a:cubicBezTo>
                    <a:pt x="256278" y="207645"/>
                    <a:pt x="257231" y="208597"/>
                    <a:pt x="259136" y="209550"/>
                  </a:cubicBezTo>
                  <a:cubicBezTo>
                    <a:pt x="261993" y="206692"/>
                    <a:pt x="263898" y="203835"/>
                    <a:pt x="265803" y="200977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7" name="Google Shape;1417;p20"/>
            <p:cNvSpPr/>
            <p:nvPr/>
          </p:nvSpPr>
          <p:spPr>
            <a:xfrm>
              <a:off x="6880859" y="4851081"/>
              <a:ext cx="6667" cy="13335"/>
            </a:xfrm>
            <a:custGeom>
              <a:avLst/>
              <a:gdLst/>
              <a:ahLst/>
              <a:cxnLst/>
              <a:rect l="l" t="t" r="r" b="b"/>
              <a:pathLst>
                <a:path w="6667" h="13335" extrusionOk="0">
                  <a:moveTo>
                    <a:pt x="0" y="13335"/>
                  </a:moveTo>
                  <a:cubicBezTo>
                    <a:pt x="0" y="8573"/>
                    <a:pt x="953" y="3810"/>
                    <a:pt x="953" y="0"/>
                  </a:cubicBezTo>
                  <a:cubicBezTo>
                    <a:pt x="2858" y="0"/>
                    <a:pt x="4763" y="0"/>
                    <a:pt x="6668" y="0"/>
                  </a:cubicBezTo>
                  <a:cubicBezTo>
                    <a:pt x="6668" y="4763"/>
                    <a:pt x="6668" y="9525"/>
                    <a:pt x="5715" y="13335"/>
                  </a:cubicBezTo>
                  <a:cubicBezTo>
                    <a:pt x="3810" y="13335"/>
                    <a:pt x="1905" y="13335"/>
                    <a:pt x="0" y="13335"/>
                  </a:cubicBezTo>
                  <a:close/>
                </a:path>
              </a:pathLst>
            </a:custGeom>
            <a:solidFill>
              <a:srgbClr val="8331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8" name="Google Shape;1418;p20"/>
            <p:cNvSpPr/>
            <p:nvPr/>
          </p:nvSpPr>
          <p:spPr>
            <a:xfrm>
              <a:off x="6891337" y="2979419"/>
              <a:ext cx="1020127" cy="1427797"/>
            </a:xfrm>
            <a:custGeom>
              <a:avLst/>
              <a:gdLst/>
              <a:ahLst/>
              <a:cxnLst/>
              <a:rect l="l" t="t" r="r" b="b"/>
              <a:pathLst>
                <a:path w="1020127" h="1427797" extrusionOk="0">
                  <a:moveTo>
                    <a:pt x="322897" y="1232535"/>
                  </a:moveTo>
                  <a:cubicBezTo>
                    <a:pt x="305753" y="1246823"/>
                    <a:pt x="288607" y="1261110"/>
                    <a:pt x="269557" y="1276350"/>
                  </a:cubicBezTo>
                  <a:cubicBezTo>
                    <a:pt x="267653" y="1271587"/>
                    <a:pt x="264795" y="1266825"/>
                    <a:pt x="261938" y="1262062"/>
                  </a:cubicBezTo>
                  <a:cubicBezTo>
                    <a:pt x="246697" y="1265873"/>
                    <a:pt x="238125" y="1273493"/>
                    <a:pt x="236220" y="1290637"/>
                  </a:cubicBezTo>
                  <a:cubicBezTo>
                    <a:pt x="233363" y="1318260"/>
                    <a:pt x="214313" y="1333500"/>
                    <a:pt x="192405" y="1348740"/>
                  </a:cubicBezTo>
                  <a:cubicBezTo>
                    <a:pt x="164782" y="1366837"/>
                    <a:pt x="143828" y="1393508"/>
                    <a:pt x="119063" y="1416368"/>
                  </a:cubicBezTo>
                  <a:cubicBezTo>
                    <a:pt x="99060" y="1420177"/>
                    <a:pt x="80010" y="1423987"/>
                    <a:pt x="58103" y="1427798"/>
                  </a:cubicBezTo>
                  <a:cubicBezTo>
                    <a:pt x="63818" y="1414462"/>
                    <a:pt x="67628" y="1406843"/>
                    <a:pt x="72390" y="1398270"/>
                  </a:cubicBezTo>
                  <a:cubicBezTo>
                    <a:pt x="80963" y="1381125"/>
                    <a:pt x="86678" y="1362075"/>
                    <a:pt x="98107" y="1347787"/>
                  </a:cubicBezTo>
                  <a:cubicBezTo>
                    <a:pt x="123825" y="1318260"/>
                    <a:pt x="152400" y="1291590"/>
                    <a:pt x="180022" y="1263015"/>
                  </a:cubicBezTo>
                  <a:cubicBezTo>
                    <a:pt x="184785" y="1258252"/>
                    <a:pt x="186690" y="1251585"/>
                    <a:pt x="191453" y="1240155"/>
                  </a:cubicBezTo>
                  <a:cubicBezTo>
                    <a:pt x="150495" y="1253490"/>
                    <a:pt x="136207" y="1286827"/>
                    <a:pt x="112395" y="1309687"/>
                  </a:cubicBezTo>
                  <a:cubicBezTo>
                    <a:pt x="99060" y="1322070"/>
                    <a:pt x="90488" y="1337310"/>
                    <a:pt x="79057" y="1351598"/>
                  </a:cubicBezTo>
                  <a:cubicBezTo>
                    <a:pt x="72390" y="1359218"/>
                    <a:pt x="65722" y="1366837"/>
                    <a:pt x="60007" y="1375410"/>
                  </a:cubicBezTo>
                  <a:cubicBezTo>
                    <a:pt x="58103" y="1373505"/>
                    <a:pt x="56197" y="1372552"/>
                    <a:pt x="54293" y="1370648"/>
                  </a:cubicBezTo>
                  <a:cubicBezTo>
                    <a:pt x="55245" y="1363980"/>
                    <a:pt x="57150" y="1357312"/>
                    <a:pt x="58103" y="1350645"/>
                  </a:cubicBezTo>
                  <a:lnTo>
                    <a:pt x="60007" y="1349693"/>
                  </a:lnTo>
                  <a:lnTo>
                    <a:pt x="59055" y="1348740"/>
                  </a:lnTo>
                  <a:lnTo>
                    <a:pt x="58103" y="1350645"/>
                  </a:lnTo>
                  <a:cubicBezTo>
                    <a:pt x="55245" y="1350645"/>
                    <a:pt x="51435" y="1350645"/>
                    <a:pt x="48578" y="1350645"/>
                  </a:cubicBezTo>
                  <a:lnTo>
                    <a:pt x="48578" y="1350645"/>
                  </a:lnTo>
                  <a:cubicBezTo>
                    <a:pt x="51435" y="1344930"/>
                    <a:pt x="53340" y="1339215"/>
                    <a:pt x="57150" y="1334452"/>
                  </a:cubicBezTo>
                  <a:cubicBezTo>
                    <a:pt x="82868" y="1305877"/>
                    <a:pt x="108585" y="1277302"/>
                    <a:pt x="135255" y="1248727"/>
                  </a:cubicBezTo>
                  <a:cubicBezTo>
                    <a:pt x="149543" y="1233487"/>
                    <a:pt x="166688" y="1219200"/>
                    <a:pt x="180022" y="1203008"/>
                  </a:cubicBezTo>
                  <a:cubicBezTo>
                    <a:pt x="185738" y="1195387"/>
                    <a:pt x="186690" y="1183958"/>
                    <a:pt x="191453" y="1169670"/>
                  </a:cubicBezTo>
                  <a:cubicBezTo>
                    <a:pt x="177165" y="1175385"/>
                    <a:pt x="167640" y="1179195"/>
                    <a:pt x="158115" y="1182052"/>
                  </a:cubicBezTo>
                  <a:cubicBezTo>
                    <a:pt x="157163" y="1179195"/>
                    <a:pt x="155257" y="1177290"/>
                    <a:pt x="154305" y="1174433"/>
                  </a:cubicBezTo>
                  <a:cubicBezTo>
                    <a:pt x="161925" y="1170623"/>
                    <a:pt x="171450" y="1166812"/>
                    <a:pt x="178118" y="1162050"/>
                  </a:cubicBezTo>
                  <a:cubicBezTo>
                    <a:pt x="186690" y="1155383"/>
                    <a:pt x="194310" y="1147762"/>
                    <a:pt x="201930" y="1140143"/>
                  </a:cubicBezTo>
                  <a:cubicBezTo>
                    <a:pt x="201930" y="1140143"/>
                    <a:pt x="200978" y="1138237"/>
                    <a:pt x="199072" y="1135380"/>
                  </a:cubicBezTo>
                  <a:cubicBezTo>
                    <a:pt x="194310" y="1138237"/>
                    <a:pt x="190500" y="1141095"/>
                    <a:pt x="186690" y="1143952"/>
                  </a:cubicBezTo>
                  <a:cubicBezTo>
                    <a:pt x="184785" y="1137285"/>
                    <a:pt x="182880" y="1131570"/>
                    <a:pt x="180022" y="1122998"/>
                  </a:cubicBezTo>
                  <a:cubicBezTo>
                    <a:pt x="160020" y="1133475"/>
                    <a:pt x="141922" y="1143000"/>
                    <a:pt x="120015" y="1154430"/>
                  </a:cubicBezTo>
                  <a:cubicBezTo>
                    <a:pt x="125730" y="1137285"/>
                    <a:pt x="130493" y="1127760"/>
                    <a:pt x="133350" y="1117283"/>
                  </a:cubicBezTo>
                  <a:cubicBezTo>
                    <a:pt x="138113" y="1100137"/>
                    <a:pt x="142875" y="1082040"/>
                    <a:pt x="147638" y="1063943"/>
                  </a:cubicBezTo>
                  <a:cubicBezTo>
                    <a:pt x="147638" y="1063943"/>
                    <a:pt x="147638" y="1063943"/>
                    <a:pt x="147638" y="1063943"/>
                  </a:cubicBezTo>
                  <a:cubicBezTo>
                    <a:pt x="154305" y="1056323"/>
                    <a:pt x="160020" y="1048702"/>
                    <a:pt x="166688" y="1040130"/>
                  </a:cubicBezTo>
                  <a:cubicBezTo>
                    <a:pt x="166688" y="1040130"/>
                    <a:pt x="166688" y="1040130"/>
                    <a:pt x="166688" y="1040130"/>
                  </a:cubicBezTo>
                  <a:cubicBezTo>
                    <a:pt x="190500" y="1029652"/>
                    <a:pt x="204788" y="1011555"/>
                    <a:pt x="194310" y="1002983"/>
                  </a:cubicBezTo>
                  <a:cubicBezTo>
                    <a:pt x="188595" y="1003935"/>
                    <a:pt x="181928" y="1004887"/>
                    <a:pt x="176213" y="1005840"/>
                  </a:cubicBezTo>
                  <a:cubicBezTo>
                    <a:pt x="169545" y="998220"/>
                    <a:pt x="163830" y="991552"/>
                    <a:pt x="155257" y="981075"/>
                  </a:cubicBezTo>
                  <a:cubicBezTo>
                    <a:pt x="143828" y="998220"/>
                    <a:pt x="133350" y="1011555"/>
                    <a:pt x="123825" y="1025843"/>
                  </a:cubicBezTo>
                  <a:cubicBezTo>
                    <a:pt x="123825" y="1025843"/>
                    <a:pt x="123825" y="1025843"/>
                    <a:pt x="123825" y="1025843"/>
                  </a:cubicBezTo>
                  <a:cubicBezTo>
                    <a:pt x="117157" y="1032510"/>
                    <a:pt x="111443" y="1038225"/>
                    <a:pt x="104775" y="1044893"/>
                  </a:cubicBezTo>
                  <a:cubicBezTo>
                    <a:pt x="95250" y="1051560"/>
                    <a:pt x="85725" y="1057275"/>
                    <a:pt x="78105" y="1064895"/>
                  </a:cubicBezTo>
                  <a:cubicBezTo>
                    <a:pt x="53340" y="1087755"/>
                    <a:pt x="29528" y="1111568"/>
                    <a:pt x="5715" y="1134427"/>
                  </a:cubicBezTo>
                  <a:cubicBezTo>
                    <a:pt x="3810" y="1133475"/>
                    <a:pt x="1905" y="1132523"/>
                    <a:pt x="0" y="1130618"/>
                  </a:cubicBezTo>
                  <a:cubicBezTo>
                    <a:pt x="953" y="1122045"/>
                    <a:pt x="953" y="1113473"/>
                    <a:pt x="1905" y="1104900"/>
                  </a:cubicBezTo>
                  <a:cubicBezTo>
                    <a:pt x="42863" y="1049655"/>
                    <a:pt x="80963" y="992505"/>
                    <a:pt x="124778" y="939165"/>
                  </a:cubicBezTo>
                  <a:cubicBezTo>
                    <a:pt x="153353" y="903923"/>
                    <a:pt x="180975" y="868680"/>
                    <a:pt x="200025" y="827723"/>
                  </a:cubicBezTo>
                  <a:cubicBezTo>
                    <a:pt x="209550" y="821055"/>
                    <a:pt x="218122" y="814387"/>
                    <a:pt x="227647" y="807720"/>
                  </a:cubicBezTo>
                  <a:cubicBezTo>
                    <a:pt x="222885" y="821055"/>
                    <a:pt x="218122" y="835343"/>
                    <a:pt x="212407" y="848677"/>
                  </a:cubicBezTo>
                  <a:cubicBezTo>
                    <a:pt x="248603" y="806768"/>
                    <a:pt x="264795" y="747712"/>
                    <a:pt x="325755" y="721995"/>
                  </a:cubicBezTo>
                  <a:cubicBezTo>
                    <a:pt x="322897" y="735330"/>
                    <a:pt x="320993" y="743902"/>
                    <a:pt x="319088" y="755333"/>
                  </a:cubicBezTo>
                  <a:cubicBezTo>
                    <a:pt x="324803" y="755333"/>
                    <a:pt x="329565" y="757237"/>
                    <a:pt x="332422" y="755333"/>
                  </a:cubicBezTo>
                  <a:cubicBezTo>
                    <a:pt x="360997" y="732473"/>
                    <a:pt x="392430" y="711518"/>
                    <a:pt x="416243" y="684848"/>
                  </a:cubicBezTo>
                  <a:cubicBezTo>
                    <a:pt x="441960" y="654368"/>
                    <a:pt x="461010" y="618173"/>
                    <a:pt x="484822" y="581025"/>
                  </a:cubicBezTo>
                  <a:cubicBezTo>
                    <a:pt x="468630" y="588645"/>
                    <a:pt x="455295" y="595312"/>
                    <a:pt x="444818" y="600075"/>
                  </a:cubicBezTo>
                  <a:cubicBezTo>
                    <a:pt x="435293" y="594360"/>
                    <a:pt x="428625" y="590550"/>
                    <a:pt x="421957" y="587693"/>
                  </a:cubicBezTo>
                  <a:cubicBezTo>
                    <a:pt x="423863" y="581977"/>
                    <a:pt x="425768" y="576262"/>
                    <a:pt x="429578" y="571500"/>
                  </a:cubicBezTo>
                  <a:cubicBezTo>
                    <a:pt x="445770" y="549593"/>
                    <a:pt x="461963" y="528637"/>
                    <a:pt x="478155" y="507683"/>
                  </a:cubicBezTo>
                  <a:cubicBezTo>
                    <a:pt x="477203" y="505777"/>
                    <a:pt x="475297" y="502920"/>
                    <a:pt x="474345" y="501015"/>
                  </a:cubicBezTo>
                  <a:cubicBezTo>
                    <a:pt x="466725" y="504825"/>
                    <a:pt x="456247" y="507683"/>
                    <a:pt x="450532" y="514350"/>
                  </a:cubicBezTo>
                  <a:cubicBezTo>
                    <a:pt x="434340" y="532448"/>
                    <a:pt x="421005" y="551498"/>
                    <a:pt x="405765" y="570548"/>
                  </a:cubicBezTo>
                  <a:cubicBezTo>
                    <a:pt x="403860" y="573405"/>
                    <a:pt x="398145" y="572452"/>
                    <a:pt x="394335" y="574358"/>
                  </a:cubicBezTo>
                  <a:cubicBezTo>
                    <a:pt x="411480" y="547687"/>
                    <a:pt x="429578" y="521017"/>
                    <a:pt x="446722" y="494347"/>
                  </a:cubicBezTo>
                  <a:cubicBezTo>
                    <a:pt x="486728" y="450533"/>
                    <a:pt x="528638" y="408622"/>
                    <a:pt x="565785" y="362902"/>
                  </a:cubicBezTo>
                  <a:cubicBezTo>
                    <a:pt x="589597" y="334327"/>
                    <a:pt x="605790" y="300038"/>
                    <a:pt x="625793" y="268605"/>
                  </a:cubicBezTo>
                  <a:cubicBezTo>
                    <a:pt x="637222" y="251460"/>
                    <a:pt x="649605" y="233363"/>
                    <a:pt x="663893" y="219075"/>
                  </a:cubicBezTo>
                  <a:cubicBezTo>
                    <a:pt x="690563" y="191452"/>
                    <a:pt x="721043" y="168592"/>
                    <a:pt x="745807" y="140017"/>
                  </a:cubicBezTo>
                  <a:cubicBezTo>
                    <a:pt x="779145" y="102870"/>
                    <a:pt x="808672" y="62865"/>
                    <a:pt x="842010" y="24765"/>
                  </a:cubicBezTo>
                  <a:cubicBezTo>
                    <a:pt x="848678" y="17145"/>
                    <a:pt x="859155" y="13335"/>
                    <a:pt x="868680" y="9525"/>
                  </a:cubicBezTo>
                  <a:cubicBezTo>
                    <a:pt x="880110" y="5715"/>
                    <a:pt x="891540" y="2858"/>
                    <a:pt x="902970" y="0"/>
                  </a:cubicBezTo>
                  <a:cubicBezTo>
                    <a:pt x="923925" y="4763"/>
                    <a:pt x="934402" y="20955"/>
                    <a:pt x="944880" y="38100"/>
                  </a:cubicBezTo>
                  <a:cubicBezTo>
                    <a:pt x="954405" y="57150"/>
                    <a:pt x="970598" y="56197"/>
                    <a:pt x="986790" y="52388"/>
                  </a:cubicBezTo>
                  <a:cubicBezTo>
                    <a:pt x="986790" y="60008"/>
                    <a:pt x="986790" y="67627"/>
                    <a:pt x="986790" y="76200"/>
                  </a:cubicBezTo>
                  <a:cubicBezTo>
                    <a:pt x="982980" y="89535"/>
                    <a:pt x="973455" y="105727"/>
                    <a:pt x="977265" y="117158"/>
                  </a:cubicBezTo>
                  <a:cubicBezTo>
                    <a:pt x="987743" y="146685"/>
                    <a:pt x="1005840" y="174308"/>
                    <a:pt x="1019175" y="203835"/>
                  </a:cubicBezTo>
                  <a:cubicBezTo>
                    <a:pt x="1021080" y="208597"/>
                    <a:pt x="1017270" y="216217"/>
                    <a:pt x="1015365" y="222885"/>
                  </a:cubicBezTo>
                  <a:cubicBezTo>
                    <a:pt x="1010602" y="219075"/>
                    <a:pt x="1005840" y="213360"/>
                    <a:pt x="1000125" y="210502"/>
                  </a:cubicBezTo>
                  <a:cubicBezTo>
                    <a:pt x="994410" y="207645"/>
                    <a:pt x="984885" y="205740"/>
                    <a:pt x="982980" y="208597"/>
                  </a:cubicBezTo>
                  <a:cubicBezTo>
                    <a:pt x="974407" y="219075"/>
                    <a:pt x="967740" y="231458"/>
                    <a:pt x="961073" y="243840"/>
                  </a:cubicBezTo>
                  <a:cubicBezTo>
                    <a:pt x="962025" y="244792"/>
                    <a:pt x="962977" y="245745"/>
                    <a:pt x="963930" y="246697"/>
                  </a:cubicBezTo>
                  <a:cubicBezTo>
                    <a:pt x="973455" y="239077"/>
                    <a:pt x="982980" y="231458"/>
                    <a:pt x="997268" y="220980"/>
                  </a:cubicBezTo>
                  <a:cubicBezTo>
                    <a:pt x="993457" y="239077"/>
                    <a:pt x="988695" y="250508"/>
                    <a:pt x="990600" y="261938"/>
                  </a:cubicBezTo>
                  <a:cubicBezTo>
                    <a:pt x="992505" y="278130"/>
                    <a:pt x="1007745" y="276225"/>
                    <a:pt x="1020127" y="276225"/>
                  </a:cubicBezTo>
                  <a:cubicBezTo>
                    <a:pt x="1001077" y="302895"/>
                    <a:pt x="982027" y="329565"/>
                    <a:pt x="963930" y="356235"/>
                  </a:cubicBezTo>
                  <a:cubicBezTo>
                    <a:pt x="950595" y="348615"/>
                    <a:pt x="938213" y="340042"/>
                    <a:pt x="924877" y="332422"/>
                  </a:cubicBezTo>
                  <a:cubicBezTo>
                    <a:pt x="920115" y="329565"/>
                    <a:pt x="915353" y="325755"/>
                    <a:pt x="909638" y="323850"/>
                  </a:cubicBezTo>
                  <a:cubicBezTo>
                    <a:pt x="892493" y="319088"/>
                    <a:pt x="875347" y="315277"/>
                    <a:pt x="853440" y="309563"/>
                  </a:cubicBezTo>
                  <a:cubicBezTo>
                    <a:pt x="846772" y="314325"/>
                    <a:pt x="833438" y="321945"/>
                    <a:pt x="840105" y="340995"/>
                  </a:cubicBezTo>
                  <a:cubicBezTo>
                    <a:pt x="842010" y="344805"/>
                    <a:pt x="835343" y="355283"/>
                    <a:pt x="830580" y="358140"/>
                  </a:cubicBezTo>
                  <a:cubicBezTo>
                    <a:pt x="811530" y="368617"/>
                    <a:pt x="804863" y="402908"/>
                    <a:pt x="773430" y="391477"/>
                  </a:cubicBezTo>
                  <a:cubicBezTo>
                    <a:pt x="772478" y="391477"/>
                    <a:pt x="769620" y="393383"/>
                    <a:pt x="767715" y="395288"/>
                  </a:cubicBezTo>
                  <a:cubicBezTo>
                    <a:pt x="736282" y="420052"/>
                    <a:pt x="704850" y="445770"/>
                    <a:pt x="673418" y="470535"/>
                  </a:cubicBezTo>
                  <a:cubicBezTo>
                    <a:pt x="661988" y="479108"/>
                    <a:pt x="650557" y="486727"/>
                    <a:pt x="638175" y="494347"/>
                  </a:cubicBezTo>
                  <a:cubicBezTo>
                    <a:pt x="636270" y="492442"/>
                    <a:pt x="634365" y="489585"/>
                    <a:pt x="632460" y="487680"/>
                  </a:cubicBezTo>
                  <a:cubicBezTo>
                    <a:pt x="639128" y="477202"/>
                    <a:pt x="646747" y="465772"/>
                    <a:pt x="653415" y="455295"/>
                  </a:cubicBezTo>
                  <a:cubicBezTo>
                    <a:pt x="658178" y="446722"/>
                    <a:pt x="662940" y="439102"/>
                    <a:pt x="666750" y="429577"/>
                  </a:cubicBezTo>
                  <a:cubicBezTo>
                    <a:pt x="673418" y="416242"/>
                    <a:pt x="678180" y="401955"/>
                    <a:pt x="684847" y="388620"/>
                  </a:cubicBezTo>
                  <a:cubicBezTo>
                    <a:pt x="691515" y="374333"/>
                    <a:pt x="699135" y="360997"/>
                    <a:pt x="705803" y="347663"/>
                  </a:cubicBezTo>
                  <a:cubicBezTo>
                    <a:pt x="702945" y="345758"/>
                    <a:pt x="699135" y="343852"/>
                    <a:pt x="696278" y="341947"/>
                  </a:cubicBezTo>
                  <a:cubicBezTo>
                    <a:pt x="680085" y="360997"/>
                    <a:pt x="663893" y="381000"/>
                    <a:pt x="646747" y="399097"/>
                  </a:cubicBezTo>
                  <a:cubicBezTo>
                    <a:pt x="641032" y="405765"/>
                    <a:pt x="632460" y="409575"/>
                    <a:pt x="624840" y="415290"/>
                  </a:cubicBezTo>
                  <a:cubicBezTo>
                    <a:pt x="626745" y="407670"/>
                    <a:pt x="626745" y="397192"/>
                    <a:pt x="631507" y="391477"/>
                  </a:cubicBezTo>
                  <a:cubicBezTo>
                    <a:pt x="660082" y="355283"/>
                    <a:pt x="689610" y="320040"/>
                    <a:pt x="719138" y="283845"/>
                  </a:cubicBezTo>
                  <a:cubicBezTo>
                    <a:pt x="729615" y="271463"/>
                    <a:pt x="739140" y="258127"/>
                    <a:pt x="748665" y="245745"/>
                  </a:cubicBezTo>
                  <a:cubicBezTo>
                    <a:pt x="745807" y="242888"/>
                    <a:pt x="742950" y="240030"/>
                    <a:pt x="741045" y="238125"/>
                  </a:cubicBezTo>
                  <a:cubicBezTo>
                    <a:pt x="733425" y="244792"/>
                    <a:pt x="723900" y="249555"/>
                    <a:pt x="717232" y="257175"/>
                  </a:cubicBezTo>
                  <a:cubicBezTo>
                    <a:pt x="707707" y="266700"/>
                    <a:pt x="701040" y="278130"/>
                    <a:pt x="692468" y="287655"/>
                  </a:cubicBezTo>
                  <a:cubicBezTo>
                    <a:pt x="679132" y="301942"/>
                    <a:pt x="663893" y="313372"/>
                    <a:pt x="651510" y="328613"/>
                  </a:cubicBezTo>
                  <a:cubicBezTo>
                    <a:pt x="626745" y="358140"/>
                    <a:pt x="603885" y="388620"/>
                    <a:pt x="581025" y="419100"/>
                  </a:cubicBezTo>
                  <a:cubicBezTo>
                    <a:pt x="576263" y="425767"/>
                    <a:pt x="568643" y="434340"/>
                    <a:pt x="569595" y="441008"/>
                  </a:cubicBezTo>
                  <a:cubicBezTo>
                    <a:pt x="570547" y="463867"/>
                    <a:pt x="554355" y="473392"/>
                    <a:pt x="540068" y="485775"/>
                  </a:cubicBezTo>
                  <a:cubicBezTo>
                    <a:pt x="525780" y="499110"/>
                    <a:pt x="512445" y="513398"/>
                    <a:pt x="498157" y="527685"/>
                  </a:cubicBezTo>
                  <a:cubicBezTo>
                    <a:pt x="498157" y="528637"/>
                    <a:pt x="497205" y="528637"/>
                    <a:pt x="497205" y="529590"/>
                  </a:cubicBezTo>
                  <a:cubicBezTo>
                    <a:pt x="497205" y="528637"/>
                    <a:pt x="498157" y="528637"/>
                    <a:pt x="498157" y="527685"/>
                  </a:cubicBezTo>
                  <a:cubicBezTo>
                    <a:pt x="506730" y="523875"/>
                    <a:pt x="515303" y="519112"/>
                    <a:pt x="522922" y="515302"/>
                  </a:cubicBezTo>
                  <a:cubicBezTo>
                    <a:pt x="523875" y="516255"/>
                    <a:pt x="524828" y="517208"/>
                    <a:pt x="525780" y="519112"/>
                  </a:cubicBezTo>
                  <a:cubicBezTo>
                    <a:pt x="510540" y="536258"/>
                    <a:pt x="496253" y="553402"/>
                    <a:pt x="483870" y="567690"/>
                  </a:cubicBezTo>
                  <a:cubicBezTo>
                    <a:pt x="485775" y="573405"/>
                    <a:pt x="487680" y="579120"/>
                    <a:pt x="488632" y="581977"/>
                  </a:cubicBezTo>
                  <a:cubicBezTo>
                    <a:pt x="508635" y="568643"/>
                    <a:pt x="530543" y="542925"/>
                    <a:pt x="541972" y="547687"/>
                  </a:cubicBezTo>
                  <a:cubicBezTo>
                    <a:pt x="564832" y="556260"/>
                    <a:pt x="575310" y="516255"/>
                    <a:pt x="598170" y="541973"/>
                  </a:cubicBezTo>
                  <a:cubicBezTo>
                    <a:pt x="591503" y="549593"/>
                    <a:pt x="584835" y="556260"/>
                    <a:pt x="579120" y="563880"/>
                  </a:cubicBezTo>
                  <a:cubicBezTo>
                    <a:pt x="577215" y="566737"/>
                    <a:pt x="576263" y="572452"/>
                    <a:pt x="577215" y="576262"/>
                  </a:cubicBezTo>
                  <a:cubicBezTo>
                    <a:pt x="578168" y="578168"/>
                    <a:pt x="583882" y="581025"/>
                    <a:pt x="586740" y="580073"/>
                  </a:cubicBezTo>
                  <a:cubicBezTo>
                    <a:pt x="607695" y="573405"/>
                    <a:pt x="628650" y="565785"/>
                    <a:pt x="650557" y="559118"/>
                  </a:cubicBezTo>
                  <a:cubicBezTo>
                    <a:pt x="652463" y="561023"/>
                    <a:pt x="655320" y="561975"/>
                    <a:pt x="656272" y="563880"/>
                  </a:cubicBezTo>
                  <a:cubicBezTo>
                    <a:pt x="663893" y="583883"/>
                    <a:pt x="674370" y="591502"/>
                    <a:pt x="694372" y="576262"/>
                  </a:cubicBezTo>
                  <a:cubicBezTo>
                    <a:pt x="699135" y="572452"/>
                    <a:pt x="711518" y="573405"/>
                    <a:pt x="718185" y="577215"/>
                  </a:cubicBezTo>
                  <a:cubicBezTo>
                    <a:pt x="722947" y="580073"/>
                    <a:pt x="722947" y="590550"/>
                    <a:pt x="723900" y="597218"/>
                  </a:cubicBezTo>
                  <a:cubicBezTo>
                    <a:pt x="724853" y="600075"/>
                    <a:pt x="722947" y="603885"/>
                    <a:pt x="722947" y="608648"/>
                  </a:cubicBezTo>
                  <a:cubicBezTo>
                    <a:pt x="727710" y="608648"/>
                    <a:pt x="731520" y="609600"/>
                    <a:pt x="734378" y="608648"/>
                  </a:cubicBezTo>
                  <a:cubicBezTo>
                    <a:pt x="754380" y="599123"/>
                    <a:pt x="774382" y="588645"/>
                    <a:pt x="795338" y="581025"/>
                  </a:cubicBezTo>
                  <a:cubicBezTo>
                    <a:pt x="802957" y="578168"/>
                    <a:pt x="815340" y="579120"/>
                    <a:pt x="821055" y="583883"/>
                  </a:cubicBezTo>
                  <a:cubicBezTo>
                    <a:pt x="832485" y="592455"/>
                    <a:pt x="841057" y="591502"/>
                    <a:pt x="849630" y="581977"/>
                  </a:cubicBezTo>
                  <a:cubicBezTo>
                    <a:pt x="856297" y="574358"/>
                    <a:pt x="862013" y="565785"/>
                    <a:pt x="870585" y="552450"/>
                  </a:cubicBezTo>
                  <a:cubicBezTo>
                    <a:pt x="854393" y="557212"/>
                    <a:pt x="845820" y="559118"/>
                    <a:pt x="837247" y="561975"/>
                  </a:cubicBezTo>
                  <a:cubicBezTo>
                    <a:pt x="845820" y="546735"/>
                    <a:pt x="850582" y="524827"/>
                    <a:pt x="873443" y="541973"/>
                  </a:cubicBezTo>
                  <a:cubicBezTo>
                    <a:pt x="876300" y="543877"/>
                    <a:pt x="887730" y="534352"/>
                    <a:pt x="895350" y="529590"/>
                  </a:cubicBezTo>
                  <a:cubicBezTo>
                    <a:pt x="900113" y="529590"/>
                    <a:pt x="904875" y="529590"/>
                    <a:pt x="909638" y="529590"/>
                  </a:cubicBezTo>
                  <a:cubicBezTo>
                    <a:pt x="910590" y="535305"/>
                    <a:pt x="912495" y="541020"/>
                    <a:pt x="913447" y="547687"/>
                  </a:cubicBezTo>
                  <a:cubicBezTo>
                    <a:pt x="914400" y="557212"/>
                    <a:pt x="914400" y="567690"/>
                    <a:pt x="914400" y="577215"/>
                  </a:cubicBezTo>
                  <a:cubicBezTo>
                    <a:pt x="911543" y="586740"/>
                    <a:pt x="907732" y="596265"/>
                    <a:pt x="904875" y="605790"/>
                  </a:cubicBezTo>
                  <a:cubicBezTo>
                    <a:pt x="884872" y="643890"/>
                    <a:pt x="863918" y="681037"/>
                    <a:pt x="843915" y="719137"/>
                  </a:cubicBezTo>
                  <a:cubicBezTo>
                    <a:pt x="822960" y="745808"/>
                    <a:pt x="802957" y="772477"/>
                    <a:pt x="782003" y="799148"/>
                  </a:cubicBezTo>
                  <a:cubicBezTo>
                    <a:pt x="776288" y="797243"/>
                    <a:pt x="767715" y="796290"/>
                    <a:pt x="763905" y="792480"/>
                  </a:cubicBezTo>
                  <a:cubicBezTo>
                    <a:pt x="747713" y="772477"/>
                    <a:pt x="732472" y="765810"/>
                    <a:pt x="710565" y="777240"/>
                  </a:cubicBezTo>
                  <a:cubicBezTo>
                    <a:pt x="700088" y="782002"/>
                    <a:pt x="692468" y="792480"/>
                    <a:pt x="683895" y="800100"/>
                  </a:cubicBezTo>
                  <a:cubicBezTo>
                    <a:pt x="680085" y="802958"/>
                    <a:pt x="677228" y="805815"/>
                    <a:pt x="673418" y="807720"/>
                  </a:cubicBezTo>
                  <a:cubicBezTo>
                    <a:pt x="666750" y="802958"/>
                    <a:pt x="661988" y="799148"/>
                    <a:pt x="657225" y="795337"/>
                  </a:cubicBezTo>
                  <a:cubicBezTo>
                    <a:pt x="655320" y="797243"/>
                    <a:pt x="653415" y="799148"/>
                    <a:pt x="650557" y="801052"/>
                  </a:cubicBezTo>
                  <a:cubicBezTo>
                    <a:pt x="655320" y="807720"/>
                    <a:pt x="661035" y="813435"/>
                    <a:pt x="664845" y="818198"/>
                  </a:cubicBezTo>
                  <a:cubicBezTo>
                    <a:pt x="656272" y="830580"/>
                    <a:pt x="647700" y="842962"/>
                    <a:pt x="639128" y="855345"/>
                  </a:cubicBezTo>
                  <a:cubicBezTo>
                    <a:pt x="652463" y="861060"/>
                    <a:pt x="661035" y="863918"/>
                    <a:pt x="666750" y="866775"/>
                  </a:cubicBezTo>
                  <a:cubicBezTo>
                    <a:pt x="689610" y="866775"/>
                    <a:pt x="660082" y="825818"/>
                    <a:pt x="690563" y="840105"/>
                  </a:cubicBezTo>
                  <a:cubicBezTo>
                    <a:pt x="715328" y="851535"/>
                    <a:pt x="688657" y="868680"/>
                    <a:pt x="688657" y="883920"/>
                  </a:cubicBezTo>
                  <a:cubicBezTo>
                    <a:pt x="692468" y="889635"/>
                    <a:pt x="697230" y="896302"/>
                    <a:pt x="701040" y="902018"/>
                  </a:cubicBezTo>
                  <a:cubicBezTo>
                    <a:pt x="699135" y="903923"/>
                    <a:pt x="698182" y="904875"/>
                    <a:pt x="696278" y="906780"/>
                  </a:cubicBezTo>
                  <a:cubicBezTo>
                    <a:pt x="688657" y="907733"/>
                    <a:pt x="681038" y="907733"/>
                    <a:pt x="673418" y="908685"/>
                  </a:cubicBezTo>
                  <a:cubicBezTo>
                    <a:pt x="674370" y="916305"/>
                    <a:pt x="676275" y="922973"/>
                    <a:pt x="677228" y="930593"/>
                  </a:cubicBezTo>
                  <a:cubicBezTo>
                    <a:pt x="662940" y="948690"/>
                    <a:pt x="652463" y="973455"/>
                    <a:pt x="633413" y="984885"/>
                  </a:cubicBezTo>
                  <a:cubicBezTo>
                    <a:pt x="600075" y="1003935"/>
                    <a:pt x="576263" y="1029652"/>
                    <a:pt x="558165" y="1061085"/>
                  </a:cubicBezTo>
                  <a:cubicBezTo>
                    <a:pt x="542925" y="1088708"/>
                    <a:pt x="530543" y="1118235"/>
                    <a:pt x="517207" y="1146810"/>
                  </a:cubicBezTo>
                  <a:cubicBezTo>
                    <a:pt x="514350" y="1144905"/>
                    <a:pt x="508635" y="1143000"/>
                    <a:pt x="508635" y="1141095"/>
                  </a:cubicBezTo>
                  <a:cubicBezTo>
                    <a:pt x="509588" y="1120140"/>
                    <a:pt x="503872" y="1114425"/>
                    <a:pt x="484822" y="1126808"/>
                  </a:cubicBezTo>
                  <a:cubicBezTo>
                    <a:pt x="479107" y="1130618"/>
                    <a:pt x="469582" y="1127760"/>
                    <a:pt x="464820" y="1127760"/>
                  </a:cubicBezTo>
                  <a:cubicBezTo>
                    <a:pt x="429578" y="1163002"/>
                    <a:pt x="395288" y="1197293"/>
                    <a:pt x="360997" y="1231583"/>
                  </a:cubicBezTo>
                  <a:cubicBezTo>
                    <a:pt x="358140" y="1233487"/>
                    <a:pt x="354330" y="1234440"/>
                    <a:pt x="351472" y="1236345"/>
                  </a:cubicBezTo>
                  <a:cubicBezTo>
                    <a:pt x="351472" y="1226820"/>
                    <a:pt x="351472" y="1216343"/>
                    <a:pt x="351472" y="1206818"/>
                  </a:cubicBezTo>
                  <a:cubicBezTo>
                    <a:pt x="349568" y="1205865"/>
                    <a:pt x="346710" y="1205865"/>
                    <a:pt x="344805" y="1204912"/>
                  </a:cubicBezTo>
                  <a:cubicBezTo>
                    <a:pt x="337185" y="1208723"/>
                    <a:pt x="330518" y="1220152"/>
                    <a:pt x="322897" y="1232535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9" name="Google Shape;1419;p20"/>
            <p:cNvSpPr/>
            <p:nvPr/>
          </p:nvSpPr>
          <p:spPr>
            <a:xfrm>
              <a:off x="6724649" y="3960494"/>
              <a:ext cx="369569" cy="725805"/>
            </a:xfrm>
            <a:custGeom>
              <a:avLst/>
              <a:gdLst/>
              <a:ahLst/>
              <a:cxnLst/>
              <a:rect l="l" t="t" r="r" b="b"/>
              <a:pathLst>
                <a:path w="369569" h="725805" extrusionOk="0">
                  <a:moveTo>
                    <a:pt x="291465" y="44768"/>
                  </a:moveTo>
                  <a:cubicBezTo>
                    <a:pt x="300990" y="30480"/>
                    <a:pt x="311468" y="17145"/>
                    <a:pt x="322897" y="0"/>
                  </a:cubicBezTo>
                  <a:cubicBezTo>
                    <a:pt x="331470" y="10478"/>
                    <a:pt x="337185" y="17145"/>
                    <a:pt x="343853" y="24765"/>
                  </a:cubicBezTo>
                  <a:cubicBezTo>
                    <a:pt x="349568" y="23813"/>
                    <a:pt x="356235" y="22860"/>
                    <a:pt x="361950" y="21908"/>
                  </a:cubicBezTo>
                  <a:cubicBezTo>
                    <a:pt x="372428" y="30480"/>
                    <a:pt x="358140" y="47625"/>
                    <a:pt x="334328" y="59055"/>
                  </a:cubicBezTo>
                  <a:cubicBezTo>
                    <a:pt x="333375" y="55245"/>
                    <a:pt x="333375" y="51435"/>
                    <a:pt x="331470" y="41910"/>
                  </a:cubicBezTo>
                  <a:cubicBezTo>
                    <a:pt x="327660" y="51435"/>
                    <a:pt x="326707" y="55245"/>
                    <a:pt x="324803" y="58103"/>
                  </a:cubicBezTo>
                  <a:cubicBezTo>
                    <a:pt x="323850" y="60008"/>
                    <a:pt x="322897" y="61913"/>
                    <a:pt x="320993" y="62865"/>
                  </a:cubicBezTo>
                  <a:cubicBezTo>
                    <a:pt x="321945" y="62865"/>
                    <a:pt x="321945" y="63818"/>
                    <a:pt x="322897" y="63818"/>
                  </a:cubicBezTo>
                  <a:cubicBezTo>
                    <a:pt x="323850" y="61913"/>
                    <a:pt x="323850" y="60008"/>
                    <a:pt x="324803" y="58103"/>
                  </a:cubicBezTo>
                  <a:cubicBezTo>
                    <a:pt x="327660" y="58103"/>
                    <a:pt x="331470" y="58103"/>
                    <a:pt x="334328" y="58103"/>
                  </a:cubicBezTo>
                  <a:cubicBezTo>
                    <a:pt x="327660" y="65723"/>
                    <a:pt x="321945" y="73343"/>
                    <a:pt x="315278" y="81915"/>
                  </a:cubicBezTo>
                  <a:cubicBezTo>
                    <a:pt x="314325" y="79058"/>
                    <a:pt x="312420" y="77153"/>
                    <a:pt x="311468" y="74295"/>
                  </a:cubicBezTo>
                  <a:cubicBezTo>
                    <a:pt x="309563" y="77153"/>
                    <a:pt x="307657" y="79058"/>
                    <a:pt x="305753" y="81915"/>
                  </a:cubicBezTo>
                  <a:cubicBezTo>
                    <a:pt x="305753" y="82868"/>
                    <a:pt x="304800" y="83820"/>
                    <a:pt x="304800" y="83820"/>
                  </a:cubicBezTo>
                  <a:cubicBezTo>
                    <a:pt x="304800" y="82868"/>
                    <a:pt x="305753" y="82868"/>
                    <a:pt x="305753" y="81915"/>
                  </a:cubicBezTo>
                  <a:cubicBezTo>
                    <a:pt x="308610" y="81915"/>
                    <a:pt x="311468" y="81915"/>
                    <a:pt x="315278" y="81915"/>
                  </a:cubicBezTo>
                  <a:cubicBezTo>
                    <a:pt x="310515" y="100013"/>
                    <a:pt x="306705" y="117158"/>
                    <a:pt x="300990" y="135255"/>
                  </a:cubicBezTo>
                  <a:cubicBezTo>
                    <a:pt x="298132" y="145733"/>
                    <a:pt x="294322" y="155258"/>
                    <a:pt x="287655" y="172403"/>
                  </a:cubicBezTo>
                  <a:cubicBezTo>
                    <a:pt x="309563" y="160973"/>
                    <a:pt x="327660" y="151448"/>
                    <a:pt x="347663" y="140970"/>
                  </a:cubicBezTo>
                  <a:cubicBezTo>
                    <a:pt x="350520" y="149543"/>
                    <a:pt x="352425" y="156210"/>
                    <a:pt x="354330" y="161925"/>
                  </a:cubicBezTo>
                  <a:cubicBezTo>
                    <a:pt x="358140" y="159068"/>
                    <a:pt x="361950" y="156210"/>
                    <a:pt x="366713" y="153353"/>
                  </a:cubicBezTo>
                  <a:cubicBezTo>
                    <a:pt x="368618" y="156210"/>
                    <a:pt x="369570" y="158115"/>
                    <a:pt x="369570" y="158115"/>
                  </a:cubicBezTo>
                  <a:cubicBezTo>
                    <a:pt x="361950" y="165735"/>
                    <a:pt x="354330" y="174308"/>
                    <a:pt x="345757" y="180023"/>
                  </a:cubicBezTo>
                  <a:cubicBezTo>
                    <a:pt x="339090" y="185738"/>
                    <a:pt x="329565" y="188595"/>
                    <a:pt x="321945" y="192405"/>
                  </a:cubicBezTo>
                  <a:cubicBezTo>
                    <a:pt x="322897" y="195263"/>
                    <a:pt x="324803" y="197168"/>
                    <a:pt x="325755" y="200025"/>
                  </a:cubicBezTo>
                  <a:cubicBezTo>
                    <a:pt x="335280" y="196215"/>
                    <a:pt x="343853" y="193358"/>
                    <a:pt x="359093" y="187643"/>
                  </a:cubicBezTo>
                  <a:cubicBezTo>
                    <a:pt x="354330" y="201930"/>
                    <a:pt x="353378" y="214313"/>
                    <a:pt x="347663" y="220980"/>
                  </a:cubicBezTo>
                  <a:cubicBezTo>
                    <a:pt x="334328" y="237173"/>
                    <a:pt x="317182" y="250508"/>
                    <a:pt x="302895" y="266700"/>
                  </a:cubicBezTo>
                  <a:cubicBezTo>
                    <a:pt x="276225" y="294323"/>
                    <a:pt x="250507" y="322898"/>
                    <a:pt x="224790" y="352425"/>
                  </a:cubicBezTo>
                  <a:cubicBezTo>
                    <a:pt x="220980" y="357188"/>
                    <a:pt x="219075" y="362903"/>
                    <a:pt x="216218" y="368618"/>
                  </a:cubicBezTo>
                  <a:cubicBezTo>
                    <a:pt x="216218" y="369570"/>
                    <a:pt x="215265" y="369570"/>
                    <a:pt x="215265" y="370523"/>
                  </a:cubicBezTo>
                  <a:cubicBezTo>
                    <a:pt x="215265" y="369570"/>
                    <a:pt x="216218" y="369570"/>
                    <a:pt x="216218" y="368618"/>
                  </a:cubicBezTo>
                  <a:cubicBezTo>
                    <a:pt x="219075" y="368618"/>
                    <a:pt x="222885" y="368618"/>
                    <a:pt x="225743" y="368618"/>
                  </a:cubicBezTo>
                  <a:cubicBezTo>
                    <a:pt x="224790" y="375285"/>
                    <a:pt x="222885" y="381953"/>
                    <a:pt x="221932" y="388620"/>
                  </a:cubicBezTo>
                  <a:cubicBezTo>
                    <a:pt x="223838" y="390525"/>
                    <a:pt x="225743" y="391478"/>
                    <a:pt x="227647" y="393383"/>
                  </a:cubicBezTo>
                  <a:cubicBezTo>
                    <a:pt x="234315" y="385763"/>
                    <a:pt x="240982" y="378143"/>
                    <a:pt x="246697" y="369570"/>
                  </a:cubicBezTo>
                  <a:cubicBezTo>
                    <a:pt x="258128" y="355283"/>
                    <a:pt x="266700" y="339090"/>
                    <a:pt x="280035" y="327660"/>
                  </a:cubicBezTo>
                  <a:cubicBezTo>
                    <a:pt x="303847" y="305753"/>
                    <a:pt x="317182" y="271463"/>
                    <a:pt x="359093" y="258128"/>
                  </a:cubicBezTo>
                  <a:cubicBezTo>
                    <a:pt x="353378" y="268605"/>
                    <a:pt x="351472" y="276225"/>
                    <a:pt x="347663" y="280988"/>
                  </a:cubicBezTo>
                  <a:cubicBezTo>
                    <a:pt x="320993" y="309563"/>
                    <a:pt x="291465" y="336233"/>
                    <a:pt x="265747" y="365760"/>
                  </a:cubicBezTo>
                  <a:cubicBezTo>
                    <a:pt x="253365" y="380048"/>
                    <a:pt x="247650" y="399098"/>
                    <a:pt x="240030" y="416243"/>
                  </a:cubicBezTo>
                  <a:cubicBezTo>
                    <a:pt x="236220" y="424815"/>
                    <a:pt x="232410" y="432435"/>
                    <a:pt x="225743" y="445770"/>
                  </a:cubicBezTo>
                  <a:cubicBezTo>
                    <a:pt x="247650" y="441960"/>
                    <a:pt x="267653" y="438150"/>
                    <a:pt x="286703" y="434340"/>
                  </a:cubicBezTo>
                  <a:cubicBezTo>
                    <a:pt x="290513" y="439103"/>
                    <a:pt x="295275" y="442913"/>
                    <a:pt x="298132" y="447675"/>
                  </a:cubicBezTo>
                  <a:cubicBezTo>
                    <a:pt x="300990" y="453390"/>
                    <a:pt x="303847" y="460058"/>
                    <a:pt x="302895" y="465773"/>
                  </a:cubicBezTo>
                  <a:cubicBezTo>
                    <a:pt x="300038" y="478155"/>
                    <a:pt x="295275" y="489585"/>
                    <a:pt x="291465" y="501015"/>
                  </a:cubicBezTo>
                  <a:cubicBezTo>
                    <a:pt x="280988" y="532448"/>
                    <a:pt x="269557" y="562928"/>
                    <a:pt x="259080" y="594360"/>
                  </a:cubicBezTo>
                  <a:cubicBezTo>
                    <a:pt x="263843" y="601980"/>
                    <a:pt x="269557" y="607695"/>
                    <a:pt x="273368" y="615315"/>
                  </a:cubicBezTo>
                  <a:cubicBezTo>
                    <a:pt x="281940" y="631508"/>
                    <a:pt x="269557" y="646748"/>
                    <a:pt x="252413" y="648653"/>
                  </a:cubicBezTo>
                  <a:cubicBezTo>
                    <a:pt x="239078" y="650558"/>
                    <a:pt x="224790" y="659130"/>
                    <a:pt x="213360" y="667703"/>
                  </a:cubicBezTo>
                  <a:cubicBezTo>
                    <a:pt x="204788" y="674370"/>
                    <a:pt x="199072" y="684848"/>
                    <a:pt x="193357" y="695325"/>
                  </a:cubicBezTo>
                  <a:cubicBezTo>
                    <a:pt x="187643" y="704850"/>
                    <a:pt x="182880" y="715328"/>
                    <a:pt x="177165" y="725805"/>
                  </a:cubicBezTo>
                  <a:cubicBezTo>
                    <a:pt x="165735" y="710565"/>
                    <a:pt x="155257" y="697230"/>
                    <a:pt x="145732" y="683895"/>
                  </a:cubicBezTo>
                  <a:cubicBezTo>
                    <a:pt x="157163" y="673418"/>
                    <a:pt x="171450" y="663893"/>
                    <a:pt x="180022" y="650558"/>
                  </a:cubicBezTo>
                  <a:cubicBezTo>
                    <a:pt x="201930" y="617220"/>
                    <a:pt x="220980" y="582930"/>
                    <a:pt x="240982" y="548640"/>
                  </a:cubicBezTo>
                  <a:cubicBezTo>
                    <a:pt x="244793" y="541973"/>
                    <a:pt x="247650" y="535305"/>
                    <a:pt x="253365" y="523875"/>
                  </a:cubicBezTo>
                  <a:cubicBezTo>
                    <a:pt x="216218" y="533400"/>
                    <a:pt x="174307" y="522923"/>
                    <a:pt x="171450" y="580073"/>
                  </a:cubicBezTo>
                  <a:cubicBezTo>
                    <a:pt x="168593" y="577215"/>
                    <a:pt x="165735" y="575310"/>
                    <a:pt x="161925" y="572453"/>
                  </a:cubicBezTo>
                  <a:cubicBezTo>
                    <a:pt x="162878" y="563880"/>
                    <a:pt x="164782" y="554355"/>
                    <a:pt x="165735" y="546735"/>
                  </a:cubicBezTo>
                  <a:cubicBezTo>
                    <a:pt x="148590" y="548640"/>
                    <a:pt x="148590" y="548640"/>
                    <a:pt x="137160" y="577215"/>
                  </a:cubicBezTo>
                  <a:cubicBezTo>
                    <a:pt x="135255" y="577215"/>
                    <a:pt x="133350" y="576263"/>
                    <a:pt x="131445" y="576263"/>
                  </a:cubicBezTo>
                  <a:cubicBezTo>
                    <a:pt x="136207" y="560070"/>
                    <a:pt x="137160" y="541973"/>
                    <a:pt x="144780" y="528638"/>
                  </a:cubicBezTo>
                  <a:cubicBezTo>
                    <a:pt x="157163" y="509588"/>
                    <a:pt x="145732" y="496253"/>
                    <a:pt x="138113" y="481013"/>
                  </a:cubicBezTo>
                  <a:cubicBezTo>
                    <a:pt x="137160" y="479108"/>
                    <a:pt x="127635" y="478155"/>
                    <a:pt x="123825" y="481013"/>
                  </a:cubicBezTo>
                  <a:cubicBezTo>
                    <a:pt x="113347" y="488633"/>
                    <a:pt x="103822" y="497205"/>
                    <a:pt x="92393" y="506730"/>
                  </a:cubicBezTo>
                  <a:cubicBezTo>
                    <a:pt x="91440" y="492443"/>
                    <a:pt x="93345" y="477203"/>
                    <a:pt x="89535" y="463868"/>
                  </a:cubicBezTo>
                  <a:cubicBezTo>
                    <a:pt x="82868" y="437198"/>
                    <a:pt x="75247" y="409575"/>
                    <a:pt x="63818" y="383858"/>
                  </a:cubicBezTo>
                  <a:cubicBezTo>
                    <a:pt x="52388" y="357188"/>
                    <a:pt x="26670" y="353378"/>
                    <a:pt x="0" y="353378"/>
                  </a:cubicBezTo>
                  <a:cubicBezTo>
                    <a:pt x="2857" y="345758"/>
                    <a:pt x="6668" y="338138"/>
                    <a:pt x="9525" y="329565"/>
                  </a:cubicBezTo>
                  <a:cubicBezTo>
                    <a:pt x="22860" y="329565"/>
                    <a:pt x="35243" y="330518"/>
                    <a:pt x="47625" y="328613"/>
                  </a:cubicBezTo>
                  <a:cubicBezTo>
                    <a:pt x="57150" y="327660"/>
                    <a:pt x="68580" y="326708"/>
                    <a:pt x="75247" y="320993"/>
                  </a:cubicBezTo>
                  <a:cubicBezTo>
                    <a:pt x="100013" y="300038"/>
                    <a:pt x="121920" y="277178"/>
                    <a:pt x="145732" y="256223"/>
                  </a:cubicBezTo>
                  <a:cubicBezTo>
                    <a:pt x="140018" y="256223"/>
                    <a:pt x="132397" y="257175"/>
                    <a:pt x="124778" y="257175"/>
                  </a:cubicBezTo>
                  <a:cubicBezTo>
                    <a:pt x="142875" y="237173"/>
                    <a:pt x="116205" y="233363"/>
                    <a:pt x="112395" y="220980"/>
                  </a:cubicBezTo>
                  <a:cubicBezTo>
                    <a:pt x="120015" y="212408"/>
                    <a:pt x="126682" y="202883"/>
                    <a:pt x="134303" y="194310"/>
                  </a:cubicBezTo>
                  <a:cubicBezTo>
                    <a:pt x="144780" y="182880"/>
                    <a:pt x="136207" y="180023"/>
                    <a:pt x="126682" y="178118"/>
                  </a:cubicBezTo>
                  <a:cubicBezTo>
                    <a:pt x="140970" y="159068"/>
                    <a:pt x="155257" y="140018"/>
                    <a:pt x="168593" y="121920"/>
                  </a:cubicBezTo>
                  <a:cubicBezTo>
                    <a:pt x="167640" y="130493"/>
                    <a:pt x="167640" y="139065"/>
                    <a:pt x="166688" y="147638"/>
                  </a:cubicBezTo>
                  <a:cubicBezTo>
                    <a:pt x="168593" y="148590"/>
                    <a:pt x="170497" y="149543"/>
                    <a:pt x="172403" y="151448"/>
                  </a:cubicBezTo>
                  <a:cubicBezTo>
                    <a:pt x="196215" y="128588"/>
                    <a:pt x="220028" y="104775"/>
                    <a:pt x="244793" y="81915"/>
                  </a:cubicBezTo>
                  <a:cubicBezTo>
                    <a:pt x="253365" y="74295"/>
                    <a:pt x="262890" y="68580"/>
                    <a:pt x="271463" y="61913"/>
                  </a:cubicBezTo>
                  <a:cubicBezTo>
                    <a:pt x="271463" y="66675"/>
                    <a:pt x="271463" y="71438"/>
                    <a:pt x="271463" y="76200"/>
                  </a:cubicBezTo>
                  <a:cubicBezTo>
                    <a:pt x="269557" y="78105"/>
                    <a:pt x="268605" y="79058"/>
                    <a:pt x="266700" y="80963"/>
                  </a:cubicBezTo>
                  <a:cubicBezTo>
                    <a:pt x="260032" y="86678"/>
                    <a:pt x="253365" y="92393"/>
                    <a:pt x="246697" y="98108"/>
                  </a:cubicBezTo>
                  <a:cubicBezTo>
                    <a:pt x="248603" y="100013"/>
                    <a:pt x="251460" y="101918"/>
                    <a:pt x="253365" y="104775"/>
                  </a:cubicBezTo>
                  <a:cubicBezTo>
                    <a:pt x="257175" y="97155"/>
                    <a:pt x="261938" y="89535"/>
                    <a:pt x="265747" y="81915"/>
                  </a:cubicBezTo>
                  <a:cubicBezTo>
                    <a:pt x="267653" y="80010"/>
                    <a:pt x="268605" y="79058"/>
                    <a:pt x="270510" y="77153"/>
                  </a:cubicBezTo>
                  <a:cubicBezTo>
                    <a:pt x="274320" y="74295"/>
                    <a:pt x="278130" y="70485"/>
                    <a:pt x="280988" y="67628"/>
                  </a:cubicBezTo>
                  <a:cubicBezTo>
                    <a:pt x="277178" y="65723"/>
                    <a:pt x="273368" y="64770"/>
                    <a:pt x="270510" y="62865"/>
                  </a:cubicBezTo>
                  <a:cubicBezTo>
                    <a:pt x="279082" y="57150"/>
                    <a:pt x="285750" y="50483"/>
                    <a:pt x="291465" y="44768"/>
                  </a:cubicBezTo>
                  <a:cubicBezTo>
                    <a:pt x="292418" y="47625"/>
                    <a:pt x="294322" y="49530"/>
                    <a:pt x="295275" y="52388"/>
                  </a:cubicBezTo>
                  <a:cubicBezTo>
                    <a:pt x="297180" y="49530"/>
                    <a:pt x="299085" y="47625"/>
                    <a:pt x="300990" y="44768"/>
                  </a:cubicBezTo>
                  <a:cubicBezTo>
                    <a:pt x="300990" y="43815"/>
                    <a:pt x="301943" y="43815"/>
                    <a:pt x="301943" y="42863"/>
                  </a:cubicBezTo>
                  <a:cubicBezTo>
                    <a:pt x="301943" y="43815"/>
                    <a:pt x="300990" y="43815"/>
                    <a:pt x="300990" y="44768"/>
                  </a:cubicBezTo>
                  <a:cubicBezTo>
                    <a:pt x="298132" y="44768"/>
                    <a:pt x="295275" y="44768"/>
                    <a:pt x="291465" y="44768"/>
                  </a:cubicBezTo>
                  <a:close/>
                  <a:moveTo>
                    <a:pt x="286703" y="105728"/>
                  </a:moveTo>
                  <a:cubicBezTo>
                    <a:pt x="272415" y="119063"/>
                    <a:pt x="257175" y="132398"/>
                    <a:pt x="242888" y="144780"/>
                  </a:cubicBezTo>
                  <a:cubicBezTo>
                    <a:pt x="245745" y="147638"/>
                    <a:pt x="248603" y="150495"/>
                    <a:pt x="252413" y="153353"/>
                  </a:cubicBezTo>
                  <a:cubicBezTo>
                    <a:pt x="263843" y="137160"/>
                    <a:pt x="275272" y="121920"/>
                    <a:pt x="286703" y="105728"/>
                  </a:cubicBezTo>
                  <a:cubicBezTo>
                    <a:pt x="286703" y="104775"/>
                    <a:pt x="287655" y="104775"/>
                    <a:pt x="287655" y="103823"/>
                  </a:cubicBezTo>
                  <a:cubicBezTo>
                    <a:pt x="287655" y="103823"/>
                    <a:pt x="287655" y="104775"/>
                    <a:pt x="286703" y="105728"/>
                  </a:cubicBezTo>
                  <a:close/>
                  <a:moveTo>
                    <a:pt x="292418" y="228600"/>
                  </a:moveTo>
                  <a:cubicBezTo>
                    <a:pt x="295275" y="230505"/>
                    <a:pt x="297180" y="231458"/>
                    <a:pt x="300038" y="233363"/>
                  </a:cubicBezTo>
                  <a:cubicBezTo>
                    <a:pt x="304800" y="225743"/>
                    <a:pt x="309563" y="218123"/>
                    <a:pt x="314325" y="210503"/>
                  </a:cubicBezTo>
                  <a:cubicBezTo>
                    <a:pt x="311468" y="208598"/>
                    <a:pt x="309563" y="207645"/>
                    <a:pt x="306705" y="205740"/>
                  </a:cubicBezTo>
                  <a:cubicBezTo>
                    <a:pt x="301943" y="213360"/>
                    <a:pt x="297180" y="220980"/>
                    <a:pt x="292418" y="228600"/>
                  </a:cubicBezTo>
                  <a:close/>
                  <a:moveTo>
                    <a:pt x="244793" y="110490"/>
                  </a:moveTo>
                  <a:cubicBezTo>
                    <a:pt x="241935" y="108585"/>
                    <a:pt x="240030" y="107633"/>
                    <a:pt x="237172" y="105728"/>
                  </a:cubicBezTo>
                  <a:cubicBezTo>
                    <a:pt x="233363" y="112395"/>
                    <a:pt x="229553" y="118110"/>
                    <a:pt x="225743" y="124778"/>
                  </a:cubicBezTo>
                  <a:cubicBezTo>
                    <a:pt x="227647" y="125730"/>
                    <a:pt x="230505" y="127635"/>
                    <a:pt x="232410" y="128588"/>
                  </a:cubicBezTo>
                  <a:cubicBezTo>
                    <a:pt x="237172" y="122873"/>
                    <a:pt x="240982" y="116205"/>
                    <a:pt x="244793" y="110490"/>
                  </a:cubicBezTo>
                  <a:close/>
                  <a:moveTo>
                    <a:pt x="232410" y="163830"/>
                  </a:moveTo>
                  <a:cubicBezTo>
                    <a:pt x="233363" y="164783"/>
                    <a:pt x="235268" y="165735"/>
                    <a:pt x="236220" y="165735"/>
                  </a:cubicBezTo>
                  <a:cubicBezTo>
                    <a:pt x="237172" y="165735"/>
                    <a:pt x="237172" y="162878"/>
                    <a:pt x="238125" y="161925"/>
                  </a:cubicBezTo>
                  <a:cubicBezTo>
                    <a:pt x="237172" y="160973"/>
                    <a:pt x="235268" y="160020"/>
                    <a:pt x="234315" y="160020"/>
                  </a:cubicBezTo>
                  <a:cubicBezTo>
                    <a:pt x="233363" y="160020"/>
                    <a:pt x="233363" y="161925"/>
                    <a:pt x="232410" y="163830"/>
                  </a:cubicBezTo>
                  <a:close/>
                  <a:moveTo>
                    <a:pt x="205740" y="149543"/>
                  </a:moveTo>
                  <a:cubicBezTo>
                    <a:pt x="204788" y="150495"/>
                    <a:pt x="204788" y="152400"/>
                    <a:pt x="203835" y="153353"/>
                  </a:cubicBezTo>
                  <a:cubicBezTo>
                    <a:pt x="204788" y="154305"/>
                    <a:pt x="206693" y="155258"/>
                    <a:pt x="207645" y="155258"/>
                  </a:cubicBezTo>
                  <a:cubicBezTo>
                    <a:pt x="208597" y="155258"/>
                    <a:pt x="209550" y="152400"/>
                    <a:pt x="209550" y="151448"/>
                  </a:cubicBezTo>
                  <a:cubicBezTo>
                    <a:pt x="209550" y="150495"/>
                    <a:pt x="206693" y="150495"/>
                    <a:pt x="205740" y="149543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0" name="Google Shape;1420;p20"/>
            <p:cNvSpPr/>
            <p:nvPr/>
          </p:nvSpPr>
          <p:spPr>
            <a:xfrm>
              <a:off x="6734174" y="4141469"/>
              <a:ext cx="136207" cy="151447"/>
            </a:xfrm>
            <a:custGeom>
              <a:avLst/>
              <a:gdLst/>
              <a:ahLst/>
              <a:cxnLst/>
              <a:rect l="l" t="t" r="r" b="b"/>
              <a:pathLst>
                <a:path w="136207" h="151447" extrusionOk="0">
                  <a:moveTo>
                    <a:pt x="117157" y="0"/>
                  </a:moveTo>
                  <a:cubicBezTo>
                    <a:pt x="126682" y="1905"/>
                    <a:pt x="135255" y="4763"/>
                    <a:pt x="124778" y="16193"/>
                  </a:cubicBezTo>
                  <a:cubicBezTo>
                    <a:pt x="117157" y="24765"/>
                    <a:pt x="110490" y="34290"/>
                    <a:pt x="102870" y="42863"/>
                  </a:cubicBezTo>
                  <a:cubicBezTo>
                    <a:pt x="106680" y="55245"/>
                    <a:pt x="133350" y="59055"/>
                    <a:pt x="115253" y="79058"/>
                  </a:cubicBezTo>
                  <a:cubicBezTo>
                    <a:pt x="122872" y="78105"/>
                    <a:pt x="130493" y="78105"/>
                    <a:pt x="136207" y="78105"/>
                  </a:cubicBezTo>
                  <a:cubicBezTo>
                    <a:pt x="113347" y="100013"/>
                    <a:pt x="90488" y="122873"/>
                    <a:pt x="65722" y="142875"/>
                  </a:cubicBezTo>
                  <a:cubicBezTo>
                    <a:pt x="59055" y="148590"/>
                    <a:pt x="47625" y="149543"/>
                    <a:pt x="38100" y="150495"/>
                  </a:cubicBezTo>
                  <a:cubicBezTo>
                    <a:pt x="25718" y="151448"/>
                    <a:pt x="12382" y="151448"/>
                    <a:pt x="0" y="151448"/>
                  </a:cubicBezTo>
                  <a:cubicBezTo>
                    <a:pt x="1905" y="146685"/>
                    <a:pt x="2857" y="141923"/>
                    <a:pt x="4763" y="137160"/>
                  </a:cubicBezTo>
                  <a:cubicBezTo>
                    <a:pt x="6668" y="132398"/>
                    <a:pt x="7620" y="127635"/>
                    <a:pt x="9525" y="122873"/>
                  </a:cubicBezTo>
                  <a:cubicBezTo>
                    <a:pt x="9525" y="122873"/>
                    <a:pt x="9525" y="122873"/>
                    <a:pt x="9525" y="122873"/>
                  </a:cubicBezTo>
                  <a:cubicBezTo>
                    <a:pt x="12382" y="118110"/>
                    <a:pt x="16193" y="113348"/>
                    <a:pt x="19050" y="108585"/>
                  </a:cubicBezTo>
                  <a:cubicBezTo>
                    <a:pt x="51435" y="72390"/>
                    <a:pt x="84772" y="36195"/>
                    <a:pt x="117157" y="0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1" name="Google Shape;1421;p20"/>
            <p:cNvSpPr/>
            <p:nvPr/>
          </p:nvSpPr>
          <p:spPr>
            <a:xfrm>
              <a:off x="6738937" y="4264342"/>
              <a:ext cx="4762" cy="14287"/>
            </a:xfrm>
            <a:custGeom>
              <a:avLst/>
              <a:gdLst/>
              <a:ahLst/>
              <a:cxnLst/>
              <a:rect l="l" t="t" r="r" b="b"/>
              <a:pathLst>
                <a:path w="4762" h="14287" extrusionOk="0">
                  <a:moveTo>
                    <a:pt x="4763" y="0"/>
                  </a:moveTo>
                  <a:cubicBezTo>
                    <a:pt x="2857" y="4763"/>
                    <a:pt x="1905" y="9525"/>
                    <a:pt x="0" y="14288"/>
                  </a:cubicBezTo>
                  <a:cubicBezTo>
                    <a:pt x="953" y="8572"/>
                    <a:pt x="2857" y="3810"/>
                    <a:pt x="4763" y="0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2" name="Google Shape;1422;p20"/>
            <p:cNvSpPr/>
            <p:nvPr/>
          </p:nvSpPr>
          <p:spPr>
            <a:xfrm>
              <a:off x="6742746" y="4250054"/>
              <a:ext cx="9525" cy="14287"/>
            </a:xfrm>
            <a:custGeom>
              <a:avLst/>
              <a:gdLst/>
              <a:ahLst/>
              <a:cxnLst/>
              <a:rect l="l" t="t" r="r" b="b"/>
              <a:pathLst>
                <a:path w="9525" h="14287" extrusionOk="0">
                  <a:moveTo>
                    <a:pt x="9525" y="0"/>
                  </a:moveTo>
                  <a:cubicBezTo>
                    <a:pt x="6668" y="4763"/>
                    <a:pt x="2858" y="9525"/>
                    <a:pt x="0" y="14288"/>
                  </a:cubicBezTo>
                  <a:cubicBezTo>
                    <a:pt x="3810" y="9525"/>
                    <a:pt x="6668" y="4763"/>
                    <a:pt x="9525" y="0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3" name="Google Shape;1423;p20"/>
            <p:cNvSpPr/>
            <p:nvPr/>
          </p:nvSpPr>
          <p:spPr>
            <a:xfrm>
              <a:off x="8348662" y="4626292"/>
              <a:ext cx="4762" cy="5714"/>
            </a:xfrm>
            <a:custGeom>
              <a:avLst/>
              <a:gdLst/>
              <a:ahLst/>
              <a:cxnLst/>
              <a:rect l="l" t="t" r="r" b="b"/>
              <a:pathLst>
                <a:path w="4762" h="5714" extrusionOk="0">
                  <a:moveTo>
                    <a:pt x="4763" y="0"/>
                  </a:moveTo>
                  <a:cubicBezTo>
                    <a:pt x="3810" y="1905"/>
                    <a:pt x="2857" y="3810"/>
                    <a:pt x="2857" y="5715"/>
                  </a:cubicBezTo>
                  <a:cubicBezTo>
                    <a:pt x="1905" y="3810"/>
                    <a:pt x="952" y="190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05" y="0"/>
                    <a:pt x="3810" y="0"/>
                    <a:pt x="4763" y="0"/>
                  </a:cubicBezTo>
                  <a:lnTo>
                    <a:pt x="4763" y="0"/>
                  </a:ln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4" name="Google Shape;1424;p20"/>
            <p:cNvSpPr/>
            <p:nvPr/>
          </p:nvSpPr>
          <p:spPr>
            <a:xfrm>
              <a:off x="8321992" y="4645342"/>
              <a:ext cx="3809" cy="5714"/>
            </a:xfrm>
            <a:custGeom>
              <a:avLst/>
              <a:gdLst/>
              <a:ahLst/>
              <a:cxnLst/>
              <a:rect l="l" t="t" r="r" b="b"/>
              <a:pathLst>
                <a:path w="3809" h="5714" extrusionOk="0">
                  <a:moveTo>
                    <a:pt x="3810" y="0"/>
                  </a:moveTo>
                  <a:cubicBezTo>
                    <a:pt x="2857" y="1905"/>
                    <a:pt x="2857" y="3810"/>
                    <a:pt x="1905" y="5715"/>
                  </a:cubicBezTo>
                  <a:cubicBezTo>
                    <a:pt x="952" y="5715"/>
                    <a:pt x="952" y="4763"/>
                    <a:pt x="0" y="4763"/>
                  </a:cubicBezTo>
                  <a:cubicBezTo>
                    <a:pt x="952" y="2857"/>
                    <a:pt x="1905" y="1905"/>
                    <a:pt x="3810" y="0"/>
                  </a:cubicBezTo>
                  <a:lnTo>
                    <a:pt x="3810" y="0"/>
                  </a:ln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5" name="Google Shape;1425;p20"/>
            <p:cNvSpPr/>
            <p:nvPr/>
          </p:nvSpPr>
          <p:spPr>
            <a:xfrm>
              <a:off x="8353424" y="4624387"/>
              <a:ext cx="952" cy="1905"/>
            </a:xfrm>
            <a:custGeom>
              <a:avLst/>
              <a:gdLst/>
              <a:ahLst/>
              <a:cxnLst/>
              <a:rect l="l" t="t" r="r" b="b"/>
              <a:pathLst>
                <a:path w="952" h="1905" extrusionOk="0">
                  <a:moveTo>
                    <a:pt x="0" y="1905"/>
                  </a:moveTo>
                  <a:cubicBezTo>
                    <a:pt x="0" y="953"/>
                    <a:pt x="952" y="953"/>
                    <a:pt x="952" y="0"/>
                  </a:cubicBezTo>
                  <a:cubicBezTo>
                    <a:pt x="952" y="953"/>
                    <a:pt x="952" y="1905"/>
                    <a:pt x="0" y="1905"/>
                  </a:cubicBezTo>
                  <a:cubicBezTo>
                    <a:pt x="0" y="1905"/>
                    <a:pt x="0" y="1905"/>
                    <a:pt x="0" y="1905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6" name="Google Shape;1426;p20"/>
            <p:cNvSpPr/>
            <p:nvPr/>
          </p:nvSpPr>
          <p:spPr>
            <a:xfrm>
              <a:off x="8377237" y="3601402"/>
              <a:ext cx="180022" cy="160144"/>
            </a:xfrm>
            <a:custGeom>
              <a:avLst/>
              <a:gdLst/>
              <a:ahLst/>
              <a:cxnLst/>
              <a:rect l="l" t="t" r="r" b="b"/>
              <a:pathLst>
                <a:path w="180022" h="160144" extrusionOk="0">
                  <a:moveTo>
                    <a:pt x="146685" y="8572"/>
                  </a:moveTo>
                  <a:cubicBezTo>
                    <a:pt x="149543" y="6667"/>
                    <a:pt x="152400" y="4763"/>
                    <a:pt x="155257" y="2857"/>
                  </a:cubicBezTo>
                  <a:cubicBezTo>
                    <a:pt x="160973" y="1905"/>
                    <a:pt x="166688" y="953"/>
                    <a:pt x="180023" y="0"/>
                  </a:cubicBezTo>
                  <a:cubicBezTo>
                    <a:pt x="163830" y="16192"/>
                    <a:pt x="153352" y="27622"/>
                    <a:pt x="141923" y="39053"/>
                  </a:cubicBezTo>
                  <a:cubicBezTo>
                    <a:pt x="108585" y="71438"/>
                    <a:pt x="75248" y="103822"/>
                    <a:pt x="41910" y="136207"/>
                  </a:cubicBezTo>
                  <a:cubicBezTo>
                    <a:pt x="32385" y="144780"/>
                    <a:pt x="20955" y="152400"/>
                    <a:pt x="10477" y="160020"/>
                  </a:cubicBezTo>
                  <a:cubicBezTo>
                    <a:pt x="8573" y="160972"/>
                    <a:pt x="3810" y="156210"/>
                    <a:pt x="0" y="154305"/>
                  </a:cubicBezTo>
                  <a:cubicBezTo>
                    <a:pt x="30480" y="124778"/>
                    <a:pt x="60960" y="95250"/>
                    <a:pt x="91440" y="64770"/>
                  </a:cubicBezTo>
                  <a:cubicBezTo>
                    <a:pt x="96202" y="59055"/>
                    <a:pt x="97155" y="49530"/>
                    <a:pt x="100013" y="41910"/>
                  </a:cubicBezTo>
                  <a:cubicBezTo>
                    <a:pt x="102870" y="40005"/>
                    <a:pt x="105727" y="38100"/>
                    <a:pt x="108585" y="36195"/>
                  </a:cubicBezTo>
                  <a:cubicBezTo>
                    <a:pt x="112395" y="33338"/>
                    <a:pt x="115252" y="30480"/>
                    <a:pt x="119063" y="27622"/>
                  </a:cubicBezTo>
                  <a:cubicBezTo>
                    <a:pt x="124777" y="23813"/>
                    <a:pt x="131445" y="20955"/>
                    <a:pt x="137160" y="17145"/>
                  </a:cubicBezTo>
                  <a:cubicBezTo>
                    <a:pt x="139065" y="14288"/>
                    <a:pt x="142875" y="11430"/>
                    <a:pt x="146685" y="8572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7" name="Google Shape;1427;p20"/>
            <p:cNvSpPr/>
            <p:nvPr/>
          </p:nvSpPr>
          <p:spPr>
            <a:xfrm>
              <a:off x="8367712" y="4080509"/>
              <a:ext cx="56197" cy="75247"/>
            </a:xfrm>
            <a:custGeom>
              <a:avLst/>
              <a:gdLst/>
              <a:ahLst/>
              <a:cxnLst/>
              <a:rect l="l" t="t" r="r" b="b"/>
              <a:pathLst>
                <a:path w="56197" h="75247" extrusionOk="0">
                  <a:moveTo>
                    <a:pt x="0" y="75247"/>
                  </a:moveTo>
                  <a:cubicBezTo>
                    <a:pt x="13335" y="46672"/>
                    <a:pt x="25718" y="16193"/>
                    <a:pt x="56198" y="0"/>
                  </a:cubicBezTo>
                  <a:cubicBezTo>
                    <a:pt x="40957" y="24765"/>
                    <a:pt x="25718" y="48578"/>
                    <a:pt x="10477" y="72390"/>
                  </a:cubicBezTo>
                  <a:cubicBezTo>
                    <a:pt x="9525" y="75247"/>
                    <a:pt x="3810" y="74295"/>
                    <a:pt x="0" y="75247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8" name="Google Shape;1428;p20"/>
            <p:cNvSpPr/>
            <p:nvPr/>
          </p:nvSpPr>
          <p:spPr>
            <a:xfrm>
              <a:off x="8335326" y="4155756"/>
              <a:ext cx="32436" cy="47625"/>
            </a:xfrm>
            <a:custGeom>
              <a:avLst/>
              <a:gdLst/>
              <a:ahLst/>
              <a:cxnLst/>
              <a:rect l="l" t="t" r="r" b="b"/>
              <a:pathLst>
                <a:path w="32436" h="47625" extrusionOk="0">
                  <a:moveTo>
                    <a:pt x="0" y="47625"/>
                  </a:moveTo>
                  <a:cubicBezTo>
                    <a:pt x="10478" y="31433"/>
                    <a:pt x="21908" y="16193"/>
                    <a:pt x="32385" y="0"/>
                  </a:cubicBezTo>
                  <a:cubicBezTo>
                    <a:pt x="33338" y="23813"/>
                    <a:pt x="20955" y="39053"/>
                    <a:pt x="0" y="47625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9" name="Google Shape;1429;p20"/>
            <p:cNvSpPr/>
            <p:nvPr/>
          </p:nvSpPr>
          <p:spPr>
            <a:xfrm>
              <a:off x="8556306" y="3854767"/>
              <a:ext cx="9525" cy="13334"/>
            </a:xfrm>
            <a:custGeom>
              <a:avLst/>
              <a:gdLst/>
              <a:ahLst/>
              <a:cxnLst/>
              <a:rect l="l" t="t" r="r" b="b"/>
              <a:pathLst>
                <a:path w="9525" h="13334" extrusionOk="0">
                  <a:moveTo>
                    <a:pt x="0" y="13335"/>
                  </a:moveTo>
                  <a:cubicBezTo>
                    <a:pt x="2857" y="8572"/>
                    <a:pt x="6668" y="3810"/>
                    <a:pt x="9525" y="0"/>
                  </a:cubicBezTo>
                  <a:cubicBezTo>
                    <a:pt x="5715" y="3810"/>
                    <a:pt x="2857" y="8572"/>
                    <a:pt x="0" y="13335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0" name="Google Shape;1430;p20"/>
            <p:cNvSpPr/>
            <p:nvPr/>
          </p:nvSpPr>
          <p:spPr>
            <a:xfrm>
              <a:off x="8565831" y="3839527"/>
              <a:ext cx="9525" cy="14287"/>
            </a:xfrm>
            <a:custGeom>
              <a:avLst/>
              <a:gdLst/>
              <a:ahLst/>
              <a:cxnLst/>
              <a:rect l="l" t="t" r="r" b="b"/>
              <a:pathLst>
                <a:path w="9525" h="14287" extrusionOk="0">
                  <a:moveTo>
                    <a:pt x="0" y="14288"/>
                  </a:moveTo>
                  <a:cubicBezTo>
                    <a:pt x="2857" y="9525"/>
                    <a:pt x="6668" y="4763"/>
                    <a:pt x="9525" y="0"/>
                  </a:cubicBezTo>
                  <a:cubicBezTo>
                    <a:pt x="6668" y="5715"/>
                    <a:pt x="2857" y="10478"/>
                    <a:pt x="0" y="14288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1" name="Google Shape;1431;p20"/>
            <p:cNvSpPr/>
            <p:nvPr/>
          </p:nvSpPr>
          <p:spPr>
            <a:xfrm>
              <a:off x="6772129" y="5138208"/>
              <a:ext cx="108307" cy="91015"/>
            </a:xfrm>
            <a:custGeom>
              <a:avLst/>
              <a:gdLst/>
              <a:ahLst/>
              <a:cxnLst/>
              <a:rect l="l" t="t" r="r" b="b"/>
              <a:pathLst>
                <a:path w="108307" h="91015" extrusionOk="0">
                  <a:moveTo>
                    <a:pt x="106825" y="22436"/>
                  </a:moveTo>
                  <a:cubicBezTo>
                    <a:pt x="115397" y="59583"/>
                    <a:pt x="85870" y="91016"/>
                    <a:pt x="42055" y="91016"/>
                  </a:cubicBezTo>
                  <a:cubicBezTo>
                    <a:pt x="23005" y="85301"/>
                    <a:pt x="3002" y="81491"/>
                    <a:pt x="145" y="56726"/>
                  </a:cubicBezTo>
                  <a:cubicBezTo>
                    <a:pt x="-1761" y="37676"/>
                    <a:pt x="15385" y="14816"/>
                    <a:pt x="38245" y="6243"/>
                  </a:cubicBezTo>
                  <a:cubicBezTo>
                    <a:pt x="59200" y="-1377"/>
                    <a:pt x="80155" y="-5187"/>
                    <a:pt x="98252" y="13863"/>
                  </a:cubicBezTo>
                  <a:cubicBezTo>
                    <a:pt x="101110" y="16721"/>
                    <a:pt x="103967" y="19578"/>
                    <a:pt x="106825" y="22436"/>
                  </a:cubicBezTo>
                  <a:close/>
                  <a:moveTo>
                    <a:pt x="32530" y="74823"/>
                  </a:moveTo>
                  <a:cubicBezTo>
                    <a:pt x="71582" y="65298"/>
                    <a:pt x="87775" y="42438"/>
                    <a:pt x="76345" y="16721"/>
                  </a:cubicBezTo>
                  <a:cubicBezTo>
                    <a:pt x="40150" y="24341"/>
                    <a:pt x="23957" y="45296"/>
                    <a:pt x="32530" y="74823"/>
                  </a:cubicBezTo>
                  <a:close/>
                </a:path>
              </a:pathLst>
            </a:custGeom>
            <a:solidFill>
              <a:srgbClr val="100E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2" name="Google Shape;1432;p20"/>
            <p:cNvSpPr/>
            <p:nvPr/>
          </p:nvSpPr>
          <p:spPr>
            <a:xfrm>
              <a:off x="6662737" y="5257799"/>
              <a:ext cx="126682" cy="61198"/>
            </a:xfrm>
            <a:custGeom>
              <a:avLst/>
              <a:gdLst/>
              <a:ahLst/>
              <a:cxnLst/>
              <a:rect l="l" t="t" r="r" b="b"/>
              <a:pathLst>
                <a:path w="126682" h="61198" extrusionOk="0">
                  <a:moveTo>
                    <a:pt x="113347" y="0"/>
                  </a:moveTo>
                  <a:cubicBezTo>
                    <a:pt x="118110" y="6668"/>
                    <a:pt x="121920" y="14288"/>
                    <a:pt x="126682" y="21907"/>
                  </a:cubicBezTo>
                  <a:cubicBezTo>
                    <a:pt x="116205" y="51435"/>
                    <a:pt x="86678" y="47625"/>
                    <a:pt x="63818" y="50482"/>
                  </a:cubicBezTo>
                  <a:cubicBezTo>
                    <a:pt x="46672" y="52388"/>
                    <a:pt x="28575" y="47625"/>
                    <a:pt x="13335" y="60007"/>
                  </a:cubicBezTo>
                  <a:cubicBezTo>
                    <a:pt x="10478" y="61913"/>
                    <a:pt x="3810" y="60960"/>
                    <a:pt x="0" y="60960"/>
                  </a:cubicBezTo>
                  <a:cubicBezTo>
                    <a:pt x="953" y="57150"/>
                    <a:pt x="1905" y="50482"/>
                    <a:pt x="4763" y="48578"/>
                  </a:cubicBezTo>
                  <a:cubicBezTo>
                    <a:pt x="40957" y="31432"/>
                    <a:pt x="77153" y="16193"/>
                    <a:pt x="113347" y="0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3" name="Google Shape;1433;p20"/>
            <p:cNvSpPr/>
            <p:nvPr/>
          </p:nvSpPr>
          <p:spPr>
            <a:xfrm>
              <a:off x="8028622" y="4501422"/>
              <a:ext cx="83819" cy="97246"/>
            </a:xfrm>
            <a:custGeom>
              <a:avLst/>
              <a:gdLst/>
              <a:ahLst/>
              <a:cxnLst/>
              <a:rect l="l" t="t" r="r" b="b"/>
              <a:pathLst>
                <a:path w="83819" h="97246" extrusionOk="0">
                  <a:moveTo>
                    <a:pt x="28575" y="54384"/>
                  </a:moveTo>
                  <a:cubicBezTo>
                    <a:pt x="40005" y="36287"/>
                    <a:pt x="51435" y="18189"/>
                    <a:pt x="64770" y="1044"/>
                  </a:cubicBezTo>
                  <a:cubicBezTo>
                    <a:pt x="66675" y="-1813"/>
                    <a:pt x="77152" y="1997"/>
                    <a:pt x="83820" y="2949"/>
                  </a:cubicBezTo>
                  <a:cubicBezTo>
                    <a:pt x="83820" y="4854"/>
                    <a:pt x="83820" y="8664"/>
                    <a:pt x="82867" y="9617"/>
                  </a:cubicBezTo>
                  <a:cubicBezTo>
                    <a:pt x="60960" y="36287"/>
                    <a:pt x="33338" y="59147"/>
                    <a:pt x="21907" y="94389"/>
                  </a:cubicBezTo>
                  <a:cubicBezTo>
                    <a:pt x="20955" y="96294"/>
                    <a:pt x="16192" y="96294"/>
                    <a:pt x="13335" y="97247"/>
                  </a:cubicBezTo>
                  <a:cubicBezTo>
                    <a:pt x="9525" y="93437"/>
                    <a:pt x="5715" y="90579"/>
                    <a:pt x="0" y="84864"/>
                  </a:cubicBezTo>
                  <a:cubicBezTo>
                    <a:pt x="9525" y="75339"/>
                    <a:pt x="19050" y="64862"/>
                    <a:pt x="28575" y="54384"/>
                  </a:cubicBezTo>
                  <a:cubicBezTo>
                    <a:pt x="29527" y="54384"/>
                    <a:pt x="29527" y="55337"/>
                    <a:pt x="30480" y="55337"/>
                  </a:cubicBezTo>
                  <a:cubicBezTo>
                    <a:pt x="29527" y="55337"/>
                    <a:pt x="29527" y="54384"/>
                    <a:pt x="28575" y="54384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4" name="Google Shape;1434;p20"/>
            <p:cNvSpPr/>
            <p:nvPr/>
          </p:nvSpPr>
          <p:spPr>
            <a:xfrm>
              <a:off x="8127681" y="4467224"/>
              <a:ext cx="14287" cy="18097"/>
            </a:xfrm>
            <a:custGeom>
              <a:avLst/>
              <a:gdLst/>
              <a:ahLst/>
              <a:cxnLst/>
              <a:rect l="l" t="t" r="r" b="b"/>
              <a:pathLst>
                <a:path w="14287" h="18097" extrusionOk="0">
                  <a:moveTo>
                    <a:pt x="0" y="18097"/>
                  </a:moveTo>
                  <a:cubicBezTo>
                    <a:pt x="4763" y="12382"/>
                    <a:pt x="9525" y="5715"/>
                    <a:pt x="14288" y="0"/>
                  </a:cubicBezTo>
                  <a:cubicBezTo>
                    <a:pt x="9525" y="5715"/>
                    <a:pt x="4763" y="11430"/>
                    <a:pt x="0" y="18097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5" name="Google Shape;1435;p20"/>
            <p:cNvSpPr/>
            <p:nvPr/>
          </p:nvSpPr>
          <p:spPr>
            <a:xfrm>
              <a:off x="7641906" y="4301489"/>
              <a:ext cx="48577" cy="61912"/>
            </a:xfrm>
            <a:custGeom>
              <a:avLst/>
              <a:gdLst/>
              <a:ahLst/>
              <a:cxnLst/>
              <a:rect l="l" t="t" r="r" b="b"/>
              <a:pathLst>
                <a:path w="48577" h="61912" extrusionOk="0">
                  <a:moveTo>
                    <a:pt x="38100" y="0"/>
                  </a:moveTo>
                  <a:cubicBezTo>
                    <a:pt x="41910" y="953"/>
                    <a:pt x="44768" y="2857"/>
                    <a:pt x="48578" y="3810"/>
                  </a:cubicBezTo>
                  <a:cubicBezTo>
                    <a:pt x="46673" y="12382"/>
                    <a:pt x="44768" y="20003"/>
                    <a:pt x="42863" y="28575"/>
                  </a:cubicBezTo>
                  <a:cubicBezTo>
                    <a:pt x="40958" y="31432"/>
                    <a:pt x="40005" y="34290"/>
                    <a:pt x="38100" y="38100"/>
                  </a:cubicBezTo>
                  <a:cubicBezTo>
                    <a:pt x="30480" y="41910"/>
                    <a:pt x="22860" y="45720"/>
                    <a:pt x="15240" y="50482"/>
                  </a:cubicBezTo>
                  <a:cubicBezTo>
                    <a:pt x="9525" y="53340"/>
                    <a:pt x="4763" y="58103"/>
                    <a:pt x="0" y="61913"/>
                  </a:cubicBezTo>
                  <a:lnTo>
                    <a:pt x="0" y="61913"/>
                  </a:lnTo>
                  <a:cubicBezTo>
                    <a:pt x="13335" y="40957"/>
                    <a:pt x="25718" y="20003"/>
                    <a:pt x="38100" y="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6" name="Google Shape;1436;p20"/>
            <p:cNvSpPr/>
            <p:nvPr/>
          </p:nvSpPr>
          <p:spPr>
            <a:xfrm>
              <a:off x="7562849" y="4465319"/>
              <a:ext cx="22641" cy="34290"/>
            </a:xfrm>
            <a:custGeom>
              <a:avLst/>
              <a:gdLst/>
              <a:ahLst/>
              <a:cxnLst/>
              <a:rect l="l" t="t" r="r" b="b"/>
              <a:pathLst>
                <a:path w="22641" h="34290" extrusionOk="0">
                  <a:moveTo>
                    <a:pt x="0" y="34290"/>
                  </a:moveTo>
                  <a:cubicBezTo>
                    <a:pt x="6668" y="22860"/>
                    <a:pt x="13335" y="11430"/>
                    <a:pt x="20003" y="0"/>
                  </a:cubicBezTo>
                  <a:cubicBezTo>
                    <a:pt x="26670" y="13335"/>
                    <a:pt x="20955" y="23813"/>
                    <a:pt x="0" y="3429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7" name="Google Shape;1437;p20"/>
            <p:cNvSpPr/>
            <p:nvPr/>
          </p:nvSpPr>
          <p:spPr>
            <a:xfrm>
              <a:off x="7590471" y="4433887"/>
              <a:ext cx="20002" cy="19050"/>
            </a:xfrm>
            <a:custGeom>
              <a:avLst/>
              <a:gdLst/>
              <a:ahLst/>
              <a:cxnLst/>
              <a:rect l="l" t="t" r="r" b="b"/>
              <a:pathLst>
                <a:path w="20002" h="19050" extrusionOk="0">
                  <a:moveTo>
                    <a:pt x="0" y="14288"/>
                  </a:moveTo>
                  <a:cubicBezTo>
                    <a:pt x="6668" y="9525"/>
                    <a:pt x="13335" y="4763"/>
                    <a:pt x="20003" y="0"/>
                  </a:cubicBezTo>
                  <a:cubicBezTo>
                    <a:pt x="15240" y="6668"/>
                    <a:pt x="10478" y="12382"/>
                    <a:pt x="5715" y="19050"/>
                  </a:cubicBezTo>
                  <a:cubicBezTo>
                    <a:pt x="3810" y="17145"/>
                    <a:pt x="1905" y="15240"/>
                    <a:pt x="0" y="14288"/>
                  </a:cubicBezTo>
                  <a:lnTo>
                    <a:pt x="0" y="14288"/>
                  </a:ln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Google Shape;1438;p20"/>
            <p:cNvSpPr/>
            <p:nvPr/>
          </p:nvSpPr>
          <p:spPr>
            <a:xfrm>
              <a:off x="7685721" y="4305299"/>
              <a:ext cx="15240" cy="24765"/>
            </a:xfrm>
            <a:custGeom>
              <a:avLst/>
              <a:gdLst/>
              <a:ahLst/>
              <a:cxnLst/>
              <a:rect l="l" t="t" r="r" b="b"/>
              <a:pathLst>
                <a:path w="15240" h="24765" extrusionOk="0">
                  <a:moveTo>
                    <a:pt x="0" y="24765"/>
                  </a:moveTo>
                  <a:cubicBezTo>
                    <a:pt x="1905" y="16193"/>
                    <a:pt x="3810" y="8572"/>
                    <a:pt x="5715" y="0"/>
                  </a:cubicBezTo>
                  <a:cubicBezTo>
                    <a:pt x="8572" y="0"/>
                    <a:pt x="12383" y="953"/>
                    <a:pt x="15240" y="953"/>
                  </a:cubicBezTo>
                  <a:cubicBezTo>
                    <a:pt x="9525" y="8572"/>
                    <a:pt x="4763" y="17145"/>
                    <a:pt x="0" y="24765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Google Shape;1439;p20"/>
            <p:cNvSpPr/>
            <p:nvPr/>
          </p:nvSpPr>
          <p:spPr>
            <a:xfrm>
              <a:off x="7543799" y="4508181"/>
              <a:ext cx="18097" cy="20002"/>
            </a:xfrm>
            <a:custGeom>
              <a:avLst/>
              <a:gdLst/>
              <a:ahLst/>
              <a:cxnLst/>
              <a:rect l="l" t="t" r="r" b="b"/>
              <a:pathLst>
                <a:path w="18097" h="20002" extrusionOk="0">
                  <a:moveTo>
                    <a:pt x="0" y="20003"/>
                  </a:moveTo>
                  <a:cubicBezTo>
                    <a:pt x="5715" y="13335"/>
                    <a:pt x="12382" y="6668"/>
                    <a:pt x="18097" y="0"/>
                  </a:cubicBezTo>
                  <a:cubicBezTo>
                    <a:pt x="12382" y="6668"/>
                    <a:pt x="6668" y="13335"/>
                    <a:pt x="0" y="20003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0" name="Google Shape;1440;p20"/>
            <p:cNvSpPr/>
            <p:nvPr/>
          </p:nvSpPr>
          <p:spPr>
            <a:xfrm>
              <a:off x="7590471" y="4448174"/>
              <a:ext cx="5715" cy="4762"/>
            </a:xfrm>
            <a:custGeom>
              <a:avLst/>
              <a:gdLst/>
              <a:ahLst/>
              <a:cxnLst/>
              <a:rect l="l" t="t" r="r" b="b"/>
              <a:pathLst>
                <a:path w="5715" h="4762" extrusionOk="0">
                  <a:moveTo>
                    <a:pt x="0" y="0"/>
                  </a:moveTo>
                  <a:cubicBezTo>
                    <a:pt x="1905" y="1905"/>
                    <a:pt x="3810" y="3810"/>
                    <a:pt x="5715" y="4763"/>
                  </a:cubicBezTo>
                  <a:cubicBezTo>
                    <a:pt x="3810" y="2857"/>
                    <a:pt x="1905" y="953"/>
                    <a:pt x="0" y="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1" name="Google Shape;1441;p20"/>
            <p:cNvSpPr/>
            <p:nvPr/>
          </p:nvSpPr>
          <p:spPr>
            <a:xfrm>
              <a:off x="7341869" y="5265419"/>
              <a:ext cx="2857" cy="2857"/>
            </a:xfrm>
            <a:custGeom>
              <a:avLst/>
              <a:gdLst/>
              <a:ahLst/>
              <a:cxnLst/>
              <a:rect l="l" t="t" r="r" b="b"/>
              <a:pathLst>
                <a:path w="2857" h="2857" extrusionOk="0">
                  <a:moveTo>
                    <a:pt x="2858" y="953"/>
                  </a:moveTo>
                  <a:cubicBezTo>
                    <a:pt x="2858" y="1905"/>
                    <a:pt x="1905" y="1905"/>
                    <a:pt x="1905" y="2858"/>
                  </a:cubicBezTo>
                  <a:cubicBezTo>
                    <a:pt x="953" y="1905"/>
                    <a:pt x="953" y="953"/>
                    <a:pt x="0" y="953"/>
                  </a:cubicBezTo>
                  <a:cubicBezTo>
                    <a:pt x="953" y="953"/>
                    <a:pt x="953" y="0"/>
                    <a:pt x="1905" y="0"/>
                  </a:cubicBezTo>
                  <a:cubicBezTo>
                    <a:pt x="2858" y="0"/>
                    <a:pt x="2858" y="953"/>
                    <a:pt x="2858" y="953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2" name="Google Shape;1442;p20"/>
            <p:cNvSpPr/>
            <p:nvPr/>
          </p:nvSpPr>
          <p:spPr>
            <a:xfrm>
              <a:off x="7326629" y="5283517"/>
              <a:ext cx="1904" cy="2328"/>
            </a:xfrm>
            <a:custGeom>
              <a:avLst/>
              <a:gdLst/>
              <a:ahLst/>
              <a:cxnLst/>
              <a:rect l="l" t="t" r="r" b="b"/>
              <a:pathLst>
                <a:path w="1904" h="2328" extrusionOk="0">
                  <a:moveTo>
                    <a:pt x="0" y="1905"/>
                  </a:moveTo>
                  <a:cubicBezTo>
                    <a:pt x="952" y="952"/>
                    <a:pt x="1905" y="952"/>
                    <a:pt x="1905" y="0"/>
                  </a:cubicBezTo>
                  <a:cubicBezTo>
                    <a:pt x="1905" y="952"/>
                    <a:pt x="952" y="1905"/>
                    <a:pt x="0" y="1905"/>
                  </a:cubicBezTo>
                  <a:cubicBezTo>
                    <a:pt x="952" y="2857"/>
                    <a:pt x="0" y="1905"/>
                    <a:pt x="0" y="1905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Google Shape;1443;p20"/>
            <p:cNvSpPr/>
            <p:nvPr/>
          </p:nvSpPr>
          <p:spPr>
            <a:xfrm>
              <a:off x="7599044" y="4410074"/>
              <a:ext cx="952" cy="1905"/>
            </a:xfrm>
            <a:custGeom>
              <a:avLst/>
              <a:gdLst/>
              <a:ahLst/>
              <a:cxnLst/>
              <a:rect l="l" t="t" r="r" b="b"/>
              <a:pathLst>
                <a:path w="952" h="1905" extrusionOk="0">
                  <a:moveTo>
                    <a:pt x="953" y="0"/>
                  </a:moveTo>
                  <a:cubicBezTo>
                    <a:pt x="953" y="953"/>
                    <a:pt x="0" y="953"/>
                    <a:pt x="0" y="1905"/>
                  </a:cubicBezTo>
                  <a:cubicBezTo>
                    <a:pt x="953" y="953"/>
                    <a:pt x="953" y="0"/>
                    <a:pt x="953" y="0"/>
                  </a:cubicBezTo>
                  <a:cubicBezTo>
                    <a:pt x="953" y="0"/>
                    <a:pt x="953" y="0"/>
                    <a:pt x="953" y="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Google Shape;1444;p20"/>
            <p:cNvSpPr/>
            <p:nvPr/>
          </p:nvSpPr>
          <p:spPr>
            <a:xfrm>
              <a:off x="7599996" y="4408169"/>
              <a:ext cx="952" cy="1905"/>
            </a:xfrm>
            <a:custGeom>
              <a:avLst/>
              <a:gdLst/>
              <a:ahLst/>
              <a:cxnLst/>
              <a:rect l="l" t="t" r="r" b="b"/>
              <a:pathLst>
                <a:path w="952" h="1905" extrusionOk="0">
                  <a:moveTo>
                    <a:pt x="0" y="1905"/>
                  </a:moveTo>
                  <a:cubicBezTo>
                    <a:pt x="0" y="953"/>
                    <a:pt x="953" y="953"/>
                    <a:pt x="953" y="0"/>
                  </a:cubicBezTo>
                  <a:cubicBezTo>
                    <a:pt x="953" y="0"/>
                    <a:pt x="953" y="953"/>
                    <a:pt x="0" y="1905"/>
                  </a:cubicBezTo>
                  <a:cubicBezTo>
                    <a:pt x="0" y="1905"/>
                    <a:pt x="0" y="1905"/>
                    <a:pt x="0" y="1905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Google Shape;1445;p20"/>
            <p:cNvSpPr/>
            <p:nvPr/>
          </p:nvSpPr>
          <p:spPr>
            <a:xfrm>
              <a:off x="7641906" y="4362449"/>
              <a:ext cx="952" cy="1905"/>
            </a:xfrm>
            <a:custGeom>
              <a:avLst/>
              <a:gdLst/>
              <a:ahLst/>
              <a:cxnLst/>
              <a:rect l="l" t="t" r="r" b="b"/>
              <a:pathLst>
                <a:path w="952" h="1905" extrusionOk="0">
                  <a:moveTo>
                    <a:pt x="953" y="0"/>
                  </a:moveTo>
                  <a:cubicBezTo>
                    <a:pt x="953" y="953"/>
                    <a:pt x="0" y="953"/>
                    <a:pt x="0" y="1905"/>
                  </a:cubicBezTo>
                  <a:cubicBezTo>
                    <a:pt x="0" y="1905"/>
                    <a:pt x="0" y="953"/>
                    <a:pt x="953" y="0"/>
                  </a:cubicBezTo>
                  <a:cubicBezTo>
                    <a:pt x="953" y="0"/>
                    <a:pt x="953" y="0"/>
                    <a:pt x="953" y="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6" name="Google Shape;1446;p20"/>
            <p:cNvSpPr/>
            <p:nvPr/>
          </p:nvSpPr>
          <p:spPr>
            <a:xfrm>
              <a:off x="8185784" y="4805362"/>
              <a:ext cx="7619" cy="6667"/>
            </a:xfrm>
            <a:custGeom>
              <a:avLst/>
              <a:gdLst/>
              <a:ahLst/>
              <a:cxnLst/>
              <a:rect l="l" t="t" r="r" b="b"/>
              <a:pathLst>
                <a:path w="7619" h="6667" extrusionOk="0">
                  <a:moveTo>
                    <a:pt x="7620" y="0"/>
                  </a:moveTo>
                  <a:cubicBezTo>
                    <a:pt x="5715" y="1905"/>
                    <a:pt x="3810" y="4763"/>
                    <a:pt x="1905" y="6668"/>
                  </a:cubicBezTo>
                  <a:cubicBezTo>
                    <a:pt x="952" y="5715"/>
                    <a:pt x="952" y="5715"/>
                    <a:pt x="0" y="4763"/>
                  </a:cubicBezTo>
                  <a:cubicBezTo>
                    <a:pt x="2857" y="3810"/>
                    <a:pt x="5715" y="1905"/>
                    <a:pt x="7620" y="0"/>
                  </a:cubicBezTo>
                  <a:cubicBezTo>
                    <a:pt x="7620" y="0"/>
                    <a:pt x="7620" y="0"/>
                    <a:pt x="7620" y="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7" name="Google Shape;1447;p20"/>
            <p:cNvSpPr/>
            <p:nvPr/>
          </p:nvSpPr>
          <p:spPr>
            <a:xfrm>
              <a:off x="8246744" y="480536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5" extrusionOk="0">
                  <a:moveTo>
                    <a:pt x="3810" y="0"/>
                  </a:moveTo>
                  <a:cubicBezTo>
                    <a:pt x="2857" y="1905"/>
                    <a:pt x="2857" y="3810"/>
                    <a:pt x="1905" y="5715"/>
                  </a:cubicBezTo>
                  <a:cubicBezTo>
                    <a:pt x="953" y="5715"/>
                    <a:pt x="953" y="4763"/>
                    <a:pt x="0" y="4763"/>
                  </a:cubicBezTo>
                  <a:cubicBezTo>
                    <a:pt x="953" y="3810"/>
                    <a:pt x="1905" y="1905"/>
                    <a:pt x="3810" y="0"/>
                  </a:cubicBezTo>
                  <a:cubicBezTo>
                    <a:pt x="3810" y="0"/>
                    <a:pt x="3810" y="0"/>
                    <a:pt x="3810" y="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8" name="Google Shape;1448;p20"/>
            <p:cNvSpPr/>
            <p:nvPr/>
          </p:nvSpPr>
          <p:spPr>
            <a:xfrm>
              <a:off x="8113394" y="4240529"/>
              <a:ext cx="33337" cy="37147"/>
            </a:xfrm>
            <a:custGeom>
              <a:avLst/>
              <a:gdLst/>
              <a:ahLst/>
              <a:cxnLst/>
              <a:rect l="l" t="t" r="r" b="b"/>
              <a:pathLst>
                <a:path w="33337" h="37147" extrusionOk="0">
                  <a:moveTo>
                    <a:pt x="33338" y="0"/>
                  </a:moveTo>
                  <a:cubicBezTo>
                    <a:pt x="21907" y="12382"/>
                    <a:pt x="11430" y="24765"/>
                    <a:pt x="0" y="37147"/>
                  </a:cubicBezTo>
                  <a:cubicBezTo>
                    <a:pt x="11430" y="24765"/>
                    <a:pt x="21907" y="12382"/>
                    <a:pt x="33338" y="0"/>
                  </a:cubicBez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9" name="Google Shape;1449;p20"/>
            <p:cNvSpPr/>
            <p:nvPr/>
          </p:nvSpPr>
          <p:spPr>
            <a:xfrm>
              <a:off x="8424862" y="3769042"/>
              <a:ext cx="69532" cy="69532"/>
            </a:xfrm>
            <a:custGeom>
              <a:avLst/>
              <a:gdLst/>
              <a:ahLst/>
              <a:cxnLst/>
              <a:rect l="l" t="t" r="r" b="b"/>
              <a:pathLst>
                <a:path w="69532" h="69532" extrusionOk="0">
                  <a:moveTo>
                    <a:pt x="69532" y="0"/>
                  </a:moveTo>
                  <a:cubicBezTo>
                    <a:pt x="69532" y="2857"/>
                    <a:pt x="69532" y="6667"/>
                    <a:pt x="67627" y="8572"/>
                  </a:cubicBezTo>
                  <a:cubicBezTo>
                    <a:pt x="49530" y="28575"/>
                    <a:pt x="31432" y="47625"/>
                    <a:pt x="12382" y="66675"/>
                  </a:cubicBezTo>
                  <a:cubicBezTo>
                    <a:pt x="9525" y="69532"/>
                    <a:pt x="3810" y="68580"/>
                    <a:pt x="0" y="69532"/>
                  </a:cubicBezTo>
                  <a:cubicBezTo>
                    <a:pt x="19050" y="42863"/>
                    <a:pt x="35243" y="13335"/>
                    <a:pt x="69532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0" name="Google Shape;1450;p20"/>
            <p:cNvSpPr/>
            <p:nvPr/>
          </p:nvSpPr>
          <p:spPr>
            <a:xfrm>
              <a:off x="8489631" y="3736656"/>
              <a:ext cx="952" cy="1905"/>
            </a:xfrm>
            <a:custGeom>
              <a:avLst/>
              <a:gdLst/>
              <a:ahLst/>
              <a:cxnLst/>
              <a:rect l="l" t="t" r="r" b="b"/>
              <a:pathLst>
                <a:path w="952" h="1905" extrusionOk="0">
                  <a:moveTo>
                    <a:pt x="953" y="0"/>
                  </a:moveTo>
                  <a:cubicBezTo>
                    <a:pt x="953" y="953"/>
                    <a:pt x="0" y="953"/>
                    <a:pt x="0" y="1905"/>
                  </a:cubicBezTo>
                  <a:cubicBezTo>
                    <a:pt x="0" y="953"/>
                    <a:pt x="0" y="953"/>
                    <a:pt x="953" y="0"/>
                  </a:cubicBezTo>
                  <a:cubicBezTo>
                    <a:pt x="953" y="0"/>
                    <a:pt x="953" y="0"/>
                    <a:pt x="953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1" name="Google Shape;1451;p20"/>
            <p:cNvSpPr/>
            <p:nvPr/>
          </p:nvSpPr>
          <p:spPr>
            <a:xfrm>
              <a:off x="7741919" y="4989194"/>
              <a:ext cx="4762" cy="952"/>
            </a:xfrm>
            <a:custGeom>
              <a:avLst/>
              <a:gdLst/>
              <a:ahLst/>
              <a:cxnLst/>
              <a:rect l="l" t="t" r="r" b="b"/>
              <a:pathLst>
                <a:path w="4762" h="952" extrusionOk="0">
                  <a:moveTo>
                    <a:pt x="0" y="953"/>
                  </a:moveTo>
                  <a:cubicBezTo>
                    <a:pt x="1905" y="953"/>
                    <a:pt x="2858" y="0"/>
                    <a:pt x="4763" y="0"/>
                  </a:cubicBezTo>
                  <a:cubicBezTo>
                    <a:pt x="2858" y="0"/>
                    <a:pt x="953" y="953"/>
                    <a:pt x="0" y="953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2" name="Google Shape;1452;p20"/>
            <p:cNvSpPr/>
            <p:nvPr/>
          </p:nvSpPr>
          <p:spPr>
            <a:xfrm>
              <a:off x="7103744" y="3560444"/>
              <a:ext cx="272415" cy="267652"/>
            </a:xfrm>
            <a:custGeom>
              <a:avLst/>
              <a:gdLst/>
              <a:ahLst/>
              <a:cxnLst/>
              <a:rect l="l" t="t" r="r" b="b"/>
              <a:pathLst>
                <a:path w="272415" h="267652" extrusionOk="0">
                  <a:moveTo>
                    <a:pt x="209550" y="6668"/>
                  </a:moveTo>
                  <a:cubicBezTo>
                    <a:pt x="216218" y="10478"/>
                    <a:pt x="222885" y="14288"/>
                    <a:pt x="232410" y="19050"/>
                  </a:cubicBezTo>
                  <a:cubicBezTo>
                    <a:pt x="242888" y="14288"/>
                    <a:pt x="256223" y="7620"/>
                    <a:pt x="272415" y="0"/>
                  </a:cubicBezTo>
                  <a:cubicBezTo>
                    <a:pt x="248603" y="36195"/>
                    <a:pt x="230505" y="73343"/>
                    <a:pt x="203835" y="103823"/>
                  </a:cubicBezTo>
                  <a:cubicBezTo>
                    <a:pt x="180023" y="131445"/>
                    <a:pt x="148590" y="151448"/>
                    <a:pt x="120015" y="174308"/>
                  </a:cubicBezTo>
                  <a:cubicBezTo>
                    <a:pt x="118110" y="176213"/>
                    <a:pt x="112395" y="174308"/>
                    <a:pt x="106680" y="174308"/>
                  </a:cubicBezTo>
                  <a:cubicBezTo>
                    <a:pt x="108585" y="163830"/>
                    <a:pt x="110490" y="154305"/>
                    <a:pt x="113348" y="140970"/>
                  </a:cubicBezTo>
                  <a:cubicBezTo>
                    <a:pt x="53340" y="166688"/>
                    <a:pt x="37148" y="225743"/>
                    <a:pt x="0" y="267653"/>
                  </a:cubicBezTo>
                  <a:cubicBezTo>
                    <a:pt x="4763" y="254318"/>
                    <a:pt x="9525" y="240030"/>
                    <a:pt x="15240" y="226695"/>
                  </a:cubicBezTo>
                  <a:cubicBezTo>
                    <a:pt x="31433" y="197168"/>
                    <a:pt x="47625" y="167640"/>
                    <a:pt x="64770" y="138113"/>
                  </a:cubicBezTo>
                  <a:cubicBezTo>
                    <a:pt x="70485" y="128588"/>
                    <a:pt x="79058" y="121920"/>
                    <a:pt x="85725" y="113348"/>
                  </a:cubicBezTo>
                  <a:cubicBezTo>
                    <a:pt x="89535" y="116205"/>
                    <a:pt x="92393" y="119063"/>
                    <a:pt x="98108" y="123825"/>
                  </a:cubicBezTo>
                  <a:cubicBezTo>
                    <a:pt x="108585" y="103823"/>
                    <a:pt x="118110" y="85725"/>
                    <a:pt x="128588" y="66675"/>
                  </a:cubicBezTo>
                  <a:cubicBezTo>
                    <a:pt x="128588" y="66675"/>
                    <a:pt x="128588" y="66675"/>
                    <a:pt x="128588" y="66675"/>
                  </a:cubicBezTo>
                  <a:cubicBezTo>
                    <a:pt x="133350" y="63818"/>
                    <a:pt x="138113" y="61913"/>
                    <a:pt x="141923" y="59055"/>
                  </a:cubicBezTo>
                  <a:cubicBezTo>
                    <a:pt x="164783" y="41910"/>
                    <a:pt x="186690" y="24765"/>
                    <a:pt x="209550" y="6668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3" name="Google Shape;1453;p20"/>
            <p:cNvSpPr/>
            <p:nvPr/>
          </p:nvSpPr>
          <p:spPr>
            <a:xfrm>
              <a:off x="7233284" y="3479482"/>
              <a:ext cx="135255" cy="148589"/>
            </a:xfrm>
            <a:custGeom>
              <a:avLst/>
              <a:gdLst/>
              <a:ahLst/>
              <a:cxnLst/>
              <a:rect l="l" t="t" r="r" b="b"/>
              <a:pathLst>
                <a:path w="135255" h="148589" extrusionOk="0">
                  <a:moveTo>
                    <a:pt x="80010" y="87630"/>
                  </a:moveTo>
                  <a:cubicBezTo>
                    <a:pt x="58103" y="105727"/>
                    <a:pt x="36195" y="122873"/>
                    <a:pt x="13335" y="140970"/>
                  </a:cubicBezTo>
                  <a:cubicBezTo>
                    <a:pt x="9525" y="143827"/>
                    <a:pt x="4763" y="145733"/>
                    <a:pt x="0" y="148590"/>
                  </a:cubicBezTo>
                  <a:cubicBezTo>
                    <a:pt x="7620" y="135255"/>
                    <a:pt x="15240" y="120967"/>
                    <a:pt x="24765" y="107633"/>
                  </a:cubicBezTo>
                  <a:cubicBezTo>
                    <a:pt x="33338" y="95250"/>
                    <a:pt x="42863" y="84773"/>
                    <a:pt x="51435" y="73342"/>
                  </a:cubicBezTo>
                  <a:cubicBezTo>
                    <a:pt x="55245" y="72390"/>
                    <a:pt x="60960" y="72390"/>
                    <a:pt x="62865" y="69533"/>
                  </a:cubicBezTo>
                  <a:cubicBezTo>
                    <a:pt x="78105" y="51435"/>
                    <a:pt x="92393" y="31433"/>
                    <a:pt x="107633" y="13335"/>
                  </a:cubicBezTo>
                  <a:cubicBezTo>
                    <a:pt x="113347" y="6667"/>
                    <a:pt x="122872" y="4762"/>
                    <a:pt x="131445" y="0"/>
                  </a:cubicBezTo>
                  <a:cubicBezTo>
                    <a:pt x="132397" y="1905"/>
                    <a:pt x="134303" y="4762"/>
                    <a:pt x="135255" y="6667"/>
                  </a:cubicBezTo>
                  <a:cubicBezTo>
                    <a:pt x="119063" y="27623"/>
                    <a:pt x="102870" y="48577"/>
                    <a:pt x="86678" y="70485"/>
                  </a:cubicBezTo>
                  <a:cubicBezTo>
                    <a:pt x="83820" y="76200"/>
                    <a:pt x="81915" y="81915"/>
                    <a:pt x="80010" y="87630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4" name="Google Shape;1454;p20"/>
            <p:cNvSpPr/>
            <p:nvPr/>
          </p:nvSpPr>
          <p:spPr>
            <a:xfrm>
              <a:off x="7189469" y="3628071"/>
              <a:ext cx="42862" cy="57150"/>
            </a:xfrm>
            <a:custGeom>
              <a:avLst/>
              <a:gdLst/>
              <a:ahLst/>
              <a:cxnLst/>
              <a:rect l="l" t="t" r="r" b="b"/>
              <a:pathLst>
                <a:path w="42862" h="57150" extrusionOk="0">
                  <a:moveTo>
                    <a:pt x="42863" y="0"/>
                  </a:moveTo>
                  <a:cubicBezTo>
                    <a:pt x="33338" y="18097"/>
                    <a:pt x="22860" y="37147"/>
                    <a:pt x="12383" y="57150"/>
                  </a:cubicBezTo>
                  <a:cubicBezTo>
                    <a:pt x="6668" y="52388"/>
                    <a:pt x="3810" y="49530"/>
                    <a:pt x="0" y="46672"/>
                  </a:cubicBezTo>
                  <a:cubicBezTo>
                    <a:pt x="15240" y="31433"/>
                    <a:pt x="29528" y="15240"/>
                    <a:pt x="42863" y="0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20"/>
            <p:cNvSpPr/>
            <p:nvPr/>
          </p:nvSpPr>
          <p:spPr>
            <a:xfrm>
              <a:off x="7766684" y="3052762"/>
              <a:ext cx="199696" cy="537209"/>
            </a:xfrm>
            <a:custGeom>
              <a:avLst/>
              <a:gdLst/>
              <a:ahLst/>
              <a:cxnLst/>
              <a:rect l="l" t="t" r="r" b="b"/>
              <a:pathLst>
                <a:path w="199696" h="537209" extrusionOk="0">
                  <a:moveTo>
                    <a:pt x="140017" y="146685"/>
                  </a:moveTo>
                  <a:cubicBezTo>
                    <a:pt x="140970" y="140017"/>
                    <a:pt x="145733" y="132397"/>
                    <a:pt x="143827" y="127635"/>
                  </a:cubicBezTo>
                  <a:cubicBezTo>
                    <a:pt x="130492" y="99060"/>
                    <a:pt x="113347" y="71438"/>
                    <a:pt x="101917" y="40958"/>
                  </a:cubicBezTo>
                  <a:cubicBezTo>
                    <a:pt x="98108" y="30480"/>
                    <a:pt x="107633" y="14288"/>
                    <a:pt x="111442" y="0"/>
                  </a:cubicBezTo>
                  <a:cubicBezTo>
                    <a:pt x="126683" y="26670"/>
                    <a:pt x="141922" y="53340"/>
                    <a:pt x="158115" y="80010"/>
                  </a:cubicBezTo>
                  <a:cubicBezTo>
                    <a:pt x="167640" y="96203"/>
                    <a:pt x="176213" y="114300"/>
                    <a:pt x="189547" y="124778"/>
                  </a:cubicBezTo>
                  <a:cubicBezTo>
                    <a:pt x="209550" y="140970"/>
                    <a:pt x="194310" y="153353"/>
                    <a:pt x="191452" y="167640"/>
                  </a:cubicBezTo>
                  <a:cubicBezTo>
                    <a:pt x="189547" y="177165"/>
                    <a:pt x="184785" y="186690"/>
                    <a:pt x="183833" y="195263"/>
                  </a:cubicBezTo>
                  <a:cubicBezTo>
                    <a:pt x="183833" y="203835"/>
                    <a:pt x="187642" y="213360"/>
                    <a:pt x="190500" y="221933"/>
                  </a:cubicBezTo>
                  <a:cubicBezTo>
                    <a:pt x="198120" y="242888"/>
                    <a:pt x="195263" y="255270"/>
                    <a:pt x="171450" y="264795"/>
                  </a:cubicBezTo>
                  <a:cubicBezTo>
                    <a:pt x="160020" y="269558"/>
                    <a:pt x="155258" y="293370"/>
                    <a:pt x="148590" y="308610"/>
                  </a:cubicBezTo>
                  <a:cubicBezTo>
                    <a:pt x="136208" y="335280"/>
                    <a:pt x="149542" y="347663"/>
                    <a:pt x="174308" y="352425"/>
                  </a:cubicBezTo>
                  <a:cubicBezTo>
                    <a:pt x="174308" y="386715"/>
                    <a:pt x="150495" y="404813"/>
                    <a:pt x="129540" y="423863"/>
                  </a:cubicBezTo>
                  <a:cubicBezTo>
                    <a:pt x="104775" y="445770"/>
                    <a:pt x="96202" y="475297"/>
                    <a:pt x="86677" y="504825"/>
                  </a:cubicBezTo>
                  <a:cubicBezTo>
                    <a:pt x="83820" y="513397"/>
                    <a:pt x="80963" y="521970"/>
                    <a:pt x="75247" y="537210"/>
                  </a:cubicBezTo>
                  <a:cubicBezTo>
                    <a:pt x="75247" y="503872"/>
                    <a:pt x="75247" y="477203"/>
                    <a:pt x="75247" y="450532"/>
                  </a:cubicBezTo>
                  <a:cubicBezTo>
                    <a:pt x="73342" y="450532"/>
                    <a:pt x="72390" y="450532"/>
                    <a:pt x="70485" y="451485"/>
                  </a:cubicBezTo>
                  <a:cubicBezTo>
                    <a:pt x="75247" y="441960"/>
                    <a:pt x="80010" y="432435"/>
                    <a:pt x="84772" y="422910"/>
                  </a:cubicBezTo>
                  <a:cubicBezTo>
                    <a:pt x="82867" y="421005"/>
                    <a:pt x="80010" y="420053"/>
                    <a:pt x="78105" y="418147"/>
                  </a:cubicBezTo>
                  <a:cubicBezTo>
                    <a:pt x="70485" y="425767"/>
                    <a:pt x="61913" y="433388"/>
                    <a:pt x="54292" y="441007"/>
                  </a:cubicBezTo>
                  <a:cubicBezTo>
                    <a:pt x="46672" y="442913"/>
                    <a:pt x="35242" y="426720"/>
                    <a:pt x="30480" y="445770"/>
                  </a:cubicBezTo>
                  <a:cubicBezTo>
                    <a:pt x="25717" y="445770"/>
                    <a:pt x="20955" y="445770"/>
                    <a:pt x="16192" y="445770"/>
                  </a:cubicBezTo>
                  <a:cubicBezTo>
                    <a:pt x="-6667" y="421005"/>
                    <a:pt x="-2858" y="392430"/>
                    <a:pt x="12383" y="366713"/>
                  </a:cubicBezTo>
                  <a:cubicBezTo>
                    <a:pt x="24765" y="345758"/>
                    <a:pt x="44767" y="328613"/>
                    <a:pt x="60008" y="310515"/>
                  </a:cubicBezTo>
                  <a:cubicBezTo>
                    <a:pt x="69533" y="299085"/>
                    <a:pt x="78105" y="287655"/>
                    <a:pt x="86677" y="276225"/>
                  </a:cubicBezTo>
                  <a:cubicBezTo>
                    <a:pt x="105727" y="249555"/>
                    <a:pt x="124777" y="222885"/>
                    <a:pt x="142875" y="196215"/>
                  </a:cubicBezTo>
                  <a:cubicBezTo>
                    <a:pt x="156210" y="185738"/>
                    <a:pt x="157163" y="175260"/>
                    <a:pt x="144780" y="162878"/>
                  </a:cubicBezTo>
                  <a:cubicBezTo>
                    <a:pt x="141922" y="160972"/>
                    <a:pt x="141922" y="153353"/>
                    <a:pt x="140017" y="146685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20"/>
            <p:cNvSpPr/>
            <p:nvPr/>
          </p:nvSpPr>
          <p:spPr>
            <a:xfrm>
              <a:off x="7054214" y="4090947"/>
              <a:ext cx="359092" cy="453429"/>
            </a:xfrm>
            <a:custGeom>
              <a:avLst/>
              <a:gdLst/>
              <a:ahLst/>
              <a:cxnLst/>
              <a:rect l="l" t="t" r="r" b="b"/>
              <a:pathLst>
                <a:path w="359092" h="453429" extrusionOk="0">
                  <a:moveTo>
                    <a:pt x="198120" y="111482"/>
                  </a:moveTo>
                  <a:cubicBezTo>
                    <a:pt x="232410" y="77192"/>
                    <a:pt x="266700" y="42902"/>
                    <a:pt x="301942" y="7660"/>
                  </a:cubicBezTo>
                  <a:cubicBezTo>
                    <a:pt x="306705" y="7660"/>
                    <a:pt x="316230" y="10517"/>
                    <a:pt x="321945" y="6707"/>
                  </a:cubicBezTo>
                  <a:cubicBezTo>
                    <a:pt x="340995" y="-5675"/>
                    <a:pt x="346710" y="-913"/>
                    <a:pt x="345757" y="20995"/>
                  </a:cubicBezTo>
                  <a:cubicBezTo>
                    <a:pt x="345757" y="22900"/>
                    <a:pt x="351472" y="24805"/>
                    <a:pt x="354330" y="26710"/>
                  </a:cubicBezTo>
                  <a:cubicBezTo>
                    <a:pt x="356235" y="33377"/>
                    <a:pt x="357188" y="39092"/>
                    <a:pt x="359092" y="45760"/>
                  </a:cubicBezTo>
                  <a:cubicBezTo>
                    <a:pt x="322897" y="101005"/>
                    <a:pt x="286703" y="155297"/>
                    <a:pt x="250507" y="210542"/>
                  </a:cubicBezTo>
                  <a:cubicBezTo>
                    <a:pt x="216217" y="197207"/>
                    <a:pt x="199072" y="218162"/>
                    <a:pt x="181928" y="242927"/>
                  </a:cubicBezTo>
                  <a:cubicBezTo>
                    <a:pt x="168592" y="261977"/>
                    <a:pt x="150495" y="279122"/>
                    <a:pt x="137160" y="298172"/>
                  </a:cubicBezTo>
                  <a:cubicBezTo>
                    <a:pt x="107632" y="341035"/>
                    <a:pt x="80963" y="384850"/>
                    <a:pt x="52388" y="428665"/>
                  </a:cubicBezTo>
                  <a:cubicBezTo>
                    <a:pt x="46672" y="437237"/>
                    <a:pt x="40957" y="445810"/>
                    <a:pt x="36195" y="453430"/>
                  </a:cubicBezTo>
                  <a:cubicBezTo>
                    <a:pt x="24765" y="448667"/>
                    <a:pt x="14288" y="443905"/>
                    <a:pt x="0" y="437237"/>
                  </a:cubicBezTo>
                  <a:cubicBezTo>
                    <a:pt x="9525" y="428665"/>
                    <a:pt x="17145" y="421997"/>
                    <a:pt x="27622" y="413425"/>
                  </a:cubicBezTo>
                  <a:cubicBezTo>
                    <a:pt x="9525" y="389612"/>
                    <a:pt x="26670" y="371515"/>
                    <a:pt x="39053" y="353417"/>
                  </a:cubicBezTo>
                  <a:cubicBezTo>
                    <a:pt x="56197" y="329605"/>
                    <a:pt x="76200" y="307697"/>
                    <a:pt x="94297" y="284837"/>
                  </a:cubicBezTo>
                  <a:cubicBezTo>
                    <a:pt x="119063" y="252452"/>
                    <a:pt x="142875" y="221020"/>
                    <a:pt x="164782" y="187682"/>
                  </a:cubicBezTo>
                  <a:cubicBezTo>
                    <a:pt x="174307" y="174347"/>
                    <a:pt x="177165" y="156250"/>
                    <a:pt x="183832" y="136247"/>
                  </a:cubicBezTo>
                  <a:cubicBezTo>
                    <a:pt x="190500" y="133390"/>
                    <a:pt x="212407" y="133390"/>
                    <a:pt x="198120" y="111482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20"/>
            <p:cNvSpPr/>
            <p:nvPr/>
          </p:nvSpPr>
          <p:spPr>
            <a:xfrm>
              <a:off x="7407592" y="3896677"/>
              <a:ext cx="172885" cy="240029"/>
            </a:xfrm>
            <a:custGeom>
              <a:avLst/>
              <a:gdLst/>
              <a:ahLst/>
              <a:cxnLst/>
              <a:rect l="l" t="t" r="r" b="b"/>
              <a:pathLst>
                <a:path w="172885" h="240029" extrusionOk="0">
                  <a:moveTo>
                    <a:pt x="4763" y="240030"/>
                  </a:moveTo>
                  <a:cubicBezTo>
                    <a:pt x="2857" y="233363"/>
                    <a:pt x="1905" y="227647"/>
                    <a:pt x="0" y="220980"/>
                  </a:cubicBezTo>
                  <a:cubicBezTo>
                    <a:pt x="13335" y="192405"/>
                    <a:pt x="25717" y="162878"/>
                    <a:pt x="40957" y="135255"/>
                  </a:cubicBezTo>
                  <a:cubicBezTo>
                    <a:pt x="58102" y="102870"/>
                    <a:pt x="82867" y="78105"/>
                    <a:pt x="116205" y="59055"/>
                  </a:cubicBezTo>
                  <a:cubicBezTo>
                    <a:pt x="135255" y="48578"/>
                    <a:pt x="145732" y="23813"/>
                    <a:pt x="160020" y="4763"/>
                  </a:cubicBezTo>
                  <a:cubicBezTo>
                    <a:pt x="162877" y="2857"/>
                    <a:pt x="166688" y="1905"/>
                    <a:pt x="169545" y="0"/>
                  </a:cubicBezTo>
                  <a:cubicBezTo>
                    <a:pt x="180975" y="20955"/>
                    <a:pt x="160020" y="30480"/>
                    <a:pt x="152400" y="43815"/>
                  </a:cubicBezTo>
                  <a:cubicBezTo>
                    <a:pt x="146685" y="55245"/>
                    <a:pt x="129540" y="63817"/>
                    <a:pt x="150495" y="78105"/>
                  </a:cubicBezTo>
                  <a:cubicBezTo>
                    <a:pt x="153352" y="80010"/>
                    <a:pt x="148590" y="95250"/>
                    <a:pt x="144780" y="101917"/>
                  </a:cubicBezTo>
                  <a:cubicBezTo>
                    <a:pt x="135255" y="118110"/>
                    <a:pt x="124777" y="132397"/>
                    <a:pt x="112395" y="149542"/>
                  </a:cubicBezTo>
                  <a:cubicBezTo>
                    <a:pt x="109538" y="145732"/>
                    <a:pt x="107632" y="142875"/>
                    <a:pt x="103822" y="137160"/>
                  </a:cubicBezTo>
                  <a:cubicBezTo>
                    <a:pt x="70485" y="171450"/>
                    <a:pt x="55245" y="223838"/>
                    <a:pt x="4763" y="240030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1458;p20"/>
            <p:cNvSpPr/>
            <p:nvPr/>
          </p:nvSpPr>
          <p:spPr>
            <a:xfrm>
              <a:off x="7529512" y="3742935"/>
              <a:ext cx="142875" cy="129928"/>
            </a:xfrm>
            <a:custGeom>
              <a:avLst/>
              <a:gdLst/>
              <a:ahLst/>
              <a:cxnLst/>
              <a:rect l="l" t="t" r="r" b="b"/>
              <a:pathLst>
                <a:path w="142875" h="129928" extrusionOk="0">
                  <a:moveTo>
                    <a:pt x="61913" y="129929"/>
                  </a:moveTo>
                  <a:cubicBezTo>
                    <a:pt x="58103" y="124214"/>
                    <a:pt x="53340" y="117546"/>
                    <a:pt x="49530" y="111831"/>
                  </a:cubicBezTo>
                  <a:cubicBezTo>
                    <a:pt x="48578" y="96591"/>
                    <a:pt x="76200" y="78494"/>
                    <a:pt x="51435" y="68016"/>
                  </a:cubicBezTo>
                  <a:cubicBezTo>
                    <a:pt x="20955" y="54681"/>
                    <a:pt x="50482" y="94686"/>
                    <a:pt x="27622" y="94686"/>
                  </a:cubicBezTo>
                  <a:cubicBezTo>
                    <a:pt x="21907" y="91829"/>
                    <a:pt x="12382" y="88971"/>
                    <a:pt x="0" y="83256"/>
                  </a:cubicBezTo>
                  <a:cubicBezTo>
                    <a:pt x="8572" y="69921"/>
                    <a:pt x="17145" y="58491"/>
                    <a:pt x="25718" y="46109"/>
                  </a:cubicBezTo>
                  <a:cubicBezTo>
                    <a:pt x="21907" y="41346"/>
                    <a:pt x="16193" y="34679"/>
                    <a:pt x="11430" y="28964"/>
                  </a:cubicBezTo>
                  <a:cubicBezTo>
                    <a:pt x="13335" y="27059"/>
                    <a:pt x="15240" y="25154"/>
                    <a:pt x="18097" y="23249"/>
                  </a:cubicBezTo>
                  <a:cubicBezTo>
                    <a:pt x="22860" y="27059"/>
                    <a:pt x="28575" y="30869"/>
                    <a:pt x="34290" y="35631"/>
                  </a:cubicBezTo>
                  <a:cubicBezTo>
                    <a:pt x="37147" y="32774"/>
                    <a:pt x="40957" y="30869"/>
                    <a:pt x="44768" y="28011"/>
                  </a:cubicBezTo>
                  <a:cubicBezTo>
                    <a:pt x="53340" y="20391"/>
                    <a:pt x="60960" y="9914"/>
                    <a:pt x="71438" y="5151"/>
                  </a:cubicBezTo>
                  <a:cubicBezTo>
                    <a:pt x="93345" y="-5326"/>
                    <a:pt x="108585" y="389"/>
                    <a:pt x="124778" y="20391"/>
                  </a:cubicBezTo>
                  <a:cubicBezTo>
                    <a:pt x="128588" y="24201"/>
                    <a:pt x="136207" y="25154"/>
                    <a:pt x="142875" y="27059"/>
                  </a:cubicBezTo>
                  <a:cubicBezTo>
                    <a:pt x="120968" y="66111"/>
                    <a:pt x="96203" y="102306"/>
                    <a:pt x="61913" y="129929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9" name="Google Shape;1459;p20"/>
            <p:cNvSpPr/>
            <p:nvPr/>
          </p:nvSpPr>
          <p:spPr>
            <a:xfrm>
              <a:off x="7732394" y="3576637"/>
              <a:ext cx="61076" cy="113347"/>
            </a:xfrm>
            <a:custGeom>
              <a:avLst/>
              <a:gdLst/>
              <a:ahLst/>
              <a:cxnLst/>
              <a:rect l="l" t="t" r="r" b="b"/>
              <a:pathLst>
                <a:path w="61076" h="113347" extrusionOk="0">
                  <a:moveTo>
                    <a:pt x="0" y="113347"/>
                  </a:moveTo>
                  <a:cubicBezTo>
                    <a:pt x="20003" y="75247"/>
                    <a:pt x="40958" y="38100"/>
                    <a:pt x="60960" y="0"/>
                  </a:cubicBezTo>
                  <a:cubicBezTo>
                    <a:pt x="62865" y="34290"/>
                    <a:pt x="40958" y="59055"/>
                    <a:pt x="25718" y="85725"/>
                  </a:cubicBezTo>
                  <a:cubicBezTo>
                    <a:pt x="19050" y="96203"/>
                    <a:pt x="8573" y="103822"/>
                    <a:pt x="0" y="113347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0" name="Google Shape;1460;p20"/>
            <p:cNvSpPr/>
            <p:nvPr/>
          </p:nvSpPr>
          <p:spPr>
            <a:xfrm>
              <a:off x="7798117" y="3492429"/>
              <a:ext cx="23812" cy="55632"/>
            </a:xfrm>
            <a:custGeom>
              <a:avLst/>
              <a:gdLst/>
              <a:ahLst/>
              <a:cxnLst/>
              <a:rect l="l" t="t" r="r" b="b"/>
              <a:pathLst>
                <a:path w="23812" h="55632" extrusionOk="0">
                  <a:moveTo>
                    <a:pt x="0" y="8960"/>
                  </a:moveTo>
                  <a:cubicBezTo>
                    <a:pt x="4763" y="-9138"/>
                    <a:pt x="16192" y="6102"/>
                    <a:pt x="23813" y="4197"/>
                  </a:cubicBezTo>
                  <a:cubicBezTo>
                    <a:pt x="17145" y="21342"/>
                    <a:pt x="11430" y="38487"/>
                    <a:pt x="4763" y="55632"/>
                  </a:cubicBezTo>
                  <a:cubicBezTo>
                    <a:pt x="4763" y="46107"/>
                    <a:pt x="4763" y="35629"/>
                    <a:pt x="3810" y="26104"/>
                  </a:cubicBezTo>
                  <a:cubicBezTo>
                    <a:pt x="2857" y="20389"/>
                    <a:pt x="952" y="14675"/>
                    <a:pt x="0" y="8960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1" name="Google Shape;1461;p20"/>
            <p:cNvSpPr/>
            <p:nvPr/>
          </p:nvSpPr>
          <p:spPr>
            <a:xfrm>
              <a:off x="7563802" y="3877627"/>
              <a:ext cx="22859" cy="23812"/>
            </a:xfrm>
            <a:custGeom>
              <a:avLst/>
              <a:gdLst/>
              <a:ahLst/>
              <a:cxnLst/>
              <a:rect l="l" t="t" r="r" b="b"/>
              <a:pathLst>
                <a:path w="22859" h="23812" extrusionOk="0">
                  <a:moveTo>
                    <a:pt x="13335" y="19050"/>
                  </a:moveTo>
                  <a:cubicBezTo>
                    <a:pt x="10478" y="20955"/>
                    <a:pt x="6667" y="21907"/>
                    <a:pt x="3810" y="23813"/>
                  </a:cubicBezTo>
                  <a:cubicBezTo>
                    <a:pt x="2857" y="16192"/>
                    <a:pt x="953" y="9525"/>
                    <a:pt x="0" y="1905"/>
                  </a:cubicBezTo>
                  <a:cubicBezTo>
                    <a:pt x="7620" y="953"/>
                    <a:pt x="15240" y="953"/>
                    <a:pt x="22860" y="0"/>
                  </a:cubicBezTo>
                  <a:cubicBezTo>
                    <a:pt x="19050" y="6667"/>
                    <a:pt x="16192" y="12382"/>
                    <a:pt x="13335" y="19050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2" name="Google Shape;1462;p20"/>
            <p:cNvSpPr/>
            <p:nvPr/>
          </p:nvSpPr>
          <p:spPr>
            <a:xfrm>
              <a:off x="7830501" y="3607117"/>
              <a:ext cx="9525" cy="20954"/>
            </a:xfrm>
            <a:custGeom>
              <a:avLst/>
              <a:gdLst/>
              <a:ahLst/>
              <a:cxnLst/>
              <a:rect l="l" t="t" r="r" b="b"/>
              <a:pathLst>
                <a:path w="9525" h="20954" extrusionOk="0">
                  <a:moveTo>
                    <a:pt x="0" y="20002"/>
                  </a:moveTo>
                  <a:cubicBezTo>
                    <a:pt x="953" y="13335"/>
                    <a:pt x="1905" y="6667"/>
                    <a:pt x="2858" y="0"/>
                  </a:cubicBezTo>
                  <a:cubicBezTo>
                    <a:pt x="4763" y="0"/>
                    <a:pt x="7620" y="952"/>
                    <a:pt x="9525" y="952"/>
                  </a:cubicBezTo>
                  <a:cubicBezTo>
                    <a:pt x="7620" y="7620"/>
                    <a:pt x="6668" y="14288"/>
                    <a:pt x="4763" y="20955"/>
                  </a:cubicBezTo>
                  <a:cubicBezTo>
                    <a:pt x="2858" y="20955"/>
                    <a:pt x="1905" y="20002"/>
                    <a:pt x="0" y="20002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3" name="Google Shape;1463;p20"/>
            <p:cNvSpPr/>
            <p:nvPr/>
          </p:nvSpPr>
          <p:spPr>
            <a:xfrm>
              <a:off x="7924799" y="3020377"/>
              <a:ext cx="4762" cy="19050"/>
            </a:xfrm>
            <a:custGeom>
              <a:avLst/>
              <a:gdLst/>
              <a:ahLst/>
              <a:cxnLst/>
              <a:rect l="l" t="t" r="r" b="b"/>
              <a:pathLst>
                <a:path w="4762" h="19050" extrusionOk="0">
                  <a:moveTo>
                    <a:pt x="0" y="0"/>
                  </a:moveTo>
                  <a:cubicBezTo>
                    <a:pt x="1905" y="6667"/>
                    <a:pt x="2857" y="12382"/>
                    <a:pt x="4763" y="19050"/>
                  </a:cubicBezTo>
                  <a:cubicBezTo>
                    <a:pt x="3810" y="13335"/>
                    <a:pt x="1905" y="6667"/>
                    <a:pt x="0" y="0"/>
                  </a:cubicBezTo>
                  <a:close/>
                </a:path>
              </a:pathLst>
            </a:custGeom>
            <a:solidFill>
              <a:srgbClr val="A664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4" name="Google Shape;1464;p20"/>
            <p:cNvSpPr/>
            <p:nvPr/>
          </p:nvSpPr>
          <p:spPr>
            <a:xfrm>
              <a:off x="8079104" y="3346817"/>
              <a:ext cx="4762" cy="5981"/>
            </a:xfrm>
            <a:custGeom>
              <a:avLst/>
              <a:gdLst/>
              <a:ahLst/>
              <a:cxnLst/>
              <a:rect l="l" t="t" r="r" b="b"/>
              <a:pathLst>
                <a:path w="4762" h="5981" extrusionOk="0">
                  <a:moveTo>
                    <a:pt x="4763" y="4077"/>
                  </a:moveTo>
                  <a:cubicBezTo>
                    <a:pt x="3810" y="5029"/>
                    <a:pt x="2857" y="5982"/>
                    <a:pt x="1905" y="5982"/>
                  </a:cubicBezTo>
                  <a:cubicBezTo>
                    <a:pt x="952" y="4077"/>
                    <a:pt x="0" y="3124"/>
                    <a:pt x="0" y="1219"/>
                  </a:cubicBezTo>
                  <a:cubicBezTo>
                    <a:pt x="952" y="1219"/>
                    <a:pt x="2857" y="-686"/>
                    <a:pt x="3810" y="267"/>
                  </a:cubicBezTo>
                  <a:cubicBezTo>
                    <a:pt x="3810" y="1219"/>
                    <a:pt x="3810" y="3124"/>
                    <a:pt x="4763" y="4077"/>
                  </a:cubicBezTo>
                  <a:close/>
                </a:path>
              </a:pathLst>
            </a:custGeom>
            <a:solidFill>
              <a:srgbClr val="8331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1465;p20"/>
            <p:cNvSpPr/>
            <p:nvPr/>
          </p:nvSpPr>
          <p:spPr>
            <a:xfrm>
              <a:off x="7214234" y="4175759"/>
              <a:ext cx="28575" cy="40957"/>
            </a:xfrm>
            <a:custGeom>
              <a:avLst/>
              <a:gdLst/>
              <a:ahLst/>
              <a:cxnLst/>
              <a:rect l="l" t="t" r="r" b="b"/>
              <a:pathLst>
                <a:path w="28575" h="40957" extrusionOk="0">
                  <a:moveTo>
                    <a:pt x="0" y="36195"/>
                  </a:moveTo>
                  <a:cubicBezTo>
                    <a:pt x="7620" y="23813"/>
                    <a:pt x="14288" y="11430"/>
                    <a:pt x="21908" y="0"/>
                  </a:cubicBezTo>
                  <a:cubicBezTo>
                    <a:pt x="23813" y="953"/>
                    <a:pt x="26670" y="953"/>
                    <a:pt x="28575" y="1905"/>
                  </a:cubicBezTo>
                  <a:cubicBezTo>
                    <a:pt x="28575" y="11430"/>
                    <a:pt x="28575" y="21908"/>
                    <a:pt x="28575" y="31433"/>
                  </a:cubicBezTo>
                  <a:cubicBezTo>
                    <a:pt x="28575" y="31433"/>
                    <a:pt x="28575" y="31433"/>
                    <a:pt x="28575" y="31433"/>
                  </a:cubicBezTo>
                  <a:cubicBezTo>
                    <a:pt x="26670" y="33338"/>
                    <a:pt x="25718" y="34290"/>
                    <a:pt x="23813" y="36195"/>
                  </a:cubicBezTo>
                  <a:cubicBezTo>
                    <a:pt x="21908" y="38100"/>
                    <a:pt x="20955" y="39053"/>
                    <a:pt x="19050" y="40958"/>
                  </a:cubicBezTo>
                  <a:cubicBezTo>
                    <a:pt x="17145" y="40958"/>
                    <a:pt x="16193" y="40958"/>
                    <a:pt x="14288" y="40958"/>
                  </a:cubicBezTo>
                  <a:cubicBezTo>
                    <a:pt x="9525" y="39053"/>
                    <a:pt x="4763" y="38100"/>
                    <a:pt x="0" y="36195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1466;p20"/>
            <p:cNvSpPr/>
            <p:nvPr/>
          </p:nvSpPr>
          <p:spPr>
            <a:xfrm>
              <a:off x="6837044" y="4572952"/>
              <a:ext cx="18097" cy="48577"/>
            </a:xfrm>
            <a:custGeom>
              <a:avLst/>
              <a:gdLst/>
              <a:ahLst/>
              <a:cxnLst/>
              <a:rect l="l" t="t" r="r" b="b"/>
              <a:pathLst>
                <a:path w="18097" h="48577" extrusionOk="0">
                  <a:moveTo>
                    <a:pt x="0" y="43815"/>
                  </a:moveTo>
                  <a:cubicBezTo>
                    <a:pt x="3810" y="29528"/>
                    <a:pt x="8573" y="14288"/>
                    <a:pt x="12383" y="0"/>
                  </a:cubicBezTo>
                  <a:cubicBezTo>
                    <a:pt x="14288" y="0"/>
                    <a:pt x="16193" y="0"/>
                    <a:pt x="18098" y="0"/>
                  </a:cubicBezTo>
                  <a:cubicBezTo>
                    <a:pt x="17145" y="16192"/>
                    <a:pt x="15240" y="32385"/>
                    <a:pt x="14288" y="48578"/>
                  </a:cubicBezTo>
                  <a:cubicBezTo>
                    <a:pt x="9525" y="47625"/>
                    <a:pt x="4763" y="45720"/>
                    <a:pt x="0" y="43815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7" name="Google Shape;1467;p20"/>
            <p:cNvSpPr/>
            <p:nvPr/>
          </p:nvSpPr>
          <p:spPr>
            <a:xfrm>
              <a:off x="7238046" y="4207192"/>
              <a:ext cx="4762" cy="4762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0" y="4763"/>
                  </a:moveTo>
                  <a:cubicBezTo>
                    <a:pt x="1905" y="2857"/>
                    <a:pt x="2858" y="1905"/>
                    <a:pt x="4763" y="0"/>
                  </a:cubicBezTo>
                  <a:cubicBezTo>
                    <a:pt x="2858" y="1905"/>
                    <a:pt x="953" y="3810"/>
                    <a:pt x="0" y="4763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8" name="Google Shape;1468;p20"/>
            <p:cNvSpPr/>
            <p:nvPr/>
          </p:nvSpPr>
          <p:spPr>
            <a:xfrm>
              <a:off x="7228521" y="4216717"/>
              <a:ext cx="4762" cy="9525"/>
            </a:xfrm>
            <a:custGeom>
              <a:avLst/>
              <a:gdLst/>
              <a:ahLst/>
              <a:cxnLst/>
              <a:rect l="l" t="t" r="r" b="b"/>
              <a:pathLst>
                <a:path w="4762" h="9525" extrusionOk="0">
                  <a:moveTo>
                    <a:pt x="0" y="0"/>
                  </a:moveTo>
                  <a:cubicBezTo>
                    <a:pt x="1905" y="0"/>
                    <a:pt x="2858" y="0"/>
                    <a:pt x="4763" y="0"/>
                  </a:cubicBezTo>
                  <a:cubicBezTo>
                    <a:pt x="2858" y="0"/>
                    <a:pt x="953" y="0"/>
                    <a:pt x="0" y="0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9" name="Google Shape;1469;p20"/>
            <p:cNvSpPr/>
            <p:nvPr/>
          </p:nvSpPr>
          <p:spPr>
            <a:xfrm>
              <a:off x="8484869" y="3628071"/>
              <a:ext cx="10477" cy="8572"/>
            </a:xfrm>
            <a:custGeom>
              <a:avLst/>
              <a:gdLst/>
              <a:ahLst/>
              <a:cxnLst/>
              <a:rect l="l" t="t" r="r" b="b"/>
              <a:pathLst>
                <a:path w="10477" h="8572" extrusionOk="0">
                  <a:moveTo>
                    <a:pt x="10478" y="0"/>
                  </a:moveTo>
                  <a:cubicBezTo>
                    <a:pt x="6668" y="2858"/>
                    <a:pt x="3810" y="5715"/>
                    <a:pt x="0" y="8572"/>
                  </a:cubicBezTo>
                  <a:cubicBezTo>
                    <a:pt x="3810" y="5715"/>
                    <a:pt x="6668" y="2858"/>
                    <a:pt x="10478" y="0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0" name="Google Shape;1470;p20"/>
            <p:cNvSpPr/>
            <p:nvPr/>
          </p:nvSpPr>
          <p:spPr>
            <a:xfrm>
              <a:off x="8513444" y="3609974"/>
              <a:ext cx="10477" cy="8572"/>
            </a:xfrm>
            <a:custGeom>
              <a:avLst/>
              <a:gdLst/>
              <a:ahLst/>
              <a:cxnLst/>
              <a:rect l="l" t="t" r="r" b="b"/>
              <a:pathLst>
                <a:path w="10477" h="8572" extrusionOk="0">
                  <a:moveTo>
                    <a:pt x="10478" y="0"/>
                  </a:moveTo>
                  <a:cubicBezTo>
                    <a:pt x="6668" y="2857"/>
                    <a:pt x="3810" y="5715"/>
                    <a:pt x="0" y="8572"/>
                  </a:cubicBezTo>
                  <a:cubicBezTo>
                    <a:pt x="2857" y="5715"/>
                    <a:pt x="6668" y="2857"/>
                    <a:pt x="10478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1" name="Google Shape;1471;p20"/>
            <p:cNvSpPr/>
            <p:nvPr/>
          </p:nvSpPr>
          <p:spPr>
            <a:xfrm>
              <a:off x="6844664" y="4472939"/>
              <a:ext cx="11429" cy="15240"/>
            </a:xfrm>
            <a:custGeom>
              <a:avLst/>
              <a:gdLst/>
              <a:ahLst/>
              <a:cxnLst/>
              <a:rect l="l" t="t" r="r" b="b"/>
              <a:pathLst>
                <a:path w="11429" h="15240" extrusionOk="0">
                  <a:moveTo>
                    <a:pt x="11430" y="953"/>
                  </a:moveTo>
                  <a:cubicBezTo>
                    <a:pt x="10478" y="5715"/>
                    <a:pt x="8572" y="10478"/>
                    <a:pt x="7620" y="15240"/>
                  </a:cubicBezTo>
                  <a:cubicBezTo>
                    <a:pt x="4763" y="14288"/>
                    <a:pt x="0" y="13335"/>
                    <a:pt x="0" y="13335"/>
                  </a:cubicBezTo>
                  <a:cubicBezTo>
                    <a:pt x="953" y="8572"/>
                    <a:pt x="1905" y="3810"/>
                    <a:pt x="2857" y="0"/>
                  </a:cubicBezTo>
                  <a:cubicBezTo>
                    <a:pt x="5715" y="0"/>
                    <a:pt x="8572" y="953"/>
                    <a:pt x="11430" y="953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2" name="Google Shape;1472;p20"/>
            <p:cNvSpPr/>
            <p:nvPr/>
          </p:nvSpPr>
          <p:spPr>
            <a:xfrm>
              <a:off x="6909434" y="4513896"/>
              <a:ext cx="11430" cy="12382"/>
            </a:xfrm>
            <a:custGeom>
              <a:avLst/>
              <a:gdLst/>
              <a:ahLst/>
              <a:cxnLst/>
              <a:rect l="l" t="t" r="r" b="b"/>
              <a:pathLst>
                <a:path w="11430" h="12382" extrusionOk="0">
                  <a:moveTo>
                    <a:pt x="11430" y="3810"/>
                  </a:moveTo>
                  <a:cubicBezTo>
                    <a:pt x="9525" y="6668"/>
                    <a:pt x="6668" y="9525"/>
                    <a:pt x="4763" y="12383"/>
                  </a:cubicBezTo>
                  <a:cubicBezTo>
                    <a:pt x="2858" y="11430"/>
                    <a:pt x="1905" y="10478"/>
                    <a:pt x="0" y="9525"/>
                  </a:cubicBezTo>
                  <a:cubicBezTo>
                    <a:pt x="1905" y="6668"/>
                    <a:pt x="4763" y="2858"/>
                    <a:pt x="6668" y="0"/>
                  </a:cubicBezTo>
                  <a:cubicBezTo>
                    <a:pt x="8572" y="1905"/>
                    <a:pt x="10478" y="2858"/>
                    <a:pt x="11430" y="3810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3" name="Google Shape;1473;p20"/>
            <p:cNvSpPr/>
            <p:nvPr/>
          </p:nvSpPr>
          <p:spPr>
            <a:xfrm>
              <a:off x="7372349" y="3209924"/>
              <a:ext cx="481964" cy="370945"/>
            </a:xfrm>
            <a:custGeom>
              <a:avLst/>
              <a:gdLst/>
              <a:ahLst/>
              <a:cxnLst/>
              <a:rect l="l" t="t" r="r" b="b"/>
              <a:pathLst>
                <a:path w="481964" h="370945" extrusionOk="0">
                  <a:moveTo>
                    <a:pt x="481965" y="121920"/>
                  </a:moveTo>
                  <a:cubicBezTo>
                    <a:pt x="473393" y="133350"/>
                    <a:pt x="464820" y="144780"/>
                    <a:pt x="455295" y="156210"/>
                  </a:cubicBezTo>
                  <a:cubicBezTo>
                    <a:pt x="439103" y="175260"/>
                    <a:pt x="420053" y="192405"/>
                    <a:pt x="407670" y="212408"/>
                  </a:cubicBezTo>
                  <a:cubicBezTo>
                    <a:pt x="392430" y="237172"/>
                    <a:pt x="388620" y="265747"/>
                    <a:pt x="411480" y="291465"/>
                  </a:cubicBezTo>
                  <a:cubicBezTo>
                    <a:pt x="403860" y="296228"/>
                    <a:pt x="392430" y="305753"/>
                    <a:pt x="389572" y="303847"/>
                  </a:cubicBezTo>
                  <a:cubicBezTo>
                    <a:pt x="365760" y="286703"/>
                    <a:pt x="360997" y="308610"/>
                    <a:pt x="353378" y="323850"/>
                  </a:cubicBezTo>
                  <a:cubicBezTo>
                    <a:pt x="361950" y="320993"/>
                    <a:pt x="370522" y="319088"/>
                    <a:pt x="386715" y="314325"/>
                  </a:cubicBezTo>
                  <a:cubicBezTo>
                    <a:pt x="377190" y="327660"/>
                    <a:pt x="372428" y="336232"/>
                    <a:pt x="365760" y="343853"/>
                  </a:cubicBezTo>
                  <a:cubicBezTo>
                    <a:pt x="357188" y="353378"/>
                    <a:pt x="348615" y="355282"/>
                    <a:pt x="337185" y="345757"/>
                  </a:cubicBezTo>
                  <a:cubicBezTo>
                    <a:pt x="331470" y="340995"/>
                    <a:pt x="319088" y="340043"/>
                    <a:pt x="311468" y="342900"/>
                  </a:cubicBezTo>
                  <a:cubicBezTo>
                    <a:pt x="290513" y="350520"/>
                    <a:pt x="270510" y="360997"/>
                    <a:pt x="250507" y="370522"/>
                  </a:cubicBezTo>
                  <a:cubicBezTo>
                    <a:pt x="247650" y="371475"/>
                    <a:pt x="244793" y="370522"/>
                    <a:pt x="239078" y="370522"/>
                  </a:cubicBezTo>
                  <a:cubicBezTo>
                    <a:pt x="240030" y="365760"/>
                    <a:pt x="240982" y="361950"/>
                    <a:pt x="240030" y="359093"/>
                  </a:cubicBezTo>
                  <a:cubicBezTo>
                    <a:pt x="239078" y="352425"/>
                    <a:pt x="239078" y="341947"/>
                    <a:pt x="234315" y="339090"/>
                  </a:cubicBezTo>
                  <a:cubicBezTo>
                    <a:pt x="228600" y="335280"/>
                    <a:pt x="216218" y="334328"/>
                    <a:pt x="210503" y="338138"/>
                  </a:cubicBezTo>
                  <a:cubicBezTo>
                    <a:pt x="190500" y="353378"/>
                    <a:pt x="180022" y="345757"/>
                    <a:pt x="172403" y="325755"/>
                  </a:cubicBezTo>
                  <a:cubicBezTo>
                    <a:pt x="171450" y="323850"/>
                    <a:pt x="168593" y="322897"/>
                    <a:pt x="166688" y="320993"/>
                  </a:cubicBezTo>
                  <a:cubicBezTo>
                    <a:pt x="145732" y="328613"/>
                    <a:pt x="124778" y="335280"/>
                    <a:pt x="102870" y="341947"/>
                  </a:cubicBezTo>
                  <a:cubicBezTo>
                    <a:pt x="100013" y="342900"/>
                    <a:pt x="93345" y="340043"/>
                    <a:pt x="93345" y="338138"/>
                  </a:cubicBezTo>
                  <a:cubicBezTo>
                    <a:pt x="92393" y="334328"/>
                    <a:pt x="93345" y="329565"/>
                    <a:pt x="95250" y="325755"/>
                  </a:cubicBezTo>
                  <a:cubicBezTo>
                    <a:pt x="100965" y="318135"/>
                    <a:pt x="107632" y="310515"/>
                    <a:pt x="114300" y="303847"/>
                  </a:cubicBezTo>
                  <a:cubicBezTo>
                    <a:pt x="92393" y="279082"/>
                    <a:pt x="80963" y="318135"/>
                    <a:pt x="58103" y="309563"/>
                  </a:cubicBezTo>
                  <a:cubicBezTo>
                    <a:pt x="46672" y="305753"/>
                    <a:pt x="24765" y="330518"/>
                    <a:pt x="4763" y="343853"/>
                  </a:cubicBezTo>
                  <a:cubicBezTo>
                    <a:pt x="3810" y="340995"/>
                    <a:pt x="1905" y="335280"/>
                    <a:pt x="0" y="329565"/>
                  </a:cubicBezTo>
                  <a:cubicBezTo>
                    <a:pt x="12382" y="315278"/>
                    <a:pt x="26670" y="298132"/>
                    <a:pt x="41910" y="280988"/>
                  </a:cubicBezTo>
                  <a:cubicBezTo>
                    <a:pt x="40957" y="280035"/>
                    <a:pt x="40005" y="279082"/>
                    <a:pt x="39053" y="277178"/>
                  </a:cubicBezTo>
                  <a:cubicBezTo>
                    <a:pt x="30480" y="280988"/>
                    <a:pt x="21907" y="285750"/>
                    <a:pt x="14288" y="289560"/>
                  </a:cubicBezTo>
                  <a:lnTo>
                    <a:pt x="14288" y="289560"/>
                  </a:lnTo>
                  <a:cubicBezTo>
                    <a:pt x="28575" y="275272"/>
                    <a:pt x="41910" y="260985"/>
                    <a:pt x="56197" y="247650"/>
                  </a:cubicBezTo>
                  <a:cubicBezTo>
                    <a:pt x="70485" y="235267"/>
                    <a:pt x="86678" y="225742"/>
                    <a:pt x="85725" y="202883"/>
                  </a:cubicBezTo>
                  <a:cubicBezTo>
                    <a:pt x="85725" y="195263"/>
                    <a:pt x="92393" y="187642"/>
                    <a:pt x="97155" y="180975"/>
                  </a:cubicBezTo>
                  <a:cubicBezTo>
                    <a:pt x="120015" y="150495"/>
                    <a:pt x="142875" y="120015"/>
                    <a:pt x="167640" y="90488"/>
                  </a:cubicBezTo>
                  <a:cubicBezTo>
                    <a:pt x="180022" y="75247"/>
                    <a:pt x="195263" y="63817"/>
                    <a:pt x="208597" y="49530"/>
                  </a:cubicBezTo>
                  <a:cubicBezTo>
                    <a:pt x="217170" y="40005"/>
                    <a:pt x="224790" y="28575"/>
                    <a:pt x="233363" y="19050"/>
                  </a:cubicBezTo>
                  <a:cubicBezTo>
                    <a:pt x="240030" y="11430"/>
                    <a:pt x="248603" y="6667"/>
                    <a:pt x="257175" y="0"/>
                  </a:cubicBezTo>
                  <a:cubicBezTo>
                    <a:pt x="260032" y="2858"/>
                    <a:pt x="262890" y="5715"/>
                    <a:pt x="264795" y="7620"/>
                  </a:cubicBezTo>
                  <a:cubicBezTo>
                    <a:pt x="255270" y="20003"/>
                    <a:pt x="245745" y="33338"/>
                    <a:pt x="235268" y="45720"/>
                  </a:cubicBezTo>
                  <a:cubicBezTo>
                    <a:pt x="205740" y="81915"/>
                    <a:pt x="176213" y="117158"/>
                    <a:pt x="147638" y="153353"/>
                  </a:cubicBezTo>
                  <a:cubicBezTo>
                    <a:pt x="142875" y="159067"/>
                    <a:pt x="142875" y="169545"/>
                    <a:pt x="140970" y="177165"/>
                  </a:cubicBezTo>
                  <a:cubicBezTo>
                    <a:pt x="148590" y="171450"/>
                    <a:pt x="156210" y="167640"/>
                    <a:pt x="162878" y="160972"/>
                  </a:cubicBezTo>
                  <a:cubicBezTo>
                    <a:pt x="180022" y="141922"/>
                    <a:pt x="196215" y="122872"/>
                    <a:pt x="212407" y="103822"/>
                  </a:cubicBezTo>
                  <a:cubicBezTo>
                    <a:pt x="215265" y="105728"/>
                    <a:pt x="219075" y="107633"/>
                    <a:pt x="221932" y="109538"/>
                  </a:cubicBezTo>
                  <a:cubicBezTo>
                    <a:pt x="215265" y="122872"/>
                    <a:pt x="207645" y="137160"/>
                    <a:pt x="200978" y="150495"/>
                  </a:cubicBezTo>
                  <a:cubicBezTo>
                    <a:pt x="194310" y="163830"/>
                    <a:pt x="189547" y="178117"/>
                    <a:pt x="182880" y="191453"/>
                  </a:cubicBezTo>
                  <a:cubicBezTo>
                    <a:pt x="179070" y="200025"/>
                    <a:pt x="174307" y="208597"/>
                    <a:pt x="169545" y="217170"/>
                  </a:cubicBezTo>
                  <a:cubicBezTo>
                    <a:pt x="162878" y="228600"/>
                    <a:pt x="155257" y="239078"/>
                    <a:pt x="148590" y="249555"/>
                  </a:cubicBezTo>
                  <a:cubicBezTo>
                    <a:pt x="150495" y="251460"/>
                    <a:pt x="152400" y="254317"/>
                    <a:pt x="154305" y="256222"/>
                  </a:cubicBezTo>
                  <a:cubicBezTo>
                    <a:pt x="165735" y="248603"/>
                    <a:pt x="178118" y="240983"/>
                    <a:pt x="189547" y="232410"/>
                  </a:cubicBezTo>
                  <a:cubicBezTo>
                    <a:pt x="220980" y="207645"/>
                    <a:pt x="252413" y="181928"/>
                    <a:pt x="283845" y="157163"/>
                  </a:cubicBezTo>
                  <a:cubicBezTo>
                    <a:pt x="285750" y="155258"/>
                    <a:pt x="288607" y="153353"/>
                    <a:pt x="289560" y="153353"/>
                  </a:cubicBezTo>
                  <a:cubicBezTo>
                    <a:pt x="321945" y="164783"/>
                    <a:pt x="327660" y="130492"/>
                    <a:pt x="346710" y="120015"/>
                  </a:cubicBezTo>
                  <a:cubicBezTo>
                    <a:pt x="351472" y="117158"/>
                    <a:pt x="357188" y="107633"/>
                    <a:pt x="356235" y="102870"/>
                  </a:cubicBezTo>
                  <a:cubicBezTo>
                    <a:pt x="349568" y="82867"/>
                    <a:pt x="362903" y="76200"/>
                    <a:pt x="369570" y="71438"/>
                  </a:cubicBezTo>
                  <a:cubicBezTo>
                    <a:pt x="391478" y="77153"/>
                    <a:pt x="408622" y="80963"/>
                    <a:pt x="425768" y="85725"/>
                  </a:cubicBezTo>
                  <a:cubicBezTo>
                    <a:pt x="431482" y="87630"/>
                    <a:pt x="436245" y="91440"/>
                    <a:pt x="441007" y="94297"/>
                  </a:cubicBezTo>
                  <a:cubicBezTo>
                    <a:pt x="456248" y="105728"/>
                    <a:pt x="469582" y="113347"/>
                    <a:pt x="481965" y="121920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4" name="Google Shape;1474;p20"/>
            <p:cNvSpPr/>
            <p:nvPr/>
          </p:nvSpPr>
          <p:spPr>
            <a:xfrm>
              <a:off x="7851456" y="3182045"/>
              <a:ext cx="70021" cy="68905"/>
            </a:xfrm>
            <a:custGeom>
              <a:avLst/>
              <a:gdLst/>
              <a:ahLst/>
              <a:cxnLst/>
              <a:rect l="l" t="t" r="r" b="b"/>
              <a:pathLst>
                <a:path w="70021" h="68905" extrusionOk="0">
                  <a:moveTo>
                    <a:pt x="55245" y="17401"/>
                  </a:moveTo>
                  <a:cubicBezTo>
                    <a:pt x="57150" y="23116"/>
                    <a:pt x="57150" y="31689"/>
                    <a:pt x="60960" y="35499"/>
                  </a:cubicBezTo>
                  <a:cubicBezTo>
                    <a:pt x="73343" y="47881"/>
                    <a:pt x="73343" y="58359"/>
                    <a:pt x="59055" y="68836"/>
                  </a:cubicBezTo>
                  <a:cubicBezTo>
                    <a:pt x="46673" y="68836"/>
                    <a:pt x="31432" y="70741"/>
                    <a:pt x="29528" y="54549"/>
                  </a:cubicBezTo>
                  <a:cubicBezTo>
                    <a:pt x="27623" y="44071"/>
                    <a:pt x="33338" y="31689"/>
                    <a:pt x="36195" y="13591"/>
                  </a:cubicBezTo>
                  <a:cubicBezTo>
                    <a:pt x="21907" y="25021"/>
                    <a:pt x="12382" y="31689"/>
                    <a:pt x="2857" y="39309"/>
                  </a:cubicBezTo>
                  <a:cubicBezTo>
                    <a:pt x="1905" y="38356"/>
                    <a:pt x="953" y="37404"/>
                    <a:pt x="0" y="36451"/>
                  </a:cubicBezTo>
                  <a:cubicBezTo>
                    <a:pt x="6668" y="25021"/>
                    <a:pt x="13335" y="12639"/>
                    <a:pt x="21907" y="1209"/>
                  </a:cubicBezTo>
                  <a:cubicBezTo>
                    <a:pt x="23813" y="-1649"/>
                    <a:pt x="34290" y="1209"/>
                    <a:pt x="39053" y="3114"/>
                  </a:cubicBezTo>
                  <a:cubicBezTo>
                    <a:pt x="45720" y="7876"/>
                    <a:pt x="49530" y="13591"/>
                    <a:pt x="55245" y="17401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5" name="Google Shape;1475;p20"/>
            <p:cNvSpPr/>
            <p:nvPr/>
          </p:nvSpPr>
          <p:spPr>
            <a:xfrm>
              <a:off x="7387589" y="3501389"/>
              <a:ext cx="952" cy="1904"/>
            </a:xfrm>
            <a:custGeom>
              <a:avLst/>
              <a:gdLst/>
              <a:ahLst/>
              <a:cxnLst/>
              <a:rect l="l" t="t" r="r" b="b"/>
              <a:pathLst>
                <a:path w="952" h="1904" extrusionOk="0">
                  <a:moveTo>
                    <a:pt x="953" y="0"/>
                  </a:moveTo>
                  <a:cubicBezTo>
                    <a:pt x="953" y="953"/>
                    <a:pt x="0" y="953"/>
                    <a:pt x="0" y="1905"/>
                  </a:cubicBezTo>
                  <a:cubicBezTo>
                    <a:pt x="0" y="953"/>
                    <a:pt x="953" y="0"/>
                    <a:pt x="953" y="0"/>
                  </a:cubicBezTo>
                  <a:cubicBezTo>
                    <a:pt x="953" y="0"/>
                    <a:pt x="953" y="0"/>
                    <a:pt x="953" y="0"/>
                  </a:cubicBez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6" name="Google Shape;1476;p20"/>
            <p:cNvSpPr/>
            <p:nvPr/>
          </p:nvSpPr>
          <p:spPr>
            <a:xfrm>
              <a:off x="6950392" y="4328159"/>
              <a:ext cx="1904" cy="1905"/>
            </a:xfrm>
            <a:custGeom>
              <a:avLst/>
              <a:gdLst/>
              <a:ahLst/>
              <a:cxnLst/>
              <a:rect l="l" t="t" r="r" b="b"/>
              <a:pathLst>
                <a:path w="1904" h="1905" extrusionOk="0">
                  <a:moveTo>
                    <a:pt x="0" y="1905"/>
                  </a:moveTo>
                  <a:lnTo>
                    <a:pt x="952" y="0"/>
                  </a:lnTo>
                  <a:lnTo>
                    <a:pt x="1905" y="953"/>
                  </a:lnTo>
                  <a:close/>
                </a:path>
              </a:pathLst>
            </a:custGeom>
            <a:solidFill>
              <a:srgbClr val="B375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7" name="Google Shape;1477;p20"/>
            <p:cNvSpPr/>
            <p:nvPr/>
          </p:nvSpPr>
          <p:spPr>
            <a:xfrm>
              <a:off x="6966584" y="4066221"/>
              <a:ext cx="44767" cy="47625"/>
            </a:xfrm>
            <a:custGeom>
              <a:avLst/>
              <a:gdLst/>
              <a:ahLst/>
              <a:cxnLst/>
              <a:rect l="l" t="t" r="r" b="b"/>
              <a:pathLst>
                <a:path w="44767" h="47625" extrusionOk="0">
                  <a:moveTo>
                    <a:pt x="44768" y="0"/>
                  </a:moveTo>
                  <a:cubicBezTo>
                    <a:pt x="33338" y="16193"/>
                    <a:pt x="20955" y="32385"/>
                    <a:pt x="9525" y="47625"/>
                  </a:cubicBezTo>
                  <a:cubicBezTo>
                    <a:pt x="6668" y="44768"/>
                    <a:pt x="3810" y="41910"/>
                    <a:pt x="0" y="39053"/>
                  </a:cubicBezTo>
                  <a:cubicBezTo>
                    <a:pt x="15240" y="25718"/>
                    <a:pt x="30480" y="13335"/>
                    <a:pt x="44768" y="0"/>
                  </a:cubicBezTo>
                  <a:cubicBezTo>
                    <a:pt x="44768" y="0"/>
                    <a:pt x="44768" y="0"/>
                    <a:pt x="44768" y="0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8" name="Google Shape;1478;p20"/>
            <p:cNvSpPr/>
            <p:nvPr/>
          </p:nvSpPr>
          <p:spPr>
            <a:xfrm>
              <a:off x="7017067" y="4165281"/>
              <a:ext cx="21907" cy="27622"/>
            </a:xfrm>
            <a:custGeom>
              <a:avLst/>
              <a:gdLst/>
              <a:ahLst/>
              <a:cxnLst/>
              <a:rect l="l" t="t" r="r" b="b"/>
              <a:pathLst>
                <a:path w="21907" h="27622" extrusionOk="0">
                  <a:moveTo>
                    <a:pt x="0" y="23813"/>
                  </a:moveTo>
                  <a:cubicBezTo>
                    <a:pt x="4763" y="16193"/>
                    <a:pt x="9525" y="8573"/>
                    <a:pt x="14288" y="0"/>
                  </a:cubicBezTo>
                  <a:cubicBezTo>
                    <a:pt x="17145" y="1905"/>
                    <a:pt x="19050" y="2858"/>
                    <a:pt x="21907" y="4763"/>
                  </a:cubicBezTo>
                  <a:cubicBezTo>
                    <a:pt x="17145" y="12383"/>
                    <a:pt x="12382" y="20003"/>
                    <a:pt x="7620" y="27623"/>
                  </a:cubicBezTo>
                  <a:cubicBezTo>
                    <a:pt x="4763" y="26670"/>
                    <a:pt x="1905" y="25718"/>
                    <a:pt x="0" y="23813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9" name="Google Shape;1479;p20"/>
            <p:cNvSpPr/>
            <p:nvPr/>
          </p:nvSpPr>
          <p:spPr>
            <a:xfrm>
              <a:off x="6951344" y="4066221"/>
              <a:ext cx="18097" cy="22859"/>
            </a:xfrm>
            <a:custGeom>
              <a:avLst/>
              <a:gdLst/>
              <a:ahLst/>
              <a:cxnLst/>
              <a:rect l="l" t="t" r="r" b="b"/>
              <a:pathLst>
                <a:path w="18097" h="22859" extrusionOk="0">
                  <a:moveTo>
                    <a:pt x="18098" y="4763"/>
                  </a:moveTo>
                  <a:cubicBezTo>
                    <a:pt x="14288" y="10478"/>
                    <a:pt x="10478" y="17145"/>
                    <a:pt x="6668" y="22860"/>
                  </a:cubicBezTo>
                  <a:cubicBezTo>
                    <a:pt x="4763" y="21908"/>
                    <a:pt x="1905" y="20003"/>
                    <a:pt x="0" y="19050"/>
                  </a:cubicBezTo>
                  <a:cubicBezTo>
                    <a:pt x="3810" y="12383"/>
                    <a:pt x="7620" y="6668"/>
                    <a:pt x="11430" y="0"/>
                  </a:cubicBezTo>
                  <a:cubicBezTo>
                    <a:pt x="13335" y="953"/>
                    <a:pt x="15240" y="2858"/>
                    <a:pt x="18098" y="4763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20"/>
            <p:cNvSpPr/>
            <p:nvPr/>
          </p:nvSpPr>
          <p:spPr>
            <a:xfrm>
              <a:off x="6974204" y="4042409"/>
              <a:ext cx="19050" cy="22859"/>
            </a:xfrm>
            <a:custGeom>
              <a:avLst/>
              <a:gdLst/>
              <a:ahLst/>
              <a:cxnLst/>
              <a:rect l="l" t="t" r="r" b="b"/>
              <a:pathLst>
                <a:path w="19050" h="22859" extrusionOk="0">
                  <a:moveTo>
                    <a:pt x="19050" y="0"/>
                  </a:moveTo>
                  <a:cubicBezTo>
                    <a:pt x="15240" y="7620"/>
                    <a:pt x="10477" y="15240"/>
                    <a:pt x="6667" y="22860"/>
                  </a:cubicBezTo>
                  <a:cubicBezTo>
                    <a:pt x="4763" y="20955"/>
                    <a:pt x="1905" y="19050"/>
                    <a:pt x="0" y="16193"/>
                  </a:cubicBezTo>
                  <a:cubicBezTo>
                    <a:pt x="5715" y="11430"/>
                    <a:pt x="12382" y="5715"/>
                    <a:pt x="19050" y="0"/>
                  </a:cubicBezTo>
                  <a:lnTo>
                    <a:pt x="19050" y="0"/>
                  </a:ln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20"/>
            <p:cNvSpPr/>
            <p:nvPr/>
          </p:nvSpPr>
          <p:spPr>
            <a:xfrm>
              <a:off x="6997064" y="4023359"/>
              <a:ext cx="10477" cy="14287"/>
            </a:xfrm>
            <a:custGeom>
              <a:avLst/>
              <a:gdLst/>
              <a:ahLst/>
              <a:cxnLst/>
              <a:rect l="l" t="t" r="r" b="b"/>
              <a:pathLst>
                <a:path w="10477" h="14287" extrusionOk="0">
                  <a:moveTo>
                    <a:pt x="0" y="14288"/>
                  </a:moveTo>
                  <a:cubicBezTo>
                    <a:pt x="0" y="9525"/>
                    <a:pt x="0" y="4763"/>
                    <a:pt x="0" y="0"/>
                  </a:cubicBezTo>
                  <a:cubicBezTo>
                    <a:pt x="3810" y="1905"/>
                    <a:pt x="7620" y="2858"/>
                    <a:pt x="10478" y="4763"/>
                  </a:cubicBezTo>
                  <a:cubicBezTo>
                    <a:pt x="7620" y="8572"/>
                    <a:pt x="3810" y="11430"/>
                    <a:pt x="0" y="14288"/>
                  </a:cubicBezTo>
                  <a:cubicBezTo>
                    <a:pt x="953" y="14288"/>
                    <a:pt x="0" y="14288"/>
                    <a:pt x="0" y="14288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20"/>
            <p:cNvSpPr/>
            <p:nvPr/>
          </p:nvSpPr>
          <p:spPr>
            <a:xfrm>
              <a:off x="7049452" y="4002404"/>
              <a:ext cx="9525" cy="17144"/>
            </a:xfrm>
            <a:custGeom>
              <a:avLst/>
              <a:gdLst/>
              <a:ahLst/>
              <a:cxnLst/>
              <a:rect l="l" t="t" r="r" b="b"/>
              <a:pathLst>
                <a:path w="9525" h="17144" extrusionOk="0">
                  <a:moveTo>
                    <a:pt x="0" y="16192"/>
                  </a:moveTo>
                  <a:cubicBezTo>
                    <a:pt x="1905" y="12382"/>
                    <a:pt x="2857" y="8572"/>
                    <a:pt x="6667" y="0"/>
                  </a:cubicBezTo>
                  <a:cubicBezTo>
                    <a:pt x="8572" y="9525"/>
                    <a:pt x="8572" y="13335"/>
                    <a:pt x="9525" y="17145"/>
                  </a:cubicBezTo>
                  <a:cubicBezTo>
                    <a:pt x="9525" y="17145"/>
                    <a:pt x="9525" y="17145"/>
                    <a:pt x="9525" y="17145"/>
                  </a:cubicBezTo>
                  <a:cubicBezTo>
                    <a:pt x="6667" y="17145"/>
                    <a:pt x="2857" y="17145"/>
                    <a:pt x="0" y="16192"/>
                  </a:cubicBezTo>
                  <a:cubicBezTo>
                    <a:pt x="0" y="17145"/>
                    <a:pt x="0" y="16192"/>
                    <a:pt x="0" y="16192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20"/>
            <p:cNvSpPr/>
            <p:nvPr/>
          </p:nvSpPr>
          <p:spPr>
            <a:xfrm>
              <a:off x="7016114" y="4005262"/>
              <a:ext cx="9525" cy="7619"/>
            </a:xfrm>
            <a:custGeom>
              <a:avLst/>
              <a:gdLst/>
              <a:ahLst/>
              <a:cxnLst/>
              <a:rect l="l" t="t" r="r" b="b"/>
              <a:pathLst>
                <a:path w="9525" h="7619" extrusionOk="0">
                  <a:moveTo>
                    <a:pt x="9525" y="0"/>
                  </a:moveTo>
                  <a:cubicBezTo>
                    <a:pt x="7620" y="2857"/>
                    <a:pt x="5715" y="4763"/>
                    <a:pt x="3810" y="7620"/>
                  </a:cubicBezTo>
                  <a:cubicBezTo>
                    <a:pt x="2857" y="4763"/>
                    <a:pt x="953" y="2857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10" y="0"/>
                    <a:pt x="6667" y="0"/>
                    <a:pt x="9525" y="0"/>
                  </a:cubicBezTo>
                  <a:lnTo>
                    <a:pt x="9525" y="0"/>
                  </a:ln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20"/>
            <p:cNvSpPr/>
            <p:nvPr/>
          </p:nvSpPr>
          <p:spPr>
            <a:xfrm>
              <a:off x="6957059" y="412051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0" y="3810"/>
                  </a:moveTo>
                  <a:cubicBezTo>
                    <a:pt x="953" y="2857"/>
                    <a:pt x="953" y="0"/>
                    <a:pt x="1905" y="0"/>
                  </a:cubicBezTo>
                  <a:cubicBezTo>
                    <a:pt x="2858" y="0"/>
                    <a:pt x="4763" y="953"/>
                    <a:pt x="5715" y="1905"/>
                  </a:cubicBezTo>
                  <a:cubicBezTo>
                    <a:pt x="4763" y="2857"/>
                    <a:pt x="4763" y="5715"/>
                    <a:pt x="3810" y="5715"/>
                  </a:cubicBezTo>
                  <a:cubicBezTo>
                    <a:pt x="2858" y="5715"/>
                    <a:pt x="953" y="3810"/>
                    <a:pt x="0" y="3810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20"/>
            <p:cNvSpPr/>
            <p:nvPr/>
          </p:nvSpPr>
          <p:spPr>
            <a:xfrm>
              <a:off x="6928484" y="411003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1905" y="0"/>
                  </a:moveTo>
                  <a:cubicBezTo>
                    <a:pt x="2858" y="953"/>
                    <a:pt x="5715" y="953"/>
                    <a:pt x="5715" y="1905"/>
                  </a:cubicBezTo>
                  <a:cubicBezTo>
                    <a:pt x="5715" y="2857"/>
                    <a:pt x="4763" y="4763"/>
                    <a:pt x="3810" y="5715"/>
                  </a:cubicBezTo>
                  <a:cubicBezTo>
                    <a:pt x="2858" y="5715"/>
                    <a:pt x="953" y="4763"/>
                    <a:pt x="0" y="3810"/>
                  </a:cubicBezTo>
                  <a:cubicBezTo>
                    <a:pt x="953" y="2857"/>
                    <a:pt x="953" y="1905"/>
                    <a:pt x="1905" y="0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20"/>
            <p:cNvSpPr/>
            <p:nvPr/>
          </p:nvSpPr>
          <p:spPr>
            <a:xfrm>
              <a:off x="7030402" y="4034789"/>
              <a:ext cx="9525" cy="7619"/>
            </a:xfrm>
            <a:custGeom>
              <a:avLst/>
              <a:gdLst/>
              <a:ahLst/>
              <a:cxnLst/>
              <a:rect l="l" t="t" r="r" b="b"/>
              <a:pathLst>
                <a:path w="9525" h="7619" extrusionOk="0">
                  <a:moveTo>
                    <a:pt x="0" y="7620"/>
                  </a:moveTo>
                  <a:cubicBezTo>
                    <a:pt x="1905" y="4763"/>
                    <a:pt x="3810" y="2857"/>
                    <a:pt x="5715" y="0"/>
                  </a:cubicBezTo>
                  <a:cubicBezTo>
                    <a:pt x="6667" y="2857"/>
                    <a:pt x="8572" y="4763"/>
                    <a:pt x="9525" y="7620"/>
                  </a:cubicBezTo>
                  <a:cubicBezTo>
                    <a:pt x="9525" y="7620"/>
                    <a:pt x="9525" y="7620"/>
                    <a:pt x="9525" y="7620"/>
                  </a:cubicBezTo>
                  <a:cubicBezTo>
                    <a:pt x="6667" y="7620"/>
                    <a:pt x="3810" y="7620"/>
                    <a:pt x="0" y="7620"/>
                  </a:cubicBezTo>
                  <a:lnTo>
                    <a:pt x="0" y="7620"/>
                  </a:ln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20"/>
            <p:cNvSpPr/>
            <p:nvPr/>
          </p:nvSpPr>
          <p:spPr>
            <a:xfrm>
              <a:off x="7045642" y="4019126"/>
              <a:ext cx="3809" cy="6138"/>
            </a:xfrm>
            <a:custGeom>
              <a:avLst/>
              <a:gdLst/>
              <a:ahLst/>
              <a:cxnLst/>
              <a:rect l="l" t="t" r="r" b="b"/>
              <a:pathLst>
                <a:path w="3809" h="6138" extrusionOk="0">
                  <a:moveTo>
                    <a:pt x="3810" y="423"/>
                  </a:moveTo>
                  <a:cubicBezTo>
                    <a:pt x="2857" y="2328"/>
                    <a:pt x="2857" y="4233"/>
                    <a:pt x="1905" y="6138"/>
                  </a:cubicBezTo>
                  <a:cubicBezTo>
                    <a:pt x="952" y="6138"/>
                    <a:pt x="952" y="5186"/>
                    <a:pt x="0" y="5186"/>
                  </a:cubicBezTo>
                  <a:cubicBezTo>
                    <a:pt x="952" y="3281"/>
                    <a:pt x="2857" y="1376"/>
                    <a:pt x="3810" y="423"/>
                  </a:cubicBezTo>
                  <a:cubicBezTo>
                    <a:pt x="3810" y="-529"/>
                    <a:pt x="3810" y="423"/>
                    <a:pt x="3810" y="423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20"/>
            <p:cNvSpPr/>
            <p:nvPr/>
          </p:nvSpPr>
          <p:spPr>
            <a:xfrm>
              <a:off x="6993254" y="4037646"/>
              <a:ext cx="4762" cy="4762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0" y="4763"/>
                  </a:moveTo>
                  <a:cubicBezTo>
                    <a:pt x="1905" y="2858"/>
                    <a:pt x="2857" y="1905"/>
                    <a:pt x="4763" y="0"/>
                  </a:cubicBezTo>
                  <a:cubicBezTo>
                    <a:pt x="4763" y="0"/>
                    <a:pt x="4763" y="0"/>
                    <a:pt x="4763" y="0"/>
                  </a:cubicBezTo>
                  <a:cubicBezTo>
                    <a:pt x="2857" y="1905"/>
                    <a:pt x="952" y="3810"/>
                    <a:pt x="0" y="4763"/>
                  </a:cubicBezTo>
                  <a:cubicBezTo>
                    <a:pt x="0" y="4763"/>
                    <a:pt x="0" y="4763"/>
                    <a:pt x="0" y="4763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20"/>
            <p:cNvSpPr/>
            <p:nvPr/>
          </p:nvSpPr>
          <p:spPr>
            <a:xfrm>
              <a:off x="7029449" y="4042409"/>
              <a:ext cx="952" cy="1905"/>
            </a:xfrm>
            <a:custGeom>
              <a:avLst/>
              <a:gdLst/>
              <a:ahLst/>
              <a:cxnLst/>
              <a:rect l="l" t="t" r="r" b="b"/>
              <a:pathLst>
                <a:path w="952" h="1905" extrusionOk="0">
                  <a:moveTo>
                    <a:pt x="953" y="0"/>
                  </a:moveTo>
                  <a:cubicBezTo>
                    <a:pt x="953" y="953"/>
                    <a:pt x="0" y="953"/>
                    <a:pt x="0" y="1905"/>
                  </a:cubicBezTo>
                  <a:cubicBezTo>
                    <a:pt x="0" y="1905"/>
                    <a:pt x="953" y="953"/>
                    <a:pt x="953" y="0"/>
                  </a:cubicBezTo>
                  <a:cubicBezTo>
                    <a:pt x="953" y="0"/>
                    <a:pt x="953" y="0"/>
                    <a:pt x="953" y="0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0" name="Google Shape;1490;p20"/>
            <p:cNvSpPr/>
            <p:nvPr/>
          </p:nvSpPr>
          <p:spPr>
            <a:xfrm>
              <a:off x="7011352" y="4064317"/>
              <a:ext cx="952" cy="1904"/>
            </a:xfrm>
            <a:custGeom>
              <a:avLst/>
              <a:gdLst/>
              <a:ahLst/>
              <a:cxnLst/>
              <a:rect l="l" t="t" r="r" b="b"/>
              <a:pathLst>
                <a:path w="952" h="1904" extrusionOk="0">
                  <a:moveTo>
                    <a:pt x="0" y="1905"/>
                  </a:moveTo>
                  <a:cubicBezTo>
                    <a:pt x="0" y="952"/>
                    <a:pt x="953" y="952"/>
                    <a:pt x="953" y="0"/>
                  </a:cubicBezTo>
                  <a:cubicBezTo>
                    <a:pt x="953" y="952"/>
                    <a:pt x="953" y="952"/>
                    <a:pt x="0" y="1905"/>
                  </a:cubicBezTo>
                  <a:cubicBezTo>
                    <a:pt x="0" y="1905"/>
                    <a:pt x="0" y="1905"/>
                    <a:pt x="0" y="1905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1" name="Google Shape;1491;p20"/>
            <p:cNvSpPr/>
            <p:nvPr/>
          </p:nvSpPr>
          <p:spPr>
            <a:xfrm>
              <a:off x="7025639" y="4003356"/>
              <a:ext cx="952" cy="1905"/>
            </a:xfrm>
            <a:custGeom>
              <a:avLst/>
              <a:gdLst/>
              <a:ahLst/>
              <a:cxnLst/>
              <a:rect l="l" t="t" r="r" b="b"/>
              <a:pathLst>
                <a:path w="952" h="1905" extrusionOk="0">
                  <a:moveTo>
                    <a:pt x="0" y="1905"/>
                  </a:moveTo>
                  <a:cubicBezTo>
                    <a:pt x="0" y="953"/>
                    <a:pt x="953" y="953"/>
                    <a:pt x="953" y="0"/>
                  </a:cubicBezTo>
                  <a:cubicBezTo>
                    <a:pt x="953" y="0"/>
                    <a:pt x="953" y="953"/>
                    <a:pt x="0" y="1905"/>
                  </a:cubicBezTo>
                  <a:cubicBezTo>
                    <a:pt x="0" y="1905"/>
                    <a:pt x="0" y="1905"/>
                    <a:pt x="0" y="1905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2" name="Google Shape;1492;p20"/>
            <p:cNvSpPr/>
            <p:nvPr/>
          </p:nvSpPr>
          <p:spPr>
            <a:xfrm>
              <a:off x="6939914" y="4330064"/>
              <a:ext cx="952" cy="1904"/>
            </a:xfrm>
            <a:custGeom>
              <a:avLst/>
              <a:gdLst/>
              <a:ahLst/>
              <a:cxnLst/>
              <a:rect l="l" t="t" r="r" b="b"/>
              <a:pathLst>
                <a:path w="952" h="1904" extrusionOk="0">
                  <a:moveTo>
                    <a:pt x="953" y="0"/>
                  </a:moveTo>
                  <a:cubicBezTo>
                    <a:pt x="953" y="953"/>
                    <a:pt x="0" y="953"/>
                    <a:pt x="0" y="1905"/>
                  </a:cubicBezTo>
                  <a:cubicBezTo>
                    <a:pt x="0" y="953"/>
                    <a:pt x="953" y="0"/>
                    <a:pt x="953" y="0"/>
                  </a:cubicBezTo>
                  <a:cubicBezTo>
                    <a:pt x="953" y="0"/>
                    <a:pt x="953" y="0"/>
                    <a:pt x="953" y="0"/>
                  </a:cubicBezTo>
                  <a:close/>
                </a:path>
              </a:pathLst>
            </a:custGeom>
            <a:solidFill>
              <a:srgbClr val="B87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3" name="Google Shape;1493;p20"/>
            <p:cNvSpPr/>
            <p:nvPr/>
          </p:nvSpPr>
          <p:spPr>
            <a:xfrm>
              <a:off x="6802408" y="5154929"/>
              <a:ext cx="49558" cy="58102"/>
            </a:xfrm>
            <a:custGeom>
              <a:avLst/>
              <a:gdLst/>
              <a:ahLst/>
              <a:cxnLst/>
              <a:rect l="l" t="t" r="r" b="b"/>
              <a:pathLst>
                <a:path w="49558" h="58102" extrusionOk="0">
                  <a:moveTo>
                    <a:pt x="2251" y="58102"/>
                  </a:moveTo>
                  <a:cubicBezTo>
                    <a:pt x="-6322" y="28575"/>
                    <a:pt x="9871" y="7620"/>
                    <a:pt x="46066" y="0"/>
                  </a:cubicBezTo>
                  <a:cubicBezTo>
                    <a:pt x="57496" y="25717"/>
                    <a:pt x="40351" y="48577"/>
                    <a:pt x="2251" y="58102"/>
                  </a:cubicBezTo>
                  <a:close/>
                </a:path>
              </a:pathLst>
            </a:custGeom>
            <a:solidFill>
              <a:srgbClr val="DCDD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4" name="Google Shape;1494;p20"/>
            <p:cNvSpPr/>
            <p:nvPr/>
          </p:nvSpPr>
          <p:spPr>
            <a:xfrm>
              <a:off x="8057197" y="4555806"/>
              <a:ext cx="1904" cy="952"/>
            </a:xfrm>
            <a:custGeom>
              <a:avLst/>
              <a:gdLst/>
              <a:ahLst/>
              <a:cxnLst/>
              <a:rect l="l" t="t" r="r" b="b"/>
              <a:pathLst>
                <a:path w="1904" h="952" extrusionOk="0">
                  <a:moveTo>
                    <a:pt x="0" y="0"/>
                  </a:moveTo>
                  <a:cubicBezTo>
                    <a:pt x="952" y="0"/>
                    <a:pt x="952" y="953"/>
                    <a:pt x="1905" y="953"/>
                  </a:cubicBezTo>
                  <a:cubicBezTo>
                    <a:pt x="952" y="953"/>
                    <a:pt x="95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A39901A6-FCCB-49A1-A85D-2698D2FA19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719"/>
          <a:stretch/>
        </p:blipFill>
        <p:spPr>
          <a:xfrm>
            <a:off x="59343" y="426189"/>
            <a:ext cx="7971638" cy="4570822"/>
          </a:xfrm>
          <a:prstGeom prst="rect">
            <a:avLst/>
          </a:prstGeom>
        </p:spPr>
      </p:pic>
      <p:sp>
        <p:nvSpPr>
          <p:cNvPr id="494" name="مستطيل 493">
            <a:extLst>
              <a:ext uri="{FF2B5EF4-FFF2-40B4-BE49-F238E27FC236}">
                <a16:creationId xmlns:a16="http://schemas.microsoft.com/office/drawing/2014/main" id="{C0E81E40-6F0B-4E0C-9772-BD63E3A1CF26}"/>
              </a:ext>
            </a:extLst>
          </p:cNvPr>
          <p:cNvSpPr/>
          <p:nvPr/>
        </p:nvSpPr>
        <p:spPr>
          <a:xfrm>
            <a:off x="2981371" y="2409054"/>
            <a:ext cx="22429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800" b="0" cap="none" spc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تصفحي درسك صـ 90</a:t>
            </a:r>
          </a:p>
          <a:p>
            <a:pPr algn="ctr"/>
            <a:r>
              <a:rPr lang="ar-SA" sz="180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ماذا ستعرفين في درس اليوم</a:t>
            </a:r>
            <a:endParaRPr lang="ar-SA" sz="1800" b="0" cap="none" spc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74" name="مجموعة 473">
            <a:extLst>
              <a:ext uri="{FF2B5EF4-FFF2-40B4-BE49-F238E27FC236}">
                <a16:creationId xmlns:a16="http://schemas.microsoft.com/office/drawing/2014/main" id="{A392BD28-F0AB-4EDC-BB60-206F3EF2D844}"/>
              </a:ext>
            </a:extLst>
          </p:cNvPr>
          <p:cNvGrpSpPr/>
          <p:nvPr/>
        </p:nvGrpSpPr>
        <p:grpSpPr>
          <a:xfrm>
            <a:off x="7838357" y="720450"/>
            <a:ext cx="1682038" cy="417309"/>
            <a:chOff x="127098" y="6243485"/>
            <a:chExt cx="1682038" cy="417309"/>
          </a:xfrm>
        </p:grpSpPr>
        <p:sp>
          <p:nvSpPr>
            <p:cNvPr id="475" name="مربع نص 474">
              <a:extLst>
                <a:ext uri="{FF2B5EF4-FFF2-40B4-BE49-F238E27FC236}">
                  <a16:creationId xmlns:a16="http://schemas.microsoft.com/office/drawing/2014/main" id="{381D4DD8-9487-4E1A-AC7A-2A707AE79D61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76" name="صورة 475">
              <a:extLst>
                <a:ext uri="{FF2B5EF4-FFF2-40B4-BE49-F238E27FC236}">
                  <a16:creationId xmlns:a16="http://schemas.microsoft.com/office/drawing/2014/main" id="{548D2201-4EB4-4189-A4EE-F5C08F470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2A9E7940-F4D5-4AF6-8AF6-45FDE51D4A7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7113" y="2379346"/>
            <a:ext cx="1641076" cy="4409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AA05B92-4D49-464B-81F2-9C6A6DFA020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4601" y="2919779"/>
            <a:ext cx="2600733" cy="492576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33467587-5FF9-4DC1-A791-CFDBDDE695CF}"/>
              </a:ext>
            </a:extLst>
          </p:cNvPr>
          <p:cNvGrpSpPr/>
          <p:nvPr/>
        </p:nvGrpSpPr>
        <p:grpSpPr>
          <a:xfrm>
            <a:off x="6675940" y="478148"/>
            <a:ext cx="1034914" cy="1142897"/>
            <a:chOff x="6675940" y="478148"/>
            <a:chExt cx="1034914" cy="1142897"/>
          </a:xfrm>
        </p:grpSpPr>
        <p:grpSp>
          <p:nvGrpSpPr>
            <p:cNvPr id="1524" name="Google Shape;1524;p20"/>
            <p:cNvGrpSpPr/>
            <p:nvPr/>
          </p:nvGrpSpPr>
          <p:grpSpPr>
            <a:xfrm flipH="1">
              <a:off x="6675940" y="478148"/>
              <a:ext cx="1034914" cy="1142897"/>
              <a:chOff x="4944714" y="2179568"/>
              <a:chExt cx="1379885" cy="1531007"/>
            </a:xfrm>
          </p:grpSpPr>
          <p:sp>
            <p:nvSpPr>
              <p:cNvPr id="1525" name="Google Shape;1525;p20"/>
              <p:cNvSpPr/>
              <p:nvPr/>
            </p:nvSpPr>
            <p:spPr>
              <a:xfrm>
                <a:off x="4944714" y="2179568"/>
                <a:ext cx="1379885" cy="1531007"/>
              </a:xfrm>
              <a:custGeom>
                <a:avLst/>
                <a:gdLst/>
                <a:ahLst/>
                <a:cxnLst/>
                <a:rect l="l" t="t" r="r" b="b"/>
                <a:pathLst>
                  <a:path w="1379885" h="1531007" extrusionOk="0">
                    <a:moveTo>
                      <a:pt x="1068418" y="756989"/>
                    </a:moveTo>
                    <a:cubicBezTo>
                      <a:pt x="1075085" y="764609"/>
                      <a:pt x="1083658" y="770324"/>
                      <a:pt x="1088420" y="778896"/>
                    </a:cubicBezTo>
                    <a:cubicBezTo>
                      <a:pt x="1174145" y="917961"/>
                      <a:pt x="1260823" y="1057026"/>
                      <a:pt x="1343690" y="1197996"/>
                    </a:cubicBezTo>
                    <a:cubicBezTo>
                      <a:pt x="1362740" y="1230381"/>
                      <a:pt x="1367503" y="1270386"/>
                      <a:pt x="1379885" y="1311344"/>
                    </a:cubicBezTo>
                    <a:cubicBezTo>
                      <a:pt x="1346548" y="1317059"/>
                      <a:pt x="1319878" y="1322774"/>
                      <a:pt x="1292255" y="1326584"/>
                    </a:cubicBezTo>
                    <a:cubicBezTo>
                      <a:pt x="1065560" y="1363731"/>
                      <a:pt x="838865" y="1399926"/>
                      <a:pt x="612170" y="1437074"/>
                    </a:cubicBezTo>
                    <a:cubicBezTo>
                      <a:pt x="443578" y="1464696"/>
                      <a:pt x="274985" y="1492319"/>
                      <a:pt x="106393" y="1519941"/>
                    </a:cubicBezTo>
                    <a:cubicBezTo>
                      <a:pt x="83533" y="1523751"/>
                      <a:pt x="59720" y="1527561"/>
                      <a:pt x="36860" y="1530419"/>
                    </a:cubicBezTo>
                    <a:cubicBezTo>
                      <a:pt x="20668" y="1533276"/>
                      <a:pt x="14953" y="1525656"/>
                      <a:pt x="9238" y="1509464"/>
                    </a:cubicBezTo>
                    <a:cubicBezTo>
                      <a:pt x="-6002" y="1460886"/>
                      <a:pt x="13048" y="1416119"/>
                      <a:pt x="24478" y="1371351"/>
                    </a:cubicBezTo>
                    <a:cubicBezTo>
                      <a:pt x="60673" y="1222761"/>
                      <a:pt x="98773" y="1074171"/>
                      <a:pt x="135920" y="924629"/>
                    </a:cubicBezTo>
                    <a:cubicBezTo>
                      <a:pt x="138778" y="914151"/>
                      <a:pt x="138778" y="902721"/>
                      <a:pt x="136873" y="893196"/>
                    </a:cubicBezTo>
                    <a:cubicBezTo>
                      <a:pt x="94963" y="672216"/>
                      <a:pt x="53053" y="452189"/>
                      <a:pt x="10190" y="232161"/>
                    </a:cubicBezTo>
                    <a:cubicBezTo>
                      <a:pt x="7333" y="217874"/>
                      <a:pt x="5428" y="204539"/>
                      <a:pt x="2570" y="190251"/>
                    </a:cubicBezTo>
                    <a:cubicBezTo>
                      <a:pt x="-3145" y="159771"/>
                      <a:pt x="-1240" y="155961"/>
                      <a:pt x="28288" y="151199"/>
                    </a:cubicBezTo>
                    <a:cubicBezTo>
                      <a:pt x="103535" y="138816"/>
                      <a:pt x="178783" y="126434"/>
                      <a:pt x="253078" y="114051"/>
                    </a:cubicBezTo>
                    <a:cubicBezTo>
                      <a:pt x="477868" y="76904"/>
                      <a:pt x="701705" y="39756"/>
                      <a:pt x="926495" y="2609"/>
                    </a:cubicBezTo>
                    <a:cubicBezTo>
                      <a:pt x="962690" y="-3106"/>
                      <a:pt x="968405" y="-2154"/>
                      <a:pt x="974120" y="34041"/>
                    </a:cubicBezTo>
                    <a:cubicBezTo>
                      <a:pt x="982693" y="83571"/>
                      <a:pt x="985550" y="134054"/>
                      <a:pt x="993170" y="183584"/>
                    </a:cubicBezTo>
                    <a:cubicBezTo>
                      <a:pt x="1008410" y="288359"/>
                      <a:pt x="1023650" y="393134"/>
                      <a:pt x="1039843" y="496956"/>
                    </a:cubicBezTo>
                    <a:cubicBezTo>
                      <a:pt x="1051273" y="568394"/>
                      <a:pt x="1063655" y="638879"/>
                      <a:pt x="1076038" y="709364"/>
                    </a:cubicBezTo>
                    <a:cubicBezTo>
                      <a:pt x="1076990" y="716984"/>
                      <a:pt x="1081753" y="724604"/>
                      <a:pt x="1086515" y="735081"/>
                    </a:cubicBezTo>
                    <a:cubicBezTo>
                      <a:pt x="1082705" y="737939"/>
                      <a:pt x="1076990" y="741749"/>
                      <a:pt x="1070323" y="746511"/>
                    </a:cubicBezTo>
                    <a:cubicBezTo>
                      <a:pt x="994123" y="759846"/>
                      <a:pt x="918875" y="773181"/>
                      <a:pt x="842675" y="787469"/>
                    </a:cubicBezTo>
                    <a:cubicBezTo>
                      <a:pt x="836008" y="788421"/>
                      <a:pt x="828388" y="788421"/>
                      <a:pt x="821720" y="789374"/>
                    </a:cubicBezTo>
                    <a:cubicBezTo>
                      <a:pt x="714088" y="807471"/>
                      <a:pt x="606455" y="825569"/>
                      <a:pt x="498823" y="844619"/>
                    </a:cubicBezTo>
                    <a:cubicBezTo>
                      <a:pt x="430243" y="857001"/>
                      <a:pt x="360710" y="869384"/>
                      <a:pt x="292130" y="882719"/>
                    </a:cubicBezTo>
                    <a:cubicBezTo>
                      <a:pt x="258793" y="888434"/>
                      <a:pt x="225455" y="894149"/>
                      <a:pt x="192118" y="899864"/>
                    </a:cubicBezTo>
                    <a:cubicBezTo>
                      <a:pt x="173068" y="897006"/>
                      <a:pt x="168305" y="908436"/>
                      <a:pt x="164495" y="923676"/>
                    </a:cubicBezTo>
                    <a:cubicBezTo>
                      <a:pt x="128300" y="1069409"/>
                      <a:pt x="92105" y="1215141"/>
                      <a:pt x="56863" y="1360874"/>
                    </a:cubicBezTo>
                    <a:cubicBezTo>
                      <a:pt x="51148" y="1385639"/>
                      <a:pt x="44480" y="1409451"/>
                      <a:pt x="38765" y="1435169"/>
                    </a:cubicBezTo>
                    <a:cubicBezTo>
                      <a:pt x="202595" y="1408499"/>
                      <a:pt x="362615" y="1382781"/>
                      <a:pt x="523588" y="1357064"/>
                    </a:cubicBezTo>
                    <a:cubicBezTo>
                      <a:pt x="635030" y="1338966"/>
                      <a:pt x="745520" y="1321821"/>
                      <a:pt x="856963" y="1303724"/>
                    </a:cubicBezTo>
                    <a:cubicBezTo>
                      <a:pt x="856963" y="1300866"/>
                      <a:pt x="856010" y="1298009"/>
                      <a:pt x="856010" y="1295151"/>
                    </a:cubicBezTo>
                    <a:cubicBezTo>
                      <a:pt x="742663" y="1306581"/>
                      <a:pt x="631220" y="1329441"/>
                      <a:pt x="519778" y="1348491"/>
                    </a:cubicBezTo>
                    <a:cubicBezTo>
                      <a:pt x="509300" y="1345634"/>
                      <a:pt x="497870" y="1343729"/>
                      <a:pt x="485488" y="1340871"/>
                    </a:cubicBezTo>
                    <a:cubicBezTo>
                      <a:pt x="495965" y="1317059"/>
                      <a:pt x="504538" y="1297056"/>
                      <a:pt x="512158" y="1277054"/>
                    </a:cubicBezTo>
                    <a:cubicBezTo>
                      <a:pt x="518825" y="1258956"/>
                      <a:pt x="532160" y="1250384"/>
                      <a:pt x="551210" y="1248479"/>
                    </a:cubicBezTo>
                    <a:cubicBezTo>
                      <a:pt x="570260" y="1246574"/>
                      <a:pt x="588358" y="1243716"/>
                      <a:pt x="606455" y="1240859"/>
                    </a:cubicBezTo>
                    <a:cubicBezTo>
                      <a:pt x="667415" y="1231334"/>
                      <a:pt x="728375" y="1220856"/>
                      <a:pt x="789335" y="1212284"/>
                    </a:cubicBezTo>
                    <a:cubicBezTo>
                      <a:pt x="801718" y="1210379"/>
                      <a:pt x="816958" y="1209426"/>
                      <a:pt x="825530" y="1216094"/>
                    </a:cubicBezTo>
                    <a:cubicBezTo>
                      <a:pt x="853153" y="1234191"/>
                      <a:pt x="877918" y="1256099"/>
                      <a:pt x="909350" y="1279911"/>
                    </a:cubicBezTo>
                    <a:cubicBezTo>
                      <a:pt x="889348" y="1285626"/>
                      <a:pt x="876965" y="1289436"/>
                      <a:pt x="864583" y="1293246"/>
                    </a:cubicBezTo>
                    <a:cubicBezTo>
                      <a:pt x="865535" y="1296104"/>
                      <a:pt x="865535" y="1298961"/>
                      <a:pt x="866488" y="1301819"/>
                    </a:cubicBezTo>
                    <a:cubicBezTo>
                      <a:pt x="1021745" y="1276101"/>
                      <a:pt x="1177003" y="1250384"/>
                      <a:pt x="1334165" y="1224666"/>
                    </a:cubicBezTo>
                    <a:cubicBezTo>
                      <a:pt x="1319878" y="1200854"/>
                      <a:pt x="1309400" y="1182756"/>
                      <a:pt x="1298923" y="1164659"/>
                    </a:cubicBezTo>
                    <a:cubicBezTo>
                      <a:pt x="1267490" y="1114176"/>
                      <a:pt x="1236058" y="1063694"/>
                      <a:pt x="1204625" y="1013211"/>
                    </a:cubicBezTo>
                    <a:cubicBezTo>
                      <a:pt x="1155095" y="933201"/>
                      <a:pt x="1105565" y="852239"/>
                      <a:pt x="1056988" y="772229"/>
                    </a:cubicBezTo>
                    <a:cubicBezTo>
                      <a:pt x="1055083" y="766514"/>
                      <a:pt x="1054130" y="761751"/>
                      <a:pt x="1051273" y="754131"/>
                    </a:cubicBezTo>
                    <a:cubicBezTo>
                      <a:pt x="1057940" y="756989"/>
                      <a:pt x="1062703" y="756989"/>
                      <a:pt x="1068418" y="756989"/>
                    </a:cubicBezTo>
                    <a:close/>
                    <a:moveTo>
                      <a:pt x="1051273" y="736986"/>
                    </a:moveTo>
                    <a:cubicBezTo>
                      <a:pt x="1049368" y="726509"/>
                      <a:pt x="1047463" y="717936"/>
                      <a:pt x="1045558" y="710316"/>
                    </a:cubicBezTo>
                    <a:cubicBezTo>
                      <a:pt x="1038890" y="682694"/>
                      <a:pt x="1031270" y="656024"/>
                      <a:pt x="1026508" y="628401"/>
                    </a:cubicBezTo>
                    <a:cubicBezTo>
                      <a:pt x="1019840" y="582681"/>
                      <a:pt x="1016030" y="536961"/>
                      <a:pt x="1009363" y="491241"/>
                    </a:cubicBezTo>
                    <a:cubicBezTo>
                      <a:pt x="998885" y="422661"/>
                      <a:pt x="985550" y="354081"/>
                      <a:pt x="975073" y="285501"/>
                    </a:cubicBezTo>
                    <a:cubicBezTo>
                      <a:pt x="965548" y="217874"/>
                      <a:pt x="958880" y="149294"/>
                      <a:pt x="951260" y="81666"/>
                    </a:cubicBezTo>
                    <a:cubicBezTo>
                      <a:pt x="949355" y="64521"/>
                      <a:pt x="946498" y="47376"/>
                      <a:pt x="940783" y="31184"/>
                    </a:cubicBezTo>
                    <a:cubicBezTo>
                      <a:pt x="938878" y="25469"/>
                      <a:pt x="928400" y="18801"/>
                      <a:pt x="922685" y="19754"/>
                    </a:cubicBezTo>
                    <a:cubicBezTo>
                      <a:pt x="852200" y="30231"/>
                      <a:pt x="781715" y="41661"/>
                      <a:pt x="712183" y="53091"/>
                    </a:cubicBezTo>
                    <a:cubicBezTo>
                      <a:pt x="557878" y="78809"/>
                      <a:pt x="403573" y="105479"/>
                      <a:pt x="249268" y="131196"/>
                    </a:cubicBezTo>
                    <a:cubicBezTo>
                      <a:pt x="175925" y="143579"/>
                      <a:pt x="102583" y="155009"/>
                      <a:pt x="29240" y="167391"/>
                    </a:cubicBezTo>
                    <a:cubicBezTo>
                      <a:pt x="29240" y="173106"/>
                      <a:pt x="28288" y="177869"/>
                      <a:pt x="29240" y="182631"/>
                    </a:cubicBezTo>
                    <a:cubicBezTo>
                      <a:pt x="48290" y="283596"/>
                      <a:pt x="68293" y="385514"/>
                      <a:pt x="88295" y="486479"/>
                    </a:cubicBezTo>
                    <a:cubicBezTo>
                      <a:pt x="102583" y="558869"/>
                      <a:pt x="117823" y="631259"/>
                      <a:pt x="132110" y="704601"/>
                    </a:cubicBezTo>
                    <a:cubicBezTo>
                      <a:pt x="142588" y="758894"/>
                      <a:pt x="152113" y="814139"/>
                      <a:pt x="161638" y="868431"/>
                    </a:cubicBezTo>
                    <a:cubicBezTo>
                      <a:pt x="164495" y="882719"/>
                      <a:pt x="167353" y="894149"/>
                      <a:pt x="186403" y="890339"/>
                    </a:cubicBezTo>
                    <a:cubicBezTo>
                      <a:pt x="243553" y="878909"/>
                      <a:pt x="299750" y="868431"/>
                      <a:pt x="356900" y="858906"/>
                    </a:cubicBezTo>
                    <a:cubicBezTo>
                      <a:pt x="472153" y="838904"/>
                      <a:pt x="588358" y="820806"/>
                      <a:pt x="703610" y="800804"/>
                    </a:cubicBezTo>
                    <a:cubicBezTo>
                      <a:pt x="817910" y="777944"/>
                      <a:pt x="932210" y="757941"/>
                      <a:pt x="1051273" y="736986"/>
                    </a:cubicBezTo>
                    <a:close/>
                    <a:moveTo>
                      <a:pt x="1332260" y="1243716"/>
                    </a:moveTo>
                    <a:cubicBezTo>
                      <a:pt x="1260823" y="1254194"/>
                      <a:pt x="1194148" y="1263719"/>
                      <a:pt x="1126520" y="1275149"/>
                    </a:cubicBezTo>
                    <a:cubicBezTo>
                      <a:pt x="992218" y="1298961"/>
                      <a:pt x="856963" y="1322774"/>
                      <a:pt x="722660" y="1347539"/>
                    </a:cubicBezTo>
                    <a:cubicBezTo>
                      <a:pt x="708373" y="1350396"/>
                      <a:pt x="695038" y="1354206"/>
                      <a:pt x="680750" y="1356111"/>
                    </a:cubicBezTo>
                    <a:cubicBezTo>
                      <a:pt x="671225" y="1357064"/>
                      <a:pt x="660748" y="1353254"/>
                      <a:pt x="650270" y="1354206"/>
                    </a:cubicBezTo>
                    <a:cubicBezTo>
                      <a:pt x="615028" y="1359921"/>
                      <a:pt x="579785" y="1366589"/>
                      <a:pt x="544543" y="1372304"/>
                    </a:cubicBezTo>
                    <a:cubicBezTo>
                      <a:pt x="441673" y="1389449"/>
                      <a:pt x="338803" y="1405641"/>
                      <a:pt x="234980" y="1421834"/>
                    </a:cubicBezTo>
                    <a:cubicBezTo>
                      <a:pt x="178783" y="1430406"/>
                      <a:pt x="122585" y="1438979"/>
                      <a:pt x="66388" y="1448504"/>
                    </a:cubicBezTo>
                    <a:cubicBezTo>
                      <a:pt x="54958" y="1450409"/>
                      <a:pt x="37813" y="1457076"/>
                      <a:pt x="35908" y="1465649"/>
                    </a:cubicBezTo>
                    <a:cubicBezTo>
                      <a:pt x="32098" y="1478031"/>
                      <a:pt x="38765" y="1494224"/>
                      <a:pt x="41623" y="1508511"/>
                    </a:cubicBezTo>
                    <a:cubicBezTo>
                      <a:pt x="42575" y="1510416"/>
                      <a:pt x="51148" y="1513274"/>
                      <a:pt x="54958" y="1512321"/>
                    </a:cubicBezTo>
                    <a:cubicBezTo>
                      <a:pt x="71150" y="1509464"/>
                      <a:pt x="86390" y="1503749"/>
                      <a:pt x="102583" y="1501844"/>
                    </a:cubicBezTo>
                    <a:cubicBezTo>
                      <a:pt x="159733" y="1493271"/>
                      <a:pt x="216883" y="1486604"/>
                      <a:pt x="274033" y="1477079"/>
                    </a:cubicBezTo>
                    <a:cubicBezTo>
                      <a:pt x="377855" y="1460886"/>
                      <a:pt x="481678" y="1441836"/>
                      <a:pt x="586453" y="1425644"/>
                    </a:cubicBezTo>
                    <a:cubicBezTo>
                      <a:pt x="654080" y="1415166"/>
                      <a:pt x="721708" y="1403736"/>
                      <a:pt x="789335" y="1392306"/>
                    </a:cubicBezTo>
                    <a:cubicBezTo>
                      <a:pt x="873155" y="1378971"/>
                      <a:pt x="956975" y="1364684"/>
                      <a:pt x="1040795" y="1350396"/>
                    </a:cubicBezTo>
                    <a:cubicBezTo>
                      <a:pt x="1090325" y="1341824"/>
                      <a:pt x="1140808" y="1334204"/>
                      <a:pt x="1190338" y="1325631"/>
                    </a:cubicBezTo>
                    <a:cubicBezTo>
                      <a:pt x="1239868" y="1317059"/>
                      <a:pt x="1289398" y="1308486"/>
                      <a:pt x="1340833" y="1299914"/>
                    </a:cubicBezTo>
                    <a:cubicBezTo>
                      <a:pt x="1337975" y="1279911"/>
                      <a:pt x="1335118" y="1261814"/>
                      <a:pt x="1332260" y="1243716"/>
                    </a:cubicBezTo>
                    <a:close/>
                    <a:moveTo>
                      <a:pt x="517873" y="1334204"/>
                    </a:moveTo>
                    <a:cubicBezTo>
                      <a:pt x="636935" y="1315154"/>
                      <a:pt x="750283" y="1296104"/>
                      <a:pt x="864583" y="1278006"/>
                    </a:cubicBezTo>
                    <a:cubicBezTo>
                      <a:pt x="865535" y="1275149"/>
                      <a:pt x="866488" y="1271339"/>
                      <a:pt x="867440" y="1268481"/>
                    </a:cubicBezTo>
                    <a:cubicBezTo>
                      <a:pt x="844580" y="1256099"/>
                      <a:pt x="819815" y="1232286"/>
                      <a:pt x="797908" y="1233239"/>
                    </a:cubicBezTo>
                    <a:cubicBezTo>
                      <a:pt x="717898" y="1238954"/>
                      <a:pt x="637888" y="1254194"/>
                      <a:pt x="557878" y="1265624"/>
                    </a:cubicBezTo>
                    <a:cubicBezTo>
                      <a:pt x="552163" y="1266576"/>
                      <a:pt x="544543" y="1269434"/>
                      <a:pt x="542638" y="1274196"/>
                    </a:cubicBezTo>
                    <a:cubicBezTo>
                      <a:pt x="534065" y="1291341"/>
                      <a:pt x="527398" y="1310391"/>
                      <a:pt x="517873" y="1334204"/>
                    </a:cubicBezTo>
                    <a:close/>
                  </a:path>
                </a:pathLst>
              </a:custGeom>
              <a:solidFill>
                <a:srgbClr val="100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6" name="Google Shape;1526;p20"/>
              <p:cNvSpPr/>
              <p:nvPr/>
            </p:nvSpPr>
            <p:spPr>
              <a:xfrm>
                <a:off x="5688329" y="2927984"/>
                <a:ext cx="326707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326707" h="121920" extrusionOk="0">
                    <a:moveTo>
                      <a:pt x="324802" y="8573"/>
                    </a:moveTo>
                    <a:cubicBezTo>
                      <a:pt x="319088" y="8573"/>
                      <a:pt x="314325" y="8573"/>
                      <a:pt x="306705" y="8573"/>
                    </a:cubicBezTo>
                    <a:cubicBezTo>
                      <a:pt x="308610" y="15240"/>
                      <a:pt x="310515" y="20955"/>
                      <a:pt x="312420" y="26670"/>
                    </a:cubicBezTo>
                    <a:cubicBezTo>
                      <a:pt x="308610" y="26670"/>
                      <a:pt x="304800" y="26670"/>
                      <a:pt x="301942" y="25718"/>
                    </a:cubicBezTo>
                    <a:cubicBezTo>
                      <a:pt x="292417" y="23813"/>
                      <a:pt x="282892" y="17145"/>
                      <a:pt x="274320" y="19050"/>
                    </a:cubicBezTo>
                    <a:cubicBezTo>
                      <a:pt x="257175" y="23813"/>
                      <a:pt x="240982" y="32385"/>
                      <a:pt x="224790" y="39053"/>
                    </a:cubicBezTo>
                    <a:cubicBezTo>
                      <a:pt x="223838" y="40958"/>
                      <a:pt x="223838" y="42863"/>
                      <a:pt x="222885" y="44768"/>
                    </a:cubicBezTo>
                    <a:cubicBezTo>
                      <a:pt x="234315" y="48578"/>
                      <a:pt x="246697" y="52388"/>
                      <a:pt x="258127" y="56198"/>
                    </a:cubicBezTo>
                    <a:cubicBezTo>
                      <a:pt x="265747" y="58103"/>
                      <a:pt x="276225" y="58103"/>
                      <a:pt x="279082" y="62865"/>
                    </a:cubicBezTo>
                    <a:cubicBezTo>
                      <a:pt x="290513" y="81915"/>
                      <a:pt x="300038" y="101918"/>
                      <a:pt x="310515" y="121920"/>
                    </a:cubicBezTo>
                    <a:cubicBezTo>
                      <a:pt x="300990" y="109538"/>
                      <a:pt x="290513" y="99060"/>
                      <a:pt x="282892" y="85725"/>
                    </a:cubicBezTo>
                    <a:cubicBezTo>
                      <a:pt x="274320" y="69533"/>
                      <a:pt x="262890" y="66675"/>
                      <a:pt x="245745" y="68580"/>
                    </a:cubicBezTo>
                    <a:cubicBezTo>
                      <a:pt x="163830" y="80010"/>
                      <a:pt x="81915" y="90488"/>
                      <a:pt x="0" y="101918"/>
                    </a:cubicBezTo>
                    <a:cubicBezTo>
                      <a:pt x="7620" y="95250"/>
                      <a:pt x="14288" y="86678"/>
                      <a:pt x="23813" y="83820"/>
                    </a:cubicBezTo>
                    <a:cubicBezTo>
                      <a:pt x="47625" y="77153"/>
                      <a:pt x="73342" y="74295"/>
                      <a:pt x="98107" y="68580"/>
                    </a:cubicBezTo>
                    <a:cubicBezTo>
                      <a:pt x="104775" y="66675"/>
                      <a:pt x="110490" y="60008"/>
                      <a:pt x="115252" y="56198"/>
                    </a:cubicBezTo>
                    <a:cubicBezTo>
                      <a:pt x="108585" y="50483"/>
                      <a:pt x="103822" y="45720"/>
                      <a:pt x="99060" y="40958"/>
                    </a:cubicBezTo>
                    <a:cubicBezTo>
                      <a:pt x="175260" y="27623"/>
                      <a:pt x="250507" y="14288"/>
                      <a:pt x="326707" y="0"/>
                    </a:cubicBezTo>
                    <a:cubicBezTo>
                      <a:pt x="325755" y="2858"/>
                      <a:pt x="324802" y="5715"/>
                      <a:pt x="324802" y="8573"/>
                    </a:cubicBezTo>
                    <a:close/>
                    <a:moveTo>
                      <a:pt x="132397" y="46673"/>
                    </a:moveTo>
                    <a:cubicBezTo>
                      <a:pt x="130492" y="47625"/>
                      <a:pt x="129540" y="48578"/>
                      <a:pt x="128588" y="49530"/>
                    </a:cubicBezTo>
                    <a:cubicBezTo>
                      <a:pt x="128588" y="50483"/>
                      <a:pt x="129540" y="51435"/>
                      <a:pt x="130492" y="53340"/>
                    </a:cubicBezTo>
                    <a:cubicBezTo>
                      <a:pt x="131445" y="52388"/>
                      <a:pt x="133350" y="51435"/>
                      <a:pt x="134302" y="49530"/>
                    </a:cubicBezTo>
                    <a:cubicBezTo>
                      <a:pt x="135255" y="49530"/>
                      <a:pt x="133350" y="48578"/>
                      <a:pt x="132397" y="46673"/>
                    </a:cubicBez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7" name="Google Shape;1527;p20"/>
              <p:cNvSpPr/>
              <p:nvPr/>
            </p:nvSpPr>
            <p:spPr>
              <a:xfrm>
                <a:off x="4983479" y="2946695"/>
                <a:ext cx="1294447" cy="669946"/>
              </a:xfrm>
              <a:custGeom>
                <a:avLst/>
                <a:gdLst/>
                <a:ahLst/>
                <a:cxnLst/>
                <a:rect l="l" t="t" r="r" b="b"/>
                <a:pathLst>
                  <a:path w="1294447" h="669946" extrusionOk="0">
                    <a:moveTo>
                      <a:pt x="1015365" y="103209"/>
                    </a:moveTo>
                    <a:cubicBezTo>
                      <a:pt x="1004888" y="83206"/>
                      <a:pt x="995363" y="63204"/>
                      <a:pt x="983933" y="44154"/>
                    </a:cubicBezTo>
                    <a:cubicBezTo>
                      <a:pt x="981075" y="39391"/>
                      <a:pt x="969645" y="40344"/>
                      <a:pt x="962977" y="37486"/>
                    </a:cubicBezTo>
                    <a:cubicBezTo>
                      <a:pt x="951548" y="33676"/>
                      <a:pt x="939165" y="29866"/>
                      <a:pt x="927735" y="26056"/>
                    </a:cubicBezTo>
                    <a:cubicBezTo>
                      <a:pt x="928688" y="24151"/>
                      <a:pt x="928688" y="22246"/>
                      <a:pt x="929640" y="20341"/>
                    </a:cubicBezTo>
                    <a:cubicBezTo>
                      <a:pt x="945833" y="13674"/>
                      <a:pt x="962025" y="5101"/>
                      <a:pt x="979170" y="339"/>
                    </a:cubicBezTo>
                    <a:cubicBezTo>
                      <a:pt x="986790" y="-1566"/>
                      <a:pt x="997268" y="5101"/>
                      <a:pt x="1006793" y="7006"/>
                    </a:cubicBezTo>
                    <a:cubicBezTo>
                      <a:pt x="1010602" y="7959"/>
                      <a:pt x="1014413" y="7006"/>
                      <a:pt x="1017270" y="7959"/>
                    </a:cubicBezTo>
                    <a:cubicBezTo>
                      <a:pt x="1066800" y="87969"/>
                      <a:pt x="1115377" y="168931"/>
                      <a:pt x="1164908" y="248941"/>
                    </a:cubicBezTo>
                    <a:cubicBezTo>
                      <a:pt x="1196340" y="299424"/>
                      <a:pt x="1227773" y="349906"/>
                      <a:pt x="1259205" y="400389"/>
                    </a:cubicBezTo>
                    <a:cubicBezTo>
                      <a:pt x="1270635" y="418486"/>
                      <a:pt x="1280160" y="436584"/>
                      <a:pt x="1294448" y="460396"/>
                    </a:cubicBezTo>
                    <a:cubicBezTo>
                      <a:pt x="1138238" y="486114"/>
                      <a:pt x="982980" y="511831"/>
                      <a:pt x="826770" y="537549"/>
                    </a:cubicBezTo>
                    <a:cubicBezTo>
                      <a:pt x="825818" y="534691"/>
                      <a:pt x="825818" y="531834"/>
                      <a:pt x="824865" y="528976"/>
                    </a:cubicBezTo>
                    <a:cubicBezTo>
                      <a:pt x="837248" y="525166"/>
                      <a:pt x="850583" y="521356"/>
                      <a:pt x="869633" y="515641"/>
                    </a:cubicBezTo>
                    <a:cubicBezTo>
                      <a:pt x="838200" y="490876"/>
                      <a:pt x="813435" y="469921"/>
                      <a:pt x="785813" y="451824"/>
                    </a:cubicBezTo>
                    <a:cubicBezTo>
                      <a:pt x="776288" y="446109"/>
                      <a:pt x="761048" y="447061"/>
                      <a:pt x="749618" y="448014"/>
                    </a:cubicBezTo>
                    <a:cubicBezTo>
                      <a:pt x="688658" y="456586"/>
                      <a:pt x="627698" y="467064"/>
                      <a:pt x="566738" y="476589"/>
                    </a:cubicBezTo>
                    <a:cubicBezTo>
                      <a:pt x="548640" y="479446"/>
                      <a:pt x="529590" y="482304"/>
                      <a:pt x="511492" y="484209"/>
                    </a:cubicBezTo>
                    <a:cubicBezTo>
                      <a:pt x="493395" y="486114"/>
                      <a:pt x="480060" y="494686"/>
                      <a:pt x="472440" y="512784"/>
                    </a:cubicBezTo>
                    <a:cubicBezTo>
                      <a:pt x="464820" y="532786"/>
                      <a:pt x="455295" y="552789"/>
                      <a:pt x="445770" y="576601"/>
                    </a:cubicBezTo>
                    <a:cubicBezTo>
                      <a:pt x="458152" y="579459"/>
                      <a:pt x="468630" y="581364"/>
                      <a:pt x="480060" y="584221"/>
                    </a:cubicBezTo>
                    <a:cubicBezTo>
                      <a:pt x="481965" y="587079"/>
                      <a:pt x="482917" y="589936"/>
                      <a:pt x="484823" y="591841"/>
                    </a:cubicBezTo>
                    <a:cubicBezTo>
                      <a:pt x="324803" y="617559"/>
                      <a:pt x="163830" y="644229"/>
                      <a:pt x="0" y="669946"/>
                    </a:cubicBezTo>
                    <a:cubicBezTo>
                      <a:pt x="6667" y="644229"/>
                      <a:pt x="12383" y="620416"/>
                      <a:pt x="18098" y="595651"/>
                    </a:cubicBezTo>
                    <a:cubicBezTo>
                      <a:pt x="54292" y="449919"/>
                      <a:pt x="90488" y="304186"/>
                      <a:pt x="125730" y="158454"/>
                    </a:cubicBezTo>
                    <a:cubicBezTo>
                      <a:pt x="129540" y="143214"/>
                      <a:pt x="134303" y="131784"/>
                      <a:pt x="153353" y="134641"/>
                    </a:cubicBezTo>
                    <a:cubicBezTo>
                      <a:pt x="157163" y="143214"/>
                      <a:pt x="160020" y="151786"/>
                      <a:pt x="163830" y="159406"/>
                    </a:cubicBezTo>
                    <a:cubicBezTo>
                      <a:pt x="163830" y="173694"/>
                      <a:pt x="165735" y="187981"/>
                      <a:pt x="163830" y="202269"/>
                    </a:cubicBezTo>
                    <a:cubicBezTo>
                      <a:pt x="160973" y="221319"/>
                      <a:pt x="154305" y="240369"/>
                      <a:pt x="150495" y="259419"/>
                    </a:cubicBezTo>
                    <a:cubicBezTo>
                      <a:pt x="133350" y="335619"/>
                      <a:pt x="116205" y="412771"/>
                      <a:pt x="99060" y="489924"/>
                    </a:cubicBezTo>
                    <a:cubicBezTo>
                      <a:pt x="97155" y="497544"/>
                      <a:pt x="95250" y="509926"/>
                      <a:pt x="99060" y="512784"/>
                    </a:cubicBezTo>
                    <a:cubicBezTo>
                      <a:pt x="104775" y="516594"/>
                      <a:pt x="115253" y="515641"/>
                      <a:pt x="122873" y="514689"/>
                    </a:cubicBezTo>
                    <a:cubicBezTo>
                      <a:pt x="202883" y="505164"/>
                      <a:pt x="281940" y="494686"/>
                      <a:pt x="361950" y="484209"/>
                    </a:cubicBezTo>
                    <a:cubicBezTo>
                      <a:pt x="390525" y="497544"/>
                      <a:pt x="391478" y="499449"/>
                      <a:pt x="371475" y="522309"/>
                    </a:cubicBezTo>
                    <a:cubicBezTo>
                      <a:pt x="381953" y="525166"/>
                      <a:pt x="390525" y="527071"/>
                      <a:pt x="401002" y="528976"/>
                    </a:cubicBezTo>
                    <a:cubicBezTo>
                      <a:pt x="372428" y="533739"/>
                      <a:pt x="345758" y="538501"/>
                      <a:pt x="319088" y="543264"/>
                    </a:cubicBezTo>
                    <a:cubicBezTo>
                      <a:pt x="319088" y="545169"/>
                      <a:pt x="319088" y="548026"/>
                      <a:pt x="320040" y="549931"/>
                    </a:cubicBezTo>
                    <a:cubicBezTo>
                      <a:pt x="332423" y="555646"/>
                      <a:pt x="345758" y="561361"/>
                      <a:pt x="358140" y="567076"/>
                    </a:cubicBezTo>
                    <a:cubicBezTo>
                      <a:pt x="377190" y="572791"/>
                      <a:pt x="398145" y="575649"/>
                      <a:pt x="405765" y="547074"/>
                    </a:cubicBezTo>
                    <a:cubicBezTo>
                      <a:pt x="408623" y="536596"/>
                      <a:pt x="416242" y="528024"/>
                      <a:pt x="422910" y="519451"/>
                    </a:cubicBezTo>
                    <a:cubicBezTo>
                      <a:pt x="426720" y="514689"/>
                      <a:pt x="432435" y="510879"/>
                      <a:pt x="438150" y="507069"/>
                    </a:cubicBezTo>
                    <a:cubicBezTo>
                      <a:pt x="440055" y="512784"/>
                      <a:pt x="442913" y="517546"/>
                      <a:pt x="448627" y="529929"/>
                    </a:cubicBezTo>
                    <a:cubicBezTo>
                      <a:pt x="451485" y="513736"/>
                      <a:pt x="454342" y="504211"/>
                      <a:pt x="454342" y="493734"/>
                    </a:cubicBezTo>
                    <a:cubicBezTo>
                      <a:pt x="454342" y="486114"/>
                      <a:pt x="450533" y="478494"/>
                      <a:pt x="448627" y="470874"/>
                    </a:cubicBezTo>
                    <a:cubicBezTo>
                      <a:pt x="487680" y="465159"/>
                      <a:pt x="527685" y="459444"/>
                      <a:pt x="566738" y="454681"/>
                    </a:cubicBezTo>
                    <a:cubicBezTo>
                      <a:pt x="667702" y="440394"/>
                      <a:pt x="769620" y="427059"/>
                      <a:pt x="870585" y="413724"/>
                    </a:cubicBezTo>
                    <a:cubicBezTo>
                      <a:pt x="947738" y="403246"/>
                      <a:pt x="1024890" y="393721"/>
                      <a:pt x="1102043" y="384196"/>
                    </a:cubicBezTo>
                    <a:cubicBezTo>
                      <a:pt x="1125855" y="381339"/>
                      <a:pt x="1149668" y="377529"/>
                      <a:pt x="1177290" y="373719"/>
                    </a:cubicBezTo>
                    <a:cubicBezTo>
                      <a:pt x="1122045" y="281326"/>
                      <a:pt x="1069658" y="193696"/>
                      <a:pt x="1017270" y="107019"/>
                    </a:cubicBezTo>
                    <a:cubicBezTo>
                      <a:pt x="1015365" y="106066"/>
                      <a:pt x="1015365" y="104161"/>
                      <a:pt x="1015365" y="103209"/>
                    </a:cubicBezTo>
                    <a:lnTo>
                      <a:pt x="1015365" y="103209"/>
                    </a:lnTo>
                    <a:close/>
                    <a:moveTo>
                      <a:pt x="426720" y="545169"/>
                    </a:moveTo>
                    <a:cubicBezTo>
                      <a:pt x="429577" y="542311"/>
                      <a:pt x="432435" y="538501"/>
                      <a:pt x="435292" y="535644"/>
                    </a:cubicBezTo>
                    <a:cubicBezTo>
                      <a:pt x="433388" y="534691"/>
                      <a:pt x="432435" y="533739"/>
                      <a:pt x="430530" y="532786"/>
                    </a:cubicBezTo>
                    <a:cubicBezTo>
                      <a:pt x="429577" y="536596"/>
                      <a:pt x="428625" y="541359"/>
                      <a:pt x="426720" y="545169"/>
                    </a:cubicBezTo>
                    <a:cubicBezTo>
                      <a:pt x="426720" y="546121"/>
                      <a:pt x="425767" y="546121"/>
                      <a:pt x="425767" y="547074"/>
                    </a:cubicBezTo>
                    <a:cubicBezTo>
                      <a:pt x="426720" y="546121"/>
                      <a:pt x="426720" y="545169"/>
                      <a:pt x="426720" y="545169"/>
                    </a:cubicBezTo>
                    <a:close/>
                  </a:path>
                </a:pathLst>
              </a:custGeom>
              <a:solidFill>
                <a:srgbClr val="57575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8" name="Google Shape;1528;p20"/>
              <p:cNvSpPr/>
              <p:nvPr/>
            </p:nvSpPr>
            <p:spPr>
              <a:xfrm>
                <a:off x="4972578" y="2196383"/>
                <a:ext cx="1023408" cy="871452"/>
              </a:xfrm>
              <a:custGeom>
                <a:avLst/>
                <a:gdLst/>
                <a:ahLst/>
                <a:cxnLst/>
                <a:rect l="l" t="t" r="r" b="b"/>
                <a:pathLst>
                  <a:path w="1023408" h="871452" extrusionOk="0">
                    <a:moveTo>
                      <a:pt x="1023408" y="720171"/>
                    </a:moveTo>
                    <a:cubicBezTo>
                      <a:pt x="904346" y="741126"/>
                      <a:pt x="790046" y="761129"/>
                      <a:pt x="674793" y="781132"/>
                    </a:cubicBezTo>
                    <a:cubicBezTo>
                      <a:pt x="559541" y="801134"/>
                      <a:pt x="443336" y="819232"/>
                      <a:pt x="328083" y="839234"/>
                    </a:cubicBezTo>
                    <a:cubicBezTo>
                      <a:pt x="270933" y="848759"/>
                      <a:pt x="213783" y="859237"/>
                      <a:pt x="157586" y="870666"/>
                    </a:cubicBezTo>
                    <a:cubicBezTo>
                      <a:pt x="138536" y="874476"/>
                      <a:pt x="134726" y="863999"/>
                      <a:pt x="132821" y="848759"/>
                    </a:cubicBezTo>
                    <a:cubicBezTo>
                      <a:pt x="123296" y="794466"/>
                      <a:pt x="113771" y="739221"/>
                      <a:pt x="103293" y="684929"/>
                    </a:cubicBezTo>
                    <a:cubicBezTo>
                      <a:pt x="89006" y="612539"/>
                      <a:pt x="73766" y="540149"/>
                      <a:pt x="59478" y="466807"/>
                    </a:cubicBezTo>
                    <a:cubicBezTo>
                      <a:pt x="39476" y="365841"/>
                      <a:pt x="20426" y="263924"/>
                      <a:pt x="423" y="162959"/>
                    </a:cubicBezTo>
                    <a:cubicBezTo>
                      <a:pt x="-529" y="158196"/>
                      <a:pt x="423" y="153434"/>
                      <a:pt x="423" y="147719"/>
                    </a:cubicBezTo>
                    <a:cubicBezTo>
                      <a:pt x="73766" y="135337"/>
                      <a:pt x="147108" y="123907"/>
                      <a:pt x="220451" y="111524"/>
                    </a:cubicBezTo>
                    <a:cubicBezTo>
                      <a:pt x="374756" y="85807"/>
                      <a:pt x="529061" y="59136"/>
                      <a:pt x="683366" y="33419"/>
                    </a:cubicBezTo>
                    <a:cubicBezTo>
                      <a:pt x="753851" y="21989"/>
                      <a:pt x="823383" y="10559"/>
                      <a:pt x="893868" y="81"/>
                    </a:cubicBezTo>
                    <a:cubicBezTo>
                      <a:pt x="899583" y="-871"/>
                      <a:pt x="910061" y="6749"/>
                      <a:pt x="911966" y="11511"/>
                    </a:cubicBezTo>
                    <a:cubicBezTo>
                      <a:pt x="917681" y="27704"/>
                      <a:pt x="920538" y="44849"/>
                      <a:pt x="922443" y="61994"/>
                    </a:cubicBezTo>
                    <a:cubicBezTo>
                      <a:pt x="931016" y="129621"/>
                      <a:pt x="936731" y="198201"/>
                      <a:pt x="946256" y="265829"/>
                    </a:cubicBezTo>
                    <a:cubicBezTo>
                      <a:pt x="955781" y="334409"/>
                      <a:pt x="970068" y="402989"/>
                      <a:pt x="980546" y="471569"/>
                    </a:cubicBezTo>
                    <a:cubicBezTo>
                      <a:pt x="987213" y="517289"/>
                      <a:pt x="991023" y="563009"/>
                      <a:pt x="997691" y="608729"/>
                    </a:cubicBezTo>
                    <a:cubicBezTo>
                      <a:pt x="1002453" y="636351"/>
                      <a:pt x="1010073" y="663021"/>
                      <a:pt x="1016741" y="690644"/>
                    </a:cubicBezTo>
                    <a:cubicBezTo>
                      <a:pt x="1019598" y="701121"/>
                      <a:pt x="1020551" y="708741"/>
                      <a:pt x="1023408" y="720171"/>
                    </a:cubicBezTo>
                    <a:close/>
                    <a:moveTo>
                      <a:pt x="964353" y="681119"/>
                    </a:moveTo>
                    <a:cubicBezTo>
                      <a:pt x="964353" y="679214"/>
                      <a:pt x="964353" y="676357"/>
                      <a:pt x="964353" y="674451"/>
                    </a:cubicBezTo>
                    <a:cubicBezTo>
                      <a:pt x="971973" y="674451"/>
                      <a:pt x="979593" y="673499"/>
                      <a:pt x="989118" y="673499"/>
                    </a:cubicBezTo>
                    <a:cubicBezTo>
                      <a:pt x="988166" y="663021"/>
                      <a:pt x="988166" y="655401"/>
                      <a:pt x="986261" y="647782"/>
                    </a:cubicBezTo>
                    <a:cubicBezTo>
                      <a:pt x="966258" y="529671"/>
                      <a:pt x="947208" y="412514"/>
                      <a:pt x="927206" y="294404"/>
                    </a:cubicBezTo>
                    <a:cubicBezTo>
                      <a:pt x="914823" y="220109"/>
                      <a:pt x="901488" y="144862"/>
                      <a:pt x="890058" y="69614"/>
                    </a:cubicBezTo>
                    <a:cubicBezTo>
                      <a:pt x="887201" y="47706"/>
                      <a:pt x="875771" y="44849"/>
                      <a:pt x="857673" y="47706"/>
                    </a:cubicBezTo>
                    <a:cubicBezTo>
                      <a:pt x="787188" y="59136"/>
                      <a:pt x="717656" y="69614"/>
                      <a:pt x="647171" y="81044"/>
                    </a:cubicBezTo>
                    <a:cubicBezTo>
                      <a:pt x="473816" y="107714"/>
                      <a:pt x="301413" y="134384"/>
                      <a:pt x="128058" y="161054"/>
                    </a:cubicBezTo>
                    <a:cubicBezTo>
                      <a:pt x="104246" y="164864"/>
                      <a:pt x="80433" y="170579"/>
                      <a:pt x="57573" y="174389"/>
                    </a:cubicBezTo>
                    <a:cubicBezTo>
                      <a:pt x="62336" y="188676"/>
                      <a:pt x="67098" y="200107"/>
                      <a:pt x="69003" y="212489"/>
                    </a:cubicBezTo>
                    <a:cubicBezTo>
                      <a:pt x="90911" y="333457"/>
                      <a:pt x="112818" y="454424"/>
                      <a:pt x="134726" y="575391"/>
                    </a:cubicBezTo>
                    <a:cubicBezTo>
                      <a:pt x="148061" y="651591"/>
                      <a:pt x="161396" y="727791"/>
                      <a:pt x="172826" y="803991"/>
                    </a:cubicBezTo>
                    <a:cubicBezTo>
                      <a:pt x="175683" y="819232"/>
                      <a:pt x="183303" y="818279"/>
                      <a:pt x="194733" y="816374"/>
                    </a:cubicBezTo>
                    <a:cubicBezTo>
                      <a:pt x="252836" y="805896"/>
                      <a:pt x="311891" y="795419"/>
                      <a:pt x="369993" y="785894"/>
                    </a:cubicBezTo>
                    <a:cubicBezTo>
                      <a:pt x="530966" y="760176"/>
                      <a:pt x="692891" y="734459"/>
                      <a:pt x="853863" y="709694"/>
                    </a:cubicBezTo>
                    <a:cubicBezTo>
                      <a:pt x="888153" y="703979"/>
                      <a:pt x="922443" y="700169"/>
                      <a:pt x="955781" y="694454"/>
                    </a:cubicBezTo>
                    <a:cubicBezTo>
                      <a:pt x="961496" y="693501"/>
                      <a:pt x="966258" y="688739"/>
                      <a:pt x="971021" y="685882"/>
                    </a:cubicBezTo>
                    <a:cubicBezTo>
                      <a:pt x="970068" y="685882"/>
                      <a:pt x="967211" y="683024"/>
                      <a:pt x="964353" y="681119"/>
                    </a:cubicBezTo>
                    <a:close/>
                  </a:path>
                </a:pathLst>
              </a:custGeom>
              <a:solidFill>
                <a:srgbClr val="57575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9" name="Google Shape;1529;p20"/>
              <p:cNvSpPr/>
              <p:nvPr/>
            </p:nvSpPr>
            <p:spPr>
              <a:xfrm>
                <a:off x="4980318" y="3423284"/>
                <a:ext cx="1306181" cy="268852"/>
              </a:xfrm>
              <a:custGeom>
                <a:avLst/>
                <a:gdLst/>
                <a:ahLst/>
                <a:cxnLst/>
                <a:rect l="l" t="t" r="r" b="b"/>
                <a:pathLst>
                  <a:path w="1306181" h="268852" extrusionOk="0">
                    <a:moveTo>
                      <a:pt x="1296657" y="0"/>
                    </a:moveTo>
                    <a:cubicBezTo>
                      <a:pt x="1299514" y="18098"/>
                      <a:pt x="1302372" y="36195"/>
                      <a:pt x="1306182" y="56198"/>
                    </a:cubicBezTo>
                    <a:cubicBezTo>
                      <a:pt x="1255699" y="64770"/>
                      <a:pt x="1206169" y="73343"/>
                      <a:pt x="1155687" y="81915"/>
                    </a:cubicBezTo>
                    <a:cubicBezTo>
                      <a:pt x="1106157" y="90488"/>
                      <a:pt x="1055674" y="98108"/>
                      <a:pt x="1006144" y="106680"/>
                    </a:cubicBezTo>
                    <a:cubicBezTo>
                      <a:pt x="922324" y="120015"/>
                      <a:pt x="838504" y="134303"/>
                      <a:pt x="754684" y="148590"/>
                    </a:cubicBezTo>
                    <a:cubicBezTo>
                      <a:pt x="687056" y="160020"/>
                      <a:pt x="619429" y="170497"/>
                      <a:pt x="551801" y="181928"/>
                    </a:cubicBezTo>
                    <a:cubicBezTo>
                      <a:pt x="447979" y="198120"/>
                      <a:pt x="344156" y="217170"/>
                      <a:pt x="239381" y="233363"/>
                    </a:cubicBezTo>
                    <a:cubicBezTo>
                      <a:pt x="182231" y="241935"/>
                      <a:pt x="125081" y="249555"/>
                      <a:pt x="67931" y="258128"/>
                    </a:cubicBezTo>
                    <a:cubicBezTo>
                      <a:pt x="51739" y="260985"/>
                      <a:pt x="36499" y="265747"/>
                      <a:pt x="20306" y="268605"/>
                    </a:cubicBezTo>
                    <a:cubicBezTo>
                      <a:pt x="15544" y="269558"/>
                      <a:pt x="6972" y="267653"/>
                      <a:pt x="6972" y="264795"/>
                    </a:cubicBezTo>
                    <a:cubicBezTo>
                      <a:pt x="3161" y="250508"/>
                      <a:pt x="-2553" y="235268"/>
                      <a:pt x="1256" y="221933"/>
                    </a:cubicBezTo>
                    <a:cubicBezTo>
                      <a:pt x="3161" y="214313"/>
                      <a:pt x="20306" y="207645"/>
                      <a:pt x="31736" y="204788"/>
                    </a:cubicBezTo>
                    <a:cubicBezTo>
                      <a:pt x="87934" y="195263"/>
                      <a:pt x="144131" y="186690"/>
                      <a:pt x="200329" y="178118"/>
                    </a:cubicBezTo>
                    <a:cubicBezTo>
                      <a:pt x="303199" y="161925"/>
                      <a:pt x="406069" y="144780"/>
                      <a:pt x="509891" y="128588"/>
                    </a:cubicBezTo>
                    <a:cubicBezTo>
                      <a:pt x="545134" y="122872"/>
                      <a:pt x="580376" y="115253"/>
                      <a:pt x="615619" y="110490"/>
                    </a:cubicBezTo>
                    <a:cubicBezTo>
                      <a:pt x="625144" y="108585"/>
                      <a:pt x="635622" y="113347"/>
                      <a:pt x="646099" y="112395"/>
                    </a:cubicBezTo>
                    <a:cubicBezTo>
                      <a:pt x="660387" y="110490"/>
                      <a:pt x="673722" y="106680"/>
                      <a:pt x="688009" y="103822"/>
                    </a:cubicBezTo>
                    <a:cubicBezTo>
                      <a:pt x="822312" y="80010"/>
                      <a:pt x="957566" y="55245"/>
                      <a:pt x="1091869" y="31433"/>
                    </a:cubicBezTo>
                    <a:cubicBezTo>
                      <a:pt x="1157591" y="20003"/>
                      <a:pt x="1225219" y="11430"/>
                      <a:pt x="1296657" y="0"/>
                    </a:cubicBezTo>
                    <a:close/>
                  </a:path>
                </a:pathLst>
              </a:custGeom>
              <a:solidFill>
                <a:srgbClr val="323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0" name="Google Shape;1530;p20"/>
              <p:cNvSpPr/>
              <p:nvPr/>
            </p:nvSpPr>
            <p:spPr>
              <a:xfrm>
                <a:off x="5462587" y="3411750"/>
                <a:ext cx="349567" cy="102021"/>
              </a:xfrm>
              <a:custGeom>
                <a:avLst/>
                <a:gdLst/>
                <a:ahLst/>
                <a:cxnLst/>
                <a:rect l="l" t="t" r="r" b="b"/>
                <a:pathLst>
                  <a:path w="349567" h="102021" extrusionOk="0">
                    <a:moveTo>
                      <a:pt x="0" y="102021"/>
                    </a:moveTo>
                    <a:cubicBezTo>
                      <a:pt x="9525" y="78209"/>
                      <a:pt x="16193" y="59159"/>
                      <a:pt x="24765" y="41061"/>
                    </a:cubicBezTo>
                    <a:cubicBezTo>
                      <a:pt x="26670" y="37251"/>
                      <a:pt x="34290" y="33441"/>
                      <a:pt x="40005" y="32489"/>
                    </a:cubicBezTo>
                    <a:cubicBezTo>
                      <a:pt x="120015" y="21059"/>
                      <a:pt x="199072" y="5819"/>
                      <a:pt x="280035" y="104"/>
                    </a:cubicBezTo>
                    <a:cubicBezTo>
                      <a:pt x="301943" y="-1801"/>
                      <a:pt x="326707" y="22964"/>
                      <a:pt x="349568" y="35346"/>
                    </a:cubicBezTo>
                    <a:cubicBezTo>
                      <a:pt x="348615" y="38204"/>
                      <a:pt x="347663" y="42014"/>
                      <a:pt x="346710" y="44871"/>
                    </a:cubicBezTo>
                    <a:cubicBezTo>
                      <a:pt x="233363" y="63921"/>
                      <a:pt x="119063" y="82971"/>
                      <a:pt x="0" y="102021"/>
                    </a:cubicBezTo>
                    <a:close/>
                  </a:path>
                </a:pathLst>
              </a:custGeom>
              <a:solidFill>
                <a:srgbClr val="9397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1" name="Google Shape;1531;p20"/>
              <p:cNvSpPr/>
              <p:nvPr/>
            </p:nvSpPr>
            <p:spPr>
              <a:xfrm>
                <a:off x="5236844" y="2967989"/>
                <a:ext cx="566737" cy="110875"/>
              </a:xfrm>
              <a:custGeom>
                <a:avLst/>
                <a:gdLst/>
                <a:ahLst/>
                <a:cxnLst/>
                <a:rect l="l" t="t" r="r" b="b"/>
                <a:pathLst>
                  <a:path w="566737" h="110875" extrusionOk="0">
                    <a:moveTo>
                      <a:pt x="550545" y="0"/>
                    </a:moveTo>
                    <a:cubicBezTo>
                      <a:pt x="555308" y="4763"/>
                      <a:pt x="561023" y="9525"/>
                      <a:pt x="566737" y="15240"/>
                    </a:cubicBezTo>
                    <a:cubicBezTo>
                      <a:pt x="561023" y="19050"/>
                      <a:pt x="556260" y="25717"/>
                      <a:pt x="549593" y="27622"/>
                    </a:cubicBezTo>
                    <a:cubicBezTo>
                      <a:pt x="524827" y="33338"/>
                      <a:pt x="500062" y="36195"/>
                      <a:pt x="475298" y="42863"/>
                    </a:cubicBezTo>
                    <a:cubicBezTo>
                      <a:pt x="466725" y="45720"/>
                      <a:pt x="459105" y="54292"/>
                      <a:pt x="451485" y="60960"/>
                    </a:cubicBezTo>
                    <a:cubicBezTo>
                      <a:pt x="428625" y="64770"/>
                      <a:pt x="404812" y="67627"/>
                      <a:pt x="381952" y="71438"/>
                    </a:cubicBezTo>
                    <a:cubicBezTo>
                      <a:pt x="372427" y="65722"/>
                      <a:pt x="363855" y="60007"/>
                      <a:pt x="358140" y="75247"/>
                    </a:cubicBezTo>
                    <a:cubicBezTo>
                      <a:pt x="355283" y="76200"/>
                      <a:pt x="352425" y="76200"/>
                      <a:pt x="349567" y="77152"/>
                    </a:cubicBezTo>
                    <a:cubicBezTo>
                      <a:pt x="346710" y="75247"/>
                      <a:pt x="342900" y="71438"/>
                      <a:pt x="340042" y="71438"/>
                    </a:cubicBezTo>
                    <a:cubicBezTo>
                      <a:pt x="301942" y="73342"/>
                      <a:pt x="262890" y="72390"/>
                      <a:pt x="224790" y="77152"/>
                    </a:cubicBezTo>
                    <a:cubicBezTo>
                      <a:pt x="167640" y="84772"/>
                      <a:pt x="111442" y="99060"/>
                      <a:pt x="54292" y="106680"/>
                    </a:cubicBezTo>
                    <a:cubicBezTo>
                      <a:pt x="36195" y="109538"/>
                      <a:pt x="13335" y="119063"/>
                      <a:pt x="0" y="94297"/>
                    </a:cubicBezTo>
                    <a:cubicBezTo>
                      <a:pt x="68580" y="81915"/>
                      <a:pt x="138113" y="68580"/>
                      <a:pt x="206692" y="56197"/>
                    </a:cubicBezTo>
                    <a:cubicBezTo>
                      <a:pt x="314325" y="37147"/>
                      <a:pt x="421958" y="19050"/>
                      <a:pt x="529590" y="952"/>
                    </a:cubicBezTo>
                    <a:cubicBezTo>
                      <a:pt x="536258" y="952"/>
                      <a:pt x="542925" y="952"/>
                      <a:pt x="550545" y="0"/>
                    </a:cubicBezTo>
                    <a:close/>
                  </a:path>
                </a:pathLst>
              </a:custGeom>
              <a:solidFill>
                <a:srgbClr val="57575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2" name="Google Shape;1532;p20"/>
              <p:cNvSpPr/>
              <p:nvPr/>
            </p:nvSpPr>
            <p:spPr>
              <a:xfrm>
                <a:off x="5135879" y="3040379"/>
                <a:ext cx="449579" cy="65722"/>
              </a:xfrm>
              <a:custGeom>
                <a:avLst/>
                <a:gdLst/>
                <a:ahLst/>
                <a:cxnLst/>
                <a:rect l="l" t="t" r="r" b="b"/>
                <a:pathLst>
                  <a:path w="449579" h="65722" extrusionOk="0">
                    <a:moveTo>
                      <a:pt x="100013" y="22860"/>
                    </a:moveTo>
                    <a:cubicBezTo>
                      <a:pt x="113348" y="47625"/>
                      <a:pt x="137160" y="37148"/>
                      <a:pt x="154305" y="35242"/>
                    </a:cubicBezTo>
                    <a:cubicBezTo>
                      <a:pt x="211455" y="27623"/>
                      <a:pt x="267652" y="13335"/>
                      <a:pt x="324802" y="5715"/>
                    </a:cubicBezTo>
                    <a:cubicBezTo>
                      <a:pt x="362902" y="0"/>
                      <a:pt x="401002" y="953"/>
                      <a:pt x="440055" y="0"/>
                    </a:cubicBezTo>
                    <a:cubicBezTo>
                      <a:pt x="442913" y="0"/>
                      <a:pt x="446723" y="3810"/>
                      <a:pt x="449580" y="5715"/>
                    </a:cubicBezTo>
                    <a:cubicBezTo>
                      <a:pt x="406717" y="11430"/>
                      <a:pt x="363855" y="18098"/>
                      <a:pt x="320992" y="23813"/>
                    </a:cubicBezTo>
                    <a:cubicBezTo>
                      <a:pt x="217170" y="38100"/>
                      <a:pt x="114300" y="52388"/>
                      <a:pt x="10478" y="65723"/>
                    </a:cubicBezTo>
                    <a:cubicBezTo>
                      <a:pt x="6667" y="57150"/>
                      <a:pt x="3810" y="48578"/>
                      <a:pt x="0" y="40958"/>
                    </a:cubicBezTo>
                    <a:cubicBezTo>
                      <a:pt x="34290" y="35242"/>
                      <a:pt x="67628" y="29528"/>
                      <a:pt x="100013" y="22860"/>
                    </a:cubicBezTo>
                    <a:close/>
                    <a:moveTo>
                      <a:pt x="89535" y="38100"/>
                    </a:moveTo>
                    <a:cubicBezTo>
                      <a:pt x="89535" y="39053"/>
                      <a:pt x="89535" y="39053"/>
                      <a:pt x="89535" y="40005"/>
                    </a:cubicBezTo>
                    <a:cubicBezTo>
                      <a:pt x="92392" y="40005"/>
                      <a:pt x="94298" y="40005"/>
                      <a:pt x="97155" y="40005"/>
                    </a:cubicBezTo>
                    <a:cubicBezTo>
                      <a:pt x="97155" y="39053"/>
                      <a:pt x="97155" y="39053"/>
                      <a:pt x="97155" y="38100"/>
                    </a:cubicBezTo>
                    <a:cubicBezTo>
                      <a:pt x="94298" y="38100"/>
                      <a:pt x="92392" y="38100"/>
                      <a:pt x="89535" y="38100"/>
                    </a:cubicBez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3" name="Google Shape;1533;p20"/>
              <p:cNvSpPr/>
              <p:nvPr/>
            </p:nvSpPr>
            <p:spPr>
              <a:xfrm>
                <a:off x="5462587" y="3477577"/>
                <a:ext cx="337184" cy="60959"/>
              </a:xfrm>
              <a:custGeom>
                <a:avLst/>
                <a:gdLst/>
                <a:ahLst/>
                <a:cxnLst/>
                <a:rect l="l" t="t" r="r" b="b"/>
                <a:pathLst>
                  <a:path w="337184" h="60959" extrusionOk="0">
                    <a:moveTo>
                      <a:pt x="4763" y="60960"/>
                    </a:moveTo>
                    <a:cubicBezTo>
                      <a:pt x="2857" y="58103"/>
                      <a:pt x="1905" y="55245"/>
                      <a:pt x="0" y="53340"/>
                    </a:cubicBezTo>
                    <a:cubicBezTo>
                      <a:pt x="112395" y="34290"/>
                      <a:pt x="223838" y="11430"/>
                      <a:pt x="336232" y="0"/>
                    </a:cubicBezTo>
                    <a:cubicBezTo>
                      <a:pt x="336232" y="2857"/>
                      <a:pt x="337185" y="5715"/>
                      <a:pt x="337185" y="8572"/>
                    </a:cubicBezTo>
                    <a:cubicBezTo>
                      <a:pt x="226695" y="25717"/>
                      <a:pt x="115253" y="42863"/>
                      <a:pt x="4763" y="60960"/>
                    </a:cubicBezTo>
                    <a:close/>
                  </a:path>
                </a:pathLst>
              </a:custGeom>
              <a:solidFill>
                <a:srgbClr val="4141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4" name="Google Shape;1534;p20"/>
              <p:cNvSpPr/>
              <p:nvPr/>
            </p:nvSpPr>
            <p:spPr>
              <a:xfrm>
                <a:off x="5080613" y="2996047"/>
                <a:ext cx="1078250" cy="465236"/>
              </a:xfrm>
              <a:custGeom>
                <a:avLst/>
                <a:gdLst/>
                <a:ahLst/>
                <a:cxnLst/>
                <a:rect l="l" t="t" r="r" b="b"/>
                <a:pathLst>
                  <a:path w="1078250" h="465236" extrusionOk="0">
                    <a:moveTo>
                      <a:pt x="66695" y="110054"/>
                    </a:moveTo>
                    <a:cubicBezTo>
                      <a:pt x="170518" y="95767"/>
                      <a:pt x="273388" y="82432"/>
                      <a:pt x="377211" y="68144"/>
                    </a:cubicBezTo>
                    <a:cubicBezTo>
                      <a:pt x="420073" y="62429"/>
                      <a:pt x="462936" y="55762"/>
                      <a:pt x="505798" y="50047"/>
                    </a:cubicBezTo>
                    <a:cubicBezTo>
                      <a:pt x="508655" y="49094"/>
                      <a:pt x="511513" y="49094"/>
                      <a:pt x="514370" y="48142"/>
                    </a:cubicBezTo>
                    <a:cubicBezTo>
                      <a:pt x="521991" y="47189"/>
                      <a:pt x="530563" y="45284"/>
                      <a:pt x="538183" y="44332"/>
                    </a:cubicBezTo>
                    <a:cubicBezTo>
                      <a:pt x="561043" y="40522"/>
                      <a:pt x="584855" y="37664"/>
                      <a:pt x="607716" y="33854"/>
                    </a:cubicBezTo>
                    <a:cubicBezTo>
                      <a:pt x="689630" y="22424"/>
                      <a:pt x="771545" y="11947"/>
                      <a:pt x="853461" y="517"/>
                    </a:cubicBezTo>
                    <a:cubicBezTo>
                      <a:pt x="870605" y="-1388"/>
                      <a:pt x="881083" y="1469"/>
                      <a:pt x="890608" y="17662"/>
                    </a:cubicBezTo>
                    <a:cubicBezTo>
                      <a:pt x="898228" y="30997"/>
                      <a:pt x="908705" y="41474"/>
                      <a:pt x="918230" y="53857"/>
                    </a:cubicBezTo>
                    <a:cubicBezTo>
                      <a:pt x="918230" y="53857"/>
                      <a:pt x="918230" y="52904"/>
                      <a:pt x="918230" y="52904"/>
                    </a:cubicBezTo>
                    <a:cubicBezTo>
                      <a:pt x="918230" y="54809"/>
                      <a:pt x="918230" y="56714"/>
                      <a:pt x="918230" y="58619"/>
                    </a:cubicBezTo>
                    <a:cubicBezTo>
                      <a:pt x="970618" y="146249"/>
                      <a:pt x="1023005" y="232927"/>
                      <a:pt x="1078251" y="325319"/>
                    </a:cubicBezTo>
                    <a:cubicBezTo>
                      <a:pt x="1050628" y="329129"/>
                      <a:pt x="1026816" y="331987"/>
                      <a:pt x="1003003" y="335797"/>
                    </a:cubicBezTo>
                    <a:cubicBezTo>
                      <a:pt x="925851" y="345322"/>
                      <a:pt x="848698" y="354847"/>
                      <a:pt x="771545" y="365324"/>
                    </a:cubicBezTo>
                    <a:cubicBezTo>
                      <a:pt x="670580" y="378659"/>
                      <a:pt x="568663" y="392947"/>
                      <a:pt x="467698" y="406282"/>
                    </a:cubicBezTo>
                    <a:cubicBezTo>
                      <a:pt x="428645" y="411997"/>
                      <a:pt x="388641" y="417712"/>
                      <a:pt x="349588" y="422474"/>
                    </a:cubicBezTo>
                    <a:cubicBezTo>
                      <a:pt x="321013" y="426284"/>
                      <a:pt x="293390" y="430094"/>
                      <a:pt x="264815" y="433904"/>
                    </a:cubicBezTo>
                    <a:cubicBezTo>
                      <a:pt x="184806" y="444382"/>
                      <a:pt x="105748" y="454859"/>
                      <a:pt x="25738" y="464384"/>
                    </a:cubicBezTo>
                    <a:cubicBezTo>
                      <a:pt x="18118" y="465337"/>
                      <a:pt x="6688" y="466289"/>
                      <a:pt x="1926" y="462479"/>
                    </a:cubicBezTo>
                    <a:cubicBezTo>
                      <a:pt x="-1885" y="459622"/>
                      <a:pt x="973" y="447239"/>
                      <a:pt x="1926" y="439619"/>
                    </a:cubicBezTo>
                    <a:cubicBezTo>
                      <a:pt x="19070" y="362467"/>
                      <a:pt x="36215" y="286267"/>
                      <a:pt x="53361" y="209114"/>
                    </a:cubicBezTo>
                    <a:cubicBezTo>
                      <a:pt x="58123" y="190064"/>
                      <a:pt x="63838" y="171014"/>
                      <a:pt x="66695" y="151964"/>
                    </a:cubicBezTo>
                    <a:cubicBezTo>
                      <a:pt x="68601" y="139582"/>
                      <a:pt x="66695" y="124342"/>
                      <a:pt x="66695" y="110054"/>
                    </a:cubicBezTo>
                    <a:close/>
                    <a:moveTo>
                      <a:pt x="494368" y="385327"/>
                    </a:moveTo>
                    <a:cubicBezTo>
                      <a:pt x="498178" y="385327"/>
                      <a:pt x="501988" y="385327"/>
                      <a:pt x="505798" y="386279"/>
                    </a:cubicBezTo>
                    <a:cubicBezTo>
                      <a:pt x="501988" y="375802"/>
                      <a:pt x="498178" y="367229"/>
                      <a:pt x="495320" y="357704"/>
                    </a:cubicBezTo>
                    <a:cubicBezTo>
                      <a:pt x="493416" y="350084"/>
                      <a:pt x="492463" y="342464"/>
                      <a:pt x="490558" y="334844"/>
                    </a:cubicBezTo>
                    <a:cubicBezTo>
                      <a:pt x="490558" y="333892"/>
                      <a:pt x="491511" y="333892"/>
                      <a:pt x="491511" y="332939"/>
                    </a:cubicBezTo>
                    <a:cubicBezTo>
                      <a:pt x="490558" y="331987"/>
                      <a:pt x="490558" y="331034"/>
                      <a:pt x="489605" y="330082"/>
                    </a:cubicBezTo>
                    <a:cubicBezTo>
                      <a:pt x="488653" y="322462"/>
                      <a:pt x="487701" y="315794"/>
                      <a:pt x="485795" y="307222"/>
                    </a:cubicBezTo>
                    <a:cubicBezTo>
                      <a:pt x="456268" y="311984"/>
                      <a:pt x="430551" y="315794"/>
                      <a:pt x="403880" y="320557"/>
                    </a:cubicBezTo>
                    <a:cubicBezTo>
                      <a:pt x="396261" y="321509"/>
                      <a:pt x="389593" y="321509"/>
                      <a:pt x="382926" y="322462"/>
                    </a:cubicBezTo>
                    <a:cubicBezTo>
                      <a:pt x="381020" y="348179"/>
                      <a:pt x="379116" y="370087"/>
                      <a:pt x="376258" y="392947"/>
                    </a:cubicBezTo>
                    <a:cubicBezTo>
                      <a:pt x="356255" y="397709"/>
                      <a:pt x="348636" y="390089"/>
                      <a:pt x="350541" y="370087"/>
                    </a:cubicBezTo>
                    <a:cubicBezTo>
                      <a:pt x="351493" y="356752"/>
                      <a:pt x="350541" y="342464"/>
                      <a:pt x="350541" y="329129"/>
                    </a:cubicBezTo>
                    <a:cubicBezTo>
                      <a:pt x="323870" y="331987"/>
                      <a:pt x="298153" y="334844"/>
                      <a:pt x="273388" y="338654"/>
                    </a:cubicBezTo>
                    <a:cubicBezTo>
                      <a:pt x="269578" y="339607"/>
                      <a:pt x="266720" y="345322"/>
                      <a:pt x="263863" y="349132"/>
                    </a:cubicBezTo>
                    <a:cubicBezTo>
                      <a:pt x="261006" y="371039"/>
                      <a:pt x="258148" y="392947"/>
                      <a:pt x="255290" y="416759"/>
                    </a:cubicBezTo>
                    <a:cubicBezTo>
                      <a:pt x="281961" y="413902"/>
                      <a:pt x="302916" y="411997"/>
                      <a:pt x="324823" y="410092"/>
                    </a:cubicBezTo>
                    <a:cubicBezTo>
                      <a:pt x="330538" y="409139"/>
                      <a:pt x="337205" y="407234"/>
                      <a:pt x="342920" y="406282"/>
                    </a:cubicBezTo>
                    <a:cubicBezTo>
                      <a:pt x="355303" y="404377"/>
                      <a:pt x="367686" y="403424"/>
                      <a:pt x="380068" y="401519"/>
                    </a:cubicBezTo>
                    <a:cubicBezTo>
                      <a:pt x="405786" y="397709"/>
                      <a:pt x="430551" y="393899"/>
                      <a:pt x="456268" y="391042"/>
                    </a:cubicBezTo>
                    <a:cubicBezTo>
                      <a:pt x="469603" y="388184"/>
                      <a:pt x="481986" y="387232"/>
                      <a:pt x="494368" y="385327"/>
                    </a:cubicBezTo>
                    <a:close/>
                    <a:moveTo>
                      <a:pt x="442933" y="140534"/>
                    </a:moveTo>
                    <a:cubicBezTo>
                      <a:pt x="462936" y="143392"/>
                      <a:pt x="462936" y="132914"/>
                      <a:pt x="457220" y="118627"/>
                    </a:cubicBezTo>
                    <a:cubicBezTo>
                      <a:pt x="455316" y="103387"/>
                      <a:pt x="453411" y="88147"/>
                      <a:pt x="451505" y="72907"/>
                    </a:cubicBezTo>
                    <a:cubicBezTo>
                      <a:pt x="432455" y="74812"/>
                      <a:pt x="417216" y="75764"/>
                      <a:pt x="403880" y="79574"/>
                    </a:cubicBezTo>
                    <a:cubicBezTo>
                      <a:pt x="399118" y="80527"/>
                      <a:pt x="396261" y="90052"/>
                      <a:pt x="392451" y="94814"/>
                    </a:cubicBezTo>
                    <a:cubicBezTo>
                      <a:pt x="392451" y="99577"/>
                      <a:pt x="392451" y="104339"/>
                      <a:pt x="392451" y="109102"/>
                    </a:cubicBezTo>
                    <a:cubicBezTo>
                      <a:pt x="391498" y="122437"/>
                      <a:pt x="391498" y="135772"/>
                      <a:pt x="390545" y="151012"/>
                    </a:cubicBezTo>
                    <a:cubicBezTo>
                      <a:pt x="411501" y="147202"/>
                      <a:pt x="427693" y="144344"/>
                      <a:pt x="442933" y="140534"/>
                    </a:cubicBezTo>
                    <a:close/>
                    <a:moveTo>
                      <a:pt x="704870" y="75764"/>
                    </a:moveTo>
                    <a:cubicBezTo>
                      <a:pt x="705823" y="83384"/>
                      <a:pt x="707728" y="91957"/>
                      <a:pt x="708680" y="102434"/>
                    </a:cubicBezTo>
                    <a:cubicBezTo>
                      <a:pt x="722016" y="99577"/>
                      <a:pt x="733445" y="97672"/>
                      <a:pt x="743923" y="94814"/>
                    </a:cubicBezTo>
                    <a:cubicBezTo>
                      <a:pt x="749638" y="93862"/>
                      <a:pt x="756305" y="92909"/>
                      <a:pt x="762020" y="92909"/>
                    </a:cubicBezTo>
                    <a:cubicBezTo>
                      <a:pt x="765830" y="91957"/>
                      <a:pt x="768688" y="91004"/>
                      <a:pt x="772498" y="91004"/>
                    </a:cubicBezTo>
                    <a:cubicBezTo>
                      <a:pt x="780118" y="90052"/>
                      <a:pt x="787738" y="90052"/>
                      <a:pt x="797263" y="89099"/>
                    </a:cubicBezTo>
                    <a:cubicBezTo>
                      <a:pt x="791548" y="75764"/>
                      <a:pt x="785833" y="65287"/>
                      <a:pt x="783928" y="53857"/>
                    </a:cubicBezTo>
                    <a:cubicBezTo>
                      <a:pt x="778213" y="30044"/>
                      <a:pt x="763926" y="27187"/>
                      <a:pt x="743923" y="31949"/>
                    </a:cubicBezTo>
                    <a:cubicBezTo>
                      <a:pt x="729636" y="34807"/>
                      <a:pt x="715348" y="36712"/>
                      <a:pt x="701061" y="39569"/>
                    </a:cubicBezTo>
                    <a:cubicBezTo>
                      <a:pt x="699155" y="40522"/>
                      <a:pt x="698203" y="46237"/>
                      <a:pt x="696298" y="49094"/>
                    </a:cubicBezTo>
                    <a:cubicBezTo>
                      <a:pt x="699155" y="57667"/>
                      <a:pt x="702013" y="67192"/>
                      <a:pt x="704870" y="75764"/>
                    </a:cubicBezTo>
                    <a:close/>
                    <a:moveTo>
                      <a:pt x="909658" y="302459"/>
                    </a:moveTo>
                    <a:cubicBezTo>
                      <a:pt x="911563" y="311984"/>
                      <a:pt x="914420" y="321509"/>
                      <a:pt x="917278" y="332939"/>
                    </a:cubicBezTo>
                    <a:cubicBezTo>
                      <a:pt x="942995" y="329129"/>
                      <a:pt x="965855" y="325319"/>
                      <a:pt x="989668" y="321509"/>
                    </a:cubicBezTo>
                    <a:cubicBezTo>
                      <a:pt x="996336" y="320557"/>
                      <a:pt x="1002051" y="319604"/>
                      <a:pt x="1008718" y="319604"/>
                    </a:cubicBezTo>
                    <a:cubicBezTo>
                      <a:pt x="1020148" y="318652"/>
                      <a:pt x="1030626" y="317699"/>
                      <a:pt x="1045866" y="315794"/>
                    </a:cubicBezTo>
                    <a:cubicBezTo>
                      <a:pt x="1038245" y="304364"/>
                      <a:pt x="1033483" y="295792"/>
                      <a:pt x="1027768" y="287219"/>
                    </a:cubicBezTo>
                    <a:cubicBezTo>
                      <a:pt x="994430" y="234832"/>
                      <a:pt x="994430" y="234832"/>
                      <a:pt x="933470" y="248167"/>
                    </a:cubicBezTo>
                    <a:cubicBezTo>
                      <a:pt x="920136" y="250072"/>
                      <a:pt x="905848" y="251024"/>
                      <a:pt x="889655" y="252929"/>
                    </a:cubicBezTo>
                    <a:cubicBezTo>
                      <a:pt x="896323" y="271979"/>
                      <a:pt x="902991" y="287219"/>
                      <a:pt x="909658" y="302459"/>
                    </a:cubicBezTo>
                    <a:close/>
                    <a:moveTo>
                      <a:pt x="580093" y="200542"/>
                    </a:moveTo>
                    <a:cubicBezTo>
                      <a:pt x="596286" y="198637"/>
                      <a:pt x="588666" y="188159"/>
                      <a:pt x="586761" y="180539"/>
                    </a:cubicBezTo>
                    <a:cubicBezTo>
                      <a:pt x="583903" y="168157"/>
                      <a:pt x="580093" y="156727"/>
                      <a:pt x="576283" y="141487"/>
                    </a:cubicBezTo>
                    <a:cubicBezTo>
                      <a:pt x="559138" y="143392"/>
                      <a:pt x="541041" y="145297"/>
                      <a:pt x="522943" y="147202"/>
                    </a:cubicBezTo>
                    <a:cubicBezTo>
                      <a:pt x="503893" y="147202"/>
                      <a:pt x="488653" y="150059"/>
                      <a:pt x="496273" y="174824"/>
                    </a:cubicBezTo>
                    <a:cubicBezTo>
                      <a:pt x="496273" y="183397"/>
                      <a:pt x="495320" y="191969"/>
                      <a:pt x="498178" y="199589"/>
                    </a:cubicBezTo>
                    <a:cubicBezTo>
                      <a:pt x="500083" y="204352"/>
                      <a:pt x="508655" y="211972"/>
                      <a:pt x="513418" y="211019"/>
                    </a:cubicBezTo>
                    <a:cubicBezTo>
                      <a:pt x="536278" y="209114"/>
                      <a:pt x="558186" y="204352"/>
                      <a:pt x="580093" y="200542"/>
                    </a:cubicBezTo>
                    <a:close/>
                    <a:moveTo>
                      <a:pt x="359113" y="174824"/>
                    </a:moveTo>
                    <a:cubicBezTo>
                      <a:pt x="356255" y="173872"/>
                      <a:pt x="354351" y="172919"/>
                      <a:pt x="351493" y="171967"/>
                    </a:cubicBezTo>
                    <a:cubicBezTo>
                      <a:pt x="336253" y="174824"/>
                      <a:pt x="321013" y="176729"/>
                      <a:pt x="305773" y="179587"/>
                    </a:cubicBezTo>
                    <a:cubicBezTo>
                      <a:pt x="299105" y="182444"/>
                      <a:pt x="286723" y="184349"/>
                      <a:pt x="285770" y="189112"/>
                    </a:cubicBezTo>
                    <a:cubicBezTo>
                      <a:pt x="281961" y="207209"/>
                      <a:pt x="281008" y="225307"/>
                      <a:pt x="278151" y="247214"/>
                    </a:cubicBezTo>
                    <a:cubicBezTo>
                      <a:pt x="303868" y="243404"/>
                      <a:pt x="325776" y="240547"/>
                      <a:pt x="347683" y="235784"/>
                    </a:cubicBezTo>
                    <a:cubicBezTo>
                      <a:pt x="351493" y="234832"/>
                      <a:pt x="354351" y="226259"/>
                      <a:pt x="357208" y="221497"/>
                    </a:cubicBezTo>
                    <a:cubicBezTo>
                      <a:pt x="358161" y="206257"/>
                      <a:pt x="359113" y="190064"/>
                      <a:pt x="359113" y="174824"/>
                    </a:cubicBezTo>
                    <a:close/>
                    <a:moveTo>
                      <a:pt x="810598" y="247214"/>
                    </a:moveTo>
                    <a:cubicBezTo>
                      <a:pt x="815361" y="246262"/>
                      <a:pt x="820123" y="246262"/>
                      <a:pt x="824886" y="245309"/>
                    </a:cubicBezTo>
                    <a:cubicBezTo>
                      <a:pt x="834411" y="244357"/>
                      <a:pt x="843936" y="244357"/>
                      <a:pt x="854413" y="243404"/>
                    </a:cubicBezTo>
                    <a:cubicBezTo>
                      <a:pt x="851555" y="234832"/>
                      <a:pt x="850603" y="229117"/>
                      <a:pt x="849651" y="224354"/>
                    </a:cubicBezTo>
                    <a:cubicBezTo>
                      <a:pt x="839173" y="177682"/>
                      <a:pt x="836316" y="175777"/>
                      <a:pt x="790595" y="184349"/>
                    </a:cubicBezTo>
                    <a:cubicBezTo>
                      <a:pt x="784880" y="185302"/>
                      <a:pt x="780118" y="186254"/>
                      <a:pt x="774403" y="187207"/>
                    </a:cubicBezTo>
                    <a:cubicBezTo>
                      <a:pt x="764878" y="189112"/>
                      <a:pt x="754401" y="191017"/>
                      <a:pt x="744876" y="192922"/>
                    </a:cubicBezTo>
                    <a:cubicBezTo>
                      <a:pt x="723920" y="204352"/>
                      <a:pt x="746780" y="215782"/>
                      <a:pt x="745828" y="227212"/>
                    </a:cubicBezTo>
                    <a:cubicBezTo>
                      <a:pt x="748686" y="255787"/>
                      <a:pt x="750591" y="257692"/>
                      <a:pt x="778213" y="253882"/>
                    </a:cubicBezTo>
                    <a:cubicBezTo>
                      <a:pt x="787738" y="251977"/>
                      <a:pt x="799168" y="249119"/>
                      <a:pt x="810598" y="247214"/>
                    </a:cubicBezTo>
                    <a:close/>
                    <a:moveTo>
                      <a:pt x="603905" y="99577"/>
                    </a:moveTo>
                    <a:cubicBezTo>
                      <a:pt x="603905" y="108149"/>
                      <a:pt x="598191" y="122437"/>
                      <a:pt x="617241" y="113864"/>
                    </a:cubicBezTo>
                    <a:cubicBezTo>
                      <a:pt x="633433" y="111959"/>
                      <a:pt x="649626" y="110054"/>
                      <a:pt x="665818" y="108149"/>
                    </a:cubicBezTo>
                    <a:cubicBezTo>
                      <a:pt x="676295" y="107197"/>
                      <a:pt x="682011" y="103387"/>
                      <a:pt x="676295" y="91957"/>
                    </a:cubicBezTo>
                    <a:cubicBezTo>
                      <a:pt x="670580" y="75764"/>
                      <a:pt x="666770" y="48142"/>
                      <a:pt x="659151" y="47189"/>
                    </a:cubicBezTo>
                    <a:cubicBezTo>
                      <a:pt x="639148" y="45284"/>
                      <a:pt x="617241" y="53857"/>
                      <a:pt x="595333" y="58619"/>
                    </a:cubicBezTo>
                    <a:cubicBezTo>
                      <a:pt x="599143" y="71954"/>
                      <a:pt x="601048" y="86242"/>
                      <a:pt x="603905" y="99577"/>
                    </a:cubicBezTo>
                    <a:close/>
                    <a:moveTo>
                      <a:pt x="617241" y="133867"/>
                    </a:moveTo>
                    <a:cubicBezTo>
                      <a:pt x="614383" y="136724"/>
                      <a:pt x="608668" y="140534"/>
                      <a:pt x="609620" y="142439"/>
                    </a:cubicBezTo>
                    <a:cubicBezTo>
                      <a:pt x="612478" y="158632"/>
                      <a:pt x="616288" y="175777"/>
                      <a:pt x="621051" y="194827"/>
                    </a:cubicBezTo>
                    <a:cubicBezTo>
                      <a:pt x="644863" y="191017"/>
                      <a:pt x="666770" y="186254"/>
                      <a:pt x="688678" y="182444"/>
                    </a:cubicBezTo>
                    <a:cubicBezTo>
                      <a:pt x="691536" y="180539"/>
                      <a:pt x="698203" y="178634"/>
                      <a:pt x="697251" y="177682"/>
                    </a:cubicBezTo>
                    <a:cubicBezTo>
                      <a:pt x="692488" y="158632"/>
                      <a:pt x="687726" y="140534"/>
                      <a:pt x="682963" y="124342"/>
                    </a:cubicBezTo>
                    <a:cubicBezTo>
                      <a:pt x="658198" y="128152"/>
                      <a:pt x="638195" y="131009"/>
                      <a:pt x="617241" y="133867"/>
                    </a:cubicBezTo>
                    <a:close/>
                    <a:moveTo>
                      <a:pt x="63838" y="310079"/>
                    </a:moveTo>
                    <a:cubicBezTo>
                      <a:pt x="59076" y="322462"/>
                      <a:pt x="55265" y="335797"/>
                      <a:pt x="49551" y="351989"/>
                    </a:cubicBezTo>
                    <a:cubicBezTo>
                      <a:pt x="78126" y="348179"/>
                      <a:pt x="100033" y="346274"/>
                      <a:pt x="121940" y="343417"/>
                    </a:cubicBezTo>
                    <a:cubicBezTo>
                      <a:pt x="124798" y="343417"/>
                      <a:pt x="127656" y="337702"/>
                      <a:pt x="130513" y="334844"/>
                    </a:cubicBezTo>
                    <a:cubicBezTo>
                      <a:pt x="134323" y="319604"/>
                      <a:pt x="137181" y="303412"/>
                      <a:pt x="141943" y="284362"/>
                    </a:cubicBezTo>
                    <a:cubicBezTo>
                      <a:pt x="115273" y="290077"/>
                      <a:pt x="91461" y="293887"/>
                      <a:pt x="68601" y="299602"/>
                    </a:cubicBezTo>
                    <a:cubicBezTo>
                      <a:pt x="66695" y="299602"/>
                      <a:pt x="65743" y="306269"/>
                      <a:pt x="63838" y="310079"/>
                    </a:cubicBezTo>
                    <a:close/>
                    <a:moveTo>
                      <a:pt x="728683" y="284362"/>
                    </a:moveTo>
                    <a:cubicBezTo>
                      <a:pt x="725826" y="281504"/>
                      <a:pt x="722968" y="279599"/>
                      <a:pt x="720111" y="276742"/>
                    </a:cubicBezTo>
                    <a:cubicBezTo>
                      <a:pt x="712491" y="277694"/>
                      <a:pt x="704870" y="279599"/>
                      <a:pt x="697251" y="280552"/>
                    </a:cubicBezTo>
                    <a:cubicBezTo>
                      <a:pt x="690583" y="281504"/>
                      <a:pt x="684868" y="282457"/>
                      <a:pt x="678201" y="283409"/>
                    </a:cubicBezTo>
                    <a:cubicBezTo>
                      <a:pt x="673438" y="284362"/>
                      <a:pt x="668676" y="284362"/>
                      <a:pt x="663913" y="285314"/>
                    </a:cubicBezTo>
                    <a:cubicBezTo>
                      <a:pt x="634386" y="284362"/>
                      <a:pt x="634386" y="284362"/>
                      <a:pt x="641053" y="312937"/>
                    </a:cubicBezTo>
                    <a:cubicBezTo>
                      <a:pt x="644863" y="329129"/>
                      <a:pt x="647720" y="345322"/>
                      <a:pt x="650578" y="361514"/>
                    </a:cubicBezTo>
                    <a:cubicBezTo>
                      <a:pt x="624861" y="369134"/>
                      <a:pt x="616288" y="357704"/>
                      <a:pt x="613430" y="337702"/>
                    </a:cubicBezTo>
                    <a:cubicBezTo>
                      <a:pt x="611526" y="322462"/>
                      <a:pt x="608668" y="308174"/>
                      <a:pt x="605811" y="291029"/>
                    </a:cubicBezTo>
                    <a:cubicBezTo>
                      <a:pt x="577236" y="294839"/>
                      <a:pt x="549613" y="298649"/>
                      <a:pt x="522943" y="302459"/>
                    </a:cubicBezTo>
                    <a:cubicBezTo>
                      <a:pt x="521038" y="306269"/>
                      <a:pt x="517228" y="311032"/>
                      <a:pt x="517228" y="314842"/>
                    </a:cubicBezTo>
                    <a:cubicBezTo>
                      <a:pt x="521038" y="336749"/>
                      <a:pt x="524848" y="358657"/>
                      <a:pt x="529611" y="382469"/>
                    </a:cubicBezTo>
                    <a:cubicBezTo>
                      <a:pt x="553423" y="378659"/>
                      <a:pt x="576283" y="374849"/>
                      <a:pt x="598191" y="371039"/>
                    </a:cubicBezTo>
                    <a:cubicBezTo>
                      <a:pt x="657245" y="363419"/>
                      <a:pt x="717253" y="356752"/>
                      <a:pt x="776308" y="349132"/>
                    </a:cubicBezTo>
                    <a:cubicBezTo>
                      <a:pt x="802978" y="345322"/>
                      <a:pt x="829648" y="342464"/>
                      <a:pt x="857270" y="338654"/>
                    </a:cubicBezTo>
                    <a:cubicBezTo>
                      <a:pt x="866795" y="337702"/>
                      <a:pt x="876320" y="336749"/>
                      <a:pt x="888703" y="334844"/>
                    </a:cubicBezTo>
                    <a:cubicBezTo>
                      <a:pt x="880130" y="311032"/>
                      <a:pt x="874416" y="290077"/>
                      <a:pt x="865843" y="270074"/>
                    </a:cubicBezTo>
                    <a:cubicBezTo>
                      <a:pt x="863938" y="264359"/>
                      <a:pt x="854413" y="258644"/>
                      <a:pt x="849651" y="258644"/>
                    </a:cubicBezTo>
                    <a:cubicBezTo>
                      <a:pt x="828695" y="260549"/>
                      <a:pt x="808693" y="264359"/>
                      <a:pt x="787738" y="267217"/>
                    </a:cubicBezTo>
                    <a:cubicBezTo>
                      <a:pt x="777261" y="268169"/>
                      <a:pt x="766783" y="269122"/>
                      <a:pt x="757258" y="270074"/>
                    </a:cubicBezTo>
                    <a:cubicBezTo>
                      <a:pt x="762020" y="295792"/>
                      <a:pt x="766783" y="319604"/>
                      <a:pt x="771545" y="343417"/>
                    </a:cubicBezTo>
                    <a:cubicBezTo>
                      <a:pt x="761068" y="340559"/>
                      <a:pt x="750591" y="337702"/>
                      <a:pt x="741066" y="334844"/>
                    </a:cubicBezTo>
                    <a:cubicBezTo>
                      <a:pt x="739161" y="325319"/>
                      <a:pt x="737255" y="315794"/>
                      <a:pt x="735351" y="307222"/>
                    </a:cubicBezTo>
                    <a:cubicBezTo>
                      <a:pt x="734398" y="305317"/>
                      <a:pt x="734398" y="304364"/>
                      <a:pt x="733445" y="302459"/>
                    </a:cubicBezTo>
                    <a:cubicBezTo>
                      <a:pt x="732493" y="296744"/>
                      <a:pt x="730588" y="290077"/>
                      <a:pt x="728683" y="284362"/>
                    </a:cubicBezTo>
                    <a:close/>
                    <a:moveTo>
                      <a:pt x="872511" y="74812"/>
                    </a:moveTo>
                    <a:cubicBezTo>
                      <a:pt x="879178" y="74812"/>
                      <a:pt x="885845" y="73859"/>
                      <a:pt x="894418" y="73859"/>
                    </a:cubicBezTo>
                    <a:cubicBezTo>
                      <a:pt x="884893" y="57667"/>
                      <a:pt x="876320" y="44332"/>
                      <a:pt x="868701" y="30997"/>
                    </a:cubicBezTo>
                    <a:cubicBezTo>
                      <a:pt x="861080" y="18614"/>
                      <a:pt x="813455" y="14804"/>
                      <a:pt x="803930" y="26234"/>
                    </a:cubicBezTo>
                    <a:cubicBezTo>
                      <a:pt x="802026" y="28139"/>
                      <a:pt x="805836" y="34807"/>
                      <a:pt x="806788" y="38617"/>
                    </a:cubicBezTo>
                    <a:cubicBezTo>
                      <a:pt x="826791" y="89099"/>
                      <a:pt x="826791" y="90052"/>
                      <a:pt x="872511" y="74812"/>
                    </a:cubicBezTo>
                    <a:close/>
                    <a:moveTo>
                      <a:pt x="156231" y="181492"/>
                    </a:moveTo>
                    <a:cubicBezTo>
                      <a:pt x="160040" y="159584"/>
                      <a:pt x="164803" y="137677"/>
                      <a:pt x="169565" y="111959"/>
                    </a:cubicBezTo>
                    <a:cubicBezTo>
                      <a:pt x="147658" y="115769"/>
                      <a:pt x="129561" y="117674"/>
                      <a:pt x="113368" y="121484"/>
                    </a:cubicBezTo>
                    <a:cubicBezTo>
                      <a:pt x="108606" y="122437"/>
                      <a:pt x="104795" y="131962"/>
                      <a:pt x="100986" y="137677"/>
                    </a:cubicBezTo>
                    <a:cubicBezTo>
                      <a:pt x="95270" y="156727"/>
                      <a:pt x="90508" y="175777"/>
                      <a:pt x="82888" y="200542"/>
                    </a:cubicBezTo>
                    <a:cubicBezTo>
                      <a:pt x="111463" y="192922"/>
                      <a:pt x="134323" y="187207"/>
                      <a:pt x="156231" y="181492"/>
                    </a:cubicBezTo>
                    <a:close/>
                    <a:moveTo>
                      <a:pt x="81936" y="221497"/>
                    </a:moveTo>
                    <a:cubicBezTo>
                      <a:pt x="77173" y="239594"/>
                      <a:pt x="71458" y="258644"/>
                      <a:pt x="65743" y="280552"/>
                    </a:cubicBezTo>
                    <a:cubicBezTo>
                      <a:pt x="91461" y="276742"/>
                      <a:pt x="112415" y="274837"/>
                      <a:pt x="133370" y="270074"/>
                    </a:cubicBezTo>
                    <a:cubicBezTo>
                      <a:pt x="138133" y="269122"/>
                      <a:pt x="140990" y="259597"/>
                      <a:pt x="144801" y="254834"/>
                    </a:cubicBezTo>
                    <a:cubicBezTo>
                      <a:pt x="147658" y="238642"/>
                      <a:pt x="150515" y="222449"/>
                      <a:pt x="153373" y="202447"/>
                    </a:cubicBezTo>
                    <a:cubicBezTo>
                      <a:pt x="130513" y="206257"/>
                      <a:pt x="108606" y="209114"/>
                      <a:pt x="87651" y="213877"/>
                    </a:cubicBezTo>
                    <a:cubicBezTo>
                      <a:pt x="84793" y="213877"/>
                      <a:pt x="83840" y="218639"/>
                      <a:pt x="81936" y="221497"/>
                    </a:cubicBezTo>
                    <a:close/>
                    <a:moveTo>
                      <a:pt x="299105" y="104339"/>
                    </a:moveTo>
                    <a:cubicBezTo>
                      <a:pt x="296248" y="123389"/>
                      <a:pt x="293390" y="143392"/>
                      <a:pt x="290533" y="165299"/>
                    </a:cubicBezTo>
                    <a:cubicBezTo>
                      <a:pt x="310536" y="162442"/>
                      <a:pt x="326728" y="159584"/>
                      <a:pt x="341968" y="158632"/>
                    </a:cubicBezTo>
                    <a:cubicBezTo>
                      <a:pt x="359113" y="157679"/>
                      <a:pt x="365780" y="150059"/>
                      <a:pt x="361018" y="132914"/>
                    </a:cubicBezTo>
                    <a:cubicBezTo>
                      <a:pt x="361018" y="117674"/>
                      <a:pt x="361018" y="102434"/>
                      <a:pt x="361018" y="80527"/>
                    </a:cubicBezTo>
                    <a:cubicBezTo>
                      <a:pt x="338158" y="89099"/>
                      <a:pt x="318155" y="96719"/>
                      <a:pt x="299105" y="104339"/>
                    </a:cubicBezTo>
                    <a:close/>
                    <a:moveTo>
                      <a:pt x="297201" y="261502"/>
                    </a:moveTo>
                    <a:cubicBezTo>
                      <a:pt x="289581" y="264359"/>
                      <a:pt x="276245" y="266264"/>
                      <a:pt x="275293" y="271027"/>
                    </a:cubicBezTo>
                    <a:cubicBezTo>
                      <a:pt x="270531" y="286267"/>
                      <a:pt x="271483" y="302459"/>
                      <a:pt x="268626" y="323414"/>
                    </a:cubicBezTo>
                    <a:cubicBezTo>
                      <a:pt x="296248" y="318652"/>
                      <a:pt x="320061" y="313889"/>
                      <a:pt x="343873" y="309127"/>
                    </a:cubicBezTo>
                    <a:cubicBezTo>
                      <a:pt x="365780" y="293887"/>
                      <a:pt x="352445" y="271979"/>
                      <a:pt x="358161" y="251024"/>
                    </a:cubicBezTo>
                    <a:cubicBezTo>
                      <a:pt x="336253" y="254834"/>
                      <a:pt x="316251" y="258644"/>
                      <a:pt x="297201" y="261502"/>
                    </a:cubicBezTo>
                    <a:close/>
                    <a:moveTo>
                      <a:pt x="720111" y="255787"/>
                    </a:moveTo>
                    <a:cubicBezTo>
                      <a:pt x="717253" y="243404"/>
                      <a:pt x="712491" y="231974"/>
                      <a:pt x="711538" y="219592"/>
                    </a:cubicBezTo>
                    <a:cubicBezTo>
                      <a:pt x="709633" y="202447"/>
                      <a:pt x="702966" y="195779"/>
                      <a:pt x="685820" y="200542"/>
                    </a:cubicBezTo>
                    <a:cubicBezTo>
                      <a:pt x="672486" y="204352"/>
                      <a:pt x="658198" y="206257"/>
                      <a:pt x="644863" y="208162"/>
                    </a:cubicBezTo>
                    <a:cubicBezTo>
                      <a:pt x="637243" y="209114"/>
                      <a:pt x="630576" y="209114"/>
                      <a:pt x="622003" y="210067"/>
                    </a:cubicBezTo>
                    <a:cubicBezTo>
                      <a:pt x="626766" y="232927"/>
                      <a:pt x="630576" y="252929"/>
                      <a:pt x="634386" y="272932"/>
                    </a:cubicBezTo>
                    <a:cubicBezTo>
                      <a:pt x="662008" y="270074"/>
                      <a:pt x="687726" y="267217"/>
                      <a:pt x="712491" y="263407"/>
                    </a:cubicBezTo>
                    <a:cubicBezTo>
                      <a:pt x="716301" y="262454"/>
                      <a:pt x="718205" y="257692"/>
                      <a:pt x="720111" y="255787"/>
                    </a:cubicBezTo>
                    <a:close/>
                    <a:moveTo>
                      <a:pt x="599143" y="262454"/>
                    </a:moveTo>
                    <a:cubicBezTo>
                      <a:pt x="598191" y="249119"/>
                      <a:pt x="598191" y="236737"/>
                      <a:pt x="596286" y="224354"/>
                    </a:cubicBezTo>
                    <a:cubicBezTo>
                      <a:pt x="595333" y="220544"/>
                      <a:pt x="586761" y="216734"/>
                      <a:pt x="582951" y="216734"/>
                    </a:cubicBezTo>
                    <a:cubicBezTo>
                      <a:pt x="561043" y="219592"/>
                      <a:pt x="540088" y="224354"/>
                      <a:pt x="518180" y="228164"/>
                    </a:cubicBezTo>
                    <a:cubicBezTo>
                      <a:pt x="513418" y="231022"/>
                      <a:pt x="503893" y="234832"/>
                      <a:pt x="504845" y="236737"/>
                    </a:cubicBezTo>
                    <a:cubicBezTo>
                      <a:pt x="505798" y="251024"/>
                      <a:pt x="508655" y="266264"/>
                      <a:pt x="512466" y="280552"/>
                    </a:cubicBezTo>
                    <a:cubicBezTo>
                      <a:pt x="513418" y="284362"/>
                      <a:pt x="521038" y="288172"/>
                      <a:pt x="524848" y="288172"/>
                    </a:cubicBezTo>
                    <a:cubicBezTo>
                      <a:pt x="548661" y="286267"/>
                      <a:pt x="573426" y="282457"/>
                      <a:pt x="597238" y="278647"/>
                    </a:cubicBezTo>
                    <a:cubicBezTo>
                      <a:pt x="598191" y="277694"/>
                      <a:pt x="598191" y="268169"/>
                      <a:pt x="599143" y="262454"/>
                    </a:cubicBezTo>
                    <a:close/>
                    <a:moveTo>
                      <a:pt x="412453" y="164347"/>
                    </a:moveTo>
                    <a:cubicBezTo>
                      <a:pt x="404833" y="168157"/>
                      <a:pt x="389593" y="170062"/>
                      <a:pt x="389593" y="174824"/>
                    </a:cubicBezTo>
                    <a:cubicBezTo>
                      <a:pt x="386736" y="192922"/>
                      <a:pt x="388641" y="211019"/>
                      <a:pt x="388641" y="231022"/>
                    </a:cubicBezTo>
                    <a:cubicBezTo>
                      <a:pt x="412453" y="228164"/>
                      <a:pt x="433408" y="225307"/>
                      <a:pt x="453411" y="221497"/>
                    </a:cubicBezTo>
                    <a:cubicBezTo>
                      <a:pt x="459126" y="220544"/>
                      <a:pt x="464841" y="215782"/>
                      <a:pt x="469603" y="212924"/>
                    </a:cubicBezTo>
                    <a:cubicBezTo>
                      <a:pt x="467698" y="193874"/>
                      <a:pt x="465793" y="175777"/>
                      <a:pt x="463888" y="156727"/>
                    </a:cubicBezTo>
                    <a:cubicBezTo>
                      <a:pt x="443886" y="159584"/>
                      <a:pt x="428645" y="161489"/>
                      <a:pt x="412453" y="164347"/>
                    </a:cubicBezTo>
                    <a:close/>
                    <a:moveTo>
                      <a:pt x="567711" y="70049"/>
                    </a:moveTo>
                    <a:cubicBezTo>
                      <a:pt x="563901" y="66239"/>
                      <a:pt x="560091" y="58619"/>
                      <a:pt x="557233" y="58619"/>
                    </a:cubicBezTo>
                    <a:cubicBezTo>
                      <a:pt x="535326" y="61477"/>
                      <a:pt x="513418" y="64334"/>
                      <a:pt x="491511" y="69097"/>
                    </a:cubicBezTo>
                    <a:cubicBezTo>
                      <a:pt x="482938" y="71002"/>
                      <a:pt x="476270" y="76717"/>
                      <a:pt x="484843" y="87194"/>
                    </a:cubicBezTo>
                    <a:cubicBezTo>
                      <a:pt x="486748" y="102434"/>
                      <a:pt x="488653" y="117674"/>
                      <a:pt x="490558" y="135772"/>
                    </a:cubicBezTo>
                    <a:cubicBezTo>
                      <a:pt x="518180" y="131009"/>
                      <a:pt x="541993" y="126247"/>
                      <a:pt x="566758" y="122437"/>
                    </a:cubicBezTo>
                    <a:cubicBezTo>
                      <a:pt x="586761" y="114817"/>
                      <a:pt x="570568" y="101482"/>
                      <a:pt x="571520" y="91004"/>
                    </a:cubicBezTo>
                    <a:cubicBezTo>
                      <a:pt x="571520" y="90052"/>
                      <a:pt x="571520" y="90052"/>
                      <a:pt x="571520" y="89099"/>
                    </a:cubicBezTo>
                    <a:cubicBezTo>
                      <a:pt x="571520" y="88147"/>
                      <a:pt x="570568" y="87194"/>
                      <a:pt x="570568" y="86242"/>
                    </a:cubicBezTo>
                    <a:cubicBezTo>
                      <a:pt x="570568" y="83384"/>
                      <a:pt x="569616" y="80527"/>
                      <a:pt x="569616" y="76717"/>
                    </a:cubicBezTo>
                    <a:cubicBezTo>
                      <a:pt x="569616" y="75764"/>
                      <a:pt x="570568" y="74812"/>
                      <a:pt x="570568" y="74812"/>
                    </a:cubicBezTo>
                    <a:cubicBezTo>
                      <a:pt x="568663" y="72907"/>
                      <a:pt x="567711" y="71954"/>
                      <a:pt x="567711" y="70049"/>
                    </a:cubicBezTo>
                    <a:close/>
                    <a:moveTo>
                      <a:pt x="457220" y="294839"/>
                    </a:moveTo>
                    <a:cubicBezTo>
                      <a:pt x="465793" y="293887"/>
                      <a:pt x="474366" y="292934"/>
                      <a:pt x="483891" y="291982"/>
                    </a:cubicBezTo>
                    <a:cubicBezTo>
                      <a:pt x="480080" y="271027"/>
                      <a:pt x="476270" y="252929"/>
                      <a:pt x="473413" y="232927"/>
                    </a:cubicBezTo>
                    <a:cubicBezTo>
                      <a:pt x="451505" y="236737"/>
                      <a:pt x="431503" y="239594"/>
                      <a:pt x="410548" y="243404"/>
                    </a:cubicBezTo>
                    <a:cubicBezTo>
                      <a:pt x="385783" y="246262"/>
                      <a:pt x="378163" y="265312"/>
                      <a:pt x="385783" y="306269"/>
                    </a:cubicBezTo>
                    <a:cubicBezTo>
                      <a:pt x="401976" y="304364"/>
                      <a:pt x="418168" y="302459"/>
                      <a:pt x="434361" y="300554"/>
                    </a:cubicBezTo>
                    <a:cubicBezTo>
                      <a:pt x="441980" y="299602"/>
                      <a:pt x="449601" y="296744"/>
                      <a:pt x="457220" y="294839"/>
                    </a:cubicBezTo>
                    <a:close/>
                    <a:moveTo>
                      <a:pt x="212428" y="421522"/>
                    </a:moveTo>
                    <a:cubicBezTo>
                      <a:pt x="217190" y="418664"/>
                      <a:pt x="224811" y="416759"/>
                      <a:pt x="224811" y="413902"/>
                    </a:cubicBezTo>
                    <a:cubicBezTo>
                      <a:pt x="227668" y="391042"/>
                      <a:pt x="229573" y="368182"/>
                      <a:pt x="232431" y="343417"/>
                    </a:cubicBezTo>
                    <a:cubicBezTo>
                      <a:pt x="216238" y="345322"/>
                      <a:pt x="204808" y="347227"/>
                      <a:pt x="193378" y="349132"/>
                    </a:cubicBezTo>
                    <a:cubicBezTo>
                      <a:pt x="181948" y="351037"/>
                      <a:pt x="170518" y="352942"/>
                      <a:pt x="160040" y="355799"/>
                    </a:cubicBezTo>
                    <a:cubicBezTo>
                      <a:pt x="158136" y="355799"/>
                      <a:pt x="158136" y="360562"/>
                      <a:pt x="157183" y="363419"/>
                    </a:cubicBezTo>
                    <a:cubicBezTo>
                      <a:pt x="152420" y="385327"/>
                      <a:pt x="146706" y="408187"/>
                      <a:pt x="140990" y="434857"/>
                    </a:cubicBezTo>
                    <a:cubicBezTo>
                      <a:pt x="167661" y="430094"/>
                      <a:pt x="189568" y="425332"/>
                      <a:pt x="212428" y="421522"/>
                    </a:cubicBezTo>
                    <a:close/>
                    <a:moveTo>
                      <a:pt x="227668" y="253882"/>
                    </a:moveTo>
                    <a:cubicBezTo>
                      <a:pt x="235288" y="250072"/>
                      <a:pt x="246718" y="247214"/>
                      <a:pt x="248623" y="241499"/>
                    </a:cubicBezTo>
                    <a:cubicBezTo>
                      <a:pt x="253386" y="224354"/>
                      <a:pt x="254338" y="207209"/>
                      <a:pt x="257195" y="187207"/>
                    </a:cubicBezTo>
                    <a:cubicBezTo>
                      <a:pt x="241956" y="189112"/>
                      <a:pt x="229573" y="191969"/>
                      <a:pt x="218143" y="191969"/>
                    </a:cubicBezTo>
                    <a:cubicBezTo>
                      <a:pt x="191473" y="191969"/>
                      <a:pt x="180043" y="203399"/>
                      <a:pt x="183853" y="230069"/>
                    </a:cubicBezTo>
                    <a:cubicBezTo>
                      <a:pt x="180995" y="240547"/>
                      <a:pt x="178138" y="251024"/>
                      <a:pt x="174328" y="266264"/>
                    </a:cubicBezTo>
                    <a:cubicBezTo>
                      <a:pt x="195283" y="261502"/>
                      <a:pt x="211476" y="257692"/>
                      <a:pt x="227668" y="253882"/>
                    </a:cubicBezTo>
                    <a:close/>
                    <a:moveTo>
                      <a:pt x="112415" y="429142"/>
                    </a:moveTo>
                    <a:cubicBezTo>
                      <a:pt x="117178" y="406282"/>
                      <a:pt x="120988" y="383422"/>
                      <a:pt x="125751" y="358657"/>
                    </a:cubicBezTo>
                    <a:cubicBezTo>
                      <a:pt x="103843" y="361514"/>
                      <a:pt x="84793" y="365324"/>
                      <a:pt x="65743" y="366277"/>
                    </a:cubicBezTo>
                    <a:cubicBezTo>
                      <a:pt x="48598" y="367229"/>
                      <a:pt x="41931" y="374849"/>
                      <a:pt x="43836" y="391994"/>
                    </a:cubicBezTo>
                    <a:cubicBezTo>
                      <a:pt x="39073" y="409139"/>
                      <a:pt x="34311" y="426284"/>
                      <a:pt x="28595" y="447239"/>
                    </a:cubicBezTo>
                    <a:cubicBezTo>
                      <a:pt x="58123" y="444382"/>
                      <a:pt x="82888" y="441524"/>
                      <a:pt x="107653" y="437714"/>
                    </a:cubicBezTo>
                    <a:cubicBezTo>
                      <a:pt x="109558" y="437714"/>
                      <a:pt x="110511" y="431999"/>
                      <a:pt x="112415" y="429142"/>
                    </a:cubicBezTo>
                    <a:close/>
                    <a:moveTo>
                      <a:pt x="195283" y="146249"/>
                    </a:moveTo>
                    <a:cubicBezTo>
                      <a:pt x="193378" y="156727"/>
                      <a:pt x="190520" y="167204"/>
                      <a:pt x="186711" y="182444"/>
                    </a:cubicBezTo>
                    <a:cubicBezTo>
                      <a:pt x="211476" y="176729"/>
                      <a:pt x="230526" y="172919"/>
                      <a:pt x="249576" y="169109"/>
                    </a:cubicBezTo>
                    <a:cubicBezTo>
                      <a:pt x="253386" y="167204"/>
                      <a:pt x="259101" y="165299"/>
                      <a:pt x="260053" y="162442"/>
                    </a:cubicBezTo>
                    <a:cubicBezTo>
                      <a:pt x="263863" y="142439"/>
                      <a:pt x="265768" y="121484"/>
                      <a:pt x="269578" y="97672"/>
                    </a:cubicBezTo>
                    <a:cubicBezTo>
                      <a:pt x="247670" y="100529"/>
                      <a:pt x="230526" y="101482"/>
                      <a:pt x="213381" y="105292"/>
                    </a:cubicBezTo>
                    <a:cubicBezTo>
                      <a:pt x="207665" y="106244"/>
                      <a:pt x="201951" y="112912"/>
                      <a:pt x="197188" y="117674"/>
                    </a:cubicBezTo>
                    <a:cubicBezTo>
                      <a:pt x="197188" y="121484"/>
                      <a:pt x="197188" y="124342"/>
                      <a:pt x="196236" y="128152"/>
                    </a:cubicBezTo>
                    <a:cubicBezTo>
                      <a:pt x="196236" y="134819"/>
                      <a:pt x="195283" y="140534"/>
                      <a:pt x="195283" y="146249"/>
                    </a:cubicBezTo>
                    <a:close/>
                    <a:moveTo>
                      <a:pt x="720111" y="133867"/>
                    </a:moveTo>
                    <a:cubicBezTo>
                      <a:pt x="722016" y="143392"/>
                      <a:pt x="722016" y="152917"/>
                      <a:pt x="725826" y="160537"/>
                    </a:cubicBezTo>
                    <a:cubicBezTo>
                      <a:pt x="728683" y="166252"/>
                      <a:pt x="737255" y="174824"/>
                      <a:pt x="742018" y="173872"/>
                    </a:cubicBezTo>
                    <a:cubicBezTo>
                      <a:pt x="760116" y="172919"/>
                      <a:pt x="778213" y="168157"/>
                      <a:pt x="796311" y="165299"/>
                    </a:cubicBezTo>
                    <a:cubicBezTo>
                      <a:pt x="804883" y="164347"/>
                      <a:pt x="813455" y="163394"/>
                      <a:pt x="825838" y="161489"/>
                    </a:cubicBezTo>
                    <a:cubicBezTo>
                      <a:pt x="820123" y="145297"/>
                      <a:pt x="814408" y="132914"/>
                      <a:pt x="810598" y="119579"/>
                    </a:cubicBezTo>
                    <a:cubicBezTo>
                      <a:pt x="806788" y="105292"/>
                      <a:pt x="799168" y="101482"/>
                      <a:pt x="784880" y="104339"/>
                    </a:cubicBezTo>
                    <a:cubicBezTo>
                      <a:pt x="766783" y="108149"/>
                      <a:pt x="748686" y="111007"/>
                      <a:pt x="730588" y="113864"/>
                    </a:cubicBezTo>
                    <a:cubicBezTo>
                      <a:pt x="725826" y="116722"/>
                      <a:pt x="722016" y="119579"/>
                      <a:pt x="717253" y="122437"/>
                    </a:cubicBezTo>
                    <a:cubicBezTo>
                      <a:pt x="718205" y="127199"/>
                      <a:pt x="719158" y="131009"/>
                      <a:pt x="720111" y="133867"/>
                    </a:cubicBezTo>
                    <a:close/>
                    <a:moveTo>
                      <a:pt x="865843" y="185302"/>
                    </a:moveTo>
                    <a:cubicBezTo>
                      <a:pt x="870605" y="199589"/>
                      <a:pt x="874416" y="213877"/>
                      <a:pt x="881083" y="226259"/>
                    </a:cubicBezTo>
                    <a:cubicBezTo>
                      <a:pt x="882988" y="231022"/>
                      <a:pt x="891561" y="235784"/>
                      <a:pt x="896323" y="235784"/>
                    </a:cubicBezTo>
                    <a:cubicBezTo>
                      <a:pt x="916326" y="233879"/>
                      <a:pt x="936328" y="230069"/>
                      <a:pt x="955378" y="227212"/>
                    </a:cubicBezTo>
                    <a:cubicBezTo>
                      <a:pt x="964903" y="226259"/>
                      <a:pt x="974428" y="225307"/>
                      <a:pt x="986811" y="224354"/>
                    </a:cubicBezTo>
                    <a:cubicBezTo>
                      <a:pt x="971570" y="200542"/>
                      <a:pt x="963951" y="171967"/>
                      <a:pt x="946805" y="164347"/>
                    </a:cubicBezTo>
                    <a:cubicBezTo>
                      <a:pt x="927755" y="155774"/>
                      <a:pt x="900133" y="167204"/>
                      <a:pt x="876320" y="171014"/>
                    </a:cubicBezTo>
                    <a:cubicBezTo>
                      <a:pt x="872511" y="171967"/>
                      <a:pt x="866795" y="171014"/>
                      <a:pt x="864891" y="173872"/>
                    </a:cubicBezTo>
                    <a:cubicBezTo>
                      <a:pt x="864891" y="176729"/>
                      <a:pt x="865843" y="181492"/>
                      <a:pt x="865843" y="185302"/>
                    </a:cubicBezTo>
                    <a:close/>
                    <a:moveTo>
                      <a:pt x="939186" y="145297"/>
                    </a:moveTo>
                    <a:cubicBezTo>
                      <a:pt x="927755" y="126247"/>
                      <a:pt x="918230" y="111007"/>
                      <a:pt x="908705" y="94814"/>
                    </a:cubicBezTo>
                    <a:cubicBezTo>
                      <a:pt x="905848" y="91004"/>
                      <a:pt x="900133" y="86242"/>
                      <a:pt x="896323" y="87194"/>
                    </a:cubicBezTo>
                    <a:cubicBezTo>
                      <a:pt x="875368" y="90052"/>
                      <a:pt x="854413" y="94814"/>
                      <a:pt x="831553" y="98624"/>
                    </a:cubicBezTo>
                    <a:cubicBezTo>
                      <a:pt x="838220" y="115769"/>
                      <a:pt x="842983" y="130057"/>
                      <a:pt x="850603" y="144344"/>
                    </a:cubicBezTo>
                    <a:cubicBezTo>
                      <a:pt x="853461" y="149107"/>
                      <a:pt x="862033" y="154822"/>
                      <a:pt x="867748" y="154822"/>
                    </a:cubicBezTo>
                    <a:cubicBezTo>
                      <a:pt x="890608" y="152917"/>
                      <a:pt x="913468" y="149107"/>
                      <a:pt x="939186" y="145297"/>
                    </a:cubicBezTo>
                    <a:close/>
                    <a:moveTo>
                      <a:pt x="163851" y="335797"/>
                    </a:moveTo>
                    <a:cubicBezTo>
                      <a:pt x="186711" y="333892"/>
                      <a:pt x="208618" y="331987"/>
                      <a:pt x="229573" y="329129"/>
                    </a:cubicBezTo>
                    <a:cubicBezTo>
                      <a:pt x="233383" y="328177"/>
                      <a:pt x="239098" y="324367"/>
                      <a:pt x="239098" y="321509"/>
                    </a:cubicBezTo>
                    <a:cubicBezTo>
                      <a:pt x="241956" y="305317"/>
                      <a:pt x="243861" y="288172"/>
                      <a:pt x="245765" y="271979"/>
                    </a:cubicBezTo>
                    <a:cubicBezTo>
                      <a:pt x="179090" y="270074"/>
                      <a:pt x="170518" y="275789"/>
                      <a:pt x="161945" y="331034"/>
                    </a:cubicBezTo>
                    <a:cubicBezTo>
                      <a:pt x="162898" y="331034"/>
                      <a:pt x="162898" y="331987"/>
                      <a:pt x="163851" y="335797"/>
                    </a:cubicBezTo>
                    <a:close/>
                  </a:path>
                </a:pathLst>
              </a:custGeom>
              <a:solidFill>
                <a:srgbClr val="100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5" name="Google Shape;1535;p20"/>
              <p:cNvSpPr/>
              <p:nvPr/>
            </p:nvSpPr>
            <p:spPr>
              <a:xfrm>
                <a:off x="5816917" y="2974657"/>
                <a:ext cx="5714" cy="6667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6667" extrusionOk="0">
                    <a:moveTo>
                      <a:pt x="3810" y="0"/>
                    </a:moveTo>
                    <a:cubicBezTo>
                      <a:pt x="4763" y="952"/>
                      <a:pt x="5715" y="2858"/>
                      <a:pt x="5715" y="2858"/>
                    </a:cubicBezTo>
                    <a:cubicBezTo>
                      <a:pt x="4763" y="3810"/>
                      <a:pt x="2857" y="4763"/>
                      <a:pt x="1905" y="6667"/>
                    </a:cubicBezTo>
                    <a:cubicBezTo>
                      <a:pt x="952" y="5715"/>
                      <a:pt x="0" y="3810"/>
                      <a:pt x="0" y="2858"/>
                    </a:cubicBezTo>
                    <a:cubicBezTo>
                      <a:pt x="952" y="1905"/>
                      <a:pt x="1905" y="1905"/>
                      <a:pt x="3810" y="0"/>
                    </a:cubicBezTo>
                    <a:close/>
                  </a:path>
                </a:pathLst>
              </a:custGeom>
              <a:solidFill>
                <a:srgbClr val="57575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6" name="Google Shape;1536;p20"/>
              <p:cNvSpPr/>
              <p:nvPr/>
            </p:nvSpPr>
            <p:spPr>
              <a:xfrm>
                <a:off x="5299709" y="3418521"/>
                <a:ext cx="135255" cy="99701"/>
              </a:xfrm>
              <a:custGeom>
                <a:avLst/>
                <a:gdLst/>
                <a:ahLst/>
                <a:cxnLst/>
                <a:rect l="l" t="t" r="r" b="b"/>
                <a:pathLst>
                  <a:path w="135255" h="99701" extrusionOk="0">
                    <a:moveTo>
                      <a:pt x="44768" y="11430"/>
                    </a:moveTo>
                    <a:cubicBezTo>
                      <a:pt x="73343" y="7620"/>
                      <a:pt x="100965" y="3810"/>
                      <a:pt x="129540" y="0"/>
                    </a:cubicBezTo>
                    <a:cubicBezTo>
                      <a:pt x="131445" y="7620"/>
                      <a:pt x="135255" y="15240"/>
                      <a:pt x="135255" y="22860"/>
                    </a:cubicBezTo>
                    <a:cubicBezTo>
                      <a:pt x="135255" y="32385"/>
                      <a:pt x="132397" y="42863"/>
                      <a:pt x="129540" y="59055"/>
                    </a:cubicBezTo>
                    <a:cubicBezTo>
                      <a:pt x="123825" y="46673"/>
                      <a:pt x="121920" y="41910"/>
                      <a:pt x="119063" y="36195"/>
                    </a:cubicBezTo>
                    <a:cubicBezTo>
                      <a:pt x="114300" y="40005"/>
                      <a:pt x="107633" y="43815"/>
                      <a:pt x="103822" y="48578"/>
                    </a:cubicBezTo>
                    <a:cubicBezTo>
                      <a:pt x="97155" y="57150"/>
                      <a:pt x="89535" y="65722"/>
                      <a:pt x="86678" y="76200"/>
                    </a:cubicBezTo>
                    <a:cubicBezTo>
                      <a:pt x="79058" y="103822"/>
                      <a:pt x="58103" y="101918"/>
                      <a:pt x="39053" y="96203"/>
                    </a:cubicBezTo>
                    <a:cubicBezTo>
                      <a:pt x="26670" y="90488"/>
                      <a:pt x="13335" y="84772"/>
                      <a:pt x="953" y="79058"/>
                    </a:cubicBezTo>
                    <a:cubicBezTo>
                      <a:pt x="953" y="77153"/>
                      <a:pt x="953" y="74295"/>
                      <a:pt x="0" y="72390"/>
                    </a:cubicBezTo>
                    <a:cubicBezTo>
                      <a:pt x="26670" y="67628"/>
                      <a:pt x="54293" y="62865"/>
                      <a:pt x="81915" y="58103"/>
                    </a:cubicBezTo>
                    <a:cubicBezTo>
                      <a:pt x="72390" y="56198"/>
                      <a:pt x="62865" y="53340"/>
                      <a:pt x="52388" y="51435"/>
                    </a:cubicBezTo>
                    <a:cubicBezTo>
                      <a:pt x="74295" y="26670"/>
                      <a:pt x="73343" y="24765"/>
                      <a:pt x="44768" y="11430"/>
                    </a:cubicBezTo>
                    <a:close/>
                    <a:moveTo>
                      <a:pt x="74295" y="48578"/>
                    </a:moveTo>
                    <a:cubicBezTo>
                      <a:pt x="74295" y="47625"/>
                      <a:pt x="74295" y="47625"/>
                      <a:pt x="74295" y="46673"/>
                    </a:cubicBezTo>
                    <a:cubicBezTo>
                      <a:pt x="71438" y="46673"/>
                      <a:pt x="69533" y="46673"/>
                      <a:pt x="66675" y="46673"/>
                    </a:cubicBezTo>
                    <a:cubicBezTo>
                      <a:pt x="66675" y="47625"/>
                      <a:pt x="66675" y="47625"/>
                      <a:pt x="66675" y="48578"/>
                    </a:cubicBezTo>
                    <a:cubicBezTo>
                      <a:pt x="69533" y="48578"/>
                      <a:pt x="72390" y="48578"/>
                      <a:pt x="74295" y="48578"/>
                    </a:cubicBez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7" name="Google Shape;1537;p20"/>
              <p:cNvSpPr/>
              <p:nvPr/>
            </p:nvSpPr>
            <p:spPr>
              <a:xfrm>
                <a:off x="5411152" y="3479482"/>
                <a:ext cx="761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12382" extrusionOk="0">
                    <a:moveTo>
                      <a:pt x="0" y="12383"/>
                    </a:moveTo>
                    <a:cubicBezTo>
                      <a:pt x="953" y="8573"/>
                      <a:pt x="1905" y="3810"/>
                      <a:pt x="2857" y="0"/>
                    </a:cubicBezTo>
                    <a:cubicBezTo>
                      <a:pt x="4763" y="952"/>
                      <a:pt x="5715" y="1905"/>
                      <a:pt x="7620" y="2858"/>
                    </a:cubicBezTo>
                    <a:cubicBezTo>
                      <a:pt x="4763" y="5715"/>
                      <a:pt x="1905" y="8573"/>
                      <a:pt x="0" y="12383"/>
                    </a:cubicBezTo>
                    <a:lnTo>
                      <a:pt x="0" y="12383"/>
                    </a:ln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8" name="Google Shape;1538;p20"/>
              <p:cNvSpPr/>
              <p:nvPr/>
            </p:nvSpPr>
            <p:spPr>
              <a:xfrm>
                <a:off x="5409246" y="3491864"/>
                <a:ext cx="1375" cy="1904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904" extrusionOk="0">
                    <a:moveTo>
                      <a:pt x="953" y="0"/>
                    </a:moveTo>
                    <a:cubicBezTo>
                      <a:pt x="953" y="953"/>
                      <a:pt x="0" y="953"/>
                      <a:pt x="0" y="1905"/>
                    </a:cubicBezTo>
                    <a:cubicBezTo>
                      <a:pt x="953" y="953"/>
                      <a:pt x="953" y="0"/>
                      <a:pt x="953" y="0"/>
                    </a:cubicBezTo>
                    <a:cubicBezTo>
                      <a:pt x="1905" y="0"/>
                      <a:pt x="953" y="0"/>
                      <a:pt x="953" y="0"/>
                    </a:cubicBez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9" name="Google Shape;1539;p20"/>
              <p:cNvSpPr/>
              <p:nvPr/>
            </p:nvSpPr>
            <p:spPr>
              <a:xfrm>
                <a:off x="5998844" y="3048952"/>
                <a:ext cx="9525" cy="5714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 extrusionOk="0">
                    <a:moveTo>
                      <a:pt x="0" y="5715"/>
                    </a:moveTo>
                    <a:cubicBezTo>
                      <a:pt x="0" y="3810"/>
                      <a:pt x="0" y="1905"/>
                      <a:pt x="0" y="0"/>
                    </a:cubicBezTo>
                    <a:cubicBezTo>
                      <a:pt x="0" y="1905"/>
                      <a:pt x="0" y="3810"/>
                      <a:pt x="0" y="5715"/>
                    </a:cubicBez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0" name="Google Shape;1540;p20"/>
              <p:cNvSpPr/>
              <p:nvPr/>
            </p:nvSpPr>
            <p:spPr>
              <a:xfrm>
                <a:off x="5032057" y="2245072"/>
                <a:ext cx="931545" cy="770635"/>
              </a:xfrm>
              <a:custGeom>
                <a:avLst/>
                <a:gdLst/>
                <a:ahLst/>
                <a:cxnLst/>
                <a:rect l="l" t="t" r="r" b="b"/>
                <a:pathLst>
                  <a:path w="931545" h="770635" extrusionOk="0">
                    <a:moveTo>
                      <a:pt x="904875" y="632430"/>
                    </a:moveTo>
                    <a:cubicBezTo>
                      <a:pt x="907733" y="634335"/>
                      <a:pt x="910590" y="636240"/>
                      <a:pt x="913448" y="639097"/>
                    </a:cubicBezTo>
                    <a:cubicBezTo>
                      <a:pt x="908685" y="641955"/>
                      <a:pt x="903923" y="646717"/>
                      <a:pt x="898208" y="647670"/>
                    </a:cubicBezTo>
                    <a:cubicBezTo>
                      <a:pt x="863918" y="653385"/>
                      <a:pt x="829627" y="657195"/>
                      <a:pt x="796290" y="662910"/>
                    </a:cubicBezTo>
                    <a:cubicBezTo>
                      <a:pt x="634365" y="688627"/>
                      <a:pt x="473392" y="713392"/>
                      <a:pt x="312420" y="739110"/>
                    </a:cubicBezTo>
                    <a:cubicBezTo>
                      <a:pt x="253365" y="748635"/>
                      <a:pt x="195263" y="759112"/>
                      <a:pt x="137160" y="769590"/>
                    </a:cubicBezTo>
                    <a:cubicBezTo>
                      <a:pt x="125730" y="771495"/>
                      <a:pt x="118110" y="772447"/>
                      <a:pt x="115252" y="757207"/>
                    </a:cubicBezTo>
                    <a:cubicBezTo>
                      <a:pt x="102870" y="681007"/>
                      <a:pt x="90488" y="604807"/>
                      <a:pt x="77152" y="528607"/>
                    </a:cubicBezTo>
                    <a:cubicBezTo>
                      <a:pt x="56197" y="407640"/>
                      <a:pt x="33338" y="286672"/>
                      <a:pt x="11430" y="165705"/>
                    </a:cubicBezTo>
                    <a:cubicBezTo>
                      <a:pt x="9525" y="153322"/>
                      <a:pt x="3810" y="142845"/>
                      <a:pt x="0" y="127605"/>
                    </a:cubicBezTo>
                    <a:cubicBezTo>
                      <a:pt x="22860" y="122842"/>
                      <a:pt x="46672" y="118080"/>
                      <a:pt x="70485" y="114270"/>
                    </a:cubicBezTo>
                    <a:cubicBezTo>
                      <a:pt x="243840" y="87600"/>
                      <a:pt x="416242" y="60930"/>
                      <a:pt x="589598" y="34260"/>
                    </a:cubicBezTo>
                    <a:cubicBezTo>
                      <a:pt x="660083" y="23782"/>
                      <a:pt x="729615" y="12352"/>
                      <a:pt x="800100" y="922"/>
                    </a:cubicBezTo>
                    <a:cubicBezTo>
                      <a:pt x="818198" y="-1935"/>
                      <a:pt x="828675" y="922"/>
                      <a:pt x="832485" y="22830"/>
                    </a:cubicBezTo>
                    <a:cubicBezTo>
                      <a:pt x="843915" y="98077"/>
                      <a:pt x="857250" y="172372"/>
                      <a:pt x="869633" y="247620"/>
                    </a:cubicBezTo>
                    <a:cubicBezTo>
                      <a:pt x="889635" y="365730"/>
                      <a:pt x="908685" y="482887"/>
                      <a:pt x="928687" y="600997"/>
                    </a:cubicBezTo>
                    <a:cubicBezTo>
                      <a:pt x="929640" y="608617"/>
                      <a:pt x="930593" y="616237"/>
                      <a:pt x="931545" y="626715"/>
                    </a:cubicBezTo>
                    <a:cubicBezTo>
                      <a:pt x="922020" y="627667"/>
                      <a:pt x="914400" y="627667"/>
                      <a:pt x="906780" y="627667"/>
                    </a:cubicBezTo>
                    <a:cubicBezTo>
                      <a:pt x="902970" y="615285"/>
                      <a:pt x="900112" y="601950"/>
                      <a:pt x="896302" y="589567"/>
                    </a:cubicBezTo>
                    <a:cubicBezTo>
                      <a:pt x="896302" y="586710"/>
                      <a:pt x="896302" y="582900"/>
                      <a:pt x="896302" y="580042"/>
                    </a:cubicBezTo>
                    <a:cubicBezTo>
                      <a:pt x="877252" y="464790"/>
                      <a:pt x="859155" y="350490"/>
                      <a:pt x="840105" y="235237"/>
                    </a:cubicBezTo>
                    <a:cubicBezTo>
                      <a:pt x="833437" y="193327"/>
                      <a:pt x="824865" y="151417"/>
                      <a:pt x="817245" y="108555"/>
                    </a:cubicBezTo>
                    <a:cubicBezTo>
                      <a:pt x="813435" y="79027"/>
                      <a:pt x="808673" y="49500"/>
                      <a:pt x="803910" y="16162"/>
                    </a:cubicBezTo>
                    <a:cubicBezTo>
                      <a:pt x="775335" y="19972"/>
                      <a:pt x="749618" y="23782"/>
                      <a:pt x="723900" y="27592"/>
                    </a:cubicBezTo>
                    <a:cubicBezTo>
                      <a:pt x="691515" y="32355"/>
                      <a:pt x="659130" y="36165"/>
                      <a:pt x="626745" y="40927"/>
                    </a:cubicBezTo>
                    <a:cubicBezTo>
                      <a:pt x="470535" y="64740"/>
                      <a:pt x="314325" y="89505"/>
                      <a:pt x="159067" y="114270"/>
                    </a:cubicBezTo>
                    <a:cubicBezTo>
                      <a:pt x="125730" y="119032"/>
                      <a:pt x="92392" y="123795"/>
                      <a:pt x="59055" y="130462"/>
                    </a:cubicBezTo>
                    <a:cubicBezTo>
                      <a:pt x="49530" y="132367"/>
                      <a:pt x="30480" y="131415"/>
                      <a:pt x="40958" y="151417"/>
                    </a:cubicBezTo>
                    <a:cubicBezTo>
                      <a:pt x="44767" y="169515"/>
                      <a:pt x="48577" y="188565"/>
                      <a:pt x="51435" y="206662"/>
                    </a:cubicBezTo>
                    <a:cubicBezTo>
                      <a:pt x="53340" y="216187"/>
                      <a:pt x="54292" y="225712"/>
                      <a:pt x="56197" y="235237"/>
                    </a:cubicBezTo>
                    <a:cubicBezTo>
                      <a:pt x="57150" y="241905"/>
                      <a:pt x="57150" y="249525"/>
                      <a:pt x="58102" y="256192"/>
                    </a:cubicBezTo>
                    <a:cubicBezTo>
                      <a:pt x="69533" y="322867"/>
                      <a:pt x="80963" y="388590"/>
                      <a:pt x="93345" y="455265"/>
                    </a:cubicBezTo>
                    <a:cubicBezTo>
                      <a:pt x="108585" y="539085"/>
                      <a:pt x="124777" y="622905"/>
                      <a:pt x="140970" y="706725"/>
                    </a:cubicBezTo>
                    <a:cubicBezTo>
                      <a:pt x="142875" y="718155"/>
                      <a:pt x="144780" y="728632"/>
                      <a:pt x="147638" y="740062"/>
                    </a:cubicBezTo>
                    <a:cubicBezTo>
                      <a:pt x="144780" y="758160"/>
                      <a:pt x="153352" y="756255"/>
                      <a:pt x="164783" y="750540"/>
                    </a:cubicBezTo>
                    <a:cubicBezTo>
                      <a:pt x="206692" y="743872"/>
                      <a:pt x="248602" y="737205"/>
                      <a:pt x="291465" y="730537"/>
                    </a:cubicBezTo>
                    <a:cubicBezTo>
                      <a:pt x="400050" y="713392"/>
                      <a:pt x="509587" y="697200"/>
                      <a:pt x="618173" y="680055"/>
                    </a:cubicBezTo>
                    <a:cubicBezTo>
                      <a:pt x="712470" y="663862"/>
                      <a:pt x="808673" y="647670"/>
                      <a:pt x="904875" y="632430"/>
                    </a:cubicBezTo>
                    <a:close/>
                  </a:path>
                </a:pathLst>
              </a:custGeom>
              <a:solidFill>
                <a:srgbClr val="100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1" name="Google Shape;1541;p20"/>
              <p:cNvSpPr/>
              <p:nvPr/>
            </p:nvSpPr>
            <p:spPr>
              <a:xfrm>
                <a:off x="5217794" y="2831782"/>
                <a:ext cx="720089" cy="140970"/>
              </a:xfrm>
              <a:custGeom>
                <a:avLst/>
                <a:gdLst/>
                <a:ahLst/>
                <a:cxnLst/>
                <a:rect l="l" t="t" r="r" b="b"/>
                <a:pathLst>
                  <a:path w="720089" h="140970" extrusionOk="0">
                    <a:moveTo>
                      <a:pt x="709612" y="0"/>
                    </a:moveTo>
                    <a:cubicBezTo>
                      <a:pt x="713423" y="12383"/>
                      <a:pt x="716280" y="25717"/>
                      <a:pt x="720090" y="38100"/>
                    </a:cubicBezTo>
                    <a:cubicBezTo>
                      <a:pt x="720090" y="40005"/>
                      <a:pt x="720090" y="42863"/>
                      <a:pt x="720090" y="44767"/>
                    </a:cubicBezTo>
                    <a:cubicBezTo>
                      <a:pt x="623887" y="60008"/>
                      <a:pt x="527685" y="75247"/>
                      <a:pt x="430530" y="90488"/>
                    </a:cubicBezTo>
                    <a:cubicBezTo>
                      <a:pt x="321945" y="107633"/>
                      <a:pt x="212408" y="123825"/>
                      <a:pt x="103822" y="140970"/>
                    </a:cubicBezTo>
                    <a:cubicBezTo>
                      <a:pt x="95250" y="140017"/>
                      <a:pt x="85725" y="137160"/>
                      <a:pt x="77152" y="137160"/>
                    </a:cubicBezTo>
                    <a:cubicBezTo>
                      <a:pt x="57150" y="138113"/>
                      <a:pt x="37147" y="140970"/>
                      <a:pt x="16192" y="140017"/>
                    </a:cubicBezTo>
                    <a:cubicBezTo>
                      <a:pt x="10477" y="140017"/>
                      <a:pt x="5715" y="131445"/>
                      <a:pt x="0" y="126683"/>
                    </a:cubicBezTo>
                    <a:cubicBezTo>
                      <a:pt x="30480" y="122872"/>
                      <a:pt x="60960" y="119063"/>
                      <a:pt x="91440" y="115252"/>
                    </a:cubicBezTo>
                    <a:cubicBezTo>
                      <a:pt x="161925" y="106680"/>
                      <a:pt x="231458" y="97155"/>
                      <a:pt x="301942" y="88583"/>
                    </a:cubicBezTo>
                    <a:cubicBezTo>
                      <a:pt x="352425" y="81915"/>
                      <a:pt x="403860" y="78105"/>
                      <a:pt x="454342" y="70485"/>
                    </a:cubicBezTo>
                    <a:cubicBezTo>
                      <a:pt x="501015" y="63817"/>
                      <a:pt x="547687" y="54292"/>
                      <a:pt x="594360" y="45720"/>
                    </a:cubicBezTo>
                    <a:cubicBezTo>
                      <a:pt x="629602" y="39052"/>
                      <a:pt x="663893" y="30480"/>
                      <a:pt x="699135" y="23813"/>
                    </a:cubicBezTo>
                    <a:cubicBezTo>
                      <a:pt x="697230" y="20955"/>
                      <a:pt x="696277" y="19050"/>
                      <a:pt x="694373" y="16192"/>
                    </a:cubicBezTo>
                    <a:cubicBezTo>
                      <a:pt x="699135" y="11430"/>
                      <a:pt x="704850" y="5715"/>
                      <a:pt x="709612" y="0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2" name="Google Shape;1542;p20"/>
              <p:cNvSpPr/>
              <p:nvPr/>
            </p:nvSpPr>
            <p:spPr>
              <a:xfrm>
                <a:off x="5594984" y="3034410"/>
                <a:ext cx="23812" cy="9779"/>
              </a:xfrm>
              <a:custGeom>
                <a:avLst/>
                <a:gdLst/>
                <a:ahLst/>
                <a:cxnLst/>
                <a:rect l="l" t="t" r="r" b="b"/>
                <a:pathLst>
                  <a:path w="23812" h="9779" extrusionOk="0">
                    <a:moveTo>
                      <a:pt x="23813" y="5969"/>
                    </a:moveTo>
                    <a:cubicBezTo>
                      <a:pt x="16193" y="6922"/>
                      <a:pt x="7620" y="8827"/>
                      <a:pt x="0" y="9779"/>
                    </a:cubicBezTo>
                    <a:cubicBezTo>
                      <a:pt x="5715" y="-5461"/>
                      <a:pt x="14288" y="254"/>
                      <a:pt x="23813" y="5969"/>
                    </a:cubicBez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3" name="Google Shape;1543;p20"/>
              <p:cNvSpPr/>
              <p:nvPr/>
            </p:nvSpPr>
            <p:spPr>
              <a:xfrm>
                <a:off x="5225414" y="3078479"/>
                <a:ext cx="7619" cy="1904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1904" extrusionOk="0">
                    <a:moveTo>
                      <a:pt x="0" y="0"/>
                    </a:moveTo>
                    <a:cubicBezTo>
                      <a:pt x="2857" y="0"/>
                      <a:pt x="4763" y="0"/>
                      <a:pt x="7620" y="0"/>
                    </a:cubicBezTo>
                    <a:cubicBezTo>
                      <a:pt x="7620" y="953"/>
                      <a:pt x="7620" y="953"/>
                      <a:pt x="7620" y="1905"/>
                    </a:cubicBezTo>
                    <a:cubicBezTo>
                      <a:pt x="4763" y="1905"/>
                      <a:pt x="2857" y="1905"/>
                      <a:pt x="0" y="1905"/>
                    </a:cubicBezTo>
                    <a:cubicBezTo>
                      <a:pt x="0" y="953"/>
                      <a:pt x="0" y="953"/>
                      <a:pt x="0" y="0"/>
                    </a:cubicBezTo>
                    <a:close/>
                  </a:path>
                </a:pathLst>
              </a:custGeom>
              <a:solidFill>
                <a:srgbClr val="57575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4" name="Google Shape;1544;p20"/>
              <p:cNvSpPr/>
              <p:nvPr/>
            </p:nvSpPr>
            <p:spPr>
              <a:xfrm>
                <a:off x="5603556" y="3282043"/>
                <a:ext cx="253365" cy="85996"/>
              </a:xfrm>
              <a:custGeom>
                <a:avLst/>
                <a:gdLst/>
                <a:ahLst/>
                <a:cxnLst/>
                <a:rect l="l" t="t" r="r" b="b"/>
                <a:pathLst>
                  <a:path w="253365" h="85996" extrusionOk="0">
                    <a:moveTo>
                      <a:pt x="0" y="17416"/>
                    </a:moveTo>
                    <a:cubicBezTo>
                      <a:pt x="26670" y="13606"/>
                      <a:pt x="54293" y="9796"/>
                      <a:pt x="82868" y="5986"/>
                    </a:cubicBezTo>
                    <a:cubicBezTo>
                      <a:pt x="85725" y="22179"/>
                      <a:pt x="87630" y="37419"/>
                      <a:pt x="90488" y="52659"/>
                    </a:cubicBezTo>
                    <a:cubicBezTo>
                      <a:pt x="93345" y="72661"/>
                      <a:pt x="102870" y="84091"/>
                      <a:pt x="127635" y="76471"/>
                    </a:cubicBezTo>
                    <a:cubicBezTo>
                      <a:pt x="124778" y="60279"/>
                      <a:pt x="121920" y="44086"/>
                      <a:pt x="118110" y="27894"/>
                    </a:cubicBezTo>
                    <a:cubicBezTo>
                      <a:pt x="112395" y="-681"/>
                      <a:pt x="111443" y="-681"/>
                      <a:pt x="140970" y="271"/>
                    </a:cubicBezTo>
                    <a:cubicBezTo>
                      <a:pt x="148590" y="44086"/>
                      <a:pt x="193358" y="31704"/>
                      <a:pt x="217170" y="49801"/>
                    </a:cubicBezTo>
                    <a:cubicBezTo>
                      <a:pt x="227648" y="52659"/>
                      <a:pt x="238125" y="55516"/>
                      <a:pt x="247650" y="58374"/>
                    </a:cubicBezTo>
                    <a:cubicBezTo>
                      <a:pt x="249555" y="60279"/>
                      <a:pt x="251460" y="62184"/>
                      <a:pt x="253365" y="64089"/>
                    </a:cubicBezTo>
                    <a:cubicBezTo>
                      <a:pt x="194310" y="71709"/>
                      <a:pt x="134303" y="78376"/>
                      <a:pt x="75248" y="85996"/>
                    </a:cubicBezTo>
                    <a:cubicBezTo>
                      <a:pt x="64770" y="68851"/>
                      <a:pt x="50483" y="62184"/>
                      <a:pt x="33338" y="66946"/>
                    </a:cubicBezTo>
                    <a:cubicBezTo>
                      <a:pt x="21908" y="48849"/>
                      <a:pt x="11430" y="33609"/>
                      <a:pt x="0" y="17416"/>
                    </a:cubicBezTo>
                    <a:close/>
                  </a:path>
                </a:pathLst>
              </a:custGeom>
              <a:solidFill>
                <a:srgbClr val="9397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5" name="Google Shape;1545;p20"/>
              <p:cNvSpPr/>
              <p:nvPr/>
            </p:nvSpPr>
            <p:spPr>
              <a:xfrm>
                <a:off x="5995034" y="3236770"/>
                <a:ext cx="131445" cy="78881"/>
              </a:xfrm>
              <a:custGeom>
                <a:avLst/>
                <a:gdLst/>
                <a:ahLst/>
                <a:cxnLst/>
                <a:rect l="l" t="t" r="r" b="b"/>
                <a:pathLst>
                  <a:path w="131445" h="78881" extrusionOk="0">
                    <a:moveTo>
                      <a:pt x="19050" y="7444"/>
                    </a:moveTo>
                    <a:cubicBezTo>
                      <a:pt x="80010" y="-5891"/>
                      <a:pt x="80010" y="-5891"/>
                      <a:pt x="113347" y="46496"/>
                    </a:cubicBezTo>
                    <a:cubicBezTo>
                      <a:pt x="119063" y="55069"/>
                      <a:pt x="123825" y="63641"/>
                      <a:pt x="131445" y="75071"/>
                    </a:cubicBezTo>
                    <a:cubicBezTo>
                      <a:pt x="117158" y="76024"/>
                      <a:pt x="105728" y="77929"/>
                      <a:pt x="94297" y="78881"/>
                    </a:cubicBezTo>
                    <a:cubicBezTo>
                      <a:pt x="86678" y="61736"/>
                      <a:pt x="73343" y="56021"/>
                      <a:pt x="55245" y="57926"/>
                    </a:cubicBezTo>
                    <a:cubicBezTo>
                      <a:pt x="47625" y="57926"/>
                      <a:pt x="40005" y="56974"/>
                      <a:pt x="32385" y="56974"/>
                    </a:cubicBezTo>
                    <a:cubicBezTo>
                      <a:pt x="28575" y="46496"/>
                      <a:pt x="24765" y="36971"/>
                      <a:pt x="20955" y="27446"/>
                    </a:cubicBezTo>
                    <a:cubicBezTo>
                      <a:pt x="15240" y="28399"/>
                      <a:pt x="10478" y="28399"/>
                      <a:pt x="0" y="29351"/>
                    </a:cubicBezTo>
                    <a:cubicBezTo>
                      <a:pt x="9525" y="18874"/>
                      <a:pt x="14288" y="13159"/>
                      <a:pt x="19050" y="7444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6" name="Google Shape;1546;p20"/>
              <p:cNvSpPr/>
              <p:nvPr/>
            </p:nvSpPr>
            <p:spPr>
              <a:xfrm>
                <a:off x="5911214" y="3083118"/>
                <a:ext cx="108584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08584" h="67750" extrusionOk="0">
                    <a:moveTo>
                      <a:pt x="108585" y="58226"/>
                    </a:moveTo>
                    <a:cubicBezTo>
                      <a:pt x="81915" y="62036"/>
                      <a:pt x="59055" y="65846"/>
                      <a:pt x="36195" y="67751"/>
                    </a:cubicBezTo>
                    <a:cubicBezTo>
                      <a:pt x="30480" y="67751"/>
                      <a:pt x="21907" y="62988"/>
                      <a:pt x="19050" y="57273"/>
                    </a:cubicBezTo>
                    <a:cubicBezTo>
                      <a:pt x="11430" y="43938"/>
                      <a:pt x="6667" y="28698"/>
                      <a:pt x="0" y="11553"/>
                    </a:cubicBezTo>
                    <a:cubicBezTo>
                      <a:pt x="22860" y="6791"/>
                      <a:pt x="43815" y="2981"/>
                      <a:pt x="64770" y="123"/>
                    </a:cubicBezTo>
                    <a:cubicBezTo>
                      <a:pt x="68580" y="-829"/>
                      <a:pt x="75247" y="3933"/>
                      <a:pt x="77153" y="7743"/>
                    </a:cubicBezTo>
                    <a:cubicBezTo>
                      <a:pt x="88582" y="23936"/>
                      <a:pt x="97155" y="39176"/>
                      <a:pt x="108585" y="58226"/>
                    </a:cubicBezTo>
                    <a:close/>
                  </a:path>
                </a:pathLst>
              </a:custGeom>
              <a:solidFill>
                <a:srgbClr val="9397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7" name="Google Shape;1547;p20"/>
              <p:cNvSpPr/>
              <p:nvPr/>
            </p:nvSpPr>
            <p:spPr>
              <a:xfrm>
                <a:off x="5867244" y="3255644"/>
                <a:ext cx="102072" cy="80009"/>
              </a:xfrm>
              <a:custGeom>
                <a:avLst/>
                <a:gdLst/>
                <a:ahLst/>
                <a:cxnLst/>
                <a:rect l="l" t="t" r="r" b="b"/>
                <a:pathLst>
                  <a:path w="102072" h="80009" extrusionOk="0">
                    <a:moveTo>
                      <a:pt x="1108" y="8572"/>
                    </a:moveTo>
                    <a:cubicBezTo>
                      <a:pt x="22063" y="5715"/>
                      <a:pt x="42065" y="1905"/>
                      <a:pt x="63020" y="0"/>
                    </a:cubicBezTo>
                    <a:cubicBezTo>
                      <a:pt x="68735" y="0"/>
                      <a:pt x="77308" y="5715"/>
                      <a:pt x="79213" y="11430"/>
                    </a:cubicBezTo>
                    <a:cubicBezTo>
                      <a:pt x="87785" y="31433"/>
                      <a:pt x="93500" y="52388"/>
                      <a:pt x="102073" y="76200"/>
                    </a:cubicBezTo>
                    <a:cubicBezTo>
                      <a:pt x="90643" y="78105"/>
                      <a:pt x="81118" y="79058"/>
                      <a:pt x="70640" y="80010"/>
                    </a:cubicBezTo>
                    <a:cubicBezTo>
                      <a:pt x="71593" y="73342"/>
                      <a:pt x="72545" y="66675"/>
                      <a:pt x="73498" y="57150"/>
                    </a:cubicBezTo>
                    <a:cubicBezTo>
                      <a:pt x="60163" y="55245"/>
                      <a:pt x="47780" y="52388"/>
                      <a:pt x="35398" y="53340"/>
                    </a:cubicBezTo>
                    <a:cubicBezTo>
                      <a:pt x="12538" y="55245"/>
                      <a:pt x="-4607" y="33338"/>
                      <a:pt x="1108" y="8572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8" name="Google Shape;1548;p20"/>
              <p:cNvSpPr/>
              <p:nvPr/>
            </p:nvSpPr>
            <p:spPr>
              <a:xfrm>
                <a:off x="5243512" y="3266524"/>
                <a:ext cx="83820" cy="65319"/>
              </a:xfrm>
              <a:custGeom>
                <a:avLst/>
                <a:gdLst/>
                <a:ahLst/>
                <a:cxnLst/>
                <a:rect l="l" t="t" r="r" b="b"/>
                <a:pathLst>
                  <a:path w="83820" h="65319" extrusionOk="0">
                    <a:moveTo>
                      <a:pt x="953" y="65320"/>
                    </a:moveTo>
                    <a:cubicBezTo>
                      <a:pt x="0" y="61510"/>
                      <a:pt x="0" y="60557"/>
                      <a:pt x="0" y="59605"/>
                    </a:cubicBezTo>
                    <a:cubicBezTo>
                      <a:pt x="8572" y="4360"/>
                      <a:pt x="17145" y="-2308"/>
                      <a:pt x="83820" y="550"/>
                    </a:cubicBezTo>
                    <a:cubicBezTo>
                      <a:pt x="81915" y="17695"/>
                      <a:pt x="80010" y="33887"/>
                      <a:pt x="77153" y="50080"/>
                    </a:cubicBezTo>
                    <a:cubicBezTo>
                      <a:pt x="76200" y="52937"/>
                      <a:pt x="70485" y="57700"/>
                      <a:pt x="67628" y="57700"/>
                    </a:cubicBezTo>
                    <a:cubicBezTo>
                      <a:pt x="44767" y="61510"/>
                      <a:pt x="23813" y="63415"/>
                      <a:pt x="953" y="65320"/>
                    </a:cubicBezTo>
                    <a:close/>
                  </a:path>
                </a:pathLst>
              </a:custGeom>
              <a:solidFill>
                <a:srgbClr val="9397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9" name="Google Shape;1549;p20"/>
              <p:cNvSpPr/>
              <p:nvPr/>
            </p:nvSpPr>
            <p:spPr>
              <a:xfrm>
                <a:off x="5945610" y="3156865"/>
                <a:ext cx="122766" cy="65441"/>
              </a:xfrm>
              <a:custGeom>
                <a:avLst/>
                <a:gdLst/>
                <a:ahLst/>
                <a:cxnLst/>
                <a:rect l="l" t="t" r="r" b="b"/>
                <a:pathLst>
                  <a:path w="122766" h="65441" extrusionOk="0">
                    <a:moveTo>
                      <a:pt x="847" y="24484"/>
                    </a:moveTo>
                    <a:cubicBezTo>
                      <a:pt x="847" y="20674"/>
                      <a:pt x="-1058" y="14959"/>
                      <a:pt x="847" y="12102"/>
                    </a:cubicBezTo>
                    <a:cubicBezTo>
                      <a:pt x="2752" y="10197"/>
                      <a:pt x="8467" y="10197"/>
                      <a:pt x="12277" y="9244"/>
                    </a:cubicBezTo>
                    <a:cubicBezTo>
                      <a:pt x="36089" y="6387"/>
                      <a:pt x="63712" y="-5043"/>
                      <a:pt x="82762" y="2577"/>
                    </a:cubicBezTo>
                    <a:cubicBezTo>
                      <a:pt x="99907" y="10197"/>
                      <a:pt x="108479" y="38772"/>
                      <a:pt x="122767" y="62584"/>
                    </a:cubicBezTo>
                    <a:cubicBezTo>
                      <a:pt x="110384" y="63537"/>
                      <a:pt x="100859" y="64489"/>
                      <a:pt x="91334" y="65442"/>
                    </a:cubicBezTo>
                    <a:cubicBezTo>
                      <a:pt x="81809" y="52107"/>
                      <a:pt x="68474" y="51154"/>
                      <a:pt x="53234" y="51154"/>
                    </a:cubicBezTo>
                    <a:cubicBezTo>
                      <a:pt x="47519" y="51154"/>
                      <a:pt x="37994" y="47344"/>
                      <a:pt x="36089" y="42582"/>
                    </a:cubicBezTo>
                    <a:cubicBezTo>
                      <a:pt x="29422" y="25437"/>
                      <a:pt x="17039" y="22579"/>
                      <a:pt x="847" y="24484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0" name="Google Shape;1550;p20"/>
              <p:cNvSpPr/>
              <p:nvPr/>
            </p:nvSpPr>
            <p:spPr>
              <a:xfrm>
                <a:off x="5837871" y="3264216"/>
                <a:ext cx="103822" cy="82867"/>
              </a:xfrm>
              <a:custGeom>
                <a:avLst/>
                <a:gdLst/>
                <a:ahLst/>
                <a:cxnLst/>
                <a:rect l="l" t="t" r="r" b="b"/>
                <a:pathLst>
                  <a:path w="103822" h="82867" extrusionOk="0">
                    <a:moveTo>
                      <a:pt x="30480" y="0"/>
                    </a:moveTo>
                    <a:cubicBezTo>
                      <a:pt x="24765" y="25717"/>
                      <a:pt x="41910" y="46673"/>
                      <a:pt x="65722" y="45720"/>
                    </a:cubicBezTo>
                    <a:cubicBezTo>
                      <a:pt x="78105" y="44767"/>
                      <a:pt x="89535" y="47625"/>
                      <a:pt x="103822" y="49530"/>
                    </a:cubicBezTo>
                    <a:cubicBezTo>
                      <a:pt x="102870" y="59055"/>
                      <a:pt x="101918" y="65723"/>
                      <a:pt x="100965" y="72390"/>
                    </a:cubicBezTo>
                    <a:cubicBezTo>
                      <a:pt x="74295" y="76200"/>
                      <a:pt x="47625" y="79058"/>
                      <a:pt x="20003" y="82867"/>
                    </a:cubicBezTo>
                    <a:cubicBezTo>
                      <a:pt x="18097" y="80963"/>
                      <a:pt x="16193" y="79058"/>
                      <a:pt x="14288" y="77153"/>
                    </a:cubicBezTo>
                    <a:cubicBezTo>
                      <a:pt x="9525" y="53340"/>
                      <a:pt x="4763" y="29528"/>
                      <a:pt x="0" y="3810"/>
                    </a:cubicBezTo>
                    <a:cubicBezTo>
                      <a:pt x="9525" y="1905"/>
                      <a:pt x="20003" y="953"/>
                      <a:pt x="30480" y="0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1" name="Google Shape;1551;p20"/>
              <p:cNvSpPr/>
              <p:nvPr/>
            </p:nvSpPr>
            <p:spPr>
              <a:xfrm>
                <a:off x="5346382" y="3325177"/>
                <a:ext cx="116204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76200" extrusionOk="0">
                    <a:moveTo>
                      <a:pt x="0" y="20002"/>
                    </a:moveTo>
                    <a:cubicBezTo>
                      <a:pt x="2858" y="16192"/>
                      <a:pt x="5715" y="9525"/>
                      <a:pt x="9525" y="9525"/>
                    </a:cubicBezTo>
                    <a:cubicBezTo>
                      <a:pt x="34290" y="5715"/>
                      <a:pt x="60008" y="2857"/>
                      <a:pt x="86677" y="0"/>
                    </a:cubicBezTo>
                    <a:cubicBezTo>
                      <a:pt x="86677" y="13335"/>
                      <a:pt x="87630" y="27622"/>
                      <a:pt x="86677" y="40957"/>
                    </a:cubicBezTo>
                    <a:cubicBezTo>
                      <a:pt x="84773" y="60960"/>
                      <a:pt x="92392" y="68580"/>
                      <a:pt x="112395" y="63817"/>
                    </a:cubicBezTo>
                    <a:cubicBezTo>
                      <a:pt x="113348" y="66675"/>
                      <a:pt x="115252" y="68580"/>
                      <a:pt x="116205" y="71438"/>
                    </a:cubicBezTo>
                    <a:cubicBezTo>
                      <a:pt x="103823" y="73342"/>
                      <a:pt x="91440" y="74295"/>
                      <a:pt x="79058" y="76200"/>
                    </a:cubicBezTo>
                    <a:cubicBezTo>
                      <a:pt x="77152" y="51435"/>
                      <a:pt x="71437" y="46672"/>
                      <a:pt x="46673" y="52388"/>
                    </a:cubicBezTo>
                    <a:cubicBezTo>
                      <a:pt x="18097" y="59055"/>
                      <a:pt x="18097" y="59055"/>
                      <a:pt x="19050" y="27622"/>
                    </a:cubicBezTo>
                    <a:cubicBezTo>
                      <a:pt x="13335" y="24765"/>
                      <a:pt x="6667" y="22860"/>
                      <a:pt x="0" y="20002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2" name="Google Shape;1552;p20"/>
              <p:cNvSpPr/>
              <p:nvPr/>
            </p:nvSpPr>
            <p:spPr>
              <a:xfrm>
                <a:off x="5485446" y="3303269"/>
                <a:ext cx="91440" cy="64770"/>
              </a:xfrm>
              <a:custGeom>
                <a:avLst/>
                <a:gdLst/>
                <a:ahLst/>
                <a:cxnLst/>
                <a:rect l="l" t="t" r="r" b="b"/>
                <a:pathLst>
                  <a:path w="91440" h="64770" extrusionOk="0">
                    <a:moveTo>
                      <a:pt x="0" y="13335"/>
                    </a:moveTo>
                    <a:cubicBezTo>
                      <a:pt x="26670" y="9525"/>
                      <a:pt x="52388" y="4763"/>
                      <a:pt x="81915" y="0"/>
                    </a:cubicBezTo>
                    <a:cubicBezTo>
                      <a:pt x="82868" y="8572"/>
                      <a:pt x="84772" y="16192"/>
                      <a:pt x="85725" y="22860"/>
                    </a:cubicBezTo>
                    <a:cubicBezTo>
                      <a:pt x="85725" y="23813"/>
                      <a:pt x="84772" y="23813"/>
                      <a:pt x="85725" y="24765"/>
                    </a:cubicBezTo>
                    <a:cubicBezTo>
                      <a:pt x="85725" y="25717"/>
                      <a:pt x="86678" y="26670"/>
                      <a:pt x="86678" y="27622"/>
                    </a:cubicBezTo>
                    <a:cubicBezTo>
                      <a:pt x="88583" y="35242"/>
                      <a:pt x="89535" y="42863"/>
                      <a:pt x="91440" y="50483"/>
                    </a:cubicBezTo>
                    <a:cubicBezTo>
                      <a:pt x="91440" y="55245"/>
                      <a:pt x="90488" y="60008"/>
                      <a:pt x="90488" y="64770"/>
                    </a:cubicBezTo>
                    <a:cubicBezTo>
                      <a:pt x="77153" y="49530"/>
                      <a:pt x="60960" y="47625"/>
                      <a:pt x="42863" y="56197"/>
                    </a:cubicBezTo>
                    <a:cubicBezTo>
                      <a:pt x="31433" y="55245"/>
                      <a:pt x="20003" y="54292"/>
                      <a:pt x="8572" y="54292"/>
                    </a:cubicBezTo>
                    <a:cubicBezTo>
                      <a:pt x="4763" y="40005"/>
                      <a:pt x="2858" y="26670"/>
                      <a:pt x="0" y="13335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3" name="Google Shape;1553;p20"/>
              <p:cNvSpPr/>
              <p:nvPr/>
            </p:nvSpPr>
            <p:spPr>
              <a:xfrm>
                <a:off x="5797867" y="3100354"/>
                <a:ext cx="108584" cy="61945"/>
              </a:xfrm>
              <a:custGeom>
                <a:avLst/>
                <a:gdLst/>
                <a:ahLst/>
                <a:cxnLst/>
                <a:rect l="l" t="t" r="r" b="b"/>
                <a:pathLst>
                  <a:path w="108584" h="61945" extrusionOk="0">
                    <a:moveTo>
                      <a:pt x="13335" y="10510"/>
                    </a:moveTo>
                    <a:cubicBezTo>
                      <a:pt x="31432" y="7653"/>
                      <a:pt x="49530" y="4795"/>
                      <a:pt x="67627" y="985"/>
                    </a:cubicBezTo>
                    <a:cubicBezTo>
                      <a:pt x="81915" y="-1872"/>
                      <a:pt x="89535" y="985"/>
                      <a:pt x="93345" y="16225"/>
                    </a:cubicBezTo>
                    <a:cubicBezTo>
                      <a:pt x="97155" y="29560"/>
                      <a:pt x="102870" y="41943"/>
                      <a:pt x="108585" y="58135"/>
                    </a:cubicBezTo>
                    <a:cubicBezTo>
                      <a:pt x="97155" y="60040"/>
                      <a:pt x="87630" y="60993"/>
                      <a:pt x="79057" y="61945"/>
                    </a:cubicBezTo>
                    <a:cubicBezTo>
                      <a:pt x="65722" y="55278"/>
                      <a:pt x="56197" y="38133"/>
                      <a:pt x="37147" y="46705"/>
                    </a:cubicBezTo>
                    <a:cubicBezTo>
                      <a:pt x="35242" y="47658"/>
                      <a:pt x="30480" y="41943"/>
                      <a:pt x="26670" y="40038"/>
                    </a:cubicBezTo>
                    <a:cubicBezTo>
                      <a:pt x="19050" y="36228"/>
                      <a:pt x="10477" y="32418"/>
                      <a:pt x="1905" y="29560"/>
                    </a:cubicBezTo>
                    <a:cubicBezTo>
                      <a:pt x="952" y="26703"/>
                      <a:pt x="0" y="22893"/>
                      <a:pt x="0" y="20035"/>
                    </a:cubicBezTo>
                    <a:cubicBezTo>
                      <a:pt x="4763" y="17178"/>
                      <a:pt x="8572" y="14320"/>
                      <a:pt x="13335" y="10510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4" name="Google Shape;1554;p20"/>
              <p:cNvSpPr/>
              <p:nvPr/>
            </p:nvSpPr>
            <p:spPr>
              <a:xfrm>
                <a:off x="5275896" y="3093719"/>
                <a:ext cx="74295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74295" h="71437" extrusionOk="0">
                    <a:moveTo>
                      <a:pt x="1905" y="20002"/>
                    </a:moveTo>
                    <a:cubicBezTo>
                      <a:pt x="7620" y="16192"/>
                      <a:pt x="12383" y="9525"/>
                      <a:pt x="18098" y="7620"/>
                    </a:cubicBezTo>
                    <a:cubicBezTo>
                      <a:pt x="35243" y="3810"/>
                      <a:pt x="52388" y="2858"/>
                      <a:pt x="74295" y="0"/>
                    </a:cubicBezTo>
                    <a:cubicBezTo>
                      <a:pt x="70485" y="23813"/>
                      <a:pt x="68580" y="43815"/>
                      <a:pt x="64770" y="64770"/>
                    </a:cubicBezTo>
                    <a:cubicBezTo>
                      <a:pt x="63818" y="67627"/>
                      <a:pt x="58103" y="69533"/>
                      <a:pt x="54293" y="71438"/>
                    </a:cubicBezTo>
                    <a:cubicBezTo>
                      <a:pt x="52388" y="67627"/>
                      <a:pt x="52388" y="60960"/>
                      <a:pt x="49530" y="60008"/>
                    </a:cubicBezTo>
                    <a:cubicBezTo>
                      <a:pt x="33338" y="55245"/>
                      <a:pt x="16193" y="52388"/>
                      <a:pt x="0" y="48577"/>
                    </a:cubicBezTo>
                    <a:cubicBezTo>
                      <a:pt x="0" y="42863"/>
                      <a:pt x="953" y="36195"/>
                      <a:pt x="953" y="30480"/>
                    </a:cubicBezTo>
                    <a:cubicBezTo>
                      <a:pt x="953" y="27622"/>
                      <a:pt x="1905" y="23813"/>
                      <a:pt x="1905" y="20002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5" name="Google Shape;1555;p20"/>
              <p:cNvSpPr/>
              <p:nvPr/>
            </p:nvSpPr>
            <p:spPr>
              <a:xfrm>
                <a:off x="5457824" y="3316604"/>
                <a:ext cx="80009" cy="80010"/>
              </a:xfrm>
              <a:custGeom>
                <a:avLst/>
                <a:gdLst/>
                <a:ahLst/>
                <a:cxnLst/>
                <a:rect l="l" t="t" r="r" b="b"/>
                <a:pathLst>
                  <a:path w="80009" h="80010" extrusionOk="0">
                    <a:moveTo>
                      <a:pt x="27622" y="0"/>
                    </a:moveTo>
                    <a:cubicBezTo>
                      <a:pt x="30480" y="13335"/>
                      <a:pt x="32385" y="26670"/>
                      <a:pt x="35243" y="41910"/>
                    </a:cubicBezTo>
                    <a:cubicBezTo>
                      <a:pt x="46672" y="42863"/>
                      <a:pt x="58103" y="43815"/>
                      <a:pt x="69532" y="43815"/>
                    </a:cubicBezTo>
                    <a:cubicBezTo>
                      <a:pt x="73343" y="52388"/>
                      <a:pt x="76200" y="60960"/>
                      <a:pt x="80010" y="69533"/>
                    </a:cubicBezTo>
                    <a:cubicBezTo>
                      <a:pt x="54293" y="73342"/>
                      <a:pt x="29528" y="77153"/>
                      <a:pt x="3810" y="80010"/>
                    </a:cubicBezTo>
                    <a:cubicBezTo>
                      <a:pt x="2857" y="77153"/>
                      <a:pt x="953" y="75248"/>
                      <a:pt x="0" y="72390"/>
                    </a:cubicBezTo>
                    <a:cubicBezTo>
                      <a:pt x="1905" y="49530"/>
                      <a:pt x="3810" y="27623"/>
                      <a:pt x="6668" y="1905"/>
                    </a:cubicBezTo>
                    <a:cubicBezTo>
                      <a:pt x="13335" y="1905"/>
                      <a:pt x="20003" y="953"/>
                      <a:pt x="27622" y="0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6" name="Google Shape;1556;p20"/>
              <p:cNvSpPr/>
              <p:nvPr/>
            </p:nvSpPr>
            <p:spPr>
              <a:xfrm>
                <a:off x="5124134" y="3354704"/>
                <a:ext cx="82229" cy="70485"/>
              </a:xfrm>
              <a:custGeom>
                <a:avLst/>
                <a:gdLst/>
                <a:ahLst/>
                <a:cxnLst/>
                <a:rect l="l" t="t" r="r" b="b"/>
                <a:pathLst>
                  <a:path w="82229" h="70485" extrusionOk="0">
                    <a:moveTo>
                      <a:pt x="315" y="33338"/>
                    </a:moveTo>
                    <a:cubicBezTo>
                      <a:pt x="-1590" y="17145"/>
                      <a:pt x="5077" y="9525"/>
                      <a:pt x="22222" y="7620"/>
                    </a:cubicBezTo>
                    <a:cubicBezTo>
                      <a:pt x="41272" y="6667"/>
                      <a:pt x="60322" y="2858"/>
                      <a:pt x="82230" y="0"/>
                    </a:cubicBezTo>
                    <a:cubicBezTo>
                      <a:pt x="77467" y="24765"/>
                      <a:pt x="73657" y="47625"/>
                      <a:pt x="68895" y="70485"/>
                    </a:cubicBezTo>
                    <a:cubicBezTo>
                      <a:pt x="61275" y="63817"/>
                      <a:pt x="53655" y="57150"/>
                      <a:pt x="46035" y="50483"/>
                    </a:cubicBezTo>
                    <a:cubicBezTo>
                      <a:pt x="32700" y="48578"/>
                      <a:pt x="22222" y="42863"/>
                      <a:pt x="10792" y="37148"/>
                    </a:cubicBezTo>
                    <a:cubicBezTo>
                      <a:pt x="6982" y="34290"/>
                      <a:pt x="3172" y="34290"/>
                      <a:pt x="315" y="33338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7" name="Google Shape;1557;p20"/>
              <p:cNvSpPr/>
              <p:nvPr/>
            </p:nvSpPr>
            <p:spPr>
              <a:xfrm>
                <a:off x="5261847" y="3184207"/>
                <a:ext cx="74056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74056" h="66675" extrusionOk="0">
                    <a:moveTo>
                      <a:pt x="714" y="42863"/>
                    </a:moveTo>
                    <a:cubicBezTo>
                      <a:pt x="-3096" y="16192"/>
                      <a:pt x="8334" y="3810"/>
                      <a:pt x="35004" y="4763"/>
                    </a:cubicBezTo>
                    <a:cubicBezTo>
                      <a:pt x="47387" y="4763"/>
                      <a:pt x="59769" y="1905"/>
                      <a:pt x="74057" y="0"/>
                    </a:cubicBezTo>
                    <a:cubicBezTo>
                      <a:pt x="71199" y="20002"/>
                      <a:pt x="70247" y="38100"/>
                      <a:pt x="65484" y="54292"/>
                    </a:cubicBezTo>
                    <a:cubicBezTo>
                      <a:pt x="63579" y="60008"/>
                      <a:pt x="52149" y="62865"/>
                      <a:pt x="44529" y="66675"/>
                    </a:cubicBezTo>
                    <a:cubicBezTo>
                      <a:pt x="39767" y="60960"/>
                      <a:pt x="35957" y="51435"/>
                      <a:pt x="29289" y="48577"/>
                    </a:cubicBezTo>
                    <a:cubicBezTo>
                      <a:pt x="21669" y="43815"/>
                      <a:pt x="11192" y="43815"/>
                      <a:pt x="714" y="42863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8" name="Google Shape;1558;p20"/>
              <p:cNvSpPr/>
              <p:nvPr/>
            </p:nvSpPr>
            <p:spPr>
              <a:xfrm>
                <a:off x="5337809" y="3345179"/>
                <a:ext cx="8763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87630" h="66675" extrusionOk="0">
                    <a:moveTo>
                      <a:pt x="8573" y="0"/>
                    </a:moveTo>
                    <a:cubicBezTo>
                      <a:pt x="15240" y="2858"/>
                      <a:pt x="20955" y="5715"/>
                      <a:pt x="27623" y="7620"/>
                    </a:cubicBezTo>
                    <a:cubicBezTo>
                      <a:pt x="25718" y="39053"/>
                      <a:pt x="25718" y="39053"/>
                      <a:pt x="55245" y="32385"/>
                    </a:cubicBezTo>
                    <a:cubicBezTo>
                      <a:pt x="80010" y="26670"/>
                      <a:pt x="85725" y="31433"/>
                      <a:pt x="87630" y="56198"/>
                    </a:cubicBezTo>
                    <a:cubicBezTo>
                      <a:pt x="81915" y="57150"/>
                      <a:pt x="75247" y="60008"/>
                      <a:pt x="69533" y="60008"/>
                    </a:cubicBezTo>
                    <a:cubicBezTo>
                      <a:pt x="48578" y="61913"/>
                      <a:pt x="26670" y="64770"/>
                      <a:pt x="0" y="66675"/>
                    </a:cubicBezTo>
                    <a:cubicBezTo>
                      <a:pt x="2858" y="42863"/>
                      <a:pt x="5715" y="20955"/>
                      <a:pt x="8573" y="0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9" name="Google Shape;1559;p20"/>
              <p:cNvSpPr/>
              <p:nvPr/>
            </p:nvSpPr>
            <p:spPr>
              <a:xfrm>
                <a:off x="5237796" y="3339464"/>
                <a:ext cx="75247" cy="78104"/>
              </a:xfrm>
              <a:custGeom>
                <a:avLst/>
                <a:gdLst/>
                <a:ahLst/>
                <a:cxnLst/>
                <a:rect l="l" t="t" r="r" b="b"/>
                <a:pathLst>
                  <a:path w="75247" h="78104" extrusionOk="0">
                    <a:moveTo>
                      <a:pt x="0" y="20002"/>
                    </a:moveTo>
                    <a:cubicBezTo>
                      <a:pt x="953" y="17145"/>
                      <a:pt x="1905" y="12382"/>
                      <a:pt x="2858" y="12382"/>
                    </a:cubicBezTo>
                    <a:cubicBezTo>
                      <a:pt x="14288" y="9525"/>
                      <a:pt x="24765" y="7620"/>
                      <a:pt x="36195" y="5715"/>
                    </a:cubicBezTo>
                    <a:cubicBezTo>
                      <a:pt x="47625" y="3810"/>
                      <a:pt x="59055" y="1905"/>
                      <a:pt x="75248" y="0"/>
                    </a:cubicBezTo>
                    <a:cubicBezTo>
                      <a:pt x="72390" y="24765"/>
                      <a:pt x="71438" y="47625"/>
                      <a:pt x="67628" y="70485"/>
                    </a:cubicBezTo>
                    <a:cubicBezTo>
                      <a:pt x="67628" y="73342"/>
                      <a:pt x="59055" y="75247"/>
                      <a:pt x="55245" y="78105"/>
                    </a:cubicBezTo>
                    <a:cubicBezTo>
                      <a:pt x="60960" y="59055"/>
                      <a:pt x="52388" y="53340"/>
                      <a:pt x="22860" y="51435"/>
                    </a:cubicBezTo>
                    <a:cubicBezTo>
                      <a:pt x="13335" y="38100"/>
                      <a:pt x="6668" y="29527"/>
                      <a:pt x="0" y="20002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0" name="Google Shape;1560;p20"/>
              <p:cNvSpPr/>
              <p:nvPr/>
            </p:nvSpPr>
            <p:spPr>
              <a:xfrm>
                <a:off x="5463167" y="3239452"/>
                <a:ext cx="83239" cy="62864"/>
              </a:xfrm>
              <a:custGeom>
                <a:avLst/>
                <a:gdLst/>
                <a:ahLst/>
                <a:cxnLst/>
                <a:rect l="l" t="t" r="r" b="b"/>
                <a:pathLst>
                  <a:path w="83239" h="62864" extrusionOk="0">
                    <a:moveTo>
                      <a:pt x="74667" y="51435"/>
                    </a:moveTo>
                    <a:cubicBezTo>
                      <a:pt x="67047" y="53340"/>
                      <a:pt x="59427" y="56197"/>
                      <a:pt x="51807" y="57150"/>
                    </a:cubicBezTo>
                    <a:cubicBezTo>
                      <a:pt x="35615" y="59055"/>
                      <a:pt x="19422" y="60960"/>
                      <a:pt x="3230" y="62865"/>
                    </a:cubicBezTo>
                    <a:cubicBezTo>
                      <a:pt x="-5343" y="22860"/>
                      <a:pt x="3230" y="2857"/>
                      <a:pt x="27995" y="0"/>
                    </a:cubicBezTo>
                    <a:cubicBezTo>
                      <a:pt x="29900" y="9525"/>
                      <a:pt x="32757" y="19050"/>
                      <a:pt x="34662" y="29527"/>
                    </a:cubicBezTo>
                    <a:cubicBezTo>
                      <a:pt x="44187" y="28575"/>
                      <a:pt x="51807" y="25717"/>
                      <a:pt x="60380" y="25717"/>
                    </a:cubicBezTo>
                    <a:cubicBezTo>
                      <a:pt x="68000" y="25717"/>
                      <a:pt x="75620" y="29527"/>
                      <a:pt x="83240" y="31432"/>
                    </a:cubicBezTo>
                    <a:cubicBezTo>
                      <a:pt x="80382" y="38100"/>
                      <a:pt x="77525" y="44767"/>
                      <a:pt x="74667" y="51435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1" name="Google Shape;1561;p20"/>
              <p:cNvSpPr/>
              <p:nvPr/>
            </p:nvSpPr>
            <p:spPr>
              <a:xfrm>
                <a:off x="5561469" y="3054666"/>
                <a:ext cx="95001" cy="62865"/>
              </a:xfrm>
              <a:custGeom>
                <a:avLst/>
                <a:gdLst/>
                <a:ahLst/>
                <a:cxnLst/>
                <a:rect l="l" t="t" r="r" b="b"/>
                <a:pathLst>
                  <a:path w="95001" h="62865" extrusionOk="0">
                    <a:moveTo>
                      <a:pt x="89712" y="31433"/>
                    </a:moveTo>
                    <a:cubicBezTo>
                      <a:pt x="88760" y="41910"/>
                      <a:pt x="104952" y="55245"/>
                      <a:pt x="84950" y="62865"/>
                    </a:cubicBezTo>
                    <a:cubicBezTo>
                      <a:pt x="77330" y="57150"/>
                      <a:pt x="70662" y="50483"/>
                      <a:pt x="62090" y="45720"/>
                    </a:cubicBezTo>
                    <a:cubicBezTo>
                      <a:pt x="52565" y="40958"/>
                      <a:pt x="37325" y="40005"/>
                      <a:pt x="32562" y="33338"/>
                    </a:cubicBezTo>
                    <a:cubicBezTo>
                      <a:pt x="23037" y="20003"/>
                      <a:pt x="14465" y="21908"/>
                      <a:pt x="3987" y="28575"/>
                    </a:cubicBezTo>
                    <a:cubicBezTo>
                      <a:pt x="-4585" y="19050"/>
                      <a:pt x="2082" y="12383"/>
                      <a:pt x="10655" y="10478"/>
                    </a:cubicBezTo>
                    <a:cubicBezTo>
                      <a:pt x="32562" y="5715"/>
                      <a:pt x="54470" y="2858"/>
                      <a:pt x="76377" y="0"/>
                    </a:cubicBezTo>
                    <a:cubicBezTo>
                      <a:pt x="79235" y="0"/>
                      <a:pt x="83045" y="7620"/>
                      <a:pt x="86855" y="11430"/>
                    </a:cubicBezTo>
                    <a:cubicBezTo>
                      <a:pt x="86855" y="13335"/>
                      <a:pt x="87807" y="15240"/>
                      <a:pt x="87807" y="17145"/>
                    </a:cubicBezTo>
                    <a:cubicBezTo>
                      <a:pt x="87807" y="20003"/>
                      <a:pt x="88760" y="22860"/>
                      <a:pt x="88760" y="26670"/>
                    </a:cubicBezTo>
                    <a:cubicBezTo>
                      <a:pt x="88760" y="28575"/>
                      <a:pt x="89712" y="30480"/>
                      <a:pt x="89712" y="31433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2" name="Google Shape;1562;p20"/>
              <p:cNvSpPr/>
              <p:nvPr/>
            </p:nvSpPr>
            <p:spPr>
              <a:xfrm>
                <a:off x="5848349" y="3176413"/>
                <a:ext cx="85725" cy="64943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64943" extrusionOk="0">
                    <a:moveTo>
                      <a:pt x="5715" y="6841"/>
                    </a:moveTo>
                    <a:cubicBezTo>
                      <a:pt x="11430" y="5889"/>
                      <a:pt x="16193" y="4936"/>
                      <a:pt x="21907" y="3984"/>
                    </a:cubicBezTo>
                    <a:cubicBezTo>
                      <a:pt x="67628" y="-4589"/>
                      <a:pt x="71438" y="-2684"/>
                      <a:pt x="80963" y="43989"/>
                    </a:cubicBezTo>
                    <a:cubicBezTo>
                      <a:pt x="81915" y="48751"/>
                      <a:pt x="83820" y="53514"/>
                      <a:pt x="85725" y="63039"/>
                    </a:cubicBezTo>
                    <a:cubicBezTo>
                      <a:pt x="75247" y="63991"/>
                      <a:pt x="65722" y="64944"/>
                      <a:pt x="56197" y="64944"/>
                    </a:cubicBezTo>
                    <a:cubicBezTo>
                      <a:pt x="60960" y="58276"/>
                      <a:pt x="64770" y="51609"/>
                      <a:pt x="74295" y="38274"/>
                    </a:cubicBezTo>
                    <a:cubicBezTo>
                      <a:pt x="57150" y="38274"/>
                      <a:pt x="45720" y="35416"/>
                      <a:pt x="36195" y="39226"/>
                    </a:cubicBezTo>
                    <a:cubicBezTo>
                      <a:pt x="10478" y="46846"/>
                      <a:pt x="953" y="41131"/>
                      <a:pt x="0" y="14461"/>
                    </a:cubicBezTo>
                    <a:cubicBezTo>
                      <a:pt x="1905" y="11604"/>
                      <a:pt x="3810" y="8746"/>
                      <a:pt x="5715" y="6841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3" name="Google Shape;1563;p20"/>
              <p:cNvSpPr/>
              <p:nvPr/>
            </p:nvSpPr>
            <p:spPr>
              <a:xfrm>
                <a:off x="5469584" y="3160394"/>
                <a:ext cx="81584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81584" h="66675" extrusionOk="0">
                    <a:moveTo>
                      <a:pt x="81584" y="48577"/>
                    </a:moveTo>
                    <a:cubicBezTo>
                      <a:pt x="75870" y="51435"/>
                      <a:pt x="71107" y="56197"/>
                      <a:pt x="65392" y="57150"/>
                    </a:cubicBezTo>
                    <a:cubicBezTo>
                      <a:pt x="44437" y="60960"/>
                      <a:pt x="23482" y="62865"/>
                      <a:pt x="622" y="66675"/>
                    </a:cubicBezTo>
                    <a:cubicBezTo>
                      <a:pt x="622" y="47625"/>
                      <a:pt x="-1283" y="28575"/>
                      <a:pt x="1575" y="10477"/>
                    </a:cubicBezTo>
                    <a:cubicBezTo>
                      <a:pt x="2527" y="5715"/>
                      <a:pt x="16815" y="3810"/>
                      <a:pt x="24434" y="0"/>
                    </a:cubicBezTo>
                    <a:cubicBezTo>
                      <a:pt x="27292" y="10477"/>
                      <a:pt x="31102" y="21908"/>
                      <a:pt x="33007" y="27622"/>
                    </a:cubicBezTo>
                    <a:cubicBezTo>
                      <a:pt x="51105" y="36195"/>
                      <a:pt x="66345" y="41910"/>
                      <a:pt x="81584" y="48577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4" name="Google Shape;1564;p20"/>
              <p:cNvSpPr/>
              <p:nvPr/>
            </p:nvSpPr>
            <p:spPr>
              <a:xfrm>
                <a:off x="5584506" y="3223259"/>
                <a:ext cx="95250" cy="60007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60007" extrusionOk="0">
                    <a:moveTo>
                      <a:pt x="95250" y="35243"/>
                    </a:moveTo>
                    <a:cubicBezTo>
                      <a:pt x="94298" y="40958"/>
                      <a:pt x="94298" y="50483"/>
                      <a:pt x="92393" y="50483"/>
                    </a:cubicBezTo>
                    <a:cubicBezTo>
                      <a:pt x="68580" y="54293"/>
                      <a:pt x="44768" y="58103"/>
                      <a:pt x="20003" y="60008"/>
                    </a:cubicBezTo>
                    <a:cubicBezTo>
                      <a:pt x="16193" y="60008"/>
                      <a:pt x="8573" y="56198"/>
                      <a:pt x="7620" y="52388"/>
                    </a:cubicBezTo>
                    <a:cubicBezTo>
                      <a:pt x="3810" y="38100"/>
                      <a:pt x="953" y="23813"/>
                      <a:pt x="0" y="8573"/>
                    </a:cubicBezTo>
                    <a:cubicBezTo>
                      <a:pt x="0" y="5715"/>
                      <a:pt x="8573" y="2858"/>
                      <a:pt x="13335" y="0"/>
                    </a:cubicBezTo>
                    <a:cubicBezTo>
                      <a:pt x="24765" y="12383"/>
                      <a:pt x="28575" y="32385"/>
                      <a:pt x="51435" y="32385"/>
                    </a:cubicBezTo>
                    <a:cubicBezTo>
                      <a:pt x="66675" y="33338"/>
                      <a:pt x="80963" y="34290"/>
                      <a:pt x="95250" y="35243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5" name="Google Shape;1565;p20"/>
              <p:cNvSpPr/>
              <p:nvPr/>
            </p:nvSpPr>
            <p:spPr>
              <a:xfrm>
                <a:off x="5703569" y="3204209"/>
                <a:ext cx="97155" cy="64770"/>
              </a:xfrm>
              <a:custGeom>
                <a:avLst/>
                <a:gdLst/>
                <a:ahLst/>
                <a:cxnLst/>
                <a:rect l="l" t="t" r="r" b="b"/>
                <a:pathLst>
                  <a:path w="97155" h="64770" extrusionOk="0">
                    <a:moveTo>
                      <a:pt x="97155" y="47625"/>
                    </a:moveTo>
                    <a:cubicBezTo>
                      <a:pt x="95250" y="50483"/>
                      <a:pt x="92393" y="54293"/>
                      <a:pt x="90488" y="55245"/>
                    </a:cubicBezTo>
                    <a:cubicBezTo>
                      <a:pt x="64770" y="59055"/>
                      <a:pt x="40005" y="60960"/>
                      <a:pt x="12383" y="64770"/>
                    </a:cubicBezTo>
                    <a:cubicBezTo>
                      <a:pt x="8573" y="44768"/>
                      <a:pt x="4763" y="24765"/>
                      <a:pt x="0" y="1905"/>
                    </a:cubicBezTo>
                    <a:cubicBezTo>
                      <a:pt x="8573" y="953"/>
                      <a:pt x="15240" y="953"/>
                      <a:pt x="22860" y="0"/>
                    </a:cubicBezTo>
                    <a:cubicBezTo>
                      <a:pt x="31433" y="12383"/>
                      <a:pt x="41910" y="36195"/>
                      <a:pt x="46673" y="35243"/>
                    </a:cubicBezTo>
                    <a:cubicBezTo>
                      <a:pt x="66675" y="29528"/>
                      <a:pt x="80963" y="39053"/>
                      <a:pt x="97155" y="47625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6" name="Google Shape;1566;p20"/>
              <p:cNvSpPr/>
              <p:nvPr/>
            </p:nvSpPr>
            <p:spPr>
              <a:xfrm>
                <a:off x="5359716" y="3176587"/>
                <a:ext cx="79057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67627" extrusionOk="0">
                    <a:moveTo>
                      <a:pt x="79058" y="41910"/>
                    </a:moveTo>
                    <a:cubicBezTo>
                      <a:pt x="76200" y="46672"/>
                      <a:pt x="73342" y="55245"/>
                      <a:pt x="69533" y="56197"/>
                    </a:cubicBezTo>
                    <a:cubicBezTo>
                      <a:pt x="47625" y="60960"/>
                      <a:pt x="25717" y="63817"/>
                      <a:pt x="0" y="67628"/>
                    </a:cubicBezTo>
                    <a:cubicBezTo>
                      <a:pt x="2858" y="45720"/>
                      <a:pt x="2858" y="26670"/>
                      <a:pt x="7620" y="9525"/>
                    </a:cubicBezTo>
                    <a:cubicBezTo>
                      <a:pt x="8573" y="4763"/>
                      <a:pt x="20955" y="2858"/>
                      <a:pt x="27623" y="0"/>
                    </a:cubicBezTo>
                    <a:cubicBezTo>
                      <a:pt x="31433" y="13335"/>
                      <a:pt x="36195" y="26670"/>
                      <a:pt x="40005" y="40005"/>
                    </a:cubicBezTo>
                    <a:cubicBezTo>
                      <a:pt x="53340" y="40005"/>
                      <a:pt x="65723" y="40958"/>
                      <a:pt x="79058" y="41910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7" name="Google Shape;1567;p20"/>
              <p:cNvSpPr/>
              <p:nvPr/>
            </p:nvSpPr>
            <p:spPr>
              <a:xfrm>
                <a:off x="5776912" y="3026061"/>
                <a:ext cx="100965" cy="60990"/>
              </a:xfrm>
              <a:custGeom>
                <a:avLst/>
                <a:gdLst/>
                <a:ahLst/>
                <a:cxnLst/>
                <a:rect l="l" t="t" r="r" b="b"/>
                <a:pathLst>
                  <a:path w="100965" h="60990" extrusionOk="0">
                    <a:moveTo>
                      <a:pt x="0" y="19081"/>
                    </a:moveTo>
                    <a:cubicBezTo>
                      <a:pt x="1905" y="15271"/>
                      <a:pt x="1905" y="9556"/>
                      <a:pt x="4763" y="9556"/>
                    </a:cubicBezTo>
                    <a:cubicBezTo>
                      <a:pt x="19050" y="6698"/>
                      <a:pt x="33338" y="4793"/>
                      <a:pt x="47625" y="1936"/>
                    </a:cubicBezTo>
                    <a:cubicBezTo>
                      <a:pt x="67628" y="-2827"/>
                      <a:pt x="82868" y="31"/>
                      <a:pt x="87630" y="23843"/>
                    </a:cubicBezTo>
                    <a:cubicBezTo>
                      <a:pt x="90488" y="35273"/>
                      <a:pt x="96203" y="45751"/>
                      <a:pt x="100965" y="59086"/>
                    </a:cubicBezTo>
                    <a:cubicBezTo>
                      <a:pt x="91440" y="60038"/>
                      <a:pt x="83820" y="60991"/>
                      <a:pt x="76200" y="60991"/>
                    </a:cubicBezTo>
                    <a:cubicBezTo>
                      <a:pt x="76200" y="59086"/>
                      <a:pt x="76200" y="57181"/>
                      <a:pt x="76200" y="56228"/>
                    </a:cubicBezTo>
                    <a:cubicBezTo>
                      <a:pt x="69532" y="51466"/>
                      <a:pt x="62865" y="46703"/>
                      <a:pt x="56197" y="42893"/>
                    </a:cubicBezTo>
                    <a:cubicBezTo>
                      <a:pt x="49530" y="39083"/>
                      <a:pt x="39053" y="38131"/>
                      <a:pt x="37147" y="33368"/>
                    </a:cubicBezTo>
                    <a:cubicBezTo>
                      <a:pt x="29528" y="12413"/>
                      <a:pt x="15240" y="15271"/>
                      <a:pt x="0" y="19081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8" name="Google Shape;1568;p20"/>
              <p:cNvSpPr/>
              <p:nvPr/>
            </p:nvSpPr>
            <p:spPr>
              <a:xfrm>
                <a:off x="5221604" y="3359466"/>
                <a:ext cx="73190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73190" h="71437" extrusionOk="0">
                    <a:moveTo>
                      <a:pt x="16192" y="0"/>
                    </a:moveTo>
                    <a:cubicBezTo>
                      <a:pt x="22860" y="9525"/>
                      <a:pt x="29528" y="18098"/>
                      <a:pt x="39053" y="31433"/>
                    </a:cubicBezTo>
                    <a:cubicBezTo>
                      <a:pt x="69533" y="32385"/>
                      <a:pt x="77153" y="38100"/>
                      <a:pt x="71438" y="58103"/>
                    </a:cubicBezTo>
                    <a:cubicBezTo>
                      <a:pt x="48578" y="61913"/>
                      <a:pt x="26670" y="66675"/>
                      <a:pt x="0" y="71438"/>
                    </a:cubicBezTo>
                    <a:cubicBezTo>
                      <a:pt x="5715" y="44767"/>
                      <a:pt x="10478" y="21908"/>
                      <a:pt x="16192" y="0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9" name="Google Shape;1569;p20"/>
              <p:cNvSpPr/>
              <p:nvPr/>
            </p:nvSpPr>
            <p:spPr>
              <a:xfrm>
                <a:off x="5598794" y="3212658"/>
                <a:ext cx="80962" cy="45843"/>
              </a:xfrm>
              <a:custGeom>
                <a:avLst/>
                <a:gdLst/>
                <a:ahLst/>
                <a:cxnLst/>
                <a:rect l="l" t="t" r="r" b="b"/>
                <a:pathLst>
                  <a:path w="80962" h="45843" extrusionOk="0">
                    <a:moveTo>
                      <a:pt x="80963" y="45843"/>
                    </a:moveTo>
                    <a:cubicBezTo>
                      <a:pt x="66675" y="44891"/>
                      <a:pt x="52388" y="43938"/>
                      <a:pt x="38100" y="43938"/>
                    </a:cubicBezTo>
                    <a:cubicBezTo>
                      <a:pt x="15240" y="43938"/>
                      <a:pt x="11430" y="22983"/>
                      <a:pt x="0" y="11553"/>
                    </a:cubicBezTo>
                    <a:cubicBezTo>
                      <a:pt x="20955" y="7743"/>
                      <a:pt x="42863" y="2981"/>
                      <a:pt x="64770" y="123"/>
                    </a:cubicBezTo>
                    <a:cubicBezTo>
                      <a:pt x="69533" y="-829"/>
                      <a:pt x="77153" y="3933"/>
                      <a:pt x="78105" y="7743"/>
                    </a:cubicBezTo>
                    <a:cubicBezTo>
                      <a:pt x="80010" y="20126"/>
                      <a:pt x="80010" y="32508"/>
                      <a:pt x="80963" y="45843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0" name="Google Shape;1570;p20"/>
              <p:cNvSpPr/>
              <p:nvPr/>
            </p:nvSpPr>
            <p:spPr>
              <a:xfrm>
                <a:off x="5725477" y="3195461"/>
                <a:ext cx="75247" cy="56373"/>
              </a:xfrm>
              <a:custGeom>
                <a:avLst/>
                <a:gdLst/>
                <a:ahLst/>
                <a:cxnLst/>
                <a:rect l="l" t="t" r="r" b="b"/>
                <a:pathLst>
                  <a:path w="75247" h="56373" extrusionOk="0">
                    <a:moveTo>
                      <a:pt x="75247" y="56373"/>
                    </a:moveTo>
                    <a:cubicBezTo>
                      <a:pt x="59055" y="47801"/>
                      <a:pt x="44767" y="39228"/>
                      <a:pt x="23813" y="43991"/>
                    </a:cubicBezTo>
                    <a:cubicBezTo>
                      <a:pt x="19050" y="44943"/>
                      <a:pt x="7620" y="21131"/>
                      <a:pt x="0" y="8748"/>
                    </a:cubicBezTo>
                    <a:cubicBezTo>
                      <a:pt x="13335" y="5891"/>
                      <a:pt x="27622" y="3986"/>
                      <a:pt x="40957" y="1128"/>
                    </a:cubicBezTo>
                    <a:cubicBezTo>
                      <a:pt x="58103" y="-2682"/>
                      <a:pt x="64770" y="3033"/>
                      <a:pt x="66675" y="20178"/>
                    </a:cubicBezTo>
                    <a:cubicBezTo>
                      <a:pt x="68580" y="31608"/>
                      <a:pt x="72390" y="43991"/>
                      <a:pt x="75247" y="56373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1" name="Google Shape;1571;p20"/>
              <p:cNvSpPr/>
              <p:nvPr/>
            </p:nvSpPr>
            <p:spPr>
              <a:xfrm>
                <a:off x="5109209" y="3388041"/>
                <a:ext cx="83820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83820" h="54292" extrusionOk="0">
                    <a:moveTo>
                      <a:pt x="15240" y="0"/>
                    </a:moveTo>
                    <a:cubicBezTo>
                      <a:pt x="19050" y="953"/>
                      <a:pt x="22860" y="1905"/>
                      <a:pt x="25718" y="2858"/>
                    </a:cubicBezTo>
                    <a:cubicBezTo>
                      <a:pt x="37148" y="8573"/>
                      <a:pt x="47625" y="15240"/>
                      <a:pt x="60960" y="16192"/>
                    </a:cubicBezTo>
                    <a:cubicBezTo>
                      <a:pt x="68580" y="22860"/>
                      <a:pt x="76200" y="29528"/>
                      <a:pt x="83820" y="36195"/>
                    </a:cubicBezTo>
                    <a:cubicBezTo>
                      <a:pt x="81915" y="39053"/>
                      <a:pt x="80963" y="44767"/>
                      <a:pt x="79058" y="44767"/>
                    </a:cubicBezTo>
                    <a:cubicBezTo>
                      <a:pt x="54293" y="48578"/>
                      <a:pt x="29528" y="50483"/>
                      <a:pt x="0" y="54292"/>
                    </a:cubicBezTo>
                    <a:cubicBezTo>
                      <a:pt x="4763" y="34290"/>
                      <a:pt x="10478" y="17145"/>
                      <a:pt x="15240" y="0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2" name="Google Shape;1572;p20"/>
              <p:cNvSpPr/>
              <p:nvPr/>
            </p:nvSpPr>
            <p:spPr>
              <a:xfrm>
                <a:off x="5598644" y="3299459"/>
                <a:ext cx="81112" cy="80010"/>
              </a:xfrm>
              <a:custGeom>
                <a:avLst/>
                <a:gdLst/>
                <a:ahLst/>
                <a:cxnLst/>
                <a:rect l="l" t="t" r="r" b="b"/>
                <a:pathLst>
                  <a:path w="81112" h="80010" extrusionOk="0">
                    <a:moveTo>
                      <a:pt x="4913" y="0"/>
                    </a:moveTo>
                    <a:cubicBezTo>
                      <a:pt x="15390" y="16193"/>
                      <a:pt x="26820" y="31433"/>
                      <a:pt x="39203" y="49530"/>
                    </a:cubicBezTo>
                    <a:cubicBezTo>
                      <a:pt x="55395" y="44768"/>
                      <a:pt x="70636" y="51435"/>
                      <a:pt x="81113" y="68580"/>
                    </a:cubicBezTo>
                    <a:cubicBezTo>
                      <a:pt x="59205" y="72390"/>
                      <a:pt x="37298" y="76200"/>
                      <a:pt x="12533" y="80010"/>
                    </a:cubicBezTo>
                    <a:cubicBezTo>
                      <a:pt x="7770" y="56198"/>
                      <a:pt x="3961" y="34290"/>
                      <a:pt x="150" y="12383"/>
                    </a:cubicBezTo>
                    <a:cubicBezTo>
                      <a:pt x="-802" y="8573"/>
                      <a:pt x="3008" y="3810"/>
                      <a:pt x="4913" y="0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3" name="Google Shape;1573;p20"/>
              <p:cNvSpPr/>
              <p:nvPr/>
            </p:nvSpPr>
            <p:spPr>
              <a:xfrm>
                <a:off x="5349239" y="3258502"/>
                <a:ext cx="75247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75247" h="61912" extrusionOk="0">
                    <a:moveTo>
                      <a:pt x="75247" y="47625"/>
                    </a:moveTo>
                    <a:cubicBezTo>
                      <a:pt x="51435" y="52388"/>
                      <a:pt x="27622" y="56197"/>
                      <a:pt x="0" y="61913"/>
                    </a:cubicBezTo>
                    <a:cubicBezTo>
                      <a:pt x="1905" y="40957"/>
                      <a:pt x="1905" y="24765"/>
                      <a:pt x="6667" y="9525"/>
                    </a:cubicBezTo>
                    <a:cubicBezTo>
                      <a:pt x="8572" y="4763"/>
                      <a:pt x="20955" y="2857"/>
                      <a:pt x="28575" y="0"/>
                    </a:cubicBezTo>
                    <a:cubicBezTo>
                      <a:pt x="28575" y="9525"/>
                      <a:pt x="28575" y="19050"/>
                      <a:pt x="28575" y="32385"/>
                    </a:cubicBezTo>
                    <a:cubicBezTo>
                      <a:pt x="44767" y="31432"/>
                      <a:pt x="58103" y="30480"/>
                      <a:pt x="73342" y="29527"/>
                    </a:cubicBezTo>
                    <a:cubicBezTo>
                      <a:pt x="74295" y="34290"/>
                      <a:pt x="75247" y="40957"/>
                      <a:pt x="75247" y="47625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4" name="Google Shape;1574;p20"/>
              <p:cNvSpPr/>
              <p:nvPr/>
            </p:nvSpPr>
            <p:spPr>
              <a:xfrm>
                <a:off x="5565456" y="3078083"/>
                <a:ext cx="80962" cy="52783"/>
              </a:xfrm>
              <a:custGeom>
                <a:avLst/>
                <a:gdLst/>
                <a:ahLst/>
                <a:cxnLst/>
                <a:rect l="l" t="t" r="r" b="b"/>
                <a:pathLst>
                  <a:path w="80962" h="52783" extrusionOk="0">
                    <a:moveTo>
                      <a:pt x="0" y="5158"/>
                    </a:moveTo>
                    <a:cubicBezTo>
                      <a:pt x="11430" y="-1509"/>
                      <a:pt x="19050" y="-3414"/>
                      <a:pt x="28575" y="9921"/>
                    </a:cubicBezTo>
                    <a:cubicBezTo>
                      <a:pt x="34290" y="17541"/>
                      <a:pt x="48578" y="17541"/>
                      <a:pt x="58103" y="22303"/>
                    </a:cubicBezTo>
                    <a:cubicBezTo>
                      <a:pt x="66675" y="27066"/>
                      <a:pt x="73343" y="33733"/>
                      <a:pt x="80963" y="39448"/>
                    </a:cubicBezTo>
                    <a:cubicBezTo>
                      <a:pt x="56198" y="44211"/>
                      <a:pt x="32385" y="48021"/>
                      <a:pt x="4763" y="52783"/>
                    </a:cubicBezTo>
                    <a:cubicBezTo>
                      <a:pt x="2858" y="34686"/>
                      <a:pt x="953" y="20398"/>
                      <a:pt x="0" y="5158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5" name="Google Shape;1575;p20"/>
              <p:cNvSpPr/>
              <p:nvPr/>
            </p:nvSpPr>
            <p:spPr>
              <a:xfrm>
                <a:off x="5491162" y="3228974"/>
                <a:ext cx="7334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61912" extrusionOk="0">
                    <a:moveTo>
                      <a:pt x="46672" y="61913"/>
                    </a:moveTo>
                    <a:cubicBezTo>
                      <a:pt x="49530" y="55245"/>
                      <a:pt x="52388" y="48578"/>
                      <a:pt x="55245" y="41910"/>
                    </a:cubicBezTo>
                    <a:cubicBezTo>
                      <a:pt x="47625" y="40005"/>
                      <a:pt x="40005" y="36195"/>
                      <a:pt x="32385" y="36195"/>
                    </a:cubicBezTo>
                    <a:cubicBezTo>
                      <a:pt x="24765" y="36195"/>
                      <a:pt x="16193" y="38100"/>
                      <a:pt x="6668" y="40005"/>
                    </a:cubicBezTo>
                    <a:cubicBezTo>
                      <a:pt x="3810" y="29528"/>
                      <a:pt x="1905" y="20003"/>
                      <a:pt x="0" y="10478"/>
                    </a:cubicBezTo>
                    <a:cubicBezTo>
                      <a:pt x="20003" y="6667"/>
                      <a:pt x="40957" y="3810"/>
                      <a:pt x="62865" y="0"/>
                    </a:cubicBezTo>
                    <a:cubicBezTo>
                      <a:pt x="66675" y="20003"/>
                      <a:pt x="69532" y="38100"/>
                      <a:pt x="73343" y="59055"/>
                    </a:cubicBezTo>
                    <a:cubicBezTo>
                      <a:pt x="63818" y="60008"/>
                      <a:pt x="55245" y="60960"/>
                      <a:pt x="46672" y="61913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6" name="Google Shape;1576;p20"/>
              <p:cNvSpPr/>
              <p:nvPr/>
            </p:nvSpPr>
            <p:spPr>
              <a:xfrm>
                <a:off x="5372099" y="3100387"/>
                <a:ext cx="71887" cy="60959"/>
              </a:xfrm>
              <a:custGeom>
                <a:avLst/>
                <a:gdLst/>
                <a:ahLst/>
                <a:cxnLst/>
                <a:rect l="l" t="t" r="r" b="b"/>
                <a:pathLst>
                  <a:path w="71887" h="60959" extrusionOk="0">
                    <a:moveTo>
                      <a:pt x="70485" y="28575"/>
                    </a:moveTo>
                    <a:cubicBezTo>
                      <a:pt x="75247" y="45720"/>
                      <a:pt x="67628" y="53340"/>
                      <a:pt x="51435" y="54292"/>
                    </a:cubicBezTo>
                    <a:cubicBezTo>
                      <a:pt x="35243" y="55245"/>
                      <a:pt x="19050" y="59055"/>
                      <a:pt x="0" y="60960"/>
                    </a:cubicBezTo>
                    <a:cubicBezTo>
                      <a:pt x="2858" y="39053"/>
                      <a:pt x="5715" y="20003"/>
                      <a:pt x="8572" y="0"/>
                    </a:cubicBezTo>
                    <a:cubicBezTo>
                      <a:pt x="18097" y="7620"/>
                      <a:pt x="27622" y="16192"/>
                      <a:pt x="37147" y="23813"/>
                    </a:cubicBezTo>
                    <a:cubicBezTo>
                      <a:pt x="36195" y="25717"/>
                      <a:pt x="35243" y="26670"/>
                      <a:pt x="34290" y="28575"/>
                    </a:cubicBezTo>
                    <a:cubicBezTo>
                      <a:pt x="45720" y="28575"/>
                      <a:pt x="58103" y="28575"/>
                      <a:pt x="70485" y="28575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20"/>
              <p:cNvSpPr/>
              <p:nvPr/>
            </p:nvSpPr>
            <p:spPr>
              <a:xfrm>
                <a:off x="5162549" y="3197541"/>
                <a:ext cx="71437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71437" h="52387" extrusionOk="0">
                    <a:moveTo>
                      <a:pt x="0" y="20003"/>
                    </a:moveTo>
                    <a:cubicBezTo>
                      <a:pt x="1905" y="17145"/>
                      <a:pt x="2858" y="12383"/>
                      <a:pt x="5715" y="11430"/>
                    </a:cubicBezTo>
                    <a:cubicBezTo>
                      <a:pt x="27622" y="7620"/>
                      <a:pt x="49530" y="3810"/>
                      <a:pt x="71438" y="0"/>
                    </a:cubicBezTo>
                    <a:cubicBezTo>
                      <a:pt x="68580" y="20003"/>
                      <a:pt x="65722" y="36195"/>
                      <a:pt x="62865" y="52388"/>
                    </a:cubicBezTo>
                    <a:cubicBezTo>
                      <a:pt x="60008" y="52388"/>
                      <a:pt x="57150" y="52388"/>
                      <a:pt x="54292" y="51435"/>
                    </a:cubicBezTo>
                    <a:cubicBezTo>
                      <a:pt x="32385" y="47625"/>
                      <a:pt x="10478" y="43815"/>
                      <a:pt x="0" y="20003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20"/>
              <p:cNvSpPr/>
              <p:nvPr/>
            </p:nvSpPr>
            <p:spPr>
              <a:xfrm>
                <a:off x="5163502" y="3133724"/>
                <a:ext cx="73342" cy="62865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62865" extrusionOk="0">
                    <a:moveTo>
                      <a:pt x="73342" y="43815"/>
                    </a:moveTo>
                    <a:cubicBezTo>
                      <a:pt x="50482" y="49530"/>
                      <a:pt x="28575" y="56197"/>
                      <a:pt x="0" y="62865"/>
                    </a:cubicBezTo>
                    <a:cubicBezTo>
                      <a:pt x="6667" y="38100"/>
                      <a:pt x="12382" y="19050"/>
                      <a:pt x="18097" y="0"/>
                    </a:cubicBezTo>
                    <a:cubicBezTo>
                      <a:pt x="26670" y="6667"/>
                      <a:pt x="34290" y="12383"/>
                      <a:pt x="46672" y="22860"/>
                    </a:cubicBezTo>
                    <a:cubicBezTo>
                      <a:pt x="46672" y="22860"/>
                      <a:pt x="53340" y="21908"/>
                      <a:pt x="59055" y="21908"/>
                    </a:cubicBezTo>
                    <a:cubicBezTo>
                      <a:pt x="64770" y="29528"/>
                      <a:pt x="69532" y="36195"/>
                      <a:pt x="73342" y="43815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9" name="Google Shape;1579;p20"/>
              <p:cNvSpPr/>
              <p:nvPr/>
            </p:nvSpPr>
            <p:spPr>
              <a:xfrm>
                <a:off x="5181599" y="3108007"/>
                <a:ext cx="68579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68579" h="69532" extrusionOk="0">
                    <a:moveTo>
                      <a:pt x="55245" y="69533"/>
                    </a:moveTo>
                    <a:cubicBezTo>
                      <a:pt x="50483" y="62865"/>
                      <a:pt x="46672" y="55245"/>
                      <a:pt x="40958" y="47625"/>
                    </a:cubicBezTo>
                    <a:cubicBezTo>
                      <a:pt x="35242" y="48577"/>
                      <a:pt x="28575" y="48577"/>
                      <a:pt x="28575" y="48577"/>
                    </a:cubicBezTo>
                    <a:cubicBezTo>
                      <a:pt x="16192" y="39052"/>
                      <a:pt x="7620" y="32385"/>
                      <a:pt x="0" y="25717"/>
                    </a:cubicBezTo>
                    <a:cubicBezTo>
                      <a:pt x="3810" y="20002"/>
                      <a:pt x="6667" y="11430"/>
                      <a:pt x="12383" y="9525"/>
                    </a:cubicBezTo>
                    <a:cubicBezTo>
                      <a:pt x="29528" y="4763"/>
                      <a:pt x="46672" y="2858"/>
                      <a:pt x="68580" y="0"/>
                    </a:cubicBezTo>
                    <a:cubicBezTo>
                      <a:pt x="63817" y="25717"/>
                      <a:pt x="60008" y="47625"/>
                      <a:pt x="55245" y="69533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0" name="Google Shape;1580;p20"/>
              <p:cNvSpPr/>
              <p:nvPr/>
            </p:nvSpPr>
            <p:spPr>
              <a:xfrm>
                <a:off x="5884018" y="3015448"/>
                <a:ext cx="91013" cy="55410"/>
              </a:xfrm>
              <a:custGeom>
                <a:avLst/>
                <a:gdLst/>
                <a:ahLst/>
                <a:cxnLst/>
                <a:rect l="l" t="t" r="r" b="b"/>
                <a:pathLst>
                  <a:path w="91013" h="55410" extrusionOk="0">
                    <a:moveTo>
                      <a:pt x="3384" y="19216"/>
                    </a:moveTo>
                    <a:cubicBezTo>
                      <a:pt x="2431" y="15406"/>
                      <a:pt x="-1379" y="8738"/>
                      <a:pt x="526" y="6833"/>
                    </a:cubicBezTo>
                    <a:cubicBezTo>
                      <a:pt x="9099" y="-4597"/>
                      <a:pt x="56724" y="-787"/>
                      <a:pt x="65296" y="11596"/>
                    </a:cubicBezTo>
                    <a:cubicBezTo>
                      <a:pt x="73869" y="24931"/>
                      <a:pt x="81488" y="38266"/>
                      <a:pt x="91013" y="54458"/>
                    </a:cubicBezTo>
                    <a:cubicBezTo>
                      <a:pt x="81488" y="55410"/>
                      <a:pt x="75774" y="55410"/>
                      <a:pt x="69106" y="55410"/>
                    </a:cubicBezTo>
                    <a:cubicBezTo>
                      <a:pt x="49104" y="39218"/>
                      <a:pt x="33863" y="16358"/>
                      <a:pt x="3384" y="19216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20"/>
              <p:cNvSpPr/>
              <p:nvPr/>
            </p:nvSpPr>
            <p:spPr>
              <a:xfrm>
                <a:off x="5745479" y="3272789"/>
                <a:ext cx="76200" cy="58102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8102" extrusionOk="0">
                    <a:moveTo>
                      <a:pt x="76200" y="58102"/>
                    </a:moveTo>
                    <a:cubicBezTo>
                      <a:pt x="52388" y="40005"/>
                      <a:pt x="7620" y="52388"/>
                      <a:pt x="0" y="8572"/>
                    </a:cubicBezTo>
                    <a:cubicBezTo>
                      <a:pt x="4763" y="7620"/>
                      <a:pt x="9525" y="7620"/>
                      <a:pt x="14288" y="6667"/>
                    </a:cubicBezTo>
                    <a:cubicBezTo>
                      <a:pt x="20955" y="5715"/>
                      <a:pt x="26670" y="4763"/>
                      <a:pt x="33338" y="3810"/>
                    </a:cubicBezTo>
                    <a:cubicBezTo>
                      <a:pt x="40957" y="2857"/>
                      <a:pt x="48577" y="952"/>
                      <a:pt x="56197" y="0"/>
                    </a:cubicBezTo>
                    <a:cubicBezTo>
                      <a:pt x="59055" y="2857"/>
                      <a:pt x="61913" y="4763"/>
                      <a:pt x="64770" y="7620"/>
                    </a:cubicBezTo>
                    <a:cubicBezTo>
                      <a:pt x="66675" y="13335"/>
                      <a:pt x="68580" y="20002"/>
                      <a:pt x="69532" y="25717"/>
                    </a:cubicBezTo>
                    <a:cubicBezTo>
                      <a:pt x="70485" y="27622"/>
                      <a:pt x="70485" y="28575"/>
                      <a:pt x="71438" y="30480"/>
                    </a:cubicBezTo>
                    <a:cubicBezTo>
                      <a:pt x="72390" y="40005"/>
                      <a:pt x="74295" y="49530"/>
                      <a:pt x="76200" y="58102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20"/>
              <p:cNvSpPr/>
              <p:nvPr/>
            </p:nvSpPr>
            <p:spPr>
              <a:xfrm>
                <a:off x="5144452" y="3279457"/>
                <a:ext cx="7810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78104" h="50482" extrusionOk="0">
                    <a:moveTo>
                      <a:pt x="0" y="26670"/>
                    </a:moveTo>
                    <a:cubicBezTo>
                      <a:pt x="1905" y="22860"/>
                      <a:pt x="2857" y="16192"/>
                      <a:pt x="4763" y="15240"/>
                    </a:cubicBezTo>
                    <a:cubicBezTo>
                      <a:pt x="27622" y="9525"/>
                      <a:pt x="50482" y="5715"/>
                      <a:pt x="78105" y="0"/>
                    </a:cubicBezTo>
                    <a:cubicBezTo>
                      <a:pt x="74295" y="19050"/>
                      <a:pt x="70485" y="35242"/>
                      <a:pt x="66675" y="50483"/>
                    </a:cubicBezTo>
                    <a:cubicBezTo>
                      <a:pt x="55245" y="45720"/>
                      <a:pt x="42863" y="37147"/>
                      <a:pt x="33338" y="39052"/>
                    </a:cubicBezTo>
                    <a:cubicBezTo>
                      <a:pt x="17145" y="42863"/>
                      <a:pt x="8572" y="38100"/>
                      <a:pt x="0" y="26670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3" name="Google Shape;1583;p20"/>
              <p:cNvSpPr/>
              <p:nvPr/>
            </p:nvSpPr>
            <p:spPr>
              <a:xfrm>
                <a:off x="5146357" y="3217544"/>
                <a:ext cx="79057" cy="59054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59054" extrusionOk="0">
                    <a:moveTo>
                      <a:pt x="16192" y="0"/>
                    </a:moveTo>
                    <a:cubicBezTo>
                      <a:pt x="26670" y="22860"/>
                      <a:pt x="48577" y="26670"/>
                      <a:pt x="70485" y="32385"/>
                    </a:cubicBezTo>
                    <a:cubicBezTo>
                      <a:pt x="73342" y="33338"/>
                      <a:pt x="76200" y="33338"/>
                      <a:pt x="79058" y="33338"/>
                    </a:cubicBezTo>
                    <a:cubicBezTo>
                      <a:pt x="75247" y="39052"/>
                      <a:pt x="72390" y="47625"/>
                      <a:pt x="67627" y="48577"/>
                    </a:cubicBezTo>
                    <a:cubicBezTo>
                      <a:pt x="46672" y="53340"/>
                      <a:pt x="24765" y="55245"/>
                      <a:pt x="0" y="59055"/>
                    </a:cubicBezTo>
                    <a:cubicBezTo>
                      <a:pt x="5715" y="37147"/>
                      <a:pt x="11430" y="19050"/>
                      <a:pt x="16192" y="0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4" name="Google Shape;1584;p20"/>
              <p:cNvSpPr/>
              <p:nvPr/>
            </p:nvSpPr>
            <p:spPr>
              <a:xfrm>
                <a:off x="5689281" y="3129914"/>
                <a:ext cx="79057" cy="60959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60959" extrusionOk="0">
                    <a:moveTo>
                      <a:pt x="79058" y="48577"/>
                    </a:moveTo>
                    <a:cubicBezTo>
                      <a:pt x="57150" y="52388"/>
                      <a:pt x="35243" y="56197"/>
                      <a:pt x="11430" y="60960"/>
                    </a:cubicBezTo>
                    <a:cubicBezTo>
                      <a:pt x="6668" y="41910"/>
                      <a:pt x="2858" y="25717"/>
                      <a:pt x="0" y="8572"/>
                    </a:cubicBezTo>
                    <a:cubicBezTo>
                      <a:pt x="0" y="5715"/>
                      <a:pt x="4763" y="2857"/>
                      <a:pt x="7620" y="0"/>
                    </a:cubicBezTo>
                    <a:cubicBezTo>
                      <a:pt x="10478" y="19050"/>
                      <a:pt x="24765" y="32385"/>
                      <a:pt x="42863" y="27622"/>
                    </a:cubicBezTo>
                    <a:cubicBezTo>
                      <a:pt x="66675" y="21907"/>
                      <a:pt x="74295" y="31432"/>
                      <a:pt x="79058" y="48577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20"/>
              <p:cNvSpPr/>
              <p:nvPr/>
            </p:nvSpPr>
            <p:spPr>
              <a:xfrm>
                <a:off x="5697854" y="3120389"/>
                <a:ext cx="79162" cy="58102"/>
              </a:xfrm>
              <a:custGeom>
                <a:avLst/>
                <a:gdLst/>
                <a:ahLst/>
                <a:cxnLst/>
                <a:rect l="l" t="t" r="r" b="b"/>
                <a:pathLst>
                  <a:path w="79162" h="58102" extrusionOk="0">
                    <a:moveTo>
                      <a:pt x="70485" y="58102"/>
                    </a:moveTo>
                    <a:cubicBezTo>
                      <a:pt x="64770" y="40957"/>
                      <a:pt x="57150" y="31432"/>
                      <a:pt x="35242" y="37147"/>
                    </a:cubicBezTo>
                    <a:cubicBezTo>
                      <a:pt x="16192" y="41910"/>
                      <a:pt x="1905" y="28575"/>
                      <a:pt x="0" y="9525"/>
                    </a:cubicBezTo>
                    <a:cubicBezTo>
                      <a:pt x="20955" y="6667"/>
                      <a:pt x="40957" y="3810"/>
                      <a:pt x="64770" y="0"/>
                    </a:cubicBezTo>
                    <a:cubicBezTo>
                      <a:pt x="69532" y="15240"/>
                      <a:pt x="74295" y="34290"/>
                      <a:pt x="79057" y="53340"/>
                    </a:cubicBezTo>
                    <a:cubicBezTo>
                      <a:pt x="80010" y="54292"/>
                      <a:pt x="74295" y="56197"/>
                      <a:pt x="70485" y="58102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20"/>
              <p:cNvSpPr/>
              <p:nvPr/>
            </p:nvSpPr>
            <p:spPr>
              <a:xfrm>
                <a:off x="5377814" y="3247071"/>
                <a:ext cx="60959" cy="59055"/>
              </a:xfrm>
              <a:custGeom>
                <a:avLst/>
                <a:gdLst/>
                <a:ahLst/>
                <a:cxnLst/>
                <a:rect l="l" t="t" r="r" b="b"/>
                <a:pathLst>
                  <a:path w="60959" h="59055" extrusionOk="0">
                    <a:moveTo>
                      <a:pt x="46672" y="59055"/>
                    </a:moveTo>
                    <a:cubicBezTo>
                      <a:pt x="45720" y="52388"/>
                      <a:pt x="45720" y="45720"/>
                      <a:pt x="44767" y="39053"/>
                    </a:cubicBezTo>
                    <a:cubicBezTo>
                      <a:pt x="28575" y="40005"/>
                      <a:pt x="15240" y="40958"/>
                      <a:pt x="0" y="41910"/>
                    </a:cubicBezTo>
                    <a:cubicBezTo>
                      <a:pt x="0" y="29528"/>
                      <a:pt x="0" y="19050"/>
                      <a:pt x="0" y="9525"/>
                    </a:cubicBezTo>
                    <a:cubicBezTo>
                      <a:pt x="19050" y="6668"/>
                      <a:pt x="38100" y="3810"/>
                      <a:pt x="60960" y="0"/>
                    </a:cubicBezTo>
                    <a:cubicBezTo>
                      <a:pt x="56197" y="21908"/>
                      <a:pt x="68580" y="43815"/>
                      <a:pt x="46672" y="59055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20"/>
              <p:cNvSpPr/>
              <p:nvPr/>
            </p:nvSpPr>
            <p:spPr>
              <a:xfrm>
                <a:off x="5946456" y="3180842"/>
                <a:ext cx="90487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90487" h="50989" extrusionOk="0">
                    <a:moveTo>
                      <a:pt x="0" y="507"/>
                    </a:moveTo>
                    <a:cubicBezTo>
                      <a:pt x="16193" y="-1398"/>
                      <a:pt x="28575" y="1460"/>
                      <a:pt x="35243" y="19557"/>
                    </a:cubicBezTo>
                    <a:cubicBezTo>
                      <a:pt x="37148" y="24320"/>
                      <a:pt x="46673" y="28130"/>
                      <a:pt x="52388" y="28130"/>
                    </a:cubicBezTo>
                    <a:cubicBezTo>
                      <a:pt x="67628" y="28130"/>
                      <a:pt x="80963" y="29082"/>
                      <a:pt x="90488" y="42417"/>
                    </a:cubicBezTo>
                    <a:cubicBezTo>
                      <a:pt x="70485" y="45275"/>
                      <a:pt x="51435" y="49085"/>
                      <a:pt x="31433" y="50990"/>
                    </a:cubicBezTo>
                    <a:cubicBezTo>
                      <a:pt x="26670" y="50990"/>
                      <a:pt x="18098" y="46227"/>
                      <a:pt x="16193" y="41465"/>
                    </a:cubicBezTo>
                    <a:cubicBezTo>
                      <a:pt x="9525" y="29082"/>
                      <a:pt x="4763" y="14795"/>
                      <a:pt x="0" y="507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20"/>
              <p:cNvSpPr/>
              <p:nvPr/>
            </p:nvSpPr>
            <p:spPr>
              <a:xfrm>
                <a:off x="5676899" y="3042965"/>
                <a:ext cx="80962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80962" h="45039" extrusionOk="0">
                    <a:moveTo>
                      <a:pt x="0" y="11702"/>
                    </a:moveTo>
                    <a:cubicBezTo>
                      <a:pt x="20955" y="6939"/>
                      <a:pt x="42863" y="-1633"/>
                      <a:pt x="63818" y="272"/>
                    </a:cubicBezTo>
                    <a:cubicBezTo>
                      <a:pt x="71438" y="1224"/>
                      <a:pt x="75247" y="28847"/>
                      <a:pt x="80963" y="45039"/>
                    </a:cubicBezTo>
                    <a:cubicBezTo>
                      <a:pt x="73343" y="45039"/>
                      <a:pt x="65722" y="43134"/>
                      <a:pt x="58103" y="44087"/>
                    </a:cubicBezTo>
                    <a:cubicBezTo>
                      <a:pt x="43815" y="45039"/>
                      <a:pt x="32385" y="44087"/>
                      <a:pt x="27622" y="25989"/>
                    </a:cubicBezTo>
                    <a:cubicBezTo>
                      <a:pt x="24765" y="13607"/>
                      <a:pt x="13335" y="7892"/>
                      <a:pt x="0" y="11702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20"/>
              <p:cNvSpPr/>
              <p:nvPr/>
            </p:nvSpPr>
            <p:spPr>
              <a:xfrm>
                <a:off x="5676899" y="3053491"/>
                <a:ext cx="83223" cy="55467"/>
              </a:xfrm>
              <a:custGeom>
                <a:avLst/>
                <a:gdLst/>
                <a:ahLst/>
                <a:cxnLst/>
                <a:rect l="l" t="t" r="r" b="b"/>
                <a:pathLst>
                  <a:path w="83223" h="55467" extrusionOk="0">
                    <a:moveTo>
                      <a:pt x="0" y="1175"/>
                    </a:moveTo>
                    <a:cubicBezTo>
                      <a:pt x="13335" y="-2634"/>
                      <a:pt x="24765" y="3080"/>
                      <a:pt x="27622" y="14511"/>
                    </a:cubicBezTo>
                    <a:cubicBezTo>
                      <a:pt x="31432" y="33561"/>
                      <a:pt x="42863" y="33561"/>
                      <a:pt x="58103" y="32608"/>
                    </a:cubicBezTo>
                    <a:cubicBezTo>
                      <a:pt x="65722" y="31655"/>
                      <a:pt x="73343" y="33561"/>
                      <a:pt x="80963" y="33561"/>
                    </a:cubicBezTo>
                    <a:cubicBezTo>
                      <a:pt x="86678" y="44991"/>
                      <a:pt x="80963" y="48800"/>
                      <a:pt x="70485" y="49753"/>
                    </a:cubicBezTo>
                    <a:cubicBezTo>
                      <a:pt x="54293" y="51658"/>
                      <a:pt x="38100" y="53563"/>
                      <a:pt x="21907" y="55468"/>
                    </a:cubicBezTo>
                    <a:cubicBezTo>
                      <a:pt x="17145" y="50705"/>
                      <a:pt x="13335" y="45943"/>
                      <a:pt x="8572" y="41180"/>
                    </a:cubicBezTo>
                    <a:cubicBezTo>
                      <a:pt x="4763" y="28798"/>
                      <a:pt x="2857" y="14511"/>
                      <a:pt x="0" y="1175"/>
                    </a:cubicBezTo>
                    <a:close/>
                  </a:path>
                </a:pathLst>
              </a:custGeom>
              <a:solidFill>
                <a:srgbClr val="9397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20"/>
              <p:cNvSpPr/>
              <p:nvPr/>
            </p:nvSpPr>
            <p:spPr>
              <a:xfrm>
                <a:off x="5379719" y="3075621"/>
                <a:ext cx="62865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62865" h="53340" extrusionOk="0">
                    <a:moveTo>
                      <a:pt x="62865" y="53340"/>
                    </a:moveTo>
                    <a:cubicBezTo>
                      <a:pt x="50483" y="53340"/>
                      <a:pt x="38100" y="53340"/>
                      <a:pt x="25718" y="53340"/>
                    </a:cubicBezTo>
                    <a:cubicBezTo>
                      <a:pt x="26670" y="51435"/>
                      <a:pt x="27623" y="50483"/>
                      <a:pt x="28575" y="48578"/>
                    </a:cubicBezTo>
                    <a:cubicBezTo>
                      <a:pt x="19050" y="40958"/>
                      <a:pt x="9525" y="32385"/>
                      <a:pt x="0" y="24765"/>
                    </a:cubicBezTo>
                    <a:cubicBezTo>
                      <a:pt x="19050" y="17145"/>
                      <a:pt x="39053" y="9525"/>
                      <a:pt x="62865" y="0"/>
                    </a:cubicBezTo>
                    <a:cubicBezTo>
                      <a:pt x="62865" y="22860"/>
                      <a:pt x="62865" y="38100"/>
                      <a:pt x="62865" y="53340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20"/>
              <p:cNvSpPr/>
              <p:nvPr/>
            </p:nvSpPr>
            <p:spPr>
              <a:xfrm>
                <a:off x="5603364" y="3137534"/>
                <a:ext cx="64009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64009" h="43815" extrusionOk="0">
                    <a:moveTo>
                      <a:pt x="192" y="5715"/>
                    </a:moveTo>
                    <a:cubicBezTo>
                      <a:pt x="18290" y="3810"/>
                      <a:pt x="36387" y="1905"/>
                      <a:pt x="53532" y="0"/>
                    </a:cubicBezTo>
                    <a:cubicBezTo>
                      <a:pt x="57342" y="15240"/>
                      <a:pt x="60200" y="26670"/>
                      <a:pt x="64010" y="39053"/>
                    </a:cubicBezTo>
                    <a:cubicBezTo>
                      <a:pt x="60200" y="40958"/>
                      <a:pt x="56390" y="42863"/>
                      <a:pt x="51627" y="43815"/>
                    </a:cubicBezTo>
                    <a:cubicBezTo>
                      <a:pt x="44960" y="43815"/>
                      <a:pt x="39244" y="43815"/>
                      <a:pt x="32577" y="42863"/>
                    </a:cubicBezTo>
                    <a:cubicBezTo>
                      <a:pt x="10669" y="40005"/>
                      <a:pt x="-1713" y="29528"/>
                      <a:pt x="192" y="5715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20"/>
              <p:cNvSpPr/>
              <p:nvPr/>
            </p:nvSpPr>
            <p:spPr>
              <a:xfrm>
                <a:off x="5474017" y="3068954"/>
                <a:ext cx="64769" cy="45917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45917" extrusionOk="0">
                    <a:moveTo>
                      <a:pt x="0" y="21908"/>
                    </a:moveTo>
                    <a:cubicBezTo>
                      <a:pt x="3810" y="16192"/>
                      <a:pt x="6667" y="7620"/>
                      <a:pt x="11430" y="6667"/>
                    </a:cubicBezTo>
                    <a:cubicBezTo>
                      <a:pt x="25717" y="2858"/>
                      <a:pt x="40957" y="2858"/>
                      <a:pt x="59055" y="0"/>
                    </a:cubicBezTo>
                    <a:cubicBezTo>
                      <a:pt x="60960" y="16192"/>
                      <a:pt x="62865" y="31433"/>
                      <a:pt x="64770" y="45720"/>
                    </a:cubicBezTo>
                    <a:cubicBezTo>
                      <a:pt x="45720" y="44767"/>
                      <a:pt x="22860" y="52388"/>
                      <a:pt x="21907" y="21908"/>
                    </a:cubicBezTo>
                    <a:cubicBezTo>
                      <a:pt x="13335" y="21908"/>
                      <a:pt x="6667" y="21908"/>
                      <a:pt x="0" y="21908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20"/>
              <p:cNvSpPr/>
              <p:nvPr/>
            </p:nvSpPr>
            <p:spPr>
              <a:xfrm>
                <a:off x="5815324" y="3188016"/>
                <a:ext cx="107319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107319" h="54292" extrusionOk="0">
                    <a:moveTo>
                      <a:pt x="33025" y="1905"/>
                    </a:moveTo>
                    <a:cubicBezTo>
                      <a:pt x="33978" y="28575"/>
                      <a:pt x="43503" y="34290"/>
                      <a:pt x="69220" y="26670"/>
                    </a:cubicBezTo>
                    <a:cubicBezTo>
                      <a:pt x="78745" y="23813"/>
                      <a:pt x="91128" y="25717"/>
                      <a:pt x="107320" y="25717"/>
                    </a:cubicBezTo>
                    <a:cubicBezTo>
                      <a:pt x="97795" y="40005"/>
                      <a:pt x="93032" y="46673"/>
                      <a:pt x="89222" y="52388"/>
                    </a:cubicBezTo>
                    <a:cubicBezTo>
                      <a:pt x="84460" y="53340"/>
                      <a:pt x="79697" y="53340"/>
                      <a:pt x="74935" y="54292"/>
                    </a:cubicBezTo>
                    <a:cubicBezTo>
                      <a:pt x="65410" y="25717"/>
                      <a:pt x="46360" y="41910"/>
                      <a:pt x="30168" y="45720"/>
                    </a:cubicBezTo>
                    <a:cubicBezTo>
                      <a:pt x="28262" y="40005"/>
                      <a:pt x="27310" y="33338"/>
                      <a:pt x="25405" y="26670"/>
                    </a:cubicBezTo>
                    <a:cubicBezTo>
                      <a:pt x="18737" y="29528"/>
                      <a:pt x="13975" y="32385"/>
                      <a:pt x="9212" y="34290"/>
                    </a:cubicBezTo>
                    <a:cubicBezTo>
                      <a:pt x="11118" y="22860"/>
                      <a:pt x="-11743" y="11430"/>
                      <a:pt x="8260" y="0"/>
                    </a:cubicBezTo>
                    <a:cubicBezTo>
                      <a:pt x="17785" y="953"/>
                      <a:pt x="25405" y="1905"/>
                      <a:pt x="33025" y="1905"/>
                    </a:cubicBezTo>
                    <a:close/>
                  </a:path>
                </a:pathLst>
              </a:custGeom>
              <a:solidFill>
                <a:srgbClr val="9397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20"/>
              <p:cNvSpPr/>
              <p:nvPr/>
            </p:nvSpPr>
            <p:spPr>
              <a:xfrm>
                <a:off x="5494019" y="3152774"/>
                <a:ext cx="57150" cy="56197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56197" extrusionOk="0">
                    <a:moveTo>
                      <a:pt x="57150" y="56197"/>
                    </a:moveTo>
                    <a:cubicBezTo>
                      <a:pt x="41910" y="49530"/>
                      <a:pt x="26670" y="43815"/>
                      <a:pt x="8573" y="36195"/>
                    </a:cubicBezTo>
                    <a:cubicBezTo>
                      <a:pt x="6668" y="30480"/>
                      <a:pt x="3810" y="19050"/>
                      <a:pt x="0" y="8572"/>
                    </a:cubicBezTo>
                    <a:cubicBezTo>
                      <a:pt x="16193" y="5715"/>
                      <a:pt x="31433" y="3810"/>
                      <a:pt x="51435" y="0"/>
                    </a:cubicBezTo>
                    <a:cubicBezTo>
                      <a:pt x="52388" y="18097"/>
                      <a:pt x="54293" y="37147"/>
                      <a:pt x="57150" y="56197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20"/>
              <p:cNvSpPr/>
              <p:nvPr/>
            </p:nvSpPr>
            <p:spPr>
              <a:xfrm>
                <a:off x="5387339" y="3168966"/>
                <a:ext cx="53340" cy="49529"/>
              </a:xfrm>
              <a:custGeom>
                <a:avLst/>
                <a:gdLst/>
                <a:ahLst/>
                <a:cxnLst/>
                <a:rect l="l" t="t" r="r" b="b"/>
                <a:pathLst>
                  <a:path w="53340" h="49529" extrusionOk="0">
                    <a:moveTo>
                      <a:pt x="51435" y="49530"/>
                    </a:moveTo>
                    <a:cubicBezTo>
                      <a:pt x="39053" y="48578"/>
                      <a:pt x="25717" y="48578"/>
                      <a:pt x="12382" y="47625"/>
                    </a:cubicBezTo>
                    <a:cubicBezTo>
                      <a:pt x="8572" y="34290"/>
                      <a:pt x="3810" y="20955"/>
                      <a:pt x="0" y="7620"/>
                    </a:cubicBezTo>
                    <a:cubicBezTo>
                      <a:pt x="15240" y="4763"/>
                      <a:pt x="30480" y="2858"/>
                      <a:pt x="45720" y="0"/>
                    </a:cubicBezTo>
                    <a:cubicBezTo>
                      <a:pt x="48578" y="953"/>
                      <a:pt x="50482" y="1905"/>
                      <a:pt x="53340" y="2858"/>
                    </a:cubicBezTo>
                    <a:cubicBezTo>
                      <a:pt x="52388" y="17145"/>
                      <a:pt x="51435" y="33338"/>
                      <a:pt x="51435" y="49530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20"/>
              <p:cNvSpPr/>
              <p:nvPr/>
            </p:nvSpPr>
            <p:spPr>
              <a:xfrm>
                <a:off x="5576734" y="3171824"/>
                <a:ext cx="83972" cy="36276"/>
              </a:xfrm>
              <a:custGeom>
                <a:avLst/>
                <a:gdLst/>
                <a:ahLst/>
                <a:cxnLst/>
                <a:rect l="l" t="t" r="r" b="b"/>
                <a:pathLst>
                  <a:path w="83972" h="36276" extrusionOk="0">
                    <a:moveTo>
                      <a:pt x="60160" y="8572"/>
                    </a:moveTo>
                    <a:cubicBezTo>
                      <a:pt x="66827" y="8572"/>
                      <a:pt x="72542" y="8572"/>
                      <a:pt x="79210" y="9525"/>
                    </a:cubicBezTo>
                    <a:cubicBezTo>
                      <a:pt x="81115" y="14288"/>
                      <a:pt x="82067" y="20003"/>
                      <a:pt x="83972" y="24765"/>
                    </a:cubicBezTo>
                    <a:cubicBezTo>
                      <a:pt x="62065" y="28575"/>
                      <a:pt x="40158" y="33338"/>
                      <a:pt x="17297" y="36195"/>
                    </a:cubicBezTo>
                    <a:cubicBezTo>
                      <a:pt x="12535" y="37147"/>
                      <a:pt x="3962" y="29528"/>
                      <a:pt x="2058" y="24765"/>
                    </a:cubicBezTo>
                    <a:cubicBezTo>
                      <a:pt x="-800" y="17145"/>
                      <a:pt x="152" y="8572"/>
                      <a:pt x="152" y="0"/>
                    </a:cubicBezTo>
                    <a:cubicBezTo>
                      <a:pt x="5867" y="953"/>
                      <a:pt x="11583" y="953"/>
                      <a:pt x="21108" y="1905"/>
                    </a:cubicBezTo>
                    <a:cubicBezTo>
                      <a:pt x="28727" y="16192"/>
                      <a:pt x="42062" y="19050"/>
                      <a:pt x="60160" y="8572"/>
                    </a:cubicBez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5989319" y="3290935"/>
                <a:ext cx="80010" cy="38051"/>
              </a:xfrm>
              <a:custGeom>
                <a:avLst/>
                <a:gdLst/>
                <a:ahLst/>
                <a:cxnLst/>
                <a:rect l="l" t="t" r="r" b="b"/>
                <a:pathLst>
                  <a:path w="80010" h="38051" extrusionOk="0">
                    <a:moveTo>
                      <a:pt x="38100" y="2809"/>
                    </a:moveTo>
                    <a:cubicBezTo>
                      <a:pt x="45720" y="2809"/>
                      <a:pt x="53340" y="3762"/>
                      <a:pt x="60960" y="3762"/>
                    </a:cubicBezTo>
                    <a:cubicBezTo>
                      <a:pt x="67628" y="11382"/>
                      <a:pt x="74295" y="19002"/>
                      <a:pt x="80010" y="26622"/>
                    </a:cubicBezTo>
                    <a:cubicBezTo>
                      <a:pt x="56198" y="30432"/>
                      <a:pt x="33338" y="33289"/>
                      <a:pt x="7620" y="38052"/>
                    </a:cubicBezTo>
                    <a:cubicBezTo>
                      <a:pt x="4763" y="26622"/>
                      <a:pt x="2858" y="17097"/>
                      <a:pt x="0" y="7572"/>
                    </a:cubicBezTo>
                    <a:cubicBezTo>
                      <a:pt x="8573" y="5667"/>
                      <a:pt x="18098" y="-9573"/>
                      <a:pt x="25718" y="9477"/>
                    </a:cubicBezTo>
                    <a:cubicBezTo>
                      <a:pt x="30480" y="7572"/>
                      <a:pt x="34290" y="4714"/>
                      <a:pt x="38100" y="2809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8" name="Google Shape;1598;p20"/>
              <p:cNvSpPr/>
              <p:nvPr/>
            </p:nvSpPr>
            <p:spPr>
              <a:xfrm>
                <a:off x="5969317" y="3245166"/>
                <a:ext cx="58102" cy="55245"/>
              </a:xfrm>
              <a:custGeom>
                <a:avLst/>
                <a:gdLst/>
                <a:ahLst/>
                <a:cxnLst/>
                <a:rect l="l" t="t" r="r" b="b"/>
                <a:pathLst>
                  <a:path w="58102" h="55245" extrusionOk="0">
                    <a:moveTo>
                      <a:pt x="58102" y="48578"/>
                    </a:moveTo>
                    <a:cubicBezTo>
                      <a:pt x="54292" y="50483"/>
                      <a:pt x="50482" y="53340"/>
                      <a:pt x="45720" y="55245"/>
                    </a:cubicBezTo>
                    <a:cubicBezTo>
                      <a:pt x="39052" y="36195"/>
                      <a:pt x="28575" y="51435"/>
                      <a:pt x="20002" y="53340"/>
                    </a:cubicBezTo>
                    <a:cubicBezTo>
                      <a:pt x="13335" y="38100"/>
                      <a:pt x="7620" y="22860"/>
                      <a:pt x="0" y="4763"/>
                    </a:cubicBezTo>
                    <a:cubicBezTo>
                      <a:pt x="17145" y="2858"/>
                      <a:pt x="30480" y="953"/>
                      <a:pt x="43815" y="0"/>
                    </a:cubicBezTo>
                    <a:cubicBezTo>
                      <a:pt x="39052" y="5715"/>
                      <a:pt x="34290" y="11430"/>
                      <a:pt x="25717" y="20955"/>
                    </a:cubicBezTo>
                    <a:cubicBezTo>
                      <a:pt x="36195" y="20003"/>
                      <a:pt x="40957" y="19050"/>
                      <a:pt x="46672" y="19050"/>
                    </a:cubicBezTo>
                    <a:cubicBezTo>
                      <a:pt x="50482" y="27623"/>
                      <a:pt x="54292" y="38100"/>
                      <a:pt x="58102" y="48578"/>
                    </a:cubicBezTo>
                    <a:close/>
                  </a:path>
                </a:pathLst>
              </a:custGeom>
              <a:solidFill>
                <a:srgbClr val="9397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20"/>
              <p:cNvSpPr/>
              <p:nvPr/>
            </p:nvSpPr>
            <p:spPr>
              <a:xfrm>
                <a:off x="5130164" y="3306127"/>
                <a:ext cx="80962" cy="41909"/>
              </a:xfrm>
              <a:custGeom>
                <a:avLst/>
                <a:gdLst/>
                <a:ahLst/>
                <a:cxnLst/>
                <a:rect l="l" t="t" r="r" b="b"/>
                <a:pathLst>
                  <a:path w="80962" h="41909" extrusionOk="0">
                    <a:moveTo>
                      <a:pt x="14288" y="0"/>
                    </a:moveTo>
                    <a:cubicBezTo>
                      <a:pt x="21907" y="11430"/>
                      <a:pt x="31432" y="16192"/>
                      <a:pt x="47625" y="13335"/>
                    </a:cubicBezTo>
                    <a:cubicBezTo>
                      <a:pt x="57150" y="11430"/>
                      <a:pt x="70485" y="20955"/>
                      <a:pt x="80963" y="24765"/>
                    </a:cubicBezTo>
                    <a:cubicBezTo>
                      <a:pt x="78105" y="27622"/>
                      <a:pt x="76200" y="33338"/>
                      <a:pt x="72390" y="33338"/>
                    </a:cubicBezTo>
                    <a:cubicBezTo>
                      <a:pt x="50482" y="36195"/>
                      <a:pt x="28575" y="39052"/>
                      <a:pt x="0" y="41910"/>
                    </a:cubicBezTo>
                    <a:cubicBezTo>
                      <a:pt x="5715" y="25717"/>
                      <a:pt x="10477" y="12382"/>
                      <a:pt x="14288" y="0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0" name="Google Shape;1600;p20"/>
              <p:cNvSpPr/>
              <p:nvPr/>
            </p:nvSpPr>
            <p:spPr>
              <a:xfrm>
                <a:off x="5800724" y="3129914"/>
                <a:ext cx="77152" cy="40957"/>
              </a:xfrm>
              <a:custGeom>
                <a:avLst/>
                <a:gdLst/>
                <a:ahLst/>
                <a:cxnLst/>
                <a:rect l="l" t="t" r="r" b="b"/>
                <a:pathLst>
                  <a:path w="77152" h="40957" extrusionOk="0">
                    <a:moveTo>
                      <a:pt x="0" y="0"/>
                    </a:moveTo>
                    <a:cubicBezTo>
                      <a:pt x="8572" y="3810"/>
                      <a:pt x="16193" y="6667"/>
                      <a:pt x="24765" y="10477"/>
                    </a:cubicBezTo>
                    <a:cubicBezTo>
                      <a:pt x="28575" y="12382"/>
                      <a:pt x="33338" y="18097"/>
                      <a:pt x="35243" y="17145"/>
                    </a:cubicBezTo>
                    <a:cubicBezTo>
                      <a:pt x="54293" y="8572"/>
                      <a:pt x="63818" y="25717"/>
                      <a:pt x="77153" y="32385"/>
                    </a:cubicBezTo>
                    <a:cubicBezTo>
                      <a:pt x="59055" y="35242"/>
                      <a:pt x="40957" y="40005"/>
                      <a:pt x="22860" y="40957"/>
                    </a:cubicBezTo>
                    <a:cubicBezTo>
                      <a:pt x="17145" y="40957"/>
                      <a:pt x="9525" y="33338"/>
                      <a:pt x="6668" y="27622"/>
                    </a:cubicBezTo>
                    <a:cubicBezTo>
                      <a:pt x="1905" y="19050"/>
                      <a:pt x="953" y="9525"/>
                      <a:pt x="0" y="0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5776912" y="3042412"/>
                <a:ext cx="77152" cy="48449"/>
              </a:xfrm>
              <a:custGeom>
                <a:avLst/>
                <a:gdLst/>
                <a:ahLst/>
                <a:cxnLst/>
                <a:rect l="l" t="t" r="r" b="b"/>
                <a:pathLst>
                  <a:path w="77152" h="48449" extrusionOk="0">
                    <a:moveTo>
                      <a:pt x="0" y="2729"/>
                    </a:moveTo>
                    <a:cubicBezTo>
                      <a:pt x="15240" y="-1081"/>
                      <a:pt x="29528" y="-3938"/>
                      <a:pt x="38100" y="16064"/>
                    </a:cubicBezTo>
                    <a:cubicBezTo>
                      <a:pt x="40005" y="20827"/>
                      <a:pt x="50482" y="21779"/>
                      <a:pt x="57150" y="25589"/>
                    </a:cubicBezTo>
                    <a:cubicBezTo>
                      <a:pt x="63818" y="29399"/>
                      <a:pt x="70485" y="34162"/>
                      <a:pt x="77153" y="38924"/>
                    </a:cubicBezTo>
                    <a:cubicBezTo>
                      <a:pt x="73343" y="41782"/>
                      <a:pt x="70485" y="43687"/>
                      <a:pt x="66675" y="46544"/>
                    </a:cubicBezTo>
                    <a:cubicBezTo>
                      <a:pt x="60960" y="47497"/>
                      <a:pt x="54293" y="48449"/>
                      <a:pt x="48578" y="48449"/>
                    </a:cubicBezTo>
                    <a:cubicBezTo>
                      <a:pt x="35243" y="41782"/>
                      <a:pt x="21907" y="36067"/>
                      <a:pt x="8572" y="29399"/>
                    </a:cubicBezTo>
                    <a:cubicBezTo>
                      <a:pt x="5715" y="20827"/>
                      <a:pt x="2857" y="11302"/>
                      <a:pt x="0" y="2729"/>
                    </a:cubicBezTo>
                    <a:close/>
                  </a:path>
                </a:pathLst>
              </a:custGeom>
              <a:solidFill>
                <a:srgbClr val="9397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2" name="Google Shape;1602;p20"/>
              <p:cNvSpPr/>
              <p:nvPr/>
            </p:nvSpPr>
            <p:spPr>
              <a:xfrm>
                <a:off x="5887402" y="3034420"/>
                <a:ext cx="65722" cy="45061"/>
              </a:xfrm>
              <a:custGeom>
                <a:avLst/>
                <a:gdLst/>
                <a:ahLst/>
                <a:cxnLst/>
                <a:rect l="l" t="t" r="r" b="b"/>
                <a:pathLst>
                  <a:path w="65722" h="45061" extrusionOk="0">
                    <a:moveTo>
                      <a:pt x="0" y="244"/>
                    </a:moveTo>
                    <a:cubicBezTo>
                      <a:pt x="30480" y="-2614"/>
                      <a:pt x="45720" y="20246"/>
                      <a:pt x="65722" y="36439"/>
                    </a:cubicBezTo>
                    <a:cubicBezTo>
                      <a:pt x="20003" y="51679"/>
                      <a:pt x="20003" y="50726"/>
                      <a:pt x="0" y="244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3" name="Google Shape;1603;p20"/>
              <p:cNvSpPr/>
              <p:nvPr/>
            </p:nvSpPr>
            <p:spPr>
              <a:xfrm>
                <a:off x="5267324" y="3142296"/>
                <a:ext cx="62865" cy="36195"/>
              </a:xfrm>
              <a:custGeom>
                <a:avLst/>
                <a:gdLst/>
                <a:ahLst/>
                <a:cxnLst/>
                <a:rect l="l" t="t" r="r" b="b"/>
                <a:pathLst>
                  <a:path w="62865" h="36195" extrusionOk="0">
                    <a:moveTo>
                      <a:pt x="8572" y="0"/>
                    </a:moveTo>
                    <a:cubicBezTo>
                      <a:pt x="24765" y="3810"/>
                      <a:pt x="41910" y="6668"/>
                      <a:pt x="58103" y="11430"/>
                    </a:cubicBezTo>
                    <a:cubicBezTo>
                      <a:pt x="60960" y="12383"/>
                      <a:pt x="60960" y="19050"/>
                      <a:pt x="62865" y="22860"/>
                    </a:cubicBezTo>
                    <a:cubicBezTo>
                      <a:pt x="43815" y="26670"/>
                      <a:pt x="24765" y="31433"/>
                      <a:pt x="0" y="36195"/>
                    </a:cubicBezTo>
                    <a:cubicBezTo>
                      <a:pt x="3810" y="20955"/>
                      <a:pt x="6667" y="10478"/>
                      <a:pt x="8572" y="0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5825489" y="3215639"/>
                <a:ext cx="65722" cy="35757"/>
              </a:xfrm>
              <a:custGeom>
                <a:avLst/>
                <a:gdLst/>
                <a:ahLst/>
                <a:cxnLst/>
                <a:rect l="l" t="t" r="r" b="b"/>
                <a:pathLst>
                  <a:path w="65722" h="35757" extrusionOk="0">
                    <a:moveTo>
                      <a:pt x="0" y="7620"/>
                    </a:moveTo>
                    <a:cubicBezTo>
                      <a:pt x="4763" y="5715"/>
                      <a:pt x="9525" y="2857"/>
                      <a:pt x="16192" y="0"/>
                    </a:cubicBezTo>
                    <a:cubicBezTo>
                      <a:pt x="18097" y="6667"/>
                      <a:pt x="19050" y="12382"/>
                      <a:pt x="20955" y="19050"/>
                    </a:cubicBezTo>
                    <a:cubicBezTo>
                      <a:pt x="37147" y="16192"/>
                      <a:pt x="56197" y="0"/>
                      <a:pt x="65722" y="27622"/>
                    </a:cubicBezTo>
                    <a:cubicBezTo>
                      <a:pt x="54292" y="29527"/>
                      <a:pt x="42863" y="32385"/>
                      <a:pt x="31432" y="34290"/>
                    </a:cubicBezTo>
                    <a:cubicBezTo>
                      <a:pt x="4763" y="38100"/>
                      <a:pt x="2857" y="36195"/>
                      <a:pt x="0" y="7620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5" name="Google Shape;1605;p20"/>
              <p:cNvSpPr/>
              <p:nvPr/>
            </p:nvSpPr>
            <p:spPr>
              <a:xfrm>
                <a:off x="5471159" y="3105149"/>
                <a:ext cx="52387" cy="41909"/>
              </a:xfrm>
              <a:custGeom>
                <a:avLst/>
                <a:gdLst/>
                <a:ahLst/>
                <a:cxnLst/>
                <a:rect l="l" t="t" r="r" b="b"/>
                <a:pathLst>
                  <a:path w="52387" h="41909" extrusionOk="0">
                    <a:moveTo>
                      <a:pt x="52388" y="31433"/>
                    </a:moveTo>
                    <a:cubicBezTo>
                      <a:pt x="36195" y="34290"/>
                      <a:pt x="20003" y="38100"/>
                      <a:pt x="0" y="41910"/>
                    </a:cubicBezTo>
                    <a:cubicBezTo>
                      <a:pt x="953" y="26670"/>
                      <a:pt x="1905" y="13335"/>
                      <a:pt x="1905" y="0"/>
                    </a:cubicBezTo>
                    <a:cubicBezTo>
                      <a:pt x="7620" y="953"/>
                      <a:pt x="18097" y="0"/>
                      <a:pt x="18097" y="1905"/>
                    </a:cubicBezTo>
                    <a:cubicBezTo>
                      <a:pt x="22860" y="16192"/>
                      <a:pt x="32385" y="20955"/>
                      <a:pt x="45720" y="20003"/>
                    </a:cubicBezTo>
                    <a:cubicBezTo>
                      <a:pt x="48578" y="20955"/>
                      <a:pt x="50483" y="27622"/>
                      <a:pt x="52388" y="31433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6" name="Google Shape;1606;p20"/>
              <p:cNvSpPr/>
              <p:nvPr/>
            </p:nvSpPr>
            <p:spPr>
              <a:xfrm>
                <a:off x="5253037" y="3227069"/>
                <a:ext cx="54292" cy="37147"/>
              </a:xfrm>
              <a:custGeom>
                <a:avLst/>
                <a:gdLst/>
                <a:ahLst/>
                <a:cxnLst/>
                <a:rect l="l" t="t" r="r" b="b"/>
                <a:pathLst>
                  <a:path w="54292" h="37147" extrusionOk="0">
                    <a:moveTo>
                      <a:pt x="9525" y="0"/>
                    </a:moveTo>
                    <a:cubicBezTo>
                      <a:pt x="19050" y="1905"/>
                      <a:pt x="30480" y="952"/>
                      <a:pt x="39053" y="5715"/>
                    </a:cubicBezTo>
                    <a:cubicBezTo>
                      <a:pt x="45720" y="8572"/>
                      <a:pt x="49530" y="17145"/>
                      <a:pt x="54292" y="23813"/>
                    </a:cubicBezTo>
                    <a:cubicBezTo>
                      <a:pt x="38100" y="27622"/>
                      <a:pt x="21908" y="31433"/>
                      <a:pt x="0" y="37147"/>
                    </a:cubicBezTo>
                    <a:cubicBezTo>
                      <a:pt x="4763" y="20002"/>
                      <a:pt x="7620" y="9525"/>
                      <a:pt x="9525" y="0"/>
                    </a:cubicBez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5575484" y="3143249"/>
                <a:ext cx="61409" cy="43380"/>
              </a:xfrm>
              <a:custGeom>
                <a:avLst/>
                <a:gdLst/>
                <a:ahLst/>
                <a:cxnLst/>
                <a:rect l="l" t="t" r="r" b="b"/>
                <a:pathLst>
                  <a:path w="61409" h="43380" extrusionOk="0">
                    <a:moveTo>
                      <a:pt x="61409" y="37147"/>
                    </a:moveTo>
                    <a:cubicBezTo>
                      <a:pt x="43312" y="47625"/>
                      <a:pt x="29977" y="44767"/>
                      <a:pt x="23309" y="29528"/>
                    </a:cubicBezTo>
                    <a:cubicBezTo>
                      <a:pt x="13784" y="28575"/>
                      <a:pt x="8070" y="27622"/>
                      <a:pt x="2355" y="27622"/>
                    </a:cubicBezTo>
                    <a:cubicBezTo>
                      <a:pt x="-6218" y="1905"/>
                      <a:pt x="9974" y="0"/>
                      <a:pt x="29024" y="0"/>
                    </a:cubicBezTo>
                    <a:cubicBezTo>
                      <a:pt x="26167" y="23813"/>
                      <a:pt x="38549" y="34290"/>
                      <a:pt x="61409" y="37147"/>
                    </a:cubicBezTo>
                    <a:close/>
                  </a:path>
                </a:pathLst>
              </a:custGeom>
              <a:solidFill>
                <a:srgbClr val="9397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8" name="Google Shape;1608;p20"/>
              <p:cNvSpPr/>
              <p:nvPr/>
            </p:nvSpPr>
            <p:spPr>
              <a:xfrm>
                <a:off x="5527356" y="3355339"/>
                <a:ext cx="47625" cy="30797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30797" extrusionOk="0">
                    <a:moveTo>
                      <a:pt x="10478" y="30797"/>
                    </a:moveTo>
                    <a:cubicBezTo>
                      <a:pt x="6668" y="22225"/>
                      <a:pt x="3810" y="13652"/>
                      <a:pt x="0" y="5080"/>
                    </a:cubicBezTo>
                    <a:cubicBezTo>
                      <a:pt x="18098" y="-3493"/>
                      <a:pt x="33338" y="-1588"/>
                      <a:pt x="47625" y="13652"/>
                    </a:cubicBezTo>
                    <a:cubicBezTo>
                      <a:pt x="47625" y="18414"/>
                      <a:pt x="47625" y="22225"/>
                      <a:pt x="47625" y="26987"/>
                    </a:cubicBezTo>
                    <a:cubicBezTo>
                      <a:pt x="35243" y="27939"/>
                      <a:pt x="22860" y="28892"/>
                      <a:pt x="10478" y="30797"/>
                    </a:cubicBezTo>
                    <a:close/>
                  </a:path>
                </a:pathLst>
              </a:custGeom>
              <a:solidFill>
                <a:srgbClr val="9397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9" name="Google Shape;1609;p20"/>
              <p:cNvSpPr/>
              <p:nvPr/>
            </p:nvSpPr>
            <p:spPr>
              <a:xfrm>
                <a:off x="5474017" y="3090862"/>
                <a:ext cx="67759" cy="46191"/>
              </a:xfrm>
              <a:custGeom>
                <a:avLst/>
                <a:gdLst/>
                <a:ahLst/>
                <a:cxnLst/>
                <a:rect l="l" t="t" r="r" b="b"/>
                <a:pathLst>
                  <a:path w="67759" h="46191" extrusionOk="0">
                    <a:moveTo>
                      <a:pt x="49530" y="45720"/>
                    </a:moveTo>
                    <a:cubicBezTo>
                      <a:pt x="47625" y="41910"/>
                      <a:pt x="45720" y="34290"/>
                      <a:pt x="43815" y="34290"/>
                    </a:cubicBezTo>
                    <a:cubicBezTo>
                      <a:pt x="29527" y="34290"/>
                      <a:pt x="20955" y="30480"/>
                      <a:pt x="16192" y="16192"/>
                    </a:cubicBezTo>
                    <a:cubicBezTo>
                      <a:pt x="15240" y="14288"/>
                      <a:pt x="5715" y="15240"/>
                      <a:pt x="0" y="14288"/>
                    </a:cubicBezTo>
                    <a:cubicBezTo>
                      <a:pt x="0" y="9525"/>
                      <a:pt x="0" y="4763"/>
                      <a:pt x="0" y="0"/>
                    </a:cubicBezTo>
                    <a:cubicBezTo>
                      <a:pt x="6667" y="0"/>
                      <a:pt x="13335" y="0"/>
                      <a:pt x="20955" y="0"/>
                    </a:cubicBezTo>
                    <a:cubicBezTo>
                      <a:pt x="21907" y="31433"/>
                      <a:pt x="45720" y="22860"/>
                      <a:pt x="63817" y="23813"/>
                    </a:cubicBezTo>
                    <a:cubicBezTo>
                      <a:pt x="70485" y="38100"/>
                      <a:pt x="70485" y="48578"/>
                      <a:pt x="49530" y="45720"/>
                    </a:cubicBezTo>
                    <a:close/>
                  </a:path>
                </a:pathLst>
              </a:custGeom>
              <a:solidFill>
                <a:srgbClr val="9397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5785484" y="3071812"/>
                <a:ext cx="40005" cy="266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26670" extrusionOk="0">
                    <a:moveTo>
                      <a:pt x="0" y="0"/>
                    </a:moveTo>
                    <a:cubicBezTo>
                      <a:pt x="13335" y="6667"/>
                      <a:pt x="26670" y="12383"/>
                      <a:pt x="40005" y="19050"/>
                    </a:cubicBezTo>
                    <a:cubicBezTo>
                      <a:pt x="28575" y="20955"/>
                      <a:pt x="18097" y="23813"/>
                      <a:pt x="4763" y="26670"/>
                    </a:cubicBezTo>
                    <a:cubicBezTo>
                      <a:pt x="2858" y="16192"/>
                      <a:pt x="953" y="7620"/>
                      <a:pt x="0" y="0"/>
                    </a:cubicBez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1" name="Google Shape;1611;p20"/>
              <p:cNvSpPr/>
              <p:nvPr/>
            </p:nvSpPr>
            <p:spPr>
              <a:xfrm>
                <a:off x="6051231" y="3294346"/>
                <a:ext cx="39052" cy="23210"/>
              </a:xfrm>
              <a:custGeom>
                <a:avLst/>
                <a:gdLst/>
                <a:ahLst/>
                <a:cxnLst/>
                <a:rect l="l" t="t" r="r" b="b"/>
                <a:pathLst>
                  <a:path w="39052" h="23210" extrusionOk="0">
                    <a:moveTo>
                      <a:pt x="19050" y="23210"/>
                    </a:moveTo>
                    <a:cubicBezTo>
                      <a:pt x="12383" y="15590"/>
                      <a:pt x="5715" y="7970"/>
                      <a:pt x="0" y="350"/>
                    </a:cubicBezTo>
                    <a:cubicBezTo>
                      <a:pt x="17145" y="-1555"/>
                      <a:pt x="31433" y="4160"/>
                      <a:pt x="39053" y="21305"/>
                    </a:cubicBezTo>
                    <a:cubicBezTo>
                      <a:pt x="31433" y="21305"/>
                      <a:pt x="24765" y="22258"/>
                      <a:pt x="19050" y="23210"/>
                    </a:cubicBezTo>
                    <a:close/>
                  </a:path>
                </a:pathLst>
              </a:custGeom>
              <a:solidFill>
                <a:srgbClr val="9397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2" name="Google Shape;1612;p20"/>
              <p:cNvSpPr/>
              <p:nvPr/>
            </p:nvSpPr>
            <p:spPr>
              <a:xfrm>
                <a:off x="5683715" y="3095624"/>
                <a:ext cx="14138" cy="16930"/>
              </a:xfrm>
              <a:custGeom>
                <a:avLst/>
                <a:gdLst/>
                <a:ahLst/>
                <a:cxnLst/>
                <a:rect l="l" t="t" r="r" b="b"/>
                <a:pathLst>
                  <a:path w="14138" h="16930" extrusionOk="0">
                    <a:moveTo>
                      <a:pt x="804" y="0"/>
                    </a:moveTo>
                    <a:cubicBezTo>
                      <a:pt x="5566" y="4763"/>
                      <a:pt x="9376" y="9525"/>
                      <a:pt x="14139" y="14288"/>
                    </a:cubicBezTo>
                    <a:cubicBezTo>
                      <a:pt x="-4911" y="22860"/>
                      <a:pt x="804" y="8572"/>
                      <a:pt x="804" y="0"/>
                    </a:cubicBez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5824537" y="3183254"/>
                <a:ext cx="29527" cy="6667"/>
              </a:xfrm>
              <a:custGeom>
                <a:avLst/>
                <a:gdLst/>
                <a:ahLst/>
                <a:cxnLst/>
                <a:rect l="l" t="t" r="r" b="b"/>
                <a:pathLst>
                  <a:path w="29527" h="6667" extrusionOk="0">
                    <a:moveTo>
                      <a:pt x="23813" y="6667"/>
                    </a:moveTo>
                    <a:cubicBezTo>
                      <a:pt x="16193" y="6667"/>
                      <a:pt x="7620" y="5715"/>
                      <a:pt x="0" y="5715"/>
                    </a:cubicBezTo>
                    <a:cubicBezTo>
                      <a:pt x="9525" y="3810"/>
                      <a:pt x="20003" y="1905"/>
                      <a:pt x="29528" y="0"/>
                    </a:cubicBezTo>
                    <a:cubicBezTo>
                      <a:pt x="27622" y="1905"/>
                      <a:pt x="25718" y="4763"/>
                      <a:pt x="23813" y="6667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4" name="Google Shape;1614;p20"/>
              <p:cNvSpPr/>
              <p:nvPr/>
            </p:nvSpPr>
            <p:spPr>
              <a:xfrm>
                <a:off x="5655944" y="3176587"/>
                <a:ext cx="15002" cy="20002"/>
              </a:xfrm>
              <a:custGeom>
                <a:avLst/>
                <a:gdLst/>
                <a:ahLst/>
                <a:cxnLst/>
                <a:rect l="l" t="t" r="r" b="b"/>
                <a:pathLst>
                  <a:path w="15002" h="20002" extrusionOk="0">
                    <a:moveTo>
                      <a:pt x="4763" y="20003"/>
                    </a:moveTo>
                    <a:cubicBezTo>
                      <a:pt x="2858" y="15240"/>
                      <a:pt x="1905" y="9525"/>
                      <a:pt x="0" y="4763"/>
                    </a:cubicBezTo>
                    <a:cubicBezTo>
                      <a:pt x="3810" y="2858"/>
                      <a:pt x="7620" y="953"/>
                      <a:pt x="12383" y="0"/>
                    </a:cubicBezTo>
                    <a:cubicBezTo>
                      <a:pt x="13335" y="7620"/>
                      <a:pt x="20955" y="18097"/>
                      <a:pt x="4763" y="20003"/>
                    </a:cubicBezTo>
                    <a:close/>
                  </a:path>
                </a:pathLst>
              </a:custGeom>
              <a:solidFill>
                <a:srgbClr val="9397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5" name="Google Shape;1615;p20"/>
              <p:cNvSpPr/>
              <p:nvPr/>
            </p:nvSpPr>
            <p:spPr>
              <a:xfrm>
                <a:off x="5574981" y="3353752"/>
                <a:ext cx="1143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430" h="28575" extrusionOk="0">
                    <a:moveTo>
                      <a:pt x="0" y="27622"/>
                    </a:moveTo>
                    <a:cubicBezTo>
                      <a:pt x="0" y="22860"/>
                      <a:pt x="0" y="19050"/>
                      <a:pt x="0" y="14288"/>
                    </a:cubicBezTo>
                    <a:cubicBezTo>
                      <a:pt x="0" y="9525"/>
                      <a:pt x="953" y="4763"/>
                      <a:pt x="953" y="0"/>
                    </a:cubicBezTo>
                    <a:cubicBezTo>
                      <a:pt x="4763" y="8572"/>
                      <a:pt x="7620" y="18097"/>
                      <a:pt x="11430" y="28575"/>
                    </a:cubicBezTo>
                    <a:cubicBezTo>
                      <a:pt x="7620" y="28575"/>
                      <a:pt x="3810" y="28575"/>
                      <a:pt x="0" y="27622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6" name="Google Shape;1616;p20"/>
              <p:cNvSpPr/>
              <p:nvPr/>
            </p:nvSpPr>
            <p:spPr>
              <a:xfrm>
                <a:off x="5758814" y="3276599"/>
                <a:ext cx="19050" cy="2857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2857" extrusionOk="0">
                    <a:moveTo>
                      <a:pt x="19050" y="0"/>
                    </a:moveTo>
                    <a:cubicBezTo>
                      <a:pt x="12382" y="953"/>
                      <a:pt x="6667" y="1905"/>
                      <a:pt x="0" y="2858"/>
                    </a:cubicBezTo>
                    <a:cubicBezTo>
                      <a:pt x="6667" y="1905"/>
                      <a:pt x="13335" y="953"/>
                      <a:pt x="19050" y="0"/>
                    </a:cubicBezTo>
                    <a:close/>
                  </a:path>
                </a:pathLst>
              </a:custGeom>
              <a:solidFill>
                <a:srgbClr val="9397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7" name="Google Shape;1617;p20"/>
              <p:cNvSpPr/>
              <p:nvPr/>
            </p:nvSpPr>
            <p:spPr>
              <a:xfrm>
                <a:off x="5797867" y="3110864"/>
                <a:ext cx="13334" cy="857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8572" extrusionOk="0">
                    <a:moveTo>
                      <a:pt x="13335" y="0"/>
                    </a:moveTo>
                    <a:cubicBezTo>
                      <a:pt x="8572" y="2857"/>
                      <a:pt x="4763" y="5715"/>
                      <a:pt x="0" y="8572"/>
                    </a:cubicBezTo>
                    <a:cubicBezTo>
                      <a:pt x="4763" y="6667"/>
                      <a:pt x="8572" y="3810"/>
                      <a:pt x="13335" y="0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8" name="Google Shape;1618;p20"/>
              <p:cNvSpPr/>
              <p:nvPr/>
            </p:nvSpPr>
            <p:spPr>
              <a:xfrm>
                <a:off x="5843587" y="3081337"/>
                <a:ext cx="10477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10477" h="7620" extrusionOk="0">
                    <a:moveTo>
                      <a:pt x="0" y="7620"/>
                    </a:moveTo>
                    <a:cubicBezTo>
                      <a:pt x="3810" y="4763"/>
                      <a:pt x="6668" y="2858"/>
                      <a:pt x="10478" y="0"/>
                    </a:cubicBezTo>
                    <a:cubicBezTo>
                      <a:pt x="10478" y="1905"/>
                      <a:pt x="10478" y="3810"/>
                      <a:pt x="10478" y="4763"/>
                    </a:cubicBezTo>
                    <a:cubicBezTo>
                      <a:pt x="6668" y="5715"/>
                      <a:pt x="2857" y="6667"/>
                      <a:pt x="0" y="7620"/>
                    </a:cubicBez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9" name="Google Shape;1619;p20"/>
              <p:cNvSpPr/>
              <p:nvPr/>
            </p:nvSpPr>
            <p:spPr>
              <a:xfrm>
                <a:off x="5800724" y="3272789"/>
                <a:ext cx="8572" cy="7619"/>
              </a:xfrm>
              <a:custGeom>
                <a:avLst/>
                <a:gdLst/>
                <a:ahLst/>
                <a:cxnLst/>
                <a:rect l="l" t="t" r="r" b="b"/>
                <a:pathLst>
                  <a:path w="8572" h="7619" extrusionOk="0">
                    <a:moveTo>
                      <a:pt x="8572" y="7620"/>
                    </a:moveTo>
                    <a:cubicBezTo>
                      <a:pt x="5715" y="4763"/>
                      <a:pt x="2857" y="2857"/>
                      <a:pt x="0" y="0"/>
                    </a:cubicBezTo>
                    <a:cubicBezTo>
                      <a:pt x="2857" y="2857"/>
                      <a:pt x="5715" y="4763"/>
                      <a:pt x="8572" y="7620"/>
                    </a:cubicBezTo>
                    <a:close/>
                  </a:path>
                </a:pathLst>
              </a:custGeom>
              <a:solidFill>
                <a:srgbClr val="9397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0" name="Google Shape;1620;p20"/>
              <p:cNvSpPr/>
              <p:nvPr/>
            </p:nvSpPr>
            <p:spPr>
              <a:xfrm>
                <a:off x="5276849" y="3113721"/>
                <a:ext cx="952" cy="10477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0477" extrusionOk="0">
                    <a:moveTo>
                      <a:pt x="953" y="0"/>
                    </a:moveTo>
                    <a:cubicBezTo>
                      <a:pt x="953" y="3810"/>
                      <a:pt x="953" y="6668"/>
                      <a:pt x="0" y="10478"/>
                    </a:cubicBezTo>
                    <a:cubicBezTo>
                      <a:pt x="0" y="7620"/>
                      <a:pt x="953" y="3810"/>
                      <a:pt x="953" y="0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1" name="Google Shape;1621;p20"/>
              <p:cNvSpPr/>
              <p:nvPr/>
            </p:nvSpPr>
            <p:spPr>
              <a:xfrm>
                <a:off x="5571171" y="3326129"/>
                <a:ext cx="1905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4762" extrusionOk="0">
                    <a:moveTo>
                      <a:pt x="953" y="4763"/>
                    </a:moveTo>
                    <a:cubicBezTo>
                      <a:pt x="953" y="3810"/>
                      <a:pt x="0" y="2858"/>
                      <a:pt x="0" y="1905"/>
                    </a:cubicBezTo>
                    <a:cubicBezTo>
                      <a:pt x="0" y="1905"/>
                      <a:pt x="0" y="953"/>
                      <a:pt x="0" y="0"/>
                    </a:cubicBezTo>
                    <a:cubicBezTo>
                      <a:pt x="953" y="953"/>
                      <a:pt x="1905" y="1905"/>
                      <a:pt x="1905" y="2858"/>
                    </a:cubicBezTo>
                    <a:cubicBezTo>
                      <a:pt x="1905" y="3810"/>
                      <a:pt x="953" y="4763"/>
                      <a:pt x="953" y="4763"/>
                    </a:cubicBezTo>
                    <a:close/>
                  </a:path>
                </a:pathLst>
              </a:custGeom>
              <a:solidFill>
                <a:srgbClr val="9397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2" name="Google Shape;1622;p20"/>
              <p:cNvSpPr/>
              <p:nvPr/>
            </p:nvSpPr>
            <p:spPr>
              <a:xfrm>
                <a:off x="5432106" y="3168014"/>
                <a:ext cx="7620" cy="2857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2857" extrusionOk="0">
                    <a:moveTo>
                      <a:pt x="7620" y="2857"/>
                    </a:moveTo>
                    <a:cubicBezTo>
                      <a:pt x="4763" y="1905"/>
                      <a:pt x="2858" y="952"/>
                      <a:pt x="0" y="0"/>
                    </a:cubicBezTo>
                    <a:cubicBezTo>
                      <a:pt x="2858" y="952"/>
                      <a:pt x="5715" y="1905"/>
                      <a:pt x="7620" y="2857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3" name="Google Shape;1623;p20"/>
              <p:cNvSpPr/>
              <p:nvPr/>
            </p:nvSpPr>
            <p:spPr>
              <a:xfrm>
                <a:off x="5650229" y="3081337"/>
                <a:ext cx="95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952" h="4762" extrusionOk="0">
                    <a:moveTo>
                      <a:pt x="952" y="4763"/>
                    </a:moveTo>
                    <a:cubicBezTo>
                      <a:pt x="952" y="2858"/>
                      <a:pt x="0" y="1905"/>
                      <a:pt x="0" y="0"/>
                    </a:cubicBezTo>
                    <a:cubicBezTo>
                      <a:pt x="0" y="953"/>
                      <a:pt x="952" y="1905"/>
                      <a:pt x="952" y="2858"/>
                    </a:cubicBezTo>
                    <a:cubicBezTo>
                      <a:pt x="952" y="3810"/>
                      <a:pt x="952" y="4763"/>
                      <a:pt x="952" y="4763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4" name="Google Shape;1624;p20"/>
              <p:cNvSpPr/>
              <p:nvPr/>
            </p:nvSpPr>
            <p:spPr>
              <a:xfrm>
                <a:off x="5648324" y="3067049"/>
                <a:ext cx="190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5715" extrusionOk="0">
                    <a:moveTo>
                      <a:pt x="953" y="5715"/>
                    </a:moveTo>
                    <a:cubicBezTo>
                      <a:pt x="953" y="3810"/>
                      <a:pt x="0" y="1905"/>
                      <a:pt x="0" y="0"/>
                    </a:cubicBezTo>
                    <a:cubicBezTo>
                      <a:pt x="953" y="953"/>
                      <a:pt x="1905" y="2858"/>
                      <a:pt x="1905" y="3810"/>
                    </a:cubicBezTo>
                    <a:cubicBezTo>
                      <a:pt x="1905" y="3810"/>
                      <a:pt x="953" y="4763"/>
                      <a:pt x="953" y="5715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20"/>
              <p:cNvSpPr/>
              <p:nvPr/>
            </p:nvSpPr>
            <p:spPr>
              <a:xfrm>
                <a:off x="5814059" y="3298507"/>
                <a:ext cx="1905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4762" extrusionOk="0">
                    <a:moveTo>
                      <a:pt x="1905" y="4763"/>
                    </a:moveTo>
                    <a:cubicBezTo>
                      <a:pt x="953" y="2858"/>
                      <a:pt x="953" y="1905"/>
                      <a:pt x="0" y="0"/>
                    </a:cubicBezTo>
                    <a:cubicBezTo>
                      <a:pt x="953" y="1905"/>
                      <a:pt x="1905" y="2858"/>
                      <a:pt x="1905" y="4763"/>
                    </a:cubicBezTo>
                    <a:close/>
                  </a:path>
                </a:pathLst>
              </a:custGeom>
              <a:solidFill>
                <a:srgbClr val="9397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20"/>
              <p:cNvSpPr/>
              <p:nvPr/>
            </p:nvSpPr>
            <p:spPr>
              <a:xfrm>
                <a:off x="5366384" y="3465194"/>
                <a:ext cx="7620" cy="1904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1904" extrusionOk="0">
                    <a:moveTo>
                      <a:pt x="7620" y="1905"/>
                    </a:moveTo>
                    <a:cubicBezTo>
                      <a:pt x="4763" y="1905"/>
                      <a:pt x="2858" y="1905"/>
                      <a:pt x="0" y="1905"/>
                    </a:cubicBezTo>
                    <a:cubicBezTo>
                      <a:pt x="0" y="952"/>
                      <a:pt x="0" y="952"/>
                      <a:pt x="0" y="0"/>
                    </a:cubicBezTo>
                    <a:cubicBezTo>
                      <a:pt x="2858" y="0"/>
                      <a:pt x="4763" y="0"/>
                      <a:pt x="7620" y="0"/>
                    </a:cubicBezTo>
                    <a:cubicBezTo>
                      <a:pt x="7620" y="0"/>
                      <a:pt x="7620" y="952"/>
                      <a:pt x="7620" y="1905"/>
                    </a:cubicBezTo>
                    <a:close/>
                  </a:path>
                </a:pathLst>
              </a:custGeom>
              <a:solidFill>
                <a:srgbClr val="57575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7" name="Google Shape;1627;p20"/>
              <p:cNvSpPr/>
              <p:nvPr/>
            </p:nvSpPr>
            <p:spPr>
              <a:xfrm>
                <a:off x="5104706" y="2259329"/>
                <a:ext cx="783729" cy="686752"/>
              </a:xfrm>
              <a:custGeom>
                <a:avLst/>
                <a:gdLst/>
                <a:ahLst/>
                <a:cxnLst/>
                <a:rect l="l" t="t" r="r" b="b"/>
                <a:pathLst>
                  <a:path w="783729" h="686752" extrusionOk="0">
                    <a:moveTo>
                      <a:pt x="649345" y="11430"/>
                    </a:moveTo>
                    <a:cubicBezTo>
                      <a:pt x="675062" y="7620"/>
                      <a:pt x="700780" y="3810"/>
                      <a:pt x="729355" y="0"/>
                    </a:cubicBezTo>
                    <a:cubicBezTo>
                      <a:pt x="734118" y="32385"/>
                      <a:pt x="737927" y="61913"/>
                      <a:pt x="742690" y="92392"/>
                    </a:cubicBezTo>
                    <a:cubicBezTo>
                      <a:pt x="737927" y="99060"/>
                      <a:pt x="734118" y="104775"/>
                      <a:pt x="729355" y="111442"/>
                    </a:cubicBezTo>
                    <a:cubicBezTo>
                      <a:pt x="726498" y="115253"/>
                      <a:pt x="725545" y="123825"/>
                      <a:pt x="722687" y="124778"/>
                    </a:cubicBezTo>
                    <a:cubicBezTo>
                      <a:pt x="707448" y="128588"/>
                      <a:pt x="710305" y="138113"/>
                      <a:pt x="712210" y="148590"/>
                    </a:cubicBezTo>
                    <a:cubicBezTo>
                      <a:pt x="716973" y="172403"/>
                      <a:pt x="720783" y="196215"/>
                      <a:pt x="724593" y="220028"/>
                    </a:cubicBezTo>
                    <a:cubicBezTo>
                      <a:pt x="734118" y="277178"/>
                      <a:pt x="741737" y="335280"/>
                      <a:pt x="751262" y="392430"/>
                    </a:cubicBezTo>
                    <a:cubicBezTo>
                      <a:pt x="761740" y="451485"/>
                      <a:pt x="774123" y="509588"/>
                      <a:pt x="783648" y="568643"/>
                    </a:cubicBezTo>
                    <a:cubicBezTo>
                      <a:pt x="784600" y="574358"/>
                      <a:pt x="776980" y="585788"/>
                      <a:pt x="772218" y="586740"/>
                    </a:cubicBezTo>
                    <a:cubicBezTo>
                      <a:pt x="706495" y="599123"/>
                      <a:pt x="640773" y="610553"/>
                      <a:pt x="574098" y="620078"/>
                    </a:cubicBezTo>
                    <a:cubicBezTo>
                      <a:pt x="517900" y="628650"/>
                      <a:pt x="461702" y="635318"/>
                      <a:pt x="405505" y="641985"/>
                    </a:cubicBezTo>
                    <a:cubicBezTo>
                      <a:pt x="353118" y="648653"/>
                      <a:pt x="300730" y="654368"/>
                      <a:pt x="248343" y="662940"/>
                    </a:cubicBezTo>
                    <a:cubicBezTo>
                      <a:pt x="202622" y="669608"/>
                      <a:pt x="156902" y="679133"/>
                      <a:pt x="110230" y="686753"/>
                    </a:cubicBezTo>
                    <a:cubicBezTo>
                      <a:pt x="105468" y="682943"/>
                      <a:pt x="97847" y="680085"/>
                      <a:pt x="96895" y="675323"/>
                    </a:cubicBezTo>
                    <a:cubicBezTo>
                      <a:pt x="92133" y="659130"/>
                      <a:pt x="90227" y="641985"/>
                      <a:pt x="86418" y="625793"/>
                    </a:cubicBezTo>
                    <a:cubicBezTo>
                      <a:pt x="83560" y="619125"/>
                      <a:pt x="80702" y="612458"/>
                      <a:pt x="77845" y="605790"/>
                    </a:cubicBezTo>
                    <a:cubicBezTo>
                      <a:pt x="77845" y="601028"/>
                      <a:pt x="77845" y="596265"/>
                      <a:pt x="76893" y="592455"/>
                    </a:cubicBezTo>
                    <a:cubicBezTo>
                      <a:pt x="77845" y="591503"/>
                      <a:pt x="78797" y="591503"/>
                      <a:pt x="78797" y="590550"/>
                    </a:cubicBezTo>
                    <a:cubicBezTo>
                      <a:pt x="70225" y="528638"/>
                      <a:pt x="61652" y="466725"/>
                      <a:pt x="52127" y="404813"/>
                    </a:cubicBezTo>
                    <a:cubicBezTo>
                      <a:pt x="51175" y="400050"/>
                      <a:pt x="40697" y="397192"/>
                      <a:pt x="34983" y="394335"/>
                    </a:cubicBezTo>
                    <a:cubicBezTo>
                      <a:pt x="34983" y="389573"/>
                      <a:pt x="34983" y="385763"/>
                      <a:pt x="34030" y="381000"/>
                    </a:cubicBezTo>
                    <a:cubicBezTo>
                      <a:pt x="32125" y="376238"/>
                      <a:pt x="31172" y="370523"/>
                      <a:pt x="29268" y="365760"/>
                    </a:cubicBezTo>
                    <a:cubicBezTo>
                      <a:pt x="29268" y="362903"/>
                      <a:pt x="29268" y="360045"/>
                      <a:pt x="29268" y="357188"/>
                    </a:cubicBezTo>
                    <a:cubicBezTo>
                      <a:pt x="25458" y="335280"/>
                      <a:pt x="19743" y="314325"/>
                      <a:pt x="16885" y="292417"/>
                    </a:cubicBezTo>
                    <a:cubicBezTo>
                      <a:pt x="11170" y="260985"/>
                      <a:pt x="8313" y="228600"/>
                      <a:pt x="1645" y="197167"/>
                    </a:cubicBezTo>
                    <a:cubicBezTo>
                      <a:pt x="-4070" y="164783"/>
                      <a:pt x="4502" y="155258"/>
                      <a:pt x="36888" y="151448"/>
                    </a:cubicBezTo>
                    <a:cubicBezTo>
                      <a:pt x="82608" y="145733"/>
                      <a:pt x="128327" y="136208"/>
                      <a:pt x="173095" y="127635"/>
                    </a:cubicBezTo>
                    <a:cubicBezTo>
                      <a:pt x="208338" y="120967"/>
                      <a:pt x="243580" y="112395"/>
                      <a:pt x="278823" y="104775"/>
                    </a:cubicBezTo>
                    <a:cubicBezTo>
                      <a:pt x="281680" y="103823"/>
                      <a:pt x="285490" y="111442"/>
                      <a:pt x="289300" y="114300"/>
                    </a:cubicBezTo>
                    <a:cubicBezTo>
                      <a:pt x="207385" y="138113"/>
                      <a:pt x="148330" y="194310"/>
                      <a:pt x="113088" y="265748"/>
                    </a:cubicBezTo>
                    <a:cubicBezTo>
                      <a:pt x="80702" y="332423"/>
                      <a:pt x="85465" y="408623"/>
                      <a:pt x="127375" y="475298"/>
                    </a:cubicBezTo>
                    <a:cubicBezTo>
                      <a:pt x="192145" y="579120"/>
                      <a:pt x="291205" y="613410"/>
                      <a:pt x="407410" y="603885"/>
                    </a:cubicBezTo>
                    <a:cubicBezTo>
                      <a:pt x="517900" y="594360"/>
                      <a:pt x="617912" y="493395"/>
                      <a:pt x="628390" y="381953"/>
                    </a:cubicBezTo>
                    <a:cubicBezTo>
                      <a:pt x="636962" y="290513"/>
                      <a:pt x="596958" y="216217"/>
                      <a:pt x="537902" y="153353"/>
                    </a:cubicBezTo>
                    <a:cubicBezTo>
                      <a:pt x="507423" y="120967"/>
                      <a:pt x="464560" y="105728"/>
                      <a:pt x="420745" y="99060"/>
                    </a:cubicBezTo>
                    <a:cubicBezTo>
                      <a:pt x="418840" y="96203"/>
                      <a:pt x="416935" y="94298"/>
                      <a:pt x="417887" y="95250"/>
                    </a:cubicBezTo>
                    <a:cubicBezTo>
                      <a:pt x="512185" y="77153"/>
                      <a:pt x="607435" y="58103"/>
                      <a:pt x="704590" y="40005"/>
                    </a:cubicBezTo>
                    <a:cubicBezTo>
                      <a:pt x="702685" y="32385"/>
                      <a:pt x="700780" y="23813"/>
                      <a:pt x="699827" y="20003"/>
                    </a:cubicBezTo>
                    <a:cubicBezTo>
                      <a:pt x="682683" y="16192"/>
                      <a:pt x="666490" y="13335"/>
                      <a:pt x="649345" y="11430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8" name="Google Shape;1628;p20"/>
              <p:cNvSpPr/>
              <p:nvPr/>
            </p:nvSpPr>
            <p:spPr>
              <a:xfrm>
                <a:off x="5069004" y="2269807"/>
                <a:ext cx="745054" cy="345757"/>
              </a:xfrm>
              <a:custGeom>
                <a:avLst/>
                <a:gdLst/>
                <a:ahLst/>
                <a:cxnLst/>
                <a:rect l="l" t="t" r="r" b="b"/>
                <a:pathLst>
                  <a:path w="745054" h="345757" extrusionOk="0">
                    <a:moveTo>
                      <a:pt x="328813" y="102870"/>
                    </a:moveTo>
                    <a:cubicBezTo>
                      <a:pt x="325002" y="99060"/>
                      <a:pt x="321192" y="92392"/>
                      <a:pt x="318335" y="93345"/>
                    </a:cubicBezTo>
                    <a:cubicBezTo>
                      <a:pt x="283092" y="100013"/>
                      <a:pt x="247850" y="109538"/>
                      <a:pt x="212607" y="116205"/>
                    </a:cubicBezTo>
                    <a:cubicBezTo>
                      <a:pt x="166887" y="124777"/>
                      <a:pt x="122120" y="134302"/>
                      <a:pt x="76400" y="140017"/>
                    </a:cubicBezTo>
                    <a:cubicBezTo>
                      <a:pt x="44015" y="143827"/>
                      <a:pt x="34490" y="154305"/>
                      <a:pt x="41157" y="185738"/>
                    </a:cubicBezTo>
                    <a:cubicBezTo>
                      <a:pt x="46873" y="217170"/>
                      <a:pt x="50682" y="249555"/>
                      <a:pt x="56398" y="280988"/>
                    </a:cubicBezTo>
                    <a:cubicBezTo>
                      <a:pt x="60207" y="302895"/>
                      <a:pt x="64970" y="323850"/>
                      <a:pt x="68780" y="345758"/>
                    </a:cubicBezTo>
                    <a:cubicBezTo>
                      <a:pt x="64017" y="342900"/>
                      <a:pt x="57350" y="340995"/>
                      <a:pt x="56398" y="338138"/>
                    </a:cubicBezTo>
                    <a:cubicBezTo>
                      <a:pt x="51635" y="318135"/>
                      <a:pt x="49730" y="298133"/>
                      <a:pt x="45920" y="279083"/>
                    </a:cubicBezTo>
                    <a:cubicBezTo>
                      <a:pt x="40205" y="254317"/>
                      <a:pt x="45920" y="224790"/>
                      <a:pt x="18298" y="208597"/>
                    </a:cubicBezTo>
                    <a:cubicBezTo>
                      <a:pt x="16392" y="199072"/>
                      <a:pt x="15440" y="189547"/>
                      <a:pt x="13535" y="180022"/>
                    </a:cubicBezTo>
                    <a:cubicBezTo>
                      <a:pt x="20202" y="164783"/>
                      <a:pt x="25917" y="149542"/>
                      <a:pt x="34490" y="129540"/>
                    </a:cubicBezTo>
                    <a:cubicBezTo>
                      <a:pt x="24965" y="127635"/>
                      <a:pt x="13535" y="125730"/>
                      <a:pt x="3057" y="123825"/>
                    </a:cubicBezTo>
                    <a:cubicBezTo>
                      <a:pt x="-7420" y="102870"/>
                      <a:pt x="11630" y="103822"/>
                      <a:pt x="21155" y="102870"/>
                    </a:cubicBezTo>
                    <a:cubicBezTo>
                      <a:pt x="54492" y="96202"/>
                      <a:pt x="87830" y="92392"/>
                      <a:pt x="121167" y="86677"/>
                    </a:cubicBezTo>
                    <a:cubicBezTo>
                      <a:pt x="277378" y="61913"/>
                      <a:pt x="433588" y="38100"/>
                      <a:pt x="588845" y="13335"/>
                    </a:cubicBezTo>
                    <a:cubicBezTo>
                      <a:pt x="621230" y="8572"/>
                      <a:pt x="653615" y="3810"/>
                      <a:pt x="686000" y="0"/>
                    </a:cubicBezTo>
                    <a:cubicBezTo>
                      <a:pt x="703145" y="1905"/>
                      <a:pt x="720290" y="3810"/>
                      <a:pt x="740292" y="6667"/>
                    </a:cubicBezTo>
                    <a:cubicBezTo>
                      <a:pt x="741245" y="10477"/>
                      <a:pt x="743150" y="19050"/>
                      <a:pt x="745055" y="26670"/>
                    </a:cubicBezTo>
                    <a:cubicBezTo>
                      <a:pt x="647900" y="45720"/>
                      <a:pt x="552650" y="63817"/>
                      <a:pt x="458352" y="81915"/>
                    </a:cubicBezTo>
                    <a:cubicBezTo>
                      <a:pt x="457400" y="80963"/>
                      <a:pt x="459305" y="83820"/>
                      <a:pt x="461210" y="85725"/>
                    </a:cubicBezTo>
                    <a:cubicBezTo>
                      <a:pt x="445970" y="85725"/>
                      <a:pt x="429777" y="84772"/>
                      <a:pt x="414538" y="84772"/>
                    </a:cubicBezTo>
                    <a:cubicBezTo>
                      <a:pt x="420252" y="81915"/>
                      <a:pt x="425967" y="80010"/>
                      <a:pt x="431682" y="77152"/>
                    </a:cubicBezTo>
                    <a:cubicBezTo>
                      <a:pt x="430730" y="75247"/>
                      <a:pt x="429777" y="73342"/>
                      <a:pt x="429777" y="71438"/>
                    </a:cubicBezTo>
                    <a:cubicBezTo>
                      <a:pt x="418348" y="76200"/>
                      <a:pt x="407870" y="80963"/>
                      <a:pt x="396440" y="86677"/>
                    </a:cubicBezTo>
                    <a:cubicBezTo>
                      <a:pt x="371675" y="92392"/>
                      <a:pt x="349767" y="98108"/>
                      <a:pt x="328813" y="102870"/>
                    </a:cubicBezTo>
                    <a:close/>
                  </a:path>
                </a:pathLst>
              </a:custGeom>
              <a:solidFill>
                <a:srgbClr val="9397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9" name="Google Shape;1629;p20"/>
              <p:cNvSpPr/>
              <p:nvPr/>
            </p:nvSpPr>
            <p:spPr>
              <a:xfrm>
                <a:off x="5216841" y="2351721"/>
                <a:ext cx="711940" cy="608647"/>
              </a:xfrm>
              <a:custGeom>
                <a:avLst/>
                <a:gdLst/>
                <a:ahLst/>
                <a:cxnLst/>
                <a:rect l="l" t="t" r="r" b="b"/>
                <a:pathLst>
                  <a:path w="711940" h="608647" extrusionOk="0">
                    <a:moveTo>
                      <a:pt x="0" y="594360"/>
                    </a:moveTo>
                    <a:cubicBezTo>
                      <a:pt x="45720" y="585788"/>
                      <a:pt x="91440" y="577215"/>
                      <a:pt x="138113" y="570548"/>
                    </a:cubicBezTo>
                    <a:cubicBezTo>
                      <a:pt x="190500" y="562928"/>
                      <a:pt x="242888" y="557213"/>
                      <a:pt x="295275" y="549593"/>
                    </a:cubicBezTo>
                    <a:cubicBezTo>
                      <a:pt x="351473" y="541973"/>
                      <a:pt x="407670" y="536258"/>
                      <a:pt x="463867" y="527685"/>
                    </a:cubicBezTo>
                    <a:cubicBezTo>
                      <a:pt x="529590" y="517208"/>
                      <a:pt x="596265" y="505778"/>
                      <a:pt x="661988" y="494348"/>
                    </a:cubicBezTo>
                    <a:cubicBezTo>
                      <a:pt x="666750" y="493395"/>
                      <a:pt x="674370" y="481965"/>
                      <a:pt x="673418" y="476250"/>
                    </a:cubicBezTo>
                    <a:cubicBezTo>
                      <a:pt x="662940" y="417195"/>
                      <a:pt x="650558" y="359093"/>
                      <a:pt x="641033" y="300038"/>
                    </a:cubicBezTo>
                    <a:cubicBezTo>
                      <a:pt x="631508" y="242888"/>
                      <a:pt x="622935" y="184785"/>
                      <a:pt x="614363" y="127635"/>
                    </a:cubicBezTo>
                    <a:cubicBezTo>
                      <a:pt x="610552" y="103823"/>
                      <a:pt x="606743" y="80010"/>
                      <a:pt x="601980" y="56198"/>
                    </a:cubicBezTo>
                    <a:cubicBezTo>
                      <a:pt x="600075" y="45720"/>
                      <a:pt x="597218" y="36195"/>
                      <a:pt x="612458" y="32385"/>
                    </a:cubicBezTo>
                    <a:cubicBezTo>
                      <a:pt x="615315" y="31433"/>
                      <a:pt x="616268" y="23813"/>
                      <a:pt x="619125" y="19050"/>
                    </a:cubicBezTo>
                    <a:cubicBezTo>
                      <a:pt x="622935" y="12383"/>
                      <a:pt x="627698" y="6668"/>
                      <a:pt x="632460" y="0"/>
                    </a:cubicBezTo>
                    <a:cubicBezTo>
                      <a:pt x="640080" y="41910"/>
                      <a:pt x="648652" y="83820"/>
                      <a:pt x="655320" y="126683"/>
                    </a:cubicBezTo>
                    <a:cubicBezTo>
                      <a:pt x="674370" y="241935"/>
                      <a:pt x="693420" y="356235"/>
                      <a:pt x="711518" y="471488"/>
                    </a:cubicBezTo>
                    <a:cubicBezTo>
                      <a:pt x="712470" y="474345"/>
                      <a:pt x="711518" y="478155"/>
                      <a:pt x="711518" y="481013"/>
                    </a:cubicBezTo>
                    <a:cubicBezTo>
                      <a:pt x="706755" y="486728"/>
                      <a:pt x="701993" y="492443"/>
                      <a:pt x="697230" y="498158"/>
                    </a:cubicBezTo>
                    <a:cubicBezTo>
                      <a:pt x="699135" y="501015"/>
                      <a:pt x="700088" y="502920"/>
                      <a:pt x="701993" y="505778"/>
                    </a:cubicBezTo>
                    <a:cubicBezTo>
                      <a:pt x="666750" y="513398"/>
                      <a:pt x="632460" y="521018"/>
                      <a:pt x="597218" y="527685"/>
                    </a:cubicBezTo>
                    <a:cubicBezTo>
                      <a:pt x="550545" y="536258"/>
                      <a:pt x="504825" y="545783"/>
                      <a:pt x="457200" y="552450"/>
                    </a:cubicBezTo>
                    <a:cubicBezTo>
                      <a:pt x="406717" y="560070"/>
                      <a:pt x="355283" y="563880"/>
                      <a:pt x="304800" y="570548"/>
                    </a:cubicBezTo>
                    <a:cubicBezTo>
                      <a:pt x="234315" y="579120"/>
                      <a:pt x="164783" y="588645"/>
                      <a:pt x="94298" y="597218"/>
                    </a:cubicBezTo>
                    <a:cubicBezTo>
                      <a:pt x="63817" y="601028"/>
                      <a:pt x="33338" y="604838"/>
                      <a:pt x="2858" y="608648"/>
                    </a:cubicBezTo>
                    <a:cubicBezTo>
                      <a:pt x="2858" y="606743"/>
                      <a:pt x="2858" y="604838"/>
                      <a:pt x="1905" y="602933"/>
                    </a:cubicBezTo>
                    <a:cubicBezTo>
                      <a:pt x="0" y="600075"/>
                      <a:pt x="0" y="597218"/>
                      <a:pt x="0" y="594360"/>
                    </a:cubicBezTo>
                    <a:close/>
                  </a:path>
                </a:pathLst>
              </a:custGeom>
              <a:solidFill>
                <a:srgbClr val="9397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0" name="Google Shape;1630;p20"/>
              <p:cNvSpPr/>
              <p:nvPr/>
            </p:nvSpPr>
            <p:spPr>
              <a:xfrm>
                <a:off x="5085396" y="2478404"/>
                <a:ext cx="131445" cy="485775"/>
              </a:xfrm>
              <a:custGeom>
                <a:avLst/>
                <a:gdLst/>
                <a:ahLst/>
                <a:cxnLst/>
                <a:rect l="l" t="t" r="r" b="b"/>
                <a:pathLst>
                  <a:path w="131445" h="485775" extrusionOk="0">
                    <a:moveTo>
                      <a:pt x="131445" y="467678"/>
                    </a:moveTo>
                    <a:cubicBezTo>
                      <a:pt x="131445" y="470535"/>
                      <a:pt x="131445" y="473392"/>
                      <a:pt x="131445" y="475298"/>
                    </a:cubicBezTo>
                    <a:cubicBezTo>
                      <a:pt x="128588" y="479108"/>
                      <a:pt x="125730" y="481965"/>
                      <a:pt x="121920" y="485775"/>
                    </a:cubicBezTo>
                    <a:cubicBezTo>
                      <a:pt x="109538" y="481013"/>
                      <a:pt x="97155" y="476250"/>
                      <a:pt x="84773" y="471488"/>
                    </a:cubicBezTo>
                    <a:cubicBezTo>
                      <a:pt x="68580" y="387667"/>
                      <a:pt x="53340" y="303848"/>
                      <a:pt x="37148" y="220028"/>
                    </a:cubicBezTo>
                    <a:cubicBezTo>
                      <a:pt x="24765" y="154305"/>
                      <a:pt x="13335" y="87630"/>
                      <a:pt x="1905" y="20955"/>
                    </a:cubicBezTo>
                    <a:cubicBezTo>
                      <a:pt x="953" y="14288"/>
                      <a:pt x="0" y="6667"/>
                      <a:pt x="0" y="0"/>
                    </a:cubicBezTo>
                    <a:cubicBezTo>
                      <a:pt x="26670" y="16192"/>
                      <a:pt x="21908" y="45720"/>
                      <a:pt x="27623" y="70485"/>
                    </a:cubicBezTo>
                    <a:cubicBezTo>
                      <a:pt x="31433" y="90488"/>
                      <a:pt x="34290" y="110490"/>
                      <a:pt x="38100" y="129540"/>
                    </a:cubicBezTo>
                    <a:cubicBezTo>
                      <a:pt x="39053" y="132398"/>
                      <a:pt x="46673" y="134303"/>
                      <a:pt x="50483" y="137160"/>
                    </a:cubicBezTo>
                    <a:cubicBezTo>
                      <a:pt x="50483" y="140017"/>
                      <a:pt x="50483" y="142875"/>
                      <a:pt x="50483" y="145733"/>
                    </a:cubicBezTo>
                    <a:cubicBezTo>
                      <a:pt x="47625" y="148590"/>
                      <a:pt x="44768" y="151448"/>
                      <a:pt x="41910" y="154305"/>
                    </a:cubicBezTo>
                    <a:cubicBezTo>
                      <a:pt x="45720" y="156210"/>
                      <a:pt x="50483" y="159067"/>
                      <a:pt x="54293" y="160973"/>
                    </a:cubicBezTo>
                    <a:cubicBezTo>
                      <a:pt x="54293" y="165735"/>
                      <a:pt x="54293" y="169545"/>
                      <a:pt x="55245" y="174308"/>
                    </a:cubicBezTo>
                    <a:cubicBezTo>
                      <a:pt x="39053" y="184785"/>
                      <a:pt x="58103" y="190500"/>
                      <a:pt x="59055" y="199073"/>
                    </a:cubicBezTo>
                    <a:cubicBezTo>
                      <a:pt x="62865" y="238125"/>
                      <a:pt x="68580" y="277178"/>
                      <a:pt x="76200" y="315278"/>
                    </a:cubicBezTo>
                    <a:cubicBezTo>
                      <a:pt x="80010" y="335280"/>
                      <a:pt x="90488" y="353378"/>
                      <a:pt x="98108" y="372428"/>
                    </a:cubicBezTo>
                    <a:cubicBezTo>
                      <a:pt x="98108" y="377190"/>
                      <a:pt x="98108" y="381953"/>
                      <a:pt x="99060" y="385763"/>
                    </a:cubicBezTo>
                    <a:cubicBezTo>
                      <a:pt x="101918" y="392430"/>
                      <a:pt x="104775" y="399098"/>
                      <a:pt x="107633" y="405765"/>
                    </a:cubicBezTo>
                    <a:cubicBezTo>
                      <a:pt x="110490" y="422910"/>
                      <a:pt x="113348" y="439103"/>
                      <a:pt x="118110" y="455295"/>
                    </a:cubicBezTo>
                    <a:cubicBezTo>
                      <a:pt x="119063" y="461010"/>
                      <a:pt x="126683" y="463867"/>
                      <a:pt x="131445" y="467678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1" name="Google Shape;1631;p20"/>
              <p:cNvSpPr/>
              <p:nvPr/>
            </p:nvSpPr>
            <p:spPr>
              <a:xfrm>
                <a:off x="5195887" y="2953702"/>
                <a:ext cx="126682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126682" h="40004" extrusionOk="0">
                    <a:moveTo>
                      <a:pt x="12383" y="10477"/>
                    </a:moveTo>
                    <a:cubicBezTo>
                      <a:pt x="15240" y="6667"/>
                      <a:pt x="18097" y="3810"/>
                      <a:pt x="21908" y="0"/>
                    </a:cubicBezTo>
                    <a:cubicBezTo>
                      <a:pt x="21908" y="1905"/>
                      <a:pt x="21908" y="3810"/>
                      <a:pt x="22860" y="5715"/>
                    </a:cubicBezTo>
                    <a:cubicBezTo>
                      <a:pt x="28575" y="10477"/>
                      <a:pt x="33338" y="18097"/>
                      <a:pt x="39053" y="19050"/>
                    </a:cubicBezTo>
                    <a:cubicBezTo>
                      <a:pt x="59055" y="19050"/>
                      <a:pt x="79058" y="16192"/>
                      <a:pt x="100013" y="16192"/>
                    </a:cubicBezTo>
                    <a:cubicBezTo>
                      <a:pt x="108585" y="16192"/>
                      <a:pt x="118110" y="19050"/>
                      <a:pt x="126683" y="20002"/>
                    </a:cubicBezTo>
                    <a:cubicBezTo>
                      <a:pt x="84772" y="26670"/>
                      <a:pt x="42863" y="33338"/>
                      <a:pt x="0" y="40005"/>
                    </a:cubicBezTo>
                    <a:cubicBezTo>
                      <a:pt x="4763" y="35242"/>
                      <a:pt x="8572" y="29527"/>
                      <a:pt x="13335" y="24765"/>
                    </a:cubicBezTo>
                    <a:cubicBezTo>
                      <a:pt x="12383" y="20002"/>
                      <a:pt x="12383" y="15240"/>
                      <a:pt x="12383" y="10477"/>
                    </a:cubicBezTo>
                    <a:close/>
                  </a:path>
                </a:pathLst>
              </a:custGeom>
              <a:solidFill>
                <a:srgbClr val="989D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2" name="Google Shape;1632;p20"/>
              <p:cNvSpPr/>
              <p:nvPr/>
            </p:nvSpPr>
            <p:spPr>
              <a:xfrm>
                <a:off x="5070157" y="2395537"/>
                <a:ext cx="31432" cy="56197"/>
              </a:xfrm>
              <a:custGeom>
                <a:avLst/>
                <a:gdLst/>
                <a:ahLst/>
                <a:cxnLst/>
                <a:rect l="l" t="t" r="r" b="b"/>
                <a:pathLst>
                  <a:path w="31432" h="56197" extrusionOk="0">
                    <a:moveTo>
                      <a:pt x="0" y="0"/>
                    </a:moveTo>
                    <a:cubicBezTo>
                      <a:pt x="10477" y="1905"/>
                      <a:pt x="21908" y="3810"/>
                      <a:pt x="31433" y="5715"/>
                    </a:cubicBezTo>
                    <a:cubicBezTo>
                      <a:pt x="22860" y="25717"/>
                      <a:pt x="17145" y="40958"/>
                      <a:pt x="10477" y="56197"/>
                    </a:cubicBezTo>
                    <a:cubicBezTo>
                      <a:pt x="7620" y="37147"/>
                      <a:pt x="3810" y="18097"/>
                      <a:pt x="0" y="0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3" name="Google Shape;1633;p20"/>
              <p:cNvSpPr/>
              <p:nvPr/>
            </p:nvSpPr>
            <p:spPr>
              <a:xfrm>
                <a:off x="5171121" y="2949891"/>
                <a:ext cx="37147" cy="33337"/>
              </a:xfrm>
              <a:custGeom>
                <a:avLst/>
                <a:gdLst/>
                <a:ahLst/>
                <a:cxnLst/>
                <a:rect l="l" t="t" r="r" b="b"/>
                <a:pathLst>
                  <a:path w="37147" h="33337" extrusionOk="0">
                    <a:moveTo>
                      <a:pt x="37148" y="14288"/>
                    </a:moveTo>
                    <a:cubicBezTo>
                      <a:pt x="37148" y="19050"/>
                      <a:pt x="37148" y="23813"/>
                      <a:pt x="37148" y="28575"/>
                    </a:cubicBezTo>
                    <a:cubicBezTo>
                      <a:pt x="26670" y="30480"/>
                      <a:pt x="16193" y="31433"/>
                      <a:pt x="6668" y="33338"/>
                    </a:cubicBezTo>
                    <a:cubicBezTo>
                      <a:pt x="4763" y="21908"/>
                      <a:pt x="2858" y="11430"/>
                      <a:pt x="0" y="0"/>
                    </a:cubicBezTo>
                    <a:cubicBezTo>
                      <a:pt x="12383" y="4763"/>
                      <a:pt x="24765" y="9525"/>
                      <a:pt x="37148" y="14288"/>
                    </a:cubicBez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4" name="Google Shape;1634;p20"/>
              <p:cNvSpPr/>
              <p:nvPr/>
            </p:nvSpPr>
            <p:spPr>
              <a:xfrm>
                <a:off x="5177235" y="2978466"/>
                <a:ext cx="31033" cy="19233"/>
              </a:xfrm>
              <a:custGeom>
                <a:avLst/>
                <a:gdLst/>
                <a:ahLst/>
                <a:cxnLst/>
                <a:rect l="l" t="t" r="r" b="b"/>
                <a:pathLst>
                  <a:path w="31033" h="19233" extrusionOk="0">
                    <a:moveTo>
                      <a:pt x="554" y="4763"/>
                    </a:moveTo>
                    <a:cubicBezTo>
                      <a:pt x="11031" y="2858"/>
                      <a:pt x="21509" y="1905"/>
                      <a:pt x="31034" y="0"/>
                    </a:cubicBezTo>
                    <a:cubicBezTo>
                      <a:pt x="26271" y="4763"/>
                      <a:pt x="22461" y="10478"/>
                      <a:pt x="17699" y="15240"/>
                    </a:cubicBezTo>
                    <a:cubicBezTo>
                      <a:pt x="6269" y="20955"/>
                      <a:pt x="-2304" y="22860"/>
                      <a:pt x="554" y="4763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5" name="Google Shape;1635;p20"/>
              <p:cNvSpPr/>
              <p:nvPr/>
            </p:nvSpPr>
            <p:spPr>
              <a:xfrm>
                <a:off x="5199781" y="2355532"/>
                <a:ext cx="537328" cy="507298"/>
              </a:xfrm>
              <a:custGeom>
                <a:avLst/>
                <a:gdLst/>
                <a:ahLst/>
                <a:cxnLst/>
                <a:rect l="l" t="t" r="r" b="b"/>
                <a:pathLst>
                  <a:path w="537328" h="507298" extrusionOk="0">
                    <a:moveTo>
                      <a:pt x="198035" y="17145"/>
                    </a:moveTo>
                    <a:cubicBezTo>
                      <a:pt x="219943" y="12383"/>
                      <a:pt x="240898" y="6667"/>
                      <a:pt x="262805" y="1905"/>
                    </a:cubicBezTo>
                    <a:cubicBezTo>
                      <a:pt x="269473" y="952"/>
                      <a:pt x="275188" y="952"/>
                      <a:pt x="281855" y="0"/>
                    </a:cubicBezTo>
                    <a:cubicBezTo>
                      <a:pt x="297095" y="0"/>
                      <a:pt x="313288" y="952"/>
                      <a:pt x="328528" y="952"/>
                    </a:cubicBezTo>
                    <a:cubicBezTo>
                      <a:pt x="373295" y="7620"/>
                      <a:pt x="416158" y="22860"/>
                      <a:pt x="445685" y="55245"/>
                    </a:cubicBezTo>
                    <a:cubicBezTo>
                      <a:pt x="504740" y="119063"/>
                      <a:pt x="544745" y="193358"/>
                      <a:pt x="536173" y="283845"/>
                    </a:cubicBezTo>
                    <a:cubicBezTo>
                      <a:pt x="525695" y="395288"/>
                      <a:pt x="426635" y="496252"/>
                      <a:pt x="315193" y="505777"/>
                    </a:cubicBezTo>
                    <a:cubicBezTo>
                      <a:pt x="198035" y="515302"/>
                      <a:pt x="99928" y="481013"/>
                      <a:pt x="35158" y="377190"/>
                    </a:cubicBezTo>
                    <a:cubicBezTo>
                      <a:pt x="-5800" y="310515"/>
                      <a:pt x="-11515" y="234315"/>
                      <a:pt x="20870" y="167640"/>
                    </a:cubicBezTo>
                    <a:cubicBezTo>
                      <a:pt x="56113" y="97155"/>
                      <a:pt x="116120" y="40958"/>
                      <a:pt x="198035" y="17145"/>
                    </a:cubicBezTo>
                    <a:close/>
                    <a:moveTo>
                      <a:pt x="464735" y="116205"/>
                    </a:moveTo>
                    <a:cubicBezTo>
                      <a:pt x="444733" y="94297"/>
                      <a:pt x="429493" y="72390"/>
                      <a:pt x="408538" y="57150"/>
                    </a:cubicBezTo>
                    <a:cubicBezTo>
                      <a:pt x="289475" y="-35242"/>
                      <a:pt x="120883" y="37147"/>
                      <a:pt x="62780" y="154305"/>
                    </a:cubicBezTo>
                    <a:cubicBezTo>
                      <a:pt x="60875" y="159067"/>
                      <a:pt x="58970" y="166688"/>
                      <a:pt x="60875" y="169545"/>
                    </a:cubicBezTo>
                    <a:cubicBezTo>
                      <a:pt x="82783" y="195263"/>
                      <a:pt x="104690" y="220027"/>
                      <a:pt x="129455" y="247650"/>
                    </a:cubicBezTo>
                    <a:cubicBezTo>
                      <a:pt x="134218" y="239077"/>
                      <a:pt x="137075" y="234315"/>
                      <a:pt x="138980" y="229552"/>
                    </a:cubicBezTo>
                    <a:cubicBezTo>
                      <a:pt x="168508" y="159067"/>
                      <a:pt x="225658" y="128588"/>
                      <a:pt x="300905" y="141922"/>
                    </a:cubicBezTo>
                    <a:cubicBezTo>
                      <a:pt x="303763" y="142875"/>
                      <a:pt x="307573" y="143827"/>
                      <a:pt x="310430" y="142875"/>
                    </a:cubicBezTo>
                    <a:cubicBezTo>
                      <a:pt x="359008" y="134302"/>
                      <a:pt x="407585" y="125730"/>
                      <a:pt x="464735" y="116205"/>
                    </a:cubicBezTo>
                    <a:close/>
                    <a:moveTo>
                      <a:pt x="39920" y="184785"/>
                    </a:moveTo>
                    <a:cubicBezTo>
                      <a:pt x="37063" y="206692"/>
                      <a:pt x="36110" y="221933"/>
                      <a:pt x="34205" y="237172"/>
                    </a:cubicBezTo>
                    <a:cubicBezTo>
                      <a:pt x="18013" y="356235"/>
                      <a:pt x="110405" y="448627"/>
                      <a:pt x="190415" y="475297"/>
                    </a:cubicBezTo>
                    <a:cubicBezTo>
                      <a:pt x="219943" y="484822"/>
                      <a:pt x="251375" y="486727"/>
                      <a:pt x="281855" y="490538"/>
                    </a:cubicBezTo>
                    <a:cubicBezTo>
                      <a:pt x="287570" y="491490"/>
                      <a:pt x="299000" y="486727"/>
                      <a:pt x="300905" y="481965"/>
                    </a:cubicBezTo>
                    <a:cubicBezTo>
                      <a:pt x="313288" y="449580"/>
                      <a:pt x="323765" y="416242"/>
                      <a:pt x="335195" y="379095"/>
                    </a:cubicBezTo>
                    <a:cubicBezTo>
                      <a:pt x="322813" y="383858"/>
                      <a:pt x="315193" y="386715"/>
                      <a:pt x="308525" y="388620"/>
                    </a:cubicBezTo>
                    <a:cubicBezTo>
                      <a:pt x="240898" y="411480"/>
                      <a:pt x="164698" y="382905"/>
                      <a:pt x="143743" y="324802"/>
                    </a:cubicBezTo>
                    <a:cubicBezTo>
                      <a:pt x="134218" y="297180"/>
                      <a:pt x="121835" y="273367"/>
                      <a:pt x="99928" y="253365"/>
                    </a:cubicBezTo>
                    <a:cubicBezTo>
                      <a:pt x="79925" y="234315"/>
                      <a:pt x="63733" y="211455"/>
                      <a:pt x="39920" y="184785"/>
                    </a:cubicBezTo>
                    <a:close/>
                    <a:moveTo>
                      <a:pt x="340910" y="150495"/>
                    </a:moveTo>
                    <a:cubicBezTo>
                      <a:pt x="353293" y="157163"/>
                      <a:pt x="360913" y="160972"/>
                      <a:pt x="367580" y="164783"/>
                    </a:cubicBezTo>
                    <a:cubicBezTo>
                      <a:pt x="424730" y="197167"/>
                      <a:pt x="443780" y="280988"/>
                      <a:pt x="400918" y="326708"/>
                    </a:cubicBezTo>
                    <a:cubicBezTo>
                      <a:pt x="381868" y="347663"/>
                      <a:pt x="360913" y="364808"/>
                      <a:pt x="355198" y="396240"/>
                    </a:cubicBezTo>
                    <a:cubicBezTo>
                      <a:pt x="349483" y="427672"/>
                      <a:pt x="337100" y="457200"/>
                      <a:pt x="325670" y="490538"/>
                    </a:cubicBezTo>
                    <a:cubicBezTo>
                      <a:pt x="398060" y="483870"/>
                      <a:pt x="439970" y="441008"/>
                      <a:pt x="474260" y="386715"/>
                    </a:cubicBezTo>
                    <a:cubicBezTo>
                      <a:pt x="526648" y="301942"/>
                      <a:pt x="518075" y="217170"/>
                      <a:pt x="469498" y="134302"/>
                    </a:cubicBezTo>
                    <a:cubicBezTo>
                      <a:pt x="448543" y="137160"/>
                      <a:pt x="428540" y="139065"/>
                      <a:pt x="408538" y="140970"/>
                    </a:cubicBezTo>
                    <a:cubicBezTo>
                      <a:pt x="388535" y="142875"/>
                      <a:pt x="368533" y="146685"/>
                      <a:pt x="340910" y="150495"/>
                    </a:cubicBezTo>
                    <a:close/>
                    <a:moveTo>
                      <a:pt x="158983" y="262890"/>
                    </a:moveTo>
                    <a:cubicBezTo>
                      <a:pt x="160888" y="332422"/>
                      <a:pt x="205655" y="383858"/>
                      <a:pt x="268520" y="381952"/>
                    </a:cubicBezTo>
                    <a:cubicBezTo>
                      <a:pt x="319003" y="380047"/>
                      <a:pt x="358055" y="352425"/>
                      <a:pt x="387583" y="312420"/>
                    </a:cubicBezTo>
                    <a:cubicBezTo>
                      <a:pt x="391393" y="307658"/>
                      <a:pt x="392345" y="300990"/>
                      <a:pt x="393298" y="295275"/>
                    </a:cubicBezTo>
                    <a:cubicBezTo>
                      <a:pt x="401870" y="259080"/>
                      <a:pt x="393298" y="225742"/>
                      <a:pt x="367580" y="200025"/>
                    </a:cubicBezTo>
                    <a:cubicBezTo>
                      <a:pt x="337100" y="170497"/>
                      <a:pt x="297095" y="151447"/>
                      <a:pt x="255185" y="151447"/>
                    </a:cubicBezTo>
                    <a:cubicBezTo>
                      <a:pt x="208513" y="151447"/>
                      <a:pt x="157078" y="216217"/>
                      <a:pt x="158983" y="262890"/>
                    </a:cubicBezTo>
                    <a:close/>
                  </a:path>
                </a:pathLst>
              </a:custGeom>
              <a:solidFill>
                <a:srgbClr val="100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6" name="Google Shape;1636;p20"/>
              <p:cNvSpPr/>
              <p:nvPr/>
            </p:nvSpPr>
            <p:spPr>
              <a:xfrm>
                <a:off x="5135514" y="2652712"/>
                <a:ext cx="50289" cy="198120"/>
              </a:xfrm>
              <a:custGeom>
                <a:avLst/>
                <a:gdLst/>
                <a:ahLst/>
                <a:cxnLst/>
                <a:rect l="l" t="t" r="r" b="b"/>
                <a:pathLst>
                  <a:path w="50289" h="198120" extrusionOk="0">
                    <a:moveTo>
                      <a:pt x="48942" y="198120"/>
                    </a:moveTo>
                    <a:cubicBezTo>
                      <a:pt x="41322" y="179070"/>
                      <a:pt x="31797" y="160972"/>
                      <a:pt x="27035" y="140970"/>
                    </a:cubicBezTo>
                    <a:cubicBezTo>
                      <a:pt x="19415" y="102870"/>
                      <a:pt x="13700" y="63817"/>
                      <a:pt x="9890" y="24765"/>
                    </a:cubicBezTo>
                    <a:cubicBezTo>
                      <a:pt x="8937" y="16192"/>
                      <a:pt x="-9160" y="10478"/>
                      <a:pt x="6080" y="0"/>
                    </a:cubicBezTo>
                    <a:cubicBezTo>
                      <a:pt x="11795" y="3810"/>
                      <a:pt x="23225" y="6667"/>
                      <a:pt x="23225" y="10478"/>
                    </a:cubicBezTo>
                    <a:cubicBezTo>
                      <a:pt x="32750" y="72390"/>
                      <a:pt x="41322" y="134303"/>
                      <a:pt x="49895" y="196215"/>
                    </a:cubicBezTo>
                    <a:cubicBezTo>
                      <a:pt x="50847" y="197167"/>
                      <a:pt x="49895" y="198120"/>
                      <a:pt x="48942" y="198120"/>
                    </a:cubicBezTo>
                    <a:close/>
                  </a:path>
                </a:pathLst>
              </a:custGeom>
              <a:solidFill>
                <a:srgbClr val="9397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7" name="Google Shape;1637;p20"/>
              <p:cNvSpPr/>
              <p:nvPr/>
            </p:nvSpPr>
            <p:spPr>
              <a:xfrm>
                <a:off x="5184457" y="2865119"/>
                <a:ext cx="8572" cy="20002"/>
              </a:xfrm>
              <a:custGeom>
                <a:avLst/>
                <a:gdLst/>
                <a:ahLst/>
                <a:cxnLst/>
                <a:rect l="l" t="t" r="r" b="b"/>
                <a:pathLst>
                  <a:path w="8572" h="20002" extrusionOk="0">
                    <a:moveTo>
                      <a:pt x="8572" y="20002"/>
                    </a:moveTo>
                    <a:cubicBezTo>
                      <a:pt x="5715" y="13335"/>
                      <a:pt x="2858" y="6667"/>
                      <a:pt x="0" y="0"/>
                    </a:cubicBezTo>
                    <a:cubicBezTo>
                      <a:pt x="3810" y="6667"/>
                      <a:pt x="5715" y="13335"/>
                      <a:pt x="8572" y="20002"/>
                    </a:cubicBezTo>
                    <a:close/>
                  </a:path>
                </a:pathLst>
              </a:custGeom>
              <a:solidFill>
                <a:srgbClr val="9397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8" name="Google Shape;1638;p20"/>
              <p:cNvSpPr/>
              <p:nvPr/>
            </p:nvSpPr>
            <p:spPr>
              <a:xfrm>
                <a:off x="5129212" y="2625089"/>
                <a:ext cx="12382" cy="15239"/>
              </a:xfrm>
              <a:custGeom>
                <a:avLst/>
                <a:gdLst/>
                <a:ahLst/>
                <a:cxnLst/>
                <a:rect l="l" t="t" r="r" b="b"/>
                <a:pathLst>
                  <a:path w="12382" h="15239" extrusionOk="0">
                    <a:moveTo>
                      <a:pt x="12383" y="15240"/>
                    </a:moveTo>
                    <a:cubicBezTo>
                      <a:pt x="8572" y="13335"/>
                      <a:pt x="3810" y="10477"/>
                      <a:pt x="0" y="8572"/>
                    </a:cubicBezTo>
                    <a:cubicBezTo>
                      <a:pt x="2858" y="5715"/>
                      <a:pt x="5715" y="2857"/>
                      <a:pt x="8572" y="0"/>
                    </a:cubicBezTo>
                    <a:cubicBezTo>
                      <a:pt x="9525" y="4763"/>
                      <a:pt x="10478" y="9525"/>
                      <a:pt x="12383" y="15240"/>
                    </a:cubicBezTo>
                    <a:close/>
                  </a:path>
                </a:pathLst>
              </a:custGeom>
              <a:solidFill>
                <a:srgbClr val="9397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9" name="Google Shape;1639;p20"/>
              <p:cNvSpPr/>
              <p:nvPr/>
            </p:nvSpPr>
            <p:spPr>
              <a:xfrm>
                <a:off x="5462587" y="2342196"/>
                <a:ext cx="35242" cy="15240"/>
              </a:xfrm>
              <a:custGeom>
                <a:avLst/>
                <a:gdLst/>
                <a:ahLst/>
                <a:cxnLst/>
                <a:rect l="l" t="t" r="r" b="b"/>
                <a:pathLst>
                  <a:path w="35242" h="15240" extrusionOk="0">
                    <a:moveTo>
                      <a:pt x="19050" y="13335"/>
                    </a:moveTo>
                    <a:cubicBezTo>
                      <a:pt x="12382" y="14288"/>
                      <a:pt x="6668" y="14288"/>
                      <a:pt x="0" y="15240"/>
                    </a:cubicBezTo>
                    <a:cubicBezTo>
                      <a:pt x="11430" y="10478"/>
                      <a:pt x="21907" y="5715"/>
                      <a:pt x="33338" y="0"/>
                    </a:cubicBezTo>
                    <a:cubicBezTo>
                      <a:pt x="34290" y="1905"/>
                      <a:pt x="35243" y="3810"/>
                      <a:pt x="35243" y="5715"/>
                    </a:cubicBezTo>
                    <a:cubicBezTo>
                      <a:pt x="29528" y="8573"/>
                      <a:pt x="24765" y="10478"/>
                      <a:pt x="19050" y="13335"/>
                    </a:cubicBezTo>
                    <a:close/>
                  </a:path>
                </a:pathLst>
              </a:custGeom>
              <a:solidFill>
                <a:srgbClr val="B0B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0" name="Google Shape;1640;p20"/>
              <p:cNvSpPr/>
              <p:nvPr/>
            </p:nvSpPr>
            <p:spPr>
              <a:xfrm>
                <a:off x="5258915" y="2369717"/>
                <a:ext cx="405601" cy="232511"/>
              </a:xfrm>
              <a:custGeom>
                <a:avLst/>
                <a:gdLst/>
                <a:ahLst/>
                <a:cxnLst/>
                <a:rect l="l" t="t" r="r" b="b"/>
                <a:pathLst>
                  <a:path w="405601" h="232511" extrusionOk="0">
                    <a:moveTo>
                      <a:pt x="405602" y="102019"/>
                    </a:moveTo>
                    <a:cubicBezTo>
                      <a:pt x="349404" y="111544"/>
                      <a:pt x="299874" y="120117"/>
                      <a:pt x="250344" y="127737"/>
                    </a:cubicBezTo>
                    <a:cubicBezTo>
                      <a:pt x="247487" y="128689"/>
                      <a:pt x="244629" y="126784"/>
                      <a:pt x="240819" y="126784"/>
                    </a:cubicBezTo>
                    <a:cubicBezTo>
                      <a:pt x="166524" y="112497"/>
                      <a:pt x="109374" y="143929"/>
                      <a:pt x="78894" y="214414"/>
                    </a:cubicBezTo>
                    <a:cubicBezTo>
                      <a:pt x="76989" y="219177"/>
                      <a:pt x="74132" y="223939"/>
                      <a:pt x="69369" y="232512"/>
                    </a:cubicBezTo>
                    <a:cubicBezTo>
                      <a:pt x="45557" y="204889"/>
                      <a:pt x="22697" y="180124"/>
                      <a:pt x="789" y="154407"/>
                    </a:cubicBezTo>
                    <a:cubicBezTo>
                      <a:pt x="-1116" y="151549"/>
                      <a:pt x="789" y="143929"/>
                      <a:pt x="2694" y="139167"/>
                    </a:cubicBezTo>
                    <a:cubicBezTo>
                      <a:pt x="60797" y="22009"/>
                      <a:pt x="229389" y="-50381"/>
                      <a:pt x="348452" y="42012"/>
                    </a:cubicBezTo>
                    <a:cubicBezTo>
                      <a:pt x="369407" y="58204"/>
                      <a:pt x="385599" y="80112"/>
                      <a:pt x="405602" y="102019"/>
                    </a:cubicBezTo>
                    <a:close/>
                  </a:path>
                </a:pathLst>
              </a:custGeom>
              <a:solidFill>
                <a:srgbClr val="E45F5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1" name="Google Shape;1641;p20"/>
              <p:cNvSpPr/>
              <p:nvPr/>
            </p:nvSpPr>
            <p:spPr>
              <a:xfrm>
                <a:off x="5232138" y="2540316"/>
                <a:ext cx="302838" cy="305875"/>
              </a:xfrm>
              <a:custGeom>
                <a:avLst/>
                <a:gdLst/>
                <a:ahLst/>
                <a:cxnLst/>
                <a:rect l="l" t="t" r="r" b="b"/>
                <a:pathLst>
                  <a:path w="302838" h="305875" extrusionOk="0">
                    <a:moveTo>
                      <a:pt x="7564" y="0"/>
                    </a:moveTo>
                    <a:cubicBezTo>
                      <a:pt x="30424" y="26670"/>
                      <a:pt x="47569" y="49530"/>
                      <a:pt x="67571" y="68580"/>
                    </a:cubicBezTo>
                    <a:cubicBezTo>
                      <a:pt x="88526" y="88583"/>
                      <a:pt x="100909" y="112395"/>
                      <a:pt x="111386" y="140017"/>
                    </a:cubicBezTo>
                    <a:cubicBezTo>
                      <a:pt x="132341" y="199073"/>
                      <a:pt x="208541" y="226695"/>
                      <a:pt x="276169" y="203835"/>
                    </a:cubicBezTo>
                    <a:cubicBezTo>
                      <a:pt x="283789" y="200978"/>
                      <a:pt x="290456" y="199073"/>
                      <a:pt x="302839" y="194310"/>
                    </a:cubicBezTo>
                    <a:cubicBezTo>
                      <a:pt x="290456" y="231458"/>
                      <a:pt x="279979" y="264795"/>
                      <a:pt x="268549" y="297180"/>
                    </a:cubicBezTo>
                    <a:cubicBezTo>
                      <a:pt x="266644" y="301942"/>
                      <a:pt x="256166" y="306705"/>
                      <a:pt x="249499" y="305753"/>
                    </a:cubicBezTo>
                    <a:cubicBezTo>
                      <a:pt x="219019" y="301942"/>
                      <a:pt x="186634" y="300038"/>
                      <a:pt x="158059" y="290513"/>
                    </a:cubicBezTo>
                    <a:cubicBezTo>
                      <a:pt x="79001" y="263842"/>
                      <a:pt x="-14344" y="170498"/>
                      <a:pt x="1849" y="52388"/>
                    </a:cubicBezTo>
                    <a:cubicBezTo>
                      <a:pt x="3754" y="37148"/>
                      <a:pt x="5659" y="21908"/>
                      <a:pt x="7564" y="0"/>
                    </a:cubicBezTo>
                    <a:close/>
                  </a:path>
                </a:pathLst>
              </a:custGeom>
              <a:solidFill>
                <a:srgbClr val="4BAA6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2" name="Google Shape;1642;p20"/>
              <p:cNvSpPr/>
              <p:nvPr/>
            </p:nvSpPr>
            <p:spPr>
              <a:xfrm>
                <a:off x="5525452" y="2489834"/>
                <a:ext cx="184568" cy="356235"/>
              </a:xfrm>
              <a:custGeom>
                <a:avLst/>
                <a:gdLst/>
                <a:ahLst/>
                <a:cxnLst/>
                <a:rect l="l" t="t" r="r" b="b"/>
                <a:pathLst>
                  <a:path w="184568" h="356235" extrusionOk="0">
                    <a:moveTo>
                      <a:pt x="15240" y="16193"/>
                    </a:moveTo>
                    <a:cubicBezTo>
                      <a:pt x="42863" y="12383"/>
                      <a:pt x="62865" y="8573"/>
                      <a:pt x="82867" y="6668"/>
                    </a:cubicBezTo>
                    <a:cubicBezTo>
                      <a:pt x="102870" y="3810"/>
                      <a:pt x="122872" y="1905"/>
                      <a:pt x="143828" y="0"/>
                    </a:cubicBezTo>
                    <a:cubicBezTo>
                      <a:pt x="193357" y="83820"/>
                      <a:pt x="200978" y="167640"/>
                      <a:pt x="148590" y="252413"/>
                    </a:cubicBezTo>
                    <a:cubicBezTo>
                      <a:pt x="115253" y="306705"/>
                      <a:pt x="73342" y="349568"/>
                      <a:pt x="0" y="356235"/>
                    </a:cubicBezTo>
                    <a:cubicBezTo>
                      <a:pt x="10478" y="322898"/>
                      <a:pt x="22860" y="292418"/>
                      <a:pt x="29528" y="261938"/>
                    </a:cubicBezTo>
                    <a:cubicBezTo>
                      <a:pt x="35242" y="231458"/>
                      <a:pt x="56197" y="213360"/>
                      <a:pt x="75247" y="192405"/>
                    </a:cubicBezTo>
                    <a:cubicBezTo>
                      <a:pt x="117157" y="146685"/>
                      <a:pt x="99060" y="62865"/>
                      <a:pt x="41910" y="30480"/>
                    </a:cubicBezTo>
                    <a:cubicBezTo>
                      <a:pt x="35242" y="26670"/>
                      <a:pt x="28575" y="22860"/>
                      <a:pt x="15240" y="16193"/>
                    </a:cubicBezTo>
                    <a:close/>
                  </a:path>
                </a:pathLst>
              </a:custGeom>
              <a:solidFill>
                <a:srgbClr val="E7C3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3" name="Google Shape;1643;p20"/>
              <p:cNvSpPr/>
              <p:nvPr/>
            </p:nvSpPr>
            <p:spPr>
              <a:xfrm>
                <a:off x="5358714" y="2506027"/>
                <a:ext cx="238670" cy="230620"/>
              </a:xfrm>
              <a:custGeom>
                <a:avLst/>
                <a:gdLst/>
                <a:ahLst/>
                <a:cxnLst/>
                <a:rect l="l" t="t" r="r" b="b"/>
                <a:pathLst>
                  <a:path w="238670" h="230620" extrusionOk="0">
                    <a:moveTo>
                      <a:pt x="50" y="112395"/>
                    </a:moveTo>
                    <a:cubicBezTo>
                      <a:pt x="-1855" y="65722"/>
                      <a:pt x="50533" y="0"/>
                      <a:pt x="97205" y="0"/>
                    </a:cubicBezTo>
                    <a:cubicBezTo>
                      <a:pt x="139116" y="0"/>
                      <a:pt x="179120" y="19050"/>
                      <a:pt x="209600" y="48577"/>
                    </a:cubicBezTo>
                    <a:cubicBezTo>
                      <a:pt x="236270" y="74295"/>
                      <a:pt x="243891" y="107632"/>
                      <a:pt x="235318" y="143827"/>
                    </a:cubicBezTo>
                    <a:cubicBezTo>
                      <a:pt x="234366" y="149542"/>
                      <a:pt x="232460" y="157163"/>
                      <a:pt x="229603" y="160972"/>
                    </a:cubicBezTo>
                    <a:cubicBezTo>
                      <a:pt x="200075" y="200977"/>
                      <a:pt x="161023" y="229552"/>
                      <a:pt x="110541" y="230505"/>
                    </a:cubicBezTo>
                    <a:cubicBezTo>
                      <a:pt x="46723" y="233363"/>
                      <a:pt x="1955" y="182880"/>
                      <a:pt x="50" y="112395"/>
                    </a:cubicBezTo>
                    <a:close/>
                    <a:moveTo>
                      <a:pt x="100063" y="209550"/>
                    </a:moveTo>
                    <a:cubicBezTo>
                      <a:pt x="156260" y="210502"/>
                      <a:pt x="214363" y="160972"/>
                      <a:pt x="210553" y="109538"/>
                    </a:cubicBezTo>
                    <a:cubicBezTo>
                      <a:pt x="206743" y="58102"/>
                      <a:pt x="186741" y="33338"/>
                      <a:pt x="123875" y="30480"/>
                    </a:cubicBezTo>
                    <a:cubicBezTo>
                      <a:pt x="72441" y="28575"/>
                      <a:pt x="20053" y="77152"/>
                      <a:pt x="19100" y="125730"/>
                    </a:cubicBezTo>
                    <a:cubicBezTo>
                      <a:pt x="18148" y="170497"/>
                      <a:pt x="55295" y="208597"/>
                      <a:pt x="100063" y="209550"/>
                    </a:cubicBezTo>
                    <a:close/>
                  </a:path>
                </a:pathLst>
              </a:custGeom>
              <a:solidFill>
                <a:srgbClr val="DCDD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20"/>
              <p:cNvSpPr/>
              <p:nvPr/>
            </p:nvSpPr>
            <p:spPr>
              <a:xfrm>
                <a:off x="5377796" y="2536452"/>
                <a:ext cx="191648" cy="179137"/>
              </a:xfrm>
              <a:custGeom>
                <a:avLst/>
                <a:gdLst/>
                <a:ahLst/>
                <a:cxnLst/>
                <a:rect l="l" t="t" r="r" b="b"/>
                <a:pathLst>
                  <a:path w="191648" h="179137" extrusionOk="0">
                    <a:moveTo>
                      <a:pt x="80980" y="179124"/>
                    </a:moveTo>
                    <a:cubicBezTo>
                      <a:pt x="36213" y="178172"/>
                      <a:pt x="-935" y="140072"/>
                      <a:pt x="18" y="95304"/>
                    </a:cubicBezTo>
                    <a:cubicBezTo>
                      <a:pt x="970" y="46727"/>
                      <a:pt x="53358" y="-1851"/>
                      <a:pt x="104793" y="54"/>
                    </a:cubicBezTo>
                    <a:cubicBezTo>
                      <a:pt x="167658" y="2912"/>
                      <a:pt x="187660" y="27677"/>
                      <a:pt x="191470" y="79112"/>
                    </a:cubicBezTo>
                    <a:cubicBezTo>
                      <a:pt x="195280" y="130547"/>
                      <a:pt x="137178" y="180077"/>
                      <a:pt x="80980" y="179124"/>
                    </a:cubicBezTo>
                    <a:close/>
                    <a:moveTo>
                      <a:pt x="163848" y="86732"/>
                    </a:moveTo>
                    <a:cubicBezTo>
                      <a:pt x="163848" y="44822"/>
                      <a:pt x="136225" y="18152"/>
                      <a:pt x="93363" y="18152"/>
                    </a:cubicBezTo>
                    <a:cubicBezTo>
                      <a:pt x="61930" y="18152"/>
                      <a:pt x="29545" y="53394"/>
                      <a:pt x="29545" y="89589"/>
                    </a:cubicBezTo>
                    <a:cubicBezTo>
                      <a:pt x="28593" y="125784"/>
                      <a:pt x="61930" y="161027"/>
                      <a:pt x="96220" y="161979"/>
                    </a:cubicBezTo>
                    <a:cubicBezTo>
                      <a:pt x="130510" y="162932"/>
                      <a:pt x="162895" y="127689"/>
                      <a:pt x="163848" y="86732"/>
                    </a:cubicBezTo>
                    <a:close/>
                  </a:path>
                </a:pathLst>
              </a:custGeom>
              <a:solidFill>
                <a:srgbClr val="100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20"/>
              <p:cNvSpPr/>
              <p:nvPr/>
            </p:nvSpPr>
            <p:spPr>
              <a:xfrm>
                <a:off x="5406369" y="2554604"/>
                <a:ext cx="135274" cy="143846"/>
              </a:xfrm>
              <a:custGeom>
                <a:avLst/>
                <a:gdLst/>
                <a:ahLst/>
                <a:cxnLst/>
                <a:rect l="l" t="t" r="r" b="b"/>
                <a:pathLst>
                  <a:path w="135274" h="143846" extrusionOk="0">
                    <a:moveTo>
                      <a:pt x="135275" y="68580"/>
                    </a:moveTo>
                    <a:cubicBezTo>
                      <a:pt x="135275" y="109538"/>
                      <a:pt x="102890" y="144780"/>
                      <a:pt x="66695" y="143828"/>
                    </a:cubicBezTo>
                    <a:cubicBezTo>
                      <a:pt x="32405" y="142875"/>
                      <a:pt x="-933" y="107633"/>
                      <a:pt x="20" y="71438"/>
                    </a:cubicBezTo>
                    <a:cubicBezTo>
                      <a:pt x="972" y="35242"/>
                      <a:pt x="32405" y="0"/>
                      <a:pt x="63837" y="0"/>
                    </a:cubicBezTo>
                    <a:cubicBezTo>
                      <a:pt x="107652" y="0"/>
                      <a:pt x="135275" y="26670"/>
                      <a:pt x="135275" y="68580"/>
                    </a:cubicBezTo>
                    <a:close/>
                  </a:path>
                </a:pathLst>
              </a:custGeom>
              <a:solidFill>
                <a:srgbClr val="548CE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4" name="صورة 13" descr="صورة تحتوي على نص, إلكترونيات, عرض, إطار صورة&#10;&#10;تم إنشاء الوصف تلقائياً">
              <a:extLst>
                <a:ext uri="{FF2B5EF4-FFF2-40B4-BE49-F238E27FC236}">
                  <a16:creationId xmlns:a16="http://schemas.microsoft.com/office/drawing/2014/main" id="{4863803D-31D6-4C00-B104-F1010D58C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53260">
              <a:off x="6951436" y="551419"/>
              <a:ext cx="689161" cy="479762"/>
            </a:xfrm>
            <a:prstGeom prst="rect">
              <a:avLst/>
            </a:prstGeom>
          </p:spPr>
        </p:pic>
      </p:grpSp>
      <p:grpSp>
        <p:nvGrpSpPr>
          <p:cNvPr id="1495" name="Google Shape;1495;p20"/>
          <p:cNvGrpSpPr/>
          <p:nvPr/>
        </p:nvGrpSpPr>
        <p:grpSpPr>
          <a:xfrm flipH="1">
            <a:off x="7654185" y="1244423"/>
            <a:ext cx="1023773" cy="1176886"/>
            <a:chOff x="3017897" y="1278623"/>
            <a:chExt cx="1365031" cy="1576539"/>
          </a:xfrm>
        </p:grpSpPr>
        <p:sp>
          <p:nvSpPr>
            <p:cNvPr id="1496" name="Google Shape;1496;p20"/>
            <p:cNvSpPr/>
            <p:nvPr/>
          </p:nvSpPr>
          <p:spPr>
            <a:xfrm>
              <a:off x="3017897" y="1278623"/>
              <a:ext cx="1365031" cy="1576539"/>
            </a:xfrm>
            <a:custGeom>
              <a:avLst/>
              <a:gdLst/>
              <a:ahLst/>
              <a:cxnLst/>
              <a:rect l="l" t="t" r="r" b="b"/>
              <a:pathLst>
                <a:path w="1365031" h="1576539" extrusionOk="0">
                  <a:moveTo>
                    <a:pt x="1025464" y="423493"/>
                  </a:moveTo>
                  <a:cubicBezTo>
                    <a:pt x="1091187" y="342531"/>
                    <a:pt x="1155005" y="265378"/>
                    <a:pt x="1216917" y="188226"/>
                  </a:cubicBezTo>
                  <a:cubicBezTo>
                    <a:pt x="1220727" y="183463"/>
                    <a:pt x="1220727" y="172033"/>
                    <a:pt x="1217869" y="166319"/>
                  </a:cubicBezTo>
                  <a:cubicBezTo>
                    <a:pt x="1209297" y="151078"/>
                    <a:pt x="1202630" y="134886"/>
                    <a:pt x="1216917" y="123456"/>
                  </a:cubicBezTo>
                  <a:cubicBezTo>
                    <a:pt x="1229299" y="112978"/>
                    <a:pt x="1248349" y="105358"/>
                    <a:pt x="1263589" y="104406"/>
                  </a:cubicBezTo>
                  <a:cubicBezTo>
                    <a:pt x="1275019" y="104406"/>
                    <a:pt x="1280734" y="102501"/>
                    <a:pt x="1289307" y="95833"/>
                  </a:cubicBezTo>
                  <a:cubicBezTo>
                    <a:pt x="1299784" y="87261"/>
                    <a:pt x="1312167" y="77736"/>
                    <a:pt x="1324549" y="74878"/>
                  </a:cubicBezTo>
                  <a:cubicBezTo>
                    <a:pt x="1351219" y="70116"/>
                    <a:pt x="1375032" y="101549"/>
                    <a:pt x="1360744" y="123456"/>
                  </a:cubicBezTo>
                  <a:cubicBezTo>
                    <a:pt x="1337884" y="159651"/>
                    <a:pt x="1308357" y="192036"/>
                    <a:pt x="1281687" y="225374"/>
                  </a:cubicBezTo>
                  <a:cubicBezTo>
                    <a:pt x="1275972" y="232041"/>
                    <a:pt x="1268352" y="236803"/>
                    <a:pt x="1263589" y="243471"/>
                  </a:cubicBezTo>
                  <a:cubicBezTo>
                    <a:pt x="1194057" y="329196"/>
                    <a:pt x="1124524" y="414921"/>
                    <a:pt x="1054992" y="500646"/>
                  </a:cubicBezTo>
                  <a:cubicBezTo>
                    <a:pt x="1058802" y="508266"/>
                    <a:pt x="1063564" y="514934"/>
                    <a:pt x="1065469" y="522553"/>
                  </a:cubicBezTo>
                  <a:cubicBezTo>
                    <a:pt x="1123572" y="745439"/>
                    <a:pt x="1180722" y="967371"/>
                    <a:pt x="1237872" y="1190256"/>
                  </a:cubicBezTo>
                  <a:cubicBezTo>
                    <a:pt x="1250255" y="1236929"/>
                    <a:pt x="1258827" y="1285506"/>
                    <a:pt x="1232157" y="1331226"/>
                  </a:cubicBezTo>
                  <a:cubicBezTo>
                    <a:pt x="1218822" y="1354086"/>
                    <a:pt x="1200724" y="1368373"/>
                    <a:pt x="1175007" y="1375041"/>
                  </a:cubicBezTo>
                  <a:cubicBezTo>
                    <a:pt x="930214" y="1439811"/>
                    <a:pt x="686374" y="1505534"/>
                    <a:pt x="442534" y="1571256"/>
                  </a:cubicBezTo>
                  <a:cubicBezTo>
                    <a:pt x="382527" y="1587448"/>
                    <a:pt x="347284" y="1566494"/>
                    <a:pt x="330139" y="1507439"/>
                  </a:cubicBezTo>
                  <a:cubicBezTo>
                    <a:pt x="302517" y="1408379"/>
                    <a:pt x="275847" y="1310271"/>
                    <a:pt x="247272" y="1212164"/>
                  </a:cubicBezTo>
                  <a:cubicBezTo>
                    <a:pt x="167262" y="933081"/>
                    <a:pt x="86299" y="653046"/>
                    <a:pt x="8194" y="373011"/>
                  </a:cubicBezTo>
                  <a:cubicBezTo>
                    <a:pt x="-1331" y="339674"/>
                    <a:pt x="-378" y="301574"/>
                    <a:pt x="574" y="266331"/>
                  </a:cubicBezTo>
                  <a:cubicBezTo>
                    <a:pt x="2479" y="231088"/>
                    <a:pt x="25339" y="209181"/>
                    <a:pt x="58677" y="200608"/>
                  </a:cubicBezTo>
                  <a:cubicBezTo>
                    <a:pt x="301564" y="134886"/>
                    <a:pt x="544452" y="70116"/>
                    <a:pt x="787339" y="4393"/>
                  </a:cubicBezTo>
                  <a:cubicBezTo>
                    <a:pt x="851157" y="-12752"/>
                    <a:pt x="908307" y="21538"/>
                    <a:pt x="926404" y="85356"/>
                  </a:cubicBezTo>
                  <a:cubicBezTo>
                    <a:pt x="956884" y="192988"/>
                    <a:pt x="988317" y="300621"/>
                    <a:pt x="1018797" y="407301"/>
                  </a:cubicBezTo>
                  <a:cubicBezTo>
                    <a:pt x="1020702" y="413016"/>
                    <a:pt x="1022607" y="416826"/>
                    <a:pt x="1025464" y="423493"/>
                  </a:cubicBezTo>
                  <a:close/>
                  <a:moveTo>
                    <a:pt x="899734" y="103453"/>
                  </a:moveTo>
                  <a:cubicBezTo>
                    <a:pt x="899734" y="54876"/>
                    <a:pt x="838774" y="18681"/>
                    <a:pt x="787339" y="34873"/>
                  </a:cubicBezTo>
                  <a:cubicBezTo>
                    <a:pt x="754954" y="45351"/>
                    <a:pt x="721617" y="55828"/>
                    <a:pt x="689232" y="64401"/>
                  </a:cubicBezTo>
                  <a:cubicBezTo>
                    <a:pt x="610174" y="85356"/>
                    <a:pt x="530164" y="104406"/>
                    <a:pt x="451107" y="125361"/>
                  </a:cubicBezTo>
                  <a:cubicBezTo>
                    <a:pt x="400624" y="138696"/>
                    <a:pt x="352047" y="155841"/>
                    <a:pt x="301564" y="168224"/>
                  </a:cubicBezTo>
                  <a:cubicBezTo>
                    <a:pt x="248224" y="182511"/>
                    <a:pt x="193932" y="192988"/>
                    <a:pt x="140592" y="207276"/>
                  </a:cubicBezTo>
                  <a:cubicBezTo>
                    <a:pt x="119637" y="212991"/>
                    <a:pt x="100587" y="221563"/>
                    <a:pt x="80584" y="229183"/>
                  </a:cubicBezTo>
                  <a:cubicBezTo>
                    <a:pt x="73917" y="230136"/>
                    <a:pt x="68202" y="230136"/>
                    <a:pt x="61534" y="231088"/>
                  </a:cubicBezTo>
                  <a:cubicBezTo>
                    <a:pt x="54867" y="233946"/>
                    <a:pt x="48199" y="236803"/>
                    <a:pt x="42484" y="239661"/>
                  </a:cubicBezTo>
                  <a:cubicBezTo>
                    <a:pt x="9147" y="258711"/>
                    <a:pt x="574" y="312051"/>
                    <a:pt x="25339" y="348246"/>
                  </a:cubicBezTo>
                  <a:cubicBezTo>
                    <a:pt x="30102" y="354914"/>
                    <a:pt x="33912" y="362533"/>
                    <a:pt x="36769" y="371106"/>
                  </a:cubicBezTo>
                  <a:cubicBezTo>
                    <a:pt x="45342" y="401586"/>
                    <a:pt x="52962" y="433018"/>
                    <a:pt x="62487" y="463499"/>
                  </a:cubicBezTo>
                  <a:cubicBezTo>
                    <a:pt x="78679" y="520649"/>
                    <a:pt x="94872" y="577799"/>
                    <a:pt x="111064" y="634949"/>
                  </a:cubicBezTo>
                  <a:cubicBezTo>
                    <a:pt x="140592" y="737818"/>
                    <a:pt x="170119" y="840689"/>
                    <a:pt x="199647" y="943559"/>
                  </a:cubicBezTo>
                  <a:cubicBezTo>
                    <a:pt x="226317" y="1034046"/>
                    <a:pt x="253939" y="1124534"/>
                    <a:pt x="279657" y="1215021"/>
                  </a:cubicBezTo>
                  <a:cubicBezTo>
                    <a:pt x="293944" y="1263598"/>
                    <a:pt x="303469" y="1313129"/>
                    <a:pt x="317757" y="1362659"/>
                  </a:cubicBezTo>
                  <a:cubicBezTo>
                    <a:pt x="332044" y="1412189"/>
                    <a:pt x="347284" y="1461719"/>
                    <a:pt x="365382" y="1509344"/>
                  </a:cubicBezTo>
                  <a:cubicBezTo>
                    <a:pt x="383479" y="1557921"/>
                    <a:pt x="397767" y="1565541"/>
                    <a:pt x="449202" y="1555064"/>
                  </a:cubicBezTo>
                  <a:cubicBezTo>
                    <a:pt x="474919" y="1550301"/>
                    <a:pt x="500637" y="1542681"/>
                    <a:pt x="526354" y="1536014"/>
                  </a:cubicBezTo>
                  <a:cubicBezTo>
                    <a:pt x="581599" y="1519821"/>
                    <a:pt x="636844" y="1502676"/>
                    <a:pt x="693042" y="1487436"/>
                  </a:cubicBezTo>
                  <a:cubicBezTo>
                    <a:pt x="735904" y="1476006"/>
                    <a:pt x="779719" y="1468386"/>
                    <a:pt x="822582" y="1456956"/>
                  </a:cubicBezTo>
                  <a:cubicBezTo>
                    <a:pt x="930214" y="1428381"/>
                    <a:pt x="1036894" y="1396948"/>
                    <a:pt x="1145480" y="1369326"/>
                  </a:cubicBezTo>
                  <a:cubicBezTo>
                    <a:pt x="1197867" y="1355991"/>
                    <a:pt x="1215964" y="1337894"/>
                    <a:pt x="1218822" y="1274076"/>
                  </a:cubicBezTo>
                  <a:cubicBezTo>
                    <a:pt x="1220727" y="1235976"/>
                    <a:pt x="1206439" y="1195971"/>
                    <a:pt x="1196914" y="1157871"/>
                  </a:cubicBezTo>
                  <a:cubicBezTo>
                    <a:pt x="1171197" y="1052144"/>
                    <a:pt x="1145480" y="947368"/>
                    <a:pt x="1118809" y="841641"/>
                  </a:cubicBezTo>
                  <a:cubicBezTo>
                    <a:pt x="1100712" y="770204"/>
                    <a:pt x="1081662" y="699718"/>
                    <a:pt x="1063564" y="628281"/>
                  </a:cubicBezTo>
                  <a:cubicBezTo>
                    <a:pt x="1054992" y="595896"/>
                    <a:pt x="1046419" y="564464"/>
                    <a:pt x="1036894" y="527316"/>
                  </a:cubicBezTo>
                  <a:cubicBezTo>
                    <a:pt x="1020702" y="547318"/>
                    <a:pt x="1007367" y="563511"/>
                    <a:pt x="993079" y="578751"/>
                  </a:cubicBezTo>
                  <a:cubicBezTo>
                    <a:pt x="981649" y="590181"/>
                    <a:pt x="978792" y="600659"/>
                    <a:pt x="983554" y="615899"/>
                  </a:cubicBezTo>
                  <a:cubicBezTo>
                    <a:pt x="1001652" y="675906"/>
                    <a:pt x="1019749" y="736866"/>
                    <a:pt x="1035942" y="797826"/>
                  </a:cubicBezTo>
                  <a:cubicBezTo>
                    <a:pt x="1063564" y="898791"/>
                    <a:pt x="1090234" y="1000709"/>
                    <a:pt x="1118809" y="1101673"/>
                  </a:cubicBezTo>
                  <a:cubicBezTo>
                    <a:pt x="1132144" y="1148346"/>
                    <a:pt x="1119762" y="1172159"/>
                    <a:pt x="1073089" y="1182636"/>
                  </a:cubicBezTo>
                  <a:cubicBezTo>
                    <a:pt x="1052134" y="1187398"/>
                    <a:pt x="1030227" y="1193114"/>
                    <a:pt x="1009272" y="1198829"/>
                  </a:cubicBezTo>
                  <a:cubicBezTo>
                    <a:pt x="905449" y="1228356"/>
                    <a:pt x="800674" y="1256931"/>
                    <a:pt x="696852" y="1287411"/>
                  </a:cubicBezTo>
                  <a:cubicBezTo>
                    <a:pt x="613984" y="1311223"/>
                    <a:pt x="531117" y="1336941"/>
                    <a:pt x="448249" y="1361706"/>
                  </a:cubicBezTo>
                  <a:cubicBezTo>
                    <a:pt x="415864" y="1371231"/>
                    <a:pt x="389194" y="1362659"/>
                    <a:pt x="377764" y="1331226"/>
                  </a:cubicBezTo>
                  <a:cubicBezTo>
                    <a:pt x="363477" y="1291221"/>
                    <a:pt x="352999" y="1249311"/>
                    <a:pt x="341569" y="1208354"/>
                  </a:cubicBezTo>
                  <a:cubicBezTo>
                    <a:pt x="329187" y="1163586"/>
                    <a:pt x="318709" y="1117866"/>
                    <a:pt x="306327" y="1073098"/>
                  </a:cubicBezTo>
                  <a:cubicBezTo>
                    <a:pt x="291087" y="1018806"/>
                    <a:pt x="274894" y="965466"/>
                    <a:pt x="259654" y="912126"/>
                  </a:cubicBezTo>
                  <a:cubicBezTo>
                    <a:pt x="247272" y="869264"/>
                    <a:pt x="237747" y="825449"/>
                    <a:pt x="226317" y="782586"/>
                  </a:cubicBezTo>
                  <a:cubicBezTo>
                    <a:pt x="198694" y="683526"/>
                    <a:pt x="170119" y="584466"/>
                    <a:pt x="141544" y="485406"/>
                  </a:cubicBezTo>
                  <a:cubicBezTo>
                    <a:pt x="134877" y="463499"/>
                    <a:pt x="127257" y="441591"/>
                    <a:pt x="119637" y="418731"/>
                  </a:cubicBezTo>
                  <a:cubicBezTo>
                    <a:pt x="116779" y="409206"/>
                    <a:pt x="112969" y="399681"/>
                    <a:pt x="110112" y="390156"/>
                  </a:cubicBezTo>
                  <a:cubicBezTo>
                    <a:pt x="124399" y="368249"/>
                    <a:pt x="144402" y="354914"/>
                    <a:pt x="171072" y="350151"/>
                  </a:cubicBezTo>
                  <a:cubicBezTo>
                    <a:pt x="190122" y="346341"/>
                    <a:pt x="209172" y="341578"/>
                    <a:pt x="228222" y="335864"/>
                  </a:cubicBezTo>
                  <a:cubicBezTo>
                    <a:pt x="314899" y="310146"/>
                    <a:pt x="401577" y="283476"/>
                    <a:pt x="487302" y="257758"/>
                  </a:cubicBezTo>
                  <a:cubicBezTo>
                    <a:pt x="532069" y="244424"/>
                    <a:pt x="576837" y="230136"/>
                    <a:pt x="620652" y="214896"/>
                  </a:cubicBezTo>
                  <a:cubicBezTo>
                    <a:pt x="629224" y="212038"/>
                    <a:pt x="634939" y="204419"/>
                    <a:pt x="643512" y="198703"/>
                  </a:cubicBezTo>
                  <a:cubicBezTo>
                    <a:pt x="655894" y="211086"/>
                    <a:pt x="748287" y="186321"/>
                    <a:pt x="766384" y="161556"/>
                  </a:cubicBezTo>
                  <a:cubicBezTo>
                    <a:pt x="789244" y="164413"/>
                    <a:pt x="812104" y="167271"/>
                    <a:pt x="835917" y="169176"/>
                  </a:cubicBezTo>
                  <a:cubicBezTo>
                    <a:pt x="854967" y="181558"/>
                    <a:pt x="865444" y="198703"/>
                    <a:pt x="869254" y="220611"/>
                  </a:cubicBezTo>
                  <a:cubicBezTo>
                    <a:pt x="873064" y="237756"/>
                    <a:pt x="877827" y="254901"/>
                    <a:pt x="883542" y="272999"/>
                  </a:cubicBezTo>
                  <a:cubicBezTo>
                    <a:pt x="897829" y="323481"/>
                    <a:pt x="913069" y="373964"/>
                    <a:pt x="928309" y="425399"/>
                  </a:cubicBezTo>
                  <a:cubicBezTo>
                    <a:pt x="936882" y="453974"/>
                    <a:pt x="946407" y="482549"/>
                    <a:pt x="955932" y="513981"/>
                  </a:cubicBezTo>
                  <a:cubicBezTo>
                    <a:pt x="967362" y="498741"/>
                    <a:pt x="974982" y="486359"/>
                    <a:pt x="985459" y="475881"/>
                  </a:cubicBezTo>
                  <a:cubicBezTo>
                    <a:pt x="1000699" y="461593"/>
                    <a:pt x="1002604" y="447306"/>
                    <a:pt x="996889" y="427303"/>
                  </a:cubicBezTo>
                  <a:cubicBezTo>
                    <a:pt x="982602" y="381584"/>
                    <a:pt x="970219" y="333958"/>
                    <a:pt x="955932" y="288239"/>
                  </a:cubicBezTo>
                  <a:cubicBezTo>
                    <a:pt x="946407" y="258711"/>
                    <a:pt x="932119" y="230136"/>
                    <a:pt x="923547" y="200608"/>
                  </a:cubicBezTo>
                  <a:cubicBezTo>
                    <a:pt x="912117" y="168224"/>
                    <a:pt x="907354" y="135838"/>
                    <a:pt x="899734" y="103453"/>
                  </a:cubicBezTo>
                  <a:close/>
                  <a:moveTo>
                    <a:pt x="366334" y="1167396"/>
                  </a:moveTo>
                  <a:cubicBezTo>
                    <a:pt x="377764" y="1212164"/>
                    <a:pt x="387289" y="1257884"/>
                    <a:pt x="402529" y="1302651"/>
                  </a:cubicBezTo>
                  <a:cubicBezTo>
                    <a:pt x="422532" y="1362659"/>
                    <a:pt x="411102" y="1358848"/>
                    <a:pt x="476824" y="1338846"/>
                  </a:cubicBezTo>
                  <a:cubicBezTo>
                    <a:pt x="561597" y="1314081"/>
                    <a:pt x="646369" y="1289316"/>
                    <a:pt x="731142" y="1264551"/>
                  </a:cubicBezTo>
                  <a:cubicBezTo>
                    <a:pt x="767337" y="1254073"/>
                    <a:pt x="803532" y="1244548"/>
                    <a:pt x="838774" y="1234071"/>
                  </a:cubicBezTo>
                  <a:cubicBezTo>
                    <a:pt x="919737" y="1211211"/>
                    <a:pt x="999747" y="1188351"/>
                    <a:pt x="1080709" y="1165491"/>
                  </a:cubicBezTo>
                  <a:cubicBezTo>
                    <a:pt x="1097854" y="1160729"/>
                    <a:pt x="1098807" y="1150251"/>
                    <a:pt x="1094997" y="1136916"/>
                  </a:cubicBezTo>
                  <a:cubicBezTo>
                    <a:pt x="1072137" y="1049286"/>
                    <a:pt x="1049277" y="961656"/>
                    <a:pt x="1025464" y="874026"/>
                  </a:cubicBezTo>
                  <a:cubicBezTo>
                    <a:pt x="1003557" y="792111"/>
                    <a:pt x="979744" y="710196"/>
                    <a:pt x="955932" y="625424"/>
                  </a:cubicBezTo>
                  <a:cubicBezTo>
                    <a:pt x="941644" y="642568"/>
                    <a:pt x="929262" y="658761"/>
                    <a:pt x="916879" y="674001"/>
                  </a:cubicBezTo>
                  <a:cubicBezTo>
                    <a:pt x="848299" y="756868"/>
                    <a:pt x="787339" y="847356"/>
                    <a:pt x="699709" y="914031"/>
                  </a:cubicBezTo>
                  <a:cubicBezTo>
                    <a:pt x="693042" y="919746"/>
                    <a:pt x="683517" y="922604"/>
                    <a:pt x="675897" y="926414"/>
                  </a:cubicBezTo>
                  <a:cubicBezTo>
                    <a:pt x="673992" y="924509"/>
                    <a:pt x="673039" y="922604"/>
                    <a:pt x="671134" y="920699"/>
                  </a:cubicBezTo>
                  <a:cubicBezTo>
                    <a:pt x="682564" y="892124"/>
                    <a:pt x="692089" y="862596"/>
                    <a:pt x="704472" y="834021"/>
                  </a:cubicBezTo>
                  <a:cubicBezTo>
                    <a:pt x="709234" y="821639"/>
                    <a:pt x="715902" y="808304"/>
                    <a:pt x="724474" y="797826"/>
                  </a:cubicBezTo>
                  <a:cubicBezTo>
                    <a:pt x="790197" y="715911"/>
                    <a:pt x="857824" y="634949"/>
                    <a:pt x="923547" y="553034"/>
                  </a:cubicBezTo>
                  <a:cubicBezTo>
                    <a:pt x="928309" y="546366"/>
                    <a:pt x="930214" y="533984"/>
                    <a:pt x="927357" y="525411"/>
                  </a:cubicBezTo>
                  <a:cubicBezTo>
                    <a:pt x="919737" y="493978"/>
                    <a:pt x="910212" y="463499"/>
                    <a:pt x="900687" y="433018"/>
                  </a:cubicBezTo>
                  <a:cubicBezTo>
                    <a:pt x="876874" y="355866"/>
                    <a:pt x="853062" y="279666"/>
                    <a:pt x="828297" y="203466"/>
                  </a:cubicBezTo>
                  <a:cubicBezTo>
                    <a:pt x="826392" y="197751"/>
                    <a:pt x="816867" y="189178"/>
                    <a:pt x="812104" y="189178"/>
                  </a:cubicBezTo>
                  <a:cubicBezTo>
                    <a:pt x="780672" y="192988"/>
                    <a:pt x="749239" y="197751"/>
                    <a:pt x="718759" y="203466"/>
                  </a:cubicBezTo>
                  <a:cubicBezTo>
                    <a:pt x="699709" y="207276"/>
                    <a:pt x="681612" y="215849"/>
                    <a:pt x="662562" y="221563"/>
                  </a:cubicBezTo>
                  <a:cubicBezTo>
                    <a:pt x="504447" y="268236"/>
                    <a:pt x="346332" y="314908"/>
                    <a:pt x="189169" y="361581"/>
                  </a:cubicBezTo>
                  <a:cubicBezTo>
                    <a:pt x="149164" y="373011"/>
                    <a:pt x="141544" y="387299"/>
                    <a:pt x="153927" y="426351"/>
                  </a:cubicBezTo>
                  <a:cubicBezTo>
                    <a:pt x="154879" y="431114"/>
                    <a:pt x="156784" y="434924"/>
                    <a:pt x="157737" y="439686"/>
                  </a:cubicBezTo>
                  <a:cubicBezTo>
                    <a:pt x="209172" y="621614"/>
                    <a:pt x="260607" y="804493"/>
                    <a:pt x="312994" y="986421"/>
                  </a:cubicBezTo>
                  <a:cubicBezTo>
                    <a:pt x="330139" y="1045476"/>
                    <a:pt x="348237" y="1106436"/>
                    <a:pt x="366334" y="1167396"/>
                  </a:cubicBezTo>
                  <a:close/>
                  <a:moveTo>
                    <a:pt x="1239777" y="192988"/>
                  </a:moveTo>
                  <a:cubicBezTo>
                    <a:pt x="1233109" y="200608"/>
                    <a:pt x="1227394" y="206324"/>
                    <a:pt x="1222632" y="212991"/>
                  </a:cubicBezTo>
                  <a:cubicBezTo>
                    <a:pt x="1180722" y="264426"/>
                    <a:pt x="1138812" y="315861"/>
                    <a:pt x="1095949" y="367296"/>
                  </a:cubicBezTo>
                  <a:cubicBezTo>
                    <a:pt x="979744" y="509218"/>
                    <a:pt x="864492" y="650189"/>
                    <a:pt x="749239" y="792111"/>
                  </a:cubicBezTo>
                  <a:cubicBezTo>
                    <a:pt x="733047" y="812114"/>
                    <a:pt x="726379" y="837831"/>
                    <a:pt x="714949" y="860691"/>
                  </a:cubicBezTo>
                  <a:cubicBezTo>
                    <a:pt x="717807" y="862596"/>
                    <a:pt x="721617" y="864501"/>
                    <a:pt x="724474" y="867359"/>
                  </a:cubicBezTo>
                  <a:cubicBezTo>
                    <a:pt x="735904" y="856881"/>
                    <a:pt x="749239" y="847356"/>
                    <a:pt x="758764" y="835926"/>
                  </a:cubicBezTo>
                  <a:cubicBezTo>
                    <a:pt x="920689" y="636854"/>
                    <a:pt x="1081662" y="438734"/>
                    <a:pt x="1243587" y="239661"/>
                  </a:cubicBezTo>
                  <a:cubicBezTo>
                    <a:pt x="1257874" y="221563"/>
                    <a:pt x="1252159" y="209181"/>
                    <a:pt x="1239777" y="192988"/>
                  </a:cubicBezTo>
                  <a:close/>
                  <a:moveTo>
                    <a:pt x="1247397" y="117741"/>
                  </a:moveTo>
                  <a:cubicBezTo>
                    <a:pt x="1244539" y="119646"/>
                    <a:pt x="1242634" y="121551"/>
                    <a:pt x="1239777" y="123456"/>
                  </a:cubicBezTo>
                  <a:cubicBezTo>
                    <a:pt x="1229299" y="161556"/>
                    <a:pt x="1271209" y="172986"/>
                    <a:pt x="1282639" y="201561"/>
                  </a:cubicBezTo>
                  <a:cubicBezTo>
                    <a:pt x="1289307" y="192036"/>
                    <a:pt x="1297880" y="179653"/>
                    <a:pt x="1294069" y="173938"/>
                  </a:cubicBezTo>
                  <a:cubicBezTo>
                    <a:pt x="1279782" y="154888"/>
                    <a:pt x="1262637" y="136791"/>
                    <a:pt x="1247397" y="117741"/>
                  </a:cubicBezTo>
                  <a:close/>
                  <a:moveTo>
                    <a:pt x="1316930" y="92976"/>
                  </a:moveTo>
                  <a:cubicBezTo>
                    <a:pt x="1286449" y="121551"/>
                    <a:pt x="1286449" y="122503"/>
                    <a:pt x="1316930" y="152983"/>
                  </a:cubicBezTo>
                  <a:cubicBezTo>
                    <a:pt x="1343599" y="125361"/>
                    <a:pt x="1343599" y="111074"/>
                    <a:pt x="1316930" y="92976"/>
                  </a:cubicBezTo>
                  <a:close/>
                </a:path>
              </a:pathLst>
            </a:custGeom>
            <a:solidFill>
              <a:srgbClr val="100E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7" name="Google Shape;1497;p20"/>
            <p:cNvSpPr/>
            <p:nvPr/>
          </p:nvSpPr>
          <p:spPr>
            <a:xfrm>
              <a:off x="3166398" y="1466776"/>
              <a:ext cx="948331" cy="1155455"/>
            </a:xfrm>
            <a:custGeom>
              <a:avLst/>
              <a:gdLst/>
              <a:ahLst/>
              <a:cxnLst/>
              <a:rect l="l" t="t" r="r" b="b"/>
              <a:pathLst>
                <a:path w="948331" h="1155455" extrusionOk="0">
                  <a:moveTo>
                    <a:pt x="582641" y="1075445"/>
                  </a:moveTo>
                  <a:cubicBezTo>
                    <a:pt x="497869" y="1100210"/>
                    <a:pt x="413096" y="1124976"/>
                    <a:pt x="328324" y="1149740"/>
                  </a:cubicBezTo>
                  <a:cubicBezTo>
                    <a:pt x="321656" y="1147835"/>
                    <a:pt x="315941" y="1143073"/>
                    <a:pt x="310226" y="1144026"/>
                  </a:cubicBezTo>
                  <a:cubicBezTo>
                    <a:pt x="299749" y="1145931"/>
                    <a:pt x="290224" y="1150693"/>
                    <a:pt x="274984" y="1155456"/>
                  </a:cubicBezTo>
                  <a:cubicBezTo>
                    <a:pt x="278794" y="1140215"/>
                    <a:pt x="281651" y="1130690"/>
                    <a:pt x="283556" y="1120213"/>
                  </a:cubicBezTo>
                  <a:cubicBezTo>
                    <a:pt x="260696" y="1113545"/>
                    <a:pt x="260696" y="1092590"/>
                    <a:pt x="260696" y="1075445"/>
                  </a:cubicBezTo>
                  <a:cubicBezTo>
                    <a:pt x="260696" y="1058301"/>
                    <a:pt x="269269" y="1042108"/>
                    <a:pt x="275936" y="1020201"/>
                  </a:cubicBezTo>
                  <a:cubicBezTo>
                    <a:pt x="269269" y="1011628"/>
                    <a:pt x="258791" y="997340"/>
                    <a:pt x="247361" y="984958"/>
                  </a:cubicBezTo>
                  <a:cubicBezTo>
                    <a:pt x="244504" y="982101"/>
                    <a:pt x="236884" y="983053"/>
                    <a:pt x="232121" y="982101"/>
                  </a:cubicBezTo>
                  <a:cubicBezTo>
                    <a:pt x="232121" y="984005"/>
                    <a:pt x="232121" y="985910"/>
                    <a:pt x="231169" y="987815"/>
                  </a:cubicBezTo>
                  <a:cubicBezTo>
                    <a:pt x="226406" y="984958"/>
                    <a:pt x="221644" y="981148"/>
                    <a:pt x="217834" y="978290"/>
                  </a:cubicBezTo>
                  <a:cubicBezTo>
                    <a:pt x="199736" y="917330"/>
                    <a:pt x="180686" y="857323"/>
                    <a:pt x="163541" y="796363"/>
                  </a:cubicBezTo>
                  <a:cubicBezTo>
                    <a:pt x="112106" y="614435"/>
                    <a:pt x="60671" y="432508"/>
                    <a:pt x="9236" y="250580"/>
                  </a:cubicBezTo>
                  <a:cubicBezTo>
                    <a:pt x="8284" y="245818"/>
                    <a:pt x="6379" y="242008"/>
                    <a:pt x="5426" y="237245"/>
                  </a:cubicBezTo>
                  <a:cubicBezTo>
                    <a:pt x="-6956" y="198193"/>
                    <a:pt x="664" y="183905"/>
                    <a:pt x="40669" y="172475"/>
                  </a:cubicBezTo>
                  <a:cubicBezTo>
                    <a:pt x="198784" y="125803"/>
                    <a:pt x="356899" y="79130"/>
                    <a:pt x="514061" y="32458"/>
                  </a:cubicBezTo>
                  <a:cubicBezTo>
                    <a:pt x="533111" y="26743"/>
                    <a:pt x="551209" y="18170"/>
                    <a:pt x="570259" y="14360"/>
                  </a:cubicBezTo>
                  <a:cubicBezTo>
                    <a:pt x="600739" y="7693"/>
                    <a:pt x="632171" y="2930"/>
                    <a:pt x="663604" y="73"/>
                  </a:cubicBezTo>
                  <a:cubicBezTo>
                    <a:pt x="668366" y="-880"/>
                    <a:pt x="677891" y="7693"/>
                    <a:pt x="679796" y="14360"/>
                  </a:cubicBezTo>
                  <a:cubicBezTo>
                    <a:pt x="704561" y="90560"/>
                    <a:pt x="728374" y="167713"/>
                    <a:pt x="752186" y="243913"/>
                  </a:cubicBezTo>
                  <a:cubicBezTo>
                    <a:pt x="761711" y="274393"/>
                    <a:pt x="771236" y="305825"/>
                    <a:pt x="778856" y="336305"/>
                  </a:cubicBezTo>
                  <a:cubicBezTo>
                    <a:pt x="780761" y="344878"/>
                    <a:pt x="779809" y="357260"/>
                    <a:pt x="775046" y="363928"/>
                  </a:cubicBezTo>
                  <a:cubicBezTo>
                    <a:pt x="709324" y="445843"/>
                    <a:pt x="642649" y="526805"/>
                    <a:pt x="575974" y="608720"/>
                  </a:cubicBezTo>
                  <a:cubicBezTo>
                    <a:pt x="567401" y="619198"/>
                    <a:pt x="561686" y="632533"/>
                    <a:pt x="555971" y="644915"/>
                  </a:cubicBezTo>
                  <a:cubicBezTo>
                    <a:pt x="544541" y="673490"/>
                    <a:pt x="534064" y="703018"/>
                    <a:pt x="522634" y="731593"/>
                  </a:cubicBezTo>
                  <a:cubicBezTo>
                    <a:pt x="524539" y="733498"/>
                    <a:pt x="525491" y="735403"/>
                    <a:pt x="527396" y="737308"/>
                  </a:cubicBezTo>
                  <a:cubicBezTo>
                    <a:pt x="535969" y="733498"/>
                    <a:pt x="544541" y="730640"/>
                    <a:pt x="551209" y="724925"/>
                  </a:cubicBezTo>
                  <a:cubicBezTo>
                    <a:pt x="638839" y="658250"/>
                    <a:pt x="699799" y="568715"/>
                    <a:pt x="768379" y="484895"/>
                  </a:cubicBezTo>
                  <a:cubicBezTo>
                    <a:pt x="780761" y="469655"/>
                    <a:pt x="794096" y="453463"/>
                    <a:pt x="807431" y="436318"/>
                  </a:cubicBezTo>
                  <a:cubicBezTo>
                    <a:pt x="831244" y="522043"/>
                    <a:pt x="854104" y="603005"/>
                    <a:pt x="876964" y="684920"/>
                  </a:cubicBezTo>
                  <a:cubicBezTo>
                    <a:pt x="900776" y="772550"/>
                    <a:pt x="923636" y="860180"/>
                    <a:pt x="946496" y="947810"/>
                  </a:cubicBezTo>
                  <a:cubicBezTo>
                    <a:pt x="950306" y="962098"/>
                    <a:pt x="949354" y="971623"/>
                    <a:pt x="932209" y="976385"/>
                  </a:cubicBezTo>
                  <a:cubicBezTo>
                    <a:pt x="851246" y="999245"/>
                    <a:pt x="771236" y="1022105"/>
                    <a:pt x="690274" y="1044965"/>
                  </a:cubicBezTo>
                  <a:cubicBezTo>
                    <a:pt x="693131" y="1035440"/>
                    <a:pt x="696941" y="1025915"/>
                    <a:pt x="701704" y="1011628"/>
                  </a:cubicBezTo>
                  <a:cubicBezTo>
                    <a:pt x="680749" y="1019248"/>
                    <a:pt x="664556" y="1024010"/>
                    <a:pt x="646459" y="1030678"/>
                  </a:cubicBezTo>
                  <a:cubicBezTo>
                    <a:pt x="646459" y="1014485"/>
                    <a:pt x="646459" y="1002103"/>
                    <a:pt x="646459" y="984958"/>
                  </a:cubicBezTo>
                  <a:cubicBezTo>
                    <a:pt x="642649" y="997340"/>
                    <a:pt x="639791" y="1005913"/>
                    <a:pt x="635029" y="1020201"/>
                  </a:cubicBezTo>
                  <a:cubicBezTo>
                    <a:pt x="633124" y="1007818"/>
                    <a:pt x="632171" y="1003055"/>
                    <a:pt x="631219" y="998293"/>
                  </a:cubicBezTo>
                  <a:cubicBezTo>
                    <a:pt x="625504" y="1007818"/>
                    <a:pt x="624551" y="1019248"/>
                    <a:pt x="620741" y="1027820"/>
                  </a:cubicBezTo>
                  <a:cubicBezTo>
                    <a:pt x="617884" y="1034488"/>
                    <a:pt x="610264" y="1044013"/>
                    <a:pt x="605501" y="1044965"/>
                  </a:cubicBezTo>
                  <a:cubicBezTo>
                    <a:pt x="583594" y="1044013"/>
                    <a:pt x="583594" y="1060206"/>
                    <a:pt x="582641" y="1075445"/>
                  </a:cubicBezTo>
                  <a:close/>
                  <a:moveTo>
                    <a:pt x="657889" y="866848"/>
                  </a:moveTo>
                  <a:cubicBezTo>
                    <a:pt x="650269" y="879230"/>
                    <a:pt x="642649" y="891613"/>
                    <a:pt x="634076" y="903995"/>
                  </a:cubicBezTo>
                  <a:cubicBezTo>
                    <a:pt x="626456" y="902090"/>
                    <a:pt x="618836" y="901138"/>
                    <a:pt x="604549" y="897328"/>
                  </a:cubicBezTo>
                  <a:cubicBezTo>
                    <a:pt x="640744" y="926855"/>
                    <a:pt x="605501" y="938285"/>
                    <a:pt x="599786" y="956383"/>
                  </a:cubicBezTo>
                  <a:cubicBezTo>
                    <a:pt x="595976" y="938285"/>
                    <a:pt x="595024" y="921140"/>
                    <a:pt x="594071" y="903995"/>
                  </a:cubicBezTo>
                  <a:cubicBezTo>
                    <a:pt x="594071" y="888755"/>
                    <a:pt x="595024" y="874468"/>
                    <a:pt x="595976" y="859228"/>
                  </a:cubicBezTo>
                  <a:cubicBezTo>
                    <a:pt x="595976" y="849703"/>
                    <a:pt x="595976" y="840178"/>
                    <a:pt x="595976" y="829701"/>
                  </a:cubicBezTo>
                  <a:cubicBezTo>
                    <a:pt x="593119" y="829701"/>
                    <a:pt x="591214" y="829701"/>
                    <a:pt x="588356" y="828748"/>
                  </a:cubicBezTo>
                  <a:cubicBezTo>
                    <a:pt x="576926" y="859228"/>
                    <a:pt x="565496" y="890660"/>
                    <a:pt x="554066" y="921140"/>
                  </a:cubicBezTo>
                  <a:cubicBezTo>
                    <a:pt x="540731" y="956383"/>
                    <a:pt x="527396" y="991626"/>
                    <a:pt x="515966" y="1026868"/>
                  </a:cubicBezTo>
                  <a:cubicBezTo>
                    <a:pt x="514061" y="1033535"/>
                    <a:pt x="517871" y="1043060"/>
                    <a:pt x="519776" y="1050681"/>
                  </a:cubicBezTo>
                  <a:cubicBezTo>
                    <a:pt x="527396" y="1044013"/>
                    <a:pt x="529301" y="1038298"/>
                    <a:pt x="531206" y="1032583"/>
                  </a:cubicBezTo>
                  <a:cubicBezTo>
                    <a:pt x="543589" y="998293"/>
                    <a:pt x="555971" y="964003"/>
                    <a:pt x="569306" y="929713"/>
                  </a:cubicBezTo>
                  <a:cubicBezTo>
                    <a:pt x="569306" y="936380"/>
                    <a:pt x="569306" y="942095"/>
                    <a:pt x="569306" y="948763"/>
                  </a:cubicBezTo>
                  <a:cubicBezTo>
                    <a:pt x="570259" y="958288"/>
                    <a:pt x="568354" y="969718"/>
                    <a:pt x="572164" y="978290"/>
                  </a:cubicBezTo>
                  <a:cubicBezTo>
                    <a:pt x="576926" y="987815"/>
                    <a:pt x="586451" y="996388"/>
                    <a:pt x="595024" y="1005913"/>
                  </a:cubicBezTo>
                  <a:cubicBezTo>
                    <a:pt x="595976" y="997340"/>
                    <a:pt x="596929" y="986863"/>
                    <a:pt x="597881" y="975433"/>
                  </a:cubicBezTo>
                  <a:cubicBezTo>
                    <a:pt x="600739" y="980195"/>
                    <a:pt x="601691" y="984005"/>
                    <a:pt x="604549" y="988768"/>
                  </a:cubicBezTo>
                  <a:cubicBezTo>
                    <a:pt x="608359" y="976385"/>
                    <a:pt x="611216" y="964955"/>
                    <a:pt x="614074" y="952573"/>
                  </a:cubicBezTo>
                  <a:cubicBezTo>
                    <a:pt x="621694" y="956383"/>
                    <a:pt x="627409" y="960193"/>
                    <a:pt x="634076" y="963051"/>
                  </a:cubicBezTo>
                  <a:lnTo>
                    <a:pt x="635029" y="964955"/>
                  </a:lnTo>
                  <a:lnTo>
                    <a:pt x="635981" y="964003"/>
                  </a:lnTo>
                  <a:lnTo>
                    <a:pt x="634076" y="963051"/>
                  </a:lnTo>
                  <a:cubicBezTo>
                    <a:pt x="633124" y="949715"/>
                    <a:pt x="632171" y="936380"/>
                    <a:pt x="631219" y="923045"/>
                  </a:cubicBezTo>
                  <a:cubicBezTo>
                    <a:pt x="639791" y="905901"/>
                    <a:pt x="648364" y="885898"/>
                    <a:pt x="657889" y="866848"/>
                  </a:cubicBezTo>
                  <a:cubicBezTo>
                    <a:pt x="657889" y="865895"/>
                    <a:pt x="658841" y="863990"/>
                    <a:pt x="658841" y="863038"/>
                  </a:cubicBezTo>
                  <a:cubicBezTo>
                    <a:pt x="657889" y="863990"/>
                    <a:pt x="657889" y="864943"/>
                    <a:pt x="657889" y="866848"/>
                  </a:cubicBezTo>
                  <a:close/>
                  <a:moveTo>
                    <a:pt x="504536" y="1060206"/>
                  </a:moveTo>
                  <a:cubicBezTo>
                    <a:pt x="461674" y="1059253"/>
                    <a:pt x="437861" y="1094495"/>
                    <a:pt x="404524" y="1110688"/>
                  </a:cubicBezTo>
                  <a:cubicBezTo>
                    <a:pt x="448339" y="1109735"/>
                    <a:pt x="502631" y="1081160"/>
                    <a:pt x="504536" y="1060206"/>
                  </a:cubicBezTo>
                  <a:close/>
                  <a:moveTo>
                    <a:pt x="245456" y="205813"/>
                  </a:moveTo>
                  <a:cubicBezTo>
                    <a:pt x="242599" y="204860"/>
                    <a:pt x="240694" y="202955"/>
                    <a:pt x="237836" y="202003"/>
                  </a:cubicBezTo>
                  <a:cubicBezTo>
                    <a:pt x="218786" y="247723"/>
                    <a:pt x="198784" y="294395"/>
                    <a:pt x="179734" y="340115"/>
                  </a:cubicBezTo>
                  <a:cubicBezTo>
                    <a:pt x="182591" y="341068"/>
                    <a:pt x="185449" y="342973"/>
                    <a:pt x="188306" y="343925"/>
                  </a:cubicBezTo>
                  <a:cubicBezTo>
                    <a:pt x="207356" y="297253"/>
                    <a:pt x="226406" y="251533"/>
                    <a:pt x="245456" y="205813"/>
                  </a:cubicBezTo>
                  <a:close/>
                  <a:moveTo>
                    <a:pt x="486439" y="987815"/>
                  </a:moveTo>
                  <a:cubicBezTo>
                    <a:pt x="495011" y="960193"/>
                    <a:pt x="503584" y="936380"/>
                    <a:pt x="513109" y="907805"/>
                  </a:cubicBezTo>
                  <a:cubicBezTo>
                    <a:pt x="487391" y="938285"/>
                    <a:pt x="476914" y="967813"/>
                    <a:pt x="486439" y="987815"/>
                  </a:cubicBezTo>
                  <a:close/>
                  <a:moveTo>
                    <a:pt x="185449" y="361070"/>
                  </a:moveTo>
                  <a:cubicBezTo>
                    <a:pt x="182591" y="358213"/>
                    <a:pt x="179734" y="355355"/>
                    <a:pt x="176876" y="352498"/>
                  </a:cubicBezTo>
                  <a:cubicBezTo>
                    <a:pt x="174019" y="355355"/>
                    <a:pt x="171161" y="358213"/>
                    <a:pt x="169256" y="362023"/>
                  </a:cubicBezTo>
                  <a:cubicBezTo>
                    <a:pt x="169256" y="362023"/>
                    <a:pt x="172114" y="365833"/>
                    <a:pt x="173066" y="365833"/>
                  </a:cubicBezTo>
                  <a:cubicBezTo>
                    <a:pt x="176876" y="364880"/>
                    <a:pt x="180686" y="362975"/>
                    <a:pt x="185449" y="361070"/>
                  </a:cubicBezTo>
                  <a:close/>
                  <a:moveTo>
                    <a:pt x="623599" y="974480"/>
                  </a:moveTo>
                  <a:cubicBezTo>
                    <a:pt x="623599" y="975433"/>
                    <a:pt x="622646" y="976385"/>
                    <a:pt x="622646" y="978290"/>
                  </a:cubicBezTo>
                  <a:cubicBezTo>
                    <a:pt x="625504" y="979243"/>
                    <a:pt x="628361" y="980195"/>
                    <a:pt x="631219" y="981148"/>
                  </a:cubicBezTo>
                  <a:cubicBezTo>
                    <a:pt x="631219" y="980195"/>
                    <a:pt x="632171" y="978290"/>
                    <a:pt x="632171" y="977338"/>
                  </a:cubicBezTo>
                  <a:cubicBezTo>
                    <a:pt x="629314" y="976385"/>
                    <a:pt x="626456" y="975433"/>
                    <a:pt x="623599" y="974480"/>
                  </a:cubicBezTo>
                  <a:close/>
                  <a:moveTo>
                    <a:pt x="712181" y="1029726"/>
                  </a:moveTo>
                  <a:cubicBezTo>
                    <a:pt x="713134" y="1029726"/>
                    <a:pt x="713134" y="1030678"/>
                    <a:pt x="714086" y="1030678"/>
                  </a:cubicBezTo>
                  <a:cubicBezTo>
                    <a:pt x="714086" y="1030678"/>
                    <a:pt x="714086" y="1029726"/>
                    <a:pt x="715039" y="1028773"/>
                  </a:cubicBezTo>
                  <a:cubicBezTo>
                    <a:pt x="714086" y="1028773"/>
                    <a:pt x="714086" y="1027820"/>
                    <a:pt x="713134" y="1027820"/>
                  </a:cubicBezTo>
                  <a:cubicBezTo>
                    <a:pt x="713134" y="1027820"/>
                    <a:pt x="713134" y="1028773"/>
                    <a:pt x="712181" y="1029726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8" name="Google Shape;1498;p20"/>
            <p:cNvSpPr/>
            <p:nvPr/>
          </p:nvSpPr>
          <p:spPr>
            <a:xfrm>
              <a:off x="3029644" y="1508759"/>
              <a:ext cx="1207123" cy="1329987"/>
            </a:xfrm>
            <a:custGeom>
              <a:avLst/>
              <a:gdLst/>
              <a:ahLst/>
              <a:cxnLst/>
              <a:rect l="l" t="t" r="r" b="b"/>
              <a:pathLst>
                <a:path w="1207123" h="1329987" extrusionOk="0">
                  <a:moveTo>
                    <a:pt x="98365" y="160973"/>
                  </a:moveTo>
                  <a:cubicBezTo>
                    <a:pt x="101222" y="170498"/>
                    <a:pt x="105032" y="180023"/>
                    <a:pt x="107890" y="189548"/>
                  </a:cubicBezTo>
                  <a:cubicBezTo>
                    <a:pt x="115510" y="211455"/>
                    <a:pt x="123130" y="233363"/>
                    <a:pt x="129797" y="256223"/>
                  </a:cubicBezTo>
                  <a:cubicBezTo>
                    <a:pt x="158372" y="355282"/>
                    <a:pt x="186947" y="454342"/>
                    <a:pt x="214570" y="553403"/>
                  </a:cubicBezTo>
                  <a:cubicBezTo>
                    <a:pt x="226952" y="596265"/>
                    <a:pt x="236477" y="640080"/>
                    <a:pt x="247907" y="682943"/>
                  </a:cubicBezTo>
                  <a:cubicBezTo>
                    <a:pt x="263147" y="737235"/>
                    <a:pt x="280292" y="790575"/>
                    <a:pt x="294580" y="843915"/>
                  </a:cubicBezTo>
                  <a:cubicBezTo>
                    <a:pt x="306962" y="888682"/>
                    <a:pt x="317440" y="934403"/>
                    <a:pt x="329822" y="979170"/>
                  </a:cubicBezTo>
                  <a:cubicBezTo>
                    <a:pt x="341252" y="1020128"/>
                    <a:pt x="351730" y="1062037"/>
                    <a:pt x="366017" y="1102043"/>
                  </a:cubicBezTo>
                  <a:cubicBezTo>
                    <a:pt x="377447" y="1133475"/>
                    <a:pt x="404117" y="1143000"/>
                    <a:pt x="436502" y="1132523"/>
                  </a:cubicBezTo>
                  <a:cubicBezTo>
                    <a:pt x="519370" y="1106805"/>
                    <a:pt x="602237" y="1082040"/>
                    <a:pt x="685105" y="1058228"/>
                  </a:cubicBezTo>
                  <a:cubicBezTo>
                    <a:pt x="788927" y="1027748"/>
                    <a:pt x="893702" y="999173"/>
                    <a:pt x="997525" y="969645"/>
                  </a:cubicBezTo>
                  <a:cubicBezTo>
                    <a:pt x="1018480" y="963930"/>
                    <a:pt x="1039435" y="958215"/>
                    <a:pt x="1061342" y="953453"/>
                  </a:cubicBezTo>
                  <a:cubicBezTo>
                    <a:pt x="1107062" y="942975"/>
                    <a:pt x="1119445" y="919162"/>
                    <a:pt x="1107062" y="872490"/>
                  </a:cubicBezTo>
                  <a:cubicBezTo>
                    <a:pt x="1078487" y="771525"/>
                    <a:pt x="1051817" y="669607"/>
                    <a:pt x="1024195" y="568643"/>
                  </a:cubicBezTo>
                  <a:cubicBezTo>
                    <a:pt x="1007050" y="507682"/>
                    <a:pt x="989905" y="446723"/>
                    <a:pt x="971807" y="386715"/>
                  </a:cubicBezTo>
                  <a:cubicBezTo>
                    <a:pt x="967045" y="370523"/>
                    <a:pt x="970855" y="360045"/>
                    <a:pt x="981332" y="349567"/>
                  </a:cubicBezTo>
                  <a:cubicBezTo>
                    <a:pt x="995620" y="334328"/>
                    <a:pt x="1008002" y="318135"/>
                    <a:pt x="1025147" y="298132"/>
                  </a:cubicBezTo>
                  <a:cubicBezTo>
                    <a:pt x="1034672" y="335280"/>
                    <a:pt x="1043245" y="366713"/>
                    <a:pt x="1051817" y="399098"/>
                  </a:cubicBezTo>
                  <a:cubicBezTo>
                    <a:pt x="1070867" y="470535"/>
                    <a:pt x="1088965" y="541020"/>
                    <a:pt x="1107062" y="612457"/>
                  </a:cubicBezTo>
                  <a:cubicBezTo>
                    <a:pt x="1133733" y="717232"/>
                    <a:pt x="1160402" y="822960"/>
                    <a:pt x="1185167" y="928687"/>
                  </a:cubicBezTo>
                  <a:cubicBezTo>
                    <a:pt x="1194692" y="966787"/>
                    <a:pt x="1208027" y="1006793"/>
                    <a:pt x="1207075" y="1044893"/>
                  </a:cubicBezTo>
                  <a:cubicBezTo>
                    <a:pt x="1204217" y="1108710"/>
                    <a:pt x="1186120" y="1126808"/>
                    <a:pt x="1133733" y="1140143"/>
                  </a:cubicBezTo>
                  <a:cubicBezTo>
                    <a:pt x="1026100" y="1167765"/>
                    <a:pt x="918467" y="1199198"/>
                    <a:pt x="810835" y="1227773"/>
                  </a:cubicBezTo>
                  <a:cubicBezTo>
                    <a:pt x="767972" y="1239203"/>
                    <a:pt x="724157" y="1246823"/>
                    <a:pt x="681295" y="1258253"/>
                  </a:cubicBezTo>
                  <a:cubicBezTo>
                    <a:pt x="625097" y="1273493"/>
                    <a:pt x="570805" y="1290637"/>
                    <a:pt x="514607" y="1306830"/>
                  </a:cubicBezTo>
                  <a:cubicBezTo>
                    <a:pt x="488890" y="1314450"/>
                    <a:pt x="463172" y="1321118"/>
                    <a:pt x="437455" y="1325880"/>
                  </a:cubicBezTo>
                  <a:cubicBezTo>
                    <a:pt x="386020" y="1336358"/>
                    <a:pt x="370780" y="1328737"/>
                    <a:pt x="353635" y="1280160"/>
                  </a:cubicBezTo>
                  <a:cubicBezTo>
                    <a:pt x="335537" y="1231583"/>
                    <a:pt x="320297" y="1183005"/>
                    <a:pt x="306010" y="1133475"/>
                  </a:cubicBezTo>
                  <a:cubicBezTo>
                    <a:pt x="291722" y="1084898"/>
                    <a:pt x="282197" y="1035368"/>
                    <a:pt x="267910" y="985837"/>
                  </a:cubicBezTo>
                  <a:cubicBezTo>
                    <a:pt x="242192" y="895350"/>
                    <a:pt x="214570" y="804862"/>
                    <a:pt x="187900" y="714375"/>
                  </a:cubicBezTo>
                  <a:cubicBezTo>
                    <a:pt x="158372" y="611505"/>
                    <a:pt x="128845" y="508635"/>
                    <a:pt x="99317" y="405765"/>
                  </a:cubicBezTo>
                  <a:cubicBezTo>
                    <a:pt x="83125" y="348615"/>
                    <a:pt x="65980" y="291465"/>
                    <a:pt x="50740" y="234315"/>
                  </a:cubicBezTo>
                  <a:cubicBezTo>
                    <a:pt x="42167" y="203835"/>
                    <a:pt x="34547" y="172402"/>
                    <a:pt x="25022" y="141922"/>
                  </a:cubicBezTo>
                  <a:cubicBezTo>
                    <a:pt x="23117" y="134302"/>
                    <a:pt x="18355" y="126682"/>
                    <a:pt x="13592" y="119063"/>
                  </a:cubicBezTo>
                  <a:cubicBezTo>
                    <a:pt x="-10220" y="82867"/>
                    <a:pt x="-1648" y="30480"/>
                    <a:pt x="30737" y="10477"/>
                  </a:cubicBezTo>
                  <a:cubicBezTo>
                    <a:pt x="37405" y="7620"/>
                    <a:pt x="44072" y="4763"/>
                    <a:pt x="49787" y="1905"/>
                  </a:cubicBezTo>
                  <a:cubicBezTo>
                    <a:pt x="56455" y="952"/>
                    <a:pt x="62170" y="952"/>
                    <a:pt x="68837" y="0"/>
                  </a:cubicBezTo>
                  <a:cubicBezTo>
                    <a:pt x="77410" y="15240"/>
                    <a:pt x="83125" y="33338"/>
                    <a:pt x="78362" y="49530"/>
                  </a:cubicBezTo>
                  <a:cubicBezTo>
                    <a:pt x="69790" y="79057"/>
                    <a:pt x="67885" y="78105"/>
                    <a:pt x="98365" y="82867"/>
                  </a:cubicBezTo>
                  <a:cubicBezTo>
                    <a:pt x="93602" y="104775"/>
                    <a:pt x="88840" y="126682"/>
                    <a:pt x="84077" y="152400"/>
                  </a:cubicBezTo>
                  <a:cubicBezTo>
                    <a:pt x="85030" y="153352"/>
                    <a:pt x="91697" y="157163"/>
                    <a:pt x="98365" y="160973"/>
                  </a:cubicBezTo>
                  <a:close/>
                  <a:moveTo>
                    <a:pt x="797500" y="1073468"/>
                  </a:moveTo>
                  <a:cubicBezTo>
                    <a:pt x="754637" y="1073468"/>
                    <a:pt x="723205" y="1103948"/>
                    <a:pt x="723205" y="1144905"/>
                  </a:cubicBezTo>
                  <a:cubicBezTo>
                    <a:pt x="723205" y="1185862"/>
                    <a:pt x="752732" y="1216343"/>
                    <a:pt x="790832" y="1216343"/>
                  </a:cubicBezTo>
                  <a:cubicBezTo>
                    <a:pt x="836552" y="1216343"/>
                    <a:pt x="874652" y="1183958"/>
                    <a:pt x="873700" y="1143953"/>
                  </a:cubicBezTo>
                  <a:cubicBezTo>
                    <a:pt x="871795" y="1106805"/>
                    <a:pt x="851792" y="1071562"/>
                    <a:pt x="797500" y="1073468"/>
                  </a:cubicBezTo>
                  <a:close/>
                </a:path>
              </a:pathLst>
            </a:custGeom>
            <a:solidFill>
              <a:srgbClr val="4141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9" name="Google Shape;1499;p20"/>
            <p:cNvSpPr/>
            <p:nvPr/>
          </p:nvSpPr>
          <p:spPr>
            <a:xfrm>
              <a:off x="3098481" y="1310533"/>
              <a:ext cx="819150" cy="359198"/>
            </a:xfrm>
            <a:custGeom>
              <a:avLst/>
              <a:gdLst/>
              <a:ahLst/>
              <a:cxnLst/>
              <a:rect l="l" t="t" r="r" b="b"/>
              <a:pathLst>
                <a:path w="819150" h="359198" extrusionOk="0">
                  <a:moveTo>
                    <a:pt x="29528" y="359199"/>
                  </a:moveTo>
                  <a:cubicBezTo>
                    <a:pt x="22860" y="355389"/>
                    <a:pt x="16193" y="351579"/>
                    <a:pt x="15240" y="350626"/>
                  </a:cubicBezTo>
                  <a:cubicBezTo>
                    <a:pt x="20955" y="324909"/>
                    <a:pt x="25718" y="303001"/>
                    <a:pt x="29528" y="281094"/>
                  </a:cubicBezTo>
                  <a:cubicBezTo>
                    <a:pt x="-952" y="276331"/>
                    <a:pt x="953" y="276331"/>
                    <a:pt x="9525" y="247756"/>
                  </a:cubicBezTo>
                  <a:cubicBezTo>
                    <a:pt x="14288" y="231564"/>
                    <a:pt x="8573" y="213466"/>
                    <a:pt x="0" y="198226"/>
                  </a:cubicBezTo>
                  <a:cubicBezTo>
                    <a:pt x="20003" y="190606"/>
                    <a:pt x="40005" y="182034"/>
                    <a:pt x="60008" y="176319"/>
                  </a:cubicBezTo>
                  <a:cubicBezTo>
                    <a:pt x="113348" y="162984"/>
                    <a:pt x="167640" y="151554"/>
                    <a:pt x="220980" y="137266"/>
                  </a:cubicBezTo>
                  <a:cubicBezTo>
                    <a:pt x="271463" y="123931"/>
                    <a:pt x="320040" y="107739"/>
                    <a:pt x="370523" y="94404"/>
                  </a:cubicBezTo>
                  <a:cubicBezTo>
                    <a:pt x="449580" y="73449"/>
                    <a:pt x="529590" y="54399"/>
                    <a:pt x="608648" y="33444"/>
                  </a:cubicBezTo>
                  <a:cubicBezTo>
                    <a:pt x="641985" y="24871"/>
                    <a:pt x="674370" y="14394"/>
                    <a:pt x="706755" y="3916"/>
                  </a:cubicBezTo>
                  <a:cubicBezTo>
                    <a:pt x="758190" y="-12276"/>
                    <a:pt x="819150" y="23919"/>
                    <a:pt x="819150" y="72496"/>
                  </a:cubicBezTo>
                  <a:cubicBezTo>
                    <a:pt x="816293" y="75354"/>
                    <a:pt x="812483" y="78211"/>
                    <a:pt x="808673" y="81069"/>
                  </a:cubicBezTo>
                  <a:cubicBezTo>
                    <a:pt x="792480" y="48684"/>
                    <a:pt x="782955" y="41064"/>
                    <a:pt x="766763" y="41064"/>
                  </a:cubicBezTo>
                  <a:cubicBezTo>
                    <a:pt x="765810" y="52494"/>
                    <a:pt x="763905" y="62971"/>
                    <a:pt x="763905" y="69639"/>
                  </a:cubicBezTo>
                  <a:cubicBezTo>
                    <a:pt x="776288" y="78211"/>
                    <a:pt x="785813" y="83926"/>
                    <a:pt x="794385" y="89641"/>
                  </a:cubicBezTo>
                  <a:cubicBezTo>
                    <a:pt x="785813" y="98214"/>
                    <a:pt x="776288" y="105834"/>
                    <a:pt x="768668" y="115359"/>
                  </a:cubicBezTo>
                  <a:cubicBezTo>
                    <a:pt x="762953" y="122026"/>
                    <a:pt x="758190" y="130599"/>
                    <a:pt x="753428" y="138219"/>
                  </a:cubicBezTo>
                  <a:cubicBezTo>
                    <a:pt x="730568" y="135361"/>
                    <a:pt x="706755" y="132504"/>
                    <a:pt x="683895" y="130599"/>
                  </a:cubicBezTo>
                  <a:cubicBezTo>
                    <a:pt x="665798" y="154411"/>
                    <a:pt x="574358" y="180129"/>
                    <a:pt x="561023" y="167746"/>
                  </a:cubicBezTo>
                  <a:cubicBezTo>
                    <a:pt x="553403" y="173461"/>
                    <a:pt x="546735" y="181081"/>
                    <a:pt x="538163" y="183939"/>
                  </a:cubicBezTo>
                  <a:cubicBezTo>
                    <a:pt x="494347" y="199179"/>
                    <a:pt x="449580" y="213466"/>
                    <a:pt x="404813" y="226801"/>
                  </a:cubicBezTo>
                  <a:cubicBezTo>
                    <a:pt x="318135" y="253471"/>
                    <a:pt x="231458" y="279189"/>
                    <a:pt x="145733" y="304906"/>
                  </a:cubicBezTo>
                  <a:cubicBezTo>
                    <a:pt x="126683" y="310621"/>
                    <a:pt x="108585" y="315384"/>
                    <a:pt x="88583" y="319194"/>
                  </a:cubicBezTo>
                  <a:cubicBezTo>
                    <a:pt x="63818" y="323956"/>
                    <a:pt x="43815" y="337291"/>
                    <a:pt x="29528" y="359199"/>
                  </a:cubicBezTo>
                  <a:close/>
                  <a:moveTo>
                    <a:pt x="324803" y="145839"/>
                  </a:moveTo>
                  <a:cubicBezTo>
                    <a:pt x="324803" y="167746"/>
                    <a:pt x="336233" y="183939"/>
                    <a:pt x="351473" y="183939"/>
                  </a:cubicBezTo>
                  <a:cubicBezTo>
                    <a:pt x="368618" y="183939"/>
                    <a:pt x="381953" y="167746"/>
                    <a:pt x="381000" y="146791"/>
                  </a:cubicBezTo>
                  <a:cubicBezTo>
                    <a:pt x="380048" y="129646"/>
                    <a:pt x="370523" y="118216"/>
                    <a:pt x="351473" y="118216"/>
                  </a:cubicBezTo>
                  <a:cubicBezTo>
                    <a:pt x="331470" y="118216"/>
                    <a:pt x="323850" y="127741"/>
                    <a:pt x="324803" y="145839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0" name="Google Shape;1500;p20"/>
            <p:cNvSpPr/>
            <p:nvPr/>
          </p:nvSpPr>
          <p:spPr>
            <a:xfrm>
              <a:off x="3732847" y="1471612"/>
              <a:ext cx="537043" cy="674370"/>
            </a:xfrm>
            <a:custGeom>
              <a:avLst/>
              <a:gdLst/>
              <a:ahLst/>
              <a:cxnLst/>
              <a:rect l="l" t="t" r="r" b="b"/>
              <a:pathLst>
                <a:path w="537043" h="674370" extrusionOk="0">
                  <a:moveTo>
                    <a:pt x="524828" y="0"/>
                  </a:moveTo>
                  <a:cubicBezTo>
                    <a:pt x="537210" y="16193"/>
                    <a:pt x="542925" y="28575"/>
                    <a:pt x="528637" y="46673"/>
                  </a:cubicBezTo>
                  <a:cubicBezTo>
                    <a:pt x="366713" y="244792"/>
                    <a:pt x="205740" y="443865"/>
                    <a:pt x="43815" y="642938"/>
                  </a:cubicBezTo>
                  <a:cubicBezTo>
                    <a:pt x="34290" y="655320"/>
                    <a:pt x="20955" y="663893"/>
                    <a:pt x="9525" y="674370"/>
                  </a:cubicBezTo>
                  <a:cubicBezTo>
                    <a:pt x="6667" y="672465"/>
                    <a:pt x="2857" y="670560"/>
                    <a:pt x="0" y="667703"/>
                  </a:cubicBezTo>
                  <a:cubicBezTo>
                    <a:pt x="11430" y="644843"/>
                    <a:pt x="19050" y="618173"/>
                    <a:pt x="34290" y="599123"/>
                  </a:cubicBezTo>
                  <a:cubicBezTo>
                    <a:pt x="148590" y="457200"/>
                    <a:pt x="264795" y="316230"/>
                    <a:pt x="380048" y="174308"/>
                  </a:cubicBezTo>
                  <a:cubicBezTo>
                    <a:pt x="421957" y="122873"/>
                    <a:pt x="463868" y="71438"/>
                    <a:pt x="506730" y="20002"/>
                  </a:cubicBezTo>
                  <a:cubicBezTo>
                    <a:pt x="512445" y="13335"/>
                    <a:pt x="518160" y="7620"/>
                    <a:pt x="524828" y="0"/>
                  </a:cubicBezTo>
                  <a:close/>
                </a:path>
              </a:pathLst>
            </a:custGeom>
            <a:solidFill>
              <a:srgbClr val="DCDD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1" name="Google Shape;1501;p20"/>
            <p:cNvSpPr/>
            <p:nvPr/>
          </p:nvSpPr>
          <p:spPr>
            <a:xfrm>
              <a:off x="3851909" y="1350644"/>
              <a:ext cx="163935" cy="441007"/>
            </a:xfrm>
            <a:custGeom>
              <a:avLst/>
              <a:gdLst/>
              <a:ahLst/>
              <a:cxnLst/>
              <a:rect l="l" t="t" r="r" b="b"/>
              <a:pathLst>
                <a:path w="163935" h="441007" extrusionOk="0">
                  <a:moveTo>
                    <a:pt x="0" y="97155"/>
                  </a:moveTo>
                  <a:cubicBezTo>
                    <a:pt x="4763" y="89535"/>
                    <a:pt x="9525" y="80963"/>
                    <a:pt x="15240" y="74295"/>
                  </a:cubicBezTo>
                  <a:cubicBezTo>
                    <a:pt x="22860" y="64770"/>
                    <a:pt x="32385" y="57150"/>
                    <a:pt x="40957" y="48578"/>
                  </a:cubicBezTo>
                  <a:cubicBezTo>
                    <a:pt x="32385" y="42863"/>
                    <a:pt x="22860" y="36195"/>
                    <a:pt x="10477" y="28575"/>
                  </a:cubicBezTo>
                  <a:cubicBezTo>
                    <a:pt x="11430" y="21907"/>
                    <a:pt x="12382" y="11430"/>
                    <a:pt x="13335" y="0"/>
                  </a:cubicBezTo>
                  <a:cubicBezTo>
                    <a:pt x="30480" y="0"/>
                    <a:pt x="39052" y="7620"/>
                    <a:pt x="55245" y="40005"/>
                  </a:cubicBezTo>
                  <a:cubicBezTo>
                    <a:pt x="59055" y="37148"/>
                    <a:pt x="61913" y="34290"/>
                    <a:pt x="65723" y="31432"/>
                  </a:cubicBezTo>
                  <a:cubicBezTo>
                    <a:pt x="72390" y="63818"/>
                    <a:pt x="78105" y="96203"/>
                    <a:pt x="87630" y="127635"/>
                  </a:cubicBezTo>
                  <a:cubicBezTo>
                    <a:pt x="96202" y="157163"/>
                    <a:pt x="110490" y="185738"/>
                    <a:pt x="120015" y="215265"/>
                  </a:cubicBezTo>
                  <a:cubicBezTo>
                    <a:pt x="134302" y="260985"/>
                    <a:pt x="146685" y="308610"/>
                    <a:pt x="160973" y="354330"/>
                  </a:cubicBezTo>
                  <a:cubicBezTo>
                    <a:pt x="166688" y="373380"/>
                    <a:pt x="164782" y="388620"/>
                    <a:pt x="149542" y="402908"/>
                  </a:cubicBezTo>
                  <a:cubicBezTo>
                    <a:pt x="139065" y="412433"/>
                    <a:pt x="131445" y="425768"/>
                    <a:pt x="120015" y="441008"/>
                  </a:cubicBezTo>
                  <a:cubicBezTo>
                    <a:pt x="110490" y="409575"/>
                    <a:pt x="100965" y="381000"/>
                    <a:pt x="92392" y="352425"/>
                  </a:cubicBezTo>
                  <a:cubicBezTo>
                    <a:pt x="77152" y="301943"/>
                    <a:pt x="62865" y="251460"/>
                    <a:pt x="47625" y="200025"/>
                  </a:cubicBezTo>
                  <a:cubicBezTo>
                    <a:pt x="42863" y="182880"/>
                    <a:pt x="37148" y="165735"/>
                    <a:pt x="33338" y="147638"/>
                  </a:cubicBezTo>
                  <a:cubicBezTo>
                    <a:pt x="29527" y="126682"/>
                    <a:pt x="19050" y="109538"/>
                    <a:pt x="0" y="97155"/>
                  </a:cubicBezTo>
                  <a:close/>
                </a:path>
              </a:pathLst>
            </a:custGeom>
            <a:solidFill>
              <a:srgbClr val="4141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2" name="Google Shape;1502;p20"/>
            <p:cNvSpPr/>
            <p:nvPr/>
          </p:nvSpPr>
          <p:spPr>
            <a:xfrm>
              <a:off x="3384231" y="2446019"/>
              <a:ext cx="110490" cy="184639"/>
            </a:xfrm>
            <a:custGeom>
              <a:avLst/>
              <a:gdLst/>
              <a:ahLst/>
              <a:cxnLst/>
              <a:rect l="l" t="t" r="r" b="b"/>
              <a:pathLst>
                <a:path w="110490" h="184639" extrusionOk="0">
                  <a:moveTo>
                    <a:pt x="0" y="0"/>
                  </a:moveTo>
                  <a:cubicBezTo>
                    <a:pt x="4763" y="2858"/>
                    <a:pt x="9525" y="6667"/>
                    <a:pt x="13335" y="9525"/>
                  </a:cubicBezTo>
                  <a:cubicBezTo>
                    <a:pt x="13335" y="7620"/>
                    <a:pt x="13335" y="5715"/>
                    <a:pt x="14288" y="3810"/>
                  </a:cubicBezTo>
                  <a:cubicBezTo>
                    <a:pt x="19050" y="4763"/>
                    <a:pt x="26670" y="3810"/>
                    <a:pt x="29528" y="6667"/>
                  </a:cubicBezTo>
                  <a:cubicBezTo>
                    <a:pt x="40957" y="19050"/>
                    <a:pt x="51435" y="33338"/>
                    <a:pt x="58103" y="41910"/>
                  </a:cubicBezTo>
                  <a:cubicBezTo>
                    <a:pt x="51435" y="62865"/>
                    <a:pt x="42863" y="80010"/>
                    <a:pt x="42863" y="97155"/>
                  </a:cubicBezTo>
                  <a:cubicBezTo>
                    <a:pt x="42863" y="114300"/>
                    <a:pt x="42863" y="135255"/>
                    <a:pt x="65723" y="141922"/>
                  </a:cubicBezTo>
                  <a:cubicBezTo>
                    <a:pt x="62865" y="152400"/>
                    <a:pt x="60960" y="161925"/>
                    <a:pt x="57150" y="177165"/>
                  </a:cubicBezTo>
                  <a:cubicBezTo>
                    <a:pt x="72390" y="171450"/>
                    <a:pt x="81915" y="166688"/>
                    <a:pt x="92393" y="165735"/>
                  </a:cubicBezTo>
                  <a:cubicBezTo>
                    <a:pt x="98107" y="164783"/>
                    <a:pt x="104775" y="169545"/>
                    <a:pt x="110490" y="171450"/>
                  </a:cubicBezTo>
                  <a:cubicBezTo>
                    <a:pt x="44768" y="191452"/>
                    <a:pt x="56198" y="195263"/>
                    <a:pt x="36195" y="135255"/>
                  </a:cubicBezTo>
                  <a:cubicBezTo>
                    <a:pt x="21907" y="90488"/>
                    <a:pt x="12382" y="44767"/>
                    <a:pt x="0" y="0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3" name="Google Shape;1503;p20"/>
            <p:cNvSpPr/>
            <p:nvPr/>
          </p:nvSpPr>
          <p:spPr>
            <a:xfrm>
              <a:off x="3749039" y="2450782"/>
              <a:ext cx="120014" cy="91439"/>
            </a:xfrm>
            <a:custGeom>
              <a:avLst/>
              <a:gdLst/>
              <a:ahLst/>
              <a:cxnLst/>
              <a:rect l="l" t="t" r="r" b="b"/>
              <a:pathLst>
                <a:path w="120014" h="91439" extrusionOk="0">
                  <a:moveTo>
                    <a:pt x="0" y="91440"/>
                  </a:moveTo>
                  <a:cubicBezTo>
                    <a:pt x="952" y="75247"/>
                    <a:pt x="952" y="60008"/>
                    <a:pt x="23813" y="60008"/>
                  </a:cubicBezTo>
                  <a:cubicBezTo>
                    <a:pt x="29527" y="60008"/>
                    <a:pt x="36195" y="50483"/>
                    <a:pt x="39052" y="42863"/>
                  </a:cubicBezTo>
                  <a:cubicBezTo>
                    <a:pt x="42863" y="33338"/>
                    <a:pt x="43815" y="22860"/>
                    <a:pt x="49530" y="13335"/>
                  </a:cubicBezTo>
                  <a:cubicBezTo>
                    <a:pt x="50483" y="18097"/>
                    <a:pt x="51435" y="23813"/>
                    <a:pt x="53340" y="35242"/>
                  </a:cubicBezTo>
                  <a:cubicBezTo>
                    <a:pt x="58102" y="20955"/>
                    <a:pt x="60960" y="12383"/>
                    <a:pt x="64770" y="0"/>
                  </a:cubicBezTo>
                  <a:cubicBezTo>
                    <a:pt x="64770" y="17145"/>
                    <a:pt x="64770" y="28575"/>
                    <a:pt x="64770" y="45720"/>
                  </a:cubicBezTo>
                  <a:cubicBezTo>
                    <a:pt x="82868" y="40005"/>
                    <a:pt x="98108" y="34290"/>
                    <a:pt x="120015" y="26670"/>
                  </a:cubicBezTo>
                  <a:cubicBezTo>
                    <a:pt x="115252" y="40958"/>
                    <a:pt x="111443" y="50483"/>
                    <a:pt x="108585" y="60008"/>
                  </a:cubicBezTo>
                  <a:cubicBezTo>
                    <a:pt x="71438" y="71438"/>
                    <a:pt x="35243" y="81915"/>
                    <a:pt x="0" y="91440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4" name="Google Shape;1504;p20"/>
            <p:cNvSpPr/>
            <p:nvPr/>
          </p:nvSpPr>
          <p:spPr>
            <a:xfrm>
              <a:off x="4256038" y="1396364"/>
              <a:ext cx="56803" cy="83820"/>
            </a:xfrm>
            <a:custGeom>
              <a:avLst/>
              <a:gdLst/>
              <a:ahLst/>
              <a:cxnLst/>
              <a:rect l="l" t="t" r="r" b="b"/>
              <a:pathLst>
                <a:path w="56803" h="83820" extrusionOk="0">
                  <a:moveTo>
                    <a:pt x="9256" y="0"/>
                  </a:moveTo>
                  <a:cubicBezTo>
                    <a:pt x="25449" y="19050"/>
                    <a:pt x="42594" y="36195"/>
                    <a:pt x="55929" y="56198"/>
                  </a:cubicBezTo>
                  <a:cubicBezTo>
                    <a:pt x="59739" y="60960"/>
                    <a:pt x="50214" y="74295"/>
                    <a:pt x="44499" y="83820"/>
                  </a:cubicBezTo>
                  <a:cubicBezTo>
                    <a:pt x="34021" y="55245"/>
                    <a:pt x="-8841" y="42863"/>
                    <a:pt x="1636" y="5715"/>
                  </a:cubicBezTo>
                  <a:cubicBezTo>
                    <a:pt x="4494" y="3810"/>
                    <a:pt x="6399" y="1905"/>
                    <a:pt x="9256" y="0"/>
                  </a:cubicBezTo>
                  <a:close/>
                </a:path>
              </a:pathLst>
            </a:custGeom>
            <a:solidFill>
              <a:srgbClr val="DCDD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5" name="Google Shape;1505;p20"/>
            <p:cNvSpPr/>
            <p:nvPr/>
          </p:nvSpPr>
          <p:spPr>
            <a:xfrm>
              <a:off x="4311966" y="1371599"/>
              <a:ext cx="42862" cy="60007"/>
            </a:xfrm>
            <a:custGeom>
              <a:avLst/>
              <a:gdLst/>
              <a:ahLst/>
              <a:cxnLst/>
              <a:rect l="l" t="t" r="r" b="b"/>
              <a:pathLst>
                <a:path w="42862" h="60007" extrusionOk="0">
                  <a:moveTo>
                    <a:pt x="22860" y="0"/>
                  </a:moveTo>
                  <a:cubicBezTo>
                    <a:pt x="49530" y="17145"/>
                    <a:pt x="49530" y="31432"/>
                    <a:pt x="22860" y="60007"/>
                  </a:cubicBezTo>
                  <a:cubicBezTo>
                    <a:pt x="-7620" y="29527"/>
                    <a:pt x="-7620" y="29527"/>
                    <a:pt x="22860" y="0"/>
                  </a:cubicBezTo>
                  <a:close/>
                </a:path>
              </a:pathLst>
            </a:custGeom>
            <a:solidFill>
              <a:srgbClr val="DCDD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6" name="Google Shape;1506;p20"/>
            <p:cNvSpPr/>
            <p:nvPr/>
          </p:nvSpPr>
          <p:spPr>
            <a:xfrm>
              <a:off x="3060382" y="1509712"/>
              <a:ext cx="19050" cy="8572"/>
            </a:xfrm>
            <a:custGeom>
              <a:avLst/>
              <a:gdLst/>
              <a:ahLst/>
              <a:cxnLst/>
              <a:rect l="l" t="t" r="r" b="b"/>
              <a:pathLst>
                <a:path w="19050" h="8572" extrusionOk="0">
                  <a:moveTo>
                    <a:pt x="19050" y="0"/>
                  </a:moveTo>
                  <a:cubicBezTo>
                    <a:pt x="12383" y="2857"/>
                    <a:pt x="5715" y="5715"/>
                    <a:pt x="0" y="8573"/>
                  </a:cubicBezTo>
                  <a:cubicBezTo>
                    <a:pt x="6667" y="5715"/>
                    <a:pt x="13335" y="2857"/>
                    <a:pt x="19050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7" name="Google Shape;1507;p20"/>
            <p:cNvSpPr/>
            <p:nvPr/>
          </p:nvSpPr>
          <p:spPr>
            <a:xfrm>
              <a:off x="3734751" y="2326957"/>
              <a:ext cx="65722" cy="148589"/>
            </a:xfrm>
            <a:custGeom>
              <a:avLst/>
              <a:gdLst/>
              <a:ahLst/>
              <a:cxnLst/>
              <a:rect l="l" t="t" r="r" b="b"/>
              <a:pathLst>
                <a:path w="65722" h="148589" extrusionOk="0">
                  <a:moveTo>
                    <a:pt x="61913" y="65722"/>
                  </a:moveTo>
                  <a:cubicBezTo>
                    <a:pt x="62865" y="79058"/>
                    <a:pt x="63818" y="92392"/>
                    <a:pt x="64770" y="105727"/>
                  </a:cubicBezTo>
                  <a:cubicBezTo>
                    <a:pt x="59055" y="102870"/>
                    <a:pt x="53340" y="100013"/>
                    <a:pt x="44768" y="95250"/>
                  </a:cubicBezTo>
                  <a:cubicBezTo>
                    <a:pt x="40958" y="107633"/>
                    <a:pt x="38100" y="118110"/>
                    <a:pt x="35243" y="131445"/>
                  </a:cubicBezTo>
                  <a:cubicBezTo>
                    <a:pt x="32385" y="126683"/>
                    <a:pt x="30480" y="122872"/>
                    <a:pt x="28575" y="118110"/>
                  </a:cubicBezTo>
                  <a:cubicBezTo>
                    <a:pt x="27623" y="130492"/>
                    <a:pt x="26670" y="140017"/>
                    <a:pt x="25718" y="148590"/>
                  </a:cubicBezTo>
                  <a:cubicBezTo>
                    <a:pt x="17145" y="139065"/>
                    <a:pt x="7620" y="131445"/>
                    <a:pt x="2858" y="120967"/>
                  </a:cubicBezTo>
                  <a:cubicBezTo>
                    <a:pt x="-952" y="112395"/>
                    <a:pt x="952" y="101917"/>
                    <a:pt x="0" y="91440"/>
                  </a:cubicBezTo>
                  <a:cubicBezTo>
                    <a:pt x="0" y="84772"/>
                    <a:pt x="0" y="79058"/>
                    <a:pt x="0" y="72390"/>
                  </a:cubicBezTo>
                  <a:cubicBezTo>
                    <a:pt x="0" y="69533"/>
                    <a:pt x="0" y="65722"/>
                    <a:pt x="0" y="62865"/>
                  </a:cubicBezTo>
                  <a:cubicBezTo>
                    <a:pt x="9525" y="41910"/>
                    <a:pt x="18098" y="20955"/>
                    <a:pt x="27623" y="0"/>
                  </a:cubicBezTo>
                  <a:cubicBezTo>
                    <a:pt x="26670" y="15240"/>
                    <a:pt x="25718" y="29527"/>
                    <a:pt x="25718" y="44767"/>
                  </a:cubicBezTo>
                  <a:cubicBezTo>
                    <a:pt x="25718" y="61913"/>
                    <a:pt x="27623" y="79058"/>
                    <a:pt x="31433" y="97155"/>
                  </a:cubicBezTo>
                  <a:cubicBezTo>
                    <a:pt x="37148" y="79058"/>
                    <a:pt x="72390" y="66675"/>
                    <a:pt x="36195" y="38100"/>
                  </a:cubicBezTo>
                  <a:cubicBezTo>
                    <a:pt x="50483" y="40958"/>
                    <a:pt x="58102" y="42863"/>
                    <a:pt x="65723" y="44767"/>
                  </a:cubicBezTo>
                  <a:cubicBezTo>
                    <a:pt x="64770" y="51435"/>
                    <a:pt x="63818" y="58102"/>
                    <a:pt x="61913" y="65722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8" name="Google Shape;1508;p20"/>
            <p:cNvSpPr/>
            <p:nvPr/>
          </p:nvSpPr>
          <p:spPr>
            <a:xfrm>
              <a:off x="3680966" y="2389821"/>
              <a:ext cx="53785" cy="130492"/>
            </a:xfrm>
            <a:custGeom>
              <a:avLst/>
              <a:gdLst/>
              <a:ahLst/>
              <a:cxnLst/>
              <a:rect l="l" t="t" r="r" b="b"/>
              <a:pathLst>
                <a:path w="53785" h="130492" extrusionOk="0">
                  <a:moveTo>
                    <a:pt x="53785" y="0"/>
                  </a:moveTo>
                  <a:cubicBezTo>
                    <a:pt x="53785" y="2858"/>
                    <a:pt x="53785" y="6668"/>
                    <a:pt x="53785" y="9525"/>
                  </a:cubicBezTo>
                  <a:cubicBezTo>
                    <a:pt x="41403" y="43815"/>
                    <a:pt x="29020" y="78105"/>
                    <a:pt x="15685" y="112395"/>
                  </a:cubicBezTo>
                  <a:cubicBezTo>
                    <a:pt x="13780" y="118110"/>
                    <a:pt x="11875" y="123825"/>
                    <a:pt x="4255" y="130493"/>
                  </a:cubicBezTo>
                  <a:cubicBezTo>
                    <a:pt x="3303" y="122873"/>
                    <a:pt x="-1459" y="113348"/>
                    <a:pt x="445" y="106680"/>
                  </a:cubicBezTo>
                  <a:cubicBezTo>
                    <a:pt x="11875" y="71438"/>
                    <a:pt x="26163" y="36195"/>
                    <a:pt x="38545" y="953"/>
                  </a:cubicBezTo>
                  <a:cubicBezTo>
                    <a:pt x="44260" y="0"/>
                    <a:pt x="49023" y="0"/>
                    <a:pt x="53785" y="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9" name="Google Shape;1509;p20"/>
            <p:cNvSpPr/>
            <p:nvPr/>
          </p:nvSpPr>
          <p:spPr>
            <a:xfrm>
              <a:off x="3570922" y="2526962"/>
              <a:ext cx="100012" cy="50501"/>
            </a:xfrm>
            <a:custGeom>
              <a:avLst/>
              <a:gdLst/>
              <a:ahLst/>
              <a:cxnLst/>
              <a:rect l="l" t="t" r="r" b="b"/>
              <a:pathLst>
                <a:path w="100012" h="50501" extrusionOk="0">
                  <a:moveTo>
                    <a:pt x="100013" y="19"/>
                  </a:moveTo>
                  <a:cubicBezTo>
                    <a:pt x="98107" y="20974"/>
                    <a:pt x="43815" y="49549"/>
                    <a:pt x="0" y="50502"/>
                  </a:cubicBezTo>
                  <a:cubicBezTo>
                    <a:pt x="34290" y="33357"/>
                    <a:pt x="58102" y="-933"/>
                    <a:pt x="100013" y="19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0" name="Google Shape;1510;p20"/>
            <p:cNvSpPr/>
            <p:nvPr/>
          </p:nvSpPr>
          <p:spPr>
            <a:xfrm>
              <a:off x="3346131" y="1668779"/>
              <a:ext cx="65722" cy="141922"/>
            </a:xfrm>
            <a:custGeom>
              <a:avLst/>
              <a:gdLst/>
              <a:ahLst/>
              <a:cxnLst/>
              <a:rect l="l" t="t" r="r" b="b"/>
              <a:pathLst>
                <a:path w="65722" h="141922" extrusionOk="0">
                  <a:moveTo>
                    <a:pt x="65723" y="3810"/>
                  </a:moveTo>
                  <a:cubicBezTo>
                    <a:pt x="46673" y="49530"/>
                    <a:pt x="27623" y="95250"/>
                    <a:pt x="8573" y="141923"/>
                  </a:cubicBezTo>
                  <a:cubicBezTo>
                    <a:pt x="5715" y="140970"/>
                    <a:pt x="2857" y="139065"/>
                    <a:pt x="0" y="138113"/>
                  </a:cubicBezTo>
                  <a:cubicBezTo>
                    <a:pt x="19050" y="92393"/>
                    <a:pt x="39053" y="45720"/>
                    <a:pt x="58103" y="0"/>
                  </a:cubicBezTo>
                  <a:cubicBezTo>
                    <a:pt x="60007" y="953"/>
                    <a:pt x="62865" y="1905"/>
                    <a:pt x="65723" y="3810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20"/>
            <p:cNvSpPr/>
            <p:nvPr/>
          </p:nvSpPr>
          <p:spPr>
            <a:xfrm>
              <a:off x="3720464" y="2297429"/>
              <a:ext cx="41910" cy="92392"/>
            </a:xfrm>
            <a:custGeom>
              <a:avLst/>
              <a:gdLst/>
              <a:ahLst/>
              <a:cxnLst/>
              <a:rect l="l" t="t" r="r" b="b"/>
              <a:pathLst>
                <a:path w="41910" h="92392" extrusionOk="0">
                  <a:moveTo>
                    <a:pt x="14288" y="92392"/>
                  </a:moveTo>
                  <a:cubicBezTo>
                    <a:pt x="9525" y="92392"/>
                    <a:pt x="4763" y="92392"/>
                    <a:pt x="0" y="92392"/>
                  </a:cubicBezTo>
                  <a:cubicBezTo>
                    <a:pt x="11430" y="61913"/>
                    <a:pt x="22860" y="30480"/>
                    <a:pt x="34290" y="0"/>
                  </a:cubicBezTo>
                  <a:cubicBezTo>
                    <a:pt x="37148" y="0"/>
                    <a:pt x="39052" y="0"/>
                    <a:pt x="41910" y="953"/>
                  </a:cubicBezTo>
                  <a:cubicBezTo>
                    <a:pt x="41910" y="10478"/>
                    <a:pt x="41910" y="20003"/>
                    <a:pt x="41910" y="30480"/>
                  </a:cubicBezTo>
                  <a:cubicBezTo>
                    <a:pt x="32385" y="50483"/>
                    <a:pt x="22860" y="71438"/>
                    <a:pt x="14288" y="92392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20"/>
            <p:cNvSpPr/>
            <p:nvPr/>
          </p:nvSpPr>
          <p:spPr>
            <a:xfrm>
              <a:off x="3649368" y="2374582"/>
              <a:ext cx="30138" cy="80009"/>
            </a:xfrm>
            <a:custGeom>
              <a:avLst/>
              <a:gdLst/>
              <a:ahLst/>
              <a:cxnLst/>
              <a:rect l="l" t="t" r="r" b="b"/>
              <a:pathLst>
                <a:path w="30138" h="80009" extrusionOk="0">
                  <a:moveTo>
                    <a:pt x="3469" y="80010"/>
                  </a:moveTo>
                  <a:cubicBezTo>
                    <a:pt x="-6056" y="59055"/>
                    <a:pt x="4421" y="30480"/>
                    <a:pt x="30139" y="0"/>
                  </a:cubicBezTo>
                  <a:cubicBezTo>
                    <a:pt x="20614" y="29527"/>
                    <a:pt x="12994" y="53340"/>
                    <a:pt x="3469" y="8001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20"/>
            <p:cNvSpPr/>
            <p:nvPr/>
          </p:nvSpPr>
          <p:spPr>
            <a:xfrm>
              <a:off x="3796664" y="2334577"/>
              <a:ext cx="26670" cy="58102"/>
            </a:xfrm>
            <a:custGeom>
              <a:avLst/>
              <a:gdLst/>
              <a:ahLst/>
              <a:cxnLst/>
              <a:rect l="l" t="t" r="r" b="b"/>
              <a:pathLst>
                <a:path w="26670" h="58102" extrusionOk="0">
                  <a:moveTo>
                    <a:pt x="0" y="58102"/>
                  </a:moveTo>
                  <a:cubicBezTo>
                    <a:pt x="952" y="51435"/>
                    <a:pt x="1905" y="43815"/>
                    <a:pt x="2858" y="37147"/>
                  </a:cubicBezTo>
                  <a:cubicBezTo>
                    <a:pt x="10477" y="24765"/>
                    <a:pt x="18098" y="12382"/>
                    <a:pt x="26670" y="0"/>
                  </a:cubicBezTo>
                  <a:lnTo>
                    <a:pt x="26670" y="0"/>
                  </a:lnTo>
                  <a:cubicBezTo>
                    <a:pt x="18098" y="18097"/>
                    <a:pt x="9525" y="38100"/>
                    <a:pt x="0" y="58102"/>
                  </a:cubicBezTo>
                  <a:close/>
                </a:path>
              </a:pathLst>
            </a:custGeom>
            <a:solidFill>
              <a:srgbClr val="DCDD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20"/>
            <p:cNvSpPr/>
            <p:nvPr/>
          </p:nvSpPr>
          <p:spPr>
            <a:xfrm>
              <a:off x="3335502" y="1819274"/>
              <a:ext cx="16344" cy="13335"/>
            </a:xfrm>
            <a:custGeom>
              <a:avLst/>
              <a:gdLst/>
              <a:ahLst/>
              <a:cxnLst/>
              <a:rect l="l" t="t" r="r" b="b"/>
              <a:pathLst>
                <a:path w="16344" h="13335" extrusionOk="0">
                  <a:moveTo>
                    <a:pt x="16344" y="8573"/>
                  </a:moveTo>
                  <a:cubicBezTo>
                    <a:pt x="12534" y="10477"/>
                    <a:pt x="8724" y="12383"/>
                    <a:pt x="3962" y="13335"/>
                  </a:cubicBezTo>
                  <a:cubicBezTo>
                    <a:pt x="3009" y="13335"/>
                    <a:pt x="-801" y="9525"/>
                    <a:pt x="152" y="9525"/>
                  </a:cubicBezTo>
                  <a:cubicBezTo>
                    <a:pt x="2057" y="5715"/>
                    <a:pt x="4914" y="2858"/>
                    <a:pt x="7772" y="0"/>
                  </a:cubicBezTo>
                  <a:cubicBezTo>
                    <a:pt x="9677" y="2858"/>
                    <a:pt x="12534" y="5715"/>
                    <a:pt x="16344" y="8573"/>
                  </a:cubicBezTo>
                  <a:close/>
                </a:path>
              </a:pathLst>
            </a:custGeom>
            <a:solidFill>
              <a:srgbClr val="BEC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20"/>
            <p:cNvSpPr/>
            <p:nvPr/>
          </p:nvSpPr>
          <p:spPr>
            <a:xfrm>
              <a:off x="3789044" y="2441257"/>
              <a:ext cx="9525" cy="6667"/>
            </a:xfrm>
            <a:custGeom>
              <a:avLst/>
              <a:gdLst/>
              <a:ahLst/>
              <a:cxnLst/>
              <a:rect l="l" t="t" r="r" b="b"/>
              <a:pathLst>
                <a:path w="9525" h="6667" extrusionOk="0">
                  <a:moveTo>
                    <a:pt x="952" y="0"/>
                  </a:moveTo>
                  <a:cubicBezTo>
                    <a:pt x="3810" y="952"/>
                    <a:pt x="6667" y="1905"/>
                    <a:pt x="9525" y="2858"/>
                  </a:cubicBezTo>
                  <a:cubicBezTo>
                    <a:pt x="9525" y="3810"/>
                    <a:pt x="8572" y="5715"/>
                    <a:pt x="8572" y="6667"/>
                  </a:cubicBezTo>
                  <a:cubicBezTo>
                    <a:pt x="5715" y="5715"/>
                    <a:pt x="2857" y="4763"/>
                    <a:pt x="0" y="3810"/>
                  </a:cubicBezTo>
                  <a:cubicBezTo>
                    <a:pt x="0" y="2858"/>
                    <a:pt x="952" y="1905"/>
                    <a:pt x="952" y="0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20"/>
            <p:cNvSpPr/>
            <p:nvPr/>
          </p:nvSpPr>
          <p:spPr>
            <a:xfrm>
              <a:off x="3878579" y="2494596"/>
              <a:ext cx="2857" cy="2857"/>
            </a:xfrm>
            <a:custGeom>
              <a:avLst/>
              <a:gdLst/>
              <a:ahLst/>
              <a:cxnLst/>
              <a:rect l="l" t="t" r="r" b="b"/>
              <a:pathLst>
                <a:path w="2857" h="2857" extrusionOk="0">
                  <a:moveTo>
                    <a:pt x="0" y="1905"/>
                  </a:moveTo>
                  <a:cubicBezTo>
                    <a:pt x="0" y="953"/>
                    <a:pt x="0" y="0"/>
                    <a:pt x="953" y="0"/>
                  </a:cubicBezTo>
                  <a:cubicBezTo>
                    <a:pt x="1905" y="0"/>
                    <a:pt x="1905" y="0"/>
                    <a:pt x="2858" y="953"/>
                  </a:cubicBezTo>
                  <a:cubicBezTo>
                    <a:pt x="2858" y="1905"/>
                    <a:pt x="2858" y="2858"/>
                    <a:pt x="1905" y="2858"/>
                  </a:cubicBezTo>
                  <a:cubicBezTo>
                    <a:pt x="1905" y="1905"/>
                    <a:pt x="953" y="1905"/>
                    <a:pt x="0" y="1905"/>
                  </a:cubicBezTo>
                  <a:close/>
                </a:path>
              </a:pathLst>
            </a:custGeom>
            <a:solidFill>
              <a:srgbClr val="989D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20"/>
            <p:cNvSpPr/>
            <p:nvPr/>
          </p:nvSpPr>
          <p:spPr>
            <a:xfrm>
              <a:off x="3823863" y="2329814"/>
              <a:ext cx="1375" cy="3809"/>
            </a:xfrm>
            <a:custGeom>
              <a:avLst/>
              <a:gdLst/>
              <a:ahLst/>
              <a:cxnLst/>
              <a:rect l="l" t="t" r="r" b="b"/>
              <a:pathLst>
                <a:path w="1375" h="3809" extrusionOk="0">
                  <a:moveTo>
                    <a:pt x="423" y="3810"/>
                  </a:moveTo>
                  <a:cubicBezTo>
                    <a:pt x="423" y="2857"/>
                    <a:pt x="1376" y="952"/>
                    <a:pt x="1376" y="0"/>
                  </a:cubicBezTo>
                  <a:cubicBezTo>
                    <a:pt x="423" y="952"/>
                    <a:pt x="423" y="1905"/>
                    <a:pt x="423" y="3810"/>
                  </a:cubicBezTo>
                  <a:cubicBezTo>
                    <a:pt x="-529" y="3810"/>
                    <a:pt x="423" y="3810"/>
                    <a:pt x="423" y="3810"/>
                  </a:cubicBezTo>
                  <a:close/>
                </a:path>
              </a:pathLst>
            </a:custGeom>
            <a:solidFill>
              <a:srgbClr val="DCDD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20"/>
            <p:cNvSpPr/>
            <p:nvPr/>
          </p:nvSpPr>
          <p:spPr>
            <a:xfrm>
              <a:off x="3800474" y="2431732"/>
              <a:ext cx="1904" cy="1904"/>
            </a:xfrm>
            <a:custGeom>
              <a:avLst/>
              <a:gdLst/>
              <a:ahLst/>
              <a:cxnLst/>
              <a:rect l="l" t="t" r="r" b="b"/>
              <a:pathLst>
                <a:path w="1904" h="1904" extrusionOk="0">
                  <a:moveTo>
                    <a:pt x="0" y="0"/>
                  </a:moveTo>
                  <a:lnTo>
                    <a:pt x="1905" y="1905"/>
                  </a:lnTo>
                  <a:lnTo>
                    <a:pt x="952" y="1905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20"/>
            <p:cNvSpPr/>
            <p:nvPr/>
          </p:nvSpPr>
          <p:spPr>
            <a:xfrm>
              <a:off x="3752849" y="2582153"/>
              <a:ext cx="150512" cy="141996"/>
            </a:xfrm>
            <a:custGeom>
              <a:avLst/>
              <a:gdLst/>
              <a:ahLst/>
              <a:cxnLst/>
              <a:rect l="l" t="t" r="r" b="b"/>
              <a:pathLst>
                <a:path w="150512" h="141996" extrusionOk="0">
                  <a:moveTo>
                    <a:pt x="74295" y="74"/>
                  </a:moveTo>
                  <a:cubicBezTo>
                    <a:pt x="128588" y="-1831"/>
                    <a:pt x="149542" y="33411"/>
                    <a:pt x="150495" y="69606"/>
                  </a:cubicBezTo>
                  <a:cubicBezTo>
                    <a:pt x="151448" y="109611"/>
                    <a:pt x="113348" y="141996"/>
                    <a:pt x="67627" y="141996"/>
                  </a:cubicBezTo>
                  <a:cubicBezTo>
                    <a:pt x="29527" y="141996"/>
                    <a:pt x="0" y="111516"/>
                    <a:pt x="0" y="70559"/>
                  </a:cubicBezTo>
                  <a:cubicBezTo>
                    <a:pt x="0" y="30554"/>
                    <a:pt x="31433" y="74"/>
                    <a:pt x="74295" y="74"/>
                  </a:cubicBezTo>
                  <a:close/>
                  <a:moveTo>
                    <a:pt x="122873" y="77226"/>
                  </a:moveTo>
                  <a:cubicBezTo>
                    <a:pt x="126683" y="39126"/>
                    <a:pt x="97155" y="22934"/>
                    <a:pt x="60960" y="15314"/>
                  </a:cubicBezTo>
                  <a:cubicBezTo>
                    <a:pt x="43815" y="11504"/>
                    <a:pt x="25717" y="36269"/>
                    <a:pt x="25717" y="59129"/>
                  </a:cubicBezTo>
                  <a:cubicBezTo>
                    <a:pt x="24765" y="95324"/>
                    <a:pt x="50483" y="124851"/>
                    <a:pt x="83820" y="125804"/>
                  </a:cubicBezTo>
                  <a:cubicBezTo>
                    <a:pt x="104775" y="127709"/>
                    <a:pt x="121920" y="105801"/>
                    <a:pt x="122873" y="77226"/>
                  </a:cubicBezTo>
                  <a:close/>
                </a:path>
              </a:pathLst>
            </a:custGeom>
            <a:solidFill>
              <a:srgbClr val="100E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20"/>
            <p:cNvSpPr/>
            <p:nvPr/>
          </p:nvSpPr>
          <p:spPr>
            <a:xfrm>
              <a:off x="3423205" y="1428749"/>
              <a:ext cx="55494" cy="65722"/>
            </a:xfrm>
            <a:custGeom>
              <a:avLst/>
              <a:gdLst/>
              <a:ahLst/>
              <a:cxnLst/>
              <a:rect l="l" t="t" r="r" b="b"/>
              <a:pathLst>
                <a:path w="55494" h="65722" extrusionOk="0">
                  <a:moveTo>
                    <a:pt x="79" y="27623"/>
                  </a:moveTo>
                  <a:cubicBezTo>
                    <a:pt x="-874" y="9525"/>
                    <a:pt x="6746" y="0"/>
                    <a:pt x="25796" y="0"/>
                  </a:cubicBezTo>
                  <a:cubicBezTo>
                    <a:pt x="45799" y="0"/>
                    <a:pt x="54371" y="11430"/>
                    <a:pt x="55324" y="28575"/>
                  </a:cubicBezTo>
                  <a:cubicBezTo>
                    <a:pt x="57229" y="49530"/>
                    <a:pt x="42941" y="65723"/>
                    <a:pt x="25796" y="65723"/>
                  </a:cubicBezTo>
                  <a:cubicBezTo>
                    <a:pt x="11509" y="65723"/>
                    <a:pt x="79" y="49530"/>
                    <a:pt x="79" y="27623"/>
                  </a:cubicBezTo>
                  <a:close/>
                </a:path>
              </a:pathLst>
            </a:custGeom>
            <a:solidFill>
              <a:srgbClr val="100E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20"/>
            <p:cNvSpPr/>
            <p:nvPr/>
          </p:nvSpPr>
          <p:spPr>
            <a:xfrm>
              <a:off x="3778541" y="2598015"/>
              <a:ext cx="97512" cy="110893"/>
            </a:xfrm>
            <a:custGeom>
              <a:avLst/>
              <a:gdLst/>
              <a:ahLst/>
              <a:cxnLst/>
              <a:rect l="l" t="t" r="r" b="b"/>
              <a:pathLst>
                <a:path w="97512" h="110893" extrusionOk="0">
                  <a:moveTo>
                    <a:pt x="97181" y="61364"/>
                  </a:moveTo>
                  <a:cubicBezTo>
                    <a:pt x="96228" y="89939"/>
                    <a:pt x="80036" y="110894"/>
                    <a:pt x="58128" y="110894"/>
                  </a:cubicBezTo>
                  <a:cubicBezTo>
                    <a:pt x="24791" y="109941"/>
                    <a:pt x="-927" y="80414"/>
                    <a:pt x="26" y="44219"/>
                  </a:cubicBezTo>
                  <a:cubicBezTo>
                    <a:pt x="26" y="20406"/>
                    <a:pt x="18123" y="-3406"/>
                    <a:pt x="35268" y="404"/>
                  </a:cubicBezTo>
                  <a:cubicBezTo>
                    <a:pt x="71463" y="7071"/>
                    <a:pt x="100991" y="23264"/>
                    <a:pt x="97181" y="61364"/>
                  </a:cubicBezTo>
                  <a:close/>
                  <a:moveTo>
                    <a:pt x="19076" y="38504"/>
                  </a:moveTo>
                  <a:cubicBezTo>
                    <a:pt x="7646" y="57554"/>
                    <a:pt x="16218" y="81366"/>
                    <a:pt x="38126" y="90891"/>
                  </a:cubicBezTo>
                  <a:cubicBezTo>
                    <a:pt x="31458" y="72794"/>
                    <a:pt x="24791" y="54696"/>
                    <a:pt x="19076" y="38504"/>
                  </a:cubicBezTo>
                  <a:close/>
                  <a:moveTo>
                    <a:pt x="23838" y="23264"/>
                  </a:moveTo>
                  <a:cubicBezTo>
                    <a:pt x="25743" y="25169"/>
                    <a:pt x="26696" y="26121"/>
                    <a:pt x="28601" y="28026"/>
                  </a:cubicBezTo>
                  <a:cubicBezTo>
                    <a:pt x="30506" y="26121"/>
                    <a:pt x="33363" y="24216"/>
                    <a:pt x="35268" y="22311"/>
                  </a:cubicBezTo>
                  <a:cubicBezTo>
                    <a:pt x="34316" y="21359"/>
                    <a:pt x="32411" y="19454"/>
                    <a:pt x="31458" y="18501"/>
                  </a:cubicBezTo>
                  <a:cubicBezTo>
                    <a:pt x="28601" y="19454"/>
                    <a:pt x="25743" y="21359"/>
                    <a:pt x="23838" y="23264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20"/>
            <p:cNvSpPr/>
            <p:nvPr/>
          </p:nvSpPr>
          <p:spPr>
            <a:xfrm>
              <a:off x="3792365" y="2636519"/>
              <a:ext cx="24301" cy="52387"/>
            </a:xfrm>
            <a:custGeom>
              <a:avLst/>
              <a:gdLst/>
              <a:ahLst/>
              <a:cxnLst/>
              <a:rect l="l" t="t" r="r" b="b"/>
              <a:pathLst>
                <a:path w="24301" h="52387" extrusionOk="0">
                  <a:moveTo>
                    <a:pt x="5251" y="0"/>
                  </a:moveTo>
                  <a:cubicBezTo>
                    <a:pt x="10966" y="16192"/>
                    <a:pt x="17634" y="34290"/>
                    <a:pt x="24301" y="52388"/>
                  </a:cubicBezTo>
                  <a:cubicBezTo>
                    <a:pt x="1441" y="42863"/>
                    <a:pt x="-6179" y="19050"/>
                    <a:pt x="5251" y="0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20"/>
            <p:cNvSpPr/>
            <p:nvPr/>
          </p:nvSpPr>
          <p:spPr>
            <a:xfrm>
              <a:off x="3802379" y="2615564"/>
              <a:ext cx="11430" cy="9525"/>
            </a:xfrm>
            <a:custGeom>
              <a:avLst/>
              <a:gdLst/>
              <a:ahLst/>
              <a:cxnLst/>
              <a:rect l="l" t="t" r="r" b="b"/>
              <a:pathLst>
                <a:path w="11430" h="9525" extrusionOk="0">
                  <a:moveTo>
                    <a:pt x="0" y="5715"/>
                  </a:moveTo>
                  <a:cubicBezTo>
                    <a:pt x="2858" y="3810"/>
                    <a:pt x="4763" y="1905"/>
                    <a:pt x="7620" y="0"/>
                  </a:cubicBezTo>
                  <a:cubicBezTo>
                    <a:pt x="8573" y="952"/>
                    <a:pt x="10478" y="2857"/>
                    <a:pt x="11430" y="3810"/>
                  </a:cubicBezTo>
                  <a:cubicBezTo>
                    <a:pt x="9525" y="5715"/>
                    <a:pt x="6668" y="7620"/>
                    <a:pt x="4763" y="9525"/>
                  </a:cubicBezTo>
                  <a:cubicBezTo>
                    <a:pt x="2858" y="9525"/>
                    <a:pt x="953" y="7620"/>
                    <a:pt x="0" y="5715"/>
                  </a:cubicBezTo>
                  <a:close/>
                </a:path>
              </a:pathLst>
            </a:custGeom>
            <a:solidFill>
              <a:srgbClr val="B4B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58FD5839-F6B6-4AD3-972A-4773AECF500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8945" y="3425640"/>
            <a:ext cx="1296550" cy="49257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2557E6B-A8A3-4B95-AEB1-7EAD56DB8E8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3220" y="3766770"/>
            <a:ext cx="1439723" cy="44816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031893D-06F7-42A5-857C-B4A14183C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5688" y="4194125"/>
            <a:ext cx="1429047" cy="440995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CAC6F4C1-1569-4D36-A99A-752D239CFF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0782" y="2599843"/>
            <a:ext cx="2535638" cy="2246557"/>
          </a:xfrm>
          <a:prstGeom prst="rect">
            <a:avLst/>
          </a:prstGeom>
        </p:spPr>
      </p:pic>
      <p:pic>
        <p:nvPicPr>
          <p:cNvPr id="24" name="رسم 23" descr="بداية مع تعبئة خالصة">
            <a:hlinkClick r:id="rId13" action="ppaction://hlinksldjump"/>
            <a:extLst>
              <a:ext uri="{FF2B5EF4-FFF2-40B4-BE49-F238E27FC236}">
                <a16:creationId xmlns:a16="http://schemas.microsoft.com/office/drawing/2014/main" id="{25C4CCD1-4011-4F5A-9AC6-417AA84147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65027" y="3027038"/>
            <a:ext cx="914400" cy="914400"/>
          </a:xfrm>
          <a:prstGeom prst="rect">
            <a:avLst/>
          </a:prstGeom>
        </p:spPr>
      </p:pic>
      <p:pic>
        <p:nvPicPr>
          <p:cNvPr id="485" name="Picture 2" descr="نتيجة الصورة لـ جيوجبرا">
            <a:extLst>
              <a:ext uri="{FF2B5EF4-FFF2-40B4-BE49-F238E27FC236}">
                <a16:creationId xmlns:a16="http://schemas.microsoft.com/office/drawing/2014/main" id="{68198744-9927-43DC-9BCF-B718057F3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648" y="2548641"/>
            <a:ext cx="1055042" cy="106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1" name="Google Shape;1651;p21"/>
          <p:cNvGrpSpPr/>
          <p:nvPr/>
        </p:nvGrpSpPr>
        <p:grpSpPr>
          <a:xfrm>
            <a:off x="7759814" y="486270"/>
            <a:ext cx="459192" cy="459172"/>
            <a:chOff x="4684395" y="1496637"/>
            <a:chExt cx="612256" cy="610358"/>
          </a:xfrm>
        </p:grpSpPr>
        <p:sp>
          <p:nvSpPr>
            <p:cNvPr id="1652" name="Google Shape;1652;p21"/>
            <p:cNvSpPr/>
            <p:nvPr/>
          </p:nvSpPr>
          <p:spPr>
            <a:xfrm>
              <a:off x="4684395" y="1496637"/>
              <a:ext cx="612256" cy="610358"/>
            </a:xfrm>
            <a:custGeom>
              <a:avLst/>
              <a:gdLst/>
              <a:ahLst/>
              <a:cxnLst/>
              <a:rect l="l" t="t" r="r" b="b"/>
              <a:pathLst>
                <a:path w="612256" h="610358" extrusionOk="0">
                  <a:moveTo>
                    <a:pt x="0" y="401695"/>
                  </a:moveTo>
                  <a:cubicBezTo>
                    <a:pt x="9525" y="390265"/>
                    <a:pt x="16192" y="379788"/>
                    <a:pt x="23813" y="371215"/>
                  </a:cubicBezTo>
                  <a:cubicBezTo>
                    <a:pt x="60008" y="331210"/>
                    <a:pt x="97155" y="292158"/>
                    <a:pt x="132397" y="251200"/>
                  </a:cubicBezTo>
                  <a:cubicBezTo>
                    <a:pt x="138113" y="244533"/>
                    <a:pt x="141922" y="230245"/>
                    <a:pt x="140017" y="221673"/>
                  </a:cubicBezTo>
                  <a:cubicBezTo>
                    <a:pt x="125730" y="159760"/>
                    <a:pt x="109538" y="98800"/>
                    <a:pt x="94297" y="36888"/>
                  </a:cubicBezTo>
                  <a:cubicBezTo>
                    <a:pt x="85725" y="4503"/>
                    <a:pt x="93345" y="-4070"/>
                    <a:pt x="126683" y="1645"/>
                  </a:cubicBezTo>
                  <a:cubicBezTo>
                    <a:pt x="145733" y="5455"/>
                    <a:pt x="163830" y="11170"/>
                    <a:pt x="180975" y="19743"/>
                  </a:cubicBezTo>
                  <a:cubicBezTo>
                    <a:pt x="228600" y="43555"/>
                    <a:pt x="274320" y="69273"/>
                    <a:pt x="323850" y="95943"/>
                  </a:cubicBezTo>
                  <a:cubicBezTo>
                    <a:pt x="354330" y="75940"/>
                    <a:pt x="388620" y="54033"/>
                    <a:pt x="421958" y="33078"/>
                  </a:cubicBezTo>
                  <a:cubicBezTo>
                    <a:pt x="436245" y="23553"/>
                    <a:pt x="451485" y="14028"/>
                    <a:pt x="466725" y="7360"/>
                  </a:cubicBezTo>
                  <a:cubicBezTo>
                    <a:pt x="498158" y="-6927"/>
                    <a:pt x="514350" y="4503"/>
                    <a:pt x="508635" y="38793"/>
                  </a:cubicBezTo>
                  <a:cubicBezTo>
                    <a:pt x="501015" y="86418"/>
                    <a:pt x="492442" y="134043"/>
                    <a:pt x="480060" y="179763"/>
                  </a:cubicBezTo>
                  <a:cubicBezTo>
                    <a:pt x="473392" y="205480"/>
                    <a:pt x="481965" y="219768"/>
                    <a:pt x="499110" y="235008"/>
                  </a:cubicBezTo>
                  <a:cubicBezTo>
                    <a:pt x="520065" y="252153"/>
                    <a:pt x="540068" y="269298"/>
                    <a:pt x="560070" y="288348"/>
                  </a:cubicBezTo>
                  <a:cubicBezTo>
                    <a:pt x="574358" y="301683"/>
                    <a:pt x="586740" y="315970"/>
                    <a:pt x="598170" y="331210"/>
                  </a:cubicBezTo>
                  <a:cubicBezTo>
                    <a:pt x="620077" y="361690"/>
                    <a:pt x="618173" y="367405"/>
                    <a:pt x="580073" y="375978"/>
                  </a:cubicBezTo>
                  <a:cubicBezTo>
                    <a:pt x="533400" y="385503"/>
                    <a:pt x="485775" y="395028"/>
                    <a:pt x="438150" y="401695"/>
                  </a:cubicBezTo>
                  <a:cubicBezTo>
                    <a:pt x="421958" y="403600"/>
                    <a:pt x="414337" y="410268"/>
                    <a:pt x="409575" y="424555"/>
                  </a:cubicBezTo>
                  <a:cubicBezTo>
                    <a:pt x="396240" y="464560"/>
                    <a:pt x="383858" y="504565"/>
                    <a:pt x="370523" y="544570"/>
                  </a:cubicBezTo>
                  <a:cubicBezTo>
                    <a:pt x="365760" y="557905"/>
                    <a:pt x="363855" y="573145"/>
                    <a:pt x="356235" y="585528"/>
                  </a:cubicBezTo>
                  <a:cubicBezTo>
                    <a:pt x="349567" y="596005"/>
                    <a:pt x="339090" y="609340"/>
                    <a:pt x="329565" y="610293"/>
                  </a:cubicBezTo>
                  <a:cubicBezTo>
                    <a:pt x="318135" y="611245"/>
                    <a:pt x="300990" y="601720"/>
                    <a:pt x="295275" y="592195"/>
                  </a:cubicBezTo>
                  <a:cubicBezTo>
                    <a:pt x="271462" y="553143"/>
                    <a:pt x="249555" y="512185"/>
                    <a:pt x="229552" y="470275"/>
                  </a:cubicBezTo>
                  <a:cubicBezTo>
                    <a:pt x="215265" y="439795"/>
                    <a:pt x="196215" y="430270"/>
                    <a:pt x="162877" y="428365"/>
                  </a:cubicBezTo>
                  <a:cubicBezTo>
                    <a:pt x="112395" y="426460"/>
                    <a:pt x="62865" y="416935"/>
                    <a:pt x="12383" y="411220"/>
                  </a:cubicBezTo>
                  <a:cubicBezTo>
                    <a:pt x="9525" y="408363"/>
                    <a:pt x="7620" y="406458"/>
                    <a:pt x="0" y="401695"/>
                  </a:cubicBezTo>
                  <a:close/>
                  <a:moveTo>
                    <a:pt x="149542" y="30220"/>
                  </a:moveTo>
                  <a:cubicBezTo>
                    <a:pt x="142875" y="26410"/>
                    <a:pt x="136208" y="22600"/>
                    <a:pt x="125730" y="16885"/>
                  </a:cubicBezTo>
                  <a:cubicBezTo>
                    <a:pt x="146685" y="98800"/>
                    <a:pt x="165735" y="175000"/>
                    <a:pt x="181927" y="241675"/>
                  </a:cubicBezTo>
                  <a:cubicBezTo>
                    <a:pt x="132397" y="295968"/>
                    <a:pt x="87630" y="344545"/>
                    <a:pt x="42863" y="394075"/>
                  </a:cubicBezTo>
                  <a:cubicBezTo>
                    <a:pt x="43815" y="397885"/>
                    <a:pt x="45720" y="400743"/>
                    <a:pt x="46672" y="404553"/>
                  </a:cubicBezTo>
                  <a:cubicBezTo>
                    <a:pt x="95250" y="406458"/>
                    <a:pt x="143827" y="408363"/>
                    <a:pt x="192405" y="409315"/>
                  </a:cubicBezTo>
                  <a:cubicBezTo>
                    <a:pt x="223837" y="409315"/>
                    <a:pt x="244792" y="421698"/>
                    <a:pt x="258127" y="451225"/>
                  </a:cubicBezTo>
                  <a:cubicBezTo>
                    <a:pt x="277177" y="492183"/>
                    <a:pt x="299085" y="531235"/>
                    <a:pt x="322898" y="576955"/>
                  </a:cubicBezTo>
                  <a:cubicBezTo>
                    <a:pt x="340042" y="523615"/>
                    <a:pt x="353377" y="476943"/>
                    <a:pt x="370523" y="431223"/>
                  </a:cubicBezTo>
                  <a:cubicBezTo>
                    <a:pt x="376237" y="415030"/>
                    <a:pt x="389573" y="400743"/>
                    <a:pt x="399098" y="386455"/>
                  </a:cubicBezTo>
                  <a:cubicBezTo>
                    <a:pt x="457200" y="378835"/>
                    <a:pt x="516255" y="370263"/>
                    <a:pt x="581977" y="361690"/>
                  </a:cubicBezTo>
                  <a:cubicBezTo>
                    <a:pt x="565785" y="340735"/>
                    <a:pt x="557212" y="326448"/>
                    <a:pt x="545783" y="315970"/>
                  </a:cubicBezTo>
                  <a:cubicBezTo>
                    <a:pt x="519112" y="290253"/>
                    <a:pt x="491490" y="266440"/>
                    <a:pt x="463867" y="242628"/>
                  </a:cubicBezTo>
                  <a:cubicBezTo>
                    <a:pt x="444817" y="226435"/>
                    <a:pt x="436245" y="208338"/>
                    <a:pt x="443865" y="181668"/>
                  </a:cubicBezTo>
                  <a:cubicBezTo>
                    <a:pt x="456248" y="133090"/>
                    <a:pt x="464820" y="84513"/>
                    <a:pt x="476250" y="30220"/>
                  </a:cubicBezTo>
                  <a:cubicBezTo>
                    <a:pt x="463867" y="37840"/>
                    <a:pt x="457200" y="41650"/>
                    <a:pt x="449580" y="46413"/>
                  </a:cubicBezTo>
                  <a:cubicBezTo>
                    <a:pt x="416242" y="67368"/>
                    <a:pt x="383858" y="91180"/>
                    <a:pt x="349567" y="109278"/>
                  </a:cubicBezTo>
                  <a:cubicBezTo>
                    <a:pt x="335280" y="116898"/>
                    <a:pt x="312420" y="119755"/>
                    <a:pt x="299085" y="113088"/>
                  </a:cubicBezTo>
                  <a:cubicBezTo>
                    <a:pt x="247650" y="86418"/>
                    <a:pt x="199073" y="57843"/>
                    <a:pt x="149542" y="30220"/>
                  </a:cubicBezTo>
                  <a:close/>
                </a:path>
              </a:pathLst>
            </a:custGeom>
            <a:solidFill>
              <a:srgbClr val="18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21"/>
            <p:cNvSpPr/>
            <p:nvPr/>
          </p:nvSpPr>
          <p:spPr>
            <a:xfrm>
              <a:off x="4810125" y="1524000"/>
              <a:ext cx="455294" cy="452437"/>
            </a:xfrm>
            <a:custGeom>
              <a:avLst/>
              <a:gdLst/>
              <a:ahLst/>
              <a:cxnLst/>
              <a:rect l="l" t="t" r="r" b="b"/>
              <a:pathLst>
                <a:path w="455294" h="452437" extrusionOk="0">
                  <a:moveTo>
                    <a:pt x="23813" y="2857"/>
                  </a:moveTo>
                  <a:cubicBezTo>
                    <a:pt x="73343" y="29528"/>
                    <a:pt x="120968" y="59055"/>
                    <a:pt x="172403" y="82868"/>
                  </a:cubicBezTo>
                  <a:cubicBezTo>
                    <a:pt x="185738" y="89535"/>
                    <a:pt x="208597" y="86678"/>
                    <a:pt x="222885" y="79057"/>
                  </a:cubicBezTo>
                  <a:cubicBezTo>
                    <a:pt x="258128" y="60960"/>
                    <a:pt x="289560" y="38100"/>
                    <a:pt x="322897" y="16193"/>
                  </a:cubicBezTo>
                  <a:cubicBezTo>
                    <a:pt x="329565" y="11430"/>
                    <a:pt x="337185" y="7620"/>
                    <a:pt x="349568" y="0"/>
                  </a:cubicBezTo>
                  <a:cubicBezTo>
                    <a:pt x="338138" y="54293"/>
                    <a:pt x="329565" y="103823"/>
                    <a:pt x="317182" y="151448"/>
                  </a:cubicBezTo>
                  <a:cubicBezTo>
                    <a:pt x="310515" y="178118"/>
                    <a:pt x="318135" y="196215"/>
                    <a:pt x="337185" y="212408"/>
                  </a:cubicBezTo>
                  <a:cubicBezTo>
                    <a:pt x="364807" y="236220"/>
                    <a:pt x="392430" y="260985"/>
                    <a:pt x="419100" y="285750"/>
                  </a:cubicBezTo>
                  <a:cubicBezTo>
                    <a:pt x="430530" y="297180"/>
                    <a:pt x="439103" y="310515"/>
                    <a:pt x="455295" y="331470"/>
                  </a:cubicBezTo>
                  <a:cubicBezTo>
                    <a:pt x="388620" y="340995"/>
                    <a:pt x="330518" y="348615"/>
                    <a:pt x="272415" y="356235"/>
                  </a:cubicBezTo>
                  <a:cubicBezTo>
                    <a:pt x="271463" y="351473"/>
                    <a:pt x="270510" y="345758"/>
                    <a:pt x="268605" y="340043"/>
                  </a:cubicBezTo>
                  <a:cubicBezTo>
                    <a:pt x="247650" y="351473"/>
                    <a:pt x="226695" y="359093"/>
                    <a:pt x="220980" y="384810"/>
                  </a:cubicBezTo>
                  <a:cubicBezTo>
                    <a:pt x="216218" y="403860"/>
                    <a:pt x="208597" y="422910"/>
                    <a:pt x="200978" y="441008"/>
                  </a:cubicBezTo>
                  <a:cubicBezTo>
                    <a:pt x="199072" y="445770"/>
                    <a:pt x="191453" y="452438"/>
                    <a:pt x="187643" y="452438"/>
                  </a:cubicBezTo>
                  <a:cubicBezTo>
                    <a:pt x="182880" y="452438"/>
                    <a:pt x="177165" y="444817"/>
                    <a:pt x="174307" y="440055"/>
                  </a:cubicBezTo>
                  <a:cubicBezTo>
                    <a:pt x="166688" y="424815"/>
                    <a:pt x="161925" y="407670"/>
                    <a:pt x="151447" y="394335"/>
                  </a:cubicBezTo>
                  <a:cubicBezTo>
                    <a:pt x="134303" y="371475"/>
                    <a:pt x="116205" y="345758"/>
                    <a:pt x="93345" y="330518"/>
                  </a:cubicBezTo>
                  <a:cubicBezTo>
                    <a:pt x="82868" y="323850"/>
                    <a:pt x="59055" y="340995"/>
                    <a:pt x="40005" y="344805"/>
                  </a:cubicBezTo>
                  <a:cubicBezTo>
                    <a:pt x="27622" y="347663"/>
                    <a:pt x="14288" y="347663"/>
                    <a:pt x="1905" y="348615"/>
                  </a:cubicBezTo>
                  <a:cubicBezTo>
                    <a:pt x="953" y="345758"/>
                    <a:pt x="0" y="341948"/>
                    <a:pt x="0" y="339090"/>
                  </a:cubicBezTo>
                  <a:cubicBezTo>
                    <a:pt x="17145" y="327660"/>
                    <a:pt x="33338" y="317183"/>
                    <a:pt x="50482" y="305753"/>
                  </a:cubicBezTo>
                  <a:cubicBezTo>
                    <a:pt x="40005" y="284798"/>
                    <a:pt x="38100" y="280988"/>
                    <a:pt x="58103" y="261938"/>
                  </a:cubicBezTo>
                  <a:cubicBezTo>
                    <a:pt x="107632" y="217170"/>
                    <a:pt x="86678" y="178118"/>
                    <a:pt x="63818" y="133350"/>
                  </a:cubicBezTo>
                  <a:cubicBezTo>
                    <a:pt x="41910" y="93345"/>
                    <a:pt x="32385" y="48578"/>
                    <a:pt x="23813" y="2857"/>
                  </a:cubicBezTo>
                  <a:close/>
                </a:path>
              </a:pathLst>
            </a:custGeom>
            <a:solidFill>
              <a:srgbClr val="FAD8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4" name="Google Shape;1654;p21"/>
            <p:cNvSpPr/>
            <p:nvPr/>
          </p:nvSpPr>
          <p:spPr>
            <a:xfrm>
              <a:off x="4725352" y="1512569"/>
              <a:ext cx="356234" cy="560069"/>
            </a:xfrm>
            <a:custGeom>
              <a:avLst/>
              <a:gdLst/>
              <a:ahLst/>
              <a:cxnLst/>
              <a:rect l="l" t="t" r="r" b="b"/>
              <a:pathLst>
                <a:path w="356234" h="560069" extrusionOk="0">
                  <a:moveTo>
                    <a:pt x="108585" y="14288"/>
                  </a:moveTo>
                  <a:cubicBezTo>
                    <a:pt x="117157" y="60008"/>
                    <a:pt x="125730" y="104775"/>
                    <a:pt x="147638" y="146685"/>
                  </a:cubicBezTo>
                  <a:cubicBezTo>
                    <a:pt x="170497" y="191453"/>
                    <a:pt x="191453" y="230505"/>
                    <a:pt x="141922" y="275273"/>
                  </a:cubicBezTo>
                  <a:cubicBezTo>
                    <a:pt x="121920" y="293370"/>
                    <a:pt x="124778" y="297180"/>
                    <a:pt x="134303" y="319088"/>
                  </a:cubicBezTo>
                  <a:cubicBezTo>
                    <a:pt x="117157" y="330518"/>
                    <a:pt x="100965" y="340995"/>
                    <a:pt x="83820" y="352425"/>
                  </a:cubicBezTo>
                  <a:cubicBezTo>
                    <a:pt x="84772" y="355283"/>
                    <a:pt x="85725" y="359093"/>
                    <a:pt x="85725" y="361950"/>
                  </a:cubicBezTo>
                  <a:cubicBezTo>
                    <a:pt x="98107" y="360998"/>
                    <a:pt x="111442" y="360998"/>
                    <a:pt x="123825" y="358140"/>
                  </a:cubicBezTo>
                  <a:cubicBezTo>
                    <a:pt x="141922" y="353378"/>
                    <a:pt x="166688" y="337185"/>
                    <a:pt x="177165" y="343853"/>
                  </a:cubicBezTo>
                  <a:cubicBezTo>
                    <a:pt x="200978" y="359093"/>
                    <a:pt x="218122" y="383858"/>
                    <a:pt x="235267" y="407670"/>
                  </a:cubicBezTo>
                  <a:cubicBezTo>
                    <a:pt x="245745" y="421005"/>
                    <a:pt x="249555" y="439103"/>
                    <a:pt x="258128" y="453390"/>
                  </a:cubicBezTo>
                  <a:cubicBezTo>
                    <a:pt x="260985" y="459105"/>
                    <a:pt x="266700" y="465772"/>
                    <a:pt x="271463" y="465772"/>
                  </a:cubicBezTo>
                  <a:cubicBezTo>
                    <a:pt x="276225" y="465772"/>
                    <a:pt x="282892" y="459105"/>
                    <a:pt x="284797" y="454343"/>
                  </a:cubicBezTo>
                  <a:cubicBezTo>
                    <a:pt x="292417" y="436245"/>
                    <a:pt x="300038" y="417195"/>
                    <a:pt x="304800" y="398145"/>
                  </a:cubicBezTo>
                  <a:cubicBezTo>
                    <a:pt x="310515" y="372428"/>
                    <a:pt x="332422" y="365760"/>
                    <a:pt x="352425" y="353378"/>
                  </a:cubicBezTo>
                  <a:cubicBezTo>
                    <a:pt x="353378" y="359093"/>
                    <a:pt x="354330" y="363855"/>
                    <a:pt x="356235" y="369570"/>
                  </a:cubicBezTo>
                  <a:cubicBezTo>
                    <a:pt x="346710" y="384810"/>
                    <a:pt x="333375" y="398145"/>
                    <a:pt x="327660" y="414338"/>
                  </a:cubicBezTo>
                  <a:cubicBezTo>
                    <a:pt x="311467" y="460058"/>
                    <a:pt x="297180" y="506730"/>
                    <a:pt x="280035" y="560070"/>
                  </a:cubicBezTo>
                  <a:cubicBezTo>
                    <a:pt x="256222" y="514350"/>
                    <a:pt x="234315" y="475297"/>
                    <a:pt x="215265" y="434340"/>
                  </a:cubicBezTo>
                  <a:cubicBezTo>
                    <a:pt x="201930" y="404813"/>
                    <a:pt x="180975" y="393383"/>
                    <a:pt x="149542" y="392430"/>
                  </a:cubicBezTo>
                  <a:cubicBezTo>
                    <a:pt x="100965" y="392430"/>
                    <a:pt x="52388" y="389573"/>
                    <a:pt x="3810" y="387668"/>
                  </a:cubicBezTo>
                  <a:cubicBezTo>
                    <a:pt x="2857" y="383858"/>
                    <a:pt x="952" y="381000"/>
                    <a:pt x="0" y="377190"/>
                  </a:cubicBezTo>
                  <a:cubicBezTo>
                    <a:pt x="44767" y="328613"/>
                    <a:pt x="89535" y="279083"/>
                    <a:pt x="139065" y="224790"/>
                  </a:cubicBezTo>
                  <a:cubicBezTo>
                    <a:pt x="122872" y="158115"/>
                    <a:pt x="102870" y="81915"/>
                    <a:pt x="82867" y="0"/>
                  </a:cubicBezTo>
                  <a:cubicBezTo>
                    <a:pt x="95250" y="7620"/>
                    <a:pt x="101917" y="11430"/>
                    <a:pt x="108585" y="14288"/>
                  </a:cubicBezTo>
                  <a:close/>
                </a:path>
              </a:pathLst>
            </a:custGeom>
            <a:solidFill>
              <a:srgbClr val="C1A0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5" name="Google Shape;1655;p21"/>
          <p:cNvGrpSpPr/>
          <p:nvPr/>
        </p:nvGrpSpPr>
        <p:grpSpPr>
          <a:xfrm>
            <a:off x="160129" y="3830447"/>
            <a:ext cx="684981" cy="920734"/>
            <a:chOff x="5369593" y="1618297"/>
            <a:chExt cx="1286107" cy="1723575"/>
          </a:xfrm>
        </p:grpSpPr>
        <p:sp>
          <p:nvSpPr>
            <p:cNvPr id="1656" name="Google Shape;1656;p21"/>
            <p:cNvSpPr/>
            <p:nvPr/>
          </p:nvSpPr>
          <p:spPr>
            <a:xfrm>
              <a:off x="5369593" y="1618297"/>
              <a:ext cx="1286107" cy="1432560"/>
            </a:xfrm>
            <a:custGeom>
              <a:avLst/>
              <a:gdLst/>
              <a:ahLst/>
              <a:cxnLst/>
              <a:rect l="l" t="t" r="r" b="b"/>
              <a:pathLst>
                <a:path w="1286107" h="1432560" extrusionOk="0">
                  <a:moveTo>
                    <a:pt x="689260" y="1432560"/>
                  </a:moveTo>
                  <a:cubicBezTo>
                    <a:pt x="514000" y="1419225"/>
                    <a:pt x="357789" y="1357313"/>
                    <a:pt x="225392" y="1239203"/>
                  </a:cubicBezTo>
                  <a:cubicBezTo>
                    <a:pt x="104425" y="1131570"/>
                    <a:pt x="35844" y="996315"/>
                    <a:pt x="13937" y="836295"/>
                  </a:cubicBezTo>
                  <a:cubicBezTo>
                    <a:pt x="602" y="739140"/>
                    <a:pt x="-7971" y="641985"/>
                    <a:pt x="11079" y="545783"/>
                  </a:cubicBezTo>
                  <a:cubicBezTo>
                    <a:pt x="35844" y="422910"/>
                    <a:pt x="102519" y="322898"/>
                    <a:pt x="186339" y="232410"/>
                  </a:cubicBezTo>
                  <a:cubicBezTo>
                    <a:pt x="250157" y="163830"/>
                    <a:pt x="325404" y="111442"/>
                    <a:pt x="408272" y="68580"/>
                  </a:cubicBezTo>
                  <a:cubicBezTo>
                    <a:pt x="459707" y="41910"/>
                    <a:pt x="511142" y="20003"/>
                    <a:pt x="566387" y="2858"/>
                  </a:cubicBezTo>
                  <a:cubicBezTo>
                    <a:pt x="578770" y="-953"/>
                    <a:pt x="593057" y="953"/>
                    <a:pt x="605439" y="0"/>
                  </a:cubicBezTo>
                  <a:cubicBezTo>
                    <a:pt x="606392" y="2858"/>
                    <a:pt x="606392" y="5715"/>
                    <a:pt x="607345" y="8572"/>
                  </a:cubicBezTo>
                  <a:cubicBezTo>
                    <a:pt x="570197" y="22860"/>
                    <a:pt x="533050" y="36195"/>
                    <a:pt x="493045" y="51435"/>
                  </a:cubicBezTo>
                  <a:cubicBezTo>
                    <a:pt x="514952" y="100013"/>
                    <a:pt x="535907" y="146685"/>
                    <a:pt x="554957" y="185738"/>
                  </a:cubicBezTo>
                  <a:cubicBezTo>
                    <a:pt x="626395" y="183833"/>
                    <a:pt x="694022" y="180023"/>
                    <a:pt x="761650" y="180975"/>
                  </a:cubicBezTo>
                  <a:cubicBezTo>
                    <a:pt x="974057" y="182880"/>
                    <a:pt x="1164557" y="316230"/>
                    <a:pt x="1249329" y="531495"/>
                  </a:cubicBezTo>
                  <a:cubicBezTo>
                    <a:pt x="1297907" y="655320"/>
                    <a:pt x="1294097" y="778193"/>
                    <a:pt x="1262664" y="900113"/>
                  </a:cubicBezTo>
                  <a:cubicBezTo>
                    <a:pt x="1236947" y="1000125"/>
                    <a:pt x="1167414" y="1074420"/>
                    <a:pt x="1086452" y="1137285"/>
                  </a:cubicBezTo>
                  <a:cubicBezTo>
                    <a:pt x="1064545" y="1154430"/>
                    <a:pt x="1040732" y="1168718"/>
                    <a:pt x="1014062" y="1186815"/>
                  </a:cubicBezTo>
                  <a:cubicBezTo>
                    <a:pt x="1033112" y="1229678"/>
                    <a:pt x="1053114" y="1273493"/>
                    <a:pt x="1074070" y="1319213"/>
                  </a:cubicBezTo>
                  <a:cubicBezTo>
                    <a:pt x="1125504" y="1290638"/>
                    <a:pt x="1166462" y="1255395"/>
                    <a:pt x="1199800" y="1211580"/>
                  </a:cubicBezTo>
                  <a:cubicBezTo>
                    <a:pt x="1212182" y="1195388"/>
                    <a:pt x="1224564" y="1191578"/>
                    <a:pt x="1243614" y="1203960"/>
                  </a:cubicBezTo>
                  <a:cubicBezTo>
                    <a:pt x="1210277" y="1256348"/>
                    <a:pt x="1163604" y="1294448"/>
                    <a:pt x="1111217" y="1325880"/>
                  </a:cubicBezTo>
                  <a:cubicBezTo>
                    <a:pt x="1002632" y="1391603"/>
                    <a:pt x="882617" y="1421130"/>
                    <a:pt x="756887" y="1431608"/>
                  </a:cubicBezTo>
                  <a:cubicBezTo>
                    <a:pt x="734979" y="1432560"/>
                    <a:pt x="712120" y="1432560"/>
                    <a:pt x="689260" y="1432560"/>
                  </a:cubicBezTo>
                  <a:close/>
                  <a:moveTo>
                    <a:pt x="966437" y="1079183"/>
                  </a:moveTo>
                  <a:cubicBezTo>
                    <a:pt x="967389" y="1081088"/>
                    <a:pt x="968342" y="1083945"/>
                    <a:pt x="969295" y="1085850"/>
                  </a:cubicBezTo>
                  <a:lnTo>
                    <a:pt x="969295" y="1085850"/>
                  </a:lnTo>
                  <a:cubicBezTo>
                    <a:pt x="976914" y="1102995"/>
                    <a:pt x="984535" y="1121093"/>
                    <a:pt x="991202" y="1138238"/>
                  </a:cubicBezTo>
                  <a:cubicBezTo>
                    <a:pt x="994060" y="1138238"/>
                    <a:pt x="996917" y="1138238"/>
                    <a:pt x="1000727" y="1138238"/>
                  </a:cubicBezTo>
                  <a:cubicBezTo>
                    <a:pt x="1007395" y="1120140"/>
                    <a:pt x="1015014" y="1102995"/>
                    <a:pt x="1021682" y="1084898"/>
                  </a:cubicBezTo>
                  <a:cubicBezTo>
                    <a:pt x="1023587" y="1083945"/>
                    <a:pt x="1023587" y="1082040"/>
                    <a:pt x="1023587" y="1080135"/>
                  </a:cubicBezTo>
                  <a:cubicBezTo>
                    <a:pt x="1024539" y="1077278"/>
                    <a:pt x="1025492" y="1075373"/>
                    <a:pt x="1025492" y="1072515"/>
                  </a:cubicBezTo>
                  <a:cubicBezTo>
                    <a:pt x="1049304" y="1018223"/>
                    <a:pt x="1064545" y="962025"/>
                    <a:pt x="1070260" y="897255"/>
                  </a:cubicBezTo>
                  <a:cubicBezTo>
                    <a:pt x="1041685" y="910590"/>
                    <a:pt x="1016920" y="922973"/>
                    <a:pt x="993107" y="934403"/>
                  </a:cubicBezTo>
                  <a:cubicBezTo>
                    <a:pt x="967389" y="944880"/>
                    <a:pt x="940720" y="956310"/>
                    <a:pt x="913097" y="967740"/>
                  </a:cubicBezTo>
                  <a:cubicBezTo>
                    <a:pt x="929289" y="1002030"/>
                    <a:pt x="943577" y="1031558"/>
                    <a:pt x="957864" y="1062038"/>
                  </a:cubicBezTo>
                  <a:cubicBezTo>
                    <a:pt x="959770" y="1066800"/>
                    <a:pt x="962627" y="1071563"/>
                    <a:pt x="964532" y="1076325"/>
                  </a:cubicBezTo>
                  <a:lnTo>
                    <a:pt x="964532" y="1078230"/>
                  </a:lnTo>
                  <a:lnTo>
                    <a:pt x="966437" y="1079183"/>
                  </a:lnTo>
                  <a:close/>
                  <a:moveTo>
                    <a:pt x="430179" y="300990"/>
                  </a:moveTo>
                  <a:cubicBezTo>
                    <a:pt x="428275" y="300038"/>
                    <a:pt x="426370" y="300990"/>
                    <a:pt x="425417" y="302895"/>
                  </a:cubicBezTo>
                  <a:cubicBezTo>
                    <a:pt x="313022" y="393382"/>
                    <a:pt x="233012" y="502920"/>
                    <a:pt x="215867" y="658178"/>
                  </a:cubicBezTo>
                  <a:cubicBezTo>
                    <a:pt x="245394" y="643890"/>
                    <a:pt x="269207" y="632460"/>
                    <a:pt x="293020" y="621030"/>
                  </a:cubicBezTo>
                  <a:cubicBezTo>
                    <a:pt x="313975" y="611505"/>
                    <a:pt x="334929" y="601028"/>
                    <a:pt x="356837" y="591503"/>
                  </a:cubicBezTo>
                  <a:cubicBezTo>
                    <a:pt x="379697" y="585788"/>
                    <a:pt x="399700" y="578168"/>
                    <a:pt x="401604" y="547688"/>
                  </a:cubicBezTo>
                  <a:cubicBezTo>
                    <a:pt x="405414" y="453390"/>
                    <a:pt x="441610" y="369570"/>
                    <a:pt x="491139" y="290513"/>
                  </a:cubicBezTo>
                  <a:cubicBezTo>
                    <a:pt x="498760" y="278130"/>
                    <a:pt x="505427" y="265748"/>
                    <a:pt x="513047" y="253365"/>
                  </a:cubicBezTo>
                  <a:cubicBezTo>
                    <a:pt x="510189" y="250508"/>
                    <a:pt x="508285" y="247650"/>
                    <a:pt x="505427" y="245745"/>
                  </a:cubicBezTo>
                  <a:cubicBezTo>
                    <a:pt x="484472" y="260985"/>
                    <a:pt x="463517" y="275273"/>
                    <a:pt x="442562" y="290513"/>
                  </a:cubicBezTo>
                  <a:cubicBezTo>
                    <a:pt x="442562" y="290513"/>
                    <a:pt x="442562" y="290513"/>
                    <a:pt x="442562" y="290513"/>
                  </a:cubicBezTo>
                  <a:cubicBezTo>
                    <a:pt x="437800" y="294323"/>
                    <a:pt x="433989" y="298133"/>
                    <a:pt x="430179" y="300990"/>
                  </a:cubicBezTo>
                  <a:lnTo>
                    <a:pt x="430179" y="300990"/>
                  </a:lnTo>
                  <a:close/>
                  <a:moveTo>
                    <a:pt x="950245" y="1137285"/>
                  </a:moveTo>
                  <a:cubicBezTo>
                    <a:pt x="949292" y="1135380"/>
                    <a:pt x="949292" y="1133475"/>
                    <a:pt x="948339" y="1130618"/>
                  </a:cubicBezTo>
                  <a:cubicBezTo>
                    <a:pt x="942625" y="1121093"/>
                    <a:pt x="936910" y="1111568"/>
                    <a:pt x="931195" y="1102043"/>
                  </a:cubicBezTo>
                  <a:cubicBezTo>
                    <a:pt x="929289" y="1095375"/>
                    <a:pt x="926432" y="1088708"/>
                    <a:pt x="924527" y="1082040"/>
                  </a:cubicBezTo>
                  <a:lnTo>
                    <a:pt x="925479" y="1080135"/>
                  </a:lnTo>
                  <a:cubicBezTo>
                    <a:pt x="911192" y="1048703"/>
                    <a:pt x="896904" y="1016318"/>
                    <a:pt x="882617" y="982980"/>
                  </a:cubicBezTo>
                  <a:cubicBezTo>
                    <a:pt x="821657" y="1009650"/>
                    <a:pt x="764507" y="1034415"/>
                    <a:pt x="708310" y="1060133"/>
                  </a:cubicBezTo>
                  <a:cubicBezTo>
                    <a:pt x="705452" y="1061085"/>
                    <a:pt x="705452" y="1068705"/>
                    <a:pt x="704500" y="1073468"/>
                  </a:cubicBezTo>
                  <a:cubicBezTo>
                    <a:pt x="760697" y="1115378"/>
                    <a:pt x="822610" y="1145858"/>
                    <a:pt x="890237" y="1166813"/>
                  </a:cubicBezTo>
                  <a:cubicBezTo>
                    <a:pt x="915954" y="1173480"/>
                    <a:pt x="940720" y="1180148"/>
                    <a:pt x="966437" y="1186815"/>
                  </a:cubicBezTo>
                  <a:cubicBezTo>
                    <a:pt x="968342" y="1183005"/>
                    <a:pt x="970247" y="1180148"/>
                    <a:pt x="972152" y="1176338"/>
                  </a:cubicBezTo>
                  <a:cubicBezTo>
                    <a:pt x="965485" y="1164908"/>
                    <a:pt x="959770" y="1152525"/>
                    <a:pt x="953102" y="1141095"/>
                  </a:cubicBezTo>
                  <a:cubicBezTo>
                    <a:pt x="952150" y="1139190"/>
                    <a:pt x="951197" y="1138238"/>
                    <a:pt x="950245" y="1137285"/>
                  </a:cubicBezTo>
                  <a:close/>
                  <a:moveTo>
                    <a:pt x="627347" y="782003"/>
                  </a:moveTo>
                  <a:cubicBezTo>
                    <a:pt x="627347" y="782003"/>
                    <a:pt x="626395" y="782003"/>
                    <a:pt x="627347" y="782003"/>
                  </a:cubicBezTo>
                  <a:cubicBezTo>
                    <a:pt x="603535" y="791528"/>
                    <a:pt x="580675" y="801053"/>
                    <a:pt x="558767" y="811530"/>
                  </a:cubicBezTo>
                  <a:cubicBezTo>
                    <a:pt x="493045" y="842010"/>
                    <a:pt x="492092" y="822960"/>
                    <a:pt x="531145" y="897255"/>
                  </a:cubicBezTo>
                  <a:cubicBezTo>
                    <a:pt x="532097" y="899160"/>
                    <a:pt x="534002" y="900113"/>
                    <a:pt x="534954" y="901065"/>
                  </a:cubicBezTo>
                  <a:cubicBezTo>
                    <a:pt x="534954" y="901065"/>
                    <a:pt x="534954" y="901065"/>
                    <a:pt x="534954" y="901065"/>
                  </a:cubicBezTo>
                  <a:cubicBezTo>
                    <a:pt x="563529" y="936308"/>
                    <a:pt x="593057" y="971550"/>
                    <a:pt x="621632" y="1005840"/>
                  </a:cubicBezTo>
                  <a:cubicBezTo>
                    <a:pt x="625442" y="1009650"/>
                    <a:pt x="630204" y="1012508"/>
                    <a:pt x="634014" y="1016318"/>
                  </a:cubicBezTo>
                  <a:cubicBezTo>
                    <a:pt x="649254" y="1029653"/>
                    <a:pt x="658779" y="1055370"/>
                    <a:pt x="685450" y="1044893"/>
                  </a:cubicBezTo>
                  <a:cubicBezTo>
                    <a:pt x="710214" y="1035368"/>
                    <a:pt x="733075" y="1022985"/>
                    <a:pt x="756887" y="1011555"/>
                  </a:cubicBezTo>
                  <a:cubicBezTo>
                    <a:pt x="794035" y="995362"/>
                    <a:pt x="831182" y="979170"/>
                    <a:pt x="871187" y="962025"/>
                  </a:cubicBezTo>
                  <a:cubicBezTo>
                    <a:pt x="834039" y="880110"/>
                    <a:pt x="797845" y="801053"/>
                    <a:pt x="760697" y="720090"/>
                  </a:cubicBezTo>
                  <a:cubicBezTo>
                    <a:pt x="719739" y="739140"/>
                    <a:pt x="682592" y="756285"/>
                    <a:pt x="645445" y="773430"/>
                  </a:cubicBezTo>
                  <a:cubicBezTo>
                    <a:pt x="639729" y="776288"/>
                    <a:pt x="633062" y="779145"/>
                    <a:pt x="627347" y="782003"/>
                  </a:cubicBezTo>
                  <a:close/>
                  <a:moveTo>
                    <a:pt x="606392" y="396240"/>
                  </a:moveTo>
                  <a:cubicBezTo>
                    <a:pt x="605439" y="392430"/>
                    <a:pt x="604487" y="388620"/>
                    <a:pt x="604487" y="385763"/>
                  </a:cubicBezTo>
                  <a:cubicBezTo>
                    <a:pt x="588295" y="345757"/>
                    <a:pt x="571150" y="306705"/>
                    <a:pt x="552100" y="260985"/>
                  </a:cubicBezTo>
                  <a:cubicBezTo>
                    <a:pt x="486377" y="355282"/>
                    <a:pt x="442562" y="446723"/>
                    <a:pt x="436847" y="559118"/>
                  </a:cubicBezTo>
                  <a:cubicBezTo>
                    <a:pt x="455897" y="548640"/>
                    <a:pt x="470185" y="541020"/>
                    <a:pt x="484472" y="533400"/>
                  </a:cubicBezTo>
                  <a:cubicBezTo>
                    <a:pt x="536860" y="510540"/>
                    <a:pt x="588295" y="486728"/>
                    <a:pt x="643539" y="461963"/>
                  </a:cubicBezTo>
                  <a:cubicBezTo>
                    <a:pt x="635920" y="447675"/>
                    <a:pt x="630204" y="436245"/>
                    <a:pt x="624489" y="423863"/>
                  </a:cubicBezTo>
                  <a:cubicBezTo>
                    <a:pt x="622585" y="418148"/>
                    <a:pt x="619727" y="413385"/>
                    <a:pt x="617822" y="407670"/>
                  </a:cubicBezTo>
                  <a:cubicBezTo>
                    <a:pt x="613060" y="403860"/>
                    <a:pt x="609250" y="400050"/>
                    <a:pt x="606392" y="396240"/>
                  </a:cubicBezTo>
                  <a:lnTo>
                    <a:pt x="606392" y="396240"/>
                  </a:lnTo>
                  <a:close/>
                  <a:moveTo>
                    <a:pt x="1125504" y="1061085"/>
                  </a:moveTo>
                  <a:cubicBezTo>
                    <a:pt x="1188370" y="995362"/>
                    <a:pt x="1234089" y="922020"/>
                    <a:pt x="1240757" y="823913"/>
                  </a:cubicBezTo>
                  <a:cubicBezTo>
                    <a:pt x="1216945" y="835343"/>
                    <a:pt x="1197895" y="844868"/>
                    <a:pt x="1177892" y="854393"/>
                  </a:cubicBezTo>
                  <a:cubicBezTo>
                    <a:pt x="1163604" y="860108"/>
                    <a:pt x="1150270" y="866775"/>
                    <a:pt x="1135029" y="870585"/>
                  </a:cubicBezTo>
                  <a:cubicBezTo>
                    <a:pt x="1113122" y="876300"/>
                    <a:pt x="1106454" y="890588"/>
                    <a:pt x="1104550" y="912495"/>
                  </a:cubicBezTo>
                  <a:cubicBezTo>
                    <a:pt x="1102645" y="941070"/>
                    <a:pt x="1095977" y="969645"/>
                    <a:pt x="1088357" y="997268"/>
                  </a:cubicBezTo>
                  <a:cubicBezTo>
                    <a:pt x="1075975" y="1042035"/>
                    <a:pt x="1060735" y="1085850"/>
                    <a:pt x="1046447" y="1130618"/>
                  </a:cubicBezTo>
                  <a:cubicBezTo>
                    <a:pt x="1048352" y="1132523"/>
                    <a:pt x="1050257" y="1133475"/>
                    <a:pt x="1052162" y="1135380"/>
                  </a:cubicBezTo>
                  <a:cubicBezTo>
                    <a:pt x="1076927" y="1109663"/>
                    <a:pt x="1101692" y="1085850"/>
                    <a:pt x="1125504" y="1061085"/>
                  </a:cubicBezTo>
                  <a:close/>
                  <a:moveTo>
                    <a:pt x="597820" y="276225"/>
                  </a:moveTo>
                  <a:lnTo>
                    <a:pt x="597820" y="276225"/>
                  </a:lnTo>
                  <a:cubicBezTo>
                    <a:pt x="622585" y="333375"/>
                    <a:pt x="648302" y="389573"/>
                    <a:pt x="674020" y="448628"/>
                  </a:cubicBezTo>
                  <a:cubicBezTo>
                    <a:pt x="719739" y="425768"/>
                    <a:pt x="760697" y="405765"/>
                    <a:pt x="802607" y="385763"/>
                  </a:cubicBezTo>
                  <a:cubicBezTo>
                    <a:pt x="829277" y="374332"/>
                    <a:pt x="855947" y="362903"/>
                    <a:pt x="886427" y="349568"/>
                  </a:cubicBezTo>
                  <a:cubicBezTo>
                    <a:pt x="802607" y="280035"/>
                    <a:pt x="709262" y="250508"/>
                    <a:pt x="611154" y="232410"/>
                  </a:cubicBezTo>
                  <a:cubicBezTo>
                    <a:pt x="600677" y="231458"/>
                    <a:pt x="590200" y="229553"/>
                    <a:pt x="573054" y="227648"/>
                  </a:cubicBezTo>
                  <a:cubicBezTo>
                    <a:pt x="583532" y="247650"/>
                    <a:pt x="591152" y="261938"/>
                    <a:pt x="597820" y="276225"/>
                  </a:cubicBezTo>
                  <a:close/>
                  <a:moveTo>
                    <a:pt x="714025" y="236220"/>
                  </a:moveTo>
                  <a:cubicBezTo>
                    <a:pt x="771175" y="261938"/>
                    <a:pt x="829277" y="283845"/>
                    <a:pt x="883570" y="315278"/>
                  </a:cubicBezTo>
                  <a:cubicBezTo>
                    <a:pt x="911192" y="331470"/>
                    <a:pt x="930242" y="336232"/>
                    <a:pt x="954054" y="316230"/>
                  </a:cubicBezTo>
                  <a:cubicBezTo>
                    <a:pt x="975010" y="307658"/>
                    <a:pt x="996917" y="298133"/>
                    <a:pt x="1018825" y="289560"/>
                  </a:cubicBezTo>
                  <a:cubicBezTo>
                    <a:pt x="891189" y="186690"/>
                    <a:pt x="748314" y="191453"/>
                    <a:pt x="602582" y="207645"/>
                  </a:cubicBezTo>
                  <a:cubicBezTo>
                    <a:pt x="639729" y="217170"/>
                    <a:pt x="676877" y="226695"/>
                    <a:pt x="714025" y="236220"/>
                  </a:cubicBezTo>
                  <a:close/>
                  <a:moveTo>
                    <a:pt x="615917" y="1102043"/>
                  </a:moveTo>
                  <a:cubicBezTo>
                    <a:pt x="576864" y="1118235"/>
                    <a:pt x="538764" y="1134428"/>
                    <a:pt x="496854" y="1152525"/>
                  </a:cubicBezTo>
                  <a:cubicBezTo>
                    <a:pt x="632110" y="1220153"/>
                    <a:pt x="834992" y="1241108"/>
                    <a:pt x="892142" y="1193483"/>
                  </a:cubicBezTo>
                  <a:cubicBezTo>
                    <a:pt x="863567" y="1183005"/>
                    <a:pt x="835945" y="1171575"/>
                    <a:pt x="807370" y="1161098"/>
                  </a:cubicBezTo>
                  <a:cubicBezTo>
                    <a:pt x="770222" y="1141095"/>
                    <a:pt x="731170" y="1124903"/>
                    <a:pt x="697832" y="1101090"/>
                  </a:cubicBezTo>
                  <a:cubicBezTo>
                    <a:pt x="667352" y="1079183"/>
                    <a:pt x="642587" y="1081088"/>
                    <a:pt x="615917" y="1102043"/>
                  </a:cubicBezTo>
                  <a:close/>
                  <a:moveTo>
                    <a:pt x="1183607" y="822960"/>
                  </a:moveTo>
                  <a:cubicBezTo>
                    <a:pt x="1244567" y="802005"/>
                    <a:pt x="1244567" y="802005"/>
                    <a:pt x="1247425" y="738188"/>
                  </a:cubicBezTo>
                  <a:cubicBezTo>
                    <a:pt x="1247425" y="732473"/>
                    <a:pt x="1248377" y="726758"/>
                    <a:pt x="1249329" y="721043"/>
                  </a:cubicBezTo>
                  <a:cubicBezTo>
                    <a:pt x="1254092" y="651510"/>
                    <a:pt x="1235995" y="586740"/>
                    <a:pt x="1203610" y="523875"/>
                  </a:cubicBezTo>
                  <a:cubicBezTo>
                    <a:pt x="1174082" y="537210"/>
                    <a:pt x="1146460" y="550545"/>
                    <a:pt x="1118837" y="563880"/>
                  </a:cubicBezTo>
                  <a:cubicBezTo>
                    <a:pt x="1105502" y="569595"/>
                    <a:pt x="1092167" y="576263"/>
                    <a:pt x="1078832" y="580073"/>
                  </a:cubicBezTo>
                  <a:cubicBezTo>
                    <a:pt x="1057877" y="585788"/>
                    <a:pt x="1055972" y="597218"/>
                    <a:pt x="1062639" y="616268"/>
                  </a:cubicBezTo>
                  <a:cubicBezTo>
                    <a:pt x="1075022" y="655320"/>
                    <a:pt x="1085500" y="695325"/>
                    <a:pt x="1094072" y="736283"/>
                  </a:cubicBezTo>
                  <a:cubicBezTo>
                    <a:pt x="1101692" y="775335"/>
                    <a:pt x="1105502" y="814388"/>
                    <a:pt x="1111217" y="858203"/>
                  </a:cubicBezTo>
                  <a:cubicBezTo>
                    <a:pt x="1137887" y="844868"/>
                    <a:pt x="1160747" y="834390"/>
                    <a:pt x="1183607" y="822960"/>
                  </a:cubicBezTo>
                  <a:close/>
                  <a:moveTo>
                    <a:pt x="1109312" y="541020"/>
                  </a:moveTo>
                  <a:cubicBezTo>
                    <a:pt x="1137887" y="528638"/>
                    <a:pt x="1167414" y="517207"/>
                    <a:pt x="1195989" y="504825"/>
                  </a:cubicBezTo>
                  <a:cubicBezTo>
                    <a:pt x="1176939" y="453390"/>
                    <a:pt x="1121695" y="369570"/>
                    <a:pt x="1083595" y="332423"/>
                  </a:cubicBezTo>
                  <a:cubicBezTo>
                    <a:pt x="1048352" y="298133"/>
                    <a:pt x="1048352" y="298133"/>
                    <a:pt x="1002632" y="320040"/>
                  </a:cubicBezTo>
                  <a:cubicBezTo>
                    <a:pt x="987392" y="327660"/>
                    <a:pt x="972152" y="335280"/>
                    <a:pt x="956912" y="342900"/>
                  </a:cubicBezTo>
                  <a:cubicBezTo>
                    <a:pt x="949292" y="345757"/>
                    <a:pt x="941672" y="349568"/>
                    <a:pt x="940720" y="349568"/>
                  </a:cubicBezTo>
                  <a:cubicBezTo>
                    <a:pt x="979772" y="421957"/>
                    <a:pt x="1017872" y="492443"/>
                    <a:pt x="1057877" y="565785"/>
                  </a:cubicBezTo>
                  <a:cubicBezTo>
                    <a:pt x="1071212" y="559118"/>
                    <a:pt x="1090262" y="549593"/>
                    <a:pt x="1109312" y="541020"/>
                  </a:cubicBezTo>
                  <a:close/>
                  <a:moveTo>
                    <a:pt x="344454" y="627698"/>
                  </a:moveTo>
                  <a:cubicBezTo>
                    <a:pt x="306354" y="644843"/>
                    <a:pt x="267302" y="661035"/>
                    <a:pt x="229202" y="679133"/>
                  </a:cubicBezTo>
                  <a:cubicBezTo>
                    <a:pt x="222535" y="681990"/>
                    <a:pt x="216819" y="696278"/>
                    <a:pt x="217772" y="703898"/>
                  </a:cubicBezTo>
                  <a:cubicBezTo>
                    <a:pt x="220629" y="731520"/>
                    <a:pt x="224439" y="759143"/>
                    <a:pt x="230154" y="786765"/>
                  </a:cubicBezTo>
                  <a:cubicBezTo>
                    <a:pt x="239679" y="829628"/>
                    <a:pt x="252062" y="871538"/>
                    <a:pt x="264445" y="916305"/>
                  </a:cubicBezTo>
                  <a:cubicBezTo>
                    <a:pt x="310164" y="895350"/>
                    <a:pt x="350170" y="877253"/>
                    <a:pt x="391127" y="858203"/>
                  </a:cubicBezTo>
                  <a:cubicBezTo>
                    <a:pt x="413035" y="849630"/>
                    <a:pt x="434942" y="840105"/>
                    <a:pt x="451135" y="833438"/>
                  </a:cubicBezTo>
                  <a:cubicBezTo>
                    <a:pt x="429227" y="755333"/>
                    <a:pt x="408272" y="681038"/>
                    <a:pt x="386364" y="603885"/>
                  </a:cubicBezTo>
                  <a:cubicBezTo>
                    <a:pt x="374935" y="610553"/>
                    <a:pt x="359695" y="619125"/>
                    <a:pt x="344454" y="627698"/>
                  </a:cubicBezTo>
                  <a:close/>
                  <a:moveTo>
                    <a:pt x="604487" y="505778"/>
                  </a:moveTo>
                  <a:cubicBezTo>
                    <a:pt x="552100" y="529590"/>
                    <a:pt x="499712" y="552450"/>
                    <a:pt x="447325" y="577215"/>
                  </a:cubicBezTo>
                  <a:cubicBezTo>
                    <a:pt x="439704" y="581025"/>
                    <a:pt x="432085" y="593408"/>
                    <a:pt x="433037" y="601028"/>
                  </a:cubicBezTo>
                  <a:cubicBezTo>
                    <a:pt x="437800" y="641985"/>
                    <a:pt x="445420" y="681990"/>
                    <a:pt x="453039" y="722948"/>
                  </a:cubicBezTo>
                  <a:cubicBezTo>
                    <a:pt x="452087" y="724853"/>
                    <a:pt x="453039" y="725805"/>
                    <a:pt x="454945" y="726758"/>
                  </a:cubicBezTo>
                  <a:cubicBezTo>
                    <a:pt x="466375" y="756285"/>
                    <a:pt x="477804" y="785813"/>
                    <a:pt x="490187" y="818198"/>
                  </a:cubicBezTo>
                  <a:cubicBezTo>
                    <a:pt x="511142" y="807720"/>
                    <a:pt x="526382" y="800100"/>
                    <a:pt x="542575" y="791528"/>
                  </a:cubicBezTo>
                  <a:cubicBezTo>
                    <a:pt x="604487" y="763905"/>
                    <a:pt x="666400" y="736283"/>
                    <a:pt x="728312" y="709613"/>
                  </a:cubicBezTo>
                  <a:cubicBezTo>
                    <a:pt x="742600" y="703898"/>
                    <a:pt x="747362" y="698183"/>
                    <a:pt x="739742" y="681990"/>
                  </a:cubicBezTo>
                  <a:cubicBezTo>
                    <a:pt x="716882" y="631508"/>
                    <a:pt x="695927" y="580073"/>
                    <a:pt x="674020" y="528638"/>
                  </a:cubicBezTo>
                  <a:cubicBezTo>
                    <a:pt x="652112" y="481013"/>
                    <a:pt x="651160" y="481013"/>
                    <a:pt x="604487" y="505778"/>
                  </a:cubicBezTo>
                  <a:close/>
                  <a:moveTo>
                    <a:pt x="563529" y="1096328"/>
                  </a:moveTo>
                  <a:cubicBezTo>
                    <a:pt x="588295" y="1085850"/>
                    <a:pt x="614012" y="1076325"/>
                    <a:pt x="642587" y="1063943"/>
                  </a:cubicBezTo>
                  <a:cubicBezTo>
                    <a:pt x="566387" y="1003935"/>
                    <a:pt x="505427" y="938213"/>
                    <a:pt x="467327" y="849630"/>
                  </a:cubicBezTo>
                  <a:cubicBezTo>
                    <a:pt x="443514" y="861060"/>
                    <a:pt x="422560" y="871538"/>
                    <a:pt x="401604" y="882015"/>
                  </a:cubicBezTo>
                  <a:cubicBezTo>
                    <a:pt x="361600" y="899160"/>
                    <a:pt x="321595" y="915353"/>
                    <a:pt x="281589" y="932498"/>
                  </a:cubicBezTo>
                  <a:cubicBezTo>
                    <a:pt x="283495" y="940118"/>
                    <a:pt x="284447" y="943928"/>
                    <a:pt x="286352" y="946785"/>
                  </a:cubicBezTo>
                  <a:cubicBezTo>
                    <a:pt x="323500" y="1026795"/>
                    <a:pt x="385412" y="1083945"/>
                    <a:pt x="456850" y="1131570"/>
                  </a:cubicBezTo>
                  <a:cubicBezTo>
                    <a:pt x="463517" y="1136333"/>
                    <a:pt x="475900" y="1135380"/>
                    <a:pt x="483520" y="1132523"/>
                  </a:cubicBezTo>
                  <a:cubicBezTo>
                    <a:pt x="511142" y="1122998"/>
                    <a:pt x="537812" y="1109663"/>
                    <a:pt x="563529" y="1096328"/>
                  </a:cubicBezTo>
                  <a:close/>
                  <a:moveTo>
                    <a:pt x="975962" y="627698"/>
                  </a:moveTo>
                  <a:cubicBezTo>
                    <a:pt x="915954" y="653415"/>
                    <a:pt x="855947" y="679133"/>
                    <a:pt x="793082" y="705803"/>
                  </a:cubicBezTo>
                  <a:cubicBezTo>
                    <a:pt x="831182" y="787718"/>
                    <a:pt x="867377" y="867728"/>
                    <a:pt x="904525" y="949643"/>
                  </a:cubicBezTo>
                  <a:cubicBezTo>
                    <a:pt x="941672" y="932498"/>
                    <a:pt x="974057" y="917258"/>
                    <a:pt x="1007395" y="902018"/>
                  </a:cubicBezTo>
                  <a:cubicBezTo>
                    <a:pt x="1023587" y="895350"/>
                    <a:pt x="1041685" y="889635"/>
                    <a:pt x="1056925" y="881063"/>
                  </a:cubicBezTo>
                  <a:cubicBezTo>
                    <a:pt x="1063592" y="877253"/>
                    <a:pt x="1072164" y="867728"/>
                    <a:pt x="1072164" y="861060"/>
                  </a:cubicBezTo>
                  <a:cubicBezTo>
                    <a:pt x="1072164" y="773430"/>
                    <a:pt x="1050257" y="690563"/>
                    <a:pt x="1021682" y="605790"/>
                  </a:cubicBezTo>
                  <a:cubicBezTo>
                    <a:pt x="1004537" y="613410"/>
                    <a:pt x="990250" y="621030"/>
                    <a:pt x="975962" y="627698"/>
                  </a:cubicBezTo>
                  <a:close/>
                  <a:moveTo>
                    <a:pt x="817847" y="407670"/>
                  </a:moveTo>
                  <a:cubicBezTo>
                    <a:pt x="773079" y="427673"/>
                    <a:pt x="729264" y="446723"/>
                    <a:pt x="682592" y="467678"/>
                  </a:cubicBezTo>
                  <a:cubicBezTo>
                    <a:pt x="717835" y="542925"/>
                    <a:pt x="750220" y="614363"/>
                    <a:pt x="783557" y="687705"/>
                  </a:cubicBezTo>
                  <a:cubicBezTo>
                    <a:pt x="844517" y="660083"/>
                    <a:pt x="900714" y="634365"/>
                    <a:pt x="957864" y="607695"/>
                  </a:cubicBezTo>
                  <a:cubicBezTo>
                    <a:pt x="972152" y="601980"/>
                    <a:pt x="987392" y="598170"/>
                    <a:pt x="999775" y="590550"/>
                  </a:cubicBezTo>
                  <a:cubicBezTo>
                    <a:pt x="1005489" y="586740"/>
                    <a:pt x="1011204" y="575310"/>
                    <a:pt x="1009300" y="568643"/>
                  </a:cubicBezTo>
                  <a:cubicBezTo>
                    <a:pt x="989297" y="501015"/>
                    <a:pt x="957864" y="438150"/>
                    <a:pt x="914050" y="382905"/>
                  </a:cubicBezTo>
                  <a:cubicBezTo>
                    <a:pt x="909287" y="376238"/>
                    <a:pt x="895000" y="370523"/>
                    <a:pt x="889285" y="373380"/>
                  </a:cubicBezTo>
                  <a:cubicBezTo>
                    <a:pt x="865472" y="382905"/>
                    <a:pt x="842612" y="395288"/>
                    <a:pt x="817847" y="407670"/>
                  </a:cubicBezTo>
                  <a:close/>
                  <a:moveTo>
                    <a:pt x="463517" y="71438"/>
                  </a:moveTo>
                  <a:cubicBezTo>
                    <a:pt x="292067" y="131445"/>
                    <a:pt x="59657" y="357188"/>
                    <a:pt x="41560" y="584835"/>
                  </a:cubicBezTo>
                  <a:cubicBezTo>
                    <a:pt x="14889" y="909638"/>
                    <a:pt x="102519" y="1158240"/>
                    <a:pt x="387317" y="1322070"/>
                  </a:cubicBezTo>
                  <a:cubicBezTo>
                    <a:pt x="600677" y="1444943"/>
                    <a:pt x="820704" y="1444943"/>
                    <a:pt x="1044542" y="1336358"/>
                  </a:cubicBezTo>
                  <a:cubicBezTo>
                    <a:pt x="1022635" y="1288733"/>
                    <a:pt x="1002632" y="1244918"/>
                    <a:pt x="981677" y="1201103"/>
                  </a:cubicBezTo>
                  <a:cubicBezTo>
                    <a:pt x="926432" y="1212533"/>
                    <a:pt x="874045" y="1226820"/>
                    <a:pt x="821657" y="1234440"/>
                  </a:cubicBezTo>
                  <a:cubicBezTo>
                    <a:pt x="726407" y="1248728"/>
                    <a:pt x="635920" y="1223010"/>
                    <a:pt x="546385" y="1195388"/>
                  </a:cubicBezTo>
                  <a:cubicBezTo>
                    <a:pt x="284447" y="1114425"/>
                    <a:pt x="177767" y="894398"/>
                    <a:pt x="181577" y="648653"/>
                  </a:cubicBezTo>
                  <a:cubicBezTo>
                    <a:pt x="183482" y="528638"/>
                    <a:pt x="249204" y="432435"/>
                    <a:pt x="331120" y="347663"/>
                  </a:cubicBezTo>
                  <a:cubicBezTo>
                    <a:pt x="387317" y="289560"/>
                    <a:pt x="450182" y="241935"/>
                    <a:pt x="526382" y="208598"/>
                  </a:cubicBezTo>
                  <a:cubicBezTo>
                    <a:pt x="505427" y="162878"/>
                    <a:pt x="485425" y="118110"/>
                    <a:pt x="463517" y="71438"/>
                  </a:cubicBezTo>
                  <a:close/>
                </a:path>
              </a:pathLst>
            </a:custGeom>
            <a:solidFill>
              <a:srgbClr val="1314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7" name="Google Shape;1657;p21"/>
            <p:cNvSpPr/>
            <p:nvPr/>
          </p:nvSpPr>
          <p:spPr>
            <a:xfrm>
              <a:off x="5756228" y="3059429"/>
              <a:ext cx="647651" cy="282443"/>
            </a:xfrm>
            <a:custGeom>
              <a:avLst/>
              <a:gdLst/>
              <a:ahLst/>
              <a:cxnLst/>
              <a:rect l="l" t="t" r="r" b="b"/>
              <a:pathLst>
                <a:path w="647651" h="282443" extrusionOk="0">
                  <a:moveTo>
                    <a:pt x="374062" y="0"/>
                  </a:moveTo>
                  <a:cubicBezTo>
                    <a:pt x="376919" y="8573"/>
                    <a:pt x="383587" y="18098"/>
                    <a:pt x="383587" y="26670"/>
                  </a:cubicBezTo>
                  <a:cubicBezTo>
                    <a:pt x="384539" y="70485"/>
                    <a:pt x="383587" y="115253"/>
                    <a:pt x="383587" y="164783"/>
                  </a:cubicBezTo>
                  <a:cubicBezTo>
                    <a:pt x="426449" y="164783"/>
                    <a:pt x="473122" y="164783"/>
                    <a:pt x="519794" y="164783"/>
                  </a:cubicBezTo>
                  <a:cubicBezTo>
                    <a:pt x="553132" y="164783"/>
                    <a:pt x="587422" y="165735"/>
                    <a:pt x="620759" y="166688"/>
                  </a:cubicBezTo>
                  <a:cubicBezTo>
                    <a:pt x="638857" y="167640"/>
                    <a:pt x="649334" y="176213"/>
                    <a:pt x="647429" y="196215"/>
                  </a:cubicBezTo>
                  <a:cubicBezTo>
                    <a:pt x="639809" y="294323"/>
                    <a:pt x="654097" y="281940"/>
                    <a:pt x="565514" y="281940"/>
                  </a:cubicBezTo>
                  <a:cubicBezTo>
                    <a:pt x="401684" y="281940"/>
                    <a:pt x="237854" y="280035"/>
                    <a:pt x="74024" y="279083"/>
                  </a:cubicBezTo>
                  <a:cubicBezTo>
                    <a:pt x="65452" y="279083"/>
                    <a:pt x="56879" y="280035"/>
                    <a:pt x="48307" y="280035"/>
                  </a:cubicBezTo>
                  <a:cubicBezTo>
                    <a:pt x="17827" y="280035"/>
                    <a:pt x="2587" y="264795"/>
                    <a:pt x="1634" y="235267"/>
                  </a:cubicBezTo>
                  <a:cubicBezTo>
                    <a:pt x="1634" y="225742"/>
                    <a:pt x="1634" y="216217"/>
                    <a:pt x="682" y="206692"/>
                  </a:cubicBezTo>
                  <a:cubicBezTo>
                    <a:pt x="-2176" y="168592"/>
                    <a:pt x="2587" y="163830"/>
                    <a:pt x="41639" y="163830"/>
                  </a:cubicBezTo>
                  <a:cubicBezTo>
                    <a:pt x="116887" y="163830"/>
                    <a:pt x="192134" y="164783"/>
                    <a:pt x="267382" y="165735"/>
                  </a:cubicBezTo>
                  <a:cubicBezTo>
                    <a:pt x="273097" y="165735"/>
                    <a:pt x="278812" y="164783"/>
                    <a:pt x="286432" y="163830"/>
                  </a:cubicBezTo>
                  <a:cubicBezTo>
                    <a:pt x="286432" y="118110"/>
                    <a:pt x="286432" y="73342"/>
                    <a:pt x="286432" y="28575"/>
                  </a:cubicBezTo>
                  <a:cubicBezTo>
                    <a:pt x="286432" y="20003"/>
                    <a:pt x="290241" y="11430"/>
                    <a:pt x="291194" y="2858"/>
                  </a:cubicBezTo>
                  <a:cubicBezTo>
                    <a:pt x="299766" y="3810"/>
                    <a:pt x="307387" y="4763"/>
                    <a:pt x="324532" y="5715"/>
                  </a:cubicBezTo>
                  <a:cubicBezTo>
                    <a:pt x="324532" y="60008"/>
                    <a:pt x="324532" y="112395"/>
                    <a:pt x="324532" y="165735"/>
                  </a:cubicBezTo>
                  <a:cubicBezTo>
                    <a:pt x="328341" y="165735"/>
                    <a:pt x="331199" y="165735"/>
                    <a:pt x="335009" y="166688"/>
                  </a:cubicBezTo>
                  <a:cubicBezTo>
                    <a:pt x="336914" y="161925"/>
                    <a:pt x="340724" y="158115"/>
                    <a:pt x="341677" y="153353"/>
                  </a:cubicBezTo>
                  <a:cubicBezTo>
                    <a:pt x="344534" y="112395"/>
                    <a:pt x="349297" y="71438"/>
                    <a:pt x="349297" y="30480"/>
                  </a:cubicBezTo>
                  <a:cubicBezTo>
                    <a:pt x="349297" y="8573"/>
                    <a:pt x="354059" y="0"/>
                    <a:pt x="374062" y="0"/>
                  </a:cubicBezTo>
                  <a:close/>
                  <a:moveTo>
                    <a:pt x="490266" y="183833"/>
                  </a:moveTo>
                  <a:cubicBezTo>
                    <a:pt x="353107" y="183833"/>
                    <a:pt x="215947" y="182880"/>
                    <a:pt x="78787" y="182880"/>
                  </a:cubicBezTo>
                  <a:cubicBezTo>
                    <a:pt x="64499" y="182880"/>
                    <a:pt x="49259" y="182880"/>
                    <a:pt x="34972" y="182880"/>
                  </a:cubicBezTo>
                  <a:cubicBezTo>
                    <a:pt x="36877" y="210503"/>
                    <a:pt x="38782" y="232410"/>
                    <a:pt x="40687" y="259080"/>
                  </a:cubicBezTo>
                  <a:cubicBezTo>
                    <a:pt x="229282" y="259080"/>
                    <a:pt x="415972" y="259080"/>
                    <a:pt x="606472" y="259080"/>
                  </a:cubicBezTo>
                  <a:cubicBezTo>
                    <a:pt x="608377" y="235267"/>
                    <a:pt x="610282" y="210503"/>
                    <a:pt x="612187" y="182880"/>
                  </a:cubicBezTo>
                  <a:cubicBezTo>
                    <a:pt x="569324" y="183833"/>
                    <a:pt x="529319" y="183833"/>
                    <a:pt x="490266" y="183833"/>
                  </a:cubicBezTo>
                  <a:close/>
                </a:path>
              </a:pathLst>
            </a:custGeom>
            <a:solidFill>
              <a:srgbClr val="1C1D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8" name="Google Shape;1658;p21"/>
            <p:cNvSpPr/>
            <p:nvPr/>
          </p:nvSpPr>
          <p:spPr>
            <a:xfrm>
              <a:off x="6047422" y="3048952"/>
              <a:ext cx="82867" cy="175259"/>
            </a:xfrm>
            <a:custGeom>
              <a:avLst/>
              <a:gdLst/>
              <a:ahLst/>
              <a:cxnLst/>
              <a:rect l="l" t="t" r="r" b="b"/>
              <a:pathLst>
                <a:path w="82867" h="175259" extrusionOk="0">
                  <a:moveTo>
                    <a:pt x="82868" y="10477"/>
                  </a:moveTo>
                  <a:cubicBezTo>
                    <a:pt x="63818" y="10477"/>
                    <a:pt x="58103" y="19050"/>
                    <a:pt x="58103" y="39052"/>
                  </a:cubicBezTo>
                  <a:cubicBezTo>
                    <a:pt x="58103" y="80010"/>
                    <a:pt x="53340" y="120967"/>
                    <a:pt x="50483" y="161925"/>
                  </a:cubicBezTo>
                  <a:cubicBezTo>
                    <a:pt x="50483" y="166688"/>
                    <a:pt x="46672" y="171450"/>
                    <a:pt x="43815" y="175260"/>
                  </a:cubicBezTo>
                  <a:cubicBezTo>
                    <a:pt x="40005" y="175260"/>
                    <a:pt x="37147" y="175260"/>
                    <a:pt x="33338" y="174307"/>
                  </a:cubicBezTo>
                  <a:cubicBezTo>
                    <a:pt x="33338" y="120967"/>
                    <a:pt x="33338" y="68580"/>
                    <a:pt x="33338" y="14288"/>
                  </a:cubicBezTo>
                  <a:cubicBezTo>
                    <a:pt x="17145" y="12382"/>
                    <a:pt x="8572" y="12382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34290" y="0"/>
                    <a:pt x="57150" y="0"/>
                    <a:pt x="80010" y="0"/>
                  </a:cubicBezTo>
                  <a:cubicBezTo>
                    <a:pt x="80963" y="4763"/>
                    <a:pt x="81915" y="7620"/>
                    <a:pt x="82868" y="10477"/>
                  </a:cubicBezTo>
                  <a:close/>
                </a:path>
              </a:pathLst>
            </a:custGeom>
            <a:solidFill>
              <a:srgbClr val="C1A0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9" name="Google Shape;1659;p21"/>
            <p:cNvSpPr/>
            <p:nvPr/>
          </p:nvSpPr>
          <p:spPr>
            <a:xfrm>
              <a:off x="6053137" y="2025014"/>
              <a:ext cx="275272" cy="280035"/>
            </a:xfrm>
            <a:custGeom>
              <a:avLst/>
              <a:gdLst/>
              <a:ahLst/>
              <a:cxnLst/>
              <a:rect l="l" t="t" r="r" b="b"/>
              <a:pathLst>
                <a:path w="275272" h="280035" extrusionOk="0">
                  <a:moveTo>
                    <a:pt x="275272" y="200025"/>
                  </a:moveTo>
                  <a:cubicBezTo>
                    <a:pt x="218122" y="225743"/>
                    <a:pt x="161925" y="252413"/>
                    <a:pt x="100965" y="280035"/>
                  </a:cubicBezTo>
                  <a:cubicBezTo>
                    <a:pt x="67628" y="206693"/>
                    <a:pt x="34290" y="135255"/>
                    <a:pt x="0" y="60008"/>
                  </a:cubicBezTo>
                  <a:cubicBezTo>
                    <a:pt x="45720" y="40005"/>
                    <a:pt x="90488" y="20002"/>
                    <a:pt x="135255" y="0"/>
                  </a:cubicBezTo>
                  <a:cubicBezTo>
                    <a:pt x="163830" y="4763"/>
                    <a:pt x="180022" y="26670"/>
                    <a:pt x="198120" y="46673"/>
                  </a:cubicBezTo>
                  <a:cubicBezTo>
                    <a:pt x="235268" y="92393"/>
                    <a:pt x="257175" y="145733"/>
                    <a:pt x="275272" y="200025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0" name="Google Shape;1660;p21"/>
            <p:cNvSpPr/>
            <p:nvPr/>
          </p:nvSpPr>
          <p:spPr>
            <a:xfrm>
              <a:off x="6162675" y="2245995"/>
              <a:ext cx="214312" cy="321945"/>
            </a:xfrm>
            <a:custGeom>
              <a:avLst/>
              <a:gdLst/>
              <a:ahLst/>
              <a:cxnLst/>
              <a:rect l="l" t="t" r="r" b="b"/>
              <a:pathLst>
                <a:path w="214312" h="321945" extrusionOk="0">
                  <a:moveTo>
                    <a:pt x="214313" y="274320"/>
                  </a:moveTo>
                  <a:cubicBezTo>
                    <a:pt x="180975" y="289560"/>
                    <a:pt x="148590" y="304800"/>
                    <a:pt x="111443" y="321945"/>
                  </a:cubicBezTo>
                  <a:cubicBezTo>
                    <a:pt x="74295" y="240030"/>
                    <a:pt x="37147" y="160972"/>
                    <a:pt x="0" y="78105"/>
                  </a:cubicBezTo>
                  <a:cubicBezTo>
                    <a:pt x="62865" y="51435"/>
                    <a:pt x="122872" y="25717"/>
                    <a:pt x="182880" y="0"/>
                  </a:cubicBezTo>
                  <a:cubicBezTo>
                    <a:pt x="185738" y="952"/>
                    <a:pt x="190500" y="1905"/>
                    <a:pt x="190500" y="2857"/>
                  </a:cubicBezTo>
                  <a:cubicBezTo>
                    <a:pt x="196215" y="26670"/>
                    <a:pt x="204788" y="51435"/>
                    <a:pt x="205740" y="75247"/>
                  </a:cubicBezTo>
                  <a:cubicBezTo>
                    <a:pt x="207645" y="139065"/>
                    <a:pt x="206693" y="201930"/>
                    <a:pt x="206693" y="265747"/>
                  </a:cubicBezTo>
                  <a:cubicBezTo>
                    <a:pt x="206693" y="268605"/>
                    <a:pt x="211455" y="271463"/>
                    <a:pt x="214313" y="274320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1" name="Google Shape;1661;p21"/>
            <p:cNvSpPr/>
            <p:nvPr/>
          </p:nvSpPr>
          <p:spPr>
            <a:xfrm>
              <a:off x="5903594" y="2338387"/>
              <a:ext cx="337185" cy="296227"/>
            </a:xfrm>
            <a:custGeom>
              <a:avLst/>
              <a:gdLst/>
              <a:ahLst/>
              <a:cxnLst/>
              <a:rect l="l" t="t" r="r" b="b"/>
              <a:pathLst>
                <a:path w="337185" h="296227" extrusionOk="0">
                  <a:moveTo>
                    <a:pt x="111443" y="53340"/>
                  </a:moveTo>
                  <a:cubicBezTo>
                    <a:pt x="148590" y="36195"/>
                    <a:pt x="186690" y="19050"/>
                    <a:pt x="226695" y="0"/>
                  </a:cubicBezTo>
                  <a:cubicBezTo>
                    <a:pt x="263843" y="80963"/>
                    <a:pt x="300038" y="160020"/>
                    <a:pt x="337185" y="241935"/>
                  </a:cubicBezTo>
                  <a:cubicBezTo>
                    <a:pt x="297180" y="259080"/>
                    <a:pt x="260033" y="275272"/>
                    <a:pt x="222885" y="291465"/>
                  </a:cubicBezTo>
                  <a:cubicBezTo>
                    <a:pt x="223838" y="286703"/>
                    <a:pt x="223838" y="280035"/>
                    <a:pt x="225743" y="279083"/>
                  </a:cubicBezTo>
                  <a:cubicBezTo>
                    <a:pt x="243840" y="268605"/>
                    <a:pt x="262890" y="259080"/>
                    <a:pt x="280988" y="248603"/>
                  </a:cubicBezTo>
                  <a:cubicBezTo>
                    <a:pt x="272415" y="245745"/>
                    <a:pt x="264795" y="246697"/>
                    <a:pt x="257175" y="248603"/>
                  </a:cubicBezTo>
                  <a:cubicBezTo>
                    <a:pt x="237173" y="254317"/>
                    <a:pt x="218123" y="260985"/>
                    <a:pt x="198120" y="266700"/>
                  </a:cubicBezTo>
                  <a:cubicBezTo>
                    <a:pt x="164783" y="276225"/>
                    <a:pt x="131445" y="285750"/>
                    <a:pt x="99060" y="296228"/>
                  </a:cubicBezTo>
                  <a:cubicBezTo>
                    <a:pt x="95250" y="292417"/>
                    <a:pt x="90488" y="289560"/>
                    <a:pt x="86678" y="285750"/>
                  </a:cubicBezTo>
                  <a:cubicBezTo>
                    <a:pt x="128588" y="261938"/>
                    <a:pt x="170498" y="239078"/>
                    <a:pt x="213360" y="214313"/>
                  </a:cubicBezTo>
                  <a:cubicBezTo>
                    <a:pt x="204788" y="209550"/>
                    <a:pt x="198120" y="205740"/>
                    <a:pt x="188595" y="200025"/>
                  </a:cubicBezTo>
                  <a:cubicBezTo>
                    <a:pt x="204788" y="190500"/>
                    <a:pt x="218123" y="182880"/>
                    <a:pt x="231458" y="175260"/>
                  </a:cubicBezTo>
                  <a:cubicBezTo>
                    <a:pt x="230505" y="173355"/>
                    <a:pt x="229553" y="170498"/>
                    <a:pt x="228600" y="168592"/>
                  </a:cubicBezTo>
                  <a:cubicBezTo>
                    <a:pt x="194310" y="175260"/>
                    <a:pt x="160973" y="181927"/>
                    <a:pt x="126683" y="187642"/>
                  </a:cubicBezTo>
                  <a:cubicBezTo>
                    <a:pt x="125730" y="184785"/>
                    <a:pt x="123825" y="181927"/>
                    <a:pt x="122873" y="178117"/>
                  </a:cubicBezTo>
                  <a:cubicBezTo>
                    <a:pt x="129540" y="170498"/>
                    <a:pt x="135255" y="161925"/>
                    <a:pt x="148590" y="146685"/>
                  </a:cubicBezTo>
                  <a:cubicBezTo>
                    <a:pt x="119063" y="152400"/>
                    <a:pt x="97155" y="156210"/>
                    <a:pt x="76200" y="160973"/>
                  </a:cubicBezTo>
                  <a:cubicBezTo>
                    <a:pt x="50483" y="166688"/>
                    <a:pt x="25718" y="174308"/>
                    <a:pt x="0" y="180023"/>
                  </a:cubicBezTo>
                  <a:cubicBezTo>
                    <a:pt x="0" y="180023"/>
                    <a:pt x="0" y="180023"/>
                    <a:pt x="0" y="180023"/>
                  </a:cubicBezTo>
                  <a:cubicBezTo>
                    <a:pt x="16193" y="170498"/>
                    <a:pt x="32385" y="160973"/>
                    <a:pt x="47625" y="149542"/>
                  </a:cubicBezTo>
                  <a:cubicBezTo>
                    <a:pt x="56198" y="143827"/>
                    <a:pt x="62865" y="134302"/>
                    <a:pt x="70485" y="126683"/>
                  </a:cubicBezTo>
                  <a:cubicBezTo>
                    <a:pt x="62865" y="120967"/>
                    <a:pt x="54293" y="115252"/>
                    <a:pt x="43815" y="106680"/>
                  </a:cubicBezTo>
                  <a:cubicBezTo>
                    <a:pt x="53340" y="100965"/>
                    <a:pt x="62865" y="97155"/>
                    <a:pt x="69533" y="90488"/>
                  </a:cubicBezTo>
                  <a:cubicBezTo>
                    <a:pt x="78105" y="81915"/>
                    <a:pt x="84773" y="70485"/>
                    <a:pt x="93345" y="60960"/>
                  </a:cubicBezTo>
                  <a:cubicBezTo>
                    <a:pt x="93345" y="60960"/>
                    <a:pt x="94298" y="60960"/>
                    <a:pt x="94298" y="60960"/>
                  </a:cubicBezTo>
                  <a:cubicBezTo>
                    <a:pt x="100965" y="62865"/>
                    <a:pt x="107633" y="64770"/>
                    <a:pt x="113348" y="66675"/>
                  </a:cubicBezTo>
                  <a:cubicBezTo>
                    <a:pt x="112395" y="62865"/>
                    <a:pt x="112395" y="58102"/>
                    <a:pt x="111443" y="53340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2" name="Google Shape;1662;p21"/>
            <p:cNvSpPr/>
            <p:nvPr/>
          </p:nvSpPr>
          <p:spPr>
            <a:xfrm>
              <a:off x="5651182" y="2501264"/>
              <a:ext cx="281940" cy="252888"/>
            </a:xfrm>
            <a:custGeom>
              <a:avLst/>
              <a:gdLst/>
              <a:ahLst/>
              <a:cxnLst/>
              <a:rect l="l" t="t" r="r" b="b"/>
              <a:pathLst>
                <a:path w="281940" h="252888" extrusionOk="0">
                  <a:moveTo>
                    <a:pt x="281940" y="213360"/>
                  </a:moveTo>
                  <a:cubicBezTo>
                    <a:pt x="255270" y="225743"/>
                    <a:pt x="229553" y="239077"/>
                    <a:pt x="201930" y="250507"/>
                  </a:cubicBezTo>
                  <a:cubicBezTo>
                    <a:pt x="194310" y="253365"/>
                    <a:pt x="180975" y="254318"/>
                    <a:pt x="175260" y="249555"/>
                  </a:cubicBezTo>
                  <a:cubicBezTo>
                    <a:pt x="102870" y="201930"/>
                    <a:pt x="40958" y="144780"/>
                    <a:pt x="4763" y="64770"/>
                  </a:cubicBezTo>
                  <a:cubicBezTo>
                    <a:pt x="2858" y="60960"/>
                    <a:pt x="2858" y="57150"/>
                    <a:pt x="0" y="50483"/>
                  </a:cubicBezTo>
                  <a:cubicBezTo>
                    <a:pt x="40005" y="33338"/>
                    <a:pt x="80010" y="17145"/>
                    <a:pt x="120015" y="0"/>
                  </a:cubicBezTo>
                  <a:cubicBezTo>
                    <a:pt x="128588" y="16193"/>
                    <a:pt x="157163" y="25718"/>
                    <a:pt x="138113" y="52388"/>
                  </a:cubicBezTo>
                  <a:cubicBezTo>
                    <a:pt x="153353" y="63818"/>
                    <a:pt x="167640" y="73343"/>
                    <a:pt x="181928" y="83820"/>
                  </a:cubicBezTo>
                  <a:cubicBezTo>
                    <a:pt x="180975" y="97155"/>
                    <a:pt x="180023" y="110490"/>
                    <a:pt x="179070" y="127635"/>
                  </a:cubicBezTo>
                  <a:cubicBezTo>
                    <a:pt x="210503" y="99060"/>
                    <a:pt x="226695" y="130493"/>
                    <a:pt x="245745" y="140970"/>
                  </a:cubicBezTo>
                  <a:cubicBezTo>
                    <a:pt x="252413" y="144780"/>
                    <a:pt x="248603" y="167640"/>
                    <a:pt x="249555" y="183832"/>
                  </a:cubicBezTo>
                  <a:cubicBezTo>
                    <a:pt x="276225" y="172402"/>
                    <a:pt x="268605" y="205740"/>
                    <a:pt x="281940" y="213360"/>
                  </a:cubicBezTo>
                  <a:close/>
                </a:path>
              </a:pathLst>
            </a:custGeom>
            <a:solidFill>
              <a:srgbClr val="555B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3" name="Google Shape;1663;p21"/>
            <p:cNvSpPr/>
            <p:nvPr/>
          </p:nvSpPr>
          <p:spPr>
            <a:xfrm>
              <a:off x="5822632" y="2108622"/>
              <a:ext cx="289355" cy="302154"/>
            </a:xfrm>
            <a:custGeom>
              <a:avLst/>
              <a:gdLst/>
              <a:ahLst/>
              <a:cxnLst/>
              <a:rect l="l" t="t" r="r" b="b"/>
              <a:pathLst>
                <a:path w="289355" h="302154" extrusionOk="0">
                  <a:moveTo>
                    <a:pt x="1905" y="236432"/>
                  </a:moveTo>
                  <a:cubicBezTo>
                    <a:pt x="0" y="235480"/>
                    <a:pt x="0" y="234527"/>
                    <a:pt x="0" y="232622"/>
                  </a:cubicBezTo>
                  <a:cubicBezTo>
                    <a:pt x="3810" y="227860"/>
                    <a:pt x="6668" y="221192"/>
                    <a:pt x="12383" y="218335"/>
                  </a:cubicBezTo>
                  <a:cubicBezTo>
                    <a:pt x="40005" y="200237"/>
                    <a:pt x="68580" y="183092"/>
                    <a:pt x="96203" y="165947"/>
                  </a:cubicBezTo>
                  <a:cubicBezTo>
                    <a:pt x="116205" y="153565"/>
                    <a:pt x="136208" y="140230"/>
                    <a:pt x="155258" y="125942"/>
                  </a:cubicBezTo>
                  <a:cubicBezTo>
                    <a:pt x="162878" y="120227"/>
                    <a:pt x="167640" y="111655"/>
                    <a:pt x="173355" y="104035"/>
                  </a:cubicBezTo>
                  <a:cubicBezTo>
                    <a:pt x="162878" y="102130"/>
                    <a:pt x="151448" y="97367"/>
                    <a:pt x="141923" y="99272"/>
                  </a:cubicBezTo>
                  <a:cubicBezTo>
                    <a:pt x="111443" y="104987"/>
                    <a:pt x="81915" y="114512"/>
                    <a:pt x="51435" y="122132"/>
                  </a:cubicBezTo>
                  <a:cubicBezTo>
                    <a:pt x="50483" y="119275"/>
                    <a:pt x="49530" y="117370"/>
                    <a:pt x="48578" y="114512"/>
                  </a:cubicBezTo>
                  <a:cubicBezTo>
                    <a:pt x="64770" y="97367"/>
                    <a:pt x="62865" y="67840"/>
                    <a:pt x="95250" y="61172"/>
                  </a:cubicBezTo>
                  <a:cubicBezTo>
                    <a:pt x="120015" y="55457"/>
                    <a:pt x="143828" y="41170"/>
                    <a:pt x="169545" y="29740"/>
                  </a:cubicBezTo>
                  <a:cubicBezTo>
                    <a:pt x="161925" y="24025"/>
                    <a:pt x="156210" y="20215"/>
                    <a:pt x="151448" y="16405"/>
                  </a:cubicBezTo>
                  <a:cubicBezTo>
                    <a:pt x="197168" y="-8360"/>
                    <a:pt x="199073" y="-8360"/>
                    <a:pt x="220028" y="39265"/>
                  </a:cubicBezTo>
                  <a:cubicBezTo>
                    <a:pt x="242888" y="89747"/>
                    <a:pt x="262890" y="142135"/>
                    <a:pt x="285750" y="192617"/>
                  </a:cubicBezTo>
                  <a:cubicBezTo>
                    <a:pt x="293370" y="208810"/>
                    <a:pt x="288608" y="214525"/>
                    <a:pt x="274320" y="220240"/>
                  </a:cubicBezTo>
                  <a:cubicBezTo>
                    <a:pt x="212408" y="246910"/>
                    <a:pt x="150495" y="274532"/>
                    <a:pt x="88583" y="302155"/>
                  </a:cubicBezTo>
                  <a:cubicBezTo>
                    <a:pt x="78105" y="280247"/>
                    <a:pt x="101918" y="286915"/>
                    <a:pt x="107633" y="281200"/>
                  </a:cubicBezTo>
                  <a:cubicBezTo>
                    <a:pt x="133350" y="262150"/>
                    <a:pt x="160973" y="243100"/>
                    <a:pt x="190500" y="229765"/>
                  </a:cubicBezTo>
                  <a:cubicBezTo>
                    <a:pt x="215265" y="218335"/>
                    <a:pt x="243840" y="215477"/>
                    <a:pt x="271463" y="208810"/>
                  </a:cubicBezTo>
                  <a:cubicBezTo>
                    <a:pt x="270510" y="204047"/>
                    <a:pt x="269558" y="200237"/>
                    <a:pt x="268605" y="195475"/>
                  </a:cubicBezTo>
                  <a:cubicBezTo>
                    <a:pt x="223838" y="204047"/>
                    <a:pt x="180023" y="211667"/>
                    <a:pt x="134303" y="221192"/>
                  </a:cubicBezTo>
                  <a:cubicBezTo>
                    <a:pt x="140018" y="209762"/>
                    <a:pt x="144780" y="199285"/>
                    <a:pt x="153353" y="179282"/>
                  </a:cubicBezTo>
                  <a:cubicBezTo>
                    <a:pt x="129540" y="187855"/>
                    <a:pt x="115253" y="193570"/>
                    <a:pt x="100013" y="199285"/>
                  </a:cubicBezTo>
                  <a:cubicBezTo>
                    <a:pt x="67628" y="210715"/>
                    <a:pt x="34290" y="223097"/>
                    <a:pt x="1905" y="236432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4" name="Google Shape;1664;p21"/>
            <p:cNvSpPr/>
            <p:nvPr/>
          </p:nvSpPr>
          <p:spPr>
            <a:xfrm>
              <a:off x="5587260" y="2246947"/>
              <a:ext cx="175962" cy="288607"/>
            </a:xfrm>
            <a:custGeom>
              <a:avLst/>
              <a:gdLst/>
              <a:ahLst/>
              <a:cxnLst/>
              <a:rect l="l" t="t" r="r" b="b"/>
              <a:pathLst>
                <a:path w="175962" h="288607" extrusionOk="0">
                  <a:moveTo>
                    <a:pt x="173459" y="230505"/>
                  </a:moveTo>
                  <a:cubicBezTo>
                    <a:pt x="132502" y="248602"/>
                    <a:pt x="92497" y="267653"/>
                    <a:pt x="46777" y="288607"/>
                  </a:cubicBezTo>
                  <a:cubicBezTo>
                    <a:pt x="34394" y="243840"/>
                    <a:pt x="22964" y="200977"/>
                    <a:pt x="12487" y="159067"/>
                  </a:cubicBezTo>
                  <a:cubicBezTo>
                    <a:pt x="5819" y="132398"/>
                    <a:pt x="2009" y="103823"/>
                    <a:pt x="104" y="76200"/>
                  </a:cubicBezTo>
                  <a:cubicBezTo>
                    <a:pt x="-848" y="67627"/>
                    <a:pt x="4867" y="54292"/>
                    <a:pt x="11534" y="51435"/>
                  </a:cubicBezTo>
                  <a:cubicBezTo>
                    <a:pt x="49634" y="33338"/>
                    <a:pt x="87734" y="17145"/>
                    <a:pt x="126787" y="0"/>
                  </a:cubicBezTo>
                  <a:cubicBezTo>
                    <a:pt x="141074" y="4763"/>
                    <a:pt x="151552" y="6667"/>
                    <a:pt x="142979" y="28575"/>
                  </a:cubicBezTo>
                  <a:cubicBezTo>
                    <a:pt x="136312" y="45720"/>
                    <a:pt x="113452" y="69532"/>
                    <a:pt x="145837" y="88582"/>
                  </a:cubicBezTo>
                  <a:cubicBezTo>
                    <a:pt x="131549" y="100013"/>
                    <a:pt x="119167" y="110490"/>
                    <a:pt x="105832" y="120015"/>
                  </a:cubicBezTo>
                  <a:cubicBezTo>
                    <a:pt x="94402" y="127635"/>
                    <a:pt x="70589" y="128588"/>
                    <a:pt x="87734" y="154305"/>
                  </a:cubicBezTo>
                  <a:cubicBezTo>
                    <a:pt x="92497" y="151448"/>
                    <a:pt x="96307" y="148590"/>
                    <a:pt x="99164" y="145732"/>
                  </a:cubicBezTo>
                  <a:cubicBezTo>
                    <a:pt x="111547" y="131445"/>
                    <a:pt x="128692" y="126682"/>
                    <a:pt x="142027" y="140017"/>
                  </a:cubicBezTo>
                  <a:cubicBezTo>
                    <a:pt x="148694" y="146685"/>
                    <a:pt x="142979" y="164782"/>
                    <a:pt x="142027" y="177165"/>
                  </a:cubicBezTo>
                  <a:cubicBezTo>
                    <a:pt x="142027" y="181927"/>
                    <a:pt x="139169" y="185738"/>
                    <a:pt x="138217" y="190500"/>
                  </a:cubicBezTo>
                  <a:cubicBezTo>
                    <a:pt x="129644" y="194310"/>
                    <a:pt x="122024" y="200025"/>
                    <a:pt x="112499" y="201930"/>
                  </a:cubicBezTo>
                  <a:cubicBezTo>
                    <a:pt x="79162" y="208598"/>
                    <a:pt x="83924" y="229552"/>
                    <a:pt x="98212" y="259080"/>
                  </a:cubicBezTo>
                  <a:cubicBezTo>
                    <a:pt x="104879" y="256223"/>
                    <a:pt x="107737" y="248602"/>
                    <a:pt x="108689" y="241935"/>
                  </a:cubicBezTo>
                  <a:cubicBezTo>
                    <a:pt x="109642" y="224790"/>
                    <a:pt x="118214" y="214313"/>
                    <a:pt x="136312" y="211455"/>
                  </a:cubicBezTo>
                  <a:cubicBezTo>
                    <a:pt x="140122" y="210502"/>
                    <a:pt x="142027" y="202882"/>
                    <a:pt x="144884" y="198120"/>
                  </a:cubicBezTo>
                  <a:cubicBezTo>
                    <a:pt x="174412" y="193357"/>
                    <a:pt x="180127" y="200025"/>
                    <a:pt x="173459" y="230505"/>
                  </a:cubicBezTo>
                  <a:close/>
                </a:path>
              </a:pathLst>
            </a:custGeom>
            <a:solidFill>
              <a:srgbClr val="555B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5" name="Google Shape;1665;p21"/>
            <p:cNvSpPr/>
            <p:nvPr/>
          </p:nvSpPr>
          <p:spPr>
            <a:xfrm>
              <a:off x="6325552" y="1923196"/>
              <a:ext cx="239077" cy="236120"/>
            </a:xfrm>
            <a:custGeom>
              <a:avLst/>
              <a:gdLst/>
              <a:ahLst/>
              <a:cxnLst/>
              <a:rect l="l" t="t" r="r" b="b"/>
              <a:pathLst>
                <a:path w="239077" h="236120" extrusionOk="0">
                  <a:moveTo>
                    <a:pt x="0" y="38001"/>
                  </a:moveTo>
                  <a:cubicBezTo>
                    <a:pt x="15240" y="30381"/>
                    <a:pt x="30480" y="22761"/>
                    <a:pt x="45720" y="15141"/>
                  </a:cubicBezTo>
                  <a:cubicBezTo>
                    <a:pt x="91440" y="-6767"/>
                    <a:pt x="91440" y="-6767"/>
                    <a:pt x="126682" y="27523"/>
                  </a:cubicBezTo>
                  <a:cubicBezTo>
                    <a:pt x="164782" y="64671"/>
                    <a:pt x="220028" y="148491"/>
                    <a:pt x="239078" y="199926"/>
                  </a:cubicBezTo>
                  <a:cubicBezTo>
                    <a:pt x="210503" y="212308"/>
                    <a:pt x="181928" y="223738"/>
                    <a:pt x="152400" y="236121"/>
                  </a:cubicBezTo>
                  <a:cubicBezTo>
                    <a:pt x="150495" y="228501"/>
                    <a:pt x="149542" y="219928"/>
                    <a:pt x="144780" y="213261"/>
                  </a:cubicBezTo>
                  <a:cubicBezTo>
                    <a:pt x="125730" y="182781"/>
                    <a:pt x="108585" y="151348"/>
                    <a:pt x="85725" y="123726"/>
                  </a:cubicBezTo>
                  <a:cubicBezTo>
                    <a:pt x="60007" y="92293"/>
                    <a:pt x="28575" y="66576"/>
                    <a:pt x="0" y="38001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6" name="Google Shape;1666;p21"/>
            <p:cNvSpPr/>
            <p:nvPr/>
          </p:nvSpPr>
          <p:spPr>
            <a:xfrm>
              <a:off x="5585459" y="1909762"/>
              <a:ext cx="239924" cy="367664"/>
            </a:xfrm>
            <a:custGeom>
              <a:avLst/>
              <a:gdLst/>
              <a:ahLst/>
              <a:cxnLst/>
              <a:rect l="l" t="t" r="r" b="b"/>
              <a:pathLst>
                <a:path w="239924" h="367664" extrusionOk="0">
                  <a:moveTo>
                    <a:pt x="77153" y="330517"/>
                  </a:moveTo>
                  <a:cubicBezTo>
                    <a:pt x="53340" y="341948"/>
                    <a:pt x="29528" y="353378"/>
                    <a:pt x="0" y="367665"/>
                  </a:cubicBezTo>
                  <a:cubicBezTo>
                    <a:pt x="17145" y="212408"/>
                    <a:pt x="98108" y="102870"/>
                    <a:pt x="209550" y="12382"/>
                  </a:cubicBezTo>
                  <a:cubicBezTo>
                    <a:pt x="211455" y="11430"/>
                    <a:pt x="212408" y="11430"/>
                    <a:pt x="214313" y="10477"/>
                  </a:cubicBezTo>
                  <a:cubicBezTo>
                    <a:pt x="214313" y="10477"/>
                    <a:pt x="214313" y="11430"/>
                    <a:pt x="214313" y="11430"/>
                  </a:cubicBezTo>
                  <a:cubicBezTo>
                    <a:pt x="218122" y="7620"/>
                    <a:pt x="222885" y="3810"/>
                    <a:pt x="226695" y="0"/>
                  </a:cubicBezTo>
                  <a:cubicBezTo>
                    <a:pt x="226695" y="0"/>
                    <a:pt x="226695" y="0"/>
                    <a:pt x="226695" y="0"/>
                  </a:cubicBezTo>
                  <a:cubicBezTo>
                    <a:pt x="254318" y="17145"/>
                    <a:pt x="231458" y="30480"/>
                    <a:pt x="222885" y="42863"/>
                  </a:cubicBezTo>
                  <a:cubicBezTo>
                    <a:pt x="208597" y="63817"/>
                    <a:pt x="182880" y="78105"/>
                    <a:pt x="182880" y="104775"/>
                  </a:cubicBezTo>
                  <a:cubicBezTo>
                    <a:pt x="173355" y="111442"/>
                    <a:pt x="165735" y="117158"/>
                    <a:pt x="158115" y="122873"/>
                  </a:cubicBezTo>
                  <a:lnTo>
                    <a:pt x="158115" y="122873"/>
                  </a:lnTo>
                  <a:cubicBezTo>
                    <a:pt x="156210" y="122873"/>
                    <a:pt x="154305" y="122873"/>
                    <a:pt x="152400" y="122873"/>
                  </a:cubicBezTo>
                  <a:cubicBezTo>
                    <a:pt x="139065" y="147638"/>
                    <a:pt x="125730" y="172402"/>
                    <a:pt x="112395" y="198120"/>
                  </a:cubicBezTo>
                  <a:lnTo>
                    <a:pt x="112395" y="198120"/>
                  </a:lnTo>
                  <a:cubicBezTo>
                    <a:pt x="103822" y="212408"/>
                    <a:pt x="95250" y="226695"/>
                    <a:pt x="86678" y="241935"/>
                  </a:cubicBezTo>
                  <a:cubicBezTo>
                    <a:pt x="88583" y="242888"/>
                    <a:pt x="90488" y="244792"/>
                    <a:pt x="92393" y="245745"/>
                  </a:cubicBezTo>
                  <a:cubicBezTo>
                    <a:pt x="104775" y="236220"/>
                    <a:pt x="117158" y="225742"/>
                    <a:pt x="130493" y="216217"/>
                  </a:cubicBezTo>
                  <a:cubicBezTo>
                    <a:pt x="145733" y="207645"/>
                    <a:pt x="149543" y="215265"/>
                    <a:pt x="147638" y="228600"/>
                  </a:cubicBezTo>
                  <a:cubicBezTo>
                    <a:pt x="146685" y="240030"/>
                    <a:pt x="143828" y="251460"/>
                    <a:pt x="141922" y="261938"/>
                  </a:cubicBezTo>
                  <a:cubicBezTo>
                    <a:pt x="127635" y="271463"/>
                    <a:pt x="114300" y="282892"/>
                    <a:pt x="100013" y="290513"/>
                  </a:cubicBezTo>
                  <a:cubicBezTo>
                    <a:pt x="80963" y="299085"/>
                    <a:pt x="72390" y="310515"/>
                    <a:pt x="77153" y="330517"/>
                  </a:cubicBezTo>
                  <a:close/>
                </a:path>
              </a:pathLst>
            </a:custGeom>
            <a:solidFill>
              <a:srgbClr val="555B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7" name="Google Shape;1667;p21"/>
            <p:cNvSpPr/>
            <p:nvPr/>
          </p:nvSpPr>
          <p:spPr>
            <a:xfrm>
              <a:off x="6429426" y="2181225"/>
              <a:ext cx="123773" cy="294322"/>
            </a:xfrm>
            <a:custGeom>
              <a:avLst/>
              <a:gdLst/>
              <a:ahLst/>
              <a:cxnLst/>
              <a:rect l="l" t="t" r="r" b="b"/>
              <a:pathLst>
                <a:path w="123773" h="294322" extrusionOk="0">
                  <a:moveTo>
                    <a:pt x="123773" y="260033"/>
                  </a:moveTo>
                  <a:cubicBezTo>
                    <a:pt x="100914" y="271463"/>
                    <a:pt x="77101" y="281940"/>
                    <a:pt x="51383" y="294323"/>
                  </a:cubicBezTo>
                  <a:cubicBezTo>
                    <a:pt x="45668" y="251460"/>
                    <a:pt x="41858" y="211455"/>
                    <a:pt x="34239" y="172402"/>
                  </a:cubicBezTo>
                  <a:cubicBezTo>
                    <a:pt x="25666" y="132398"/>
                    <a:pt x="15189" y="92392"/>
                    <a:pt x="2806" y="52388"/>
                  </a:cubicBezTo>
                  <a:cubicBezTo>
                    <a:pt x="-2909" y="33338"/>
                    <a:pt x="-1004" y="21908"/>
                    <a:pt x="18998" y="16192"/>
                  </a:cubicBezTo>
                  <a:cubicBezTo>
                    <a:pt x="32333" y="12383"/>
                    <a:pt x="45668" y="5715"/>
                    <a:pt x="59004" y="0"/>
                  </a:cubicBezTo>
                  <a:cubicBezTo>
                    <a:pt x="67576" y="7620"/>
                    <a:pt x="79006" y="13335"/>
                    <a:pt x="82816" y="21908"/>
                  </a:cubicBezTo>
                  <a:cubicBezTo>
                    <a:pt x="97104" y="48577"/>
                    <a:pt x="107581" y="76200"/>
                    <a:pt x="108533" y="107633"/>
                  </a:cubicBezTo>
                  <a:cubicBezTo>
                    <a:pt x="112343" y="159067"/>
                    <a:pt x="119011" y="209550"/>
                    <a:pt x="123773" y="260033"/>
                  </a:cubicBezTo>
                  <a:close/>
                </a:path>
              </a:pathLst>
            </a:custGeom>
            <a:solidFill>
              <a:srgbClr val="A5C8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8" name="Google Shape;1668;p21"/>
            <p:cNvSpPr/>
            <p:nvPr/>
          </p:nvSpPr>
          <p:spPr>
            <a:xfrm>
              <a:off x="5866447" y="2720340"/>
              <a:ext cx="395287" cy="117494"/>
            </a:xfrm>
            <a:custGeom>
              <a:avLst/>
              <a:gdLst/>
              <a:ahLst/>
              <a:cxnLst/>
              <a:rect l="l" t="t" r="r" b="b"/>
              <a:pathLst>
                <a:path w="395287" h="117494" extrusionOk="0">
                  <a:moveTo>
                    <a:pt x="310515" y="59055"/>
                  </a:moveTo>
                  <a:cubicBezTo>
                    <a:pt x="339090" y="69532"/>
                    <a:pt x="366713" y="80963"/>
                    <a:pt x="395288" y="91440"/>
                  </a:cubicBezTo>
                  <a:cubicBezTo>
                    <a:pt x="338138" y="139065"/>
                    <a:pt x="134303" y="119063"/>
                    <a:pt x="0" y="50482"/>
                  </a:cubicBezTo>
                  <a:cubicBezTo>
                    <a:pt x="41910" y="32385"/>
                    <a:pt x="80963" y="16192"/>
                    <a:pt x="119063" y="0"/>
                  </a:cubicBezTo>
                  <a:cubicBezTo>
                    <a:pt x="156210" y="41910"/>
                    <a:pt x="207645" y="41910"/>
                    <a:pt x="257175" y="47625"/>
                  </a:cubicBezTo>
                  <a:cubicBezTo>
                    <a:pt x="262890" y="48577"/>
                    <a:pt x="267653" y="52388"/>
                    <a:pt x="273368" y="54292"/>
                  </a:cubicBezTo>
                  <a:cubicBezTo>
                    <a:pt x="285750" y="56197"/>
                    <a:pt x="298133" y="57150"/>
                    <a:pt x="310515" y="59055"/>
                  </a:cubicBezTo>
                  <a:close/>
                </a:path>
              </a:pathLst>
            </a:custGeom>
            <a:solidFill>
              <a:srgbClr val="555B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9" name="Google Shape;1669;p21"/>
            <p:cNvSpPr/>
            <p:nvPr/>
          </p:nvSpPr>
          <p:spPr>
            <a:xfrm>
              <a:off x="6489382" y="2142172"/>
              <a:ext cx="130995" cy="299085"/>
            </a:xfrm>
            <a:custGeom>
              <a:avLst/>
              <a:gdLst/>
              <a:ahLst/>
              <a:cxnLst/>
              <a:rect l="l" t="t" r="r" b="b"/>
              <a:pathLst>
                <a:path w="130995" h="299085" extrusionOk="0">
                  <a:moveTo>
                    <a:pt x="63818" y="299085"/>
                  </a:moveTo>
                  <a:cubicBezTo>
                    <a:pt x="59055" y="248602"/>
                    <a:pt x="51435" y="198120"/>
                    <a:pt x="49530" y="147638"/>
                  </a:cubicBezTo>
                  <a:cubicBezTo>
                    <a:pt x="48578" y="116205"/>
                    <a:pt x="37148" y="88582"/>
                    <a:pt x="23813" y="61913"/>
                  </a:cubicBezTo>
                  <a:cubicBezTo>
                    <a:pt x="19050" y="52388"/>
                    <a:pt x="7620" y="46673"/>
                    <a:pt x="0" y="40005"/>
                  </a:cubicBezTo>
                  <a:cubicBezTo>
                    <a:pt x="27623" y="26670"/>
                    <a:pt x="55245" y="14288"/>
                    <a:pt x="84773" y="0"/>
                  </a:cubicBezTo>
                  <a:cubicBezTo>
                    <a:pt x="116205" y="63817"/>
                    <a:pt x="134303" y="127635"/>
                    <a:pt x="130493" y="197167"/>
                  </a:cubicBezTo>
                  <a:cubicBezTo>
                    <a:pt x="130493" y="202882"/>
                    <a:pt x="129540" y="208598"/>
                    <a:pt x="128588" y="214313"/>
                  </a:cubicBezTo>
                  <a:cubicBezTo>
                    <a:pt x="124778" y="278130"/>
                    <a:pt x="124778" y="278130"/>
                    <a:pt x="63818" y="299085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0" name="Google Shape;1670;p21"/>
            <p:cNvSpPr/>
            <p:nvPr/>
          </p:nvSpPr>
          <p:spPr>
            <a:xfrm>
              <a:off x="5806440" y="1879282"/>
              <a:ext cx="169544" cy="298132"/>
            </a:xfrm>
            <a:custGeom>
              <a:avLst/>
              <a:gdLst/>
              <a:ahLst/>
              <a:cxnLst/>
              <a:rect l="l" t="t" r="r" b="b"/>
              <a:pathLst>
                <a:path w="169544" h="298132" extrusionOk="0">
                  <a:moveTo>
                    <a:pt x="47625" y="272415"/>
                  </a:moveTo>
                  <a:cubicBezTo>
                    <a:pt x="33338" y="280035"/>
                    <a:pt x="19050" y="287655"/>
                    <a:pt x="0" y="298133"/>
                  </a:cubicBezTo>
                  <a:cubicBezTo>
                    <a:pt x="5715" y="185738"/>
                    <a:pt x="49530" y="93345"/>
                    <a:pt x="115253" y="0"/>
                  </a:cubicBezTo>
                  <a:cubicBezTo>
                    <a:pt x="134303" y="45720"/>
                    <a:pt x="151447" y="85725"/>
                    <a:pt x="167640" y="124778"/>
                  </a:cubicBezTo>
                  <a:cubicBezTo>
                    <a:pt x="168592" y="128588"/>
                    <a:pt x="169545" y="132397"/>
                    <a:pt x="169545" y="135255"/>
                  </a:cubicBezTo>
                  <a:cubicBezTo>
                    <a:pt x="169545" y="135255"/>
                    <a:pt x="169545" y="134303"/>
                    <a:pt x="169545" y="134303"/>
                  </a:cubicBezTo>
                  <a:cubicBezTo>
                    <a:pt x="152400" y="149543"/>
                    <a:pt x="137160" y="167640"/>
                    <a:pt x="118110" y="180975"/>
                  </a:cubicBezTo>
                  <a:cubicBezTo>
                    <a:pt x="90488" y="200025"/>
                    <a:pt x="60007" y="214313"/>
                    <a:pt x="38100" y="226695"/>
                  </a:cubicBezTo>
                  <a:cubicBezTo>
                    <a:pt x="41910" y="244793"/>
                    <a:pt x="44767" y="259080"/>
                    <a:pt x="47625" y="272415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1" name="Google Shape;1671;p21"/>
            <p:cNvSpPr/>
            <p:nvPr/>
          </p:nvSpPr>
          <p:spPr>
            <a:xfrm>
              <a:off x="6073140" y="2646045"/>
              <a:ext cx="247650" cy="139064"/>
            </a:xfrm>
            <a:custGeom>
              <a:avLst/>
              <a:gdLst/>
              <a:ahLst/>
              <a:cxnLst/>
              <a:rect l="l" t="t" r="r" b="b"/>
              <a:pathLst>
                <a:path w="247650" h="139064" extrusionOk="0">
                  <a:moveTo>
                    <a:pt x="185738" y="139065"/>
                  </a:moveTo>
                  <a:cubicBezTo>
                    <a:pt x="118110" y="119063"/>
                    <a:pt x="56197" y="87630"/>
                    <a:pt x="0" y="46672"/>
                  </a:cubicBezTo>
                  <a:cubicBezTo>
                    <a:pt x="57150" y="15240"/>
                    <a:pt x="119063" y="4763"/>
                    <a:pt x="183832" y="0"/>
                  </a:cubicBezTo>
                  <a:cubicBezTo>
                    <a:pt x="181928" y="27622"/>
                    <a:pt x="198120" y="42863"/>
                    <a:pt x="220980" y="53340"/>
                  </a:cubicBezTo>
                  <a:cubicBezTo>
                    <a:pt x="220980" y="53340"/>
                    <a:pt x="220028" y="55245"/>
                    <a:pt x="220028" y="55245"/>
                  </a:cubicBezTo>
                  <a:cubicBezTo>
                    <a:pt x="221932" y="61913"/>
                    <a:pt x="224790" y="68580"/>
                    <a:pt x="226695" y="75247"/>
                  </a:cubicBezTo>
                  <a:cubicBezTo>
                    <a:pt x="232410" y="84772"/>
                    <a:pt x="238125" y="94297"/>
                    <a:pt x="243840" y="103822"/>
                  </a:cubicBezTo>
                  <a:cubicBezTo>
                    <a:pt x="244792" y="105727"/>
                    <a:pt x="244792" y="107633"/>
                    <a:pt x="245745" y="110490"/>
                  </a:cubicBezTo>
                  <a:cubicBezTo>
                    <a:pt x="247650" y="111442"/>
                    <a:pt x="247650" y="112395"/>
                    <a:pt x="247650" y="114300"/>
                  </a:cubicBezTo>
                  <a:cubicBezTo>
                    <a:pt x="227647" y="121920"/>
                    <a:pt x="206692" y="130492"/>
                    <a:pt x="185738" y="139065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2" name="Google Shape;1672;p21"/>
            <p:cNvSpPr/>
            <p:nvPr/>
          </p:nvSpPr>
          <p:spPr>
            <a:xfrm>
              <a:off x="5972175" y="1817016"/>
              <a:ext cx="415290" cy="117157"/>
            </a:xfrm>
            <a:custGeom>
              <a:avLst/>
              <a:gdLst/>
              <a:ahLst/>
              <a:cxnLst/>
              <a:rect l="l" t="t" r="r" b="b"/>
              <a:pathLst>
                <a:path w="415290" h="117157" extrusionOk="0">
                  <a:moveTo>
                    <a:pt x="111443" y="37501"/>
                  </a:moveTo>
                  <a:cubicBezTo>
                    <a:pt x="74295" y="27976"/>
                    <a:pt x="37147" y="18451"/>
                    <a:pt x="0" y="8926"/>
                  </a:cubicBezTo>
                  <a:cubicBezTo>
                    <a:pt x="145732" y="-7266"/>
                    <a:pt x="288607" y="-12029"/>
                    <a:pt x="415290" y="89889"/>
                  </a:cubicBezTo>
                  <a:cubicBezTo>
                    <a:pt x="393382" y="99414"/>
                    <a:pt x="372428" y="107986"/>
                    <a:pt x="350520" y="116559"/>
                  </a:cubicBezTo>
                  <a:cubicBezTo>
                    <a:pt x="326707" y="120369"/>
                    <a:pt x="311468" y="105129"/>
                    <a:pt x="292418" y="95604"/>
                  </a:cubicBezTo>
                  <a:cubicBezTo>
                    <a:pt x="245745" y="70839"/>
                    <a:pt x="195263" y="51789"/>
                    <a:pt x="145732" y="32739"/>
                  </a:cubicBezTo>
                  <a:cubicBezTo>
                    <a:pt x="136207" y="28929"/>
                    <a:pt x="122872" y="35596"/>
                    <a:pt x="111443" y="37501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3" name="Google Shape;1673;p21"/>
            <p:cNvSpPr/>
            <p:nvPr/>
          </p:nvSpPr>
          <p:spPr>
            <a:xfrm>
              <a:off x="5771197" y="2468879"/>
              <a:ext cx="240982" cy="245745"/>
            </a:xfrm>
            <a:custGeom>
              <a:avLst/>
              <a:gdLst/>
              <a:ahLst/>
              <a:cxnLst/>
              <a:rect l="l" t="t" r="r" b="b"/>
              <a:pathLst>
                <a:path w="240982" h="245745" extrusionOk="0">
                  <a:moveTo>
                    <a:pt x="161925" y="245745"/>
                  </a:moveTo>
                  <a:cubicBezTo>
                    <a:pt x="147638" y="237173"/>
                    <a:pt x="156210" y="204788"/>
                    <a:pt x="129540" y="216217"/>
                  </a:cubicBezTo>
                  <a:cubicBezTo>
                    <a:pt x="128588" y="199073"/>
                    <a:pt x="132397" y="176213"/>
                    <a:pt x="125730" y="173355"/>
                  </a:cubicBezTo>
                  <a:cubicBezTo>
                    <a:pt x="106680" y="162878"/>
                    <a:pt x="90488" y="131445"/>
                    <a:pt x="59055" y="160020"/>
                  </a:cubicBezTo>
                  <a:cubicBezTo>
                    <a:pt x="60008" y="141923"/>
                    <a:pt x="60960" y="129540"/>
                    <a:pt x="61913" y="116205"/>
                  </a:cubicBezTo>
                  <a:cubicBezTo>
                    <a:pt x="47625" y="106680"/>
                    <a:pt x="33338" y="96203"/>
                    <a:pt x="18097" y="84773"/>
                  </a:cubicBezTo>
                  <a:cubicBezTo>
                    <a:pt x="37147" y="58103"/>
                    <a:pt x="8572" y="49530"/>
                    <a:pt x="0" y="32385"/>
                  </a:cubicBezTo>
                  <a:cubicBezTo>
                    <a:pt x="20955" y="21908"/>
                    <a:pt x="41910" y="11430"/>
                    <a:pt x="65722" y="0"/>
                  </a:cubicBezTo>
                  <a:cubicBezTo>
                    <a:pt x="104775" y="87630"/>
                    <a:pt x="164783" y="153353"/>
                    <a:pt x="240983" y="214313"/>
                  </a:cubicBezTo>
                  <a:cubicBezTo>
                    <a:pt x="212408" y="225742"/>
                    <a:pt x="187643" y="236220"/>
                    <a:pt x="161925" y="245745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4" name="Google Shape;1674;p21"/>
            <p:cNvSpPr/>
            <p:nvPr/>
          </p:nvSpPr>
          <p:spPr>
            <a:xfrm>
              <a:off x="5802557" y="2124075"/>
              <a:ext cx="193430" cy="216217"/>
            </a:xfrm>
            <a:custGeom>
              <a:avLst/>
              <a:gdLst/>
              <a:ahLst/>
              <a:cxnLst/>
              <a:rect l="l" t="t" r="r" b="b"/>
              <a:pathLst>
                <a:path w="193430" h="216217" extrusionOk="0">
                  <a:moveTo>
                    <a:pt x="171523" y="0"/>
                  </a:moveTo>
                  <a:cubicBezTo>
                    <a:pt x="176285" y="3810"/>
                    <a:pt x="182000" y="7620"/>
                    <a:pt x="189620" y="13335"/>
                  </a:cubicBezTo>
                  <a:cubicBezTo>
                    <a:pt x="162950" y="24765"/>
                    <a:pt x="140090" y="39052"/>
                    <a:pt x="115325" y="44767"/>
                  </a:cubicBezTo>
                  <a:cubicBezTo>
                    <a:pt x="82940" y="51435"/>
                    <a:pt x="84845" y="80963"/>
                    <a:pt x="68653" y="98108"/>
                  </a:cubicBezTo>
                  <a:cubicBezTo>
                    <a:pt x="69605" y="100965"/>
                    <a:pt x="70558" y="102870"/>
                    <a:pt x="71510" y="105727"/>
                  </a:cubicBezTo>
                  <a:cubicBezTo>
                    <a:pt x="101990" y="98108"/>
                    <a:pt x="131518" y="89535"/>
                    <a:pt x="161998" y="82867"/>
                  </a:cubicBezTo>
                  <a:cubicBezTo>
                    <a:pt x="171523" y="80963"/>
                    <a:pt x="182953" y="85725"/>
                    <a:pt x="193430" y="87630"/>
                  </a:cubicBezTo>
                  <a:cubicBezTo>
                    <a:pt x="187715" y="95250"/>
                    <a:pt x="182000" y="103823"/>
                    <a:pt x="175333" y="109538"/>
                  </a:cubicBezTo>
                  <a:cubicBezTo>
                    <a:pt x="156283" y="123825"/>
                    <a:pt x="136280" y="137160"/>
                    <a:pt x="116278" y="149542"/>
                  </a:cubicBezTo>
                  <a:cubicBezTo>
                    <a:pt x="88655" y="167640"/>
                    <a:pt x="60080" y="183833"/>
                    <a:pt x="32458" y="201930"/>
                  </a:cubicBezTo>
                  <a:cubicBezTo>
                    <a:pt x="27695" y="204788"/>
                    <a:pt x="24838" y="211455"/>
                    <a:pt x="20075" y="216217"/>
                  </a:cubicBezTo>
                  <a:cubicBezTo>
                    <a:pt x="13408" y="175260"/>
                    <a:pt x="5788" y="135255"/>
                    <a:pt x="73" y="94298"/>
                  </a:cubicBezTo>
                  <a:cubicBezTo>
                    <a:pt x="-880" y="86677"/>
                    <a:pt x="7693" y="74295"/>
                    <a:pt x="14360" y="70485"/>
                  </a:cubicBezTo>
                  <a:cubicBezTo>
                    <a:pt x="66748" y="46673"/>
                    <a:pt x="119135" y="23813"/>
                    <a:pt x="171523" y="0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5" name="Google Shape;1675;p21"/>
            <p:cNvSpPr/>
            <p:nvPr/>
          </p:nvSpPr>
          <p:spPr>
            <a:xfrm>
              <a:off x="5967412" y="1891446"/>
              <a:ext cx="204787" cy="174525"/>
            </a:xfrm>
            <a:custGeom>
              <a:avLst/>
              <a:gdLst/>
              <a:ahLst/>
              <a:cxnLst/>
              <a:rect l="l" t="t" r="r" b="b"/>
              <a:pathLst>
                <a:path w="204787" h="174525" extrusionOk="0">
                  <a:moveTo>
                    <a:pt x="204788" y="111661"/>
                  </a:moveTo>
                  <a:cubicBezTo>
                    <a:pt x="163830" y="131663"/>
                    <a:pt x="121920" y="151666"/>
                    <a:pt x="76200" y="174526"/>
                  </a:cubicBezTo>
                  <a:cubicBezTo>
                    <a:pt x="50482" y="115471"/>
                    <a:pt x="24765" y="59273"/>
                    <a:pt x="0" y="3076"/>
                  </a:cubicBezTo>
                  <a:cubicBezTo>
                    <a:pt x="29528" y="-1687"/>
                    <a:pt x="55245" y="-4544"/>
                    <a:pt x="80963" y="23078"/>
                  </a:cubicBezTo>
                  <a:cubicBezTo>
                    <a:pt x="105728" y="49748"/>
                    <a:pt x="143828" y="64988"/>
                    <a:pt x="175260" y="85943"/>
                  </a:cubicBezTo>
                  <a:cubicBezTo>
                    <a:pt x="185738" y="92611"/>
                    <a:pt x="194310" y="103088"/>
                    <a:pt x="204788" y="111661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6" name="Google Shape;1676;p21"/>
            <p:cNvSpPr/>
            <p:nvPr/>
          </p:nvSpPr>
          <p:spPr>
            <a:xfrm>
              <a:off x="6187440" y="1990993"/>
              <a:ext cx="192778" cy="234046"/>
            </a:xfrm>
            <a:custGeom>
              <a:avLst/>
              <a:gdLst/>
              <a:ahLst/>
              <a:cxnLst/>
              <a:rect l="l" t="t" r="r" b="b"/>
              <a:pathLst>
                <a:path w="192778" h="234046" extrusionOk="0">
                  <a:moveTo>
                    <a:pt x="140970" y="234046"/>
                  </a:moveTo>
                  <a:cubicBezTo>
                    <a:pt x="122872" y="179754"/>
                    <a:pt x="100965" y="126414"/>
                    <a:pt x="62865" y="81646"/>
                  </a:cubicBezTo>
                  <a:cubicBezTo>
                    <a:pt x="45720" y="60691"/>
                    <a:pt x="29528" y="39736"/>
                    <a:pt x="0" y="34974"/>
                  </a:cubicBezTo>
                  <a:cubicBezTo>
                    <a:pt x="23813" y="23544"/>
                    <a:pt x="47625" y="10209"/>
                    <a:pt x="72390" y="684"/>
                  </a:cubicBezTo>
                  <a:cubicBezTo>
                    <a:pt x="79057" y="-2174"/>
                    <a:pt x="92392" y="4494"/>
                    <a:pt x="97155" y="10209"/>
                  </a:cubicBezTo>
                  <a:cubicBezTo>
                    <a:pt x="140970" y="65454"/>
                    <a:pt x="172403" y="128319"/>
                    <a:pt x="192405" y="195946"/>
                  </a:cubicBezTo>
                  <a:cubicBezTo>
                    <a:pt x="194310" y="201661"/>
                    <a:pt x="188595" y="214044"/>
                    <a:pt x="182880" y="217854"/>
                  </a:cubicBezTo>
                  <a:cubicBezTo>
                    <a:pt x="170497" y="224521"/>
                    <a:pt x="155257" y="229284"/>
                    <a:pt x="140970" y="234046"/>
                  </a:cubicBezTo>
                  <a:close/>
                </a:path>
              </a:pathLst>
            </a:custGeom>
            <a:solidFill>
              <a:srgbClr val="A5C8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7" name="Google Shape;1677;p21"/>
            <p:cNvSpPr/>
            <p:nvPr/>
          </p:nvSpPr>
          <p:spPr>
            <a:xfrm>
              <a:off x="6345555" y="2224087"/>
              <a:ext cx="96202" cy="296227"/>
            </a:xfrm>
            <a:custGeom>
              <a:avLst/>
              <a:gdLst/>
              <a:ahLst/>
              <a:cxnLst/>
              <a:rect l="l" t="t" r="r" b="b"/>
              <a:pathLst>
                <a:path w="96202" h="296227" extrusionOk="0">
                  <a:moveTo>
                    <a:pt x="31432" y="296228"/>
                  </a:moveTo>
                  <a:cubicBezTo>
                    <a:pt x="28575" y="293370"/>
                    <a:pt x="23813" y="291465"/>
                    <a:pt x="23813" y="288608"/>
                  </a:cubicBezTo>
                  <a:cubicBezTo>
                    <a:pt x="22860" y="224790"/>
                    <a:pt x="24765" y="161925"/>
                    <a:pt x="22860" y="98108"/>
                  </a:cubicBezTo>
                  <a:cubicBezTo>
                    <a:pt x="21907" y="73342"/>
                    <a:pt x="13335" y="49530"/>
                    <a:pt x="7620" y="25717"/>
                  </a:cubicBezTo>
                  <a:cubicBezTo>
                    <a:pt x="7620" y="23813"/>
                    <a:pt x="2857" y="23813"/>
                    <a:pt x="0" y="22860"/>
                  </a:cubicBezTo>
                  <a:cubicBezTo>
                    <a:pt x="14288" y="15240"/>
                    <a:pt x="28575" y="8573"/>
                    <a:pt x="45720" y="0"/>
                  </a:cubicBezTo>
                  <a:cubicBezTo>
                    <a:pt x="74295" y="84773"/>
                    <a:pt x="96202" y="167640"/>
                    <a:pt x="96202" y="255270"/>
                  </a:cubicBezTo>
                  <a:cubicBezTo>
                    <a:pt x="96202" y="261938"/>
                    <a:pt x="87630" y="272415"/>
                    <a:pt x="80963" y="275273"/>
                  </a:cubicBezTo>
                  <a:cubicBezTo>
                    <a:pt x="65722" y="282892"/>
                    <a:pt x="47625" y="288608"/>
                    <a:pt x="31432" y="296228"/>
                  </a:cubicBezTo>
                  <a:close/>
                </a:path>
              </a:pathLst>
            </a:custGeom>
            <a:solidFill>
              <a:srgbClr val="A5C8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8" name="Google Shape;1678;p21"/>
            <p:cNvSpPr/>
            <p:nvPr/>
          </p:nvSpPr>
          <p:spPr>
            <a:xfrm>
              <a:off x="5904547" y="2486025"/>
              <a:ext cx="231457" cy="139065"/>
            </a:xfrm>
            <a:custGeom>
              <a:avLst/>
              <a:gdLst/>
              <a:ahLst/>
              <a:cxnLst/>
              <a:rect l="l" t="t" r="r" b="b"/>
              <a:pathLst>
                <a:path w="231457" h="139065" extrusionOk="0">
                  <a:moveTo>
                    <a:pt x="0" y="33338"/>
                  </a:moveTo>
                  <a:cubicBezTo>
                    <a:pt x="24765" y="26670"/>
                    <a:pt x="50483" y="20002"/>
                    <a:pt x="76200" y="14288"/>
                  </a:cubicBezTo>
                  <a:cubicBezTo>
                    <a:pt x="98108" y="9525"/>
                    <a:pt x="119063" y="5715"/>
                    <a:pt x="148590" y="0"/>
                  </a:cubicBezTo>
                  <a:cubicBezTo>
                    <a:pt x="136208" y="15240"/>
                    <a:pt x="129540" y="23813"/>
                    <a:pt x="122872" y="31433"/>
                  </a:cubicBezTo>
                  <a:cubicBezTo>
                    <a:pt x="123825" y="34290"/>
                    <a:pt x="125730" y="37148"/>
                    <a:pt x="126683" y="40958"/>
                  </a:cubicBezTo>
                  <a:cubicBezTo>
                    <a:pt x="160972" y="34290"/>
                    <a:pt x="194310" y="27623"/>
                    <a:pt x="228600" y="21908"/>
                  </a:cubicBezTo>
                  <a:cubicBezTo>
                    <a:pt x="229553" y="23813"/>
                    <a:pt x="230505" y="26670"/>
                    <a:pt x="231458" y="28575"/>
                  </a:cubicBezTo>
                  <a:cubicBezTo>
                    <a:pt x="218122" y="36195"/>
                    <a:pt x="204788" y="43815"/>
                    <a:pt x="188595" y="53340"/>
                  </a:cubicBezTo>
                  <a:cubicBezTo>
                    <a:pt x="199072" y="59055"/>
                    <a:pt x="204788" y="62865"/>
                    <a:pt x="213360" y="67627"/>
                  </a:cubicBezTo>
                  <a:cubicBezTo>
                    <a:pt x="170497" y="91440"/>
                    <a:pt x="128588" y="115253"/>
                    <a:pt x="86678" y="139065"/>
                  </a:cubicBezTo>
                  <a:cubicBezTo>
                    <a:pt x="57150" y="102870"/>
                    <a:pt x="28575" y="68580"/>
                    <a:pt x="0" y="33338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9" name="Google Shape;1679;p21"/>
            <p:cNvSpPr/>
            <p:nvPr/>
          </p:nvSpPr>
          <p:spPr>
            <a:xfrm>
              <a:off x="5967412" y="1849755"/>
              <a:ext cx="288607" cy="153352"/>
            </a:xfrm>
            <a:custGeom>
              <a:avLst/>
              <a:gdLst/>
              <a:ahLst/>
              <a:cxnLst/>
              <a:rect l="l" t="t" r="r" b="b"/>
              <a:pathLst>
                <a:path w="288607" h="153352" extrusionOk="0">
                  <a:moveTo>
                    <a:pt x="204788" y="153353"/>
                  </a:moveTo>
                  <a:cubicBezTo>
                    <a:pt x="195263" y="144780"/>
                    <a:pt x="186690" y="134303"/>
                    <a:pt x="175260" y="126682"/>
                  </a:cubicBezTo>
                  <a:cubicBezTo>
                    <a:pt x="143828" y="105728"/>
                    <a:pt x="106680" y="90488"/>
                    <a:pt x="80963" y="63818"/>
                  </a:cubicBezTo>
                  <a:cubicBezTo>
                    <a:pt x="55245" y="36195"/>
                    <a:pt x="29528" y="39052"/>
                    <a:pt x="0" y="43815"/>
                  </a:cubicBezTo>
                  <a:cubicBezTo>
                    <a:pt x="0" y="43815"/>
                    <a:pt x="0" y="43815"/>
                    <a:pt x="0" y="43815"/>
                  </a:cubicBezTo>
                  <a:cubicBezTo>
                    <a:pt x="3810" y="29527"/>
                    <a:pt x="23813" y="19050"/>
                    <a:pt x="13335" y="0"/>
                  </a:cubicBezTo>
                  <a:cubicBezTo>
                    <a:pt x="111443" y="18097"/>
                    <a:pt x="204788" y="47625"/>
                    <a:pt x="288607" y="117157"/>
                  </a:cubicBezTo>
                  <a:cubicBezTo>
                    <a:pt x="257175" y="130493"/>
                    <a:pt x="231457" y="141922"/>
                    <a:pt x="204788" y="153353"/>
                  </a:cubicBezTo>
                  <a:close/>
                </a:path>
              </a:pathLst>
            </a:custGeom>
            <a:solidFill>
              <a:srgbClr val="A5C8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0" name="Google Shape;1680;p21"/>
            <p:cNvSpPr/>
            <p:nvPr/>
          </p:nvSpPr>
          <p:spPr>
            <a:xfrm>
              <a:off x="5668845" y="2224087"/>
              <a:ext cx="152834" cy="254317"/>
            </a:xfrm>
            <a:custGeom>
              <a:avLst/>
              <a:gdLst/>
              <a:ahLst/>
              <a:cxnLst/>
              <a:rect l="l" t="t" r="r" b="b"/>
              <a:pathLst>
                <a:path w="152834" h="254317" extrusionOk="0">
                  <a:moveTo>
                    <a:pt x="56632" y="213360"/>
                  </a:moveTo>
                  <a:cubicBezTo>
                    <a:pt x="58536" y="208598"/>
                    <a:pt x="60442" y="204788"/>
                    <a:pt x="60442" y="200025"/>
                  </a:cubicBezTo>
                  <a:cubicBezTo>
                    <a:pt x="61394" y="187642"/>
                    <a:pt x="67109" y="169545"/>
                    <a:pt x="60442" y="162877"/>
                  </a:cubicBezTo>
                  <a:cubicBezTo>
                    <a:pt x="48059" y="149542"/>
                    <a:pt x="30914" y="154305"/>
                    <a:pt x="17579" y="168592"/>
                  </a:cubicBezTo>
                  <a:cubicBezTo>
                    <a:pt x="14722" y="171450"/>
                    <a:pt x="9959" y="174308"/>
                    <a:pt x="6149" y="177165"/>
                  </a:cubicBezTo>
                  <a:cubicBezTo>
                    <a:pt x="-10996" y="151448"/>
                    <a:pt x="11864" y="151448"/>
                    <a:pt x="24247" y="142875"/>
                  </a:cubicBezTo>
                  <a:cubicBezTo>
                    <a:pt x="37582" y="133350"/>
                    <a:pt x="49011" y="122873"/>
                    <a:pt x="64252" y="111442"/>
                  </a:cubicBezTo>
                  <a:cubicBezTo>
                    <a:pt x="32819" y="92392"/>
                    <a:pt x="54727" y="68580"/>
                    <a:pt x="61394" y="51435"/>
                  </a:cubicBezTo>
                  <a:cubicBezTo>
                    <a:pt x="69967" y="28575"/>
                    <a:pt x="60442" y="26670"/>
                    <a:pt x="45202" y="22860"/>
                  </a:cubicBezTo>
                  <a:cubicBezTo>
                    <a:pt x="60442" y="14288"/>
                    <a:pt x="76634" y="5715"/>
                    <a:pt x="88064" y="0"/>
                  </a:cubicBezTo>
                  <a:cubicBezTo>
                    <a:pt x="109972" y="77152"/>
                    <a:pt x="130927" y="151448"/>
                    <a:pt x="152834" y="229552"/>
                  </a:cubicBezTo>
                  <a:cubicBezTo>
                    <a:pt x="135689" y="236220"/>
                    <a:pt x="113782" y="245745"/>
                    <a:pt x="92827" y="254317"/>
                  </a:cubicBezTo>
                  <a:cubicBezTo>
                    <a:pt x="99494" y="223838"/>
                    <a:pt x="93779" y="217170"/>
                    <a:pt x="64252" y="220980"/>
                  </a:cubicBezTo>
                  <a:cubicBezTo>
                    <a:pt x="60442" y="217170"/>
                    <a:pt x="58536" y="215265"/>
                    <a:pt x="56632" y="213360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1" name="Google Shape;1681;p21"/>
            <p:cNvSpPr/>
            <p:nvPr/>
          </p:nvSpPr>
          <p:spPr>
            <a:xfrm>
              <a:off x="5824537" y="2286952"/>
              <a:ext cx="270509" cy="149542"/>
            </a:xfrm>
            <a:custGeom>
              <a:avLst/>
              <a:gdLst/>
              <a:ahLst/>
              <a:cxnLst/>
              <a:rect l="l" t="t" r="r" b="b"/>
              <a:pathLst>
                <a:path w="270509" h="149542" extrusionOk="0">
                  <a:moveTo>
                    <a:pt x="0" y="58102"/>
                  </a:moveTo>
                  <a:cubicBezTo>
                    <a:pt x="33338" y="45720"/>
                    <a:pt x="65722" y="32385"/>
                    <a:pt x="99060" y="20002"/>
                  </a:cubicBezTo>
                  <a:cubicBezTo>
                    <a:pt x="114300" y="14288"/>
                    <a:pt x="128588" y="8573"/>
                    <a:pt x="152400" y="0"/>
                  </a:cubicBezTo>
                  <a:cubicBezTo>
                    <a:pt x="143828" y="19050"/>
                    <a:pt x="139065" y="29527"/>
                    <a:pt x="133350" y="41910"/>
                  </a:cubicBezTo>
                  <a:cubicBezTo>
                    <a:pt x="179070" y="33338"/>
                    <a:pt x="223838" y="24765"/>
                    <a:pt x="267653" y="16193"/>
                  </a:cubicBezTo>
                  <a:cubicBezTo>
                    <a:pt x="268605" y="20955"/>
                    <a:pt x="269557" y="24765"/>
                    <a:pt x="270510" y="29527"/>
                  </a:cubicBezTo>
                  <a:cubicBezTo>
                    <a:pt x="243840" y="36195"/>
                    <a:pt x="215265" y="40005"/>
                    <a:pt x="189547" y="50483"/>
                  </a:cubicBezTo>
                  <a:cubicBezTo>
                    <a:pt x="160020" y="63818"/>
                    <a:pt x="132397" y="82868"/>
                    <a:pt x="106680" y="101918"/>
                  </a:cubicBezTo>
                  <a:cubicBezTo>
                    <a:pt x="100013" y="106680"/>
                    <a:pt x="76200" y="100013"/>
                    <a:pt x="87630" y="122873"/>
                  </a:cubicBezTo>
                  <a:cubicBezTo>
                    <a:pt x="71438" y="130493"/>
                    <a:pt x="56197" y="139065"/>
                    <a:pt x="35243" y="149543"/>
                  </a:cubicBezTo>
                  <a:cubicBezTo>
                    <a:pt x="22860" y="117158"/>
                    <a:pt x="11430" y="87630"/>
                    <a:pt x="0" y="58102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2" name="Google Shape;1682;p21"/>
            <p:cNvSpPr/>
            <p:nvPr/>
          </p:nvSpPr>
          <p:spPr>
            <a:xfrm>
              <a:off x="6416040" y="2472689"/>
              <a:ext cx="131444" cy="280987"/>
            </a:xfrm>
            <a:custGeom>
              <a:avLst/>
              <a:gdLst/>
              <a:ahLst/>
              <a:cxnLst/>
              <a:rect l="l" t="t" r="r" b="b"/>
              <a:pathLst>
                <a:path w="131444" h="280987" extrusionOk="0">
                  <a:moveTo>
                    <a:pt x="79057" y="206693"/>
                  </a:moveTo>
                  <a:cubicBezTo>
                    <a:pt x="54292" y="231457"/>
                    <a:pt x="29528" y="256223"/>
                    <a:pt x="5715" y="280988"/>
                  </a:cubicBezTo>
                  <a:cubicBezTo>
                    <a:pt x="3810" y="279082"/>
                    <a:pt x="1905" y="278130"/>
                    <a:pt x="0" y="276225"/>
                  </a:cubicBezTo>
                  <a:cubicBezTo>
                    <a:pt x="14288" y="231457"/>
                    <a:pt x="29528" y="187643"/>
                    <a:pt x="41910" y="142875"/>
                  </a:cubicBezTo>
                  <a:cubicBezTo>
                    <a:pt x="49530" y="115252"/>
                    <a:pt x="55245" y="86677"/>
                    <a:pt x="58103" y="58102"/>
                  </a:cubicBezTo>
                  <a:cubicBezTo>
                    <a:pt x="60007" y="36195"/>
                    <a:pt x="66675" y="21908"/>
                    <a:pt x="88582" y="16193"/>
                  </a:cubicBezTo>
                  <a:cubicBezTo>
                    <a:pt x="102870" y="12383"/>
                    <a:pt x="117157" y="5715"/>
                    <a:pt x="131445" y="0"/>
                  </a:cubicBezTo>
                  <a:cubicBezTo>
                    <a:pt x="121920" y="39052"/>
                    <a:pt x="112395" y="78105"/>
                    <a:pt x="102870" y="116205"/>
                  </a:cubicBezTo>
                  <a:cubicBezTo>
                    <a:pt x="95250" y="145732"/>
                    <a:pt x="87630" y="176213"/>
                    <a:pt x="79057" y="206693"/>
                  </a:cubicBezTo>
                  <a:close/>
                </a:path>
              </a:pathLst>
            </a:custGeom>
            <a:solidFill>
              <a:srgbClr val="A5C8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3" name="Google Shape;1683;p21"/>
            <p:cNvSpPr/>
            <p:nvPr/>
          </p:nvSpPr>
          <p:spPr>
            <a:xfrm>
              <a:off x="5696902" y="1864042"/>
              <a:ext cx="184784" cy="345757"/>
            </a:xfrm>
            <a:custGeom>
              <a:avLst/>
              <a:gdLst/>
              <a:ahLst/>
              <a:cxnLst/>
              <a:rect l="l" t="t" r="r" b="b"/>
              <a:pathLst>
                <a:path w="184784" h="345757" extrusionOk="0">
                  <a:moveTo>
                    <a:pt x="45720" y="167640"/>
                  </a:moveTo>
                  <a:cubicBezTo>
                    <a:pt x="53340" y="161925"/>
                    <a:pt x="60960" y="156210"/>
                    <a:pt x="70485" y="149543"/>
                  </a:cubicBezTo>
                  <a:cubicBezTo>
                    <a:pt x="70485" y="122872"/>
                    <a:pt x="96203" y="108585"/>
                    <a:pt x="110490" y="87630"/>
                  </a:cubicBezTo>
                  <a:cubicBezTo>
                    <a:pt x="119063" y="74295"/>
                    <a:pt x="142875" y="60960"/>
                    <a:pt x="114300" y="44768"/>
                  </a:cubicBezTo>
                  <a:cubicBezTo>
                    <a:pt x="135255" y="29527"/>
                    <a:pt x="156210" y="15240"/>
                    <a:pt x="177165" y="0"/>
                  </a:cubicBezTo>
                  <a:cubicBezTo>
                    <a:pt x="180022" y="2857"/>
                    <a:pt x="181928" y="5715"/>
                    <a:pt x="184785" y="7620"/>
                  </a:cubicBezTo>
                  <a:cubicBezTo>
                    <a:pt x="178117" y="20002"/>
                    <a:pt x="171450" y="33338"/>
                    <a:pt x="162878" y="44768"/>
                  </a:cubicBezTo>
                  <a:cubicBezTo>
                    <a:pt x="113347" y="123825"/>
                    <a:pt x="77153" y="207645"/>
                    <a:pt x="73342" y="301943"/>
                  </a:cubicBezTo>
                  <a:cubicBezTo>
                    <a:pt x="72390" y="332422"/>
                    <a:pt x="51435" y="339090"/>
                    <a:pt x="28575" y="345758"/>
                  </a:cubicBezTo>
                  <a:cubicBezTo>
                    <a:pt x="28575" y="332422"/>
                    <a:pt x="28575" y="319087"/>
                    <a:pt x="28575" y="306705"/>
                  </a:cubicBezTo>
                  <a:cubicBezTo>
                    <a:pt x="30480" y="295275"/>
                    <a:pt x="32385" y="283845"/>
                    <a:pt x="34290" y="273368"/>
                  </a:cubicBezTo>
                  <a:cubicBezTo>
                    <a:pt x="36195" y="260033"/>
                    <a:pt x="32385" y="252412"/>
                    <a:pt x="17145" y="260985"/>
                  </a:cubicBezTo>
                  <a:cubicBezTo>
                    <a:pt x="11430" y="255270"/>
                    <a:pt x="5715" y="249555"/>
                    <a:pt x="0" y="243840"/>
                  </a:cubicBezTo>
                  <a:cubicBezTo>
                    <a:pt x="0" y="243840"/>
                    <a:pt x="0" y="243840"/>
                    <a:pt x="0" y="243840"/>
                  </a:cubicBezTo>
                  <a:cubicBezTo>
                    <a:pt x="35242" y="228600"/>
                    <a:pt x="60007" y="203835"/>
                    <a:pt x="73342" y="164783"/>
                  </a:cubicBezTo>
                  <a:cubicBezTo>
                    <a:pt x="62865" y="165735"/>
                    <a:pt x="54292" y="166687"/>
                    <a:pt x="45720" y="167640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4" name="Google Shape;1684;p21"/>
            <p:cNvSpPr/>
            <p:nvPr/>
          </p:nvSpPr>
          <p:spPr>
            <a:xfrm>
              <a:off x="6309359" y="1961197"/>
              <a:ext cx="169545" cy="222885"/>
            </a:xfrm>
            <a:custGeom>
              <a:avLst/>
              <a:gdLst/>
              <a:ahLst/>
              <a:cxnLst/>
              <a:rect l="l" t="t" r="r" b="b"/>
              <a:pathLst>
                <a:path w="169545" h="222885" extrusionOk="0">
                  <a:moveTo>
                    <a:pt x="16193" y="0"/>
                  </a:moveTo>
                  <a:cubicBezTo>
                    <a:pt x="44768" y="28575"/>
                    <a:pt x="76200" y="54292"/>
                    <a:pt x="102870" y="85725"/>
                  </a:cubicBezTo>
                  <a:cubicBezTo>
                    <a:pt x="125730" y="113348"/>
                    <a:pt x="142875" y="144780"/>
                    <a:pt x="161925" y="175260"/>
                  </a:cubicBezTo>
                  <a:cubicBezTo>
                    <a:pt x="165735" y="181927"/>
                    <a:pt x="166688" y="190500"/>
                    <a:pt x="169545" y="198120"/>
                  </a:cubicBezTo>
                  <a:cubicBezTo>
                    <a:pt x="150495" y="206692"/>
                    <a:pt x="131445" y="216217"/>
                    <a:pt x="117158" y="222885"/>
                  </a:cubicBezTo>
                  <a:cubicBezTo>
                    <a:pt x="77153" y="149542"/>
                    <a:pt x="39053" y="79057"/>
                    <a:pt x="0" y="6667"/>
                  </a:cubicBezTo>
                  <a:cubicBezTo>
                    <a:pt x="953" y="6667"/>
                    <a:pt x="8572" y="2857"/>
                    <a:pt x="16193" y="0"/>
                  </a:cubicBezTo>
                  <a:close/>
                </a:path>
              </a:pathLst>
            </a:custGeom>
            <a:solidFill>
              <a:srgbClr val="A5C8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5" name="Google Shape;1685;p21"/>
            <p:cNvSpPr/>
            <p:nvPr/>
          </p:nvSpPr>
          <p:spPr>
            <a:xfrm>
              <a:off x="6345555" y="2516504"/>
              <a:ext cx="94297" cy="187642"/>
            </a:xfrm>
            <a:custGeom>
              <a:avLst/>
              <a:gdLst/>
              <a:ahLst/>
              <a:cxnLst/>
              <a:rect l="l" t="t" r="r" b="b"/>
              <a:pathLst>
                <a:path w="94297" h="187642" extrusionOk="0">
                  <a:moveTo>
                    <a:pt x="47625" y="182880"/>
                  </a:moveTo>
                  <a:cubicBezTo>
                    <a:pt x="47625" y="184785"/>
                    <a:pt x="47625" y="185738"/>
                    <a:pt x="45720" y="187642"/>
                  </a:cubicBezTo>
                  <a:cubicBezTo>
                    <a:pt x="30480" y="187642"/>
                    <a:pt x="15240" y="187642"/>
                    <a:pt x="0" y="186690"/>
                  </a:cubicBezTo>
                  <a:cubicBezTo>
                    <a:pt x="952" y="179070"/>
                    <a:pt x="952" y="170498"/>
                    <a:pt x="952" y="162878"/>
                  </a:cubicBezTo>
                  <a:cubicBezTo>
                    <a:pt x="1905" y="145733"/>
                    <a:pt x="0" y="128588"/>
                    <a:pt x="2857" y="112395"/>
                  </a:cubicBezTo>
                  <a:cubicBezTo>
                    <a:pt x="6667" y="87630"/>
                    <a:pt x="12382" y="61913"/>
                    <a:pt x="17145" y="37148"/>
                  </a:cubicBezTo>
                  <a:cubicBezTo>
                    <a:pt x="41910" y="25718"/>
                    <a:pt x="65722" y="13335"/>
                    <a:pt x="94297" y="0"/>
                  </a:cubicBezTo>
                  <a:cubicBezTo>
                    <a:pt x="88582" y="64770"/>
                    <a:pt x="73342" y="120967"/>
                    <a:pt x="49530" y="175260"/>
                  </a:cubicBezTo>
                  <a:cubicBezTo>
                    <a:pt x="49530" y="178117"/>
                    <a:pt x="48577" y="180975"/>
                    <a:pt x="47625" y="182880"/>
                  </a:cubicBezTo>
                  <a:close/>
                </a:path>
              </a:pathLst>
            </a:custGeom>
            <a:solidFill>
              <a:srgbClr val="A5C8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6" name="Google Shape;1686;p21"/>
            <p:cNvSpPr/>
            <p:nvPr/>
          </p:nvSpPr>
          <p:spPr>
            <a:xfrm>
              <a:off x="6495097" y="2442210"/>
              <a:ext cx="114300" cy="237172"/>
            </a:xfrm>
            <a:custGeom>
              <a:avLst/>
              <a:gdLst/>
              <a:ahLst/>
              <a:cxnLst/>
              <a:rect l="l" t="t" r="r" b="b"/>
              <a:pathLst>
                <a:path w="114300" h="237172" extrusionOk="0">
                  <a:moveTo>
                    <a:pt x="0" y="237173"/>
                  </a:moveTo>
                  <a:cubicBezTo>
                    <a:pt x="7620" y="206693"/>
                    <a:pt x="15240" y="177165"/>
                    <a:pt x="22860" y="146685"/>
                  </a:cubicBezTo>
                  <a:cubicBezTo>
                    <a:pt x="32385" y="107632"/>
                    <a:pt x="41910" y="68580"/>
                    <a:pt x="51435" y="30480"/>
                  </a:cubicBezTo>
                  <a:cubicBezTo>
                    <a:pt x="71438" y="20955"/>
                    <a:pt x="90488" y="11430"/>
                    <a:pt x="114300" y="0"/>
                  </a:cubicBezTo>
                  <a:cubicBezTo>
                    <a:pt x="109538" y="98107"/>
                    <a:pt x="62865" y="171450"/>
                    <a:pt x="0" y="237173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7" name="Google Shape;1687;p21"/>
            <p:cNvSpPr/>
            <p:nvPr/>
          </p:nvSpPr>
          <p:spPr>
            <a:xfrm>
              <a:off x="5844540" y="2013585"/>
              <a:ext cx="167640" cy="138112"/>
            </a:xfrm>
            <a:custGeom>
              <a:avLst/>
              <a:gdLst/>
              <a:ahLst/>
              <a:cxnLst/>
              <a:rect l="l" t="t" r="r" b="b"/>
              <a:pathLst>
                <a:path w="167640" h="138112" extrusionOk="0">
                  <a:moveTo>
                    <a:pt x="9525" y="138113"/>
                  </a:moveTo>
                  <a:cubicBezTo>
                    <a:pt x="6667" y="124777"/>
                    <a:pt x="3810" y="111442"/>
                    <a:pt x="0" y="92392"/>
                  </a:cubicBezTo>
                  <a:cubicBezTo>
                    <a:pt x="21907" y="80010"/>
                    <a:pt x="52388" y="64770"/>
                    <a:pt x="80010" y="46673"/>
                  </a:cubicBezTo>
                  <a:cubicBezTo>
                    <a:pt x="99060" y="34290"/>
                    <a:pt x="114300" y="16192"/>
                    <a:pt x="131445" y="0"/>
                  </a:cubicBezTo>
                  <a:cubicBezTo>
                    <a:pt x="135255" y="3810"/>
                    <a:pt x="139065" y="8573"/>
                    <a:pt x="141922" y="12382"/>
                  </a:cubicBezTo>
                  <a:cubicBezTo>
                    <a:pt x="143828" y="18098"/>
                    <a:pt x="146685" y="22860"/>
                    <a:pt x="148590" y="28575"/>
                  </a:cubicBezTo>
                  <a:cubicBezTo>
                    <a:pt x="154305" y="40005"/>
                    <a:pt x="160020" y="52388"/>
                    <a:pt x="167640" y="66675"/>
                  </a:cubicBezTo>
                  <a:cubicBezTo>
                    <a:pt x="113347" y="91440"/>
                    <a:pt x="60960" y="114300"/>
                    <a:pt x="9525" y="138113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8" name="Google Shape;1688;p21"/>
            <p:cNvSpPr/>
            <p:nvPr/>
          </p:nvSpPr>
          <p:spPr>
            <a:xfrm>
              <a:off x="5872614" y="2400300"/>
              <a:ext cx="123373" cy="119062"/>
            </a:xfrm>
            <a:custGeom>
              <a:avLst/>
              <a:gdLst/>
              <a:ahLst/>
              <a:cxnLst/>
              <a:rect l="l" t="t" r="r" b="b"/>
              <a:pathLst>
                <a:path w="123373" h="119062" extrusionOk="0">
                  <a:moveTo>
                    <a:pt x="123373" y="0"/>
                  </a:moveTo>
                  <a:cubicBezTo>
                    <a:pt x="115753" y="10477"/>
                    <a:pt x="109086" y="20955"/>
                    <a:pt x="99561" y="29527"/>
                  </a:cubicBezTo>
                  <a:cubicBezTo>
                    <a:pt x="92893" y="36195"/>
                    <a:pt x="83368" y="40005"/>
                    <a:pt x="73843" y="45720"/>
                  </a:cubicBezTo>
                  <a:cubicBezTo>
                    <a:pt x="85273" y="54292"/>
                    <a:pt x="92893" y="60008"/>
                    <a:pt x="100513" y="65723"/>
                  </a:cubicBezTo>
                  <a:cubicBezTo>
                    <a:pt x="92893" y="73342"/>
                    <a:pt x="86226" y="81915"/>
                    <a:pt x="77653" y="88583"/>
                  </a:cubicBezTo>
                  <a:cubicBezTo>
                    <a:pt x="62413" y="99060"/>
                    <a:pt x="46220" y="108585"/>
                    <a:pt x="30028" y="119063"/>
                  </a:cubicBezTo>
                  <a:cubicBezTo>
                    <a:pt x="29076" y="118110"/>
                    <a:pt x="27170" y="117158"/>
                    <a:pt x="26218" y="115252"/>
                  </a:cubicBezTo>
                  <a:cubicBezTo>
                    <a:pt x="-12834" y="40958"/>
                    <a:pt x="-11882" y="60008"/>
                    <a:pt x="53841" y="29527"/>
                  </a:cubicBezTo>
                  <a:cubicBezTo>
                    <a:pt x="77653" y="18098"/>
                    <a:pt x="100513" y="9525"/>
                    <a:pt x="123373" y="0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9" name="Google Shape;1689;p21"/>
            <p:cNvSpPr/>
            <p:nvPr/>
          </p:nvSpPr>
          <p:spPr>
            <a:xfrm>
              <a:off x="6283642" y="2553652"/>
              <a:ext cx="79057" cy="150494"/>
            </a:xfrm>
            <a:custGeom>
              <a:avLst/>
              <a:gdLst/>
              <a:ahLst/>
              <a:cxnLst/>
              <a:rect l="l" t="t" r="r" b="b"/>
              <a:pathLst>
                <a:path w="79057" h="150494" extrusionOk="0">
                  <a:moveTo>
                    <a:pt x="79057" y="0"/>
                  </a:moveTo>
                  <a:cubicBezTo>
                    <a:pt x="74295" y="24765"/>
                    <a:pt x="67627" y="49530"/>
                    <a:pt x="64770" y="75248"/>
                  </a:cubicBezTo>
                  <a:cubicBezTo>
                    <a:pt x="62865" y="91440"/>
                    <a:pt x="63817" y="108585"/>
                    <a:pt x="62865" y="125730"/>
                  </a:cubicBezTo>
                  <a:cubicBezTo>
                    <a:pt x="62865" y="133350"/>
                    <a:pt x="61913" y="141923"/>
                    <a:pt x="61913" y="149543"/>
                  </a:cubicBezTo>
                  <a:cubicBezTo>
                    <a:pt x="60007" y="149543"/>
                    <a:pt x="57150" y="150495"/>
                    <a:pt x="55245" y="150495"/>
                  </a:cubicBezTo>
                  <a:cubicBezTo>
                    <a:pt x="55245" y="150495"/>
                    <a:pt x="55245" y="150495"/>
                    <a:pt x="55245" y="150495"/>
                  </a:cubicBezTo>
                  <a:cubicBezTo>
                    <a:pt x="54292" y="148590"/>
                    <a:pt x="53340" y="145732"/>
                    <a:pt x="52388" y="143827"/>
                  </a:cubicBezTo>
                  <a:lnTo>
                    <a:pt x="51435" y="142875"/>
                  </a:lnTo>
                  <a:cubicBezTo>
                    <a:pt x="51435" y="142875"/>
                    <a:pt x="51435" y="140970"/>
                    <a:pt x="51435" y="140970"/>
                  </a:cubicBezTo>
                  <a:cubicBezTo>
                    <a:pt x="49530" y="136207"/>
                    <a:pt x="46672" y="131445"/>
                    <a:pt x="44767" y="126682"/>
                  </a:cubicBezTo>
                  <a:cubicBezTo>
                    <a:pt x="30480" y="97155"/>
                    <a:pt x="16192" y="66675"/>
                    <a:pt x="0" y="32385"/>
                  </a:cubicBezTo>
                  <a:cubicBezTo>
                    <a:pt x="26670" y="21907"/>
                    <a:pt x="53340" y="10477"/>
                    <a:pt x="79057" y="0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0" name="Google Shape;1690;p21"/>
            <p:cNvSpPr/>
            <p:nvPr/>
          </p:nvSpPr>
          <p:spPr>
            <a:xfrm>
              <a:off x="6003607" y="2585186"/>
              <a:ext cx="181927" cy="80452"/>
            </a:xfrm>
            <a:custGeom>
              <a:avLst/>
              <a:gdLst/>
              <a:ahLst/>
              <a:cxnLst/>
              <a:rect l="l" t="t" r="r" b="b"/>
              <a:pathLst>
                <a:path w="181927" h="80452" extrusionOk="0">
                  <a:moveTo>
                    <a:pt x="0" y="49429"/>
                  </a:moveTo>
                  <a:cubicBezTo>
                    <a:pt x="33338" y="39904"/>
                    <a:pt x="66675" y="30379"/>
                    <a:pt x="99060" y="19901"/>
                  </a:cubicBezTo>
                  <a:cubicBezTo>
                    <a:pt x="119063" y="14186"/>
                    <a:pt x="138113" y="7518"/>
                    <a:pt x="158115" y="1804"/>
                  </a:cubicBezTo>
                  <a:cubicBezTo>
                    <a:pt x="165735" y="-102"/>
                    <a:pt x="173355" y="-1054"/>
                    <a:pt x="181928" y="1804"/>
                  </a:cubicBezTo>
                  <a:cubicBezTo>
                    <a:pt x="162878" y="11329"/>
                    <a:pt x="144780" y="20854"/>
                    <a:pt x="126683" y="32283"/>
                  </a:cubicBezTo>
                  <a:cubicBezTo>
                    <a:pt x="123825" y="34188"/>
                    <a:pt x="124778" y="40856"/>
                    <a:pt x="123825" y="44666"/>
                  </a:cubicBezTo>
                  <a:cubicBezTo>
                    <a:pt x="100013" y="56096"/>
                    <a:pt x="76200" y="68479"/>
                    <a:pt x="52388" y="78004"/>
                  </a:cubicBezTo>
                  <a:cubicBezTo>
                    <a:pt x="24765" y="88481"/>
                    <a:pt x="15240" y="62763"/>
                    <a:pt x="0" y="49429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1" name="Google Shape;1691;p21"/>
            <p:cNvSpPr/>
            <p:nvPr/>
          </p:nvSpPr>
          <p:spPr>
            <a:xfrm>
              <a:off x="6073140" y="2601277"/>
              <a:ext cx="220979" cy="97154"/>
            </a:xfrm>
            <a:custGeom>
              <a:avLst/>
              <a:gdLst/>
              <a:ahLst/>
              <a:cxnLst/>
              <a:rect l="l" t="t" r="r" b="b"/>
              <a:pathLst>
                <a:path w="220979" h="97154" extrusionOk="0">
                  <a:moveTo>
                    <a:pt x="220980" y="97155"/>
                  </a:moveTo>
                  <a:cubicBezTo>
                    <a:pt x="198120" y="85725"/>
                    <a:pt x="181928" y="70485"/>
                    <a:pt x="183832" y="43815"/>
                  </a:cubicBezTo>
                  <a:cubicBezTo>
                    <a:pt x="119063" y="48577"/>
                    <a:pt x="56197" y="59055"/>
                    <a:pt x="0" y="90488"/>
                  </a:cubicBezTo>
                  <a:cubicBezTo>
                    <a:pt x="953" y="85725"/>
                    <a:pt x="953" y="79057"/>
                    <a:pt x="3810" y="77152"/>
                  </a:cubicBezTo>
                  <a:cubicBezTo>
                    <a:pt x="60960" y="51435"/>
                    <a:pt x="118110" y="26670"/>
                    <a:pt x="178117" y="0"/>
                  </a:cubicBezTo>
                  <a:cubicBezTo>
                    <a:pt x="193357" y="33338"/>
                    <a:pt x="206692" y="65722"/>
                    <a:pt x="220980" y="97155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2" name="Google Shape;1692;p21"/>
            <p:cNvSpPr/>
            <p:nvPr/>
          </p:nvSpPr>
          <p:spPr>
            <a:xfrm>
              <a:off x="5985509" y="2702820"/>
              <a:ext cx="191452" cy="76575"/>
            </a:xfrm>
            <a:custGeom>
              <a:avLst/>
              <a:gdLst/>
              <a:ahLst/>
              <a:cxnLst/>
              <a:rect l="l" t="t" r="r" b="b"/>
              <a:pathLst>
                <a:path w="191452" h="76575" extrusionOk="0">
                  <a:moveTo>
                    <a:pt x="191453" y="76575"/>
                  </a:moveTo>
                  <a:cubicBezTo>
                    <a:pt x="179070" y="74670"/>
                    <a:pt x="166688" y="73718"/>
                    <a:pt x="154305" y="70860"/>
                  </a:cubicBezTo>
                  <a:cubicBezTo>
                    <a:pt x="148590" y="69908"/>
                    <a:pt x="143828" y="65145"/>
                    <a:pt x="138113" y="64193"/>
                  </a:cubicBezTo>
                  <a:cubicBezTo>
                    <a:pt x="88583" y="58477"/>
                    <a:pt x="37147" y="58477"/>
                    <a:pt x="0" y="16568"/>
                  </a:cubicBezTo>
                  <a:cubicBezTo>
                    <a:pt x="26670" y="-4387"/>
                    <a:pt x="51435" y="-6292"/>
                    <a:pt x="81915" y="15615"/>
                  </a:cubicBezTo>
                  <a:cubicBezTo>
                    <a:pt x="115253" y="40380"/>
                    <a:pt x="155258" y="56572"/>
                    <a:pt x="191453" y="76575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3" name="Google Shape;1693;p21"/>
            <p:cNvSpPr/>
            <p:nvPr/>
          </p:nvSpPr>
          <p:spPr>
            <a:xfrm>
              <a:off x="6083617" y="1848969"/>
              <a:ext cx="239077" cy="97786"/>
            </a:xfrm>
            <a:custGeom>
              <a:avLst/>
              <a:gdLst/>
              <a:ahLst/>
              <a:cxnLst/>
              <a:rect l="l" t="t" r="r" b="b"/>
              <a:pathLst>
                <a:path w="239077" h="97786" extrusionOk="0">
                  <a:moveTo>
                    <a:pt x="0" y="5548"/>
                  </a:moveTo>
                  <a:cubicBezTo>
                    <a:pt x="11430" y="3643"/>
                    <a:pt x="24765" y="-2072"/>
                    <a:pt x="34290" y="786"/>
                  </a:cubicBezTo>
                  <a:cubicBezTo>
                    <a:pt x="83820" y="19836"/>
                    <a:pt x="134302" y="38886"/>
                    <a:pt x="180975" y="63651"/>
                  </a:cubicBezTo>
                  <a:cubicBezTo>
                    <a:pt x="200025" y="74128"/>
                    <a:pt x="215265" y="89368"/>
                    <a:pt x="239077" y="84606"/>
                  </a:cubicBezTo>
                  <a:cubicBezTo>
                    <a:pt x="215265" y="104608"/>
                    <a:pt x="196215" y="99846"/>
                    <a:pt x="168592" y="83653"/>
                  </a:cubicBezTo>
                  <a:cubicBezTo>
                    <a:pt x="116205" y="53173"/>
                    <a:pt x="57150" y="31266"/>
                    <a:pt x="0" y="5548"/>
                  </a:cubicBezTo>
                  <a:close/>
                </a:path>
              </a:pathLst>
            </a:custGeom>
            <a:solidFill>
              <a:srgbClr val="A5C8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4" name="Google Shape;1694;p21"/>
            <p:cNvSpPr/>
            <p:nvPr/>
          </p:nvSpPr>
          <p:spPr>
            <a:xfrm>
              <a:off x="6338887" y="2703195"/>
              <a:ext cx="52387" cy="54292"/>
            </a:xfrm>
            <a:custGeom>
              <a:avLst/>
              <a:gdLst/>
              <a:ahLst/>
              <a:cxnLst/>
              <a:rect l="l" t="t" r="r" b="b"/>
              <a:pathLst>
                <a:path w="52387" h="54292" extrusionOk="0">
                  <a:moveTo>
                    <a:pt x="0" y="952"/>
                  </a:moveTo>
                  <a:cubicBezTo>
                    <a:pt x="1905" y="952"/>
                    <a:pt x="4763" y="0"/>
                    <a:pt x="6668" y="0"/>
                  </a:cubicBezTo>
                  <a:cubicBezTo>
                    <a:pt x="21907" y="0"/>
                    <a:pt x="37147" y="0"/>
                    <a:pt x="52388" y="952"/>
                  </a:cubicBezTo>
                  <a:cubicBezTo>
                    <a:pt x="45720" y="19050"/>
                    <a:pt x="38100" y="36195"/>
                    <a:pt x="31432" y="54292"/>
                  </a:cubicBezTo>
                  <a:cubicBezTo>
                    <a:pt x="28575" y="54292"/>
                    <a:pt x="25718" y="54292"/>
                    <a:pt x="21907" y="54292"/>
                  </a:cubicBezTo>
                  <a:cubicBezTo>
                    <a:pt x="14288" y="36195"/>
                    <a:pt x="7620" y="19050"/>
                    <a:pt x="0" y="952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5" name="Google Shape;1695;p21"/>
            <p:cNvSpPr/>
            <p:nvPr/>
          </p:nvSpPr>
          <p:spPr>
            <a:xfrm>
              <a:off x="5660355" y="2170747"/>
              <a:ext cx="65121" cy="68579"/>
            </a:xfrm>
            <a:custGeom>
              <a:avLst/>
              <a:gdLst/>
              <a:ahLst/>
              <a:cxnLst/>
              <a:rect l="l" t="t" r="r" b="b"/>
              <a:pathLst>
                <a:path w="65121" h="68579" extrusionOk="0">
                  <a:moveTo>
                    <a:pt x="65122" y="0"/>
                  </a:moveTo>
                  <a:cubicBezTo>
                    <a:pt x="65122" y="13335"/>
                    <a:pt x="65122" y="26670"/>
                    <a:pt x="65122" y="39052"/>
                  </a:cubicBezTo>
                  <a:cubicBezTo>
                    <a:pt x="44167" y="48577"/>
                    <a:pt x="23212" y="59055"/>
                    <a:pt x="1304" y="68580"/>
                  </a:cubicBezTo>
                  <a:cubicBezTo>
                    <a:pt x="-3458" y="48577"/>
                    <a:pt x="5114" y="37148"/>
                    <a:pt x="22259" y="28575"/>
                  </a:cubicBezTo>
                  <a:cubicBezTo>
                    <a:pt x="38452" y="20955"/>
                    <a:pt x="51787" y="10477"/>
                    <a:pt x="65122" y="0"/>
                  </a:cubicBezTo>
                  <a:close/>
                </a:path>
              </a:pathLst>
            </a:custGeom>
            <a:solidFill>
              <a:srgbClr val="696F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6" name="Google Shape;1696;p21"/>
            <p:cNvSpPr/>
            <p:nvPr/>
          </p:nvSpPr>
          <p:spPr>
            <a:xfrm>
              <a:off x="6258877" y="2759392"/>
              <a:ext cx="81915" cy="45720"/>
            </a:xfrm>
            <a:custGeom>
              <a:avLst/>
              <a:gdLst/>
              <a:ahLst/>
              <a:cxnLst/>
              <a:rect l="l" t="t" r="r" b="b"/>
              <a:pathLst>
                <a:path w="81915" h="45720" extrusionOk="0">
                  <a:moveTo>
                    <a:pt x="0" y="25717"/>
                  </a:moveTo>
                  <a:cubicBezTo>
                    <a:pt x="20955" y="17145"/>
                    <a:pt x="41910" y="8573"/>
                    <a:pt x="62865" y="0"/>
                  </a:cubicBezTo>
                  <a:cubicBezTo>
                    <a:pt x="69532" y="11430"/>
                    <a:pt x="75247" y="23813"/>
                    <a:pt x="81915" y="35242"/>
                  </a:cubicBezTo>
                  <a:cubicBezTo>
                    <a:pt x="80010" y="39053"/>
                    <a:pt x="78105" y="41910"/>
                    <a:pt x="76200" y="45720"/>
                  </a:cubicBezTo>
                  <a:cubicBezTo>
                    <a:pt x="50482" y="38100"/>
                    <a:pt x="24765" y="32385"/>
                    <a:pt x="0" y="25717"/>
                  </a:cubicBezTo>
                  <a:close/>
                </a:path>
              </a:pathLst>
            </a:custGeom>
            <a:solidFill>
              <a:srgbClr val="555B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7" name="Google Shape;1697;p21"/>
            <p:cNvSpPr/>
            <p:nvPr/>
          </p:nvSpPr>
          <p:spPr>
            <a:xfrm>
              <a:off x="5942647" y="1845944"/>
              <a:ext cx="41103" cy="48577"/>
            </a:xfrm>
            <a:custGeom>
              <a:avLst/>
              <a:gdLst/>
              <a:ahLst/>
              <a:cxnLst/>
              <a:rect l="l" t="t" r="r" b="b"/>
              <a:pathLst>
                <a:path w="41103" h="48577" extrusionOk="0">
                  <a:moveTo>
                    <a:pt x="38100" y="4763"/>
                  </a:moveTo>
                  <a:cubicBezTo>
                    <a:pt x="48578" y="23813"/>
                    <a:pt x="28575" y="34290"/>
                    <a:pt x="24765" y="48578"/>
                  </a:cubicBezTo>
                  <a:cubicBezTo>
                    <a:pt x="17145" y="34290"/>
                    <a:pt x="10478" y="20003"/>
                    <a:pt x="0" y="0"/>
                  </a:cubicBezTo>
                  <a:cubicBezTo>
                    <a:pt x="17145" y="1905"/>
                    <a:pt x="27622" y="2857"/>
                    <a:pt x="38100" y="4763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8" name="Google Shape;1698;p21"/>
            <p:cNvSpPr/>
            <p:nvPr/>
          </p:nvSpPr>
          <p:spPr>
            <a:xfrm>
              <a:off x="5996940" y="2391727"/>
              <a:ext cx="19050" cy="14287"/>
            </a:xfrm>
            <a:custGeom>
              <a:avLst/>
              <a:gdLst/>
              <a:ahLst/>
              <a:cxnLst/>
              <a:rect l="l" t="t" r="r" b="b"/>
              <a:pathLst>
                <a:path w="19050" h="14287" extrusionOk="0">
                  <a:moveTo>
                    <a:pt x="18097" y="0"/>
                  </a:moveTo>
                  <a:cubicBezTo>
                    <a:pt x="18097" y="4763"/>
                    <a:pt x="19050" y="9525"/>
                    <a:pt x="19050" y="14288"/>
                  </a:cubicBezTo>
                  <a:cubicBezTo>
                    <a:pt x="12382" y="12383"/>
                    <a:pt x="5715" y="10477"/>
                    <a:pt x="0" y="8573"/>
                  </a:cubicBezTo>
                  <a:cubicBezTo>
                    <a:pt x="5715" y="5715"/>
                    <a:pt x="12382" y="2858"/>
                    <a:pt x="18097" y="0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9" name="Google Shape;1699;p21"/>
            <p:cNvSpPr/>
            <p:nvPr/>
          </p:nvSpPr>
          <p:spPr>
            <a:xfrm>
              <a:off x="5799772" y="1908810"/>
              <a:ext cx="12382" cy="11429"/>
            </a:xfrm>
            <a:custGeom>
              <a:avLst/>
              <a:gdLst/>
              <a:ahLst/>
              <a:cxnLst/>
              <a:rect l="l" t="t" r="r" b="b"/>
              <a:pathLst>
                <a:path w="12382" h="11429" extrusionOk="0">
                  <a:moveTo>
                    <a:pt x="12383" y="0"/>
                  </a:moveTo>
                  <a:cubicBezTo>
                    <a:pt x="8572" y="3810"/>
                    <a:pt x="3810" y="7620"/>
                    <a:pt x="0" y="11430"/>
                  </a:cubicBezTo>
                  <a:cubicBezTo>
                    <a:pt x="3810" y="7620"/>
                    <a:pt x="7620" y="3810"/>
                    <a:pt x="12383" y="0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0" name="Google Shape;1700;p21"/>
            <p:cNvSpPr/>
            <p:nvPr/>
          </p:nvSpPr>
          <p:spPr>
            <a:xfrm>
              <a:off x="6327457" y="2681287"/>
              <a:ext cx="6667" cy="14287"/>
            </a:xfrm>
            <a:custGeom>
              <a:avLst/>
              <a:gdLst/>
              <a:ahLst/>
              <a:cxnLst/>
              <a:rect l="l" t="t" r="r" b="b"/>
              <a:pathLst>
                <a:path w="6667" h="14287" extrusionOk="0">
                  <a:moveTo>
                    <a:pt x="0" y="0"/>
                  </a:moveTo>
                  <a:cubicBezTo>
                    <a:pt x="1905" y="4763"/>
                    <a:pt x="4763" y="9525"/>
                    <a:pt x="6668" y="14288"/>
                  </a:cubicBezTo>
                  <a:cubicBezTo>
                    <a:pt x="4763" y="9525"/>
                    <a:pt x="2858" y="4763"/>
                    <a:pt x="0" y="0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1" name="Google Shape;1701;p21"/>
            <p:cNvSpPr/>
            <p:nvPr/>
          </p:nvSpPr>
          <p:spPr>
            <a:xfrm>
              <a:off x="5986462" y="2026920"/>
              <a:ext cx="6667" cy="16192"/>
            </a:xfrm>
            <a:custGeom>
              <a:avLst/>
              <a:gdLst/>
              <a:ahLst/>
              <a:cxnLst/>
              <a:rect l="l" t="t" r="r" b="b"/>
              <a:pathLst>
                <a:path w="6667" h="16192" extrusionOk="0">
                  <a:moveTo>
                    <a:pt x="6668" y="16192"/>
                  </a:moveTo>
                  <a:cubicBezTo>
                    <a:pt x="4763" y="10477"/>
                    <a:pt x="1905" y="5715"/>
                    <a:pt x="0" y="0"/>
                  </a:cubicBezTo>
                  <a:cubicBezTo>
                    <a:pt x="1905" y="4763"/>
                    <a:pt x="4763" y="10477"/>
                    <a:pt x="6668" y="16192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2" name="Google Shape;1702;p21"/>
            <p:cNvSpPr/>
            <p:nvPr/>
          </p:nvSpPr>
          <p:spPr>
            <a:xfrm>
              <a:off x="6293167" y="2700337"/>
              <a:ext cx="6667" cy="20002"/>
            </a:xfrm>
            <a:custGeom>
              <a:avLst/>
              <a:gdLst/>
              <a:ahLst/>
              <a:cxnLst/>
              <a:rect l="l" t="t" r="r" b="b"/>
              <a:pathLst>
                <a:path w="6667" h="20002" extrusionOk="0">
                  <a:moveTo>
                    <a:pt x="6667" y="20003"/>
                  </a:moveTo>
                  <a:cubicBezTo>
                    <a:pt x="4763" y="13335"/>
                    <a:pt x="1905" y="6667"/>
                    <a:pt x="0" y="0"/>
                  </a:cubicBezTo>
                  <a:cubicBezTo>
                    <a:pt x="2857" y="6667"/>
                    <a:pt x="4763" y="13335"/>
                    <a:pt x="6667" y="20003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3" name="Google Shape;1703;p21"/>
            <p:cNvSpPr/>
            <p:nvPr/>
          </p:nvSpPr>
          <p:spPr>
            <a:xfrm>
              <a:off x="5974080" y="2004060"/>
              <a:ext cx="1904" cy="10477"/>
            </a:xfrm>
            <a:custGeom>
              <a:avLst/>
              <a:gdLst/>
              <a:ahLst/>
              <a:cxnLst/>
              <a:rect l="l" t="t" r="r" b="b"/>
              <a:pathLst>
                <a:path w="1904" h="10477" extrusionOk="0">
                  <a:moveTo>
                    <a:pt x="1905" y="10477"/>
                  </a:moveTo>
                  <a:cubicBezTo>
                    <a:pt x="952" y="6667"/>
                    <a:pt x="0" y="2857"/>
                    <a:pt x="0" y="0"/>
                  </a:cubicBezTo>
                  <a:cubicBezTo>
                    <a:pt x="0" y="2857"/>
                    <a:pt x="952" y="6667"/>
                    <a:pt x="1905" y="10477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4" name="Google Shape;1704;p21"/>
            <p:cNvSpPr/>
            <p:nvPr/>
          </p:nvSpPr>
          <p:spPr>
            <a:xfrm>
              <a:off x="6336030" y="2697479"/>
              <a:ext cx="2857" cy="6667"/>
            </a:xfrm>
            <a:custGeom>
              <a:avLst/>
              <a:gdLst/>
              <a:ahLst/>
              <a:cxnLst/>
              <a:rect l="l" t="t" r="r" b="b"/>
              <a:pathLst>
                <a:path w="2857" h="6667" extrusionOk="0">
                  <a:moveTo>
                    <a:pt x="0" y="0"/>
                  </a:moveTo>
                  <a:cubicBezTo>
                    <a:pt x="952" y="1905"/>
                    <a:pt x="1905" y="4763"/>
                    <a:pt x="2857" y="6667"/>
                  </a:cubicBezTo>
                  <a:cubicBezTo>
                    <a:pt x="1905" y="4763"/>
                    <a:pt x="952" y="2858"/>
                    <a:pt x="0" y="0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5" name="Google Shape;1705;p21"/>
            <p:cNvSpPr/>
            <p:nvPr/>
          </p:nvSpPr>
          <p:spPr>
            <a:xfrm>
              <a:off x="6393180" y="2691765"/>
              <a:ext cx="1904" cy="7619"/>
            </a:xfrm>
            <a:custGeom>
              <a:avLst/>
              <a:gdLst/>
              <a:ahLst/>
              <a:cxnLst/>
              <a:rect l="l" t="t" r="r" b="b"/>
              <a:pathLst>
                <a:path w="1904" h="7619" extrusionOk="0">
                  <a:moveTo>
                    <a:pt x="0" y="7620"/>
                  </a:moveTo>
                  <a:cubicBezTo>
                    <a:pt x="952" y="4763"/>
                    <a:pt x="1905" y="2857"/>
                    <a:pt x="1905" y="0"/>
                  </a:cubicBezTo>
                  <a:cubicBezTo>
                    <a:pt x="1905" y="2857"/>
                    <a:pt x="952" y="5715"/>
                    <a:pt x="0" y="7620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6" name="Google Shape;1706;p21"/>
            <p:cNvSpPr/>
            <p:nvPr/>
          </p:nvSpPr>
          <p:spPr>
            <a:xfrm>
              <a:off x="6317932" y="2748915"/>
              <a:ext cx="1905" cy="6667"/>
            </a:xfrm>
            <a:custGeom>
              <a:avLst/>
              <a:gdLst/>
              <a:ahLst/>
              <a:cxnLst/>
              <a:rect l="l" t="t" r="r" b="b"/>
              <a:pathLst>
                <a:path w="1905" h="6667" extrusionOk="0">
                  <a:moveTo>
                    <a:pt x="1905" y="6667"/>
                  </a:moveTo>
                  <a:cubicBezTo>
                    <a:pt x="953" y="4763"/>
                    <a:pt x="953" y="2857"/>
                    <a:pt x="0" y="0"/>
                  </a:cubicBezTo>
                  <a:cubicBezTo>
                    <a:pt x="0" y="1905"/>
                    <a:pt x="953" y="3810"/>
                    <a:pt x="1905" y="6667"/>
                  </a:cubicBezTo>
                  <a:close/>
                </a:path>
              </a:pathLst>
            </a:custGeom>
            <a:solidFill>
              <a:srgbClr val="555B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7" name="Google Shape;1707;p21"/>
            <p:cNvSpPr/>
            <p:nvPr/>
          </p:nvSpPr>
          <p:spPr>
            <a:xfrm>
              <a:off x="5795009" y="1919287"/>
              <a:ext cx="4762" cy="1905"/>
            </a:xfrm>
            <a:custGeom>
              <a:avLst/>
              <a:gdLst/>
              <a:ahLst/>
              <a:cxnLst/>
              <a:rect l="l" t="t" r="r" b="b"/>
              <a:pathLst>
                <a:path w="4762" h="1905" extrusionOk="0">
                  <a:moveTo>
                    <a:pt x="4763" y="0"/>
                  </a:moveTo>
                  <a:cubicBezTo>
                    <a:pt x="2858" y="952"/>
                    <a:pt x="1905" y="952"/>
                    <a:pt x="0" y="1905"/>
                  </a:cubicBezTo>
                  <a:cubicBezTo>
                    <a:pt x="953" y="0"/>
                    <a:pt x="2858" y="0"/>
                    <a:pt x="4763" y="0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8" name="Google Shape;1708;p21"/>
            <p:cNvSpPr/>
            <p:nvPr/>
          </p:nvSpPr>
          <p:spPr>
            <a:xfrm>
              <a:off x="5792152" y="3243262"/>
              <a:ext cx="577215" cy="76200"/>
            </a:xfrm>
            <a:custGeom>
              <a:avLst/>
              <a:gdLst/>
              <a:ahLst/>
              <a:cxnLst/>
              <a:rect l="l" t="t" r="r" b="b"/>
              <a:pathLst>
                <a:path w="577215" h="76200" extrusionOk="0">
                  <a:moveTo>
                    <a:pt x="454342" y="0"/>
                  </a:moveTo>
                  <a:cubicBezTo>
                    <a:pt x="493395" y="0"/>
                    <a:pt x="532447" y="0"/>
                    <a:pt x="577215" y="0"/>
                  </a:cubicBezTo>
                  <a:cubicBezTo>
                    <a:pt x="575310" y="27622"/>
                    <a:pt x="573405" y="52388"/>
                    <a:pt x="571500" y="76200"/>
                  </a:cubicBezTo>
                  <a:cubicBezTo>
                    <a:pt x="381000" y="76200"/>
                    <a:pt x="194310" y="76200"/>
                    <a:pt x="5715" y="76200"/>
                  </a:cubicBezTo>
                  <a:cubicBezTo>
                    <a:pt x="3810" y="49530"/>
                    <a:pt x="1905" y="26670"/>
                    <a:pt x="0" y="0"/>
                  </a:cubicBezTo>
                  <a:cubicBezTo>
                    <a:pt x="15240" y="0"/>
                    <a:pt x="29528" y="0"/>
                    <a:pt x="43815" y="0"/>
                  </a:cubicBezTo>
                  <a:cubicBezTo>
                    <a:pt x="52388" y="12383"/>
                    <a:pt x="60960" y="23813"/>
                    <a:pt x="73342" y="40958"/>
                  </a:cubicBezTo>
                  <a:cubicBezTo>
                    <a:pt x="115253" y="40958"/>
                    <a:pt x="163830" y="40005"/>
                    <a:pt x="211455" y="40958"/>
                  </a:cubicBezTo>
                  <a:cubicBezTo>
                    <a:pt x="256222" y="42863"/>
                    <a:pt x="300990" y="50483"/>
                    <a:pt x="345757" y="50483"/>
                  </a:cubicBezTo>
                  <a:cubicBezTo>
                    <a:pt x="403860" y="51435"/>
                    <a:pt x="461010" y="47625"/>
                    <a:pt x="519113" y="45720"/>
                  </a:cubicBezTo>
                  <a:cubicBezTo>
                    <a:pt x="536257" y="44767"/>
                    <a:pt x="552450" y="40958"/>
                    <a:pt x="571500" y="38100"/>
                  </a:cubicBezTo>
                  <a:cubicBezTo>
                    <a:pt x="570547" y="26670"/>
                    <a:pt x="569595" y="17145"/>
                    <a:pt x="568642" y="5715"/>
                  </a:cubicBezTo>
                  <a:cubicBezTo>
                    <a:pt x="554355" y="5715"/>
                    <a:pt x="542925" y="6667"/>
                    <a:pt x="531495" y="5715"/>
                  </a:cubicBezTo>
                  <a:cubicBezTo>
                    <a:pt x="505778" y="3810"/>
                    <a:pt x="480060" y="953"/>
                    <a:pt x="454342" y="0"/>
                  </a:cubicBezTo>
                  <a:close/>
                </a:path>
              </a:pathLst>
            </a:custGeom>
            <a:solidFill>
              <a:srgbClr val="C1A0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9" name="Google Shape;1709;p21"/>
            <p:cNvSpPr/>
            <p:nvPr/>
          </p:nvSpPr>
          <p:spPr>
            <a:xfrm>
              <a:off x="5835015" y="3242309"/>
              <a:ext cx="527684" cy="50669"/>
            </a:xfrm>
            <a:custGeom>
              <a:avLst/>
              <a:gdLst/>
              <a:ahLst/>
              <a:cxnLst/>
              <a:rect l="l" t="t" r="r" b="b"/>
              <a:pathLst>
                <a:path w="527684" h="50669" extrusionOk="0">
                  <a:moveTo>
                    <a:pt x="411480" y="953"/>
                  </a:moveTo>
                  <a:cubicBezTo>
                    <a:pt x="437197" y="2858"/>
                    <a:pt x="462915" y="4763"/>
                    <a:pt x="487680" y="5715"/>
                  </a:cubicBezTo>
                  <a:cubicBezTo>
                    <a:pt x="499110" y="6668"/>
                    <a:pt x="510540" y="5715"/>
                    <a:pt x="524828" y="5715"/>
                  </a:cubicBezTo>
                  <a:cubicBezTo>
                    <a:pt x="525780" y="17145"/>
                    <a:pt x="526732" y="25718"/>
                    <a:pt x="527685" y="38100"/>
                  </a:cubicBezTo>
                  <a:cubicBezTo>
                    <a:pt x="509588" y="40958"/>
                    <a:pt x="492442" y="44768"/>
                    <a:pt x="475297" y="45720"/>
                  </a:cubicBezTo>
                  <a:cubicBezTo>
                    <a:pt x="417195" y="48578"/>
                    <a:pt x="360045" y="51435"/>
                    <a:pt x="301942" y="50483"/>
                  </a:cubicBezTo>
                  <a:cubicBezTo>
                    <a:pt x="257175" y="49530"/>
                    <a:pt x="212407" y="41910"/>
                    <a:pt x="167640" y="40958"/>
                  </a:cubicBezTo>
                  <a:cubicBezTo>
                    <a:pt x="120015" y="39053"/>
                    <a:pt x="71438" y="40958"/>
                    <a:pt x="29528" y="40958"/>
                  </a:cubicBezTo>
                  <a:cubicBezTo>
                    <a:pt x="18097" y="24765"/>
                    <a:pt x="8572" y="12383"/>
                    <a:pt x="0" y="0"/>
                  </a:cubicBezTo>
                  <a:cubicBezTo>
                    <a:pt x="137160" y="0"/>
                    <a:pt x="274320" y="0"/>
                    <a:pt x="411480" y="953"/>
                  </a:cubicBezTo>
                  <a:close/>
                </a:path>
              </a:pathLst>
            </a:custGeom>
            <a:solidFill>
              <a:srgbClr val="FAD8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0" name="Google Shape;1710;p21"/>
            <p:cNvSpPr/>
            <p:nvPr/>
          </p:nvSpPr>
          <p:spPr>
            <a:xfrm>
              <a:off x="5674574" y="2437447"/>
              <a:ext cx="57570" cy="67627"/>
            </a:xfrm>
            <a:custGeom>
              <a:avLst/>
              <a:gdLst/>
              <a:ahLst/>
              <a:cxnLst/>
              <a:rect l="l" t="t" r="r" b="b"/>
              <a:pathLst>
                <a:path w="57570" h="67627" extrusionOk="0">
                  <a:moveTo>
                    <a:pt x="50903" y="0"/>
                  </a:moveTo>
                  <a:cubicBezTo>
                    <a:pt x="52808" y="1905"/>
                    <a:pt x="55666" y="4763"/>
                    <a:pt x="57570" y="6667"/>
                  </a:cubicBezTo>
                  <a:cubicBezTo>
                    <a:pt x="54713" y="11430"/>
                    <a:pt x="52808" y="20002"/>
                    <a:pt x="48998" y="20002"/>
                  </a:cubicBezTo>
                  <a:cubicBezTo>
                    <a:pt x="30901" y="22860"/>
                    <a:pt x="23281" y="33338"/>
                    <a:pt x="21376" y="50482"/>
                  </a:cubicBezTo>
                  <a:cubicBezTo>
                    <a:pt x="20423" y="58102"/>
                    <a:pt x="17566" y="64770"/>
                    <a:pt x="10898" y="67627"/>
                  </a:cubicBezTo>
                  <a:cubicBezTo>
                    <a:pt x="-3390" y="38100"/>
                    <a:pt x="-8152" y="18098"/>
                    <a:pt x="25185" y="10477"/>
                  </a:cubicBezTo>
                  <a:cubicBezTo>
                    <a:pt x="33758" y="9525"/>
                    <a:pt x="42331" y="3810"/>
                    <a:pt x="50903" y="0"/>
                  </a:cubicBezTo>
                  <a:close/>
                </a:path>
              </a:pathLst>
            </a:custGeom>
            <a:solidFill>
              <a:srgbClr val="696F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1" name="Google Shape;1711;p21"/>
            <p:cNvSpPr/>
            <p:nvPr/>
          </p:nvSpPr>
          <p:spPr>
            <a:xfrm>
              <a:off x="5696902" y="2027872"/>
              <a:ext cx="73342" cy="79057"/>
            </a:xfrm>
            <a:custGeom>
              <a:avLst/>
              <a:gdLst/>
              <a:ahLst/>
              <a:cxnLst/>
              <a:rect l="l" t="t" r="r" b="b"/>
              <a:pathLst>
                <a:path w="73342" h="79057" extrusionOk="0">
                  <a:moveTo>
                    <a:pt x="45720" y="3810"/>
                  </a:moveTo>
                  <a:cubicBezTo>
                    <a:pt x="54292" y="2857"/>
                    <a:pt x="61913" y="1905"/>
                    <a:pt x="73342" y="0"/>
                  </a:cubicBezTo>
                  <a:cubicBezTo>
                    <a:pt x="60007" y="38100"/>
                    <a:pt x="34290" y="62865"/>
                    <a:pt x="0" y="79057"/>
                  </a:cubicBezTo>
                  <a:cubicBezTo>
                    <a:pt x="13335" y="54292"/>
                    <a:pt x="26670" y="29527"/>
                    <a:pt x="40005" y="3810"/>
                  </a:cubicBezTo>
                  <a:cubicBezTo>
                    <a:pt x="40957" y="6667"/>
                    <a:pt x="41910" y="8573"/>
                    <a:pt x="42863" y="11430"/>
                  </a:cubicBezTo>
                  <a:cubicBezTo>
                    <a:pt x="44767" y="8573"/>
                    <a:pt x="45720" y="6667"/>
                    <a:pt x="45720" y="3810"/>
                  </a:cubicBezTo>
                  <a:lnTo>
                    <a:pt x="45720" y="3810"/>
                  </a:lnTo>
                  <a:close/>
                </a:path>
              </a:pathLst>
            </a:custGeom>
            <a:solidFill>
              <a:srgbClr val="696F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2" name="Google Shape;1712;p21"/>
            <p:cNvSpPr/>
            <p:nvPr/>
          </p:nvSpPr>
          <p:spPr>
            <a:xfrm>
              <a:off x="5670232" y="2107882"/>
              <a:ext cx="43815" cy="46672"/>
            </a:xfrm>
            <a:custGeom>
              <a:avLst/>
              <a:gdLst/>
              <a:ahLst/>
              <a:cxnLst/>
              <a:rect l="l" t="t" r="r" b="b"/>
              <a:pathLst>
                <a:path w="43815" h="46672" extrusionOk="0">
                  <a:moveTo>
                    <a:pt x="26670" y="0"/>
                  </a:moveTo>
                  <a:cubicBezTo>
                    <a:pt x="32385" y="5715"/>
                    <a:pt x="38100" y="11430"/>
                    <a:pt x="43815" y="17145"/>
                  </a:cubicBezTo>
                  <a:cubicBezTo>
                    <a:pt x="31433" y="26670"/>
                    <a:pt x="19050" y="37147"/>
                    <a:pt x="5715" y="46672"/>
                  </a:cubicBezTo>
                  <a:cubicBezTo>
                    <a:pt x="3810" y="45720"/>
                    <a:pt x="1905" y="43815"/>
                    <a:pt x="0" y="42863"/>
                  </a:cubicBezTo>
                  <a:cubicBezTo>
                    <a:pt x="9525" y="28575"/>
                    <a:pt x="18098" y="14288"/>
                    <a:pt x="26670" y="0"/>
                  </a:cubicBezTo>
                  <a:close/>
                </a:path>
              </a:pathLst>
            </a:custGeom>
            <a:solidFill>
              <a:srgbClr val="696F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3" name="Google Shape;1713;p21"/>
            <p:cNvSpPr/>
            <p:nvPr/>
          </p:nvSpPr>
          <p:spPr>
            <a:xfrm>
              <a:off x="5737859" y="2031682"/>
              <a:ext cx="5715" cy="7619"/>
            </a:xfrm>
            <a:custGeom>
              <a:avLst/>
              <a:gdLst/>
              <a:ahLst/>
              <a:cxnLst/>
              <a:rect l="l" t="t" r="r" b="b"/>
              <a:pathLst>
                <a:path w="5715" h="7619" extrusionOk="0">
                  <a:moveTo>
                    <a:pt x="5715" y="0"/>
                  </a:moveTo>
                  <a:cubicBezTo>
                    <a:pt x="4763" y="2857"/>
                    <a:pt x="3810" y="4763"/>
                    <a:pt x="2858" y="7620"/>
                  </a:cubicBezTo>
                  <a:cubicBezTo>
                    <a:pt x="1905" y="4763"/>
                    <a:pt x="953" y="2857"/>
                    <a:pt x="0" y="0"/>
                  </a:cubicBezTo>
                  <a:cubicBezTo>
                    <a:pt x="1905" y="0"/>
                    <a:pt x="3810" y="0"/>
                    <a:pt x="5715" y="0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6" name="Google Shape;2176;p21"/>
          <p:cNvGrpSpPr/>
          <p:nvPr/>
        </p:nvGrpSpPr>
        <p:grpSpPr>
          <a:xfrm>
            <a:off x="8057708" y="4215119"/>
            <a:ext cx="901070" cy="629418"/>
            <a:chOff x="7885747" y="2549163"/>
            <a:chExt cx="1698308" cy="1327797"/>
          </a:xfrm>
        </p:grpSpPr>
        <p:sp>
          <p:nvSpPr>
            <p:cNvPr id="2177" name="Google Shape;2177;p21"/>
            <p:cNvSpPr/>
            <p:nvPr/>
          </p:nvSpPr>
          <p:spPr>
            <a:xfrm>
              <a:off x="8282837" y="3357473"/>
              <a:ext cx="236322" cy="469671"/>
            </a:xfrm>
            <a:custGeom>
              <a:avLst/>
              <a:gdLst/>
              <a:ahLst/>
              <a:cxnLst/>
              <a:rect l="l" t="t" r="r" b="b"/>
              <a:pathLst>
                <a:path w="236322" h="469671" extrusionOk="0">
                  <a:moveTo>
                    <a:pt x="12485" y="469671"/>
                  </a:moveTo>
                  <a:cubicBezTo>
                    <a:pt x="12485" y="464909"/>
                    <a:pt x="11532" y="460146"/>
                    <a:pt x="11532" y="454431"/>
                  </a:cubicBezTo>
                  <a:cubicBezTo>
                    <a:pt x="13437" y="448716"/>
                    <a:pt x="17247" y="442049"/>
                    <a:pt x="17247" y="436334"/>
                  </a:cubicBezTo>
                  <a:cubicBezTo>
                    <a:pt x="11532" y="298221"/>
                    <a:pt x="5817" y="161061"/>
                    <a:pt x="102" y="22949"/>
                  </a:cubicBezTo>
                  <a:cubicBezTo>
                    <a:pt x="-850" y="8661"/>
                    <a:pt x="4865" y="5804"/>
                    <a:pt x="17247" y="5804"/>
                  </a:cubicBezTo>
                  <a:cubicBezTo>
                    <a:pt x="66777" y="4851"/>
                    <a:pt x="117260" y="2946"/>
                    <a:pt x="166790" y="89"/>
                  </a:cubicBezTo>
                  <a:cubicBezTo>
                    <a:pt x="184887" y="-864"/>
                    <a:pt x="190602" y="5804"/>
                    <a:pt x="192507" y="22949"/>
                  </a:cubicBezTo>
                  <a:cubicBezTo>
                    <a:pt x="202985" y="129629"/>
                    <a:pt x="214415" y="236309"/>
                    <a:pt x="224892" y="342989"/>
                  </a:cubicBezTo>
                  <a:cubicBezTo>
                    <a:pt x="228702" y="380136"/>
                    <a:pt x="232512" y="417284"/>
                    <a:pt x="236322" y="454431"/>
                  </a:cubicBezTo>
                  <a:cubicBezTo>
                    <a:pt x="207747" y="456336"/>
                    <a:pt x="181077" y="459194"/>
                    <a:pt x="154407" y="461099"/>
                  </a:cubicBezTo>
                  <a:cubicBezTo>
                    <a:pt x="106782" y="463956"/>
                    <a:pt x="59157" y="466814"/>
                    <a:pt x="12485" y="469671"/>
                  </a:cubicBezTo>
                  <a:close/>
                  <a:moveTo>
                    <a:pt x="78207" y="46761"/>
                  </a:moveTo>
                  <a:cubicBezTo>
                    <a:pt x="77255" y="43904"/>
                    <a:pt x="75350" y="40094"/>
                    <a:pt x="74397" y="37236"/>
                  </a:cubicBezTo>
                  <a:cubicBezTo>
                    <a:pt x="64872" y="16281"/>
                    <a:pt x="57252" y="13424"/>
                    <a:pt x="36297" y="18186"/>
                  </a:cubicBezTo>
                  <a:cubicBezTo>
                    <a:pt x="19152" y="21996"/>
                    <a:pt x="8675" y="31521"/>
                    <a:pt x="11532" y="51524"/>
                  </a:cubicBezTo>
                  <a:cubicBezTo>
                    <a:pt x="14390" y="75336"/>
                    <a:pt x="18200" y="99149"/>
                    <a:pt x="19152" y="123914"/>
                  </a:cubicBezTo>
                  <a:cubicBezTo>
                    <a:pt x="21057" y="176301"/>
                    <a:pt x="22010" y="228689"/>
                    <a:pt x="22962" y="281076"/>
                  </a:cubicBezTo>
                  <a:cubicBezTo>
                    <a:pt x="23915" y="300126"/>
                    <a:pt x="24867" y="319176"/>
                    <a:pt x="26772" y="338226"/>
                  </a:cubicBezTo>
                  <a:cubicBezTo>
                    <a:pt x="27725" y="342989"/>
                    <a:pt x="33440" y="351561"/>
                    <a:pt x="35345" y="350609"/>
                  </a:cubicBezTo>
                  <a:cubicBezTo>
                    <a:pt x="42965" y="348704"/>
                    <a:pt x="53442" y="345846"/>
                    <a:pt x="55347" y="341084"/>
                  </a:cubicBezTo>
                  <a:cubicBezTo>
                    <a:pt x="61062" y="322986"/>
                    <a:pt x="62967" y="302984"/>
                    <a:pt x="66777" y="281076"/>
                  </a:cubicBezTo>
                  <a:cubicBezTo>
                    <a:pt x="59157" y="282981"/>
                    <a:pt x="55347" y="284886"/>
                    <a:pt x="47727" y="286791"/>
                  </a:cubicBezTo>
                  <a:cubicBezTo>
                    <a:pt x="50585" y="269646"/>
                    <a:pt x="53442" y="254406"/>
                    <a:pt x="55347" y="239166"/>
                  </a:cubicBezTo>
                  <a:cubicBezTo>
                    <a:pt x="56300" y="235356"/>
                    <a:pt x="58205" y="229641"/>
                    <a:pt x="56300" y="226784"/>
                  </a:cubicBezTo>
                  <a:cubicBezTo>
                    <a:pt x="44870" y="210591"/>
                    <a:pt x="52490" y="194399"/>
                    <a:pt x="54395" y="178206"/>
                  </a:cubicBezTo>
                  <a:cubicBezTo>
                    <a:pt x="56300" y="159156"/>
                    <a:pt x="59157" y="139154"/>
                    <a:pt x="55347" y="121056"/>
                  </a:cubicBezTo>
                  <a:cubicBezTo>
                    <a:pt x="42965" y="63906"/>
                    <a:pt x="47727" y="66764"/>
                    <a:pt x="78207" y="46761"/>
                  </a:cubicBezTo>
                  <a:close/>
                </a:path>
              </a:pathLst>
            </a:custGeom>
            <a:solidFill>
              <a:srgbClr val="35B1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8" name="Google Shape;2178;p21"/>
            <p:cNvSpPr/>
            <p:nvPr/>
          </p:nvSpPr>
          <p:spPr>
            <a:xfrm>
              <a:off x="7885747" y="2549163"/>
              <a:ext cx="1376362" cy="764583"/>
            </a:xfrm>
            <a:custGeom>
              <a:avLst/>
              <a:gdLst/>
              <a:ahLst/>
              <a:cxnLst/>
              <a:rect l="l" t="t" r="r" b="b"/>
              <a:pathLst>
                <a:path w="1376362" h="764583" extrusionOk="0">
                  <a:moveTo>
                    <a:pt x="62865" y="764583"/>
                  </a:moveTo>
                  <a:cubicBezTo>
                    <a:pt x="57150" y="760773"/>
                    <a:pt x="49530" y="758868"/>
                    <a:pt x="45720" y="753153"/>
                  </a:cubicBezTo>
                  <a:cubicBezTo>
                    <a:pt x="30480" y="732198"/>
                    <a:pt x="17145" y="710291"/>
                    <a:pt x="0" y="685526"/>
                  </a:cubicBezTo>
                  <a:cubicBezTo>
                    <a:pt x="361950" y="498836"/>
                    <a:pt x="724852" y="312146"/>
                    <a:pt x="1091565" y="123551"/>
                  </a:cubicBezTo>
                  <a:cubicBezTo>
                    <a:pt x="1059180" y="103548"/>
                    <a:pt x="1028700" y="85451"/>
                    <a:pt x="995363" y="65448"/>
                  </a:cubicBezTo>
                  <a:cubicBezTo>
                    <a:pt x="1002982" y="62591"/>
                    <a:pt x="1005840" y="59733"/>
                    <a:pt x="1009650" y="59733"/>
                  </a:cubicBezTo>
                  <a:cubicBezTo>
                    <a:pt x="1106805" y="43541"/>
                    <a:pt x="1203960" y="28301"/>
                    <a:pt x="1301115" y="12108"/>
                  </a:cubicBezTo>
                  <a:cubicBezTo>
                    <a:pt x="1320165" y="9251"/>
                    <a:pt x="1338263" y="3536"/>
                    <a:pt x="1357313" y="678"/>
                  </a:cubicBezTo>
                  <a:cubicBezTo>
                    <a:pt x="1364932" y="-274"/>
                    <a:pt x="1376363" y="-2179"/>
                    <a:pt x="1376363" y="11156"/>
                  </a:cubicBezTo>
                  <a:cubicBezTo>
                    <a:pt x="1374457" y="13061"/>
                    <a:pt x="1372552" y="14013"/>
                    <a:pt x="1371600" y="16871"/>
                  </a:cubicBezTo>
                  <a:cubicBezTo>
                    <a:pt x="1320165" y="101643"/>
                    <a:pt x="1268730" y="186416"/>
                    <a:pt x="1216342" y="271188"/>
                  </a:cubicBezTo>
                  <a:cubicBezTo>
                    <a:pt x="1210627" y="279761"/>
                    <a:pt x="1202055" y="286428"/>
                    <a:pt x="1195388" y="293096"/>
                  </a:cubicBezTo>
                  <a:cubicBezTo>
                    <a:pt x="1191577" y="293096"/>
                    <a:pt x="1187767" y="293096"/>
                    <a:pt x="1183957" y="293096"/>
                  </a:cubicBezTo>
                  <a:cubicBezTo>
                    <a:pt x="1181100" y="292143"/>
                    <a:pt x="1179195" y="291191"/>
                    <a:pt x="1176338" y="290238"/>
                  </a:cubicBezTo>
                  <a:cubicBezTo>
                    <a:pt x="1172527" y="279761"/>
                    <a:pt x="1168717" y="269283"/>
                    <a:pt x="1165860" y="259758"/>
                  </a:cubicBezTo>
                  <a:cubicBezTo>
                    <a:pt x="1164907" y="252138"/>
                    <a:pt x="1163002" y="244518"/>
                    <a:pt x="1162050" y="237851"/>
                  </a:cubicBezTo>
                  <a:cubicBezTo>
                    <a:pt x="1160145" y="228326"/>
                    <a:pt x="1159192" y="217848"/>
                    <a:pt x="1157288" y="208323"/>
                  </a:cubicBezTo>
                  <a:cubicBezTo>
                    <a:pt x="1156335" y="205466"/>
                    <a:pt x="1156335" y="202608"/>
                    <a:pt x="1155382" y="199751"/>
                  </a:cubicBezTo>
                  <a:cubicBezTo>
                    <a:pt x="1154430" y="194988"/>
                    <a:pt x="1153477" y="189273"/>
                    <a:pt x="1152525" y="184511"/>
                  </a:cubicBezTo>
                  <a:cubicBezTo>
                    <a:pt x="1151572" y="178796"/>
                    <a:pt x="1150620" y="174033"/>
                    <a:pt x="1149667" y="167366"/>
                  </a:cubicBezTo>
                  <a:cubicBezTo>
                    <a:pt x="1143000" y="170223"/>
                    <a:pt x="1138238" y="173081"/>
                    <a:pt x="1133475" y="175938"/>
                  </a:cubicBezTo>
                  <a:cubicBezTo>
                    <a:pt x="890588" y="310241"/>
                    <a:pt x="647700" y="445496"/>
                    <a:pt x="405765" y="580751"/>
                  </a:cubicBezTo>
                  <a:cubicBezTo>
                    <a:pt x="297180" y="641711"/>
                    <a:pt x="187642" y="701718"/>
                    <a:pt x="79057" y="762678"/>
                  </a:cubicBezTo>
                  <a:cubicBezTo>
                    <a:pt x="72390" y="761726"/>
                    <a:pt x="67627" y="762678"/>
                    <a:pt x="62865" y="764583"/>
                  </a:cubicBezTo>
                  <a:close/>
                  <a:moveTo>
                    <a:pt x="1134427" y="120693"/>
                  </a:moveTo>
                  <a:cubicBezTo>
                    <a:pt x="1134427" y="121646"/>
                    <a:pt x="1134427" y="122598"/>
                    <a:pt x="1135380" y="123551"/>
                  </a:cubicBezTo>
                  <a:cubicBezTo>
                    <a:pt x="1130617" y="127361"/>
                    <a:pt x="1125855" y="133076"/>
                    <a:pt x="1119188" y="135933"/>
                  </a:cubicBezTo>
                  <a:cubicBezTo>
                    <a:pt x="1086802" y="152126"/>
                    <a:pt x="1053465" y="167366"/>
                    <a:pt x="1021080" y="184511"/>
                  </a:cubicBezTo>
                  <a:cubicBezTo>
                    <a:pt x="980122" y="205466"/>
                    <a:pt x="939165" y="227373"/>
                    <a:pt x="898207" y="249281"/>
                  </a:cubicBezTo>
                  <a:cubicBezTo>
                    <a:pt x="882967" y="256901"/>
                    <a:pt x="867727" y="265473"/>
                    <a:pt x="853440" y="273093"/>
                  </a:cubicBezTo>
                  <a:cubicBezTo>
                    <a:pt x="853440" y="273093"/>
                    <a:pt x="853440" y="273093"/>
                    <a:pt x="853440" y="273093"/>
                  </a:cubicBezTo>
                  <a:cubicBezTo>
                    <a:pt x="841057" y="278808"/>
                    <a:pt x="828675" y="284523"/>
                    <a:pt x="816292" y="290238"/>
                  </a:cubicBezTo>
                  <a:cubicBezTo>
                    <a:pt x="813435" y="292143"/>
                    <a:pt x="810577" y="294048"/>
                    <a:pt x="807720" y="295953"/>
                  </a:cubicBezTo>
                  <a:cubicBezTo>
                    <a:pt x="790575" y="304526"/>
                    <a:pt x="773430" y="313098"/>
                    <a:pt x="756285" y="321671"/>
                  </a:cubicBezTo>
                  <a:cubicBezTo>
                    <a:pt x="755332" y="321671"/>
                    <a:pt x="754380" y="321671"/>
                    <a:pt x="753427" y="322623"/>
                  </a:cubicBezTo>
                  <a:cubicBezTo>
                    <a:pt x="753427" y="322623"/>
                    <a:pt x="754380" y="323576"/>
                    <a:pt x="754380" y="323576"/>
                  </a:cubicBezTo>
                  <a:cubicBezTo>
                    <a:pt x="734377" y="333101"/>
                    <a:pt x="714375" y="342626"/>
                    <a:pt x="694372" y="353103"/>
                  </a:cubicBezTo>
                  <a:cubicBezTo>
                    <a:pt x="524827" y="439781"/>
                    <a:pt x="354330" y="526458"/>
                    <a:pt x="184785" y="614088"/>
                  </a:cubicBezTo>
                  <a:cubicBezTo>
                    <a:pt x="134302" y="639806"/>
                    <a:pt x="83820" y="665523"/>
                    <a:pt x="32385" y="692193"/>
                  </a:cubicBezTo>
                  <a:cubicBezTo>
                    <a:pt x="39052" y="701718"/>
                    <a:pt x="44767" y="709338"/>
                    <a:pt x="50482" y="716958"/>
                  </a:cubicBezTo>
                  <a:cubicBezTo>
                    <a:pt x="64770" y="744581"/>
                    <a:pt x="64770" y="744581"/>
                    <a:pt x="91440" y="729341"/>
                  </a:cubicBezTo>
                  <a:cubicBezTo>
                    <a:pt x="124777" y="710291"/>
                    <a:pt x="158115" y="691241"/>
                    <a:pt x="192405" y="672191"/>
                  </a:cubicBezTo>
                  <a:cubicBezTo>
                    <a:pt x="363855" y="576941"/>
                    <a:pt x="534352" y="481691"/>
                    <a:pt x="705802" y="385488"/>
                  </a:cubicBezTo>
                  <a:cubicBezTo>
                    <a:pt x="802957" y="331196"/>
                    <a:pt x="900113" y="276903"/>
                    <a:pt x="997267" y="222611"/>
                  </a:cubicBezTo>
                  <a:cubicBezTo>
                    <a:pt x="1039177" y="198798"/>
                    <a:pt x="1081088" y="174986"/>
                    <a:pt x="1122997" y="150221"/>
                  </a:cubicBezTo>
                  <a:cubicBezTo>
                    <a:pt x="1149667" y="134028"/>
                    <a:pt x="1176338" y="147363"/>
                    <a:pt x="1180147" y="177843"/>
                  </a:cubicBezTo>
                  <a:cubicBezTo>
                    <a:pt x="1183957" y="201656"/>
                    <a:pt x="1189672" y="225468"/>
                    <a:pt x="1196340" y="253091"/>
                  </a:cubicBezTo>
                  <a:cubicBezTo>
                    <a:pt x="1243013" y="175938"/>
                    <a:pt x="1287780" y="102596"/>
                    <a:pt x="1332547" y="29253"/>
                  </a:cubicBezTo>
                  <a:cubicBezTo>
                    <a:pt x="1331595" y="27348"/>
                    <a:pt x="1329690" y="25443"/>
                    <a:pt x="1328738" y="24491"/>
                  </a:cubicBezTo>
                  <a:cubicBezTo>
                    <a:pt x="1310640" y="27348"/>
                    <a:pt x="1292542" y="30206"/>
                    <a:pt x="1274445" y="33063"/>
                  </a:cubicBezTo>
                  <a:cubicBezTo>
                    <a:pt x="1196340" y="41636"/>
                    <a:pt x="1119188" y="52113"/>
                    <a:pt x="1038225" y="71163"/>
                  </a:cubicBezTo>
                  <a:cubicBezTo>
                    <a:pt x="1061085" y="83546"/>
                    <a:pt x="1080135" y="94023"/>
                    <a:pt x="1099185" y="104501"/>
                  </a:cubicBezTo>
                  <a:cubicBezTo>
                    <a:pt x="1110615" y="109263"/>
                    <a:pt x="1122997" y="114978"/>
                    <a:pt x="1134427" y="120693"/>
                  </a:cubicBezTo>
                  <a:close/>
                </a:path>
              </a:pathLst>
            </a:custGeom>
            <a:solidFill>
              <a:srgbClr val="130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9" name="Google Shape;2179;p21"/>
            <p:cNvSpPr/>
            <p:nvPr/>
          </p:nvSpPr>
          <p:spPr>
            <a:xfrm>
              <a:off x="9220200" y="2793224"/>
              <a:ext cx="335280" cy="1033390"/>
            </a:xfrm>
            <a:custGeom>
              <a:avLst/>
              <a:gdLst/>
              <a:ahLst/>
              <a:cxnLst/>
              <a:rect l="l" t="t" r="r" b="b"/>
              <a:pathLst>
                <a:path w="335280" h="1033390" extrusionOk="0">
                  <a:moveTo>
                    <a:pt x="146685" y="6172"/>
                  </a:moveTo>
                  <a:cubicBezTo>
                    <a:pt x="155257" y="7125"/>
                    <a:pt x="163830" y="7125"/>
                    <a:pt x="172402" y="8077"/>
                  </a:cubicBezTo>
                  <a:cubicBezTo>
                    <a:pt x="176213" y="9030"/>
                    <a:pt x="180023" y="9030"/>
                    <a:pt x="184785" y="9982"/>
                  </a:cubicBezTo>
                  <a:cubicBezTo>
                    <a:pt x="188595" y="9982"/>
                    <a:pt x="192405" y="9982"/>
                    <a:pt x="196215" y="9982"/>
                  </a:cubicBezTo>
                  <a:cubicBezTo>
                    <a:pt x="210502" y="10935"/>
                    <a:pt x="223838" y="12840"/>
                    <a:pt x="238125" y="13792"/>
                  </a:cubicBezTo>
                  <a:cubicBezTo>
                    <a:pt x="260985" y="11887"/>
                    <a:pt x="272415" y="21412"/>
                    <a:pt x="272415" y="45225"/>
                  </a:cubicBezTo>
                  <a:cubicBezTo>
                    <a:pt x="272415" y="52845"/>
                    <a:pt x="271463" y="61417"/>
                    <a:pt x="272415" y="69037"/>
                  </a:cubicBezTo>
                  <a:cubicBezTo>
                    <a:pt x="277177" y="143332"/>
                    <a:pt x="282893" y="217628"/>
                    <a:pt x="287655" y="290970"/>
                  </a:cubicBezTo>
                  <a:cubicBezTo>
                    <a:pt x="290513" y="332880"/>
                    <a:pt x="294323" y="373837"/>
                    <a:pt x="298132" y="415747"/>
                  </a:cubicBezTo>
                  <a:cubicBezTo>
                    <a:pt x="298132" y="424320"/>
                    <a:pt x="299085" y="432892"/>
                    <a:pt x="299085" y="442417"/>
                  </a:cubicBezTo>
                  <a:cubicBezTo>
                    <a:pt x="299085" y="448132"/>
                    <a:pt x="300038" y="452895"/>
                    <a:pt x="300038" y="458610"/>
                  </a:cubicBezTo>
                  <a:cubicBezTo>
                    <a:pt x="300990" y="468135"/>
                    <a:pt x="301943" y="477660"/>
                    <a:pt x="301943" y="488137"/>
                  </a:cubicBezTo>
                  <a:cubicBezTo>
                    <a:pt x="301943" y="493853"/>
                    <a:pt x="302895" y="500520"/>
                    <a:pt x="302895" y="506235"/>
                  </a:cubicBezTo>
                  <a:cubicBezTo>
                    <a:pt x="302895" y="510045"/>
                    <a:pt x="303848" y="513855"/>
                    <a:pt x="303848" y="517665"/>
                  </a:cubicBezTo>
                  <a:cubicBezTo>
                    <a:pt x="303848" y="520522"/>
                    <a:pt x="303848" y="523380"/>
                    <a:pt x="304800" y="525285"/>
                  </a:cubicBezTo>
                  <a:cubicBezTo>
                    <a:pt x="304800" y="530047"/>
                    <a:pt x="305752" y="534810"/>
                    <a:pt x="305752" y="540525"/>
                  </a:cubicBezTo>
                  <a:cubicBezTo>
                    <a:pt x="306705" y="551003"/>
                    <a:pt x="306705" y="561480"/>
                    <a:pt x="307657" y="571005"/>
                  </a:cubicBezTo>
                  <a:cubicBezTo>
                    <a:pt x="308610" y="579578"/>
                    <a:pt x="309563" y="588150"/>
                    <a:pt x="309563" y="596722"/>
                  </a:cubicBezTo>
                  <a:cubicBezTo>
                    <a:pt x="310515" y="609105"/>
                    <a:pt x="311468" y="621487"/>
                    <a:pt x="312420" y="634822"/>
                  </a:cubicBezTo>
                  <a:cubicBezTo>
                    <a:pt x="315277" y="673875"/>
                    <a:pt x="318135" y="711975"/>
                    <a:pt x="320993" y="751028"/>
                  </a:cubicBezTo>
                  <a:cubicBezTo>
                    <a:pt x="320993" y="753885"/>
                    <a:pt x="320993" y="755790"/>
                    <a:pt x="320993" y="758647"/>
                  </a:cubicBezTo>
                  <a:cubicBezTo>
                    <a:pt x="322898" y="775792"/>
                    <a:pt x="324802" y="792937"/>
                    <a:pt x="326707" y="809130"/>
                  </a:cubicBezTo>
                  <a:cubicBezTo>
                    <a:pt x="326707" y="818655"/>
                    <a:pt x="326707" y="829132"/>
                    <a:pt x="326707" y="838657"/>
                  </a:cubicBezTo>
                  <a:cubicBezTo>
                    <a:pt x="326707" y="840562"/>
                    <a:pt x="326707" y="842467"/>
                    <a:pt x="326707" y="844372"/>
                  </a:cubicBezTo>
                  <a:cubicBezTo>
                    <a:pt x="329565" y="894855"/>
                    <a:pt x="333375" y="944385"/>
                    <a:pt x="335280" y="994867"/>
                  </a:cubicBezTo>
                  <a:cubicBezTo>
                    <a:pt x="335280" y="1001535"/>
                    <a:pt x="333375" y="1007250"/>
                    <a:pt x="331470" y="1013917"/>
                  </a:cubicBezTo>
                  <a:cubicBezTo>
                    <a:pt x="326707" y="1014870"/>
                    <a:pt x="320993" y="1015822"/>
                    <a:pt x="315277" y="1016775"/>
                  </a:cubicBezTo>
                  <a:cubicBezTo>
                    <a:pt x="317182" y="1020585"/>
                    <a:pt x="318135" y="1024395"/>
                    <a:pt x="319088" y="1027253"/>
                  </a:cubicBezTo>
                  <a:cubicBezTo>
                    <a:pt x="308610" y="1029157"/>
                    <a:pt x="298132" y="1032967"/>
                    <a:pt x="288607" y="1032967"/>
                  </a:cubicBezTo>
                  <a:cubicBezTo>
                    <a:pt x="218123" y="1033920"/>
                    <a:pt x="146685" y="1032967"/>
                    <a:pt x="76200" y="1032967"/>
                  </a:cubicBezTo>
                  <a:cubicBezTo>
                    <a:pt x="65723" y="1032015"/>
                    <a:pt x="63818" y="1025347"/>
                    <a:pt x="63818" y="1015822"/>
                  </a:cubicBezTo>
                  <a:cubicBezTo>
                    <a:pt x="60007" y="943432"/>
                    <a:pt x="55245" y="871042"/>
                    <a:pt x="50482" y="798653"/>
                  </a:cubicBezTo>
                  <a:cubicBezTo>
                    <a:pt x="41910" y="657682"/>
                    <a:pt x="33338" y="515760"/>
                    <a:pt x="25718" y="374790"/>
                  </a:cubicBezTo>
                  <a:cubicBezTo>
                    <a:pt x="19050" y="259537"/>
                    <a:pt x="12382" y="144285"/>
                    <a:pt x="5715" y="29032"/>
                  </a:cubicBezTo>
                  <a:cubicBezTo>
                    <a:pt x="5715" y="21412"/>
                    <a:pt x="1905" y="12840"/>
                    <a:pt x="0" y="2362"/>
                  </a:cubicBezTo>
                  <a:cubicBezTo>
                    <a:pt x="45720" y="-5258"/>
                    <a:pt x="93345" y="8077"/>
                    <a:pt x="140018" y="7125"/>
                  </a:cubicBezTo>
                  <a:cubicBezTo>
                    <a:pt x="140970" y="5220"/>
                    <a:pt x="143827" y="6172"/>
                    <a:pt x="146685" y="6172"/>
                  </a:cubicBezTo>
                  <a:close/>
                  <a:moveTo>
                    <a:pt x="86677" y="888187"/>
                  </a:moveTo>
                  <a:cubicBezTo>
                    <a:pt x="88582" y="927240"/>
                    <a:pt x="91440" y="966292"/>
                    <a:pt x="94298" y="1005345"/>
                  </a:cubicBezTo>
                  <a:cubicBezTo>
                    <a:pt x="94298" y="1009155"/>
                    <a:pt x="101918" y="1014870"/>
                    <a:pt x="106680" y="1014870"/>
                  </a:cubicBezTo>
                  <a:cubicBezTo>
                    <a:pt x="123825" y="1015822"/>
                    <a:pt x="140970" y="1015822"/>
                    <a:pt x="159068" y="1015822"/>
                  </a:cubicBezTo>
                  <a:cubicBezTo>
                    <a:pt x="185738" y="1015822"/>
                    <a:pt x="212407" y="1015822"/>
                    <a:pt x="239077" y="1015822"/>
                  </a:cubicBezTo>
                  <a:cubicBezTo>
                    <a:pt x="260032" y="1015822"/>
                    <a:pt x="280988" y="1015822"/>
                    <a:pt x="302895" y="1015822"/>
                  </a:cubicBezTo>
                  <a:cubicBezTo>
                    <a:pt x="300038" y="999630"/>
                    <a:pt x="297180" y="987247"/>
                    <a:pt x="296227" y="973912"/>
                  </a:cubicBezTo>
                  <a:cubicBezTo>
                    <a:pt x="291465" y="903428"/>
                    <a:pt x="285750" y="832942"/>
                    <a:pt x="281940" y="761505"/>
                  </a:cubicBezTo>
                  <a:cubicBezTo>
                    <a:pt x="278130" y="706260"/>
                    <a:pt x="276225" y="651967"/>
                    <a:pt x="273368" y="596722"/>
                  </a:cubicBezTo>
                  <a:cubicBezTo>
                    <a:pt x="270510" y="549097"/>
                    <a:pt x="268605" y="500520"/>
                    <a:pt x="264795" y="452895"/>
                  </a:cubicBezTo>
                  <a:cubicBezTo>
                    <a:pt x="258127" y="364312"/>
                    <a:pt x="250507" y="275730"/>
                    <a:pt x="244793" y="186195"/>
                  </a:cubicBezTo>
                  <a:cubicBezTo>
                    <a:pt x="240982" y="135712"/>
                    <a:pt x="239077" y="84277"/>
                    <a:pt x="236220" y="33795"/>
                  </a:cubicBezTo>
                  <a:cubicBezTo>
                    <a:pt x="236220" y="31890"/>
                    <a:pt x="235268" y="30937"/>
                    <a:pt x="234315" y="29032"/>
                  </a:cubicBezTo>
                  <a:cubicBezTo>
                    <a:pt x="218123" y="26175"/>
                    <a:pt x="203835" y="23317"/>
                    <a:pt x="187643" y="21412"/>
                  </a:cubicBezTo>
                  <a:cubicBezTo>
                    <a:pt x="180023" y="20460"/>
                    <a:pt x="172402" y="22365"/>
                    <a:pt x="164782" y="23317"/>
                  </a:cubicBezTo>
                  <a:cubicBezTo>
                    <a:pt x="151448" y="22365"/>
                    <a:pt x="139065" y="23317"/>
                    <a:pt x="125730" y="21412"/>
                  </a:cubicBezTo>
                  <a:cubicBezTo>
                    <a:pt x="95250" y="17602"/>
                    <a:pt x="65723" y="13792"/>
                    <a:pt x="34290" y="9030"/>
                  </a:cubicBezTo>
                  <a:cubicBezTo>
                    <a:pt x="34290" y="21412"/>
                    <a:pt x="34290" y="28080"/>
                    <a:pt x="34290" y="34747"/>
                  </a:cubicBezTo>
                  <a:cubicBezTo>
                    <a:pt x="39052" y="98565"/>
                    <a:pt x="43815" y="162382"/>
                    <a:pt x="47625" y="227153"/>
                  </a:cubicBezTo>
                  <a:cubicBezTo>
                    <a:pt x="55245" y="344310"/>
                    <a:pt x="62865" y="461467"/>
                    <a:pt x="69532" y="577672"/>
                  </a:cubicBezTo>
                  <a:cubicBezTo>
                    <a:pt x="76200" y="682447"/>
                    <a:pt x="80963" y="785317"/>
                    <a:pt x="86677" y="888187"/>
                  </a:cubicBezTo>
                  <a:close/>
                </a:path>
              </a:pathLst>
            </a:custGeom>
            <a:solidFill>
              <a:srgbClr val="100F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0" name="Google Shape;2180;p21"/>
            <p:cNvSpPr/>
            <p:nvPr/>
          </p:nvSpPr>
          <p:spPr>
            <a:xfrm>
              <a:off x="8904922" y="2945441"/>
              <a:ext cx="308609" cy="835983"/>
            </a:xfrm>
            <a:custGeom>
              <a:avLst/>
              <a:gdLst/>
              <a:ahLst/>
              <a:cxnLst/>
              <a:rect l="l" t="t" r="r" b="b"/>
              <a:pathLst>
                <a:path w="308609" h="835983" extrusionOk="0">
                  <a:moveTo>
                    <a:pt x="257175" y="57791"/>
                  </a:moveTo>
                  <a:cubicBezTo>
                    <a:pt x="257175" y="60648"/>
                    <a:pt x="258127" y="62553"/>
                    <a:pt x="258127" y="65411"/>
                  </a:cubicBezTo>
                  <a:cubicBezTo>
                    <a:pt x="258127" y="69221"/>
                    <a:pt x="257175" y="73031"/>
                    <a:pt x="258127" y="76841"/>
                  </a:cubicBezTo>
                  <a:cubicBezTo>
                    <a:pt x="267652" y="212096"/>
                    <a:pt x="276225" y="346398"/>
                    <a:pt x="285750" y="481653"/>
                  </a:cubicBezTo>
                  <a:cubicBezTo>
                    <a:pt x="293370" y="590238"/>
                    <a:pt x="300990" y="698823"/>
                    <a:pt x="308610" y="808361"/>
                  </a:cubicBezTo>
                  <a:cubicBezTo>
                    <a:pt x="308610" y="809313"/>
                    <a:pt x="308610" y="811218"/>
                    <a:pt x="308610" y="812171"/>
                  </a:cubicBezTo>
                  <a:cubicBezTo>
                    <a:pt x="308610" y="818838"/>
                    <a:pt x="308610" y="824553"/>
                    <a:pt x="308610" y="831221"/>
                  </a:cubicBezTo>
                  <a:cubicBezTo>
                    <a:pt x="303847" y="833126"/>
                    <a:pt x="298132" y="834078"/>
                    <a:pt x="293370" y="835983"/>
                  </a:cubicBezTo>
                  <a:cubicBezTo>
                    <a:pt x="288607" y="835983"/>
                    <a:pt x="283845" y="835983"/>
                    <a:pt x="278130" y="835031"/>
                  </a:cubicBezTo>
                  <a:cubicBezTo>
                    <a:pt x="265747" y="835031"/>
                    <a:pt x="253365" y="835983"/>
                    <a:pt x="240030" y="835983"/>
                  </a:cubicBezTo>
                  <a:cubicBezTo>
                    <a:pt x="227647" y="835031"/>
                    <a:pt x="215265" y="835031"/>
                    <a:pt x="202882" y="834078"/>
                  </a:cubicBezTo>
                  <a:cubicBezTo>
                    <a:pt x="199072" y="834078"/>
                    <a:pt x="195263" y="833126"/>
                    <a:pt x="191452" y="833126"/>
                  </a:cubicBezTo>
                  <a:cubicBezTo>
                    <a:pt x="175260" y="832173"/>
                    <a:pt x="159067" y="831221"/>
                    <a:pt x="142875" y="830268"/>
                  </a:cubicBezTo>
                  <a:cubicBezTo>
                    <a:pt x="135255" y="829316"/>
                    <a:pt x="127635" y="829316"/>
                    <a:pt x="120015" y="828363"/>
                  </a:cubicBezTo>
                  <a:cubicBezTo>
                    <a:pt x="106680" y="827411"/>
                    <a:pt x="92392" y="827411"/>
                    <a:pt x="79057" y="826458"/>
                  </a:cubicBezTo>
                  <a:cubicBezTo>
                    <a:pt x="71438" y="825506"/>
                    <a:pt x="63817" y="824553"/>
                    <a:pt x="56197" y="824553"/>
                  </a:cubicBezTo>
                  <a:cubicBezTo>
                    <a:pt x="51435" y="824553"/>
                    <a:pt x="45720" y="824553"/>
                    <a:pt x="40957" y="824553"/>
                  </a:cubicBezTo>
                  <a:cubicBezTo>
                    <a:pt x="32385" y="824553"/>
                    <a:pt x="24765" y="823601"/>
                    <a:pt x="14288" y="822648"/>
                  </a:cubicBezTo>
                  <a:cubicBezTo>
                    <a:pt x="14288" y="743591"/>
                    <a:pt x="14288" y="665486"/>
                    <a:pt x="14288" y="587381"/>
                  </a:cubicBezTo>
                  <a:cubicBezTo>
                    <a:pt x="14288" y="401643"/>
                    <a:pt x="13335" y="216858"/>
                    <a:pt x="12382" y="31121"/>
                  </a:cubicBezTo>
                  <a:cubicBezTo>
                    <a:pt x="12382" y="23501"/>
                    <a:pt x="5715" y="14928"/>
                    <a:pt x="0" y="2546"/>
                  </a:cubicBezTo>
                  <a:cubicBezTo>
                    <a:pt x="6667" y="1593"/>
                    <a:pt x="17145" y="-1264"/>
                    <a:pt x="26670" y="641"/>
                  </a:cubicBezTo>
                  <a:cubicBezTo>
                    <a:pt x="76200" y="7308"/>
                    <a:pt x="126682" y="15881"/>
                    <a:pt x="176213" y="23501"/>
                  </a:cubicBezTo>
                  <a:cubicBezTo>
                    <a:pt x="185738" y="25406"/>
                    <a:pt x="196215" y="26358"/>
                    <a:pt x="205740" y="28263"/>
                  </a:cubicBezTo>
                  <a:cubicBezTo>
                    <a:pt x="217170" y="30168"/>
                    <a:pt x="229552" y="32073"/>
                    <a:pt x="240982" y="35883"/>
                  </a:cubicBezTo>
                  <a:cubicBezTo>
                    <a:pt x="246697" y="37788"/>
                    <a:pt x="250507" y="43503"/>
                    <a:pt x="255270" y="47313"/>
                  </a:cubicBezTo>
                  <a:cubicBezTo>
                    <a:pt x="256222" y="49218"/>
                    <a:pt x="256222" y="53981"/>
                    <a:pt x="257175" y="57791"/>
                  </a:cubicBezTo>
                  <a:close/>
                  <a:moveTo>
                    <a:pt x="48577" y="649293"/>
                  </a:moveTo>
                  <a:cubicBezTo>
                    <a:pt x="48577" y="656913"/>
                    <a:pt x="48577" y="664533"/>
                    <a:pt x="48577" y="672153"/>
                  </a:cubicBezTo>
                  <a:cubicBezTo>
                    <a:pt x="48577" y="691203"/>
                    <a:pt x="48577" y="709301"/>
                    <a:pt x="48577" y="728351"/>
                  </a:cubicBezTo>
                  <a:cubicBezTo>
                    <a:pt x="48577" y="754068"/>
                    <a:pt x="48577" y="779786"/>
                    <a:pt x="48577" y="806456"/>
                  </a:cubicBezTo>
                  <a:cubicBezTo>
                    <a:pt x="117157" y="810266"/>
                    <a:pt x="183832" y="815028"/>
                    <a:pt x="250507" y="818838"/>
                  </a:cubicBezTo>
                  <a:cubicBezTo>
                    <a:pt x="275272" y="820743"/>
                    <a:pt x="275272" y="820743"/>
                    <a:pt x="273367" y="795026"/>
                  </a:cubicBezTo>
                  <a:cubicBezTo>
                    <a:pt x="265747" y="694061"/>
                    <a:pt x="259080" y="593096"/>
                    <a:pt x="252413" y="493083"/>
                  </a:cubicBezTo>
                  <a:cubicBezTo>
                    <a:pt x="246697" y="403548"/>
                    <a:pt x="241935" y="314013"/>
                    <a:pt x="236220" y="223526"/>
                  </a:cubicBezTo>
                  <a:cubicBezTo>
                    <a:pt x="233363" y="184473"/>
                    <a:pt x="230505" y="146373"/>
                    <a:pt x="227647" y="108273"/>
                  </a:cubicBezTo>
                  <a:cubicBezTo>
                    <a:pt x="226695" y="93033"/>
                    <a:pt x="225742" y="76841"/>
                    <a:pt x="225742" y="61601"/>
                  </a:cubicBezTo>
                  <a:cubicBezTo>
                    <a:pt x="225742" y="49218"/>
                    <a:pt x="220980" y="45408"/>
                    <a:pt x="208597" y="44456"/>
                  </a:cubicBezTo>
                  <a:cubicBezTo>
                    <a:pt x="182880" y="41598"/>
                    <a:pt x="157163" y="36836"/>
                    <a:pt x="131445" y="32073"/>
                  </a:cubicBezTo>
                  <a:cubicBezTo>
                    <a:pt x="101917" y="27311"/>
                    <a:pt x="73342" y="22548"/>
                    <a:pt x="43815" y="18738"/>
                  </a:cubicBezTo>
                  <a:cubicBezTo>
                    <a:pt x="43815" y="82556"/>
                    <a:pt x="43815" y="141611"/>
                    <a:pt x="43815" y="201618"/>
                  </a:cubicBezTo>
                  <a:cubicBezTo>
                    <a:pt x="43815" y="229241"/>
                    <a:pt x="45720" y="257816"/>
                    <a:pt x="45720" y="285438"/>
                  </a:cubicBezTo>
                  <a:cubicBezTo>
                    <a:pt x="45720" y="344493"/>
                    <a:pt x="46672" y="403548"/>
                    <a:pt x="46672" y="462603"/>
                  </a:cubicBezTo>
                  <a:cubicBezTo>
                    <a:pt x="47625" y="493083"/>
                    <a:pt x="47625" y="523563"/>
                    <a:pt x="48577" y="554043"/>
                  </a:cubicBezTo>
                  <a:cubicBezTo>
                    <a:pt x="48577" y="578808"/>
                    <a:pt x="48577" y="602621"/>
                    <a:pt x="48577" y="627386"/>
                  </a:cubicBezTo>
                  <a:cubicBezTo>
                    <a:pt x="48577" y="635006"/>
                    <a:pt x="48577" y="642626"/>
                    <a:pt x="48577" y="649293"/>
                  </a:cubicBezTo>
                  <a:close/>
                </a:path>
              </a:pathLst>
            </a:custGeom>
            <a:solidFill>
              <a:srgbClr val="100F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1" name="Google Shape;2181;p21"/>
            <p:cNvSpPr/>
            <p:nvPr/>
          </p:nvSpPr>
          <p:spPr>
            <a:xfrm>
              <a:off x="8548555" y="3148832"/>
              <a:ext cx="313658" cy="657357"/>
            </a:xfrm>
            <a:custGeom>
              <a:avLst/>
              <a:gdLst/>
              <a:ahLst/>
              <a:cxnLst/>
              <a:rect l="l" t="t" r="r" b="b"/>
              <a:pathLst>
                <a:path w="313658" h="657357" extrusionOk="0">
                  <a:moveTo>
                    <a:pt x="33469" y="596397"/>
                  </a:moveTo>
                  <a:cubicBezTo>
                    <a:pt x="29659" y="524007"/>
                    <a:pt x="25849" y="451617"/>
                    <a:pt x="21087" y="379227"/>
                  </a:cubicBezTo>
                  <a:cubicBezTo>
                    <a:pt x="14419" y="261117"/>
                    <a:pt x="6799" y="142055"/>
                    <a:pt x="132" y="23945"/>
                  </a:cubicBezTo>
                  <a:cubicBezTo>
                    <a:pt x="-821" y="2990"/>
                    <a:pt x="2989" y="-820"/>
                    <a:pt x="24896" y="132"/>
                  </a:cubicBezTo>
                  <a:cubicBezTo>
                    <a:pt x="82999" y="3942"/>
                    <a:pt x="141102" y="8705"/>
                    <a:pt x="198252" y="12515"/>
                  </a:cubicBezTo>
                  <a:cubicBezTo>
                    <a:pt x="223017" y="14420"/>
                    <a:pt x="247782" y="16325"/>
                    <a:pt x="272546" y="18230"/>
                  </a:cubicBezTo>
                  <a:cubicBezTo>
                    <a:pt x="283024" y="19182"/>
                    <a:pt x="289692" y="22040"/>
                    <a:pt x="288739" y="33470"/>
                  </a:cubicBezTo>
                  <a:cubicBezTo>
                    <a:pt x="292549" y="115385"/>
                    <a:pt x="295407" y="198252"/>
                    <a:pt x="299217" y="280167"/>
                  </a:cubicBezTo>
                  <a:cubicBezTo>
                    <a:pt x="303979" y="396372"/>
                    <a:pt x="308742" y="513530"/>
                    <a:pt x="313504" y="629735"/>
                  </a:cubicBezTo>
                  <a:cubicBezTo>
                    <a:pt x="314457" y="654500"/>
                    <a:pt x="311599" y="657357"/>
                    <a:pt x="287787" y="652595"/>
                  </a:cubicBezTo>
                  <a:cubicBezTo>
                    <a:pt x="284929" y="651642"/>
                    <a:pt x="281119" y="652595"/>
                    <a:pt x="278262" y="652595"/>
                  </a:cubicBezTo>
                  <a:cubicBezTo>
                    <a:pt x="267784" y="654500"/>
                    <a:pt x="258259" y="657357"/>
                    <a:pt x="247782" y="657357"/>
                  </a:cubicBezTo>
                  <a:cubicBezTo>
                    <a:pt x="185869" y="655452"/>
                    <a:pt x="123004" y="651642"/>
                    <a:pt x="61092" y="648785"/>
                  </a:cubicBezTo>
                  <a:cubicBezTo>
                    <a:pt x="53471" y="647832"/>
                    <a:pt x="44899" y="647832"/>
                    <a:pt x="37279" y="646880"/>
                  </a:cubicBezTo>
                  <a:cubicBezTo>
                    <a:pt x="37279" y="630687"/>
                    <a:pt x="35374" y="613542"/>
                    <a:pt x="33469" y="596397"/>
                  </a:cubicBezTo>
                  <a:close/>
                  <a:moveTo>
                    <a:pt x="277309" y="551630"/>
                  </a:moveTo>
                  <a:cubicBezTo>
                    <a:pt x="277309" y="546867"/>
                    <a:pt x="277309" y="542105"/>
                    <a:pt x="277309" y="536390"/>
                  </a:cubicBezTo>
                  <a:cubicBezTo>
                    <a:pt x="276357" y="522102"/>
                    <a:pt x="275404" y="507815"/>
                    <a:pt x="274452" y="492575"/>
                  </a:cubicBezTo>
                  <a:cubicBezTo>
                    <a:pt x="274452" y="475430"/>
                    <a:pt x="275404" y="459237"/>
                    <a:pt x="274452" y="442092"/>
                  </a:cubicBezTo>
                  <a:cubicBezTo>
                    <a:pt x="273499" y="424947"/>
                    <a:pt x="270642" y="408755"/>
                    <a:pt x="268737" y="391610"/>
                  </a:cubicBezTo>
                  <a:cubicBezTo>
                    <a:pt x="268737" y="389705"/>
                    <a:pt x="268737" y="387800"/>
                    <a:pt x="268737" y="385895"/>
                  </a:cubicBezTo>
                  <a:cubicBezTo>
                    <a:pt x="268737" y="379227"/>
                    <a:pt x="268737" y="372560"/>
                    <a:pt x="268737" y="365892"/>
                  </a:cubicBezTo>
                  <a:cubicBezTo>
                    <a:pt x="268737" y="335412"/>
                    <a:pt x="269689" y="304932"/>
                    <a:pt x="268737" y="275405"/>
                  </a:cubicBezTo>
                  <a:cubicBezTo>
                    <a:pt x="267784" y="233495"/>
                    <a:pt x="265879" y="190632"/>
                    <a:pt x="263974" y="148722"/>
                  </a:cubicBezTo>
                  <a:cubicBezTo>
                    <a:pt x="263021" y="137292"/>
                    <a:pt x="262069" y="125862"/>
                    <a:pt x="261117" y="113480"/>
                  </a:cubicBezTo>
                  <a:cubicBezTo>
                    <a:pt x="261117" y="85857"/>
                    <a:pt x="261117" y="59187"/>
                    <a:pt x="261117" y="30612"/>
                  </a:cubicBezTo>
                  <a:cubicBezTo>
                    <a:pt x="225874" y="28707"/>
                    <a:pt x="194442" y="26802"/>
                    <a:pt x="163009" y="25850"/>
                  </a:cubicBezTo>
                  <a:cubicBezTo>
                    <a:pt x="162057" y="25850"/>
                    <a:pt x="160152" y="25850"/>
                    <a:pt x="159199" y="25850"/>
                  </a:cubicBezTo>
                  <a:cubicBezTo>
                    <a:pt x="116337" y="22992"/>
                    <a:pt x="74427" y="20135"/>
                    <a:pt x="32517" y="18230"/>
                  </a:cubicBezTo>
                  <a:cubicBezTo>
                    <a:pt x="32517" y="36327"/>
                    <a:pt x="32517" y="51567"/>
                    <a:pt x="32517" y="67760"/>
                  </a:cubicBezTo>
                  <a:cubicBezTo>
                    <a:pt x="33469" y="74427"/>
                    <a:pt x="34421" y="81095"/>
                    <a:pt x="35374" y="87762"/>
                  </a:cubicBezTo>
                  <a:cubicBezTo>
                    <a:pt x="41089" y="169677"/>
                    <a:pt x="45852" y="251592"/>
                    <a:pt x="51567" y="333507"/>
                  </a:cubicBezTo>
                  <a:cubicBezTo>
                    <a:pt x="53471" y="361130"/>
                    <a:pt x="56329" y="388752"/>
                    <a:pt x="58234" y="416375"/>
                  </a:cubicBezTo>
                  <a:cubicBezTo>
                    <a:pt x="62044" y="476382"/>
                    <a:pt x="65854" y="536390"/>
                    <a:pt x="69664" y="596397"/>
                  </a:cubicBezTo>
                  <a:cubicBezTo>
                    <a:pt x="69664" y="608780"/>
                    <a:pt x="69664" y="621162"/>
                    <a:pt x="69664" y="634497"/>
                  </a:cubicBezTo>
                  <a:cubicBezTo>
                    <a:pt x="126814" y="636402"/>
                    <a:pt x="181107" y="638307"/>
                    <a:pt x="234446" y="640212"/>
                  </a:cubicBezTo>
                  <a:cubicBezTo>
                    <a:pt x="250639" y="642117"/>
                    <a:pt x="266832" y="643070"/>
                    <a:pt x="284929" y="644975"/>
                  </a:cubicBezTo>
                  <a:cubicBezTo>
                    <a:pt x="283024" y="627830"/>
                    <a:pt x="281119" y="610685"/>
                    <a:pt x="279214" y="593540"/>
                  </a:cubicBezTo>
                  <a:cubicBezTo>
                    <a:pt x="279214" y="587825"/>
                    <a:pt x="279214" y="582110"/>
                    <a:pt x="279214" y="577347"/>
                  </a:cubicBezTo>
                  <a:cubicBezTo>
                    <a:pt x="278262" y="568775"/>
                    <a:pt x="277309" y="560202"/>
                    <a:pt x="277309" y="551630"/>
                  </a:cubicBezTo>
                  <a:close/>
                </a:path>
              </a:pathLst>
            </a:custGeom>
            <a:solidFill>
              <a:srgbClr val="100F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2" name="Google Shape;2182;p21"/>
            <p:cNvSpPr/>
            <p:nvPr/>
          </p:nvSpPr>
          <p:spPr>
            <a:xfrm>
              <a:off x="8243887" y="3340361"/>
              <a:ext cx="307028" cy="502022"/>
            </a:xfrm>
            <a:custGeom>
              <a:avLst/>
              <a:gdLst/>
              <a:ahLst/>
              <a:cxnLst/>
              <a:rect l="l" t="t" r="r" b="b"/>
              <a:pathLst>
                <a:path w="307028" h="502022" extrusionOk="0">
                  <a:moveTo>
                    <a:pt x="51435" y="486783"/>
                  </a:moveTo>
                  <a:cubicBezTo>
                    <a:pt x="99060" y="483925"/>
                    <a:pt x="145732" y="481068"/>
                    <a:pt x="193357" y="478210"/>
                  </a:cubicBezTo>
                  <a:cubicBezTo>
                    <a:pt x="220027" y="476305"/>
                    <a:pt x="246698" y="474400"/>
                    <a:pt x="275273" y="471543"/>
                  </a:cubicBezTo>
                  <a:cubicBezTo>
                    <a:pt x="271463" y="434396"/>
                    <a:pt x="267652" y="397248"/>
                    <a:pt x="263843" y="360100"/>
                  </a:cubicBezTo>
                  <a:cubicBezTo>
                    <a:pt x="252413" y="253421"/>
                    <a:pt x="241935" y="146741"/>
                    <a:pt x="231457" y="40060"/>
                  </a:cubicBezTo>
                  <a:cubicBezTo>
                    <a:pt x="229552" y="22916"/>
                    <a:pt x="223838" y="16248"/>
                    <a:pt x="205740" y="17200"/>
                  </a:cubicBezTo>
                  <a:cubicBezTo>
                    <a:pt x="156210" y="20058"/>
                    <a:pt x="105727" y="21010"/>
                    <a:pt x="56198" y="22916"/>
                  </a:cubicBezTo>
                  <a:cubicBezTo>
                    <a:pt x="43815" y="22916"/>
                    <a:pt x="39052" y="26725"/>
                    <a:pt x="39052" y="40060"/>
                  </a:cubicBezTo>
                  <a:cubicBezTo>
                    <a:pt x="45720" y="178173"/>
                    <a:pt x="51435" y="315333"/>
                    <a:pt x="56198" y="453446"/>
                  </a:cubicBezTo>
                  <a:cubicBezTo>
                    <a:pt x="56198" y="459160"/>
                    <a:pt x="52388" y="465828"/>
                    <a:pt x="50482" y="471543"/>
                  </a:cubicBezTo>
                  <a:cubicBezTo>
                    <a:pt x="24765" y="473448"/>
                    <a:pt x="24765" y="473448"/>
                    <a:pt x="23813" y="447730"/>
                  </a:cubicBezTo>
                  <a:cubicBezTo>
                    <a:pt x="19050" y="311523"/>
                    <a:pt x="14288" y="175316"/>
                    <a:pt x="8573" y="39108"/>
                  </a:cubicBezTo>
                  <a:cubicBezTo>
                    <a:pt x="8573" y="32441"/>
                    <a:pt x="3810" y="25773"/>
                    <a:pt x="0" y="15295"/>
                  </a:cubicBezTo>
                  <a:cubicBezTo>
                    <a:pt x="6668" y="13391"/>
                    <a:pt x="16193" y="10533"/>
                    <a:pt x="25718" y="9580"/>
                  </a:cubicBezTo>
                  <a:cubicBezTo>
                    <a:pt x="93345" y="5770"/>
                    <a:pt x="161925" y="4818"/>
                    <a:pt x="229552" y="55"/>
                  </a:cubicBezTo>
                  <a:cubicBezTo>
                    <a:pt x="250507" y="-897"/>
                    <a:pt x="256223" y="10533"/>
                    <a:pt x="261938" y="25773"/>
                  </a:cubicBezTo>
                  <a:cubicBezTo>
                    <a:pt x="261938" y="28630"/>
                    <a:pt x="260985" y="30535"/>
                    <a:pt x="260985" y="33393"/>
                  </a:cubicBezTo>
                  <a:cubicBezTo>
                    <a:pt x="276225" y="178173"/>
                    <a:pt x="291465" y="323905"/>
                    <a:pt x="306705" y="468685"/>
                  </a:cubicBezTo>
                  <a:cubicBezTo>
                    <a:pt x="308610" y="482973"/>
                    <a:pt x="301943" y="485830"/>
                    <a:pt x="290513" y="486783"/>
                  </a:cubicBezTo>
                  <a:cubicBezTo>
                    <a:pt x="264795" y="487735"/>
                    <a:pt x="239077" y="489641"/>
                    <a:pt x="214313" y="491546"/>
                  </a:cubicBezTo>
                  <a:cubicBezTo>
                    <a:pt x="157163" y="495355"/>
                    <a:pt x="100013" y="499166"/>
                    <a:pt x="42863" y="502023"/>
                  </a:cubicBezTo>
                  <a:cubicBezTo>
                    <a:pt x="38100" y="501071"/>
                    <a:pt x="32385" y="499166"/>
                    <a:pt x="27623" y="498213"/>
                  </a:cubicBezTo>
                  <a:cubicBezTo>
                    <a:pt x="27623" y="496308"/>
                    <a:pt x="26670" y="494403"/>
                    <a:pt x="26670" y="492498"/>
                  </a:cubicBezTo>
                  <a:cubicBezTo>
                    <a:pt x="34290" y="490593"/>
                    <a:pt x="42863" y="488688"/>
                    <a:pt x="51435" y="486783"/>
                  </a:cubicBezTo>
                  <a:close/>
                </a:path>
              </a:pathLst>
            </a:custGeom>
            <a:solidFill>
              <a:srgbClr val="100F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3" name="Google Shape;2183;p21"/>
            <p:cNvSpPr/>
            <p:nvPr/>
          </p:nvSpPr>
          <p:spPr>
            <a:xfrm>
              <a:off x="8937078" y="3004184"/>
              <a:ext cx="311018" cy="818219"/>
            </a:xfrm>
            <a:custGeom>
              <a:avLst/>
              <a:gdLst/>
              <a:ahLst/>
              <a:cxnLst/>
              <a:rect l="l" t="t" r="r" b="b"/>
              <a:pathLst>
                <a:path w="311018" h="818219" extrusionOk="0">
                  <a:moveTo>
                    <a:pt x="275502" y="771525"/>
                  </a:moveTo>
                  <a:cubicBezTo>
                    <a:pt x="275502" y="764858"/>
                    <a:pt x="275502" y="759143"/>
                    <a:pt x="275502" y="752475"/>
                  </a:cubicBezTo>
                  <a:cubicBezTo>
                    <a:pt x="275502" y="752475"/>
                    <a:pt x="276454" y="751523"/>
                    <a:pt x="276454" y="751523"/>
                  </a:cubicBezTo>
                  <a:cubicBezTo>
                    <a:pt x="276454" y="750570"/>
                    <a:pt x="275502" y="749618"/>
                    <a:pt x="274549" y="748665"/>
                  </a:cubicBezTo>
                  <a:cubicBezTo>
                    <a:pt x="266929" y="640080"/>
                    <a:pt x="259309" y="531495"/>
                    <a:pt x="251689" y="421958"/>
                  </a:cubicBezTo>
                  <a:cubicBezTo>
                    <a:pt x="242164" y="286703"/>
                    <a:pt x="233591" y="152400"/>
                    <a:pt x="224066" y="17145"/>
                  </a:cubicBezTo>
                  <a:cubicBezTo>
                    <a:pt x="224066" y="13335"/>
                    <a:pt x="224066" y="9525"/>
                    <a:pt x="224066" y="5715"/>
                  </a:cubicBezTo>
                  <a:cubicBezTo>
                    <a:pt x="231686" y="3810"/>
                    <a:pt x="240259" y="1905"/>
                    <a:pt x="250736" y="0"/>
                  </a:cubicBezTo>
                  <a:cubicBezTo>
                    <a:pt x="252641" y="17145"/>
                    <a:pt x="256452" y="37148"/>
                    <a:pt x="258357" y="58103"/>
                  </a:cubicBezTo>
                  <a:cubicBezTo>
                    <a:pt x="263119" y="113348"/>
                    <a:pt x="265977" y="169545"/>
                    <a:pt x="269786" y="225743"/>
                  </a:cubicBezTo>
                  <a:cubicBezTo>
                    <a:pt x="274549" y="282893"/>
                    <a:pt x="279311" y="340995"/>
                    <a:pt x="284074" y="398145"/>
                  </a:cubicBezTo>
                  <a:cubicBezTo>
                    <a:pt x="285979" y="419100"/>
                    <a:pt x="284074" y="440055"/>
                    <a:pt x="285027" y="461010"/>
                  </a:cubicBezTo>
                  <a:cubicBezTo>
                    <a:pt x="286932" y="489585"/>
                    <a:pt x="289789" y="517208"/>
                    <a:pt x="292647" y="544830"/>
                  </a:cubicBezTo>
                  <a:cubicBezTo>
                    <a:pt x="294552" y="568643"/>
                    <a:pt x="297409" y="591503"/>
                    <a:pt x="299314" y="615315"/>
                  </a:cubicBezTo>
                  <a:cubicBezTo>
                    <a:pt x="303124" y="664845"/>
                    <a:pt x="305982" y="714375"/>
                    <a:pt x="310744" y="763905"/>
                  </a:cubicBezTo>
                  <a:cubicBezTo>
                    <a:pt x="313602" y="788670"/>
                    <a:pt x="293599" y="819150"/>
                    <a:pt x="275502" y="818198"/>
                  </a:cubicBezTo>
                  <a:cubicBezTo>
                    <a:pt x="254547" y="817245"/>
                    <a:pt x="233591" y="816293"/>
                    <a:pt x="212636" y="814388"/>
                  </a:cubicBezTo>
                  <a:cubicBezTo>
                    <a:pt x="160249" y="810578"/>
                    <a:pt x="106909" y="806768"/>
                    <a:pt x="54522" y="802958"/>
                  </a:cubicBezTo>
                  <a:cubicBezTo>
                    <a:pt x="42139" y="802005"/>
                    <a:pt x="29757" y="800100"/>
                    <a:pt x="17374" y="797243"/>
                  </a:cubicBezTo>
                  <a:cubicBezTo>
                    <a:pt x="4039" y="794385"/>
                    <a:pt x="-7391" y="788670"/>
                    <a:pt x="5944" y="772478"/>
                  </a:cubicBezTo>
                  <a:cubicBezTo>
                    <a:pt x="7849" y="770573"/>
                    <a:pt x="5944" y="766763"/>
                    <a:pt x="6897" y="762953"/>
                  </a:cubicBezTo>
                  <a:cubicBezTo>
                    <a:pt x="11659" y="762953"/>
                    <a:pt x="17374" y="762953"/>
                    <a:pt x="22136" y="762953"/>
                  </a:cubicBezTo>
                  <a:cubicBezTo>
                    <a:pt x="29757" y="763905"/>
                    <a:pt x="37377" y="764858"/>
                    <a:pt x="44997" y="764858"/>
                  </a:cubicBezTo>
                  <a:cubicBezTo>
                    <a:pt x="58332" y="765810"/>
                    <a:pt x="72619" y="765810"/>
                    <a:pt x="85954" y="766763"/>
                  </a:cubicBezTo>
                  <a:cubicBezTo>
                    <a:pt x="93574" y="767715"/>
                    <a:pt x="101194" y="767715"/>
                    <a:pt x="108814" y="768668"/>
                  </a:cubicBezTo>
                  <a:cubicBezTo>
                    <a:pt x="125007" y="769620"/>
                    <a:pt x="141199" y="770573"/>
                    <a:pt x="157391" y="771525"/>
                  </a:cubicBezTo>
                  <a:cubicBezTo>
                    <a:pt x="161202" y="771525"/>
                    <a:pt x="165011" y="772478"/>
                    <a:pt x="168822" y="772478"/>
                  </a:cubicBezTo>
                  <a:cubicBezTo>
                    <a:pt x="181204" y="773430"/>
                    <a:pt x="193586" y="773430"/>
                    <a:pt x="205969" y="774383"/>
                  </a:cubicBezTo>
                  <a:cubicBezTo>
                    <a:pt x="214541" y="783908"/>
                    <a:pt x="232639" y="782955"/>
                    <a:pt x="244069" y="773430"/>
                  </a:cubicBezTo>
                  <a:cubicBezTo>
                    <a:pt x="248832" y="773430"/>
                    <a:pt x="253594" y="773430"/>
                    <a:pt x="259309" y="774383"/>
                  </a:cubicBezTo>
                  <a:cubicBezTo>
                    <a:pt x="264072" y="786765"/>
                    <a:pt x="271691" y="789623"/>
                    <a:pt x="283122" y="782003"/>
                  </a:cubicBezTo>
                  <a:cubicBezTo>
                    <a:pt x="285027" y="786765"/>
                    <a:pt x="286932" y="790575"/>
                    <a:pt x="287884" y="794385"/>
                  </a:cubicBezTo>
                  <a:cubicBezTo>
                    <a:pt x="299314" y="784860"/>
                    <a:pt x="297409" y="781050"/>
                    <a:pt x="275502" y="771525"/>
                  </a:cubicBezTo>
                  <a:close/>
                </a:path>
              </a:pathLst>
            </a:custGeom>
            <a:solidFill>
              <a:srgbClr val="CFD1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4" name="Google Shape;2184;p21"/>
            <p:cNvSpPr/>
            <p:nvPr/>
          </p:nvSpPr>
          <p:spPr>
            <a:xfrm>
              <a:off x="8610565" y="3183254"/>
              <a:ext cx="279196" cy="662557"/>
            </a:xfrm>
            <a:custGeom>
              <a:avLst/>
              <a:gdLst/>
              <a:ahLst/>
              <a:cxnLst/>
              <a:rect l="l" t="t" r="r" b="b"/>
              <a:pathLst>
                <a:path w="279196" h="662557" extrusionOk="0">
                  <a:moveTo>
                    <a:pt x="34" y="615315"/>
                  </a:moveTo>
                  <a:cubicBezTo>
                    <a:pt x="61947" y="618173"/>
                    <a:pt x="124812" y="621030"/>
                    <a:pt x="186724" y="623888"/>
                  </a:cubicBezTo>
                  <a:cubicBezTo>
                    <a:pt x="197202" y="623888"/>
                    <a:pt x="206727" y="621030"/>
                    <a:pt x="217204" y="619125"/>
                  </a:cubicBezTo>
                  <a:cubicBezTo>
                    <a:pt x="220062" y="618173"/>
                    <a:pt x="223872" y="618173"/>
                    <a:pt x="226729" y="619125"/>
                  </a:cubicBezTo>
                  <a:cubicBezTo>
                    <a:pt x="250542" y="623888"/>
                    <a:pt x="254352" y="621030"/>
                    <a:pt x="252447" y="596265"/>
                  </a:cubicBezTo>
                  <a:cubicBezTo>
                    <a:pt x="247684" y="480060"/>
                    <a:pt x="242922" y="362903"/>
                    <a:pt x="238159" y="246698"/>
                  </a:cubicBezTo>
                  <a:cubicBezTo>
                    <a:pt x="234349" y="164783"/>
                    <a:pt x="231492" y="81915"/>
                    <a:pt x="227682" y="0"/>
                  </a:cubicBezTo>
                  <a:cubicBezTo>
                    <a:pt x="246732" y="7620"/>
                    <a:pt x="256257" y="19050"/>
                    <a:pt x="256257" y="40958"/>
                  </a:cubicBezTo>
                  <a:cubicBezTo>
                    <a:pt x="257209" y="108585"/>
                    <a:pt x="261020" y="176213"/>
                    <a:pt x="263877" y="244792"/>
                  </a:cubicBezTo>
                  <a:cubicBezTo>
                    <a:pt x="266734" y="307658"/>
                    <a:pt x="268639" y="370523"/>
                    <a:pt x="271497" y="433388"/>
                  </a:cubicBezTo>
                  <a:cubicBezTo>
                    <a:pt x="274354" y="499110"/>
                    <a:pt x="276259" y="565785"/>
                    <a:pt x="279117" y="631508"/>
                  </a:cubicBezTo>
                  <a:cubicBezTo>
                    <a:pt x="280070" y="649605"/>
                    <a:pt x="272449" y="657225"/>
                    <a:pt x="257209" y="660083"/>
                  </a:cubicBezTo>
                  <a:cubicBezTo>
                    <a:pt x="242922" y="662940"/>
                    <a:pt x="227682" y="662940"/>
                    <a:pt x="213395" y="661988"/>
                  </a:cubicBezTo>
                  <a:cubicBezTo>
                    <a:pt x="183867" y="661035"/>
                    <a:pt x="155292" y="658178"/>
                    <a:pt x="125764" y="657225"/>
                  </a:cubicBezTo>
                  <a:cubicBezTo>
                    <a:pt x="94332" y="655320"/>
                    <a:pt x="63852" y="654368"/>
                    <a:pt x="32420" y="653415"/>
                  </a:cubicBezTo>
                  <a:cubicBezTo>
                    <a:pt x="18132" y="651510"/>
                    <a:pt x="-918" y="629603"/>
                    <a:pt x="34" y="615315"/>
                  </a:cubicBezTo>
                  <a:close/>
                </a:path>
              </a:pathLst>
            </a:custGeom>
            <a:solidFill>
              <a:srgbClr val="CFD1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5" name="Google Shape;2185;p21"/>
            <p:cNvSpPr/>
            <p:nvPr/>
          </p:nvSpPr>
          <p:spPr>
            <a:xfrm>
              <a:off x="8285797" y="3365630"/>
              <a:ext cx="300989" cy="511330"/>
            </a:xfrm>
            <a:custGeom>
              <a:avLst/>
              <a:gdLst/>
              <a:ahLst/>
              <a:cxnLst/>
              <a:rect l="l" t="t" r="r" b="b"/>
              <a:pathLst>
                <a:path w="300989" h="511330" extrusionOk="0">
                  <a:moveTo>
                    <a:pt x="0" y="476754"/>
                  </a:moveTo>
                  <a:cubicBezTo>
                    <a:pt x="57150" y="472944"/>
                    <a:pt x="114300" y="469134"/>
                    <a:pt x="171450" y="466276"/>
                  </a:cubicBezTo>
                  <a:cubicBezTo>
                    <a:pt x="197167" y="464371"/>
                    <a:pt x="222885" y="463419"/>
                    <a:pt x="247650" y="461514"/>
                  </a:cubicBezTo>
                  <a:cubicBezTo>
                    <a:pt x="259080" y="460561"/>
                    <a:pt x="265747" y="457704"/>
                    <a:pt x="263842" y="443416"/>
                  </a:cubicBezTo>
                  <a:cubicBezTo>
                    <a:pt x="247650" y="298636"/>
                    <a:pt x="233363" y="152904"/>
                    <a:pt x="218122" y="8124"/>
                  </a:cubicBezTo>
                  <a:cubicBezTo>
                    <a:pt x="218122" y="5266"/>
                    <a:pt x="218122" y="3361"/>
                    <a:pt x="219075" y="504"/>
                  </a:cubicBezTo>
                  <a:cubicBezTo>
                    <a:pt x="237172" y="-2354"/>
                    <a:pt x="242888" y="7171"/>
                    <a:pt x="244792" y="23364"/>
                  </a:cubicBezTo>
                  <a:cubicBezTo>
                    <a:pt x="254317" y="98611"/>
                    <a:pt x="264795" y="172906"/>
                    <a:pt x="274320" y="248154"/>
                  </a:cubicBezTo>
                  <a:cubicBezTo>
                    <a:pt x="280035" y="289111"/>
                    <a:pt x="284797" y="331021"/>
                    <a:pt x="289560" y="371979"/>
                  </a:cubicBezTo>
                  <a:cubicBezTo>
                    <a:pt x="289560" y="374836"/>
                    <a:pt x="294322" y="376741"/>
                    <a:pt x="296227" y="379599"/>
                  </a:cubicBezTo>
                  <a:cubicBezTo>
                    <a:pt x="298132" y="396744"/>
                    <a:pt x="299085" y="414841"/>
                    <a:pt x="300990" y="431986"/>
                  </a:cubicBezTo>
                  <a:cubicBezTo>
                    <a:pt x="300990" y="442464"/>
                    <a:pt x="300038" y="452941"/>
                    <a:pt x="300038" y="463419"/>
                  </a:cubicBezTo>
                  <a:cubicBezTo>
                    <a:pt x="300990" y="481516"/>
                    <a:pt x="292417" y="490089"/>
                    <a:pt x="275272" y="491994"/>
                  </a:cubicBezTo>
                  <a:cubicBezTo>
                    <a:pt x="210502" y="497709"/>
                    <a:pt x="145732" y="502471"/>
                    <a:pt x="80963" y="507234"/>
                  </a:cubicBezTo>
                  <a:cubicBezTo>
                    <a:pt x="63817" y="508186"/>
                    <a:pt x="47625" y="509139"/>
                    <a:pt x="30480" y="511044"/>
                  </a:cubicBezTo>
                  <a:cubicBezTo>
                    <a:pt x="13335" y="512949"/>
                    <a:pt x="4763" y="505329"/>
                    <a:pt x="2857" y="489136"/>
                  </a:cubicBezTo>
                  <a:cubicBezTo>
                    <a:pt x="3810" y="484374"/>
                    <a:pt x="1905" y="480564"/>
                    <a:pt x="0" y="476754"/>
                  </a:cubicBezTo>
                  <a:close/>
                </a:path>
              </a:pathLst>
            </a:custGeom>
            <a:solidFill>
              <a:srgbClr val="CFD1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6" name="Google Shape;2186;p21"/>
            <p:cNvSpPr/>
            <p:nvPr/>
          </p:nvSpPr>
          <p:spPr>
            <a:xfrm>
              <a:off x="9490286" y="2838449"/>
              <a:ext cx="93239" cy="982979"/>
            </a:xfrm>
            <a:custGeom>
              <a:avLst/>
              <a:gdLst/>
              <a:ahLst/>
              <a:cxnLst/>
              <a:rect l="l" t="t" r="r" b="b"/>
              <a:pathLst>
                <a:path w="93239" h="982979" extrusionOk="0">
                  <a:moveTo>
                    <a:pt x="40428" y="588645"/>
                  </a:moveTo>
                  <a:cubicBezTo>
                    <a:pt x="39476" y="576263"/>
                    <a:pt x="38523" y="563880"/>
                    <a:pt x="37571" y="550545"/>
                  </a:cubicBezTo>
                  <a:cubicBezTo>
                    <a:pt x="48048" y="540068"/>
                    <a:pt x="47096" y="531495"/>
                    <a:pt x="35666" y="524828"/>
                  </a:cubicBezTo>
                  <a:cubicBezTo>
                    <a:pt x="34713" y="514350"/>
                    <a:pt x="34713" y="503872"/>
                    <a:pt x="33761" y="494347"/>
                  </a:cubicBezTo>
                  <a:cubicBezTo>
                    <a:pt x="35666" y="491490"/>
                    <a:pt x="39476" y="488633"/>
                    <a:pt x="40428" y="485775"/>
                  </a:cubicBezTo>
                  <a:cubicBezTo>
                    <a:pt x="40428" y="484822"/>
                    <a:pt x="35666" y="481965"/>
                    <a:pt x="32808" y="480060"/>
                  </a:cubicBezTo>
                  <a:cubicBezTo>
                    <a:pt x="32808" y="477203"/>
                    <a:pt x="32808" y="474345"/>
                    <a:pt x="31856" y="472440"/>
                  </a:cubicBezTo>
                  <a:cubicBezTo>
                    <a:pt x="35666" y="470535"/>
                    <a:pt x="39476" y="469583"/>
                    <a:pt x="43286" y="467678"/>
                  </a:cubicBezTo>
                  <a:cubicBezTo>
                    <a:pt x="39476" y="465772"/>
                    <a:pt x="34713" y="463867"/>
                    <a:pt x="30903" y="461010"/>
                  </a:cubicBezTo>
                  <a:cubicBezTo>
                    <a:pt x="30903" y="455295"/>
                    <a:pt x="29951" y="448628"/>
                    <a:pt x="29951" y="442913"/>
                  </a:cubicBezTo>
                  <a:cubicBezTo>
                    <a:pt x="40428" y="430530"/>
                    <a:pt x="39476" y="420053"/>
                    <a:pt x="28046" y="413385"/>
                  </a:cubicBezTo>
                  <a:cubicBezTo>
                    <a:pt x="28046" y="407670"/>
                    <a:pt x="27093" y="402908"/>
                    <a:pt x="27093" y="397192"/>
                  </a:cubicBezTo>
                  <a:cubicBezTo>
                    <a:pt x="37571" y="387667"/>
                    <a:pt x="38523" y="379095"/>
                    <a:pt x="26141" y="370522"/>
                  </a:cubicBezTo>
                  <a:cubicBezTo>
                    <a:pt x="22331" y="328613"/>
                    <a:pt x="19473" y="287655"/>
                    <a:pt x="15663" y="245745"/>
                  </a:cubicBezTo>
                  <a:cubicBezTo>
                    <a:pt x="9948" y="171450"/>
                    <a:pt x="5186" y="97155"/>
                    <a:pt x="423" y="23813"/>
                  </a:cubicBezTo>
                  <a:cubicBezTo>
                    <a:pt x="-529" y="16192"/>
                    <a:pt x="423" y="7620"/>
                    <a:pt x="423" y="0"/>
                  </a:cubicBezTo>
                  <a:cubicBezTo>
                    <a:pt x="13758" y="1905"/>
                    <a:pt x="17568" y="11430"/>
                    <a:pt x="18521" y="22860"/>
                  </a:cubicBezTo>
                  <a:cubicBezTo>
                    <a:pt x="24236" y="74295"/>
                    <a:pt x="28998" y="126683"/>
                    <a:pt x="33761" y="178117"/>
                  </a:cubicBezTo>
                  <a:cubicBezTo>
                    <a:pt x="40428" y="251460"/>
                    <a:pt x="46143" y="323850"/>
                    <a:pt x="51858" y="397192"/>
                  </a:cubicBezTo>
                  <a:cubicBezTo>
                    <a:pt x="54716" y="438150"/>
                    <a:pt x="56621" y="479108"/>
                    <a:pt x="59478" y="520065"/>
                  </a:cubicBezTo>
                  <a:cubicBezTo>
                    <a:pt x="64241" y="579120"/>
                    <a:pt x="69003" y="637222"/>
                    <a:pt x="73766" y="696278"/>
                  </a:cubicBezTo>
                  <a:cubicBezTo>
                    <a:pt x="76623" y="735330"/>
                    <a:pt x="78528" y="774383"/>
                    <a:pt x="81386" y="813435"/>
                  </a:cubicBezTo>
                  <a:cubicBezTo>
                    <a:pt x="85196" y="862965"/>
                    <a:pt x="89006" y="912495"/>
                    <a:pt x="92816" y="962025"/>
                  </a:cubicBezTo>
                  <a:cubicBezTo>
                    <a:pt x="93768" y="968693"/>
                    <a:pt x="92816" y="975360"/>
                    <a:pt x="92816" y="982980"/>
                  </a:cubicBezTo>
                  <a:cubicBezTo>
                    <a:pt x="79481" y="982028"/>
                    <a:pt x="65193" y="985838"/>
                    <a:pt x="59478" y="967740"/>
                  </a:cubicBezTo>
                  <a:cubicBezTo>
                    <a:pt x="60431" y="961072"/>
                    <a:pt x="63288" y="954405"/>
                    <a:pt x="63288" y="948690"/>
                  </a:cubicBezTo>
                  <a:cubicBezTo>
                    <a:pt x="60431" y="898208"/>
                    <a:pt x="57573" y="848678"/>
                    <a:pt x="54716" y="798195"/>
                  </a:cubicBezTo>
                  <a:cubicBezTo>
                    <a:pt x="57573" y="794385"/>
                    <a:pt x="63288" y="789622"/>
                    <a:pt x="63288" y="785813"/>
                  </a:cubicBezTo>
                  <a:cubicBezTo>
                    <a:pt x="63288" y="764858"/>
                    <a:pt x="61383" y="743903"/>
                    <a:pt x="59478" y="722947"/>
                  </a:cubicBezTo>
                  <a:cubicBezTo>
                    <a:pt x="59478" y="719138"/>
                    <a:pt x="52811" y="716280"/>
                    <a:pt x="49001" y="713422"/>
                  </a:cubicBezTo>
                  <a:cubicBezTo>
                    <a:pt x="49001" y="710565"/>
                    <a:pt x="49001" y="708660"/>
                    <a:pt x="49001" y="705803"/>
                  </a:cubicBezTo>
                  <a:cubicBezTo>
                    <a:pt x="51858" y="701040"/>
                    <a:pt x="55668" y="697230"/>
                    <a:pt x="55668" y="692468"/>
                  </a:cubicBezTo>
                  <a:cubicBezTo>
                    <a:pt x="56621" y="661988"/>
                    <a:pt x="55668" y="631508"/>
                    <a:pt x="55668" y="600075"/>
                  </a:cubicBezTo>
                  <a:cubicBezTo>
                    <a:pt x="55668" y="598170"/>
                    <a:pt x="56621" y="595313"/>
                    <a:pt x="55668" y="594360"/>
                  </a:cubicBezTo>
                  <a:cubicBezTo>
                    <a:pt x="41381" y="585788"/>
                    <a:pt x="49953" y="574358"/>
                    <a:pt x="50906" y="563880"/>
                  </a:cubicBezTo>
                  <a:cubicBezTo>
                    <a:pt x="51858" y="557213"/>
                    <a:pt x="51858" y="550545"/>
                    <a:pt x="51858" y="543878"/>
                  </a:cubicBezTo>
                  <a:cubicBezTo>
                    <a:pt x="50906" y="543878"/>
                    <a:pt x="50906" y="543878"/>
                    <a:pt x="49953" y="543878"/>
                  </a:cubicBezTo>
                  <a:cubicBezTo>
                    <a:pt x="47096" y="558165"/>
                    <a:pt x="44238" y="573405"/>
                    <a:pt x="40428" y="588645"/>
                  </a:cubicBezTo>
                  <a:close/>
                  <a:moveTo>
                    <a:pt x="46143" y="512445"/>
                  </a:moveTo>
                  <a:cubicBezTo>
                    <a:pt x="47096" y="512445"/>
                    <a:pt x="47096" y="512445"/>
                    <a:pt x="48048" y="512445"/>
                  </a:cubicBezTo>
                  <a:cubicBezTo>
                    <a:pt x="48048" y="504825"/>
                    <a:pt x="48048" y="498158"/>
                    <a:pt x="48048" y="490538"/>
                  </a:cubicBezTo>
                  <a:cubicBezTo>
                    <a:pt x="47096" y="490538"/>
                    <a:pt x="47096" y="490538"/>
                    <a:pt x="46143" y="490538"/>
                  </a:cubicBezTo>
                  <a:cubicBezTo>
                    <a:pt x="46143" y="498158"/>
                    <a:pt x="46143" y="505778"/>
                    <a:pt x="46143" y="512445"/>
                  </a:cubicBezTo>
                  <a:close/>
                </a:path>
              </a:pathLst>
            </a:custGeom>
            <a:solidFill>
              <a:srgbClr val="CFD1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7" name="Google Shape;2187;p21"/>
            <p:cNvSpPr/>
            <p:nvPr/>
          </p:nvSpPr>
          <p:spPr>
            <a:xfrm>
              <a:off x="7962900" y="2713671"/>
              <a:ext cx="1074419" cy="604837"/>
            </a:xfrm>
            <a:custGeom>
              <a:avLst/>
              <a:gdLst/>
              <a:ahLst/>
              <a:cxnLst/>
              <a:rect l="l" t="t" r="r" b="b"/>
              <a:pathLst>
                <a:path w="1074419" h="604837" extrusionOk="0">
                  <a:moveTo>
                    <a:pt x="952" y="595313"/>
                  </a:moveTo>
                  <a:cubicBezTo>
                    <a:pt x="109538" y="534353"/>
                    <a:pt x="219075" y="473393"/>
                    <a:pt x="327660" y="413385"/>
                  </a:cubicBezTo>
                  <a:cubicBezTo>
                    <a:pt x="570548" y="278130"/>
                    <a:pt x="812482" y="143828"/>
                    <a:pt x="1055370" y="8573"/>
                  </a:cubicBezTo>
                  <a:cubicBezTo>
                    <a:pt x="1060132" y="5715"/>
                    <a:pt x="1064895" y="3810"/>
                    <a:pt x="1071563" y="0"/>
                  </a:cubicBezTo>
                  <a:cubicBezTo>
                    <a:pt x="1072515" y="6668"/>
                    <a:pt x="1073468" y="12383"/>
                    <a:pt x="1074420" y="17145"/>
                  </a:cubicBezTo>
                  <a:cubicBezTo>
                    <a:pt x="1024890" y="42863"/>
                    <a:pt x="975360" y="68580"/>
                    <a:pt x="925830" y="95250"/>
                  </a:cubicBezTo>
                  <a:cubicBezTo>
                    <a:pt x="886777" y="116205"/>
                    <a:pt x="849630" y="139065"/>
                    <a:pt x="810577" y="160020"/>
                  </a:cubicBezTo>
                  <a:cubicBezTo>
                    <a:pt x="756285" y="190500"/>
                    <a:pt x="701040" y="220980"/>
                    <a:pt x="646748" y="250508"/>
                  </a:cubicBezTo>
                  <a:cubicBezTo>
                    <a:pt x="621030" y="264795"/>
                    <a:pt x="596265" y="280035"/>
                    <a:pt x="570548" y="293370"/>
                  </a:cubicBezTo>
                  <a:cubicBezTo>
                    <a:pt x="501968" y="331470"/>
                    <a:pt x="432435" y="369570"/>
                    <a:pt x="363855" y="407670"/>
                  </a:cubicBezTo>
                  <a:cubicBezTo>
                    <a:pt x="321945" y="430530"/>
                    <a:pt x="281940" y="456248"/>
                    <a:pt x="240030" y="479108"/>
                  </a:cubicBezTo>
                  <a:cubicBezTo>
                    <a:pt x="173355" y="515303"/>
                    <a:pt x="106680" y="549593"/>
                    <a:pt x="40005" y="584835"/>
                  </a:cubicBezTo>
                  <a:cubicBezTo>
                    <a:pt x="31432" y="589598"/>
                    <a:pt x="23813" y="595313"/>
                    <a:pt x="15240" y="601028"/>
                  </a:cubicBezTo>
                  <a:cubicBezTo>
                    <a:pt x="10477" y="601980"/>
                    <a:pt x="5715" y="603885"/>
                    <a:pt x="0" y="604838"/>
                  </a:cubicBezTo>
                  <a:cubicBezTo>
                    <a:pt x="952" y="602933"/>
                    <a:pt x="952" y="599123"/>
                    <a:pt x="952" y="595313"/>
                  </a:cubicBezTo>
                  <a:close/>
                </a:path>
              </a:pathLst>
            </a:custGeom>
            <a:solidFill>
              <a:srgbClr val="B5B6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8" name="Google Shape;2188;p21"/>
            <p:cNvSpPr/>
            <p:nvPr/>
          </p:nvSpPr>
          <p:spPr>
            <a:xfrm>
              <a:off x="7979092" y="2732721"/>
              <a:ext cx="1062037" cy="585152"/>
            </a:xfrm>
            <a:custGeom>
              <a:avLst/>
              <a:gdLst/>
              <a:ahLst/>
              <a:cxnLst/>
              <a:rect l="l" t="t" r="r" b="b"/>
              <a:pathLst>
                <a:path w="1062037" h="585152" extrusionOk="0">
                  <a:moveTo>
                    <a:pt x="0" y="583883"/>
                  </a:moveTo>
                  <a:cubicBezTo>
                    <a:pt x="8572" y="578168"/>
                    <a:pt x="16193" y="572453"/>
                    <a:pt x="24765" y="567690"/>
                  </a:cubicBezTo>
                  <a:cubicBezTo>
                    <a:pt x="91440" y="532448"/>
                    <a:pt x="159068" y="498158"/>
                    <a:pt x="224790" y="461963"/>
                  </a:cubicBezTo>
                  <a:cubicBezTo>
                    <a:pt x="266700" y="439103"/>
                    <a:pt x="307657" y="414338"/>
                    <a:pt x="348615" y="390525"/>
                  </a:cubicBezTo>
                  <a:cubicBezTo>
                    <a:pt x="417195" y="352425"/>
                    <a:pt x="486727" y="314325"/>
                    <a:pt x="555307" y="276225"/>
                  </a:cubicBezTo>
                  <a:cubicBezTo>
                    <a:pt x="581025" y="261938"/>
                    <a:pt x="605790" y="246698"/>
                    <a:pt x="631507" y="233363"/>
                  </a:cubicBezTo>
                  <a:cubicBezTo>
                    <a:pt x="685800" y="202883"/>
                    <a:pt x="741045" y="172403"/>
                    <a:pt x="795338" y="142875"/>
                  </a:cubicBezTo>
                  <a:cubicBezTo>
                    <a:pt x="833438" y="120968"/>
                    <a:pt x="871538" y="99060"/>
                    <a:pt x="910590" y="78105"/>
                  </a:cubicBezTo>
                  <a:cubicBezTo>
                    <a:pt x="960120" y="51435"/>
                    <a:pt x="1009650" y="25718"/>
                    <a:pt x="1059180" y="0"/>
                  </a:cubicBezTo>
                  <a:cubicBezTo>
                    <a:pt x="1060132" y="4763"/>
                    <a:pt x="1061085" y="10478"/>
                    <a:pt x="1062038" y="15240"/>
                  </a:cubicBezTo>
                  <a:cubicBezTo>
                    <a:pt x="1061085" y="15240"/>
                    <a:pt x="1060132" y="15240"/>
                    <a:pt x="1059180" y="15240"/>
                  </a:cubicBezTo>
                  <a:cubicBezTo>
                    <a:pt x="1053465" y="16193"/>
                    <a:pt x="1047750" y="16193"/>
                    <a:pt x="1042988" y="19050"/>
                  </a:cubicBezTo>
                  <a:cubicBezTo>
                    <a:pt x="949643" y="70485"/>
                    <a:pt x="857250" y="122873"/>
                    <a:pt x="763905" y="174308"/>
                  </a:cubicBezTo>
                  <a:cubicBezTo>
                    <a:pt x="694372" y="213360"/>
                    <a:pt x="624840" y="251460"/>
                    <a:pt x="555307" y="290513"/>
                  </a:cubicBezTo>
                  <a:cubicBezTo>
                    <a:pt x="469582" y="338138"/>
                    <a:pt x="384810" y="385763"/>
                    <a:pt x="299085" y="433388"/>
                  </a:cubicBezTo>
                  <a:cubicBezTo>
                    <a:pt x="228600" y="472440"/>
                    <a:pt x="157163" y="511493"/>
                    <a:pt x="85725" y="549593"/>
                  </a:cubicBezTo>
                  <a:cubicBezTo>
                    <a:pt x="63818" y="561023"/>
                    <a:pt x="41910" y="573405"/>
                    <a:pt x="20002" y="583883"/>
                  </a:cubicBezTo>
                  <a:cubicBezTo>
                    <a:pt x="14288" y="586740"/>
                    <a:pt x="6668" y="583883"/>
                    <a:pt x="0" y="583883"/>
                  </a:cubicBezTo>
                  <a:close/>
                </a:path>
              </a:pathLst>
            </a:custGeom>
            <a:solidFill>
              <a:srgbClr val="CFD1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9" name="Google Shape;2189;p21"/>
            <p:cNvSpPr/>
            <p:nvPr/>
          </p:nvSpPr>
          <p:spPr>
            <a:xfrm>
              <a:off x="9081135" y="2559366"/>
              <a:ext cx="197998" cy="296691"/>
            </a:xfrm>
            <a:custGeom>
              <a:avLst/>
              <a:gdLst/>
              <a:ahLst/>
              <a:cxnLst/>
              <a:rect l="l" t="t" r="r" b="b"/>
              <a:pathLst>
                <a:path w="197998" h="296691" extrusionOk="0">
                  <a:moveTo>
                    <a:pt x="0" y="281940"/>
                  </a:moveTo>
                  <a:cubicBezTo>
                    <a:pt x="7620" y="274320"/>
                    <a:pt x="16192" y="268605"/>
                    <a:pt x="20955" y="260033"/>
                  </a:cubicBezTo>
                  <a:cubicBezTo>
                    <a:pt x="73342" y="175260"/>
                    <a:pt x="123825" y="90488"/>
                    <a:pt x="176213" y="5715"/>
                  </a:cubicBezTo>
                  <a:cubicBezTo>
                    <a:pt x="177165" y="3810"/>
                    <a:pt x="179070" y="1905"/>
                    <a:pt x="180975" y="0"/>
                  </a:cubicBezTo>
                  <a:cubicBezTo>
                    <a:pt x="200025" y="2858"/>
                    <a:pt x="201930" y="7620"/>
                    <a:pt x="192405" y="25718"/>
                  </a:cubicBezTo>
                  <a:cubicBezTo>
                    <a:pt x="173355" y="60008"/>
                    <a:pt x="153352" y="93345"/>
                    <a:pt x="133350" y="126683"/>
                  </a:cubicBezTo>
                  <a:cubicBezTo>
                    <a:pt x="108585" y="170498"/>
                    <a:pt x="83820" y="213360"/>
                    <a:pt x="58102" y="257175"/>
                  </a:cubicBezTo>
                  <a:cubicBezTo>
                    <a:pt x="51435" y="268605"/>
                    <a:pt x="43815" y="279083"/>
                    <a:pt x="35242" y="288608"/>
                  </a:cubicBezTo>
                  <a:cubicBezTo>
                    <a:pt x="23813" y="301942"/>
                    <a:pt x="9525" y="298133"/>
                    <a:pt x="0" y="281940"/>
                  </a:cubicBezTo>
                  <a:close/>
                </a:path>
              </a:pathLst>
            </a:custGeom>
            <a:solidFill>
              <a:srgbClr val="CFD1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0" name="Google Shape;2190;p21"/>
            <p:cNvSpPr/>
            <p:nvPr/>
          </p:nvSpPr>
          <p:spPr>
            <a:xfrm>
              <a:off x="9295447" y="3818571"/>
              <a:ext cx="280987" cy="39052"/>
            </a:xfrm>
            <a:custGeom>
              <a:avLst/>
              <a:gdLst/>
              <a:ahLst/>
              <a:cxnLst/>
              <a:rect l="l" t="t" r="r" b="b"/>
              <a:pathLst>
                <a:path w="280987" h="39052" extrusionOk="0">
                  <a:moveTo>
                    <a:pt x="0" y="5715"/>
                  </a:moveTo>
                  <a:cubicBezTo>
                    <a:pt x="70485" y="5715"/>
                    <a:pt x="141922" y="5715"/>
                    <a:pt x="212407" y="5715"/>
                  </a:cubicBezTo>
                  <a:cubicBezTo>
                    <a:pt x="222885" y="5715"/>
                    <a:pt x="233363" y="1905"/>
                    <a:pt x="242888" y="0"/>
                  </a:cubicBezTo>
                  <a:cubicBezTo>
                    <a:pt x="248602" y="9525"/>
                    <a:pt x="253365" y="18098"/>
                    <a:pt x="258127" y="26670"/>
                  </a:cubicBezTo>
                  <a:cubicBezTo>
                    <a:pt x="267652" y="24765"/>
                    <a:pt x="274320" y="22860"/>
                    <a:pt x="280988" y="20955"/>
                  </a:cubicBezTo>
                  <a:cubicBezTo>
                    <a:pt x="275272" y="25718"/>
                    <a:pt x="271463" y="32385"/>
                    <a:pt x="264795" y="35243"/>
                  </a:cubicBezTo>
                  <a:cubicBezTo>
                    <a:pt x="258127" y="38100"/>
                    <a:pt x="250507" y="36195"/>
                    <a:pt x="242888" y="36195"/>
                  </a:cubicBezTo>
                  <a:cubicBezTo>
                    <a:pt x="173355" y="37147"/>
                    <a:pt x="103822" y="39053"/>
                    <a:pt x="34290" y="39053"/>
                  </a:cubicBezTo>
                  <a:cubicBezTo>
                    <a:pt x="10477" y="39053"/>
                    <a:pt x="952" y="29528"/>
                    <a:pt x="0" y="5715"/>
                  </a:cubicBezTo>
                  <a:close/>
                </a:path>
              </a:pathLst>
            </a:custGeom>
            <a:solidFill>
              <a:srgbClr val="CFD1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1" name="Google Shape;2191;p21"/>
            <p:cNvSpPr/>
            <p:nvPr/>
          </p:nvSpPr>
          <p:spPr>
            <a:xfrm>
              <a:off x="9534525" y="3805237"/>
              <a:ext cx="49530" cy="40005"/>
            </a:xfrm>
            <a:custGeom>
              <a:avLst/>
              <a:gdLst/>
              <a:ahLst/>
              <a:cxnLst/>
              <a:rect l="l" t="t" r="r" b="b"/>
              <a:pathLst>
                <a:path w="49530" h="40005" extrusionOk="0">
                  <a:moveTo>
                    <a:pt x="41910" y="34290"/>
                  </a:moveTo>
                  <a:cubicBezTo>
                    <a:pt x="35243" y="36195"/>
                    <a:pt x="28575" y="38100"/>
                    <a:pt x="19050" y="40005"/>
                  </a:cubicBezTo>
                  <a:cubicBezTo>
                    <a:pt x="14288" y="32385"/>
                    <a:pt x="9525" y="22860"/>
                    <a:pt x="3810" y="13335"/>
                  </a:cubicBezTo>
                  <a:cubicBezTo>
                    <a:pt x="2857" y="10478"/>
                    <a:pt x="952" y="6667"/>
                    <a:pt x="0" y="2858"/>
                  </a:cubicBezTo>
                  <a:cubicBezTo>
                    <a:pt x="5715" y="1905"/>
                    <a:pt x="10477" y="953"/>
                    <a:pt x="16193" y="0"/>
                  </a:cubicBezTo>
                  <a:cubicBezTo>
                    <a:pt x="20955" y="18097"/>
                    <a:pt x="36195" y="14288"/>
                    <a:pt x="49530" y="15240"/>
                  </a:cubicBezTo>
                  <a:cubicBezTo>
                    <a:pt x="49530" y="19050"/>
                    <a:pt x="49530" y="21908"/>
                    <a:pt x="49530" y="25717"/>
                  </a:cubicBezTo>
                  <a:cubicBezTo>
                    <a:pt x="46673" y="28575"/>
                    <a:pt x="44768" y="31433"/>
                    <a:pt x="41910" y="34290"/>
                  </a:cubicBezTo>
                  <a:cubicBezTo>
                    <a:pt x="41910" y="34290"/>
                    <a:pt x="41910" y="34290"/>
                    <a:pt x="41910" y="34290"/>
                  </a:cubicBezTo>
                  <a:close/>
                </a:path>
              </a:pathLst>
            </a:custGeom>
            <a:solidFill>
              <a:srgbClr val="B5B6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2" name="Google Shape;2192;p21"/>
            <p:cNvSpPr/>
            <p:nvPr/>
          </p:nvSpPr>
          <p:spPr>
            <a:xfrm>
              <a:off x="9414510" y="2802254"/>
              <a:ext cx="41909" cy="3810"/>
            </a:xfrm>
            <a:custGeom>
              <a:avLst/>
              <a:gdLst/>
              <a:ahLst/>
              <a:cxnLst/>
              <a:rect l="l" t="t" r="r" b="b"/>
              <a:pathLst>
                <a:path w="41909" h="3810" extrusionOk="0">
                  <a:moveTo>
                    <a:pt x="41910" y="3810"/>
                  </a:moveTo>
                  <a:cubicBezTo>
                    <a:pt x="27622" y="2858"/>
                    <a:pt x="14288" y="953"/>
                    <a:pt x="0" y="0"/>
                  </a:cubicBezTo>
                  <a:cubicBezTo>
                    <a:pt x="14288" y="953"/>
                    <a:pt x="28575" y="2858"/>
                    <a:pt x="41910" y="3810"/>
                  </a:cubicBezTo>
                  <a:close/>
                </a:path>
              </a:pathLst>
            </a:custGeom>
            <a:solidFill>
              <a:srgbClr val="CFD1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3" name="Google Shape;2193;p21"/>
            <p:cNvSpPr/>
            <p:nvPr/>
          </p:nvSpPr>
          <p:spPr>
            <a:xfrm>
              <a:off x="7948612" y="3308984"/>
              <a:ext cx="15239" cy="11430"/>
            </a:xfrm>
            <a:custGeom>
              <a:avLst/>
              <a:gdLst/>
              <a:ahLst/>
              <a:cxnLst/>
              <a:rect l="l" t="t" r="r" b="b"/>
              <a:pathLst>
                <a:path w="15239" h="11430" extrusionOk="0">
                  <a:moveTo>
                    <a:pt x="15240" y="0"/>
                  </a:moveTo>
                  <a:cubicBezTo>
                    <a:pt x="15240" y="3810"/>
                    <a:pt x="15240" y="7620"/>
                    <a:pt x="15240" y="11430"/>
                  </a:cubicBezTo>
                  <a:cubicBezTo>
                    <a:pt x="10477" y="9525"/>
                    <a:pt x="4763" y="6668"/>
                    <a:pt x="0" y="4763"/>
                  </a:cubicBezTo>
                  <a:cubicBezTo>
                    <a:pt x="4763" y="2858"/>
                    <a:pt x="9525" y="1905"/>
                    <a:pt x="15240" y="0"/>
                  </a:cubicBezTo>
                  <a:close/>
                </a:path>
              </a:pathLst>
            </a:custGeom>
            <a:solidFill>
              <a:srgbClr val="CFD1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4" name="Google Shape;2194;p21"/>
            <p:cNvSpPr/>
            <p:nvPr/>
          </p:nvSpPr>
          <p:spPr>
            <a:xfrm>
              <a:off x="9082087" y="2967989"/>
              <a:ext cx="29527" cy="4762"/>
            </a:xfrm>
            <a:custGeom>
              <a:avLst/>
              <a:gdLst/>
              <a:ahLst/>
              <a:cxnLst/>
              <a:rect l="l" t="t" r="r" b="b"/>
              <a:pathLst>
                <a:path w="29527" h="4762" extrusionOk="0">
                  <a:moveTo>
                    <a:pt x="29527" y="4763"/>
                  </a:moveTo>
                  <a:cubicBezTo>
                    <a:pt x="20002" y="2857"/>
                    <a:pt x="9525" y="1905"/>
                    <a:pt x="0" y="0"/>
                  </a:cubicBezTo>
                  <a:cubicBezTo>
                    <a:pt x="9525" y="1905"/>
                    <a:pt x="19050" y="2857"/>
                    <a:pt x="29527" y="4763"/>
                  </a:cubicBezTo>
                  <a:close/>
                </a:path>
              </a:pathLst>
            </a:custGeom>
            <a:solidFill>
              <a:srgbClr val="CFD1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5" name="Google Shape;2195;p21"/>
            <p:cNvSpPr/>
            <p:nvPr/>
          </p:nvSpPr>
          <p:spPr>
            <a:xfrm>
              <a:off x="9047797" y="2785109"/>
              <a:ext cx="3809" cy="21907"/>
            </a:xfrm>
            <a:custGeom>
              <a:avLst/>
              <a:gdLst/>
              <a:ahLst/>
              <a:cxnLst/>
              <a:rect l="l" t="t" r="r" b="b"/>
              <a:pathLst>
                <a:path w="3809" h="21907" extrusionOk="0">
                  <a:moveTo>
                    <a:pt x="0" y="0"/>
                  </a:moveTo>
                  <a:cubicBezTo>
                    <a:pt x="952" y="7620"/>
                    <a:pt x="2857" y="15240"/>
                    <a:pt x="3810" y="21908"/>
                  </a:cubicBezTo>
                  <a:cubicBezTo>
                    <a:pt x="1905" y="15240"/>
                    <a:pt x="952" y="7620"/>
                    <a:pt x="0" y="0"/>
                  </a:cubicBezTo>
                  <a:close/>
                </a:path>
              </a:pathLst>
            </a:custGeom>
            <a:solidFill>
              <a:srgbClr val="B5B6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6" name="Google Shape;2196;p21"/>
            <p:cNvSpPr/>
            <p:nvPr/>
          </p:nvSpPr>
          <p:spPr>
            <a:xfrm>
              <a:off x="9161144" y="2991802"/>
              <a:ext cx="952" cy="11429"/>
            </a:xfrm>
            <a:custGeom>
              <a:avLst/>
              <a:gdLst/>
              <a:ahLst/>
              <a:cxnLst/>
              <a:rect l="l" t="t" r="r" b="b"/>
              <a:pathLst>
                <a:path w="952" h="11429" extrusionOk="0">
                  <a:moveTo>
                    <a:pt x="953" y="11430"/>
                  </a:moveTo>
                  <a:cubicBezTo>
                    <a:pt x="953" y="7620"/>
                    <a:pt x="0" y="3810"/>
                    <a:pt x="0" y="0"/>
                  </a:cubicBezTo>
                  <a:cubicBezTo>
                    <a:pt x="0" y="2857"/>
                    <a:pt x="0" y="7620"/>
                    <a:pt x="953" y="11430"/>
                  </a:cubicBezTo>
                  <a:close/>
                </a:path>
              </a:pathLst>
            </a:custGeom>
            <a:solidFill>
              <a:srgbClr val="CFD1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7" name="Google Shape;2197;p21"/>
            <p:cNvSpPr/>
            <p:nvPr/>
          </p:nvSpPr>
          <p:spPr>
            <a:xfrm>
              <a:off x="9037319" y="2747962"/>
              <a:ext cx="4762" cy="8572"/>
            </a:xfrm>
            <a:custGeom>
              <a:avLst/>
              <a:gdLst/>
              <a:ahLst/>
              <a:cxnLst/>
              <a:rect l="l" t="t" r="r" b="b"/>
              <a:pathLst>
                <a:path w="4762" h="8572" extrusionOk="0">
                  <a:moveTo>
                    <a:pt x="0" y="0"/>
                  </a:moveTo>
                  <a:cubicBezTo>
                    <a:pt x="953" y="0"/>
                    <a:pt x="1905" y="0"/>
                    <a:pt x="2857" y="0"/>
                  </a:cubicBezTo>
                  <a:cubicBezTo>
                    <a:pt x="3810" y="2858"/>
                    <a:pt x="3810" y="5715"/>
                    <a:pt x="4763" y="8572"/>
                  </a:cubicBezTo>
                  <a:cubicBezTo>
                    <a:pt x="3810" y="4763"/>
                    <a:pt x="1905" y="1905"/>
                    <a:pt x="0" y="0"/>
                  </a:cubicBezTo>
                  <a:close/>
                </a:path>
              </a:pathLst>
            </a:custGeom>
            <a:solidFill>
              <a:srgbClr val="B5B6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8" name="Google Shape;2198;p21"/>
            <p:cNvSpPr/>
            <p:nvPr/>
          </p:nvSpPr>
          <p:spPr>
            <a:xfrm>
              <a:off x="9576435" y="3830954"/>
              <a:ext cx="5714" cy="8572"/>
            </a:xfrm>
            <a:custGeom>
              <a:avLst/>
              <a:gdLst/>
              <a:ahLst/>
              <a:cxnLst/>
              <a:rect l="l" t="t" r="r" b="b"/>
              <a:pathLst>
                <a:path w="5714" h="8572" extrusionOk="0">
                  <a:moveTo>
                    <a:pt x="0" y="8573"/>
                  </a:moveTo>
                  <a:cubicBezTo>
                    <a:pt x="1905" y="5715"/>
                    <a:pt x="3810" y="2858"/>
                    <a:pt x="5715" y="0"/>
                  </a:cubicBezTo>
                  <a:cubicBezTo>
                    <a:pt x="4763" y="2858"/>
                    <a:pt x="2857" y="5715"/>
                    <a:pt x="0" y="8573"/>
                  </a:cubicBezTo>
                  <a:close/>
                </a:path>
              </a:pathLst>
            </a:custGeom>
            <a:solidFill>
              <a:srgbClr val="CFD1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9" name="Google Shape;2199;p21"/>
            <p:cNvSpPr/>
            <p:nvPr/>
          </p:nvSpPr>
          <p:spPr>
            <a:xfrm>
              <a:off x="9062085" y="2838449"/>
              <a:ext cx="7619" cy="2857"/>
            </a:xfrm>
            <a:custGeom>
              <a:avLst/>
              <a:gdLst/>
              <a:ahLst/>
              <a:cxnLst/>
              <a:rect l="l" t="t" r="r" b="b"/>
              <a:pathLst>
                <a:path w="7619" h="2857" extrusionOk="0">
                  <a:moveTo>
                    <a:pt x="0" y="0"/>
                  </a:moveTo>
                  <a:cubicBezTo>
                    <a:pt x="2857" y="953"/>
                    <a:pt x="4763" y="1905"/>
                    <a:pt x="7620" y="2858"/>
                  </a:cubicBezTo>
                  <a:cubicBezTo>
                    <a:pt x="5715" y="1905"/>
                    <a:pt x="2857" y="953"/>
                    <a:pt x="0" y="0"/>
                  </a:cubicBezTo>
                  <a:close/>
                </a:path>
              </a:pathLst>
            </a:custGeom>
            <a:solidFill>
              <a:srgbClr val="CFD1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0" name="Google Shape;2200;p21"/>
            <p:cNvSpPr/>
            <p:nvPr/>
          </p:nvSpPr>
          <p:spPr>
            <a:xfrm>
              <a:off x="9391650" y="2800349"/>
              <a:ext cx="12382" cy="1904"/>
            </a:xfrm>
            <a:custGeom>
              <a:avLst/>
              <a:gdLst/>
              <a:ahLst/>
              <a:cxnLst/>
              <a:rect l="l" t="t" r="r" b="b"/>
              <a:pathLst>
                <a:path w="12382" h="1904" extrusionOk="0">
                  <a:moveTo>
                    <a:pt x="12382" y="1905"/>
                  </a:moveTo>
                  <a:cubicBezTo>
                    <a:pt x="8573" y="953"/>
                    <a:pt x="4763" y="953"/>
                    <a:pt x="0" y="0"/>
                  </a:cubicBezTo>
                  <a:cubicBezTo>
                    <a:pt x="3810" y="953"/>
                    <a:pt x="8573" y="953"/>
                    <a:pt x="12382" y="1905"/>
                  </a:cubicBezTo>
                  <a:close/>
                </a:path>
              </a:pathLst>
            </a:custGeom>
            <a:solidFill>
              <a:srgbClr val="CFD1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1" name="Google Shape;2201;p21"/>
            <p:cNvSpPr/>
            <p:nvPr/>
          </p:nvSpPr>
          <p:spPr>
            <a:xfrm>
              <a:off x="9359264" y="2798973"/>
              <a:ext cx="7620" cy="423"/>
            </a:xfrm>
            <a:custGeom>
              <a:avLst/>
              <a:gdLst/>
              <a:ahLst/>
              <a:cxnLst/>
              <a:rect l="l" t="t" r="r" b="b"/>
              <a:pathLst>
                <a:path w="7620" h="423" extrusionOk="0">
                  <a:moveTo>
                    <a:pt x="7620" y="423"/>
                  </a:moveTo>
                  <a:cubicBezTo>
                    <a:pt x="4763" y="423"/>
                    <a:pt x="2858" y="423"/>
                    <a:pt x="0" y="423"/>
                  </a:cubicBezTo>
                  <a:cubicBezTo>
                    <a:pt x="1905" y="-529"/>
                    <a:pt x="4763" y="423"/>
                    <a:pt x="7620" y="423"/>
                  </a:cubicBezTo>
                  <a:close/>
                </a:path>
              </a:pathLst>
            </a:custGeom>
            <a:solidFill>
              <a:srgbClr val="CFD1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2" name="Google Shape;2202;p21"/>
            <p:cNvSpPr/>
            <p:nvPr/>
          </p:nvSpPr>
          <p:spPr>
            <a:xfrm>
              <a:off x="8293177" y="3372721"/>
              <a:ext cx="67867" cy="334408"/>
            </a:xfrm>
            <a:custGeom>
              <a:avLst/>
              <a:gdLst/>
              <a:ahLst/>
              <a:cxnLst/>
              <a:rect l="l" t="t" r="r" b="b"/>
              <a:pathLst>
                <a:path w="67867" h="334408" extrusionOk="0">
                  <a:moveTo>
                    <a:pt x="67868" y="31513"/>
                  </a:moveTo>
                  <a:cubicBezTo>
                    <a:pt x="37388" y="51516"/>
                    <a:pt x="32625" y="49611"/>
                    <a:pt x="44055" y="104856"/>
                  </a:cubicBezTo>
                  <a:cubicBezTo>
                    <a:pt x="47865" y="122953"/>
                    <a:pt x="45008" y="142956"/>
                    <a:pt x="43103" y="162006"/>
                  </a:cubicBezTo>
                  <a:cubicBezTo>
                    <a:pt x="41198" y="178198"/>
                    <a:pt x="33578" y="194391"/>
                    <a:pt x="45008" y="210583"/>
                  </a:cubicBezTo>
                  <a:cubicBezTo>
                    <a:pt x="46913" y="213441"/>
                    <a:pt x="45008" y="219156"/>
                    <a:pt x="44055" y="222966"/>
                  </a:cubicBezTo>
                  <a:cubicBezTo>
                    <a:pt x="42150" y="238206"/>
                    <a:pt x="39293" y="252493"/>
                    <a:pt x="36435" y="270591"/>
                  </a:cubicBezTo>
                  <a:cubicBezTo>
                    <a:pt x="45008" y="267733"/>
                    <a:pt x="47865" y="266781"/>
                    <a:pt x="55485" y="264876"/>
                  </a:cubicBezTo>
                  <a:cubicBezTo>
                    <a:pt x="51675" y="286783"/>
                    <a:pt x="49771" y="305833"/>
                    <a:pt x="44055" y="324883"/>
                  </a:cubicBezTo>
                  <a:cubicBezTo>
                    <a:pt x="42150" y="329646"/>
                    <a:pt x="31673" y="333456"/>
                    <a:pt x="24053" y="334408"/>
                  </a:cubicBezTo>
                  <a:cubicBezTo>
                    <a:pt x="22148" y="334408"/>
                    <a:pt x="16433" y="326788"/>
                    <a:pt x="15480" y="322026"/>
                  </a:cubicBezTo>
                  <a:cubicBezTo>
                    <a:pt x="13575" y="302976"/>
                    <a:pt x="12623" y="283926"/>
                    <a:pt x="11671" y="264876"/>
                  </a:cubicBezTo>
                  <a:cubicBezTo>
                    <a:pt x="9765" y="212488"/>
                    <a:pt x="9765" y="160101"/>
                    <a:pt x="7860" y="107713"/>
                  </a:cubicBezTo>
                  <a:cubicBezTo>
                    <a:pt x="6908" y="83901"/>
                    <a:pt x="3098" y="60088"/>
                    <a:pt x="240" y="35323"/>
                  </a:cubicBezTo>
                  <a:cubicBezTo>
                    <a:pt x="-1665" y="16273"/>
                    <a:pt x="7860" y="6748"/>
                    <a:pt x="25005" y="1986"/>
                  </a:cubicBezTo>
                  <a:cubicBezTo>
                    <a:pt x="45960" y="-2777"/>
                    <a:pt x="52628" y="81"/>
                    <a:pt x="63105" y="21036"/>
                  </a:cubicBezTo>
                  <a:cubicBezTo>
                    <a:pt x="65010" y="24846"/>
                    <a:pt x="65963" y="27703"/>
                    <a:pt x="67868" y="31513"/>
                  </a:cubicBezTo>
                  <a:close/>
                </a:path>
              </a:pathLst>
            </a:custGeom>
            <a:solidFill>
              <a:srgbClr val="68B8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3" name="Google Shape;2203;p21"/>
            <p:cNvSpPr/>
            <p:nvPr/>
          </p:nvSpPr>
          <p:spPr>
            <a:xfrm>
              <a:off x="7935277" y="2572701"/>
              <a:ext cx="1282065" cy="715072"/>
            </a:xfrm>
            <a:custGeom>
              <a:avLst/>
              <a:gdLst/>
              <a:ahLst/>
              <a:cxnLst/>
              <a:rect l="l" t="t" r="r" b="b"/>
              <a:pathLst>
                <a:path w="1282065" h="715072" extrusionOk="0">
                  <a:moveTo>
                    <a:pt x="1223963" y="8573"/>
                  </a:moveTo>
                  <a:cubicBezTo>
                    <a:pt x="1242060" y="5715"/>
                    <a:pt x="1260158" y="2858"/>
                    <a:pt x="1278255" y="0"/>
                  </a:cubicBezTo>
                  <a:cubicBezTo>
                    <a:pt x="1279208" y="1905"/>
                    <a:pt x="1281113" y="3810"/>
                    <a:pt x="1282065" y="4763"/>
                  </a:cubicBezTo>
                  <a:cubicBezTo>
                    <a:pt x="1237298" y="78105"/>
                    <a:pt x="1192530" y="151448"/>
                    <a:pt x="1145858" y="228600"/>
                  </a:cubicBezTo>
                  <a:cubicBezTo>
                    <a:pt x="1140143" y="200977"/>
                    <a:pt x="1133475" y="177165"/>
                    <a:pt x="1129665" y="153352"/>
                  </a:cubicBezTo>
                  <a:cubicBezTo>
                    <a:pt x="1124903" y="122873"/>
                    <a:pt x="1099185" y="109538"/>
                    <a:pt x="1072515" y="125730"/>
                  </a:cubicBezTo>
                  <a:cubicBezTo>
                    <a:pt x="1030605" y="150495"/>
                    <a:pt x="988695" y="174307"/>
                    <a:pt x="946785" y="198120"/>
                  </a:cubicBezTo>
                  <a:cubicBezTo>
                    <a:pt x="849630" y="252413"/>
                    <a:pt x="752475" y="306705"/>
                    <a:pt x="655320" y="360998"/>
                  </a:cubicBezTo>
                  <a:cubicBezTo>
                    <a:pt x="483870" y="456248"/>
                    <a:pt x="313373" y="551498"/>
                    <a:pt x="141923" y="647700"/>
                  </a:cubicBezTo>
                  <a:cubicBezTo>
                    <a:pt x="108585" y="666750"/>
                    <a:pt x="75248" y="685800"/>
                    <a:pt x="40958" y="704850"/>
                  </a:cubicBezTo>
                  <a:cubicBezTo>
                    <a:pt x="14288" y="720090"/>
                    <a:pt x="14288" y="720090"/>
                    <a:pt x="0" y="692468"/>
                  </a:cubicBezTo>
                  <a:cubicBezTo>
                    <a:pt x="39053" y="670560"/>
                    <a:pt x="77153" y="646748"/>
                    <a:pt x="116205" y="625793"/>
                  </a:cubicBezTo>
                  <a:cubicBezTo>
                    <a:pt x="176213" y="592455"/>
                    <a:pt x="237173" y="561023"/>
                    <a:pt x="297180" y="528638"/>
                  </a:cubicBezTo>
                  <a:cubicBezTo>
                    <a:pt x="341948" y="504825"/>
                    <a:pt x="385763" y="479107"/>
                    <a:pt x="430530" y="455295"/>
                  </a:cubicBezTo>
                  <a:cubicBezTo>
                    <a:pt x="466725" y="436245"/>
                    <a:pt x="502920" y="418148"/>
                    <a:pt x="539115" y="398145"/>
                  </a:cubicBezTo>
                  <a:cubicBezTo>
                    <a:pt x="576263" y="378143"/>
                    <a:pt x="613410" y="356235"/>
                    <a:pt x="651510" y="335280"/>
                  </a:cubicBezTo>
                  <a:cubicBezTo>
                    <a:pt x="696278" y="311468"/>
                    <a:pt x="741045" y="289560"/>
                    <a:pt x="784860" y="265748"/>
                  </a:cubicBezTo>
                  <a:cubicBezTo>
                    <a:pt x="791528" y="261938"/>
                    <a:pt x="796290" y="255270"/>
                    <a:pt x="801053" y="250507"/>
                  </a:cubicBezTo>
                  <a:cubicBezTo>
                    <a:pt x="801053" y="250507"/>
                    <a:pt x="801053" y="250507"/>
                    <a:pt x="801053" y="250507"/>
                  </a:cubicBezTo>
                  <a:cubicBezTo>
                    <a:pt x="820103" y="250507"/>
                    <a:pt x="834390" y="240982"/>
                    <a:pt x="845820" y="226695"/>
                  </a:cubicBezTo>
                  <a:cubicBezTo>
                    <a:pt x="886778" y="204788"/>
                    <a:pt x="927735" y="182880"/>
                    <a:pt x="968693" y="161925"/>
                  </a:cubicBezTo>
                  <a:cubicBezTo>
                    <a:pt x="1001078" y="145732"/>
                    <a:pt x="1034415" y="129540"/>
                    <a:pt x="1066800" y="113348"/>
                  </a:cubicBezTo>
                  <a:cubicBezTo>
                    <a:pt x="1072515" y="110490"/>
                    <a:pt x="1077278" y="104775"/>
                    <a:pt x="1082993" y="100965"/>
                  </a:cubicBezTo>
                  <a:cubicBezTo>
                    <a:pt x="1097280" y="98107"/>
                    <a:pt x="1112521" y="95250"/>
                    <a:pt x="1131571" y="91440"/>
                  </a:cubicBezTo>
                  <a:cubicBezTo>
                    <a:pt x="1138238" y="104775"/>
                    <a:pt x="1144905" y="120015"/>
                    <a:pt x="1152525" y="134302"/>
                  </a:cubicBezTo>
                  <a:cubicBezTo>
                    <a:pt x="1153478" y="136207"/>
                    <a:pt x="1162050" y="137160"/>
                    <a:pt x="1163955" y="135255"/>
                  </a:cubicBezTo>
                  <a:cubicBezTo>
                    <a:pt x="1169671" y="129540"/>
                    <a:pt x="1174433" y="122873"/>
                    <a:pt x="1179196" y="115252"/>
                  </a:cubicBezTo>
                  <a:cubicBezTo>
                    <a:pt x="1193483" y="93345"/>
                    <a:pt x="1206818" y="71438"/>
                    <a:pt x="1221105" y="49530"/>
                  </a:cubicBezTo>
                  <a:cubicBezTo>
                    <a:pt x="1228725" y="38100"/>
                    <a:pt x="1235393" y="25718"/>
                    <a:pt x="1243965" y="12383"/>
                  </a:cubicBezTo>
                  <a:cubicBezTo>
                    <a:pt x="1235393" y="10477"/>
                    <a:pt x="1229678" y="9525"/>
                    <a:pt x="1223963" y="8573"/>
                  </a:cubicBezTo>
                  <a:close/>
                </a:path>
              </a:pathLst>
            </a:custGeom>
            <a:solidFill>
              <a:srgbClr val="B62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4" name="Google Shape;2204;p21"/>
            <p:cNvSpPr/>
            <p:nvPr/>
          </p:nvSpPr>
          <p:spPr>
            <a:xfrm>
              <a:off x="7920989" y="2822257"/>
              <a:ext cx="819150" cy="441959"/>
            </a:xfrm>
            <a:custGeom>
              <a:avLst/>
              <a:gdLst/>
              <a:ahLst/>
              <a:cxnLst/>
              <a:rect l="l" t="t" r="r" b="b"/>
              <a:pathLst>
                <a:path w="819150" h="441959" extrusionOk="0">
                  <a:moveTo>
                    <a:pt x="819150" y="0"/>
                  </a:moveTo>
                  <a:cubicBezTo>
                    <a:pt x="813435" y="5715"/>
                    <a:pt x="808673" y="12383"/>
                    <a:pt x="802958" y="15240"/>
                  </a:cubicBezTo>
                  <a:cubicBezTo>
                    <a:pt x="758190" y="39052"/>
                    <a:pt x="713423" y="60960"/>
                    <a:pt x="669608" y="84772"/>
                  </a:cubicBezTo>
                  <a:cubicBezTo>
                    <a:pt x="631508" y="104775"/>
                    <a:pt x="595313" y="126683"/>
                    <a:pt x="557213" y="147638"/>
                  </a:cubicBezTo>
                  <a:cubicBezTo>
                    <a:pt x="521018" y="166688"/>
                    <a:pt x="484823" y="185738"/>
                    <a:pt x="448628" y="204788"/>
                  </a:cubicBezTo>
                  <a:cubicBezTo>
                    <a:pt x="403860" y="228600"/>
                    <a:pt x="360045" y="254317"/>
                    <a:pt x="315278" y="278130"/>
                  </a:cubicBezTo>
                  <a:cubicBezTo>
                    <a:pt x="255270" y="310515"/>
                    <a:pt x="194310" y="342900"/>
                    <a:pt x="134303" y="375285"/>
                  </a:cubicBezTo>
                  <a:cubicBezTo>
                    <a:pt x="95250" y="397192"/>
                    <a:pt x="56198" y="420052"/>
                    <a:pt x="18098" y="441960"/>
                  </a:cubicBezTo>
                  <a:cubicBezTo>
                    <a:pt x="12383" y="434340"/>
                    <a:pt x="6668" y="425767"/>
                    <a:pt x="0" y="417195"/>
                  </a:cubicBezTo>
                  <a:cubicBezTo>
                    <a:pt x="51435" y="390525"/>
                    <a:pt x="101918" y="364808"/>
                    <a:pt x="152400" y="339090"/>
                  </a:cubicBezTo>
                  <a:cubicBezTo>
                    <a:pt x="321945" y="252413"/>
                    <a:pt x="492443" y="164783"/>
                    <a:pt x="661988" y="78105"/>
                  </a:cubicBezTo>
                  <a:cubicBezTo>
                    <a:pt x="681990" y="67627"/>
                    <a:pt x="701993" y="58102"/>
                    <a:pt x="721995" y="48577"/>
                  </a:cubicBezTo>
                  <a:cubicBezTo>
                    <a:pt x="722948" y="48577"/>
                    <a:pt x="722948" y="47625"/>
                    <a:pt x="723900" y="46672"/>
                  </a:cubicBezTo>
                  <a:cubicBezTo>
                    <a:pt x="741045" y="38100"/>
                    <a:pt x="758190" y="29527"/>
                    <a:pt x="775335" y="20955"/>
                  </a:cubicBezTo>
                  <a:cubicBezTo>
                    <a:pt x="778193" y="19050"/>
                    <a:pt x="781050" y="17145"/>
                    <a:pt x="783908" y="15240"/>
                  </a:cubicBezTo>
                  <a:cubicBezTo>
                    <a:pt x="794385" y="11430"/>
                    <a:pt x="806768" y="5715"/>
                    <a:pt x="819150" y="0"/>
                  </a:cubicBezTo>
                  <a:close/>
                </a:path>
              </a:pathLst>
            </a:custGeom>
            <a:solidFill>
              <a:srgbClr val="F23E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5" name="Google Shape;2205;p21"/>
            <p:cNvSpPr/>
            <p:nvPr/>
          </p:nvSpPr>
          <p:spPr>
            <a:xfrm>
              <a:off x="8922067" y="2581274"/>
              <a:ext cx="259080" cy="126768"/>
            </a:xfrm>
            <a:custGeom>
              <a:avLst/>
              <a:gdLst/>
              <a:ahLst/>
              <a:cxnLst/>
              <a:rect l="l" t="t" r="r" b="b"/>
              <a:pathLst>
                <a:path w="259080" h="126768" extrusionOk="0">
                  <a:moveTo>
                    <a:pt x="237172" y="0"/>
                  </a:moveTo>
                  <a:cubicBezTo>
                    <a:pt x="242888" y="952"/>
                    <a:pt x="248602" y="952"/>
                    <a:pt x="259080" y="2858"/>
                  </a:cubicBezTo>
                  <a:cubicBezTo>
                    <a:pt x="250507" y="17145"/>
                    <a:pt x="243840" y="28575"/>
                    <a:pt x="236220" y="40005"/>
                  </a:cubicBezTo>
                  <a:cubicBezTo>
                    <a:pt x="222885" y="61913"/>
                    <a:pt x="208597" y="83820"/>
                    <a:pt x="194310" y="105728"/>
                  </a:cubicBezTo>
                  <a:cubicBezTo>
                    <a:pt x="189547" y="112395"/>
                    <a:pt x="184785" y="120015"/>
                    <a:pt x="179070" y="125730"/>
                  </a:cubicBezTo>
                  <a:cubicBezTo>
                    <a:pt x="177165" y="127635"/>
                    <a:pt x="168593" y="126683"/>
                    <a:pt x="167640" y="124778"/>
                  </a:cubicBezTo>
                  <a:cubicBezTo>
                    <a:pt x="160020" y="110490"/>
                    <a:pt x="153352" y="96203"/>
                    <a:pt x="146685" y="81915"/>
                  </a:cubicBezTo>
                  <a:cubicBezTo>
                    <a:pt x="127635" y="85725"/>
                    <a:pt x="113347" y="88583"/>
                    <a:pt x="98107" y="91440"/>
                  </a:cubicBezTo>
                  <a:cubicBezTo>
                    <a:pt x="98107" y="90488"/>
                    <a:pt x="97155" y="89535"/>
                    <a:pt x="97155" y="88583"/>
                  </a:cubicBezTo>
                  <a:cubicBezTo>
                    <a:pt x="105727" y="73342"/>
                    <a:pt x="104775" y="68580"/>
                    <a:pt x="87630" y="68580"/>
                  </a:cubicBezTo>
                  <a:cubicBezTo>
                    <a:pt x="79057" y="68580"/>
                    <a:pt x="69532" y="70485"/>
                    <a:pt x="60960" y="71438"/>
                  </a:cubicBezTo>
                  <a:cubicBezTo>
                    <a:pt x="41910" y="60960"/>
                    <a:pt x="22860" y="50483"/>
                    <a:pt x="0" y="38100"/>
                  </a:cubicBezTo>
                  <a:cubicBezTo>
                    <a:pt x="81915" y="19050"/>
                    <a:pt x="160020" y="8573"/>
                    <a:pt x="237172" y="0"/>
                  </a:cubicBezTo>
                  <a:close/>
                </a:path>
              </a:pathLst>
            </a:custGeom>
            <a:solidFill>
              <a:srgbClr val="F23E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6" name="Google Shape;2206;p21"/>
            <p:cNvSpPr/>
            <p:nvPr/>
          </p:nvSpPr>
          <p:spPr>
            <a:xfrm>
              <a:off x="8983980" y="2649854"/>
              <a:ext cx="41484" cy="20002"/>
            </a:xfrm>
            <a:custGeom>
              <a:avLst/>
              <a:gdLst/>
              <a:ahLst/>
              <a:cxnLst/>
              <a:rect l="l" t="t" r="r" b="b"/>
              <a:pathLst>
                <a:path w="41484" h="20002" extrusionOk="0">
                  <a:moveTo>
                    <a:pt x="0" y="2858"/>
                  </a:moveTo>
                  <a:cubicBezTo>
                    <a:pt x="8572" y="1905"/>
                    <a:pt x="18097" y="0"/>
                    <a:pt x="26670" y="0"/>
                  </a:cubicBezTo>
                  <a:cubicBezTo>
                    <a:pt x="43815" y="0"/>
                    <a:pt x="44768" y="3810"/>
                    <a:pt x="36195" y="20003"/>
                  </a:cubicBezTo>
                  <a:cubicBezTo>
                    <a:pt x="24765" y="14288"/>
                    <a:pt x="12382" y="8573"/>
                    <a:pt x="0" y="2858"/>
                  </a:cubicBezTo>
                  <a:close/>
                </a:path>
              </a:pathLst>
            </a:custGeom>
            <a:solidFill>
              <a:srgbClr val="B62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7" name="Google Shape;2207;p21"/>
            <p:cNvSpPr/>
            <p:nvPr/>
          </p:nvSpPr>
          <p:spPr>
            <a:xfrm>
              <a:off x="8740139" y="2798444"/>
              <a:ext cx="44767" cy="23812"/>
            </a:xfrm>
            <a:custGeom>
              <a:avLst/>
              <a:gdLst/>
              <a:ahLst/>
              <a:cxnLst/>
              <a:rect l="l" t="t" r="r" b="b"/>
              <a:pathLst>
                <a:path w="44767" h="23812" extrusionOk="0">
                  <a:moveTo>
                    <a:pt x="44768" y="0"/>
                  </a:moveTo>
                  <a:cubicBezTo>
                    <a:pt x="33338" y="15240"/>
                    <a:pt x="19050" y="23813"/>
                    <a:pt x="0" y="23813"/>
                  </a:cubicBezTo>
                  <a:cubicBezTo>
                    <a:pt x="14288" y="16192"/>
                    <a:pt x="29528" y="7620"/>
                    <a:pt x="44768" y="0"/>
                  </a:cubicBezTo>
                  <a:close/>
                </a:path>
              </a:pathLst>
            </a:custGeom>
            <a:solidFill>
              <a:srgbClr val="F23E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8" name="Google Shape;2208;p21"/>
            <p:cNvSpPr/>
            <p:nvPr/>
          </p:nvSpPr>
          <p:spPr>
            <a:xfrm>
              <a:off x="8694419" y="2839402"/>
              <a:ext cx="8572" cy="5714"/>
            </a:xfrm>
            <a:custGeom>
              <a:avLst/>
              <a:gdLst/>
              <a:ahLst/>
              <a:cxnLst/>
              <a:rect l="l" t="t" r="r" b="b"/>
              <a:pathLst>
                <a:path w="8572" h="5714" extrusionOk="0">
                  <a:moveTo>
                    <a:pt x="8573" y="0"/>
                  </a:moveTo>
                  <a:cubicBezTo>
                    <a:pt x="5715" y="1905"/>
                    <a:pt x="2857" y="3810"/>
                    <a:pt x="0" y="5715"/>
                  </a:cubicBezTo>
                  <a:cubicBezTo>
                    <a:pt x="2857" y="3810"/>
                    <a:pt x="5715" y="1905"/>
                    <a:pt x="8573" y="0"/>
                  </a:cubicBezTo>
                  <a:close/>
                </a:path>
              </a:pathLst>
            </a:custGeom>
            <a:solidFill>
              <a:srgbClr val="B62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9" name="Google Shape;2209;p21"/>
            <p:cNvSpPr/>
            <p:nvPr/>
          </p:nvSpPr>
          <p:spPr>
            <a:xfrm>
              <a:off x="8640127" y="2869882"/>
              <a:ext cx="2857" cy="1904"/>
            </a:xfrm>
            <a:custGeom>
              <a:avLst/>
              <a:gdLst/>
              <a:ahLst/>
              <a:cxnLst/>
              <a:rect l="l" t="t" r="r" b="b"/>
              <a:pathLst>
                <a:path w="2857" h="1904" extrusionOk="0">
                  <a:moveTo>
                    <a:pt x="2858" y="0"/>
                  </a:moveTo>
                  <a:cubicBezTo>
                    <a:pt x="2858" y="952"/>
                    <a:pt x="1905" y="1905"/>
                    <a:pt x="953" y="1905"/>
                  </a:cubicBezTo>
                  <a:cubicBezTo>
                    <a:pt x="953" y="1905"/>
                    <a:pt x="0" y="952"/>
                    <a:pt x="0" y="952"/>
                  </a:cubicBezTo>
                  <a:cubicBezTo>
                    <a:pt x="953" y="952"/>
                    <a:pt x="1905" y="0"/>
                    <a:pt x="2858" y="0"/>
                  </a:cubicBezTo>
                  <a:close/>
                </a:path>
              </a:pathLst>
            </a:custGeom>
            <a:solidFill>
              <a:srgbClr val="B62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0" name="Google Shape;2210;p21"/>
            <p:cNvSpPr/>
            <p:nvPr/>
          </p:nvSpPr>
          <p:spPr>
            <a:xfrm>
              <a:off x="9254489" y="2805112"/>
              <a:ext cx="190426" cy="929640"/>
            </a:xfrm>
            <a:custGeom>
              <a:avLst/>
              <a:gdLst/>
              <a:ahLst/>
              <a:cxnLst/>
              <a:rect l="l" t="t" r="r" b="b"/>
              <a:pathLst>
                <a:path w="190426" h="929640" extrusionOk="0">
                  <a:moveTo>
                    <a:pt x="52388" y="876300"/>
                  </a:moveTo>
                  <a:cubicBezTo>
                    <a:pt x="46673" y="773430"/>
                    <a:pt x="40958" y="670560"/>
                    <a:pt x="35243" y="568643"/>
                  </a:cubicBezTo>
                  <a:cubicBezTo>
                    <a:pt x="28575" y="451485"/>
                    <a:pt x="20955" y="334328"/>
                    <a:pt x="13335" y="218122"/>
                  </a:cubicBezTo>
                  <a:cubicBezTo>
                    <a:pt x="9525" y="154305"/>
                    <a:pt x="3810" y="90488"/>
                    <a:pt x="0" y="25717"/>
                  </a:cubicBezTo>
                  <a:cubicBezTo>
                    <a:pt x="0" y="19050"/>
                    <a:pt x="0" y="12383"/>
                    <a:pt x="0" y="0"/>
                  </a:cubicBezTo>
                  <a:cubicBezTo>
                    <a:pt x="31433" y="3810"/>
                    <a:pt x="61913" y="8572"/>
                    <a:pt x="91440" y="12383"/>
                  </a:cubicBezTo>
                  <a:cubicBezTo>
                    <a:pt x="104775" y="14288"/>
                    <a:pt x="117158" y="13335"/>
                    <a:pt x="130493" y="14288"/>
                  </a:cubicBezTo>
                  <a:cubicBezTo>
                    <a:pt x="139065" y="16192"/>
                    <a:pt x="146685" y="19050"/>
                    <a:pt x="153353" y="20955"/>
                  </a:cubicBezTo>
                  <a:cubicBezTo>
                    <a:pt x="152400" y="29528"/>
                    <a:pt x="149543" y="37147"/>
                    <a:pt x="149543" y="44767"/>
                  </a:cubicBezTo>
                  <a:cubicBezTo>
                    <a:pt x="150495" y="61913"/>
                    <a:pt x="155258" y="78105"/>
                    <a:pt x="156210" y="95250"/>
                  </a:cubicBezTo>
                  <a:cubicBezTo>
                    <a:pt x="159068" y="132397"/>
                    <a:pt x="161925" y="168592"/>
                    <a:pt x="163830" y="205740"/>
                  </a:cubicBezTo>
                  <a:cubicBezTo>
                    <a:pt x="164783" y="227647"/>
                    <a:pt x="163830" y="249555"/>
                    <a:pt x="163830" y="271463"/>
                  </a:cubicBezTo>
                  <a:cubicBezTo>
                    <a:pt x="163830" y="277178"/>
                    <a:pt x="165735" y="281940"/>
                    <a:pt x="165735" y="287655"/>
                  </a:cubicBezTo>
                  <a:cubicBezTo>
                    <a:pt x="165735" y="300038"/>
                    <a:pt x="166688" y="313372"/>
                    <a:pt x="165735" y="325755"/>
                  </a:cubicBezTo>
                  <a:cubicBezTo>
                    <a:pt x="163830" y="344805"/>
                    <a:pt x="155258" y="364808"/>
                    <a:pt x="159068" y="382905"/>
                  </a:cubicBezTo>
                  <a:cubicBezTo>
                    <a:pt x="161925" y="398145"/>
                    <a:pt x="163830" y="411480"/>
                    <a:pt x="159068" y="426720"/>
                  </a:cubicBezTo>
                  <a:cubicBezTo>
                    <a:pt x="155258" y="438150"/>
                    <a:pt x="146685" y="455295"/>
                    <a:pt x="167640" y="462915"/>
                  </a:cubicBezTo>
                  <a:cubicBezTo>
                    <a:pt x="169545" y="463867"/>
                    <a:pt x="170498" y="467678"/>
                    <a:pt x="171450" y="470535"/>
                  </a:cubicBezTo>
                  <a:cubicBezTo>
                    <a:pt x="176213" y="507683"/>
                    <a:pt x="180975" y="543878"/>
                    <a:pt x="186690" y="581025"/>
                  </a:cubicBezTo>
                  <a:cubicBezTo>
                    <a:pt x="193358" y="627697"/>
                    <a:pt x="191453" y="673418"/>
                    <a:pt x="178118" y="718185"/>
                  </a:cubicBezTo>
                  <a:cubicBezTo>
                    <a:pt x="175260" y="727710"/>
                    <a:pt x="174308" y="739140"/>
                    <a:pt x="159068" y="740093"/>
                  </a:cubicBezTo>
                  <a:cubicBezTo>
                    <a:pt x="155258" y="740093"/>
                    <a:pt x="149543" y="748665"/>
                    <a:pt x="148590" y="753428"/>
                  </a:cubicBezTo>
                  <a:cubicBezTo>
                    <a:pt x="145733" y="768668"/>
                    <a:pt x="143828" y="784860"/>
                    <a:pt x="141923" y="800100"/>
                  </a:cubicBezTo>
                  <a:cubicBezTo>
                    <a:pt x="139065" y="821055"/>
                    <a:pt x="133350" y="842963"/>
                    <a:pt x="135255" y="863918"/>
                  </a:cubicBezTo>
                  <a:cubicBezTo>
                    <a:pt x="137160" y="888683"/>
                    <a:pt x="103823" y="895350"/>
                    <a:pt x="110490" y="920115"/>
                  </a:cubicBezTo>
                  <a:cubicBezTo>
                    <a:pt x="110490" y="921068"/>
                    <a:pt x="107633" y="923925"/>
                    <a:pt x="104775" y="924878"/>
                  </a:cubicBezTo>
                  <a:cubicBezTo>
                    <a:pt x="90488" y="926783"/>
                    <a:pt x="76200" y="927735"/>
                    <a:pt x="60008" y="929640"/>
                  </a:cubicBezTo>
                  <a:cubicBezTo>
                    <a:pt x="60008" y="919163"/>
                    <a:pt x="60960" y="911543"/>
                    <a:pt x="60008" y="903922"/>
                  </a:cubicBezTo>
                  <a:cubicBezTo>
                    <a:pt x="58103" y="894397"/>
                    <a:pt x="55245" y="884872"/>
                    <a:pt x="52388" y="876300"/>
                  </a:cubicBezTo>
                  <a:close/>
                </a:path>
              </a:pathLst>
            </a:custGeom>
            <a:solidFill>
              <a:srgbClr val="315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1" name="Google Shape;2211;p21"/>
            <p:cNvSpPr/>
            <p:nvPr/>
          </p:nvSpPr>
          <p:spPr>
            <a:xfrm>
              <a:off x="9306877" y="2817234"/>
              <a:ext cx="215265" cy="994907"/>
            </a:xfrm>
            <a:custGeom>
              <a:avLst/>
              <a:gdLst/>
              <a:ahLst/>
              <a:cxnLst/>
              <a:rect l="l" t="t" r="r" b="b"/>
              <a:pathLst>
                <a:path w="215265" h="994907" extrusionOk="0">
                  <a:moveTo>
                    <a:pt x="0" y="864177"/>
                  </a:moveTo>
                  <a:cubicBezTo>
                    <a:pt x="1905" y="873702"/>
                    <a:pt x="5715" y="882275"/>
                    <a:pt x="6668" y="891800"/>
                  </a:cubicBezTo>
                  <a:cubicBezTo>
                    <a:pt x="7620" y="899420"/>
                    <a:pt x="6668" y="906087"/>
                    <a:pt x="6668" y="917517"/>
                  </a:cubicBezTo>
                  <a:cubicBezTo>
                    <a:pt x="22860" y="915612"/>
                    <a:pt x="37148" y="914660"/>
                    <a:pt x="51435" y="912755"/>
                  </a:cubicBezTo>
                  <a:cubicBezTo>
                    <a:pt x="53340" y="912755"/>
                    <a:pt x="57150" y="908945"/>
                    <a:pt x="57150" y="907992"/>
                  </a:cubicBezTo>
                  <a:cubicBezTo>
                    <a:pt x="51435" y="883227"/>
                    <a:pt x="83820" y="876560"/>
                    <a:pt x="81915" y="851795"/>
                  </a:cubicBezTo>
                  <a:cubicBezTo>
                    <a:pt x="80963" y="830840"/>
                    <a:pt x="85725" y="808932"/>
                    <a:pt x="88583" y="787977"/>
                  </a:cubicBezTo>
                  <a:cubicBezTo>
                    <a:pt x="90488" y="772737"/>
                    <a:pt x="91440" y="756545"/>
                    <a:pt x="95250" y="741305"/>
                  </a:cubicBezTo>
                  <a:cubicBezTo>
                    <a:pt x="96203" y="736542"/>
                    <a:pt x="101918" y="727970"/>
                    <a:pt x="105728" y="727970"/>
                  </a:cubicBezTo>
                  <a:cubicBezTo>
                    <a:pt x="120968" y="727970"/>
                    <a:pt x="121920" y="716540"/>
                    <a:pt x="124778" y="706062"/>
                  </a:cubicBezTo>
                  <a:cubicBezTo>
                    <a:pt x="138113" y="661295"/>
                    <a:pt x="140018" y="615575"/>
                    <a:pt x="133350" y="568902"/>
                  </a:cubicBezTo>
                  <a:cubicBezTo>
                    <a:pt x="127635" y="531755"/>
                    <a:pt x="123825" y="495560"/>
                    <a:pt x="118110" y="458412"/>
                  </a:cubicBezTo>
                  <a:cubicBezTo>
                    <a:pt x="118110" y="455555"/>
                    <a:pt x="116205" y="450792"/>
                    <a:pt x="114300" y="450792"/>
                  </a:cubicBezTo>
                  <a:cubicBezTo>
                    <a:pt x="93345" y="443172"/>
                    <a:pt x="101918" y="426027"/>
                    <a:pt x="105728" y="414597"/>
                  </a:cubicBezTo>
                  <a:cubicBezTo>
                    <a:pt x="111443" y="398405"/>
                    <a:pt x="108585" y="386022"/>
                    <a:pt x="105728" y="370782"/>
                  </a:cubicBezTo>
                  <a:cubicBezTo>
                    <a:pt x="102870" y="352685"/>
                    <a:pt x="110490" y="332682"/>
                    <a:pt x="112395" y="313632"/>
                  </a:cubicBezTo>
                  <a:cubicBezTo>
                    <a:pt x="113348" y="301250"/>
                    <a:pt x="112395" y="287915"/>
                    <a:pt x="112395" y="275532"/>
                  </a:cubicBezTo>
                  <a:cubicBezTo>
                    <a:pt x="112395" y="269817"/>
                    <a:pt x="110490" y="265055"/>
                    <a:pt x="110490" y="259340"/>
                  </a:cubicBezTo>
                  <a:cubicBezTo>
                    <a:pt x="110490" y="237432"/>
                    <a:pt x="111443" y="215525"/>
                    <a:pt x="110490" y="193617"/>
                  </a:cubicBezTo>
                  <a:cubicBezTo>
                    <a:pt x="108585" y="156470"/>
                    <a:pt x="105728" y="120275"/>
                    <a:pt x="102870" y="83127"/>
                  </a:cubicBezTo>
                  <a:cubicBezTo>
                    <a:pt x="100965" y="65982"/>
                    <a:pt x="97155" y="49790"/>
                    <a:pt x="96203" y="32645"/>
                  </a:cubicBezTo>
                  <a:cubicBezTo>
                    <a:pt x="95250" y="25025"/>
                    <a:pt x="98108" y="17405"/>
                    <a:pt x="100013" y="8832"/>
                  </a:cubicBezTo>
                  <a:cubicBezTo>
                    <a:pt x="93345" y="6927"/>
                    <a:pt x="84773" y="5022"/>
                    <a:pt x="77153" y="2165"/>
                  </a:cubicBezTo>
                  <a:cubicBezTo>
                    <a:pt x="84773" y="1212"/>
                    <a:pt x="92393" y="-693"/>
                    <a:pt x="100013" y="260"/>
                  </a:cubicBezTo>
                  <a:cubicBezTo>
                    <a:pt x="115253" y="2165"/>
                    <a:pt x="130493" y="5022"/>
                    <a:pt x="146685" y="7880"/>
                  </a:cubicBezTo>
                  <a:cubicBezTo>
                    <a:pt x="147638" y="8832"/>
                    <a:pt x="148590" y="10737"/>
                    <a:pt x="148590" y="12642"/>
                  </a:cubicBezTo>
                  <a:cubicBezTo>
                    <a:pt x="151448" y="63125"/>
                    <a:pt x="154305" y="114560"/>
                    <a:pt x="157163" y="165042"/>
                  </a:cubicBezTo>
                  <a:cubicBezTo>
                    <a:pt x="163830" y="253625"/>
                    <a:pt x="170498" y="342207"/>
                    <a:pt x="177165" y="431742"/>
                  </a:cubicBezTo>
                  <a:cubicBezTo>
                    <a:pt x="180975" y="479367"/>
                    <a:pt x="182880" y="527945"/>
                    <a:pt x="185738" y="575570"/>
                  </a:cubicBezTo>
                  <a:cubicBezTo>
                    <a:pt x="188595" y="630815"/>
                    <a:pt x="190500" y="685107"/>
                    <a:pt x="194310" y="740352"/>
                  </a:cubicBezTo>
                  <a:cubicBezTo>
                    <a:pt x="199073" y="810837"/>
                    <a:pt x="203835" y="881322"/>
                    <a:pt x="208598" y="952760"/>
                  </a:cubicBezTo>
                  <a:cubicBezTo>
                    <a:pt x="209550" y="966095"/>
                    <a:pt x="212408" y="978477"/>
                    <a:pt x="215265" y="994670"/>
                  </a:cubicBezTo>
                  <a:cubicBezTo>
                    <a:pt x="193358" y="994670"/>
                    <a:pt x="172403" y="994670"/>
                    <a:pt x="151448" y="994670"/>
                  </a:cubicBezTo>
                  <a:cubicBezTo>
                    <a:pt x="124778" y="994670"/>
                    <a:pt x="98108" y="994670"/>
                    <a:pt x="71438" y="994670"/>
                  </a:cubicBezTo>
                  <a:cubicBezTo>
                    <a:pt x="54293" y="994670"/>
                    <a:pt x="36195" y="995622"/>
                    <a:pt x="19050" y="993717"/>
                  </a:cubicBezTo>
                  <a:cubicBezTo>
                    <a:pt x="14288" y="993717"/>
                    <a:pt x="6668" y="988002"/>
                    <a:pt x="6668" y="984192"/>
                  </a:cubicBezTo>
                  <a:cubicBezTo>
                    <a:pt x="4763" y="942282"/>
                    <a:pt x="2858" y="903230"/>
                    <a:pt x="0" y="864177"/>
                  </a:cubicBezTo>
                  <a:close/>
                </a:path>
              </a:pathLst>
            </a:custGeom>
            <a:solidFill>
              <a:srgbClr val="272D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2" name="Google Shape;2212;p21"/>
            <p:cNvSpPr/>
            <p:nvPr/>
          </p:nvSpPr>
          <p:spPr>
            <a:xfrm>
              <a:off x="9530714" y="3382327"/>
              <a:ext cx="15663" cy="161925"/>
            </a:xfrm>
            <a:custGeom>
              <a:avLst/>
              <a:gdLst/>
              <a:ahLst/>
              <a:cxnLst/>
              <a:rect l="l" t="t" r="r" b="b"/>
              <a:pathLst>
                <a:path w="15663" h="161925" extrusionOk="0">
                  <a:moveTo>
                    <a:pt x="0" y="44767"/>
                  </a:moveTo>
                  <a:cubicBezTo>
                    <a:pt x="2858" y="29527"/>
                    <a:pt x="6668" y="14288"/>
                    <a:pt x="9525" y="0"/>
                  </a:cubicBezTo>
                  <a:cubicBezTo>
                    <a:pt x="10478" y="0"/>
                    <a:pt x="10478" y="0"/>
                    <a:pt x="11430" y="0"/>
                  </a:cubicBezTo>
                  <a:cubicBezTo>
                    <a:pt x="11430" y="6667"/>
                    <a:pt x="10478" y="13335"/>
                    <a:pt x="10478" y="20002"/>
                  </a:cubicBezTo>
                  <a:cubicBezTo>
                    <a:pt x="9525" y="30480"/>
                    <a:pt x="953" y="41910"/>
                    <a:pt x="15240" y="50482"/>
                  </a:cubicBezTo>
                  <a:cubicBezTo>
                    <a:pt x="16193" y="50482"/>
                    <a:pt x="15240" y="54292"/>
                    <a:pt x="15240" y="56197"/>
                  </a:cubicBezTo>
                  <a:cubicBezTo>
                    <a:pt x="15240" y="86677"/>
                    <a:pt x="15240" y="117157"/>
                    <a:pt x="15240" y="148590"/>
                  </a:cubicBezTo>
                  <a:cubicBezTo>
                    <a:pt x="15240" y="153352"/>
                    <a:pt x="10478" y="157163"/>
                    <a:pt x="8573" y="161925"/>
                  </a:cubicBezTo>
                  <a:cubicBezTo>
                    <a:pt x="5715" y="121920"/>
                    <a:pt x="2858" y="82867"/>
                    <a:pt x="0" y="44767"/>
                  </a:cubicBezTo>
                  <a:close/>
                </a:path>
              </a:pathLst>
            </a:custGeom>
            <a:solidFill>
              <a:srgbClr val="B5B6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3" name="Google Shape;2213;p21"/>
            <p:cNvSpPr/>
            <p:nvPr/>
          </p:nvSpPr>
          <p:spPr>
            <a:xfrm>
              <a:off x="9539287" y="3549966"/>
              <a:ext cx="14287" cy="84772"/>
            </a:xfrm>
            <a:custGeom>
              <a:avLst/>
              <a:gdLst/>
              <a:ahLst/>
              <a:cxnLst/>
              <a:rect l="l" t="t" r="r" b="b"/>
              <a:pathLst>
                <a:path w="14287" h="84772" extrusionOk="0">
                  <a:moveTo>
                    <a:pt x="0" y="0"/>
                  </a:moveTo>
                  <a:cubicBezTo>
                    <a:pt x="3810" y="2858"/>
                    <a:pt x="9525" y="5715"/>
                    <a:pt x="10477" y="9525"/>
                  </a:cubicBezTo>
                  <a:cubicBezTo>
                    <a:pt x="12382" y="30480"/>
                    <a:pt x="14288" y="51435"/>
                    <a:pt x="14288" y="72390"/>
                  </a:cubicBezTo>
                  <a:cubicBezTo>
                    <a:pt x="14288" y="76200"/>
                    <a:pt x="8573" y="80963"/>
                    <a:pt x="5715" y="84773"/>
                  </a:cubicBezTo>
                  <a:cubicBezTo>
                    <a:pt x="5715" y="82867"/>
                    <a:pt x="5715" y="80963"/>
                    <a:pt x="5715" y="79058"/>
                  </a:cubicBezTo>
                  <a:cubicBezTo>
                    <a:pt x="14288" y="69533"/>
                    <a:pt x="14288" y="59055"/>
                    <a:pt x="5715" y="49530"/>
                  </a:cubicBezTo>
                  <a:cubicBezTo>
                    <a:pt x="3810" y="34290"/>
                    <a:pt x="1905" y="17145"/>
                    <a:pt x="0" y="0"/>
                  </a:cubicBezTo>
                  <a:close/>
                </a:path>
              </a:pathLst>
            </a:custGeom>
            <a:solidFill>
              <a:srgbClr val="B5B6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4" name="Google Shape;2214;p21"/>
            <p:cNvSpPr/>
            <p:nvPr/>
          </p:nvSpPr>
          <p:spPr>
            <a:xfrm>
              <a:off x="9518332" y="3250882"/>
              <a:ext cx="9914" cy="29527"/>
            </a:xfrm>
            <a:custGeom>
              <a:avLst/>
              <a:gdLst/>
              <a:ahLst/>
              <a:cxnLst/>
              <a:rect l="l" t="t" r="r" b="b"/>
              <a:pathLst>
                <a:path w="9914" h="29527" extrusionOk="0">
                  <a:moveTo>
                    <a:pt x="0" y="0"/>
                  </a:moveTo>
                  <a:cubicBezTo>
                    <a:pt x="12382" y="6667"/>
                    <a:pt x="13335" y="17145"/>
                    <a:pt x="1905" y="29527"/>
                  </a:cubicBezTo>
                  <a:cubicBezTo>
                    <a:pt x="1905" y="20002"/>
                    <a:pt x="953" y="9525"/>
                    <a:pt x="0" y="0"/>
                  </a:cubicBezTo>
                  <a:close/>
                </a:path>
              </a:pathLst>
            </a:custGeom>
            <a:solidFill>
              <a:srgbClr val="B5B6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5" name="Google Shape;2215;p21"/>
            <p:cNvSpPr/>
            <p:nvPr/>
          </p:nvSpPr>
          <p:spPr>
            <a:xfrm>
              <a:off x="9515475" y="3208971"/>
              <a:ext cx="9409" cy="26670"/>
            </a:xfrm>
            <a:custGeom>
              <a:avLst/>
              <a:gdLst/>
              <a:ahLst/>
              <a:cxnLst/>
              <a:rect l="l" t="t" r="r" b="b"/>
              <a:pathLst>
                <a:path w="9409" h="26670" extrusionOk="0">
                  <a:moveTo>
                    <a:pt x="0" y="0"/>
                  </a:moveTo>
                  <a:cubicBezTo>
                    <a:pt x="13335" y="8573"/>
                    <a:pt x="11430" y="17145"/>
                    <a:pt x="952" y="26670"/>
                  </a:cubicBezTo>
                  <a:cubicBezTo>
                    <a:pt x="952" y="17145"/>
                    <a:pt x="952" y="8573"/>
                    <a:pt x="0" y="0"/>
                  </a:cubicBezTo>
                  <a:close/>
                </a:path>
              </a:pathLst>
            </a:custGeom>
            <a:solidFill>
              <a:srgbClr val="B5B6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6" name="Google Shape;2216;p21"/>
            <p:cNvSpPr/>
            <p:nvPr/>
          </p:nvSpPr>
          <p:spPr>
            <a:xfrm>
              <a:off x="9525952" y="3363277"/>
              <a:ext cx="9540" cy="25717"/>
            </a:xfrm>
            <a:custGeom>
              <a:avLst/>
              <a:gdLst/>
              <a:ahLst/>
              <a:cxnLst/>
              <a:rect l="l" t="t" r="r" b="b"/>
              <a:pathLst>
                <a:path w="9540" h="25717" extrusionOk="0">
                  <a:moveTo>
                    <a:pt x="0" y="0"/>
                  </a:moveTo>
                  <a:cubicBezTo>
                    <a:pt x="12383" y="6667"/>
                    <a:pt x="12383" y="14288"/>
                    <a:pt x="1905" y="25717"/>
                  </a:cubicBezTo>
                  <a:cubicBezTo>
                    <a:pt x="953" y="17145"/>
                    <a:pt x="953" y="8572"/>
                    <a:pt x="0" y="0"/>
                  </a:cubicBezTo>
                  <a:close/>
                </a:path>
              </a:pathLst>
            </a:custGeom>
            <a:solidFill>
              <a:srgbClr val="B5B6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7" name="Google Shape;2217;p21"/>
            <p:cNvSpPr/>
            <p:nvPr/>
          </p:nvSpPr>
          <p:spPr>
            <a:xfrm>
              <a:off x="9521189" y="3298507"/>
              <a:ext cx="12382" cy="11429"/>
            </a:xfrm>
            <a:custGeom>
              <a:avLst/>
              <a:gdLst/>
              <a:ahLst/>
              <a:cxnLst/>
              <a:rect l="l" t="t" r="r" b="b"/>
              <a:pathLst>
                <a:path w="12382" h="11429" extrusionOk="0">
                  <a:moveTo>
                    <a:pt x="0" y="0"/>
                  </a:moveTo>
                  <a:cubicBezTo>
                    <a:pt x="3810" y="1905"/>
                    <a:pt x="8573" y="3810"/>
                    <a:pt x="12383" y="6667"/>
                  </a:cubicBezTo>
                  <a:cubicBezTo>
                    <a:pt x="8573" y="8572"/>
                    <a:pt x="4763" y="9525"/>
                    <a:pt x="953" y="11430"/>
                  </a:cubicBezTo>
                  <a:cubicBezTo>
                    <a:pt x="953" y="7620"/>
                    <a:pt x="953" y="3810"/>
                    <a:pt x="0" y="0"/>
                  </a:cubicBezTo>
                  <a:close/>
                </a:path>
              </a:pathLst>
            </a:custGeom>
            <a:solidFill>
              <a:srgbClr val="B5B6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8" name="Google Shape;2218;p21"/>
            <p:cNvSpPr/>
            <p:nvPr/>
          </p:nvSpPr>
          <p:spPr>
            <a:xfrm>
              <a:off x="9523094" y="3317557"/>
              <a:ext cx="7619" cy="14287"/>
            </a:xfrm>
            <a:custGeom>
              <a:avLst/>
              <a:gdLst/>
              <a:ahLst/>
              <a:cxnLst/>
              <a:rect l="l" t="t" r="r" b="b"/>
              <a:pathLst>
                <a:path w="7619" h="14287" extrusionOk="0">
                  <a:moveTo>
                    <a:pt x="0" y="0"/>
                  </a:moveTo>
                  <a:cubicBezTo>
                    <a:pt x="2857" y="1905"/>
                    <a:pt x="7620" y="4763"/>
                    <a:pt x="7620" y="5715"/>
                  </a:cubicBezTo>
                  <a:cubicBezTo>
                    <a:pt x="6668" y="8572"/>
                    <a:pt x="3810" y="11430"/>
                    <a:pt x="953" y="14288"/>
                  </a:cubicBezTo>
                  <a:cubicBezTo>
                    <a:pt x="953" y="10477"/>
                    <a:pt x="0" y="5715"/>
                    <a:pt x="0" y="0"/>
                  </a:cubicBezTo>
                  <a:close/>
                </a:path>
              </a:pathLst>
            </a:custGeom>
            <a:solidFill>
              <a:srgbClr val="B5B6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9" name="Google Shape;2219;p21"/>
            <p:cNvSpPr/>
            <p:nvPr/>
          </p:nvSpPr>
          <p:spPr>
            <a:xfrm>
              <a:off x="9544050" y="3601402"/>
              <a:ext cx="7143" cy="29527"/>
            </a:xfrm>
            <a:custGeom>
              <a:avLst/>
              <a:gdLst/>
              <a:ahLst/>
              <a:cxnLst/>
              <a:rect l="l" t="t" r="r" b="b"/>
              <a:pathLst>
                <a:path w="7143" h="29527" extrusionOk="0">
                  <a:moveTo>
                    <a:pt x="0" y="0"/>
                  </a:moveTo>
                  <a:cubicBezTo>
                    <a:pt x="9525" y="9525"/>
                    <a:pt x="9525" y="20002"/>
                    <a:pt x="0" y="29527"/>
                  </a:cubicBezTo>
                  <a:cubicBezTo>
                    <a:pt x="0" y="19050"/>
                    <a:pt x="0" y="9525"/>
                    <a:pt x="0" y="0"/>
                  </a:cubicBezTo>
                  <a:close/>
                </a:path>
              </a:pathLst>
            </a:custGeom>
            <a:solidFill>
              <a:srgbClr val="CFD1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0" name="Google Shape;2220;p21"/>
            <p:cNvSpPr/>
            <p:nvPr/>
          </p:nvSpPr>
          <p:spPr>
            <a:xfrm>
              <a:off x="8953500" y="2998601"/>
              <a:ext cx="225527" cy="766406"/>
            </a:xfrm>
            <a:custGeom>
              <a:avLst/>
              <a:gdLst/>
              <a:ahLst/>
              <a:cxnLst/>
              <a:rect l="l" t="t" r="r" b="b"/>
              <a:pathLst>
                <a:path w="225527" h="766406" extrusionOk="0">
                  <a:moveTo>
                    <a:pt x="179070" y="55113"/>
                  </a:moveTo>
                  <a:cubicBezTo>
                    <a:pt x="181927" y="93213"/>
                    <a:pt x="184785" y="132266"/>
                    <a:pt x="187643" y="170366"/>
                  </a:cubicBezTo>
                  <a:cubicBezTo>
                    <a:pt x="193357" y="259901"/>
                    <a:pt x="198120" y="349436"/>
                    <a:pt x="203835" y="439923"/>
                  </a:cubicBezTo>
                  <a:cubicBezTo>
                    <a:pt x="210502" y="540888"/>
                    <a:pt x="218123" y="641853"/>
                    <a:pt x="224790" y="741866"/>
                  </a:cubicBezTo>
                  <a:cubicBezTo>
                    <a:pt x="226695" y="767583"/>
                    <a:pt x="226695" y="767583"/>
                    <a:pt x="201930" y="765678"/>
                  </a:cubicBezTo>
                  <a:cubicBezTo>
                    <a:pt x="135255" y="760916"/>
                    <a:pt x="68580" y="757106"/>
                    <a:pt x="0" y="753296"/>
                  </a:cubicBezTo>
                  <a:cubicBezTo>
                    <a:pt x="0" y="726626"/>
                    <a:pt x="0" y="700908"/>
                    <a:pt x="0" y="675191"/>
                  </a:cubicBezTo>
                  <a:cubicBezTo>
                    <a:pt x="10477" y="668523"/>
                    <a:pt x="17145" y="671381"/>
                    <a:pt x="20955" y="681858"/>
                  </a:cubicBezTo>
                  <a:cubicBezTo>
                    <a:pt x="22860" y="687573"/>
                    <a:pt x="26670" y="691383"/>
                    <a:pt x="30480" y="697098"/>
                  </a:cubicBezTo>
                  <a:cubicBezTo>
                    <a:pt x="55245" y="706623"/>
                    <a:pt x="76200" y="692336"/>
                    <a:pt x="70485" y="665666"/>
                  </a:cubicBezTo>
                  <a:cubicBezTo>
                    <a:pt x="65723" y="644711"/>
                    <a:pt x="80010" y="632328"/>
                    <a:pt x="83820" y="615183"/>
                  </a:cubicBezTo>
                  <a:cubicBezTo>
                    <a:pt x="90488" y="618041"/>
                    <a:pt x="96202" y="622803"/>
                    <a:pt x="100965" y="621851"/>
                  </a:cubicBezTo>
                  <a:cubicBezTo>
                    <a:pt x="111443" y="619946"/>
                    <a:pt x="127635" y="618041"/>
                    <a:pt x="129540" y="611373"/>
                  </a:cubicBezTo>
                  <a:cubicBezTo>
                    <a:pt x="137160" y="595181"/>
                    <a:pt x="141923" y="575178"/>
                    <a:pt x="140970" y="557081"/>
                  </a:cubicBezTo>
                  <a:cubicBezTo>
                    <a:pt x="139065" y="532316"/>
                    <a:pt x="140970" y="509456"/>
                    <a:pt x="150495" y="486596"/>
                  </a:cubicBezTo>
                  <a:cubicBezTo>
                    <a:pt x="154305" y="476118"/>
                    <a:pt x="153352" y="463736"/>
                    <a:pt x="155257" y="448496"/>
                  </a:cubicBezTo>
                  <a:cubicBezTo>
                    <a:pt x="144780" y="452306"/>
                    <a:pt x="140018" y="455163"/>
                    <a:pt x="131445" y="458021"/>
                  </a:cubicBezTo>
                  <a:cubicBezTo>
                    <a:pt x="137160" y="434208"/>
                    <a:pt x="141923" y="413253"/>
                    <a:pt x="147638" y="387536"/>
                  </a:cubicBezTo>
                  <a:cubicBezTo>
                    <a:pt x="137160" y="395156"/>
                    <a:pt x="132398" y="398013"/>
                    <a:pt x="124777" y="403728"/>
                  </a:cubicBezTo>
                  <a:cubicBezTo>
                    <a:pt x="124777" y="378963"/>
                    <a:pt x="132398" y="360866"/>
                    <a:pt x="140018" y="341816"/>
                  </a:cubicBezTo>
                  <a:cubicBezTo>
                    <a:pt x="143827" y="332291"/>
                    <a:pt x="148590" y="315146"/>
                    <a:pt x="143827" y="311336"/>
                  </a:cubicBezTo>
                  <a:cubicBezTo>
                    <a:pt x="131445" y="299906"/>
                    <a:pt x="137160" y="288476"/>
                    <a:pt x="137160" y="276093"/>
                  </a:cubicBezTo>
                  <a:cubicBezTo>
                    <a:pt x="138113" y="251328"/>
                    <a:pt x="148590" y="222753"/>
                    <a:pt x="116205" y="207513"/>
                  </a:cubicBezTo>
                  <a:cubicBezTo>
                    <a:pt x="114300" y="206561"/>
                    <a:pt x="112395" y="202751"/>
                    <a:pt x="112395" y="199893"/>
                  </a:cubicBezTo>
                  <a:cubicBezTo>
                    <a:pt x="111443" y="184653"/>
                    <a:pt x="105727" y="170366"/>
                    <a:pt x="120015" y="157031"/>
                  </a:cubicBezTo>
                  <a:cubicBezTo>
                    <a:pt x="125730" y="151316"/>
                    <a:pt x="128588" y="141791"/>
                    <a:pt x="132398" y="134171"/>
                  </a:cubicBezTo>
                  <a:cubicBezTo>
                    <a:pt x="135255" y="126551"/>
                    <a:pt x="138113" y="120836"/>
                    <a:pt x="127635" y="116073"/>
                  </a:cubicBezTo>
                  <a:cubicBezTo>
                    <a:pt x="121920" y="114168"/>
                    <a:pt x="118110" y="103691"/>
                    <a:pt x="117157" y="97023"/>
                  </a:cubicBezTo>
                  <a:cubicBezTo>
                    <a:pt x="115252" y="78926"/>
                    <a:pt x="116205" y="59876"/>
                    <a:pt x="116205" y="41778"/>
                  </a:cubicBezTo>
                  <a:cubicBezTo>
                    <a:pt x="120015" y="31301"/>
                    <a:pt x="123825" y="21776"/>
                    <a:pt x="127635" y="11298"/>
                  </a:cubicBezTo>
                  <a:cubicBezTo>
                    <a:pt x="137160" y="7488"/>
                    <a:pt x="150495" y="-2989"/>
                    <a:pt x="156210" y="821"/>
                  </a:cubicBezTo>
                  <a:cubicBezTo>
                    <a:pt x="163830" y="4631"/>
                    <a:pt x="167640" y="18918"/>
                    <a:pt x="172402" y="29396"/>
                  </a:cubicBezTo>
                  <a:cubicBezTo>
                    <a:pt x="176213" y="37016"/>
                    <a:pt x="177165" y="46541"/>
                    <a:pt x="179070" y="55113"/>
                  </a:cubicBezTo>
                  <a:close/>
                </a:path>
              </a:pathLst>
            </a:custGeom>
            <a:solidFill>
              <a:srgbClr val="315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1" name="Google Shape;2221;p21"/>
            <p:cNvSpPr/>
            <p:nvPr/>
          </p:nvSpPr>
          <p:spPr>
            <a:xfrm>
              <a:off x="8949689" y="2988347"/>
              <a:ext cx="131445" cy="630622"/>
            </a:xfrm>
            <a:custGeom>
              <a:avLst/>
              <a:gdLst/>
              <a:ahLst/>
              <a:cxnLst/>
              <a:rect l="l" t="t" r="r" b="b"/>
              <a:pathLst>
                <a:path w="131445" h="630622" extrusionOk="0">
                  <a:moveTo>
                    <a:pt x="131445" y="21552"/>
                  </a:moveTo>
                  <a:cubicBezTo>
                    <a:pt x="127635" y="32029"/>
                    <a:pt x="123825" y="41554"/>
                    <a:pt x="120015" y="52032"/>
                  </a:cubicBezTo>
                  <a:cubicBezTo>
                    <a:pt x="115253" y="52032"/>
                    <a:pt x="110490" y="52032"/>
                    <a:pt x="105728" y="52032"/>
                  </a:cubicBezTo>
                  <a:cubicBezTo>
                    <a:pt x="104775" y="51079"/>
                    <a:pt x="103823" y="50127"/>
                    <a:pt x="101918" y="49174"/>
                  </a:cubicBezTo>
                  <a:cubicBezTo>
                    <a:pt x="97155" y="48222"/>
                    <a:pt x="91440" y="46317"/>
                    <a:pt x="86678" y="45364"/>
                  </a:cubicBezTo>
                  <a:cubicBezTo>
                    <a:pt x="72390" y="37744"/>
                    <a:pt x="57150" y="38697"/>
                    <a:pt x="47625" y="51079"/>
                  </a:cubicBezTo>
                  <a:cubicBezTo>
                    <a:pt x="38100" y="64414"/>
                    <a:pt x="33338" y="81559"/>
                    <a:pt x="27623" y="96799"/>
                  </a:cubicBezTo>
                  <a:cubicBezTo>
                    <a:pt x="26670" y="98704"/>
                    <a:pt x="31433" y="101562"/>
                    <a:pt x="32385" y="104419"/>
                  </a:cubicBezTo>
                  <a:cubicBezTo>
                    <a:pt x="37148" y="122517"/>
                    <a:pt x="43815" y="139662"/>
                    <a:pt x="46673" y="158712"/>
                  </a:cubicBezTo>
                  <a:cubicBezTo>
                    <a:pt x="51435" y="193002"/>
                    <a:pt x="43815" y="227292"/>
                    <a:pt x="48578" y="261582"/>
                  </a:cubicBezTo>
                  <a:cubicBezTo>
                    <a:pt x="52388" y="293014"/>
                    <a:pt x="48578" y="324447"/>
                    <a:pt x="49530" y="355879"/>
                  </a:cubicBezTo>
                  <a:cubicBezTo>
                    <a:pt x="50483" y="375882"/>
                    <a:pt x="61913" y="396837"/>
                    <a:pt x="41910" y="414934"/>
                  </a:cubicBezTo>
                  <a:cubicBezTo>
                    <a:pt x="40005" y="416839"/>
                    <a:pt x="40958" y="423507"/>
                    <a:pt x="40958" y="427317"/>
                  </a:cubicBezTo>
                  <a:cubicBezTo>
                    <a:pt x="40958" y="462559"/>
                    <a:pt x="40958" y="497802"/>
                    <a:pt x="40958" y="533044"/>
                  </a:cubicBezTo>
                  <a:cubicBezTo>
                    <a:pt x="40958" y="537807"/>
                    <a:pt x="40005" y="542569"/>
                    <a:pt x="41910" y="546379"/>
                  </a:cubicBezTo>
                  <a:cubicBezTo>
                    <a:pt x="60008" y="573049"/>
                    <a:pt x="35243" y="597814"/>
                    <a:pt x="40958" y="623532"/>
                  </a:cubicBezTo>
                  <a:cubicBezTo>
                    <a:pt x="40958" y="625437"/>
                    <a:pt x="36195" y="630199"/>
                    <a:pt x="33338" y="630199"/>
                  </a:cubicBezTo>
                  <a:cubicBezTo>
                    <a:pt x="22860" y="631152"/>
                    <a:pt x="13335" y="630199"/>
                    <a:pt x="2858" y="630199"/>
                  </a:cubicBezTo>
                  <a:cubicBezTo>
                    <a:pt x="2858" y="622579"/>
                    <a:pt x="2858" y="614959"/>
                    <a:pt x="2858" y="607339"/>
                  </a:cubicBezTo>
                  <a:cubicBezTo>
                    <a:pt x="2858" y="599719"/>
                    <a:pt x="2858" y="592099"/>
                    <a:pt x="2858" y="585432"/>
                  </a:cubicBezTo>
                  <a:cubicBezTo>
                    <a:pt x="2858" y="560667"/>
                    <a:pt x="2858" y="536854"/>
                    <a:pt x="2858" y="512089"/>
                  </a:cubicBezTo>
                  <a:cubicBezTo>
                    <a:pt x="1905" y="481609"/>
                    <a:pt x="1905" y="451129"/>
                    <a:pt x="953" y="420649"/>
                  </a:cubicBezTo>
                  <a:cubicBezTo>
                    <a:pt x="953" y="361594"/>
                    <a:pt x="0" y="302539"/>
                    <a:pt x="0" y="243484"/>
                  </a:cubicBezTo>
                  <a:cubicBezTo>
                    <a:pt x="3810" y="172047"/>
                    <a:pt x="6668" y="100609"/>
                    <a:pt x="11430" y="30124"/>
                  </a:cubicBezTo>
                  <a:cubicBezTo>
                    <a:pt x="12383" y="21552"/>
                    <a:pt x="19050" y="7264"/>
                    <a:pt x="24765" y="6312"/>
                  </a:cubicBezTo>
                  <a:cubicBezTo>
                    <a:pt x="45720" y="1549"/>
                    <a:pt x="67628" y="-1308"/>
                    <a:pt x="87630" y="597"/>
                  </a:cubicBezTo>
                  <a:cubicBezTo>
                    <a:pt x="102870" y="1549"/>
                    <a:pt x="117158" y="13932"/>
                    <a:pt x="131445" y="21552"/>
                  </a:cubicBezTo>
                  <a:close/>
                </a:path>
              </a:pathLst>
            </a:custGeom>
            <a:solidFill>
              <a:srgbClr val="68B8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2" name="Google Shape;2222;p21"/>
            <p:cNvSpPr/>
            <p:nvPr/>
          </p:nvSpPr>
          <p:spPr>
            <a:xfrm>
              <a:off x="8953500" y="3028187"/>
              <a:ext cx="89535" cy="669416"/>
            </a:xfrm>
            <a:custGeom>
              <a:avLst/>
              <a:gdLst/>
              <a:ahLst/>
              <a:cxnLst/>
              <a:rect l="l" t="t" r="r" b="b"/>
              <a:pathLst>
                <a:path w="89535" h="669416" extrusionOk="0">
                  <a:moveTo>
                    <a:pt x="0" y="589407"/>
                  </a:moveTo>
                  <a:cubicBezTo>
                    <a:pt x="10477" y="589407"/>
                    <a:pt x="20002" y="590359"/>
                    <a:pt x="30480" y="589407"/>
                  </a:cubicBezTo>
                  <a:cubicBezTo>
                    <a:pt x="33338" y="589407"/>
                    <a:pt x="38100" y="584645"/>
                    <a:pt x="38100" y="582740"/>
                  </a:cubicBezTo>
                  <a:cubicBezTo>
                    <a:pt x="33338" y="557022"/>
                    <a:pt x="58102" y="531304"/>
                    <a:pt x="39052" y="505587"/>
                  </a:cubicBezTo>
                  <a:cubicBezTo>
                    <a:pt x="37148" y="502729"/>
                    <a:pt x="38100" y="497015"/>
                    <a:pt x="38100" y="492252"/>
                  </a:cubicBezTo>
                  <a:cubicBezTo>
                    <a:pt x="38100" y="457009"/>
                    <a:pt x="38100" y="421767"/>
                    <a:pt x="38100" y="386524"/>
                  </a:cubicBezTo>
                  <a:cubicBezTo>
                    <a:pt x="38100" y="381762"/>
                    <a:pt x="36195" y="376047"/>
                    <a:pt x="39052" y="374142"/>
                  </a:cubicBezTo>
                  <a:cubicBezTo>
                    <a:pt x="59055" y="356045"/>
                    <a:pt x="46673" y="335090"/>
                    <a:pt x="46673" y="315087"/>
                  </a:cubicBezTo>
                  <a:cubicBezTo>
                    <a:pt x="45720" y="283654"/>
                    <a:pt x="49530" y="252222"/>
                    <a:pt x="45720" y="220790"/>
                  </a:cubicBezTo>
                  <a:cubicBezTo>
                    <a:pt x="40957" y="186499"/>
                    <a:pt x="49530" y="151257"/>
                    <a:pt x="43815" y="117920"/>
                  </a:cubicBezTo>
                  <a:cubicBezTo>
                    <a:pt x="40957" y="99822"/>
                    <a:pt x="34290" y="81724"/>
                    <a:pt x="29527" y="63627"/>
                  </a:cubicBezTo>
                  <a:cubicBezTo>
                    <a:pt x="28575" y="60770"/>
                    <a:pt x="23813" y="57912"/>
                    <a:pt x="24765" y="56007"/>
                  </a:cubicBezTo>
                  <a:cubicBezTo>
                    <a:pt x="30480" y="40767"/>
                    <a:pt x="35243" y="23622"/>
                    <a:pt x="44768" y="10287"/>
                  </a:cubicBezTo>
                  <a:cubicBezTo>
                    <a:pt x="53340" y="-1143"/>
                    <a:pt x="69532" y="-3048"/>
                    <a:pt x="83820" y="4572"/>
                  </a:cubicBezTo>
                  <a:cubicBezTo>
                    <a:pt x="78105" y="8382"/>
                    <a:pt x="72390" y="12192"/>
                    <a:pt x="66675" y="15049"/>
                  </a:cubicBezTo>
                  <a:cubicBezTo>
                    <a:pt x="45720" y="24574"/>
                    <a:pt x="41910" y="33147"/>
                    <a:pt x="51435" y="58865"/>
                  </a:cubicBezTo>
                  <a:cubicBezTo>
                    <a:pt x="60007" y="47434"/>
                    <a:pt x="67627" y="36957"/>
                    <a:pt x="77152" y="25527"/>
                  </a:cubicBezTo>
                  <a:cubicBezTo>
                    <a:pt x="82868" y="34099"/>
                    <a:pt x="86677" y="39815"/>
                    <a:pt x="89535" y="44577"/>
                  </a:cubicBezTo>
                  <a:cubicBezTo>
                    <a:pt x="82868" y="72199"/>
                    <a:pt x="43815" y="82677"/>
                    <a:pt x="57150" y="120777"/>
                  </a:cubicBezTo>
                  <a:cubicBezTo>
                    <a:pt x="66675" y="111252"/>
                    <a:pt x="75248" y="103632"/>
                    <a:pt x="82868" y="95059"/>
                  </a:cubicBezTo>
                  <a:cubicBezTo>
                    <a:pt x="84773" y="96012"/>
                    <a:pt x="85725" y="96965"/>
                    <a:pt x="87630" y="97917"/>
                  </a:cubicBezTo>
                  <a:cubicBezTo>
                    <a:pt x="86677" y="121729"/>
                    <a:pt x="85725" y="145542"/>
                    <a:pt x="83820" y="169354"/>
                  </a:cubicBezTo>
                  <a:cubicBezTo>
                    <a:pt x="83820" y="172212"/>
                    <a:pt x="80963" y="176022"/>
                    <a:pt x="79057" y="178879"/>
                  </a:cubicBezTo>
                  <a:cubicBezTo>
                    <a:pt x="68580" y="188404"/>
                    <a:pt x="62865" y="196024"/>
                    <a:pt x="81915" y="201740"/>
                  </a:cubicBezTo>
                  <a:cubicBezTo>
                    <a:pt x="83820" y="202692"/>
                    <a:pt x="87630" y="205549"/>
                    <a:pt x="87630" y="208407"/>
                  </a:cubicBezTo>
                  <a:cubicBezTo>
                    <a:pt x="87630" y="232220"/>
                    <a:pt x="91440" y="256984"/>
                    <a:pt x="76200" y="278892"/>
                  </a:cubicBezTo>
                  <a:cubicBezTo>
                    <a:pt x="67627" y="291274"/>
                    <a:pt x="64770" y="303657"/>
                    <a:pt x="71438" y="316992"/>
                  </a:cubicBezTo>
                  <a:cubicBezTo>
                    <a:pt x="80963" y="338899"/>
                    <a:pt x="72390" y="356997"/>
                    <a:pt x="62865" y="376999"/>
                  </a:cubicBezTo>
                  <a:cubicBezTo>
                    <a:pt x="58102" y="386524"/>
                    <a:pt x="54293" y="399859"/>
                    <a:pt x="58102" y="409384"/>
                  </a:cubicBezTo>
                  <a:cubicBezTo>
                    <a:pt x="66675" y="435102"/>
                    <a:pt x="66675" y="459867"/>
                    <a:pt x="56198" y="484632"/>
                  </a:cubicBezTo>
                  <a:cubicBezTo>
                    <a:pt x="52388" y="495109"/>
                    <a:pt x="56198" y="507492"/>
                    <a:pt x="56198" y="519874"/>
                  </a:cubicBezTo>
                  <a:cubicBezTo>
                    <a:pt x="56198" y="528447"/>
                    <a:pt x="57150" y="537020"/>
                    <a:pt x="56198" y="545592"/>
                  </a:cubicBezTo>
                  <a:cubicBezTo>
                    <a:pt x="50482" y="580834"/>
                    <a:pt x="44768" y="616077"/>
                    <a:pt x="39052" y="650367"/>
                  </a:cubicBezTo>
                  <a:cubicBezTo>
                    <a:pt x="38100" y="657034"/>
                    <a:pt x="34290" y="662750"/>
                    <a:pt x="31432" y="669417"/>
                  </a:cubicBezTo>
                  <a:cubicBezTo>
                    <a:pt x="28575" y="664654"/>
                    <a:pt x="24765" y="659892"/>
                    <a:pt x="21907" y="654177"/>
                  </a:cubicBezTo>
                  <a:cubicBezTo>
                    <a:pt x="17145" y="643700"/>
                    <a:pt x="10477" y="639890"/>
                    <a:pt x="952" y="647509"/>
                  </a:cubicBezTo>
                  <a:cubicBezTo>
                    <a:pt x="0" y="627507"/>
                    <a:pt x="0" y="608457"/>
                    <a:pt x="0" y="589407"/>
                  </a:cubicBezTo>
                  <a:close/>
                </a:path>
              </a:pathLst>
            </a:custGeom>
            <a:solidFill>
              <a:srgbClr val="4E9B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3" name="Google Shape;2223;p21"/>
            <p:cNvSpPr/>
            <p:nvPr/>
          </p:nvSpPr>
          <p:spPr>
            <a:xfrm>
              <a:off x="8947785" y="2965132"/>
              <a:ext cx="183832" cy="266700"/>
            </a:xfrm>
            <a:custGeom>
              <a:avLst/>
              <a:gdLst/>
              <a:ahLst/>
              <a:cxnLst/>
              <a:rect l="l" t="t" r="r" b="b"/>
              <a:pathLst>
                <a:path w="183832" h="266700" extrusionOk="0">
                  <a:moveTo>
                    <a:pt x="133350" y="44767"/>
                  </a:moveTo>
                  <a:cubicBezTo>
                    <a:pt x="119063" y="37147"/>
                    <a:pt x="104775" y="25717"/>
                    <a:pt x="89535" y="23813"/>
                  </a:cubicBezTo>
                  <a:cubicBezTo>
                    <a:pt x="68580" y="20955"/>
                    <a:pt x="46672" y="24765"/>
                    <a:pt x="26670" y="29527"/>
                  </a:cubicBezTo>
                  <a:cubicBezTo>
                    <a:pt x="20955" y="30480"/>
                    <a:pt x="13335" y="44767"/>
                    <a:pt x="13335" y="53340"/>
                  </a:cubicBezTo>
                  <a:cubicBezTo>
                    <a:pt x="8572" y="124777"/>
                    <a:pt x="5715" y="195263"/>
                    <a:pt x="1905" y="266700"/>
                  </a:cubicBezTo>
                  <a:cubicBezTo>
                    <a:pt x="952" y="239077"/>
                    <a:pt x="0" y="210502"/>
                    <a:pt x="0" y="182880"/>
                  </a:cubicBezTo>
                  <a:cubicBezTo>
                    <a:pt x="0" y="122872"/>
                    <a:pt x="0" y="62865"/>
                    <a:pt x="0" y="0"/>
                  </a:cubicBezTo>
                  <a:cubicBezTo>
                    <a:pt x="29527" y="4763"/>
                    <a:pt x="59055" y="8572"/>
                    <a:pt x="87630" y="13335"/>
                  </a:cubicBezTo>
                  <a:cubicBezTo>
                    <a:pt x="113347" y="17145"/>
                    <a:pt x="139065" y="22860"/>
                    <a:pt x="164782" y="25717"/>
                  </a:cubicBezTo>
                  <a:cubicBezTo>
                    <a:pt x="177165" y="26670"/>
                    <a:pt x="181927" y="30480"/>
                    <a:pt x="181927" y="42863"/>
                  </a:cubicBezTo>
                  <a:cubicBezTo>
                    <a:pt x="181927" y="58102"/>
                    <a:pt x="182880" y="74295"/>
                    <a:pt x="183832" y="89535"/>
                  </a:cubicBezTo>
                  <a:cubicBezTo>
                    <a:pt x="181927" y="80963"/>
                    <a:pt x="180975" y="71438"/>
                    <a:pt x="178117" y="62865"/>
                  </a:cubicBezTo>
                  <a:cubicBezTo>
                    <a:pt x="174307" y="52388"/>
                    <a:pt x="170497" y="38100"/>
                    <a:pt x="161925" y="34290"/>
                  </a:cubicBezTo>
                  <a:cubicBezTo>
                    <a:pt x="156210" y="30480"/>
                    <a:pt x="143827" y="40005"/>
                    <a:pt x="133350" y="44767"/>
                  </a:cubicBezTo>
                  <a:close/>
                </a:path>
              </a:pathLst>
            </a:custGeom>
            <a:solidFill>
              <a:srgbClr val="3E7B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4" name="Google Shape;2224;p21"/>
            <p:cNvSpPr/>
            <p:nvPr/>
          </p:nvSpPr>
          <p:spPr>
            <a:xfrm>
              <a:off x="9197339" y="3775709"/>
              <a:ext cx="34487" cy="24765"/>
            </a:xfrm>
            <a:custGeom>
              <a:avLst/>
              <a:gdLst/>
              <a:ahLst/>
              <a:cxnLst/>
              <a:rect l="l" t="t" r="r" b="b"/>
              <a:pathLst>
                <a:path w="34487" h="24765" extrusionOk="0">
                  <a:moveTo>
                    <a:pt x="15240" y="0"/>
                  </a:moveTo>
                  <a:cubicBezTo>
                    <a:pt x="36195" y="10478"/>
                    <a:pt x="39053" y="14288"/>
                    <a:pt x="28575" y="24765"/>
                  </a:cubicBezTo>
                  <a:cubicBezTo>
                    <a:pt x="26670" y="20955"/>
                    <a:pt x="25718" y="17145"/>
                    <a:pt x="23813" y="12383"/>
                  </a:cubicBezTo>
                  <a:cubicBezTo>
                    <a:pt x="13335" y="20003"/>
                    <a:pt x="4763" y="17145"/>
                    <a:pt x="0" y="4763"/>
                  </a:cubicBezTo>
                  <a:cubicBezTo>
                    <a:pt x="5715" y="2858"/>
                    <a:pt x="10478" y="953"/>
                    <a:pt x="15240" y="0"/>
                  </a:cubicBezTo>
                  <a:close/>
                </a:path>
              </a:pathLst>
            </a:custGeom>
            <a:solidFill>
              <a:srgbClr val="B5B6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5" name="Google Shape;2225;p21"/>
            <p:cNvSpPr/>
            <p:nvPr/>
          </p:nvSpPr>
          <p:spPr>
            <a:xfrm>
              <a:off x="8950642" y="3408044"/>
              <a:ext cx="1905" cy="91439"/>
            </a:xfrm>
            <a:custGeom>
              <a:avLst/>
              <a:gdLst/>
              <a:ahLst/>
              <a:cxnLst/>
              <a:rect l="l" t="t" r="r" b="b"/>
              <a:pathLst>
                <a:path w="1905" h="91439" extrusionOk="0">
                  <a:moveTo>
                    <a:pt x="0" y="0"/>
                  </a:moveTo>
                  <a:cubicBezTo>
                    <a:pt x="952" y="30480"/>
                    <a:pt x="952" y="60960"/>
                    <a:pt x="1905" y="91440"/>
                  </a:cubicBezTo>
                  <a:cubicBezTo>
                    <a:pt x="1905" y="60960"/>
                    <a:pt x="952" y="30480"/>
                    <a:pt x="0" y="0"/>
                  </a:cubicBezTo>
                  <a:close/>
                </a:path>
              </a:pathLst>
            </a:custGeom>
            <a:solidFill>
              <a:srgbClr val="4E9B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6" name="Google Shape;2226;p21"/>
            <p:cNvSpPr/>
            <p:nvPr/>
          </p:nvSpPr>
          <p:spPr>
            <a:xfrm>
              <a:off x="9144952" y="3779519"/>
              <a:ext cx="38100" cy="7981"/>
            </a:xfrm>
            <a:custGeom>
              <a:avLst/>
              <a:gdLst/>
              <a:ahLst/>
              <a:cxnLst/>
              <a:rect l="l" t="t" r="r" b="b"/>
              <a:pathLst>
                <a:path w="38100" h="7981" extrusionOk="0">
                  <a:moveTo>
                    <a:pt x="38100" y="0"/>
                  </a:moveTo>
                  <a:cubicBezTo>
                    <a:pt x="26670" y="10477"/>
                    <a:pt x="8573" y="10477"/>
                    <a:pt x="0" y="952"/>
                  </a:cubicBezTo>
                  <a:cubicBezTo>
                    <a:pt x="12383" y="952"/>
                    <a:pt x="24765" y="0"/>
                    <a:pt x="38100" y="0"/>
                  </a:cubicBezTo>
                  <a:close/>
                </a:path>
              </a:pathLst>
            </a:custGeom>
            <a:solidFill>
              <a:srgbClr val="B5B6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7" name="Google Shape;2227;p21"/>
            <p:cNvSpPr/>
            <p:nvPr/>
          </p:nvSpPr>
          <p:spPr>
            <a:xfrm>
              <a:off x="9024937" y="3772852"/>
              <a:ext cx="22860" cy="1904"/>
            </a:xfrm>
            <a:custGeom>
              <a:avLst/>
              <a:gdLst/>
              <a:ahLst/>
              <a:cxnLst/>
              <a:rect l="l" t="t" r="r" b="b"/>
              <a:pathLst>
                <a:path w="22860" h="1904" extrusionOk="0">
                  <a:moveTo>
                    <a:pt x="22860" y="1905"/>
                  </a:moveTo>
                  <a:cubicBezTo>
                    <a:pt x="15240" y="952"/>
                    <a:pt x="7620" y="952"/>
                    <a:pt x="0" y="0"/>
                  </a:cubicBezTo>
                  <a:cubicBezTo>
                    <a:pt x="7620" y="952"/>
                    <a:pt x="15240" y="952"/>
                    <a:pt x="22860" y="1905"/>
                  </a:cubicBezTo>
                  <a:close/>
                </a:path>
              </a:pathLst>
            </a:custGeom>
            <a:solidFill>
              <a:srgbClr val="B5B6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8" name="Google Shape;2228;p21"/>
            <p:cNvSpPr/>
            <p:nvPr/>
          </p:nvSpPr>
          <p:spPr>
            <a:xfrm>
              <a:off x="8961119" y="3769041"/>
              <a:ext cx="22860" cy="1904"/>
            </a:xfrm>
            <a:custGeom>
              <a:avLst/>
              <a:gdLst/>
              <a:ahLst/>
              <a:cxnLst/>
              <a:rect l="l" t="t" r="r" b="b"/>
              <a:pathLst>
                <a:path w="22860" h="1904" extrusionOk="0">
                  <a:moveTo>
                    <a:pt x="22860" y="1905"/>
                  </a:moveTo>
                  <a:cubicBezTo>
                    <a:pt x="15240" y="953"/>
                    <a:pt x="7620" y="0"/>
                    <a:pt x="0" y="0"/>
                  </a:cubicBezTo>
                  <a:cubicBezTo>
                    <a:pt x="7620" y="953"/>
                    <a:pt x="15240" y="1905"/>
                    <a:pt x="22860" y="1905"/>
                  </a:cubicBezTo>
                  <a:close/>
                </a:path>
              </a:pathLst>
            </a:custGeom>
            <a:solidFill>
              <a:srgbClr val="B5B6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9" name="Google Shape;2229;p21"/>
            <p:cNvSpPr/>
            <p:nvPr/>
          </p:nvSpPr>
          <p:spPr>
            <a:xfrm>
              <a:off x="8952547" y="3572827"/>
              <a:ext cx="714" cy="21907"/>
            </a:xfrm>
            <a:custGeom>
              <a:avLst/>
              <a:gdLst/>
              <a:ahLst/>
              <a:cxnLst/>
              <a:rect l="l" t="t" r="r" b="b"/>
              <a:pathLst>
                <a:path w="714" h="21907" extrusionOk="0">
                  <a:moveTo>
                    <a:pt x="0" y="0"/>
                  </a:moveTo>
                  <a:cubicBezTo>
                    <a:pt x="0" y="7620"/>
                    <a:pt x="0" y="15240"/>
                    <a:pt x="0" y="21907"/>
                  </a:cubicBezTo>
                  <a:cubicBezTo>
                    <a:pt x="952" y="15240"/>
                    <a:pt x="952" y="7620"/>
                    <a:pt x="0" y="0"/>
                  </a:cubicBezTo>
                  <a:close/>
                </a:path>
              </a:pathLst>
            </a:custGeom>
            <a:solidFill>
              <a:srgbClr val="4E9B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0" name="Google Shape;2230;p21"/>
            <p:cNvSpPr/>
            <p:nvPr/>
          </p:nvSpPr>
          <p:spPr>
            <a:xfrm>
              <a:off x="9096375" y="3777614"/>
              <a:ext cx="11430" cy="952"/>
            </a:xfrm>
            <a:custGeom>
              <a:avLst/>
              <a:gdLst/>
              <a:ahLst/>
              <a:cxnLst/>
              <a:rect l="l" t="t" r="r" b="b"/>
              <a:pathLst>
                <a:path w="11430" h="952" extrusionOk="0">
                  <a:moveTo>
                    <a:pt x="11430" y="952"/>
                  </a:moveTo>
                  <a:cubicBezTo>
                    <a:pt x="7620" y="952"/>
                    <a:pt x="3810" y="0"/>
                    <a:pt x="0" y="0"/>
                  </a:cubicBezTo>
                  <a:cubicBezTo>
                    <a:pt x="3810" y="0"/>
                    <a:pt x="7620" y="952"/>
                    <a:pt x="11430" y="952"/>
                  </a:cubicBezTo>
                  <a:close/>
                </a:path>
              </a:pathLst>
            </a:custGeom>
            <a:solidFill>
              <a:srgbClr val="B5B6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1" name="Google Shape;2231;p21"/>
            <p:cNvSpPr/>
            <p:nvPr/>
          </p:nvSpPr>
          <p:spPr>
            <a:xfrm>
              <a:off x="9212580" y="3752849"/>
              <a:ext cx="1905" cy="3809"/>
            </a:xfrm>
            <a:custGeom>
              <a:avLst/>
              <a:gdLst/>
              <a:ahLst/>
              <a:cxnLst/>
              <a:rect l="l" t="t" r="r" b="b"/>
              <a:pathLst>
                <a:path w="1905" h="3809" extrusionOk="0">
                  <a:moveTo>
                    <a:pt x="0" y="0"/>
                  </a:moveTo>
                  <a:cubicBezTo>
                    <a:pt x="952" y="953"/>
                    <a:pt x="952" y="1905"/>
                    <a:pt x="1905" y="2858"/>
                  </a:cubicBezTo>
                  <a:cubicBezTo>
                    <a:pt x="1905" y="2858"/>
                    <a:pt x="952" y="3810"/>
                    <a:pt x="952" y="3810"/>
                  </a:cubicBezTo>
                  <a:cubicBezTo>
                    <a:pt x="0" y="1905"/>
                    <a:pt x="0" y="953"/>
                    <a:pt x="0" y="0"/>
                  </a:cubicBezTo>
                  <a:close/>
                </a:path>
              </a:pathLst>
            </a:custGeom>
            <a:solidFill>
              <a:srgbClr val="B5B6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2" name="Google Shape;2232;p21"/>
            <p:cNvSpPr/>
            <p:nvPr/>
          </p:nvSpPr>
          <p:spPr>
            <a:xfrm>
              <a:off x="8578214" y="3165157"/>
              <a:ext cx="229552" cy="586109"/>
            </a:xfrm>
            <a:custGeom>
              <a:avLst/>
              <a:gdLst/>
              <a:ahLst/>
              <a:cxnLst/>
              <a:rect l="l" t="t" r="r" b="b"/>
              <a:pathLst>
                <a:path w="229552" h="586109" extrusionOk="0">
                  <a:moveTo>
                    <a:pt x="131445" y="9525"/>
                  </a:moveTo>
                  <a:cubicBezTo>
                    <a:pt x="162878" y="11430"/>
                    <a:pt x="194310" y="12383"/>
                    <a:pt x="229553" y="14288"/>
                  </a:cubicBezTo>
                  <a:cubicBezTo>
                    <a:pt x="229553" y="42863"/>
                    <a:pt x="229553" y="70485"/>
                    <a:pt x="229553" y="97155"/>
                  </a:cubicBezTo>
                  <a:cubicBezTo>
                    <a:pt x="228600" y="102870"/>
                    <a:pt x="227648" y="107633"/>
                    <a:pt x="227648" y="113347"/>
                  </a:cubicBezTo>
                  <a:cubicBezTo>
                    <a:pt x="223838" y="88583"/>
                    <a:pt x="216218" y="65722"/>
                    <a:pt x="210503" y="41910"/>
                  </a:cubicBezTo>
                  <a:cubicBezTo>
                    <a:pt x="204788" y="19050"/>
                    <a:pt x="190500" y="11430"/>
                    <a:pt x="164783" y="20955"/>
                  </a:cubicBezTo>
                  <a:cubicBezTo>
                    <a:pt x="169545" y="26670"/>
                    <a:pt x="174308" y="31433"/>
                    <a:pt x="179070" y="37147"/>
                  </a:cubicBezTo>
                  <a:cubicBezTo>
                    <a:pt x="171450" y="38100"/>
                    <a:pt x="164783" y="39052"/>
                    <a:pt x="159068" y="40005"/>
                  </a:cubicBezTo>
                  <a:cubicBezTo>
                    <a:pt x="157163" y="46672"/>
                    <a:pt x="156210" y="52388"/>
                    <a:pt x="155258" y="58102"/>
                  </a:cubicBezTo>
                  <a:cubicBezTo>
                    <a:pt x="161925" y="60008"/>
                    <a:pt x="166688" y="61913"/>
                    <a:pt x="172403" y="63817"/>
                  </a:cubicBezTo>
                  <a:cubicBezTo>
                    <a:pt x="169545" y="71438"/>
                    <a:pt x="163830" y="80010"/>
                    <a:pt x="165735" y="83820"/>
                  </a:cubicBezTo>
                  <a:cubicBezTo>
                    <a:pt x="174308" y="99060"/>
                    <a:pt x="164783" y="109538"/>
                    <a:pt x="159068" y="120967"/>
                  </a:cubicBezTo>
                  <a:cubicBezTo>
                    <a:pt x="148590" y="143827"/>
                    <a:pt x="144780" y="166688"/>
                    <a:pt x="146685" y="192405"/>
                  </a:cubicBezTo>
                  <a:cubicBezTo>
                    <a:pt x="148590" y="213360"/>
                    <a:pt x="151448" y="232410"/>
                    <a:pt x="156210" y="253365"/>
                  </a:cubicBezTo>
                  <a:cubicBezTo>
                    <a:pt x="165735" y="290513"/>
                    <a:pt x="170498" y="329565"/>
                    <a:pt x="175260" y="367665"/>
                  </a:cubicBezTo>
                  <a:cubicBezTo>
                    <a:pt x="177165" y="386715"/>
                    <a:pt x="176213" y="406717"/>
                    <a:pt x="176213" y="426720"/>
                  </a:cubicBezTo>
                  <a:cubicBezTo>
                    <a:pt x="176213" y="431483"/>
                    <a:pt x="172403" y="440055"/>
                    <a:pt x="171450" y="440055"/>
                  </a:cubicBezTo>
                  <a:cubicBezTo>
                    <a:pt x="155258" y="438150"/>
                    <a:pt x="157163" y="455295"/>
                    <a:pt x="148590" y="461963"/>
                  </a:cubicBezTo>
                  <a:cubicBezTo>
                    <a:pt x="140018" y="468630"/>
                    <a:pt x="136208" y="475297"/>
                    <a:pt x="143828" y="487680"/>
                  </a:cubicBezTo>
                  <a:cubicBezTo>
                    <a:pt x="152400" y="500063"/>
                    <a:pt x="144780" y="518160"/>
                    <a:pt x="132398" y="518160"/>
                  </a:cubicBezTo>
                  <a:cubicBezTo>
                    <a:pt x="118110" y="518160"/>
                    <a:pt x="106680" y="521017"/>
                    <a:pt x="99060" y="533400"/>
                  </a:cubicBezTo>
                  <a:cubicBezTo>
                    <a:pt x="92393" y="544830"/>
                    <a:pt x="85725" y="556260"/>
                    <a:pt x="79058" y="567690"/>
                  </a:cubicBezTo>
                  <a:cubicBezTo>
                    <a:pt x="76200" y="571500"/>
                    <a:pt x="73343" y="575310"/>
                    <a:pt x="70485" y="579120"/>
                  </a:cubicBezTo>
                  <a:cubicBezTo>
                    <a:pt x="59055" y="578168"/>
                    <a:pt x="48578" y="595313"/>
                    <a:pt x="37148" y="579120"/>
                  </a:cubicBezTo>
                  <a:cubicBezTo>
                    <a:pt x="33338" y="519113"/>
                    <a:pt x="29528" y="459105"/>
                    <a:pt x="25718" y="399097"/>
                  </a:cubicBezTo>
                  <a:cubicBezTo>
                    <a:pt x="25718" y="359092"/>
                    <a:pt x="26670" y="320040"/>
                    <a:pt x="25718" y="280988"/>
                  </a:cubicBezTo>
                  <a:cubicBezTo>
                    <a:pt x="23813" y="217170"/>
                    <a:pt x="20955" y="153352"/>
                    <a:pt x="18098" y="89535"/>
                  </a:cubicBezTo>
                  <a:cubicBezTo>
                    <a:pt x="17145" y="75247"/>
                    <a:pt x="14288" y="61913"/>
                    <a:pt x="12383" y="47625"/>
                  </a:cubicBezTo>
                  <a:cubicBezTo>
                    <a:pt x="7620" y="48577"/>
                    <a:pt x="3810" y="49530"/>
                    <a:pt x="0" y="49530"/>
                  </a:cubicBezTo>
                  <a:cubicBezTo>
                    <a:pt x="0" y="34290"/>
                    <a:pt x="0" y="18097"/>
                    <a:pt x="0" y="0"/>
                  </a:cubicBezTo>
                  <a:cubicBezTo>
                    <a:pt x="41910" y="2858"/>
                    <a:pt x="84773" y="5715"/>
                    <a:pt x="126683" y="7620"/>
                  </a:cubicBezTo>
                  <a:cubicBezTo>
                    <a:pt x="129540" y="9525"/>
                    <a:pt x="130493" y="9525"/>
                    <a:pt x="131445" y="9525"/>
                  </a:cubicBezTo>
                  <a:close/>
                </a:path>
              </a:pathLst>
            </a:custGeom>
            <a:solidFill>
              <a:srgbClr val="68B8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3" name="Google Shape;2233;p21"/>
            <p:cNvSpPr/>
            <p:nvPr/>
          </p:nvSpPr>
          <p:spPr>
            <a:xfrm>
              <a:off x="8658225" y="3183053"/>
              <a:ext cx="158538" cy="561639"/>
            </a:xfrm>
            <a:custGeom>
              <a:avLst/>
              <a:gdLst/>
              <a:ahLst/>
              <a:cxnLst/>
              <a:rect l="l" t="t" r="r" b="b"/>
              <a:pathLst>
                <a:path w="158538" h="561639" extrusionOk="0">
                  <a:moveTo>
                    <a:pt x="0" y="550746"/>
                  </a:moveTo>
                  <a:cubicBezTo>
                    <a:pt x="6668" y="539316"/>
                    <a:pt x="13335" y="527886"/>
                    <a:pt x="20002" y="516455"/>
                  </a:cubicBezTo>
                  <a:cubicBezTo>
                    <a:pt x="27623" y="504073"/>
                    <a:pt x="39052" y="500263"/>
                    <a:pt x="53340" y="501216"/>
                  </a:cubicBezTo>
                  <a:cubicBezTo>
                    <a:pt x="65723" y="501216"/>
                    <a:pt x="73343" y="483118"/>
                    <a:pt x="64770" y="470736"/>
                  </a:cubicBezTo>
                  <a:cubicBezTo>
                    <a:pt x="57150" y="459305"/>
                    <a:pt x="60960" y="452638"/>
                    <a:pt x="69532" y="445018"/>
                  </a:cubicBezTo>
                  <a:cubicBezTo>
                    <a:pt x="77152" y="438351"/>
                    <a:pt x="75248" y="421205"/>
                    <a:pt x="92393" y="423111"/>
                  </a:cubicBezTo>
                  <a:cubicBezTo>
                    <a:pt x="93345" y="423111"/>
                    <a:pt x="97155" y="414538"/>
                    <a:pt x="97155" y="409776"/>
                  </a:cubicBezTo>
                  <a:cubicBezTo>
                    <a:pt x="97155" y="389773"/>
                    <a:pt x="99060" y="370723"/>
                    <a:pt x="96202" y="350721"/>
                  </a:cubicBezTo>
                  <a:cubicBezTo>
                    <a:pt x="91440" y="312621"/>
                    <a:pt x="86677" y="273568"/>
                    <a:pt x="77152" y="236421"/>
                  </a:cubicBezTo>
                  <a:cubicBezTo>
                    <a:pt x="72390" y="216418"/>
                    <a:pt x="69532" y="196416"/>
                    <a:pt x="67627" y="175461"/>
                  </a:cubicBezTo>
                  <a:cubicBezTo>
                    <a:pt x="65723" y="149743"/>
                    <a:pt x="70485" y="126883"/>
                    <a:pt x="80010" y="104023"/>
                  </a:cubicBezTo>
                  <a:cubicBezTo>
                    <a:pt x="84773" y="92593"/>
                    <a:pt x="95250" y="82116"/>
                    <a:pt x="86677" y="66875"/>
                  </a:cubicBezTo>
                  <a:cubicBezTo>
                    <a:pt x="84773" y="63066"/>
                    <a:pt x="90488" y="54493"/>
                    <a:pt x="93345" y="46873"/>
                  </a:cubicBezTo>
                  <a:cubicBezTo>
                    <a:pt x="87630" y="44968"/>
                    <a:pt x="81915" y="43063"/>
                    <a:pt x="76200" y="41158"/>
                  </a:cubicBezTo>
                  <a:cubicBezTo>
                    <a:pt x="77152" y="35443"/>
                    <a:pt x="79057" y="29728"/>
                    <a:pt x="80010" y="23061"/>
                  </a:cubicBezTo>
                  <a:cubicBezTo>
                    <a:pt x="86677" y="22108"/>
                    <a:pt x="92393" y="21155"/>
                    <a:pt x="100013" y="20203"/>
                  </a:cubicBezTo>
                  <a:cubicBezTo>
                    <a:pt x="94298" y="14488"/>
                    <a:pt x="90488" y="9725"/>
                    <a:pt x="85725" y="4011"/>
                  </a:cubicBezTo>
                  <a:cubicBezTo>
                    <a:pt x="110490" y="-5514"/>
                    <a:pt x="125730" y="2105"/>
                    <a:pt x="131445" y="24966"/>
                  </a:cubicBezTo>
                  <a:cubicBezTo>
                    <a:pt x="137160" y="48778"/>
                    <a:pt x="144780" y="71638"/>
                    <a:pt x="148590" y="96403"/>
                  </a:cubicBezTo>
                  <a:cubicBezTo>
                    <a:pt x="149543" y="90688"/>
                    <a:pt x="150495" y="85925"/>
                    <a:pt x="150495" y="80211"/>
                  </a:cubicBezTo>
                  <a:cubicBezTo>
                    <a:pt x="151448" y="91641"/>
                    <a:pt x="153352" y="103071"/>
                    <a:pt x="153352" y="115453"/>
                  </a:cubicBezTo>
                  <a:cubicBezTo>
                    <a:pt x="155257" y="157363"/>
                    <a:pt x="157163" y="200225"/>
                    <a:pt x="158115" y="242136"/>
                  </a:cubicBezTo>
                  <a:cubicBezTo>
                    <a:pt x="159068" y="272616"/>
                    <a:pt x="158115" y="303096"/>
                    <a:pt x="158115" y="332623"/>
                  </a:cubicBezTo>
                  <a:cubicBezTo>
                    <a:pt x="158115" y="339291"/>
                    <a:pt x="158115" y="345958"/>
                    <a:pt x="158115" y="352626"/>
                  </a:cubicBezTo>
                  <a:cubicBezTo>
                    <a:pt x="156210" y="349768"/>
                    <a:pt x="153352" y="345958"/>
                    <a:pt x="153352" y="343101"/>
                  </a:cubicBezTo>
                  <a:cubicBezTo>
                    <a:pt x="150495" y="297380"/>
                    <a:pt x="147638" y="252613"/>
                    <a:pt x="145732" y="206893"/>
                  </a:cubicBezTo>
                  <a:cubicBezTo>
                    <a:pt x="145732" y="201178"/>
                    <a:pt x="144780" y="194511"/>
                    <a:pt x="144780" y="188796"/>
                  </a:cubicBezTo>
                  <a:cubicBezTo>
                    <a:pt x="143827" y="172603"/>
                    <a:pt x="141923" y="156411"/>
                    <a:pt x="140970" y="140218"/>
                  </a:cubicBezTo>
                  <a:cubicBezTo>
                    <a:pt x="140018" y="111643"/>
                    <a:pt x="139065" y="84021"/>
                    <a:pt x="138113" y="55446"/>
                  </a:cubicBezTo>
                  <a:cubicBezTo>
                    <a:pt x="127635" y="66875"/>
                    <a:pt x="121920" y="76400"/>
                    <a:pt x="118110" y="87830"/>
                  </a:cubicBezTo>
                  <a:cubicBezTo>
                    <a:pt x="113348" y="99261"/>
                    <a:pt x="103823" y="111643"/>
                    <a:pt x="106680" y="121168"/>
                  </a:cubicBezTo>
                  <a:cubicBezTo>
                    <a:pt x="112395" y="143075"/>
                    <a:pt x="100013" y="167841"/>
                    <a:pt x="119063" y="186891"/>
                  </a:cubicBezTo>
                  <a:cubicBezTo>
                    <a:pt x="120015" y="187843"/>
                    <a:pt x="120015" y="191653"/>
                    <a:pt x="119063" y="194511"/>
                  </a:cubicBezTo>
                  <a:cubicBezTo>
                    <a:pt x="116205" y="206893"/>
                    <a:pt x="111443" y="219275"/>
                    <a:pt x="109538" y="231658"/>
                  </a:cubicBezTo>
                  <a:cubicBezTo>
                    <a:pt x="108585" y="240230"/>
                    <a:pt x="109538" y="249755"/>
                    <a:pt x="110490" y="259280"/>
                  </a:cubicBezTo>
                  <a:cubicBezTo>
                    <a:pt x="113348" y="285951"/>
                    <a:pt x="116205" y="312621"/>
                    <a:pt x="119063" y="339291"/>
                  </a:cubicBezTo>
                  <a:cubicBezTo>
                    <a:pt x="120968" y="365961"/>
                    <a:pt x="111443" y="392630"/>
                    <a:pt x="124777" y="419301"/>
                  </a:cubicBezTo>
                  <a:cubicBezTo>
                    <a:pt x="133350" y="436446"/>
                    <a:pt x="133350" y="457401"/>
                    <a:pt x="114300" y="471688"/>
                  </a:cubicBezTo>
                  <a:cubicBezTo>
                    <a:pt x="111443" y="474546"/>
                    <a:pt x="108585" y="483118"/>
                    <a:pt x="110490" y="485976"/>
                  </a:cubicBezTo>
                  <a:cubicBezTo>
                    <a:pt x="126682" y="516455"/>
                    <a:pt x="107632" y="535505"/>
                    <a:pt x="88582" y="553603"/>
                  </a:cubicBezTo>
                  <a:cubicBezTo>
                    <a:pt x="82868" y="559318"/>
                    <a:pt x="66675" y="564080"/>
                    <a:pt x="60960" y="560271"/>
                  </a:cubicBezTo>
                  <a:cubicBezTo>
                    <a:pt x="40957" y="546936"/>
                    <a:pt x="19050" y="556461"/>
                    <a:pt x="0" y="550746"/>
                  </a:cubicBezTo>
                  <a:close/>
                  <a:moveTo>
                    <a:pt x="96202" y="463116"/>
                  </a:moveTo>
                  <a:cubicBezTo>
                    <a:pt x="95250" y="461211"/>
                    <a:pt x="93345" y="459305"/>
                    <a:pt x="92393" y="457401"/>
                  </a:cubicBezTo>
                  <a:cubicBezTo>
                    <a:pt x="87630" y="462163"/>
                    <a:pt x="82868" y="465973"/>
                    <a:pt x="77152" y="470736"/>
                  </a:cubicBezTo>
                  <a:cubicBezTo>
                    <a:pt x="79057" y="472641"/>
                    <a:pt x="80963" y="474546"/>
                    <a:pt x="81915" y="476451"/>
                  </a:cubicBezTo>
                  <a:cubicBezTo>
                    <a:pt x="87630" y="471688"/>
                    <a:pt x="92393" y="466926"/>
                    <a:pt x="96202" y="463116"/>
                  </a:cubicBezTo>
                  <a:close/>
                </a:path>
              </a:pathLst>
            </a:custGeom>
            <a:solidFill>
              <a:srgbClr val="4E9B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4" name="Google Shape;2234;p21"/>
            <p:cNvSpPr/>
            <p:nvPr/>
          </p:nvSpPr>
          <p:spPr>
            <a:xfrm>
              <a:off x="8648700" y="3238499"/>
              <a:ext cx="173355" cy="541198"/>
            </a:xfrm>
            <a:custGeom>
              <a:avLst/>
              <a:gdLst/>
              <a:ahLst/>
              <a:cxnLst/>
              <a:rect l="l" t="t" r="r" b="b"/>
              <a:pathLst>
                <a:path w="173355" h="541198" extrusionOk="0">
                  <a:moveTo>
                    <a:pt x="9525" y="495300"/>
                  </a:moveTo>
                  <a:cubicBezTo>
                    <a:pt x="28575" y="501015"/>
                    <a:pt x="50482" y="491490"/>
                    <a:pt x="69532" y="504825"/>
                  </a:cubicBezTo>
                  <a:cubicBezTo>
                    <a:pt x="75248" y="508635"/>
                    <a:pt x="91440" y="503872"/>
                    <a:pt x="97155" y="498158"/>
                  </a:cubicBezTo>
                  <a:cubicBezTo>
                    <a:pt x="116205" y="480060"/>
                    <a:pt x="134302" y="461010"/>
                    <a:pt x="119063" y="430530"/>
                  </a:cubicBezTo>
                  <a:cubicBezTo>
                    <a:pt x="117157" y="427672"/>
                    <a:pt x="120015" y="419100"/>
                    <a:pt x="122873" y="416242"/>
                  </a:cubicBezTo>
                  <a:cubicBezTo>
                    <a:pt x="140970" y="401003"/>
                    <a:pt x="140970" y="380047"/>
                    <a:pt x="133350" y="363855"/>
                  </a:cubicBezTo>
                  <a:cubicBezTo>
                    <a:pt x="120015" y="337185"/>
                    <a:pt x="130493" y="310515"/>
                    <a:pt x="127635" y="283845"/>
                  </a:cubicBezTo>
                  <a:cubicBezTo>
                    <a:pt x="124777" y="257175"/>
                    <a:pt x="121920" y="230505"/>
                    <a:pt x="119063" y="203835"/>
                  </a:cubicBezTo>
                  <a:cubicBezTo>
                    <a:pt x="118110" y="194310"/>
                    <a:pt x="117157" y="184785"/>
                    <a:pt x="118110" y="176213"/>
                  </a:cubicBezTo>
                  <a:cubicBezTo>
                    <a:pt x="120015" y="163830"/>
                    <a:pt x="124777" y="151447"/>
                    <a:pt x="127635" y="139065"/>
                  </a:cubicBezTo>
                  <a:cubicBezTo>
                    <a:pt x="128588" y="137160"/>
                    <a:pt x="128588" y="133350"/>
                    <a:pt x="127635" y="131445"/>
                  </a:cubicBezTo>
                  <a:cubicBezTo>
                    <a:pt x="108585" y="112395"/>
                    <a:pt x="120968" y="87630"/>
                    <a:pt x="115252" y="65722"/>
                  </a:cubicBezTo>
                  <a:cubicBezTo>
                    <a:pt x="112395" y="56197"/>
                    <a:pt x="121920" y="42863"/>
                    <a:pt x="126682" y="32385"/>
                  </a:cubicBezTo>
                  <a:cubicBezTo>
                    <a:pt x="131445" y="21908"/>
                    <a:pt x="137160" y="11430"/>
                    <a:pt x="146685" y="0"/>
                  </a:cubicBezTo>
                  <a:cubicBezTo>
                    <a:pt x="147638" y="28575"/>
                    <a:pt x="148590" y="56197"/>
                    <a:pt x="149543" y="84772"/>
                  </a:cubicBezTo>
                  <a:cubicBezTo>
                    <a:pt x="150495" y="100965"/>
                    <a:pt x="151448" y="117158"/>
                    <a:pt x="153352" y="133350"/>
                  </a:cubicBezTo>
                  <a:cubicBezTo>
                    <a:pt x="153352" y="139065"/>
                    <a:pt x="154305" y="145733"/>
                    <a:pt x="154305" y="151447"/>
                  </a:cubicBezTo>
                  <a:cubicBezTo>
                    <a:pt x="157163" y="197167"/>
                    <a:pt x="159068" y="241935"/>
                    <a:pt x="161925" y="287655"/>
                  </a:cubicBezTo>
                  <a:cubicBezTo>
                    <a:pt x="161925" y="290513"/>
                    <a:pt x="164782" y="294322"/>
                    <a:pt x="166688" y="297180"/>
                  </a:cubicBezTo>
                  <a:cubicBezTo>
                    <a:pt x="166688" y="299085"/>
                    <a:pt x="166688" y="300990"/>
                    <a:pt x="166688" y="302895"/>
                  </a:cubicBezTo>
                  <a:cubicBezTo>
                    <a:pt x="164782" y="309563"/>
                    <a:pt x="161925" y="315278"/>
                    <a:pt x="161925" y="321945"/>
                  </a:cubicBezTo>
                  <a:cubicBezTo>
                    <a:pt x="163830" y="360997"/>
                    <a:pt x="166688" y="401003"/>
                    <a:pt x="169545" y="440055"/>
                  </a:cubicBezTo>
                  <a:cubicBezTo>
                    <a:pt x="171450" y="466725"/>
                    <a:pt x="172402" y="494347"/>
                    <a:pt x="173355" y="521017"/>
                  </a:cubicBezTo>
                  <a:cubicBezTo>
                    <a:pt x="161925" y="541972"/>
                    <a:pt x="150495" y="545783"/>
                    <a:pt x="123825" y="536258"/>
                  </a:cubicBezTo>
                  <a:cubicBezTo>
                    <a:pt x="109538" y="515303"/>
                    <a:pt x="98107" y="515303"/>
                    <a:pt x="77152" y="525780"/>
                  </a:cubicBezTo>
                  <a:cubicBezTo>
                    <a:pt x="65723" y="531495"/>
                    <a:pt x="49530" y="528638"/>
                    <a:pt x="36195" y="526733"/>
                  </a:cubicBezTo>
                  <a:cubicBezTo>
                    <a:pt x="32385" y="525780"/>
                    <a:pt x="29527" y="515303"/>
                    <a:pt x="26670" y="507683"/>
                  </a:cubicBezTo>
                  <a:cubicBezTo>
                    <a:pt x="21907" y="509588"/>
                    <a:pt x="16193" y="513397"/>
                    <a:pt x="10477" y="513397"/>
                  </a:cubicBezTo>
                  <a:cubicBezTo>
                    <a:pt x="6668" y="513397"/>
                    <a:pt x="2857" y="508635"/>
                    <a:pt x="0" y="505778"/>
                  </a:cubicBezTo>
                  <a:cubicBezTo>
                    <a:pt x="3810" y="502920"/>
                    <a:pt x="6668" y="499110"/>
                    <a:pt x="9525" y="495300"/>
                  </a:cubicBezTo>
                  <a:close/>
                </a:path>
              </a:pathLst>
            </a:custGeom>
            <a:solidFill>
              <a:srgbClr val="3E7B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5" name="Google Shape;2235;p21"/>
            <p:cNvSpPr/>
            <p:nvPr/>
          </p:nvSpPr>
          <p:spPr>
            <a:xfrm>
              <a:off x="8616314" y="3745190"/>
              <a:ext cx="164782" cy="44806"/>
            </a:xfrm>
            <a:custGeom>
              <a:avLst/>
              <a:gdLst/>
              <a:ahLst/>
              <a:cxnLst/>
              <a:rect l="l" t="t" r="r" b="b"/>
              <a:pathLst>
                <a:path w="164782" h="44806" extrusionOk="0">
                  <a:moveTo>
                    <a:pt x="33338" y="39"/>
                  </a:moveTo>
                  <a:cubicBezTo>
                    <a:pt x="37148" y="2896"/>
                    <a:pt x="40958" y="7659"/>
                    <a:pt x="43815" y="7659"/>
                  </a:cubicBezTo>
                  <a:cubicBezTo>
                    <a:pt x="49530" y="7659"/>
                    <a:pt x="55245" y="3849"/>
                    <a:pt x="60008" y="1944"/>
                  </a:cubicBezTo>
                  <a:cubicBezTo>
                    <a:pt x="63818" y="8611"/>
                    <a:pt x="65723" y="20041"/>
                    <a:pt x="69533" y="20994"/>
                  </a:cubicBezTo>
                  <a:cubicBezTo>
                    <a:pt x="82868" y="22899"/>
                    <a:pt x="99060" y="24804"/>
                    <a:pt x="110490" y="20041"/>
                  </a:cubicBezTo>
                  <a:cubicBezTo>
                    <a:pt x="131445" y="9564"/>
                    <a:pt x="142875" y="10516"/>
                    <a:pt x="157163" y="30519"/>
                  </a:cubicBezTo>
                  <a:cubicBezTo>
                    <a:pt x="153353" y="32424"/>
                    <a:pt x="149543" y="34329"/>
                    <a:pt x="145733" y="35281"/>
                  </a:cubicBezTo>
                  <a:cubicBezTo>
                    <a:pt x="136208" y="36234"/>
                    <a:pt x="126683" y="35281"/>
                    <a:pt x="117158" y="35281"/>
                  </a:cubicBezTo>
                  <a:cubicBezTo>
                    <a:pt x="117158" y="37186"/>
                    <a:pt x="117158" y="38139"/>
                    <a:pt x="117158" y="40044"/>
                  </a:cubicBezTo>
                  <a:cubicBezTo>
                    <a:pt x="133350" y="41949"/>
                    <a:pt x="149543" y="43854"/>
                    <a:pt x="164783" y="44806"/>
                  </a:cubicBezTo>
                  <a:cubicBezTo>
                    <a:pt x="110490" y="42901"/>
                    <a:pt x="56198" y="40996"/>
                    <a:pt x="0" y="39091"/>
                  </a:cubicBezTo>
                  <a:cubicBezTo>
                    <a:pt x="0" y="24804"/>
                    <a:pt x="0" y="13374"/>
                    <a:pt x="0" y="991"/>
                  </a:cubicBezTo>
                  <a:cubicBezTo>
                    <a:pt x="11430" y="16231"/>
                    <a:pt x="21908" y="-914"/>
                    <a:pt x="33338" y="39"/>
                  </a:cubicBezTo>
                  <a:close/>
                </a:path>
              </a:pathLst>
            </a:custGeom>
            <a:solidFill>
              <a:srgbClr val="4E9B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6" name="Google Shape;2236;p21"/>
            <p:cNvSpPr/>
            <p:nvPr/>
          </p:nvSpPr>
          <p:spPr>
            <a:xfrm>
              <a:off x="8579167" y="3214687"/>
              <a:ext cx="26140" cy="351472"/>
            </a:xfrm>
            <a:custGeom>
              <a:avLst/>
              <a:gdLst/>
              <a:ahLst/>
              <a:cxnLst/>
              <a:rect l="l" t="t" r="r" b="b"/>
              <a:pathLst>
                <a:path w="26140" h="351472" extrusionOk="0">
                  <a:moveTo>
                    <a:pt x="0" y="1905"/>
                  </a:moveTo>
                  <a:cubicBezTo>
                    <a:pt x="3810" y="953"/>
                    <a:pt x="7620" y="953"/>
                    <a:pt x="12382" y="0"/>
                  </a:cubicBezTo>
                  <a:cubicBezTo>
                    <a:pt x="14288" y="14288"/>
                    <a:pt x="17145" y="27622"/>
                    <a:pt x="18097" y="41910"/>
                  </a:cubicBezTo>
                  <a:cubicBezTo>
                    <a:pt x="20955" y="105728"/>
                    <a:pt x="23813" y="169545"/>
                    <a:pt x="25718" y="233363"/>
                  </a:cubicBezTo>
                  <a:cubicBezTo>
                    <a:pt x="26670" y="272415"/>
                    <a:pt x="25718" y="312420"/>
                    <a:pt x="25718" y="351472"/>
                  </a:cubicBezTo>
                  <a:cubicBezTo>
                    <a:pt x="23813" y="323850"/>
                    <a:pt x="20955" y="296228"/>
                    <a:pt x="19050" y="268605"/>
                  </a:cubicBezTo>
                  <a:cubicBezTo>
                    <a:pt x="13335" y="186690"/>
                    <a:pt x="8572" y="104775"/>
                    <a:pt x="2857" y="22860"/>
                  </a:cubicBezTo>
                  <a:cubicBezTo>
                    <a:pt x="1905" y="15240"/>
                    <a:pt x="952" y="8572"/>
                    <a:pt x="0" y="1905"/>
                  </a:cubicBezTo>
                  <a:close/>
                </a:path>
              </a:pathLst>
            </a:custGeom>
            <a:solidFill>
              <a:srgbClr val="4E9B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7" name="Google Shape;2237;p21"/>
            <p:cNvSpPr/>
            <p:nvPr/>
          </p:nvSpPr>
          <p:spPr>
            <a:xfrm>
              <a:off x="8811577" y="3542346"/>
              <a:ext cx="14287" cy="218122"/>
            </a:xfrm>
            <a:custGeom>
              <a:avLst/>
              <a:gdLst/>
              <a:ahLst/>
              <a:cxnLst/>
              <a:rect l="l" t="t" r="r" b="b"/>
              <a:pathLst>
                <a:path w="14287" h="218122" extrusionOk="0">
                  <a:moveTo>
                    <a:pt x="11430" y="218123"/>
                  </a:moveTo>
                  <a:cubicBezTo>
                    <a:pt x="10478" y="191453"/>
                    <a:pt x="8573" y="163830"/>
                    <a:pt x="7620" y="137160"/>
                  </a:cubicBezTo>
                  <a:cubicBezTo>
                    <a:pt x="5715" y="98108"/>
                    <a:pt x="2858" y="58103"/>
                    <a:pt x="0" y="19050"/>
                  </a:cubicBezTo>
                  <a:cubicBezTo>
                    <a:pt x="0" y="13335"/>
                    <a:pt x="2858" y="6668"/>
                    <a:pt x="4763" y="0"/>
                  </a:cubicBezTo>
                  <a:cubicBezTo>
                    <a:pt x="6668" y="17145"/>
                    <a:pt x="9525" y="33338"/>
                    <a:pt x="10478" y="50483"/>
                  </a:cubicBezTo>
                  <a:cubicBezTo>
                    <a:pt x="11430" y="66675"/>
                    <a:pt x="10478" y="83820"/>
                    <a:pt x="10478" y="100965"/>
                  </a:cubicBezTo>
                  <a:cubicBezTo>
                    <a:pt x="11430" y="115253"/>
                    <a:pt x="12383" y="129540"/>
                    <a:pt x="13335" y="143828"/>
                  </a:cubicBezTo>
                  <a:cubicBezTo>
                    <a:pt x="13335" y="148590"/>
                    <a:pt x="13335" y="153353"/>
                    <a:pt x="13335" y="159068"/>
                  </a:cubicBezTo>
                  <a:cubicBezTo>
                    <a:pt x="13335" y="167640"/>
                    <a:pt x="14288" y="176213"/>
                    <a:pt x="14288" y="185738"/>
                  </a:cubicBezTo>
                  <a:cubicBezTo>
                    <a:pt x="14288" y="191453"/>
                    <a:pt x="14288" y="197168"/>
                    <a:pt x="14288" y="201930"/>
                  </a:cubicBezTo>
                  <a:cubicBezTo>
                    <a:pt x="13335" y="206693"/>
                    <a:pt x="12383" y="212408"/>
                    <a:pt x="11430" y="218123"/>
                  </a:cubicBezTo>
                  <a:close/>
                </a:path>
              </a:pathLst>
            </a:custGeom>
            <a:solidFill>
              <a:srgbClr val="4E9B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8" name="Google Shape;2238;p21"/>
            <p:cNvSpPr/>
            <p:nvPr/>
          </p:nvSpPr>
          <p:spPr>
            <a:xfrm>
              <a:off x="8734425" y="3743324"/>
              <a:ext cx="98107" cy="51434"/>
            </a:xfrm>
            <a:custGeom>
              <a:avLst/>
              <a:gdLst/>
              <a:ahLst/>
              <a:cxnLst/>
              <a:rect l="l" t="t" r="r" b="b"/>
              <a:pathLst>
                <a:path w="98107" h="51434" extrusionOk="0">
                  <a:moveTo>
                    <a:pt x="88582" y="17145"/>
                  </a:moveTo>
                  <a:cubicBezTo>
                    <a:pt x="89535" y="11430"/>
                    <a:pt x="91440" y="5715"/>
                    <a:pt x="92393" y="0"/>
                  </a:cubicBezTo>
                  <a:cubicBezTo>
                    <a:pt x="94298" y="17145"/>
                    <a:pt x="96202" y="34290"/>
                    <a:pt x="98107" y="51435"/>
                  </a:cubicBezTo>
                  <a:cubicBezTo>
                    <a:pt x="80010" y="49530"/>
                    <a:pt x="63818" y="47625"/>
                    <a:pt x="47625" y="46672"/>
                  </a:cubicBezTo>
                  <a:cubicBezTo>
                    <a:pt x="31432" y="44767"/>
                    <a:pt x="15240" y="42863"/>
                    <a:pt x="0" y="41910"/>
                  </a:cubicBezTo>
                  <a:cubicBezTo>
                    <a:pt x="0" y="40005"/>
                    <a:pt x="0" y="39053"/>
                    <a:pt x="0" y="37147"/>
                  </a:cubicBezTo>
                  <a:cubicBezTo>
                    <a:pt x="9525" y="37147"/>
                    <a:pt x="19050" y="37147"/>
                    <a:pt x="28575" y="37147"/>
                  </a:cubicBezTo>
                  <a:cubicBezTo>
                    <a:pt x="32385" y="37147"/>
                    <a:pt x="36195" y="34290"/>
                    <a:pt x="40005" y="32385"/>
                  </a:cubicBezTo>
                  <a:cubicBezTo>
                    <a:pt x="65723" y="40958"/>
                    <a:pt x="76200" y="38100"/>
                    <a:pt x="88582" y="17145"/>
                  </a:cubicBezTo>
                  <a:close/>
                </a:path>
              </a:pathLst>
            </a:custGeom>
            <a:solidFill>
              <a:srgbClr val="68B8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9" name="Google Shape;2239;p21"/>
            <p:cNvSpPr/>
            <p:nvPr/>
          </p:nvSpPr>
          <p:spPr>
            <a:xfrm>
              <a:off x="8823007" y="3642359"/>
              <a:ext cx="2857" cy="42862"/>
            </a:xfrm>
            <a:custGeom>
              <a:avLst/>
              <a:gdLst/>
              <a:ahLst/>
              <a:cxnLst/>
              <a:rect l="l" t="t" r="r" b="b"/>
              <a:pathLst>
                <a:path w="2857" h="42862" extrusionOk="0">
                  <a:moveTo>
                    <a:pt x="2857" y="42863"/>
                  </a:moveTo>
                  <a:cubicBezTo>
                    <a:pt x="1905" y="28575"/>
                    <a:pt x="953" y="14288"/>
                    <a:pt x="0" y="0"/>
                  </a:cubicBezTo>
                  <a:cubicBezTo>
                    <a:pt x="953" y="14288"/>
                    <a:pt x="1905" y="28575"/>
                    <a:pt x="2857" y="42863"/>
                  </a:cubicBezTo>
                  <a:close/>
                </a:path>
              </a:pathLst>
            </a:custGeom>
            <a:solidFill>
              <a:srgbClr val="3E7B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0" name="Google Shape;2240;p21"/>
            <p:cNvSpPr/>
            <p:nvPr/>
          </p:nvSpPr>
          <p:spPr>
            <a:xfrm>
              <a:off x="8825864" y="3699509"/>
              <a:ext cx="952" cy="26670"/>
            </a:xfrm>
            <a:custGeom>
              <a:avLst/>
              <a:gdLst/>
              <a:ahLst/>
              <a:cxnLst/>
              <a:rect l="l" t="t" r="r" b="b"/>
              <a:pathLst>
                <a:path w="952" h="26670" extrusionOk="0">
                  <a:moveTo>
                    <a:pt x="953" y="26670"/>
                  </a:moveTo>
                  <a:cubicBezTo>
                    <a:pt x="953" y="18098"/>
                    <a:pt x="0" y="9525"/>
                    <a:pt x="0" y="0"/>
                  </a:cubicBezTo>
                  <a:cubicBezTo>
                    <a:pt x="0" y="9525"/>
                    <a:pt x="953" y="18098"/>
                    <a:pt x="953" y="26670"/>
                  </a:cubicBezTo>
                  <a:close/>
                </a:path>
              </a:pathLst>
            </a:custGeom>
            <a:solidFill>
              <a:srgbClr val="3E7B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1" name="Google Shape;2241;p21"/>
            <p:cNvSpPr/>
            <p:nvPr/>
          </p:nvSpPr>
          <p:spPr>
            <a:xfrm>
              <a:off x="8705850" y="3174682"/>
              <a:ext cx="3810" cy="9525"/>
            </a:xfrm>
            <a:custGeom>
              <a:avLst/>
              <a:gdLst/>
              <a:ahLst/>
              <a:cxnLst/>
              <a:rect l="l" t="t" r="r" b="b"/>
              <a:pathLst>
                <a:path w="3810" h="9525" extrusionOk="0">
                  <a:moveTo>
                    <a:pt x="3810" y="0"/>
                  </a:moveTo>
                  <a:cubicBezTo>
                    <a:pt x="2857" y="0"/>
                    <a:pt x="952" y="0"/>
                    <a:pt x="0" y="0"/>
                  </a:cubicBezTo>
                  <a:cubicBezTo>
                    <a:pt x="1905" y="0"/>
                    <a:pt x="2857" y="0"/>
                    <a:pt x="3810" y="0"/>
                  </a:cubicBezTo>
                  <a:close/>
                </a:path>
              </a:pathLst>
            </a:custGeom>
            <a:solidFill>
              <a:srgbClr val="4E9B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2" name="Google Shape;2242;p21"/>
            <p:cNvSpPr/>
            <p:nvPr/>
          </p:nvSpPr>
          <p:spPr>
            <a:xfrm>
              <a:off x="9536430" y="3328987"/>
              <a:ext cx="1905" cy="21907"/>
            </a:xfrm>
            <a:custGeom>
              <a:avLst/>
              <a:gdLst/>
              <a:ahLst/>
              <a:cxnLst/>
              <a:rect l="l" t="t" r="r" b="b"/>
              <a:pathLst>
                <a:path w="1905" h="21907" extrusionOk="0">
                  <a:moveTo>
                    <a:pt x="0" y="21908"/>
                  </a:moveTo>
                  <a:cubicBezTo>
                    <a:pt x="0" y="14288"/>
                    <a:pt x="0" y="7620"/>
                    <a:pt x="0" y="0"/>
                  </a:cubicBezTo>
                  <a:cubicBezTo>
                    <a:pt x="952" y="0"/>
                    <a:pt x="952" y="0"/>
                    <a:pt x="1905" y="0"/>
                  </a:cubicBezTo>
                  <a:cubicBezTo>
                    <a:pt x="1905" y="7620"/>
                    <a:pt x="1905" y="14288"/>
                    <a:pt x="1905" y="21908"/>
                  </a:cubicBezTo>
                  <a:cubicBezTo>
                    <a:pt x="952" y="21908"/>
                    <a:pt x="0" y="21908"/>
                    <a:pt x="0" y="21908"/>
                  </a:cubicBezTo>
                  <a:close/>
                </a:path>
              </a:pathLst>
            </a:custGeom>
            <a:solidFill>
              <a:srgbClr val="B5B6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3" name="Google Shape;2243;p21"/>
            <p:cNvSpPr/>
            <p:nvPr/>
          </p:nvSpPr>
          <p:spPr>
            <a:xfrm>
              <a:off x="8983980" y="3031807"/>
              <a:ext cx="124777" cy="667679"/>
            </a:xfrm>
            <a:custGeom>
              <a:avLst/>
              <a:gdLst/>
              <a:ahLst/>
              <a:cxnLst/>
              <a:rect l="l" t="t" r="r" b="b"/>
              <a:pathLst>
                <a:path w="124777" h="667679" extrusionOk="0">
                  <a:moveTo>
                    <a:pt x="0" y="664845"/>
                  </a:moveTo>
                  <a:cubicBezTo>
                    <a:pt x="2857" y="658177"/>
                    <a:pt x="5715" y="652463"/>
                    <a:pt x="7620" y="645795"/>
                  </a:cubicBezTo>
                  <a:cubicBezTo>
                    <a:pt x="13335" y="610552"/>
                    <a:pt x="19050" y="575310"/>
                    <a:pt x="24765" y="541020"/>
                  </a:cubicBezTo>
                  <a:cubicBezTo>
                    <a:pt x="25718" y="532447"/>
                    <a:pt x="24765" y="523875"/>
                    <a:pt x="24765" y="515302"/>
                  </a:cubicBezTo>
                  <a:cubicBezTo>
                    <a:pt x="24765" y="503872"/>
                    <a:pt x="20955" y="490538"/>
                    <a:pt x="24765" y="480060"/>
                  </a:cubicBezTo>
                  <a:cubicBezTo>
                    <a:pt x="35243" y="454342"/>
                    <a:pt x="35243" y="430530"/>
                    <a:pt x="26670" y="404813"/>
                  </a:cubicBezTo>
                  <a:cubicBezTo>
                    <a:pt x="23813" y="395288"/>
                    <a:pt x="26670" y="381952"/>
                    <a:pt x="31432" y="372427"/>
                  </a:cubicBezTo>
                  <a:cubicBezTo>
                    <a:pt x="40957" y="353377"/>
                    <a:pt x="49530" y="334327"/>
                    <a:pt x="40005" y="312420"/>
                  </a:cubicBezTo>
                  <a:cubicBezTo>
                    <a:pt x="34290" y="299085"/>
                    <a:pt x="36195" y="286702"/>
                    <a:pt x="44768" y="274320"/>
                  </a:cubicBezTo>
                  <a:cubicBezTo>
                    <a:pt x="60007" y="253365"/>
                    <a:pt x="56197" y="227647"/>
                    <a:pt x="56197" y="203835"/>
                  </a:cubicBezTo>
                  <a:cubicBezTo>
                    <a:pt x="56197" y="201930"/>
                    <a:pt x="53340" y="198120"/>
                    <a:pt x="50482" y="197167"/>
                  </a:cubicBezTo>
                  <a:cubicBezTo>
                    <a:pt x="30480" y="191452"/>
                    <a:pt x="37147" y="183833"/>
                    <a:pt x="47625" y="174308"/>
                  </a:cubicBezTo>
                  <a:cubicBezTo>
                    <a:pt x="50482" y="172402"/>
                    <a:pt x="52388" y="168592"/>
                    <a:pt x="52388" y="164783"/>
                  </a:cubicBezTo>
                  <a:cubicBezTo>
                    <a:pt x="54293" y="140970"/>
                    <a:pt x="55245" y="117158"/>
                    <a:pt x="56197" y="93345"/>
                  </a:cubicBezTo>
                  <a:cubicBezTo>
                    <a:pt x="54293" y="92392"/>
                    <a:pt x="53340" y="91440"/>
                    <a:pt x="51435" y="90488"/>
                  </a:cubicBezTo>
                  <a:cubicBezTo>
                    <a:pt x="43815" y="98108"/>
                    <a:pt x="36195" y="105727"/>
                    <a:pt x="25718" y="116205"/>
                  </a:cubicBezTo>
                  <a:cubicBezTo>
                    <a:pt x="12382" y="78105"/>
                    <a:pt x="51435" y="67627"/>
                    <a:pt x="58102" y="40005"/>
                  </a:cubicBezTo>
                  <a:cubicBezTo>
                    <a:pt x="55245" y="36195"/>
                    <a:pt x="51435" y="29527"/>
                    <a:pt x="45720" y="20955"/>
                  </a:cubicBezTo>
                  <a:cubicBezTo>
                    <a:pt x="36195" y="33338"/>
                    <a:pt x="28575" y="42863"/>
                    <a:pt x="20002" y="54292"/>
                  </a:cubicBezTo>
                  <a:cubicBezTo>
                    <a:pt x="10477" y="28575"/>
                    <a:pt x="14288" y="20002"/>
                    <a:pt x="35243" y="10477"/>
                  </a:cubicBezTo>
                  <a:cubicBezTo>
                    <a:pt x="40957" y="7620"/>
                    <a:pt x="46672" y="3810"/>
                    <a:pt x="52388" y="0"/>
                  </a:cubicBezTo>
                  <a:cubicBezTo>
                    <a:pt x="57150" y="952"/>
                    <a:pt x="62865" y="2858"/>
                    <a:pt x="67627" y="3810"/>
                  </a:cubicBezTo>
                  <a:cubicBezTo>
                    <a:pt x="68580" y="4763"/>
                    <a:pt x="69532" y="5715"/>
                    <a:pt x="71438" y="6667"/>
                  </a:cubicBezTo>
                  <a:cubicBezTo>
                    <a:pt x="76200" y="6667"/>
                    <a:pt x="80963" y="6667"/>
                    <a:pt x="85725" y="6667"/>
                  </a:cubicBezTo>
                  <a:cubicBezTo>
                    <a:pt x="85725" y="24765"/>
                    <a:pt x="84772" y="43815"/>
                    <a:pt x="86677" y="61913"/>
                  </a:cubicBezTo>
                  <a:cubicBezTo>
                    <a:pt x="87630" y="68580"/>
                    <a:pt x="91440" y="79058"/>
                    <a:pt x="97155" y="80963"/>
                  </a:cubicBezTo>
                  <a:cubicBezTo>
                    <a:pt x="107632" y="85725"/>
                    <a:pt x="105727" y="91440"/>
                    <a:pt x="101918" y="99060"/>
                  </a:cubicBezTo>
                  <a:cubicBezTo>
                    <a:pt x="98107" y="106680"/>
                    <a:pt x="96202" y="116205"/>
                    <a:pt x="89535" y="121920"/>
                  </a:cubicBezTo>
                  <a:cubicBezTo>
                    <a:pt x="76200" y="135255"/>
                    <a:pt x="81915" y="150495"/>
                    <a:pt x="81915" y="164783"/>
                  </a:cubicBezTo>
                  <a:cubicBezTo>
                    <a:pt x="81915" y="167640"/>
                    <a:pt x="83820" y="171450"/>
                    <a:pt x="85725" y="172402"/>
                  </a:cubicBezTo>
                  <a:cubicBezTo>
                    <a:pt x="117157" y="187642"/>
                    <a:pt x="107632" y="216217"/>
                    <a:pt x="106680" y="240983"/>
                  </a:cubicBezTo>
                  <a:cubicBezTo>
                    <a:pt x="106680" y="253365"/>
                    <a:pt x="100013" y="264795"/>
                    <a:pt x="113347" y="276225"/>
                  </a:cubicBezTo>
                  <a:cubicBezTo>
                    <a:pt x="118110" y="280035"/>
                    <a:pt x="113347" y="297180"/>
                    <a:pt x="109538" y="306705"/>
                  </a:cubicBezTo>
                  <a:cubicBezTo>
                    <a:pt x="101918" y="325755"/>
                    <a:pt x="94297" y="343852"/>
                    <a:pt x="94297" y="368617"/>
                  </a:cubicBezTo>
                  <a:cubicBezTo>
                    <a:pt x="102870" y="362902"/>
                    <a:pt x="107632" y="360045"/>
                    <a:pt x="117157" y="352425"/>
                  </a:cubicBezTo>
                  <a:cubicBezTo>
                    <a:pt x="111443" y="378142"/>
                    <a:pt x="105727" y="399097"/>
                    <a:pt x="100965" y="422910"/>
                  </a:cubicBezTo>
                  <a:cubicBezTo>
                    <a:pt x="109538" y="419100"/>
                    <a:pt x="114300" y="417195"/>
                    <a:pt x="124777" y="413385"/>
                  </a:cubicBezTo>
                  <a:cubicBezTo>
                    <a:pt x="122872" y="428625"/>
                    <a:pt x="124777" y="441008"/>
                    <a:pt x="120015" y="451485"/>
                  </a:cubicBezTo>
                  <a:cubicBezTo>
                    <a:pt x="110490" y="474345"/>
                    <a:pt x="108585" y="497205"/>
                    <a:pt x="110490" y="521970"/>
                  </a:cubicBezTo>
                  <a:cubicBezTo>
                    <a:pt x="112395" y="540068"/>
                    <a:pt x="106680" y="559118"/>
                    <a:pt x="99060" y="576263"/>
                  </a:cubicBezTo>
                  <a:cubicBezTo>
                    <a:pt x="96202" y="582930"/>
                    <a:pt x="80010" y="584835"/>
                    <a:pt x="70485" y="586740"/>
                  </a:cubicBezTo>
                  <a:cubicBezTo>
                    <a:pt x="65722" y="587693"/>
                    <a:pt x="60007" y="582930"/>
                    <a:pt x="53340" y="580072"/>
                  </a:cubicBezTo>
                  <a:cubicBezTo>
                    <a:pt x="49530" y="598170"/>
                    <a:pt x="36195" y="609600"/>
                    <a:pt x="40005" y="630555"/>
                  </a:cubicBezTo>
                  <a:cubicBezTo>
                    <a:pt x="45720" y="659130"/>
                    <a:pt x="24765" y="674370"/>
                    <a:pt x="0" y="664845"/>
                  </a:cubicBezTo>
                  <a:close/>
                </a:path>
              </a:pathLst>
            </a:custGeom>
            <a:solidFill>
              <a:srgbClr val="3E7B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4" name="Google Shape;2244;p21"/>
            <p:cNvSpPr/>
            <p:nvPr/>
          </p:nvSpPr>
          <p:spPr>
            <a:xfrm>
              <a:off x="9051607" y="3036569"/>
              <a:ext cx="3810" cy="2857"/>
            </a:xfrm>
            <a:custGeom>
              <a:avLst/>
              <a:gdLst/>
              <a:ahLst/>
              <a:cxnLst/>
              <a:rect l="l" t="t" r="r" b="b"/>
              <a:pathLst>
                <a:path w="3810" h="2857" extrusionOk="0">
                  <a:moveTo>
                    <a:pt x="3810" y="2858"/>
                  </a:moveTo>
                  <a:cubicBezTo>
                    <a:pt x="2857" y="1905"/>
                    <a:pt x="1905" y="952"/>
                    <a:pt x="0" y="0"/>
                  </a:cubicBezTo>
                  <a:cubicBezTo>
                    <a:pt x="953" y="952"/>
                    <a:pt x="2857" y="1905"/>
                    <a:pt x="3810" y="2858"/>
                  </a:cubicBezTo>
                  <a:close/>
                </a:path>
              </a:pathLst>
            </a:custGeom>
            <a:solidFill>
              <a:srgbClr val="4E9B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5" name="Google Shape;2245;p21"/>
            <p:cNvSpPr/>
            <p:nvPr/>
          </p:nvSpPr>
          <p:spPr>
            <a:xfrm>
              <a:off x="8735377" y="3639502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9050" y="6667"/>
                  </a:moveTo>
                  <a:cubicBezTo>
                    <a:pt x="14288" y="10477"/>
                    <a:pt x="9525" y="15240"/>
                    <a:pt x="4763" y="19050"/>
                  </a:cubicBezTo>
                  <a:cubicBezTo>
                    <a:pt x="2858" y="17145"/>
                    <a:pt x="953" y="15240"/>
                    <a:pt x="0" y="13335"/>
                  </a:cubicBezTo>
                  <a:cubicBezTo>
                    <a:pt x="4763" y="8572"/>
                    <a:pt x="9525" y="4763"/>
                    <a:pt x="15240" y="0"/>
                  </a:cubicBezTo>
                  <a:cubicBezTo>
                    <a:pt x="16193" y="2857"/>
                    <a:pt x="18098" y="4763"/>
                    <a:pt x="19050" y="6667"/>
                  </a:cubicBezTo>
                  <a:close/>
                </a:path>
              </a:pathLst>
            </a:custGeom>
            <a:solidFill>
              <a:srgbClr val="68B8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932BBA5-448A-46BB-92BC-7C971DBC77AD}"/>
              </a:ext>
            </a:extLst>
          </p:cNvPr>
          <p:cNvSpPr/>
          <p:nvPr/>
        </p:nvSpPr>
        <p:spPr>
          <a:xfrm>
            <a:off x="743670" y="349309"/>
            <a:ext cx="14334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صـ 90</a:t>
            </a:r>
            <a:endParaRPr lang="ar-SA" sz="40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748" name="مجموعة 747">
            <a:extLst>
              <a:ext uri="{FF2B5EF4-FFF2-40B4-BE49-F238E27FC236}">
                <a16:creationId xmlns:a16="http://schemas.microsoft.com/office/drawing/2014/main" id="{856A4D76-EEF8-453D-B3BF-26B9D7FE8148}"/>
              </a:ext>
            </a:extLst>
          </p:cNvPr>
          <p:cNvGrpSpPr/>
          <p:nvPr/>
        </p:nvGrpSpPr>
        <p:grpSpPr>
          <a:xfrm>
            <a:off x="6744709" y="4466786"/>
            <a:ext cx="1682038" cy="417309"/>
            <a:chOff x="127098" y="6243485"/>
            <a:chExt cx="1682038" cy="417309"/>
          </a:xfrm>
        </p:grpSpPr>
        <p:sp>
          <p:nvSpPr>
            <p:cNvPr id="749" name="مربع نص 748">
              <a:extLst>
                <a:ext uri="{FF2B5EF4-FFF2-40B4-BE49-F238E27FC236}">
                  <a16:creationId xmlns:a16="http://schemas.microsoft.com/office/drawing/2014/main" id="{9B06A09A-9E98-4804-91C1-B8215FE0B2B1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750" name="صورة 749">
              <a:extLst>
                <a:ext uri="{FF2B5EF4-FFF2-40B4-BE49-F238E27FC236}">
                  <a16:creationId xmlns:a16="http://schemas.microsoft.com/office/drawing/2014/main" id="{A8723C1C-098C-4CD7-8CBB-6B2907529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026630F8-23FF-4FA9-A822-FE7E1BD5FC4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0253" y="417650"/>
            <a:ext cx="4919611" cy="52468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EEAABD1-94AD-4019-91B2-F2457236B96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6789" y="852961"/>
            <a:ext cx="4126695" cy="324767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8413972-1995-45BA-83E7-14519C0FC7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29" y="952690"/>
            <a:ext cx="3043988" cy="2764860"/>
          </a:xfrm>
          <a:prstGeom prst="rect">
            <a:avLst/>
          </a:prstGeom>
        </p:spPr>
      </p:pic>
      <p:pic>
        <p:nvPicPr>
          <p:cNvPr id="757" name="صورة 756">
            <a:extLst>
              <a:ext uri="{FF2B5EF4-FFF2-40B4-BE49-F238E27FC236}">
                <a16:creationId xmlns:a16="http://schemas.microsoft.com/office/drawing/2014/main" id="{0353D381-4C78-4A66-AF71-11D19894F5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1204" y="1498613"/>
            <a:ext cx="1567525" cy="2246557"/>
          </a:xfrm>
          <a:prstGeom prst="rect">
            <a:avLst/>
          </a:prstGeom>
        </p:spPr>
      </p:pic>
      <p:grpSp>
        <p:nvGrpSpPr>
          <p:cNvPr id="1945" name="Google Shape;1945;p21"/>
          <p:cNvGrpSpPr/>
          <p:nvPr/>
        </p:nvGrpSpPr>
        <p:grpSpPr>
          <a:xfrm>
            <a:off x="7233484" y="1034866"/>
            <a:ext cx="361051" cy="659165"/>
            <a:chOff x="7076952" y="1578518"/>
            <a:chExt cx="481402" cy="876200"/>
          </a:xfrm>
        </p:grpSpPr>
        <p:sp>
          <p:nvSpPr>
            <p:cNvPr id="1946" name="Google Shape;1946;p21"/>
            <p:cNvSpPr/>
            <p:nvPr/>
          </p:nvSpPr>
          <p:spPr>
            <a:xfrm>
              <a:off x="7076952" y="1578518"/>
              <a:ext cx="481402" cy="876200"/>
            </a:xfrm>
            <a:custGeom>
              <a:avLst/>
              <a:gdLst/>
              <a:ahLst/>
              <a:cxnLst/>
              <a:rect l="l" t="t" r="r" b="b"/>
              <a:pathLst>
                <a:path w="481402" h="876200" extrusionOk="0">
                  <a:moveTo>
                    <a:pt x="481135" y="272189"/>
                  </a:moveTo>
                  <a:cubicBezTo>
                    <a:pt x="483992" y="339817"/>
                    <a:pt x="463990" y="419827"/>
                    <a:pt x="420175" y="492217"/>
                  </a:cubicBezTo>
                  <a:cubicBezTo>
                    <a:pt x="352547" y="606517"/>
                    <a:pt x="301112" y="729389"/>
                    <a:pt x="258250" y="854167"/>
                  </a:cubicBezTo>
                  <a:cubicBezTo>
                    <a:pt x="249678" y="877979"/>
                    <a:pt x="230628" y="875121"/>
                    <a:pt x="214435" y="876074"/>
                  </a:cubicBezTo>
                  <a:cubicBezTo>
                    <a:pt x="192528" y="877979"/>
                    <a:pt x="200147" y="857977"/>
                    <a:pt x="199195" y="846546"/>
                  </a:cubicBezTo>
                  <a:cubicBezTo>
                    <a:pt x="194433" y="773204"/>
                    <a:pt x="161095" y="709386"/>
                    <a:pt x="125853" y="648427"/>
                  </a:cubicBezTo>
                  <a:cubicBezTo>
                    <a:pt x="69655" y="550319"/>
                    <a:pt x="24887" y="447449"/>
                    <a:pt x="5837" y="335054"/>
                  </a:cubicBezTo>
                  <a:cubicBezTo>
                    <a:pt x="-14165" y="217896"/>
                    <a:pt x="16315" y="116931"/>
                    <a:pt x="111565" y="41684"/>
                  </a:cubicBezTo>
                  <a:cubicBezTo>
                    <a:pt x="183003" y="-15466"/>
                    <a:pt x="312542" y="-12609"/>
                    <a:pt x="385885" y="42636"/>
                  </a:cubicBezTo>
                  <a:cubicBezTo>
                    <a:pt x="459228" y="99786"/>
                    <a:pt x="483040" y="151221"/>
                    <a:pt x="481135" y="272189"/>
                  </a:cubicBezTo>
                  <a:close/>
                  <a:moveTo>
                    <a:pt x="230628" y="798921"/>
                  </a:moveTo>
                  <a:cubicBezTo>
                    <a:pt x="236342" y="792254"/>
                    <a:pt x="243010" y="785586"/>
                    <a:pt x="245867" y="777967"/>
                  </a:cubicBezTo>
                  <a:cubicBezTo>
                    <a:pt x="291587" y="679859"/>
                    <a:pt x="337308" y="581752"/>
                    <a:pt x="381122" y="482692"/>
                  </a:cubicBezTo>
                  <a:cubicBezTo>
                    <a:pt x="402078" y="435067"/>
                    <a:pt x="425890" y="386489"/>
                    <a:pt x="437320" y="336006"/>
                  </a:cubicBezTo>
                  <a:cubicBezTo>
                    <a:pt x="446845" y="296001"/>
                    <a:pt x="442083" y="252186"/>
                    <a:pt x="442083" y="209324"/>
                  </a:cubicBezTo>
                  <a:cubicBezTo>
                    <a:pt x="443035" y="95024"/>
                    <a:pt x="327783" y="-17371"/>
                    <a:pt x="194433" y="30254"/>
                  </a:cubicBezTo>
                  <a:cubicBezTo>
                    <a:pt x="183955" y="34064"/>
                    <a:pt x="174430" y="37874"/>
                    <a:pt x="163953" y="41684"/>
                  </a:cubicBezTo>
                  <a:cubicBezTo>
                    <a:pt x="156332" y="46446"/>
                    <a:pt x="148712" y="52161"/>
                    <a:pt x="141092" y="56924"/>
                  </a:cubicBezTo>
                  <a:cubicBezTo>
                    <a:pt x="137282" y="60734"/>
                    <a:pt x="133472" y="64544"/>
                    <a:pt x="129662" y="68354"/>
                  </a:cubicBezTo>
                  <a:cubicBezTo>
                    <a:pt x="129662" y="68354"/>
                    <a:pt x="129662" y="69306"/>
                    <a:pt x="129662" y="69306"/>
                  </a:cubicBezTo>
                  <a:cubicBezTo>
                    <a:pt x="119185" y="78831"/>
                    <a:pt x="106803" y="87404"/>
                    <a:pt x="98230" y="97881"/>
                  </a:cubicBezTo>
                  <a:cubicBezTo>
                    <a:pt x="22982" y="190274"/>
                    <a:pt x="28697" y="294096"/>
                    <a:pt x="55367" y="400777"/>
                  </a:cubicBezTo>
                  <a:cubicBezTo>
                    <a:pt x="87753" y="530317"/>
                    <a:pt x="163953" y="640807"/>
                    <a:pt x="218245" y="759869"/>
                  </a:cubicBezTo>
                  <a:cubicBezTo>
                    <a:pt x="220150" y="765584"/>
                    <a:pt x="222055" y="771299"/>
                    <a:pt x="223960" y="777014"/>
                  </a:cubicBezTo>
                  <a:cubicBezTo>
                    <a:pt x="225865" y="784634"/>
                    <a:pt x="228722" y="792254"/>
                    <a:pt x="230628" y="798921"/>
                  </a:cubicBezTo>
                  <a:close/>
                </a:path>
              </a:pathLst>
            </a:custGeom>
            <a:solidFill>
              <a:srgbClr val="18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7" name="Google Shape;1947;p21"/>
            <p:cNvSpPr/>
            <p:nvPr/>
          </p:nvSpPr>
          <p:spPr>
            <a:xfrm>
              <a:off x="7180281" y="1620202"/>
              <a:ext cx="292419" cy="673417"/>
            </a:xfrm>
            <a:custGeom>
              <a:avLst/>
              <a:gdLst/>
              <a:ahLst/>
              <a:cxnLst/>
              <a:rect l="l" t="t" r="r" b="b"/>
              <a:pathLst>
                <a:path w="292419" h="673417" extrusionOk="0">
                  <a:moveTo>
                    <a:pt x="37763" y="15240"/>
                  </a:moveTo>
                  <a:cubicBezTo>
                    <a:pt x="45384" y="10478"/>
                    <a:pt x="53003" y="4763"/>
                    <a:pt x="60624" y="0"/>
                  </a:cubicBezTo>
                  <a:cubicBezTo>
                    <a:pt x="67291" y="8572"/>
                    <a:pt x="73959" y="17145"/>
                    <a:pt x="78721" y="22860"/>
                  </a:cubicBezTo>
                  <a:cubicBezTo>
                    <a:pt x="101581" y="22860"/>
                    <a:pt x="122536" y="22860"/>
                    <a:pt x="143491" y="22860"/>
                  </a:cubicBezTo>
                  <a:cubicBezTo>
                    <a:pt x="151111" y="22860"/>
                    <a:pt x="158731" y="23813"/>
                    <a:pt x="166351" y="23813"/>
                  </a:cubicBezTo>
                  <a:cubicBezTo>
                    <a:pt x="170161" y="27622"/>
                    <a:pt x="173971" y="31433"/>
                    <a:pt x="177781" y="34290"/>
                  </a:cubicBezTo>
                  <a:cubicBezTo>
                    <a:pt x="181591" y="34290"/>
                    <a:pt x="185401" y="34290"/>
                    <a:pt x="189211" y="35242"/>
                  </a:cubicBezTo>
                  <a:cubicBezTo>
                    <a:pt x="196831" y="39053"/>
                    <a:pt x="204451" y="42862"/>
                    <a:pt x="212071" y="46672"/>
                  </a:cubicBezTo>
                  <a:cubicBezTo>
                    <a:pt x="212071" y="46672"/>
                    <a:pt x="213024" y="46672"/>
                    <a:pt x="213024" y="46672"/>
                  </a:cubicBezTo>
                  <a:cubicBezTo>
                    <a:pt x="214929" y="50483"/>
                    <a:pt x="216833" y="56197"/>
                    <a:pt x="219691" y="59055"/>
                  </a:cubicBezTo>
                  <a:cubicBezTo>
                    <a:pt x="256838" y="92392"/>
                    <a:pt x="277793" y="133350"/>
                    <a:pt x="285413" y="181928"/>
                  </a:cubicBezTo>
                  <a:cubicBezTo>
                    <a:pt x="287318" y="191453"/>
                    <a:pt x="293986" y="201930"/>
                    <a:pt x="292081" y="211455"/>
                  </a:cubicBezTo>
                  <a:cubicBezTo>
                    <a:pt x="286366" y="245745"/>
                    <a:pt x="277793" y="279083"/>
                    <a:pt x="271126" y="313373"/>
                  </a:cubicBezTo>
                  <a:cubicBezTo>
                    <a:pt x="266363" y="338137"/>
                    <a:pt x="263506" y="362902"/>
                    <a:pt x="259696" y="388620"/>
                  </a:cubicBezTo>
                  <a:cubicBezTo>
                    <a:pt x="259696" y="390525"/>
                    <a:pt x="259696" y="392430"/>
                    <a:pt x="259696" y="395287"/>
                  </a:cubicBezTo>
                  <a:cubicBezTo>
                    <a:pt x="255886" y="402908"/>
                    <a:pt x="252076" y="410527"/>
                    <a:pt x="248266" y="418148"/>
                  </a:cubicBezTo>
                  <a:cubicBezTo>
                    <a:pt x="226358" y="458152"/>
                    <a:pt x="202546" y="498158"/>
                    <a:pt x="182543" y="539115"/>
                  </a:cubicBezTo>
                  <a:cubicBezTo>
                    <a:pt x="167304" y="571500"/>
                    <a:pt x="156826" y="606743"/>
                    <a:pt x="143491" y="640080"/>
                  </a:cubicBezTo>
                  <a:cubicBezTo>
                    <a:pt x="138729" y="652463"/>
                    <a:pt x="129204" y="661988"/>
                    <a:pt x="122536" y="673418"/>
                  </a:cubicBezTo>
                  <a:cubicBezTo>
                    <a:pt x="119679" y="656273"/>
                    <a:pt x="116821" y="639127"/>
                    <a:pt x="114916" y="621983"/>
                  </a:cubicBezTo>
                  <a:cubicBezTo>
                    <a:pt x="111106" y="562927"/>
                    <a:pt x="95866" y="508635"/>
                    <a:pt x="65386" y="457200"/>
                  </a:cubicBezTo>
                  <a:cubicBezTo>
                    <a:pt x="41574" y="418148"/>
                    <a:pt x="23476" y="377190"/>
                    <a:pt x="12999" y="329565"/>
                  </a:cubicBezTo>
                  <a:cubicBezTo>
                    <a:pt x="-5099" y="247650"/>
                    <a:pt x="-4147" y="168592"/>
                    <a:pt x="14903" y="88583"/>
                  </a:cubicBezTo>
                  <a:cubicBezTo>
                    <a:pt x="19666" y="68580"/>
                    <a:pt x="22524" y="48578"/>
                    <a:pt x="26334" y="28575"/>
                  </a:cubicBezTo>
                  <a:cubicBezTo>
                    <a:pt x="26334" y="28575"/>
                    <a:pt x="26334" y="27622"/>
                    <a:pt x="26334" y="27622"/>
                  </a:cubicBezTo>
                  <a:cubicBezTo>
                    <a:pt x="30143" y="23813"/>
                    <a:pt x="33953" y="19050"/>
                    <a:pt x="37763" y="15240"/>
                  </a:cubicBezTo>
                  <a:close/>
                  <a:moveTo>
                    <a:pt x="250171" y="230505"/>
                  </a:moveTo>
                  <a:cubicBezTo>
                    <a:pt x="248266" y="169545"/>
                    <a:pt x="213976" y="137160"/>
                    <a:pt x="153968" y="138112"/>
                  </a:cubicBezTo>
                  <a:cubicBezTo>
                    <a:pt x="90151" y="140017"/>
                    <a:pt x="52051" y="180975"/>
                    <a:pt x="53956" y="245745"/>
                  </a:cubicBezTo>
                  <a:cubicBezTo>
                    <a:pt x="55861" y="297180"/>
                    <a:pt x="104438" y="337185"/>
                    <a:pt x="163493" y="336233"/>
                  </a:cubicBezTo>
                  <a:cubicBezTo>
                    <a:pt x="217786" y="336233"/>
                    <a:pt x="252076" y="293370"/>
                    <a:pt x="250171" y="230505"/>
                  </a:cubicBezTo>
                  <a:close/>
                </a:path>
              </a:pathLst>
            </a:custGeom>
            <a:solidFill>
              <a:srgbClr val="EE3F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8" name="Google Shape;1948;p21"/>
            <p:cNvSpPr/>
            <p:nvPr/>
          </p:nvSpPr>
          <p:spPr>
            <a:xfrm>
              <a:off x="7112308" y="1648777"/>
              <a:ext cx="189556" cy="690562"/>
            </a:xfrm>
            <a:custGeom>
              <a:avLst/>
              <a:gdLst/>
              <a:ahLst/>
              <a:cxnLst/>
              <a:rect l="l" t="t" r="r" b="b"/>
              <a:pathLst>
                <a:path w="189556" h="690562" extrusionOk="0">
                  <a:moveTo>
                    <a:pt x="93354" y="0"/>
                  </a:moveTo>
                  <a:cubicBezTo>
                    <a:pt x="89544" y="20003"/>
                    <a:pt x="86687" y="40958"/>
                    <a:pt x="81924" y="60008"/>
                  </a:cubicBezTo>
                  <a:cubicBezTo>
                    <a:pt x="62874" y="140018"/>
                    <a:pt x="61922" y="219075"/>
                    <a:pt x="80019" y="300990"/>
                  </a:cubicBezTo>
                  <a:cubicBezTo>
                    <a:pt x="90497" y="348615"/>
                    <a:pt x="108594" y="389573"/>
                    <a:pt x="132407" y="428625"/>
                  </a:cubicBezTo>
                  <a:cubicBezTo>
                    <a:pt x="163839" y="480060"/>
                    <a:pt x="178127" y="534353"/>
                    <a:pt x="181937" y="593408"/>
                  </a:cubicBezTo>
                  <a:cubicBezTo>
                    <a:pt x="182889" y="610553"/>
                    <a:pt x="186699" y="627698"/>
                    <a:pt x="189556" y="644843"/>
                  </a:cubicBezTo>
                  <a:cubicBezTo>
                    <a:pt x="189556" y="652463"/>
                    <a:pt x="189556" y="660083"/>
                    <a:pt x="189556" y="667703"/>
                  </a:cubicBezTo>
                  <a:cubicBezTo>
                    <a:pt x="187652" y="671513"/>
                    <a:pt x="185747" y="675323"/>
                    <a:pt x="183842" y="679133"/>
                  </a:cubicBezTo>
                  <a:cubicBezTo>
                    <a:pt x="182889" y="682943"/>
                    <a:pt x="181937" y="686753"/>
                    <a:pt x="180984" y="690563"/>
                  </a:cubicBezTo>
                  <a:cubicBezTo>
                    <a:pt x="126692" y="570548"/>
                    <a:pt x="49539" y="461010"/>
                    <a:pt x="18107" y="331470"/>
                  </a:cubicBezTo>
                  <a:cubicBezTo>
                    <a:pt x="-8563" y="224790"/>
                    <a:pt x="-14278" y="120968"/>
                    <a:pt x="60969" y="28575"/>
                  </a:cubicBezTo>
                  <a:cubicBezTo>
                    <a:pt x="71447" y="17145"/>
                    <a:pt x="82877" y="9525"/>
                    <a:pt x="93354" y="0"/>
                  </a:cubicBezTo>
                  <a:close/>
                </a:path>
              </a:pathLst>
            </a:custGeom>
            <a:solidFill>
              <a:srgbClr val="AE3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9" name="Google Shape;1949;p21"/>
            <p:cNvSpPr/>
            <p:nvPr/>
          </p:nvSpPr>
          <p:spPr>
            <a:xfrm>
              <a:off x="7271305" y="1597553"/>
              <a:ext cx="248572" cy="779886"/>
            </a:xfrm>
            <a:custGeom>
              <a:avLst/>
              <a:gdLst/>
              <a:ahLst/>
              <a:cxnLst/>
              <a:rect l="l" t="t" r="r" b="b"/>
              <a:pathLst>
                <a:path w="248572" h="779886" extrusionOk="0">
                  <a:moveTo>
                    <a:pt x="31512" y="718927"/>
                  </a:moveTo>
                  <a:cubicBezTo>
                    <a:pt x="31512" y="711307"/>
                    <a:pt x="31512" y="703687"/>
                    <a:pt x="31512" y="696067"/>
                  </a:cubicBezTo>
                  <a:cubicBezTo>
                    <a:pt x="39132" y="684637"/>
                    <a:pt x="47704" y="675112"/>
                    <a:pt x="52467" y="662729"/>
                  </a:cubicBezTo>
                  <a:cubicBezTo>
                    <a:pt x="66754" y="629392"/>
                    <a:pt x="76279" y="594149"/>
                    <a:pt x="91519" y="561764"/>
                  </a:cubicBezTo>
                  <a:cubicBezTo>
                    <a:pt x="111521" y="519854"/>
                    <a:pt x="135334" y="480802"/>
                    <a:pt x="157242" y="440797"/>
                  </a:cubicBezTo>
                  <a:cubicBezTo>
                    <a:pt x="161051" y="433177"/>
                    <a:pt x="164862" y="425557"/>
                    <a:pt x="168671" y="417937"/>
                  </a:cubicBezTo>
                  <a:cubicBezTo>
                    <a:pt x="168671" y="416032"/>
                    <a:pt x="168671" y="414127"/>
                    <a:pt x="168671" y="411269"/>
                  </a:cubicBezTo>
                  <a:cubicBezTo>
                    <a:pt x="172482" y="407459"/>
                    <a:pt x="178196" y="404602"/>
                    <a:pt x="179149" y="399839"/>
                  </a:cubicBezTo>
                  <a:cubicBezTo>
                    <a:pt x="191532" y="345547"/>
                    <a:pt x="203914" y="291254"/>
                    <a:pt x="213439" y="236009"/>
                  </a:cubicBezTo>
                  <a:cubicBezTo>
                    <a:pt x="222964" y="182669"/>
                    <a:pt x="201057" y="137902"/>
                    <a:pt x="167719" y="99802"/>
                  </a:cubicBezTo>
                  <a:cubicBezTo>
                    <a:pt x="156289" y="86467"/>
                    <a:pt x="137239" y="78847"/>
                    <a:pt x="121999" y="69322"/>
                  </a:cubicBezTo>
                  <a:cubicBezTo>
                    <a:pt x="121999" y="69322"/>
                    <a:pt x="121046" y="69322"/>
                    <a:pt x="121046" y="69322"/>
                  </a:cubicBezTo>
                  <a:cubicBezTo>
                    <a:pt x="113426" y="65512"/>
                    <a:pt x="105807" y="61702"/>
                    <a:pt x="98187" y="57892"/>
                  </a:cubicBezTo>
                  <a:cubicBezTo>
                    <a:pt x="94376" y="57892"/>
                    <a:pt x="90567" y="57892"/>
                    <a:pt x="86757" y="56939"/>
                  </a:cubicBezTo>
                  <a:cubicBezTo>
                    <a:pt x="82946" y="53129"/>
                    <a:pt x="79137" y="49319"/>
                    <a:pt x="75326" y="46462"/>
                  </a:cubicBezTo>
                  <a:cubicBezTo>
                    <a:pt x="67707" y="46462"/>
                    <a:pt x="60087" y="45509"/>
                    <a:pt x="52467" y="45509"/>
                  </a:cubicBezTo>
                  <a:cubicBezTo>
                    <a:pt x="42942" y="41699"/>
                    <a:pt x="33417" y="35032"/>
                    <a:pt x="23892" y="35032"/>
                  </a:cubicBezTo>
                  <a:cubicBezTo>
                    <a:pt x="6746" y="34079"/>
                    <a:pt x="-874" y="28364"/>
                    <a:pt x="79" y="11219"/>
                  </a:cubicBezTo>
                  <a:cubicBezTo>
                    <a:pt x="134382" y="-36406"/>
                    <a:pt x="249634" y="75989"/>
                    <a:pt x="247729" y="190289"/>
                  </a:cubicBezTo>
                  <a:cubicBezTo>
                    <a:pt x="246776" y="232199"/>
                    <a:pt x="252492" y="276967"/>
                    <a:pt x="242967" y="316972"/>
                  </a:cubicBezTo>
                  <a:cubicBezTo>
                    <a:pt x="230584" y="367454"/>
                    <a:pt x="207724" y="416032"/>
                    <a:pt x="186769" y="463657"/>
                  </a:cubicBezTo>
                  <a:cubicBezTo>
                    <a:pt x="142954" y="562717"/>
                    <a:pt x="97234" y="660824"/>
                    <a:pt x="51514" y="758932"/>
                  </a:cubicBezTo>
                  <a:cubicBezTo>
                    <a:pt x="47704" y="766552"/>
                    <a:pt x="41037" y="773219"/>
                    <a:pt x="36274" y="779887"/>
                  </a:cubicBezTo>
                  <a:cubicBezTo>
                    <a:pt x="33417" y="773219"/>
                    <a:pt x="31512" y="765599"/>
                    <a:pt x="28654" y="758932"/>
                  </a:cubicBezTo>
                  <a:cubicBezTo>
                    <a:pt x="26749" y="753217"/>
                    <a:pt x="24844" y="747502"/>
                    <a:pt x="22939" y="741787"/>
                  </a:cubicBezTo>
                  <a:cubicBezTo>
                    <a:pt x="23892" y="737977"/>
                    <a:pt x="24844" y="734167"/>
                    <a:pt x="25796" y="730357"/>
                  </a:cubicBezTo>
                  <a:cubicBezTo>
                    <a:pt x="27701" y="726547"/>
                    <a:pt x="29607" y="722737"/>
                    <a:pt x="31512" y="718927"/>
                  </a:cubicBezTo>
                  <a:close/>
                </a:path>
              </a:pathLst>
            </a:custGeom>
            <a:solidFill>
              <a:srgbClr val="EA6C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0" name="Google Shape;1950;p21"/>
            <p:cNvSpPr/>
            <p:nvPr/>
          </p:nvSpPr>
          <p:spPr>
            <a:xfrm>
              <a:off x="7240905" y="1608772"/>
              <a:ext cx="82867" cy="34290"/>
            </a:xfrm>
            <a:custGeom>
              <a:avLst/>
              <a:gdLst/>
              <a:ahLst/>
              <a:cxnLst/>
              <a:rect l="l" t="t" r="r" b="b"/>
              <a:pathLst>
                <a:path w="82867" h="34290" extrusionOk="0">
                  <a:moveTo>
                    <a:pt x="30480" y="0"/>
                  </a:moveTo>
                  <a:cubicBezTo>
                    <a:pt x="29527" y="17145"/>
                    <a:pt x="38100" y="22860"/>
                    <a:pt x="54293" y="23813"/>
                  </a:cubicBezTo>
                  <a:cubicBezTo>
                    <a:pt x="63818" y="24765"/>
                    <a:pt x="73343" y="30480"/>
                    <a:pt x="82868" y="34290"/>
                  </a:cubicBezTo>
                  <a:cubicBezTo>
                    <a:pt x="61913" y="34290"/>
                    <a:pt x="40005" y="34290"/>
                    <a:pt x="18097" y="34290"/>
                  </a:cubicBezTo>
                  <a:cubicBezTo>
                    <a:pt x="13335" y="28575"/>
                    <a:pt x="6667" y="20003"/>
                    <a:pt x="0" y="11430"/>
                  </a:cubicBezTo>
                  <a:cubicBezTo>
                    <a:pt x="10477" y="7620"/>
                    <a:pt x="20955" y="3810"/>
                    <a:pt x="30480" y="0"/>
                  </a:cubicBezTo>
                  <a:close/>
                </a:path>
              </a:pathLst>
            </a:custGeom>
            <a:solidFill>
              <a:srgbClr val="DA5C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1" name="Google Shape;1951;p21"/>
            <p:cNvSpPr/>
            <p:nvPr/>
          </p:nvSpPr>
          <p:spPr>
            <a:xfrm>
              <a:off x="7299960" y="2356485"/>
              <a:ext cx="7619" cy="20954"/>
            </a:xfrm>
            <a:custGeom>
              <a:avLst/>
              <a:gdLst/>
              <a:ahLst/>
              <a:cxnLst/>
              <a:rect l="l" t="t" r="r" b="b"/>
              <a:pathLst>
                <a:path w="7619" h="20954" extrusionOk="0">
                  <a:moveTo>
                    <a:pt x="0" y="0"/>
                  </a:moveTo>
                  <a:cubicBezTo>
                    <a:pt x="2857" y="6667"/>
                    <a:pt x="4763" y="14288"/>
                    <a:pt x="7620" y="20955"/>
                  </a:cubicBezTo>
                  <a:cubicBezTo>
                    <a:pt x="5715" y="14288"/>
                    <a:pt x="2857" y="6667"/>
                    <a:pt x="0" y="0"/>
                  </a:cubicBezTo>
                  <a:close/>
                </a:path>
              </a:pathLst>
            </a:custGeom>
            <a:solidFill>
              <a:srgbClr val="AE3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2" name="Google Shape;1952;p21"/>
            <p:cNvSpPr/>
            <p:nvPr/>
          </p:nvSpPr>
          <p:spPr>
            <a:xfrm>
              <a:off x="7206615" y="1635442"/>
              <a:ext cx="11429" cy="11429"/>
            </a:xfrm>
            <a:custGeom>
              <a:avLst/>
              <a:gdLst/>
              <a:ahLst/>
              <a:cxnLst/>
              <a:rect l="l" t="t" r="r" b="b"/>
              <a:pathLst>
                <a:path w="11429" h="11429" extrusionOk="0">
                  <a:moveTo>
                    <a:pt x="11430" y="0"/>
                  </a:moveTo>
                  <a:cubicBezTo>
                    <a:pt x="7620" y="3810"/>
                    <a:pt x="3810" y="7620"/>
                    <a:pt x="0" y="11430"/>
                  </a:cubicBezTo>
                  <a:cubicBezTo>
                    <a:pt x="3810" y="8572"/>
                    <a:pt x="7620" y="3810"/>
                    <a:pt x="11430" y="0"/>
                  </a:cubicBezTo>
                  <a:close/>
                </a:path>
              </a:pathLst>
            </a:custGeom>
            <a:solidFill>
              <a:srgbClr val="AE3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3" name="Google Shape;1953;p21"/>
            <p:cNvSpPr/>
            <p:nvPr/>
          </p:nvSpPr>
          <p:spPr>
            <a:xfrm>
              <a:off x="7234169" y="1759188"/>
              <a:ext cx="196356" cy="198216"/>
            </a:xfrm>
            <a:custGeom>
              <a:avLst/>
              <a:gdLst/>
              <a:ahLst/>
              <a:cxnLst/>
              <a:rect l="l" t="t" r="r" b="b"/>
              <a:pathLst>
                <a:path w="196356" h="198216" extrusionOk="0">
                  <a:moveTo>
                    <a:pt x="196283" y="91519"/>
                  </a:moveTo>
                  <a:cubicBezTo>
                    <a:pt x="198188" y="154385"/>
                    <a:pt x="162946" y="197247"/>
                    <a:pt x="109606" y="198199"/>
                  </a:cubicBezTo>
                  <a:cubicBezTo>
                    <a:pt x="50551" y="199152"/>
                    <a:pt x="1973" y="159147"/>
                    <a:pt x="68" y="107712"/>
                  </a:cubicBezTo>
                  <a:cubicBezTo>
                    <a:pt x="-1837" y="42942"/>
                    <a:pt x="36263" y="1032"/>
                    <a:pt x="100081" y="79"/>
                  </a:cubicBezTo>
                  <a:cubicBezTo>
                    <a:pt x="160088" y="-1826"/>
                    <a:pt x="194378" y="30560"/>
                    <a:pt x="196283" y="91519"/>
                  </a:cubicBezTo>
                  <a:close/>
                  <a:moveTo>
                    <a:pt x="167708" y="95330"/>
                  </a:moveTo>
                  <a:cubicBezTo>
                    <a:pt x="165803" y="94377"/>
                    <a:pt x="164851" y="93424"/>
                    <a:pt x="162946" y="92472"/>
                  </a:cubicBezTo>
                  <a:cubicBezTo>
                    <a:pt x="160088" y="80089"/>
                    <a:pt x="160088" y="67707"/>
                    <a:pt x="155326" y="56277"/>
                  </a:cubicBezTo>
                  <a:cubicBezTo>
                    <a:pt x="140086" y="16272"/>
                    <a:pt x="104843" y="5794"/>
                    <a:pt x="70553" y="30560"/>
                  </a:cubicBezTo>
                  <a:cubicBezTo>
                    <a:pt x="38168" y="53419"/>
                    <a:pt x="26738" y="111522"/>
                    <a:pt x="46741" y="145812"/>
                  </a:cubicBezTo>
                  <a:cubicBezTo>
                    <a:pt x="69601" y="183912"/>
                    <a:pt x="104843" y="191532"/>
                    <a:pt x="134371" y="160099"/>
                  </a:cubicBezTo>
                  <a:cubicBezTo>
                    <a:pt x="150563" y="142955"/>
                    <a:pt x="156278" y="117237"/>
                    <a:pt x="167708" y="95330"/>
                  </a:cubicBezTo>
                  <a:close/>
                </a:path>
              </a:pathLst>
            </a:custGeom>
            <a:solidFill>
              <a:srgbClr val="18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4" name="Google Shape;1954;p21"/>
            <p:cNvSpPr/>
            <p:nvPr/>
          </p:nvSpPr>
          <p:spPr>
            <a:xfrm>
              <a:off x="7393305" y="1666875"/>
              <a:ext cx="93742" cy="341947"/>
            </a:xfrm>
            <a:custGeom>
              <a:avLst/>
              <a:gdLst/>
              <a:ahLst/>
              <a:cxnLst/>
              <a:rect l="l" t="t" r="r" b="b"/>
              <a:pathLst>
                <a:path w="93742" h="341947" extrusionOk="0">
                  <a:moveTo>
                    <a:pt x="0" y="0"/>
                  </a:moveTo>
                  <a:cubicBezTo>
                    <a:pt x="15240" y="9525"/>
                    <a:pt x="34290" y="17145"/>
                    <a:pt x="45720" y="30480"/>
                  </a:cubicBezTo>
                  <a:cubicBezTo>
                    <a:pt x="80010" y="68580"/>
                    <a:pt x="100965" y="113348"/>
                    <a:pt x="91440" y="166688"/>
                  </a:cubicBezTo>
                  <a:cubicBezTo>
                    <a:pt x="81915" y="221933"/>
                    <a:pt x="68580" y="276225"/>
                    <a:pt x="57150" y="330517"/>
                  </a:cubicBezTo>
                  <a:cubicBezTo>
                    <a:pt x="56197" y="334328"/>
                    <a:pt x="50482" y="338138"/>
                    <a:pt x="46672" y="341948"/>
                  </a:cubicBezTo>
                  <a:cubicBezTo>
                    <a:pt x="50482" y="317183"/>
                    <a:pt x="53340" y="291465"/>
                    <a:pt x="58102" y="266700"/>
                  </a:cubicBezTo>
                  <a:cubicBezTo>
                    <a:pt x="64770" y="232410"/>
                    <a:pt x="73343" y="199073"/>
                    <a:pt x="79057" y="164783"/>
                  </a:cubicBezTo>
                  <a:cubicBezTo>
                    <a:pt x="80963" y="156210"/>
                    <a:pt x="73343" y="145733"/>
                    <a:pt x="72390" y="135255"/>
                  </a:cubicBezTo>
                  <a:cubicBezTo>
                    <a:pt x="64770" y="86677"/>
                    <a:pt x="43815" y="44768"/>
                    <a:pt x="6668" y="12382"/>
                  </a:cubicBezTo>
                  <a:cubicBezTo>
                    <a:pt x="3810" y="9525"/>
                    <a:pt x="2857" y="4763"/>
                    <a:pt x="0" y="0"/>
                  </a:cubicBezTo>
                  <a:close/>
                </a:path>
              </a:pathLst>
            </a:custGeom>
            <a:solidFill>
              <a:srgbClr val="DA5C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5" name="Google Shape;1955;p21"/>
            <p:cNvSpPr/>
            <p:nvPr/>
          </p:nvSpPr>
          <p:spPr>
            <a:xfrm>
              <a:off x="7428547" y="2014537"/>
              <a:ext cx="11429" cy="22860"/>
            </a:xfrm>
            <a:custGeom>
              <a:avLst/>
              <a:gdLst/>
              <a:ahLst/>
              <a:cxnLst/>
              <a:rect l="l" t="t" r="r" b="b"/>
              <a:pathLst>
                <a:path w="11429" h="22860" extrusionOk="0">
                  <a:moveTo>
                    <a:pt x="11430" y="0"/>
                  </a:moveTo>
                  <a:cubicBezTo>
                    <a:pt x="7620" y="7620"/>
                    <a:pt x="3810" y="15240"/>
                    <a:pt x="0" y="22860"/>
                  </a:cubicBezTo>
                  <a:cubicBezTo>
                    <a:pt x="3810" y="15240"/>
                    <a:pt x="7620" y="7620"/>
                    <a:pt x="11430" y="0"/>
                  </a:cubicBezTo>
                  <a:close/>
                </a:path>
              </a:pathLst>
            </a:custGeom>
            <a:solidFill>
              <a:srgbClr val="DA5C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6" name="Google Shape;1956;p21"/>
            <p:cNvSpPr/>
            <p:nvPr/>
          </p:nvSpPr>
          <p:spPr>
            <a:xfrm>
              <a:off x="7370444" y="1655444"/>
              <a:ext cx="22860" cy="11430"/>
            </a:xfrm>
            <a:custGeom>
              <a:avLst/>
              <a:gdLst/>
              <a:ahLst/>
              <a:cxnLst/>
              <a:rect l="l" t="t" r="r" b="b"/>
              <a:pathLst>
                <a:path w="22860" h="11430" extrusionOk="0">
                  <a:moveTo>
                    <a:pt x="0" y="0"/>
                  </a:moveTo>
                  <a:cubicBezTo>
                    <a:pt x="7620" y="3810"/>
                    <a:pt x="15240" y="7620"/>
                    <a:pt x="22860" y="11430"/>
                  </a:cubicBezTo>
                  <a:cubicBezTo>
                    <a:pt x="15240" y="7620"/>
                    <a:pt x="7620" y="3810"/>
                    <a:pt x="0" y="0"/>
                  </a:cubicBezTo>
                  <a:close/>
                </a:path>
              </a:pathLst>
            </a:custGeom>
            <a:solidFill>
              <a:srgbClr val="DA5C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7" name="Google Shape;1957;p21"/>
            <p:cNvSpPr/>
            <p:nvPr/>
          </p:nvSpPr>
          <p:spPr>
            <a:xfrm>
              <a:off x="7346632" y="1644015"/>
              <a:ext cx="11430" cy="10477"/>
            </a:xfrm>
            <a:custGeom>
              <a:avLst/>
              <a:gdLst/>
              <a:ahLst/>
              <a:cxnLst/>
              <a:rect l="l" t="t" r="r" b="b"/>
              <a:pathLst>
                <a:path w="11430" h="10477" extrusionOk="0">
                  <a:moveTo>
                    <a:pt x="0" y="0"/>
                  </a:moveTo>
                  <a:cubicBezTo>
                    <a:pt x="3810" y="3810"/>
                    <a:pt x="7620" y="7620"/>
                    <a:pt x="11430" y="10478"/>
                  </a:cubicBezTo>
                  <a:cubicBezTo>
                    <a:pt x="7620" y="7620"/>
                    <a:pt x="3810" y="3810"/>
                    <a:pt x="0" y="0"/>
                  </a:cubicBezTo>
                  <a:close/>
                </a:path>
              </a:pathLst>
            </a:custGeom>
            <a:solidFill>
              <a:srgbClr val="DA5C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8" name="Google Shape;1958;p21"/>
            <p:cNvSpPr/>
            <p:nvPr/>
          </p:nvSpPr>
          <p:spPr>
            <a:xfrm>
              <a:off x="7297102" y="2316479"/>
              <a:ext cx="5715" cy="11430"/>
            </a:xfrm>
            <a:custGeom>
              <a:avLst/>
              <a:gdLst/>
              <a:ahLst/>
              <a:cxnLst/>
              <a:rect l="l" t="t" r="r" b="b"/>
              <a:pathLst>
                <a:path w="5715" h="11430" extrusionOk="0">
                  <a:moveTo>
                    <a:pt x="5715" y="0"/>
                  </a:moveTo>
                  <a:cubicBezTo>
                    <a:pt x="3810" y="3810"/>
                    <a:pt x="1905" y="7620"/>
                    <a:pt x="0" y="11430"/>
                  </a:cubicBezTo>
                  <a:cubicBezTo>
                    <a:pt x="1905" y="7620"/>
                    <a:pt x="3810" y="3810"/>
                    <a:pt x="5715" y="0"/>
                  </a:cubicBezTo>
                  <a:close/>
                </a:path>
              </a:pathLst>
            </a:custGeom>
            <a:solidFill>
              <a:srgbClr val="EE3F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9" name="Google Shape;1959;p21"/>
            <p:cNvSpPr/>
            <p:nvPr/>
          </p:nvSpPr>
          <p:spPr>
            <a:xfrm>
              <a:off x="7270995" y="1775484"/>
              <a:ext cx="130881" cy="162424"/>
            </a:xfrm>
            <a:custGeom>
              <a:avLst/>
              <a:gdLst/>
              <a:ahLst/>
              <a:cxnLst/>
              <a:rect l="l" t="t" r="r" b="b"/>
              <a:pathLst>
                <a:path w="130881" h="162424" extrusionOk="0">
                  <a:moveTo>
                    <a:pt x="130882" y="79033"/>
                  </a:moveTo>
                  <a:cubicBezTo>
                    <a:pt x="120404" y="100941"/>
                    <a:pt x="113737" y="126658"/>
                    <a:pt x="97544" y="142851"/>
                  </a:cubicBezTo>
                  <a:cubicBezTo>
                    <a:pt x="67064" y="174283"/>
                    <a:pt x="31822" y="166663"/>
                    <a:pt x="9914" y="128563"/>
                  </a:cubicBezTo>
                  <a:cubicBezTo>
                    <a:pt x="-10088" y="94273"/>
                    <a:pt x="1342" y="37123"/>
                    <a:pt x="33727" y="13311"/>
                  </a:cubicBezTo>
                  <a:cubicBezTo>
                    <a:pt x="68017" y="-11454"/>
                    <a:pt x="104212" y="-977"/>
                    <a:pt x="118499" y="39028"/>
                  </a:cubicBezTo>
                  <a:cubicBezTo>
                    <a:pt x="122309" y="50458"/>
                    <a:pt x="123262" y="62841"/>
                    <a:pt x="126119" y="75223"/>
                  </a:cubicBezTo>
                  <a:cubicBezTo>
                    <a:pt x="128024" y="77128"/>
                    <a:pt x="128977" y="78081"/>
                    <a:pt x="130882" y="7903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6666"/>
        </a:solidFill>
        <a:effectLst/>
      </p:bgPr>
    </p:bg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صورة 218">
            <a:extLst>
              <a:ext uri="{FF2B5EF4-FFF2-40B4-BE49-F238E27FC236}">
                <a16:creationId xmlns:a16="http://schemas.microsoft.com/office/drawing/2014/main" id="{5F775288-8309-40B5-8C56-10E8510A9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320" y="609951"/>
            <a:ext cx="1567525" cy="2246557"/>
          </a:xfrm>
          <a:prstGeom prst="rect">
            <a:avLst/>
          </a:prstGeom>
        </p:spPr>
      </p:pic>
      <p:grpSp>
        <p:nvGrpSpPr>
          <p:cNvPr id="2396" name="Google Shape;2396;p22"/>
          <p:cNvGrpSpPr/>
          <p:nvPr/>
        </p:nvGrpSpPr>
        <p:grpSpPr>
          <a:xfrm flipH="1">
            <a:off x="7045330" y="548966"/>
            <a:ext cx="751979" cy="289932"/>
            <a:chOff x="4015477" y="2907213"/>
            <a:chExt cx="3023686" cy="2491900"/>
          </a:xfrm>
        </p:grpSpPr>
        <p:sp>
          <p:nvSpPr>
            <p:cNvPr id="2397" name="Google Shape;2397;p22"/>
            <p:cNvSpPr/>
            <p:nvPr/>
          </p:nvSpPr>
          <p:spPr>
            <a:xfrm>
              <a:off x="4033837" y="3785510"/>
              <a:ext cx="1574345" cy="1554204"/>
            </a:xfrm>
            <a:custGeom>
              <a:avLst/>
              <a:gdLst/>
              <a:ahLst/>
              <a:cxnLst/>
              <a:rect l="l" t="t" r="r" b="b"/>
              <a:pathLst>
                <a:path w="1574345" h="1554204" extrusionOk="0">
                  <a:moveTo>
                    <a:pt x="3810" y="862689"/>
                  </a:moveTo>
                  <a:cubicBezTo>
                    <a:pt x="2858" y="856974"/>
                    <a:pt x="2858" y="851259"/>
                    <a:pt x="1905" y="845545"/>
                  </a:cubicBezTo>
                  <a:cubicBezTo>
                    <a:pt x="953" y="841734"/>
                    <a:pt x="953" y="836972"/>
                    <a:pt x="0" y="833162"/>
                  </a:cubicBezTo>
                  <a:cubicBezTo>
                    <a:pt x="1905" y="725529"/>
                    <a:pt x="3810" y="617897"/>
                    <a:pt x="5715" y="509312"/>
                  </a:cubicBezTo>
                  <a:cubicBezTo>
                    <a:pt x="6667" y="505502"/>
                    <a:pt x="7620" y="500739"/>
                    <a:pt x="9525" y="496929"/>
                  </a:cubicBezTo>
                  <a:cubicBezTo>
                    <a:pt x="23813" y="456924"/>
                    <a:pt x="37147" y="416920"/>
                    <a:pt x="51435" y="376914"/>
                  </a:cubicBezTo>
                  <a:cubicBezTo>
                    <a:pt x="55245" y="370247"/>
                    <a:pt x="59055" y="363579"/>
                    <a:pt x="62865" y="357864"/>
                  </a:cubicBezTo>
                  <a:cubicBezTo>
                    <a:pt x="158115" y="228324"/>
                    <a:pt x="286703" y="140695"/>
                    <a:pt x="434340" y="79734"/>
                  </a:cubicBezTo>
                  <a:cubicBezTo>
                    <a:pt x="594360" y="14012"/>
                    <a:pt x="761047" y="-13611"/>
                    <a:pt x="935355" y="6392"/>
                  </a:cubicBezTo>
                  <a:cubicBezTo>
                    <a:pt x="1119188" y="28299"/>
                    <a:pt x="1260157" y="114024"/>
                    <a:pt x="1360170" y="264520"/>
                  </a:cubicBezTo>
                  <a:cubicBezTo>
                    <a:pt x="1363028" y="269282"/>
                    <a:pt x="1367790" y="274045"/>
                    <a:pt x="1371600" y="278807"/>
                  </a:cubicBezTo>
                  <a:cubicBezTo>
                    <a:pt x="1363980" y="284522"/>
                    <a:pt x="1355407" y="290237"/>
                    <a:pt x="1347788" y="295952"/>
                  </a:cubicBezTo>
                  <a:cubicBezTo>
                    <a:pt x="1326832" y="274045"/>
                    <a:pt x="1304925" y="251184"/>
                    <a:pt x="1283970" y="229277"/>
                  </a:cubicBezTo>
                  <a:cubicBezTo>
                    <a:pt x="1269682" y="213084"/>
                    <a:pt x="1254443" y="196892"/>
                    <a:pt x="1240155" y="180699"/>
                  </a:cubicBezTo>
                  <a:cubicBezTo>
                    <a:pt x="1239203" y="179747"/>
                    <a:pt x="1237298" y="178795"/>
                    <a:pt x="1235393" y="178795"/>
                  </a:cubicBezTo>
                  <a:lnTo>
                    <a:pt x="1235393" y="178795"/>
                  </a:lnTo>
                  <a:cubicBezTo>
                    <a:pt x="1235393" y="176889"/>
                    <a:pt x="1235393" y="175937"/>
                    <a:pt x="1233488" y="174984"/>
                  </a:cubicBezTo>
                  <a:cubicBezTo>
                    <a:pt x="1226820" y="168317"/>
                    <a:pt x="1220153" y="161649"/>
                    <a:pt x="1213485" y="154982"/>
                  </a:cubicBezTo>
                  <a:cubicBezTo>
                    <a:pt x="1213485" y="153077"/>
                    <a:pt x="1212532" y="151172"/>
                    <a:pt x="1210628" y="151172"/>
                  </a:cubicBezTo>
                  <a:cubicBezTo>
                    <a:pt x="1199198" y="140695"/>
                    <a:pt x="1188720" y="129264"/>
                    <a:pt x="1176338" y="120692"/>
                  </a:cubicBezTo>
                  <a:cubicBezTo>
                    <a:pt x="1027747" y="19727"/>
                    <a:pt x="862965" y="4487"/>
                    <a:pt x="689610" y="34014"/>
                  </a:cubicBezTo>
                  <a:cubicBezTo>
                    <a:pt x="572453" y="54969"/>
                    <a:pt x="459105" y="87354"/>
                    <a:pt x="357188" y="149267"/>
                  </a:cubicBezTo>
                  <a:cubicBezTo>
                    <a:pt x="272415" y="195939"/>
                    <a:pt x="197167" y="254995"/>
                    <a:pt x="134303" y="328337"/>
                  </a:cubicBezTo>
                  <a:cubicBezTo>
                    <a:pt x="115253" y="350245"/>
                    <a:pt x="102870" y="377867"/>
                    <a:pt x="87630" y="403584"/>
                  </a:cubicBezTo>
                  <a:cubicBezTo>
                    <a:pt x="86678" y="404537"/>
                    <a:pt x="85725" y="406442"/>
                    <a:pt x="84772" y="407395"/>
                  </a:cubicBezTo>
                  <a:cubicBezTo>
                    <a:pt x="83820" y="409299"/>
                    <a:pt x="82867" y="412157"/>
                    <a:pt x="81915" y="414062"/>
                  </a:cubicBezTo>
                  <a:cubicBezTo>
                    <a:pt x="77153" y="428349"/>
                    <a:pt x="72390" y="442637"/>
                    <a:pt x="67628" y="455972"/>
                  </a:cubicBezTo>
                  <a:cubicBezTo>
                    <a:pt x="65722" y="457877"/>
                    <a:pt x="65722" y="459782"/>
                    <a:pt x="66675" y="461687"/>
                  </a:cubicBezTo>
                  <a:lnTo>
                    <a:pt x="66675" y="461687"/>
                  </a:lnTo>
                  <a:cubicBezTo>
                    <a:pt x="63817" y="469307"/>
                    <a:pt x="59055" y="475974"/>
                    <a:pt x="57150" y="483595"/>
                  </a:cubicBezTo>
                  <a:cubicBezTo>
                    <a:pt x="36195" y="581702"/>
                    <a:pt x="37147" y="680762"/>
                    <a:pt x="43815" y="779822"/>
                  </a:cubicBezTo>
                  <a:cubicBezTo>
                    <a:pt x="44767" y="893170"/>
                    <a:pt x="63817" y="1003659"/>
                    <a:pt x="106680" y="1109387"/>
                  </a:cubicBezTo>
                  <a:cubicBezTo>
                    <a:pt x="137160" y="1203684"/>
                    <a:pt x="201930" y="1272264"/>
                    <a:pt x="281940" y="1329414"/>
                  </a:cubicBezTo>
                  <a:cubicBezTo>
                    <a:pt x="285750" y="1332272"/>
                    <a:pt x="289560" y="1334177"/>
                    <a:pt x="293370" y="1337034"/>
                  </a:cubicBezTo>
                  <a:lnTo>
                    <a:pt x="293370" y="1337034"/>
                  </a:lnTo>
                  <a:cubicBezTo>
                    <a:pt x="295275" y="1338939"/>
                    <a:pt x="298133" y="1340845"/>
                    <a:pt x="300038" y="1342749"/>
                  </a:cubicBezTo>
                  <a:lnTo>
                    <a:pt x="300038" y="1342749"/>
                  </a:lnTo>
                  <a:cubicBezTo>
                    <a:pt x="301942" y="1344654"/>
                    <a:pt x="304800" y="1346559"/>
                    <a:pt x="306705" y="1348464"/>
                  </a:cubicBezTo>
                  <a:lnTo>
                    <a:pt x="306705" y="1348464"/>
                  </a:lnTo>
                  <a:cubicBezTo>
                    <a:pt x="312420" y="1351322"/>
                    <a:pt x="318135" y="1354179"/>
                    <a:pt x="323850" y="1357037"/>
                  </a:cubicBezTo>
                  <a:lnTo>
                    <a:pt x="324803" y="1355132"/>
                  </a:lnTo>
                  <a:lnTo>
                    <a:pt x="324803" y="1357037"/>
                  </a:lnTo>
                  <a:cubicBezTo>
                    <a:pt x="326708" y="1358942"/>
                    <a:pt x="328613" y="1360847"/>
                    <a:pt x="330517" y="1362752"/>
                  </a:cubicBezTo>
                  <a:lnTo>
                    <a:pt x="330517" y="1363704"/>
                  </a:lnTo>
                  <a:cubicBezTo>
                    <a:pt x="375285" y="1389422"/>
                    <a:pt x="419100" y="1415139"/>
                    <a:pt x="463867" y="1439904"/>
                  </a:cubicBezTo>
                  <a:cubicBezTo>
                    <a:pt x="528638" y="1462764"/>
                    <a:pt x="592455" y="1484672"/>
                    <a:pt x="657225" y="1507532"/>
                  </a:cubicBezTo>
                  <a:cubicBezTo>
                    <a:pt x="673418" y="1510389"/>
                    <a:pt x="690563" y="1512295"/>
                    <a:pt x="706755" y="1515152"/>
                  </a:cubicBezTo>
                  <a:cubicBezTo>
                    <a:pt x="713422" y="1517057"/>
                    <a:pt x="720090" y="1518009"/>
                    <a:pt x="726757" y="1519914"/>
                  </a:cubicBezTo>
                  <a:cubicBezTo>
                    <a:pt x="766763" y="1523724"/>
                    <a:pt x="806768" y="1527534"/>
                    <a:pt x="846772" y="1531345"/>
                  </a:cubicBezTo>
                  <a:cubicBezTo>
                    <a:pt x="876300" y="1531345"/>
                    <a:pt x="905828" y="1530392"/>
                    <a:pt x="935355" y="1530392"/>
                  </a:cubicBezTo>
                  <a:cubicBezTo>
                    <a:pt x="942022" y="1529439"/>
                    <a:pt x="948690" y="1528487"/>
                    <a:pt x="956310" y="1526582"/>
                  </a:cubicBezTo>
                  <a:cubicBezTo>
                    <a:pt x="1007745" y="1514199"/>
                    <a:pt x="1059180" y="1500864"/>
                    <a:pt x="1110615" y="1488482"/>
                  </a:cubicBezTo>
                  <a:cubicBezTo>
                    <a:pt x="1138238" y="1477052"/>
                    <a:pt x="1164907" y="1464670"/>
                    <a:pt x="1192530" y="1453239"/>
                  </a:cubicBezTo>
                  <a:cubicBezTo>
                    <a:pt x="1192530" y="1453239"/>
                    <a:pt x="1192530" y="1453239"/>
                    <a:pt x="1192530" y="1453239"/>
                  </a:cubicBezTo>
                  <a:cubicBezTo>
                    <a:pt x="1194435" y="1451334"/>
                    <a:pt x="1197293" y="1449429"/>
                    <a:pt x="1199198" y="1447524"/>
                  </a:cubicBezTo>
                  <a:cubicBezTo>
                    <a:pt x="1199198" y="1447524"/>
                    <a:pt x="1199198" y="1447524"/>
                    <a:pt x="1199198" y="1447524"/>
                  </a:cubicBezTo>
                  <a:cubicBezTo>
                    <a:pt x="1202055" y="1445620"/>
                    <a:pt x="1204913" y="1443714"/>
                    <a:pt x="1207770" y="1441809"/>
                  </a:cubicBezTo>
                  <a:lnTo>
                    <a:pt x="1209675" y="1441809"/>
                  </a:lnTo>
                  <a:lnTo>
                    <a:pt x="1210628" y="1440857"/>
                  </a:lnTo>
                  <a:cubicBezTo>
                    <a:pt x="1231582" y="1422759"/>
                    <a:pt x="1253490" y="1405614"/>
                    <a:pt x="1274445" y="1387517"/>
                  </a:cubicBezTo>
                  <a:lnTo>
                    <a:pt x="1274445" y="1386564"/>
                  </a:lnTo>
                  <a:cubicBezTo>
                    <a:pt x="1276350" y="1384659"/>
                    <a:pt x="1278255" y="1382754"/>
                    <a:pt x="1280160" y="1379897"/>
                  </a:cubicBezTo>
                  <a:lnTo>
                    <a:pt x="1280160" y="1379897"/>
                  </a:lnTo>
                  <a:cubicBezTo>
                    <a:pt x="1290638" y="1369420"/>
                    <a:pt x="1301115" y="1359895"/>
                    <a:pt x="1311593" y="1349417"/>
                  </a:cubicBezTo>
                  <a:lnTo>
                    <a:pt x="1311593" y="1349417"/>
                  </a:lnTo>
                  <a:cubicBezTo>
                    <a:pt x="1315403" y="1346559"/>
                    <a:pt x="1318260" y="1343702"/>
                    <a:pt x="1322070" y="1340845"/>
                  </a:cubicBezTo>
                  <a:lnTo>
                    <a:pt x="1322070" y="1340845"/>
                  </a:lnTo>
                  <a:cubicBezTo>
                    <a:pt x="1325880" y="1337034"/>
                    <a:pt x="1329690" y="1333224"/>
                    <a:pt x="1334453" y="1328462"/>
                  </a:cubicBezTo>
                  <a:lnTo>
                    <a:pt x="1334453" y="1328462"/>
                  </a:lnTo>
                  <a:cubicBezTo>
                    <a:pt x="1337310" y="1324652"/>
                    <a:pt x="1340168" y="1321795"/>
                    <a:pt x="1342073" y="1317984"/>
                  </a:cubicBezTo>
                  <a:lnTo>
                    <a:pt x="1342073" y="1317984"/>
                  </a:lnTo>
                  <a:cubicBezTo>
                    <a:pt x="1343978" y="1316079"/>
                    <a:pt x="1346835" y="1313222"/>
                    <a:pt x="1348740" y="1311317"/>
                  </a:cubicBezTo>
                  <a:cubicBezTo>
                    <a:pt x="1395413" y="1257024"/>
                    <a:pt x="1430655" y="1196064"/>
                    <a:pt x="1454468" y="1128437"/>
                  </a:cubicBezTo>
                  <a:cubicBezTo>
                    <a:pt x="1459230" y="1117959"/>
                    <a:pt x="1464945" y="1107482"/>
                    <a:pt x="1468755" y="1096052"/>
                  </a:cubicBezTo>
                  <a:cubicBezTo>
                    <a:pt x="1495425" y="1021757"/>
                    <a:pt x="1520190" y="946509"/>
                    <a:pt x="1523048" y="866499"/>
                  </a:cubicBezTo>
                  <a:lnTo>
                    <a:pt x="1523048" y="865547"/>
                  </a:lnTo>
                  <a:cubicBezTo>
                    <a:pt x="1538288" y="798872"/>
                    <a:pt x="1540193" y="731245"/>
                    <a:pt x="1522095" y="664570"/>
                  </a:cubicBezTo>
                  <a:cubicBezTo>
                    <a:pt x="1520190" y="660759"/>
                    <a:pt x="1517332" y="657902"/>
                    <a:pt x="1517332" y="654092"/>
                  </a:cubicBezTo>
                  <a:cubicBezTo>
                    <a:pt x="1510665" y="567414"/>
                    <a:pt x="1490663" y="484547"/>
                    <a:pt x="1443990" y="409299"/>
                  </a:cubicBezTo>
                  <a:cubicBezTo>
                    <a:pt x="1441132" y="403584"/>
                    <a:pt x="1444943" y="394059"/>
                    <a:pt x="1445895" y="385487"/>
                  </a:cubicBezTo>
                  <a:cubicBezTo>
                    <a:pt x="1460182" y="391202"/>
                    <a:pt x="1474470" y="396917"/>
                    <a:pt x="1489710" y="402632"/>
                  </a:cubicBezTo>
                  <a:cubicBezTo>
                    <a:pt x="1534478" y="484547"/>
                    <a:pt x="1554480" y="574082"/>
                    <a:pt x="1572578" y="663617"/>
                  </a:cubicBezTo>
                  <a:cubicBezTo>
                    <a:pt x="1573530" y="716957"/>
                    <a:pt x="1575435" y="770297"/>
                    <a:pt x="1573530" y="823637"/>
                  </a:cubicBezTo>
                  <a:cubicBezTo>
                    <a:pt x="1571625" y="863642"/>
                    <a:pt x="1564957" y="903647"/>
                    <a:pt x="1559243" y="943652"/>
                  </a:cubicBezTo>
                  <a:cubicBezTo>
                    <a:pt x="1558290" y="947462"/>
                    <a:pt x="1557338" y="951272"/>
                    <a:pt x="1556385" y="955082"/>
                  </a:cubicBezTo>
                  <a:cubicBezTo>
                    <a:pt x="1554480" y="963654"/>
                    <a:pt x="1552575" y="971274"/>
                    <a:pt x="1551623" y="979847"/>
                  </a:cubicBezTo>
                  <a:cubicBezTo>
                    <a:pt x="1531620" y="1040807"/>
                    <a:pt x="1510665" y="1101767"/>
                    <a:pt x="1490663" y="1162727"/>
                  </a:cubicBezTo>
                  <a:cubicBezTo>
                    <a:pt x="1488757" y="1166537"/>
                    <a:pt x="1486853" y="1171299"/>
                    <a:pt x="1484948" y="1175109"/>
                  </a:cubicBezTo>
                  <a:cubicBezTo>
                    <a:pt x="1482090" y="1180824"/>
                    <a:pt x="1479232" y="1186539"/>
                    <a:pt x="1476375" y="1192254"/>
                  </a:cubicBezTo>
                  <a:cubicBezTo>
                    <a:pt x="1469707" y="1205589"/>
                    <a:pt x="1463040" y="1217972"/>
                    <a:pt x="1456373" y="1231307"/>
                  </a:cubicBezTo>
                  <a:cubicBezTo>
                    <a:pt x="1453515" y="1237022"/>
                    <a:pt x="1449705" y="1242737"/>
                    <a:pt x="1446848" y="1248452"/>
                  </a:cubicBezTo>
                  <a:cubicBezTo>
                    <a:pt x="1383982" y="1341797"/>
                    <a:pt x="1308735" y="1421807"/>
                    <a:pt x="1208723" y="1477052"/>
                  </a:cubicBezTo>
                  <a:cubicBezTo>
                    <a:pt x="1173480" y="1491339"/>
                    <a:pt x="1138238" y="1504674"/>
                    <a:pt x="1102043" y="1518962"/>
                  </a:cubicBezTo>
                  <a:cubicBezTo>
                    <a:pt x="1098232" y="1520867"/>
                    <a:pt x="1093470" y="1521820"/>
                    <a:pt x="1089660" y="1523724"/>
                  </a:cubicBezTo>
                  <a:cubicBezTo>
                    <a:pt x="1082993" y="1525629"/>
                    <a:pt x="1077278" y="1527534"/>
                    <a:pt x="1070610" y="1529439"/>
                  </a:cubicBezTo>
                  <a:cubicBezTo>
                    <a:pt x="1060132" y="1532297"/>
                    <a:pt x="1049655" y="1535154"/>
                    <a:pt x="1039178" y="1537059"/>
                  </a:cubicBezTo>
                  <a:cubicBezTo>
                    <a:pt x="1034415" y="1538012"/>
                    <a:pt x="1030605" y="1538964"/>
                    <a:pt x="1025843" y="1539917"/>
                  </a:cubicBezTo>
                  <a:cubicBezTo>
                    <a:pt x="1015365" y="1541822"/>
                    <a:pt x="1005840" y="1543727"/>
                    <a:pt x="995363" y="1545632"/>
                  </a:cubicBezTo>
                  <a:cubicBezTo>
                    <a:pt x="990600" y="1546584"/>
                    <a:pt x="986790" y="1547537"/>
                    <a:pt x="982028" y="1548489"/>
                  </a:cubicBezTo>
                  <a:cubicBezTo>
                    <a:pt x="973455" y="1549442"/>
                    <a:pt x="965835" y="1550395"/>
                    <a:pt x="957263" y="1551347"/>
                  </a:cubicBezTo>
                  <a:cubicBezTo>
                    <a:pt x="948690" y="1552299"/>
                    <a:pt x="940118" y="1553252"/>
                    <a:pt x="931545" y="1554204"/>
                  </a:cubicBezTo>
                  <a:cubicBezTo>
                    <a:pt x="894397" y="1554204"/>
                    <a:pt x="856297" y="1554204"/>
                    <a:pt x="819150" y="1554204"/>
                  </a:cubicBezTo>
                  <a:cubicBezTo>
                    <a:pt x="802005" y="1553252"/>
                    <a:pt x="785813" y="1551347"/>
                    <a:pt x="768668" y="1550395"/>
                  </a:cubicBezTo>
                  <a:cubicBezTo>
                    <a:pt x="764857" y="1549442"/>
                    <a:pt x="760095" y="1549442"/>
                    <a:pt x="756285" y="1548489"/>
                  </a:cubicBezTo>
                  <a:cubicBezTo>
                    <a:pt x="743903" y="1546584"/>
                    <a:pt x="731520" y="1544679"/>
                    <a:pt x="718185" y="1542774"/>
                  </a:cubicBezTo>
                  <a:cubicBezTo>
                    <a:pt x="682943" y="1536107"/>
                    <a:pt x="647700" y="1529439"/>
                    <a:pt x="612457" y="1522772"/>
                  </a:cubicBezTo>
                  <a:cubicBezTo>
                    <a:pt x="580072" y="1512295"/>
                    <a:pt x="547688" y="1501817"/>
                    <a:pt x="515303" y="1491339"/>
                  </a:cubicBezTo>
                  <a:cubicBezTo>
                    <a:pt x="378142" y="1443714"/>
                    <a:pt x="257175" y="1369420"/>
                    <a:pt x="154305" y="1269407"/>
                  </a:cubicBezTo>
                  <a:cubicBezTo>
                    <a:pt x="106680" y="1217972"/>
                    <a:pt x="70485" y="1159870"/>
                    <a:pt x="53340" y="1093195"/>
                  </a:cubicBezTo>
                  <a:cubicBezTo>
                    <a:pt x="35242" y="1015089"/>
                    <a:pt x="20955" y="938889"/>
                    <a:pt x="3810" y="862689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8" name="Google Shape;2398;p22"/>
            <p:cNvSpPr/>
            <p:nvPr/>
          </p:nvSpPr>
          <p:spPr>
            <a:xfrm>
              <a:off x="5357812" y="2907213"/>
              <a:ext cx="1480184" cy="1211396"/>
            </a:xfrm>
            <a:custGeom>
              <a:avLst/>
              <a:gdLst/>
              <a:ahLst/>
              <a:cxnLst/>
              <a:rect l="l" t="t" r="r" b="b"/>
              <a:pathLst>
                <a:path w="1480184" h="1211396" extrusionOk="0">
                  <a:moveTo>
                    <a:pt x="24765" y="1174249"/>
                  </a:moveTo>
                  <a:cubicBezTo>
                    <a:pt x="32385" y="1168534"/>
                    <a:pt x="40957" y="1162819"/>
                    <a:pt x="48578" y="1157104"/>
                  </a:cubicBezTo>
                  <a:cubicBezTo>
                    <a:pt x="330518" y="971366"/>
                    <a:pt x="612457" y="784676"/>
                    <a:pt x="890588" y="601796"/>
                  </a:cubicBezTo>
                  <a:cubicBezTo>
                    <a:pt x="884872" y="584651"/>
                    <a:pt x="878205" y="571316"/>
                    <a:pt x="877253" y="557029"/>
                  </a:cubicBezTo>
                  <a:cubicBezTo>
                    <a:pt x="873443" y="504641"/>
                    <a:pt x="872490" y="451301"/>
                    <a:pt x="868680" y="398914"/>
                  </a:cubicBezTo>
                  <a:cubicBezTo>
                    <a:pt x="866775" y="374149"/>
                    <a:pt x="875347" y="356051"/>
                    <a:pt x="896303" y="341764"/>
                  </a:cubicBezTo>
                  <a:cubicBezTo>
                    <a:pt x="1043940" y="239846"/>
                    <a:pt x="1191578" y="136976"/>
                    <a:pt x="1339215" y="34106"/>
                  </a:cubicBezTo>
                  <a:cubicBezTo>
                    <a:pt x="1352550" y="24581"/>
                    <a:pt x="1366838" y="15056"/>
                    <a:pt x="1381125" y="7436"/>
                  </a:cubicBezTo>
                  <a:cubicBezTo>
                    <a:pt x="1415415" y="-9709"/>
                    <a:pt x="1440180" y="3626"/>
                    <a:pt x="1433513" y="38869"/>
                  </a:cubicBezTo>
                  <a:cubicBezTo>
                    <a:pt x="1421130" y="105544"/>
                    <a:pt x="1403032" y="171266"/>
                    <a:pt x="1387793" y="236989"/>
                  </a:cubicBezTo>
                  <a:cubicBezTo>
                    <a:pt x="1384935" y="247466"/>
                    <a:pt x="1381125" y="257944"/>
                    <a:pt x="1378268" y="265564"/>
                  </a:cubicBezTo>
                  <a:cubicBezTo>
                    <a:pt x="1401128" y="271279"/>
                    <a:pt x="1426845" y="271279"/>
                    <a:pt x="1443990" y="282709"/>
                  </a:cubicBezTo>
                  <a:cubicBezTo>
                    <a:pt x="1460182" y="294139"/>
                    <a:pt x="1468755" y="316999"/>
                    <a:pt x="1480185" y="336049"/>
                  </a:cubicBezTo>
                  <a:cubicBezTo>
                    <a:pt x="1452563" y="355099"/>
                    <a:pt x="1430655" y="370339"/>
                    <a:pt x="1408748" y="385579"/>
                  </a:cubicBezTo>
                  <a:cubicBezTo>
                    <a:pt x="1403985" y="385579"/>
                    <a:pt x="1400175" y="385579"/>
                    <a:pt x="1395413" y="385579"/>
                  </a:cubicBezTo>
                  <a:cubicBezTo>
                    <a:pt x="1388745" y="380816"/>
                    <a:pt x="1382078" y="377006"/>
                    <a:pt x="1376363" y="372244"/>
                  </a:cubicBezTo>
                  <a:cubicBezTo>
                    <a:pt x="1387793" y="363671"/>
                    <a:pt x="1399223" y="355099"/>
                    <a:pt x="1411605" y="347479"/>
                  </a:cubicBezTo>
                  <a:cubicBezTo>
                    <a:pt x="1429703" y="336049"/>
                    <a:pt x="1433513" y="318904"/>
                    <a:pt x="1423035" y="302711"/>
                  </a:cubicBezTo>
                  <a:cubicBezTo>
                    <a:pt x="1420178" y="298901"/>
                    <a:pt x="1397318" y="302711"/>
                    <a:pt x="1387793" y="309379"/>
                  </a:cubicBezTo>
                  <a:cubicBezTo>
                    <a:pt x="1146810" y="467494"/>
                    <a:pt x="905828" y="625609"/>
                    <a:pt x="665797" y="783724"/>
                  </a:cubicBezTo>
                  <a:cubicBezTo>
                    <a:pt x="524828" y="876116"/>
                    <a:pt x="384810" y="969461"/>
                    <a:pt x="244793" y="1061854"/>
                  </a:cubicBezTo>
                  <a:cubicBezTo>
                    <a:pt x="193357" y="1096144"/>
                    <a:pt x="140970" y="1128529"/>
                    <a:pt x="88582" y="1161866"/>
                  </a:cubicBezTo>
                  <a:cubicBezTo>
                    <a:pt x="60960" y="1159009"/>
                    <a:pt x="44768" y="1172344"/>
                    <a:pt x="37147" y="1197109"/>
                  </a:cubicBezTo>
                  <a:cubicBezTo>
                    <a:pt x="29528" y="1201871"/>
                    <a:pt x="20955" y="1206634"/>
                    <a:pt x="13335" y="1211396"/>
                  </a:cubicBezTo>
                  <a:cubicBezTo>
                    <a:pt x="8572" y="1204729"/>
                    <a:pt x="4763" y="1198061"/>
                    <a:pt x="0" y="1190441"/>
                  </a:cubicBezTo>
                  <a:lnTo>
                    <a:pt x="0" y="1190441"/>
                  </a:lnTo>
                  <a:cubicBezTo>
                    <a:pt x="13335" y="1191394"/>
                    <a:pt x="26670" y="1192346"/>
                    <a:pt x="25718" y="1173296"/>
                  </a:cubicBezTo>
                  <a:lnTo>
                    <a:pt x="24765" y="1174249"/>
                  </a:lnTo>
                  <a:close/>
                  <a:moveTo>
                    <a:pt x="913447" y="368434"/>
                  </a:moveTo>
                  <a:lnTo>
                    <a:pt x="913447" y="368434"/>
                  </a:lnTo>
                  <a:cubicBezTo>
                    <a:pt x="909638" y="375101"/>
                    <a:pt x="901065" y="382721"/>
                    <a:pt x="902018" y="389389"/>
                  </a:cubicBezTo>
                  <a:cubicBezTo>
                    <a:pt x="903922" y="409391"/>
                    <a:pt x="908685" y="428441"/>
                    <a:pt x="912495" y="447491"/>
                  </a:cubicBezTo>
                  <a:cubicBezTo>
                    <a:pt x="914400" y="490354"/>
                    <a:pt x="916305" y="533216"/>
                    <a:pt x="919163" y="584651"/>
                  </a:cubicBezTo>
                  <a:cubicBezTo>
                    <a:pt x="1000125" y="531311"/>
                    <a:pt x="1073468" y="482734"/>
                    <a:pt x="1145857" y="434156"/>
                  </a:cubicBezTo>
                  <a:cubicBezTo>
                    <a:pt x="1149668" y="431299"/>
                    <a:pt x="1151573" y="423679"/>
                    <a:pt x="1151573" y="417964"/>
                  </a:cubicBezTo>
                  <a:cubicBezTo>
                    <a:pt x="1152525" y="371291"/>
                    <a:pt x="1152525" y="324619"/>
                    <a:pt x="1152525" y="277946"/>
                  </a:cubicBezTo>
                  <a:cubicBezTo>
                    <a:pt x="1154430" y="250324"/>
                    <a:pt x="1157288" y="222701"/>
                    <a:pt x="1159193" y="196031"/>
                  </a:cubicBezTo>
                  <a:cubicBezTo>
                    <a:pt x="1156335" y="194126"/>
                    <a:pt x="1153478" y="192221"/>
                    <a:pt x="1150620" y="190316"/>
                  </a:cubicBezTo>
                  <a:cubicBezTo>
                    <a:pt x="1085850" y="239846"/>
                    <a:pt x="1020128" y="289376"/>
                    <a:pt x="955357" y="339859"/>
                  </a:cubicBezTo>
                  <a:cubicBezTo>
                    <a:pt x="950595" y="343669"/>
                    <a:pt x="944880" y="346526"/>
                    <a:pt x="940118" y="350336"/>
                  </a:cubicBezTo>
                  <a:cubicBezTo>
                    <a:pt x="938213" y="350336"/>
                    <a:pt x="936307" y="350336"/>
                    <a:pt x="934403" y="350336"/>
                  </a:cubicBezTo>
                  <a:cubicBezTo>
                    <a:pt x="925830" y="357004"/>
                    <a:pt x="919163" y="362719"/>
                    <a:pt x="913447" y="368434"/>
                  </a:cubicBezTo>
                  <a:close/>
                  <a:moveTo>
                    <a:pt x="1196340" y="241751"/>
                  </a:moveTo>
                  <a:cubicBezTo>
                    <a:pt x="1193482" y="294139"/>
                    <a:pt x="1190625" y="346526"/>
                    <a:pt x="1187768" y="397961"/>
                  </a:cubicBezTo>
                  <a:cubicBezTo>
                    <a:pt x="1192530" y="398914"/>
                    <a:pt x="1197293" y="399866"/>
                    <a:pt x="1201103" y="400819"/>
                  </a:cubicBezTo>
                  <a:cubicBezTo>
                    <a:pt x="1204913" y="392246"/>
                    <a:pt x="1210628" y="383674"/>
                    <a:pt x="1211580" y="375101"/>
                  </a:cubicBezTo>
                  <a:cubicBezTo>
                    <a:pt x="1213485" y="357004"/>
                    <a:pt x="1213485" y="338906"/>
                    <a:pt x="1213485" y="320809"/>
                  </a:cubicBezTo>
                  <a:cubicBezTo>
                    <a:pt x="1213485" y="317951"/>
                    <a:pt x="1214438" y="316046"/>
                    <a:pt x="1214438" y="313189"/>
                  </a:cubicBezTo>
                  <a:cubicBezTo>
                    <a:pt x="1215390" y="301759"/>
                    <a:pt x="1216343" y="289376"/>
                    <a:pt x="1218248" y="277946"/>
                  </a:cubicBezTo>
                  <a:cubicBezTo>
                    <a:pt x="1218248" y="273184"/>
                    <a:pt x="1218248" y="269374"/>
                    <a:pt x="1218248" y="264611"/>
                  </a:cubicBezTo>
                  <a:cubicBezTo>
                    <a:pt x="1220153" y="240799"/>
                    <a:pt x="1222057" y="216986"/>
                    <a:pt x="1223963" y="192221"/>
                  </a:cubicBezTo>
                  <a:cubicBezTo>
                    <a:pt x="1234440" y="188411"/>
                    <a:pt x="1244918" y="183649"/>
                    <a:pt x="1255395" y="182696"/>
                  </a:cubicBezTo>
                  <a:cubicBezTo>
                    <a:pt x="1257300" y="182696"/>
                    <a:pt x="1263968" y="196984"/>
                    <a:pt x="1263968" y="204604"/>
                  </a:cubicBezTo>
                  <a:cubicBezTo>
                    <a:pt x="1262063" y="254134"/>
                    <a:pt x="1259205" y="304616"/>
                    <a:pt x="1255395" y="360814"/>
                  </a:cubicBezTo>
                  <a:cubicBezTo>
                    <a:pt x="1280160" y="340811"/>
                    <a:pt x="1310640" y="327476"/>
                    <a:pt x="1320165" y="306521"/>
                  </a:cubicBezTo>
                  <a:cubicBezTo>
                    <a:pt x="1341120" y="256991"/>
                    <a:pt x="1353503" y="202699"/>
                    <a:pt x="1366838" y="149359"/>
                  </a:cubicBezTo>
                  <a:cubicBezTo>
                    <a:pt x="1376363" y="114116"/>
                    <a:pt x="1383030" y="77921"/>
                    <a:pt x="1390650" y="41726"/>
                  </a:cubicBezTo>
                  <a:cubicBezTo>
                    <a:pt x="1387793" y="40774"/>
                    <a:pt x="1385888" y="38869"/>
                    <a:pt x="1383030" y="37916"/>
                  </a:cubicBezTo>
                  <a:cubicBezTo>
                    <a:pt x="1310640" y="84589"/>
                    <a:pt x="1239203" y="132214"/>
                    <a:pt x="1160145" y="182696"/>
                  </a:cubicBezTo>
                  <a:cubicBezTo>
                    <a:pt x="1208723" y="191269"/>
                    <a:pt x="1193482" y="219844"/>
                    <a:pt x="1196340" y="241751"/>
                  </a:cubicBezTo>
                  <a:close/>
                </a:path>
              </a:pathLst>
            </a:custGeom>
            <a:solidFill>
              <a:srgbClr val="120E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9" name="Google Shape;2399;p22"/>
            <p:cNvSpPr/>
            <p:nvPr/>
          </p:nvSpPr>
          <p:spPr>
            <a:xfrm>
              <a:off x="6283642" y="3294696"/>
              <a:ext cx="755521" cy="417263"/>
            </a:xfrm>
            <a:custGeom>
              <a:avLst/>
              <a:gdLst/>
              <a:ahLst/>
              <a:cxnLst/>
              <a:rect l="l" t="t" r="r" b="b"/>
              <a:pathLst>
                <a:path w="755521" h="417263" extrusionOk="0">
                  <a:moveTo>
                    <a:pt x="469582" y="0"/>
                  </a:moveTo>
                  <a:cubicBezTo>
                    <a:pt x="474345" y="0"/>
                    <a:pt x="478155" y="0"/>
                    <a:pt x="482917" y="0"/>
                  </a:cubicBezTo>
                  <a:cubicBezTo>
                    <a:pt x="473392" y="20003"/>
                    <a:pt x="490538" y="16193"/>
                    <a:pt x="500063" y="17145"/>
                  </a:cubicBezTo>
                  <a:cubicBezTo>
                    <a:pt x="561022" y="23813"/>
                    <a:pt x="621982" y="30480"/>
                    <a:pt x="682943" y="37148"/>
                  </a:cubicBezTo>
                  <a:cubicBezTo>
                    <a:pt x="701040" y="39053"/>
                    <a:pt x="719138" y="44768"/>
                    <a:pt x="737235" y="50483"/>
                  </a:cubicBezTo>
                  <a:cubicBezTo>
                    <a:pt x="752475" y="56198"/>
                    <a:pt x="761047" y="66675"/>
                    <a:pt x="751522" y="83820"/>
                  </a:cubicBezTo>
                  <a:cubicBezTo>
                    <a:pt x="740093" y="92393"/>
                    <a:pt x="728663" y="101918"/>
                    <a:pt x="717232" y="110490"/>
                  </a:cubicBezTo>
                  <a:cubicBezTo>
                    <a:pt x="595313" y="201930"/>
                    <a:pt x="472440" y="293370"/>
                    <a:pt x="350520" y="385763"/>
                  </a:cubicBezTo>
                  <a:cubicBezTo>
                    <a:pt x="308610" y="418147"/>
                    <a:pt x="263842" y="425768"/>
                    <a:pt x="212407" y="407670"/>
                  </a:cubicBezTo>
                  <a:cubicBezTo>
                    <a:pt x="192405" y="401003"/>
                    <a:pt x="170497" y="399097"/>
                    <a:pt x="149542" y="395288"/>
                  </a:cubicBezTo>
                  <a:cubicBezTo>
                    <a:pt x="140970" y="390525"/>
                    <a:pt x="133350" y="386715"/>
                    <a:pt x="124777" y="381953"/>
                  </a:cubicBezTo>
                  <a:cubicBezTo>
                    <a:pt x="82867" y="366713"/>
                    <a:pt x="40957" y="352425"/>
                    <a:pt x="0" y="337185"/>
                  </a:cubicBezTo>
                  <a:cubicBezTo>
                    <a:pt x="0" y="334328"/>
                    <a:pt x="0" y="332423"/>
                    <a:pt x="0" y="329565"/>
                  </a:cubicBezTo>
                  <a:cubicBezTo>
                    <a:pt x="7620" y="326708"/>
                    <a:pt x="16192" y="323850"/>
                    <a:pt x="23813" y="320993"/>
                  </a:cubicBezTo>
                  <a:cubicBezTo>
                    <a:pt x="93345" y="343853"/>
                    <a:pt x="162877" y="364808"/>
                    <a:pt x="231457" y="389572"/>
                  </a:cubicBezTo>
                  <a:cubicBezTo>
                    <a:pt x="263842" y="401955"/>
                    <a:pt x="288607" y="395288"/>
                    <a:pt x="312420" y="374333"/>
                  </a:cubicBezTo>
                  <a:cubicBezTo>
                    <a:pt x="445770" y="275273"/>
                    <a:pt x="579120" y="175260"/>
                    <a:pt x="711518" y="76200"/>
                  </a:cubicBezTo>
                  <a:cubicBezTo>
                    <a:pt x="710565" y="71438"/>
                    <a:pt x="708660" y="66675"/>
                    <a:pt x="707707" y="61913"/>
                  </a:cubicBezTo>
                  <a:cubicBezTo>
                    <a:pt x="621030" y="51435"/>
                    <a:pt x="535305" y="40005"/>
                    <a:pt x="441960" y="28575"/>
                  </a:cubicBezTo>
                  <a:cubicBezTo>
                    <a:pt x="436245" y="33338"/>
                    <a:pt x="423863" y="42863"/>
                    <a:pt x="406717" y="57150"/>
                  </a:cubicBezTo>
                  <a:cubicBezTo>
                    <a:pt x="476250" y="63818"/>
                    <a:pt x="537210" y="70485"/>
                    <a:pt x="599122" y="76200"/>
                  </a:cubicBezTo>
                  <a:cubicBezTo>
                    <a:pt x="598170" y="81915"/>
                    <a:pt x="598170" y="87630"/>
                    <a:pt x="597217" y="92393"/>
                  </a:cubicBezTo>
                  <a:cubicBezTo>
                    <a:pt x="556260" y="89535"/>
                    <a:pt x="514350" y="86678"/>
                    <a:pt x="473392" y="82868"/>
                  </a:cubicBezTo>
                  <a:cubicBezTo>
                    <a:pt x="421005" y="80963"/>
                    <a:pt x="364807" y="60960"/>
                    <a:pt x="318135" y="113348"/>
                  </a:cubicBezTo>
                  <a:cubicBezTo>
                    <a:pt x="366713" y="119063"/>
                    <a:pt x="410527" y="123825"/>
                    <a:pt x="454342" y="128588"/>
                  </a:cubicBezTo>
                  <a:cubicBezTo>
                    <a:pt x="456247" y="128588"/>
                    <a:pt x="458152" y="128588"/>
                    <a:pt x="461010" y="129540"/>
                  </a:cubicBezTo>
                  <a:cubicBezTo>
                    <a:pt x="471488" y="130493"/>
                    <a:pt x="482917" y="132398"/>
                    <a:pt x="493395" y="133350"/>
                  </a:cubicBezTo>
                  <a:cubicBezTo>
                    <a:pt x="509588" y="150495"/>
                    <a:pt x="492442" y="151448"/>
                    <a:pt x="482917" y="151448"/>
                  </a:cubicBezTo>
                  <a:cubicBezTo>
                    <a:pt x="461010" y="150495"/>
                    <a:pt x="439102" y="147638"/>
                    <a:pt x="418147" y="145733"/>
                  </a:cubicBezTo>
                  <a:cubicBezTo>
                    <a:pt x="405765" y="143828"/>
                    <a:pt x="394335" y="141923"/>
                    <a:pt x="381952" y="140018"/>
                  </a:cubicBezTo>
                  <a:cubicBezTo>
                    <a:pt x="354330" y="134303"/>
                    <a:pt x="326707" y="128588"/>
                    <a:pt x="300038" y="121920"/>
                  </a:cubicBezTo>
                  <a:cubicBezTo>
                    <a:pt x="305752" y="113348"/>
                    <a:pt x="312420" y="105728"/>
                    <a:pt x="317182" y="97155"/>
                  </a:cubicBezTo>
                  <a:cubicBezTo>
                    <a:pt x="324802" y="85725"/>
                    <a:pt x="330517" y="73343"/>
                    <a:pt x="337185" y="60960"/>
                  </a:cubicBezTo>
                  <a:lnTo>
                    <a:pt x="339090" y="60960"/>
                  </a:lnTo>
                  <a:lnTo>
                    <a:pt x="340995" y="60960"/>
                  </a:lnTo>
                  <a:cubicBezTo>
                    <a:pt x="359092" y="62865"/>
                    <a:pt x="379095" y="65723"/>
                    <a:pt x="374332" y="37148"/>
                  </a:cubicBezTo>
                  <a:lnTo>
                    <a:pt x="374332" y="37148"/>
                  </a:lnTo>
                  <a:cubicBezTo>
                    <a:pt x="382905" y="32385"/>
                    <a:pt x="390525" y="27623"/>
                    <a:pt x="399097" y="22860"/>
                  </a:cubicBezTo>
                  <a:cubicBezTo>
                    <a:pt x="404813" y="19050"/>
                    <a:pt x="410527" y="16193"/>
                    <a:pt x="416242" y="12383"/>
                  </a:cubicBezTo>
                  <a:cubicBezTo>
                    <a:pt x="434340" y="7620"/>
                    <a:pt x="452438" y="3810"/>
                    <a:pt x="469582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0" name="Google Shape;2400;p22"/>
            <p:cNvSpPr/>
            <p:nvPr/>
          </p:nvSpPr>
          <p:spPr>
            <a:xfrm>
              <a:off x="4391025" y="5246369"/>
              <a:ext cx="908684" cy="152744"/>
            </a:xfrm>
            <a:custGeom>
              <a:avLst/>
              <a:gdLst/>
              <a:ahLst/>
              <a:cxnLst/>
              <a:rect l="l" t="t" r="r" b="b"/>
              <a:pathLst>
                <a:path w="908684" h="152744" extrusionOk="0">
                  <a:moveTo>
                    <a:pt x="257175" y="60008"/>
                  </a:moveTo>
                  <a:cubicBezTo>
                    <a:pt x="292418" y="66675"/>
                    <a:pt x="327660" y="73343"/>
                    <a:pt x="362903" y="80010"/>
                  </a:cubicBezTo>
                  <a:cubicBezTo>
                    <a:pt x="375285" y="81915"/>
                    <a:pt x="387668" y="83820"/>
                    <a:pt x="401003" y="85725"/>
                  </a:cubicBezTo>
                  <a:cubicBezTo>
                    <a:pt x="404813" y="86678"/>
                    <a:pt x="409575" y="86678"/>
                    <a:pt x="413385" y="87630"/>
                  </a:cubicBezTo>
                  <a:cubicBezTo>
                    <a:pt x="425768" y="91440"/>
                    <a:pt x="439103" y="94298"/>
                    <a:pt x="451485" y="98108"/>
                  </a:cubicBezTo>
                  <a:cubicBezTo>
                    <a:pt x="446722" y="101918"/>
                    <a:pt x="441960" y="109538"/>
                    <a:pt x="436245" y="109538"/>
                  </a:cubicBezTo>
                  <a:cubicBezTo>
                    <a:pt x="393382" y="110490"/>
                    <a:pt x="349568" y="110490"/>
                    <a:pt x="306705" y="109538"/>
                  </a:cubicBezTo>
                  <a:cubicBezTo>
                    <a:pt x="300038" y="109538"/>
                    <a:pt x="293370" y="104775"/>
                    <a:pt x="285750" y="102870"/>
                  </a:cubicBezTo>
                  <a:cubicBezTo>
                    <a:pt x="280035" y="101918"/>
                    <a:pt x="274320" y="101918"/>
                    <a:pt x="268605" y="101918"/>
                  </a:cubicBezTo>
                  <a:cubicBezTo>
                    <a:pt x="267653" y="104775"/>
                    <a:pt x="267653" y="108585"/>
                    <a:pt x="266700" y="111443"/>
                  </a:cubicBezTo>
                  <a:cubicBezTo>
                    <a:pt x="298132" y="117158"/>
                    <a:pt x="329565" y="125730"/>
                    <a:pt x="361950" y="127635"/>
                  </a:cubicBezTo>
                  <a:cubicBezTo>
                    <a:pt x="417195" y="130493"/>
                    <a:pt x="472440" y="127635"/>
                    <a:pt x="527685" y="128588"/>
                  </a:cubicBezTo>
                  <a:cubicBezTo>
                    <a:pt x="598170" y="129540"/>
                    <a:pt x="662940" y="110490"/>
                    <a:pt x="724853" y="80010"/>
                  </a:cubicBezTo>
                  <a:cubicBezTo>
                    <a:pt x="733425" y="76200"/>
                    <a:pt x="739140" y="64770"/>
                    <a:pt x="745807" y="57150"/>
                  </a:cubicBezTo>
                  <a:cubicBezTo>
                    <a:pt x="781050" y="42863"/>
                    <a:pt x="816293" y="29528"/>
                    <a:pt x="852488" y="15240"/>
                  </a:cubicBezTo>
                  <a:cubicBezTo>
                    <a:pt x="853440" y="21908"/>
                    <a:pt x="854393" y="27623"/>
                    <a:pt x="856297" y="39053"/>
                  </a:cubicBezTo>
                  <a:cubicBezTo>
                    <a:pt x="868680" y="29528"/>
                    <a:pt x="877253" y="20003"/>
                    <a:pt x="887730" y="15240"/>
                  </a:cubicBezTo>
                  <a:cubicBezTo>
                    <a:pt x="893445" y="12383"/>
                    <a:pt x="902018" y="17145"/>
                    <a:pt x="908685" y="18098"/>
                  </a:cubicBezTo>
                  <a:cubicBezTo>
                    <a:pt x="821055" y="80963"/>
                    <a:pt x="725805" y="133350"/>
                    <a:pt x="617220" y="144780"/>
                  </a:cubicBezTo>
                  <a:cubicBezTo>
                    <a:pt x="518160" y="155258"/>
                    <a:pt x="418147" y="153353"/>
                    <a:pt x="318135" y="150495"/>
                  </a:cubicBezTo>
                  <a:cubicBezTo>
                    <a:pt x="277178" y="149543"/>
                    <a:pt x="236220" y="132398"/>
                    <a:pt x="194310" y="121920"/>
                  </a:cubicBezTo>
                  <a:cubicBezTo>
                    <a:pt x="171450" y="109538"/>
                    <a:pt x="148590" y="97155"/>
                    <a:pt x="125730" y="85725"/>
                  </a:cubicBezTo>
                  <a:cubicBezTo>
                    <a:pt x="121920" y="85725"/>
                    <a:pt x="118110" y="85725"/>
                    <a:pt x="114300" y="85725"/>
                  </a:cubicBezTo>
                  <a:cubicBezTo>
                    <a:pt x="111442" y="83820"/>
                    <a:pt x="109538" y="80963"/>
                    <a:pt x="106680" y="79058"/>
                  </a:cubicBezTo>
                  <a:cubicBezTo>
                    <a:pt x="98108" y="70485"/>
                    <a:pt x="90488" y="61913"/>
                    <a:pt x="80963" y="55245"/>
                  </a:cubicBezTo>
                  <a:cubicBezTo>
                    <a:pt x="54292" y="36195"/>
                    <a:pt x="27622" y="18098"/>
                    <a:pt x="0" y="0"/>
                  </a:cubicBezTo>
                  <a:cubicBezTo>
                    <a:pt x="18097" y="6668"/>
                    <a:pt x="39053" y="10478"/>
                    <a:pt x="54292" y="21908"/>
                  </a:cubicBezTo>
                  <a:cubicBezTo>
                    <a:pt x="89535" y="48578"/>
                    <a:pt x="127635" y="69533"/>
                    <a:pt x="170497" y="82868"/>
                  </a:cubicBezTo>
                  <a:cubicBezTo>
                    <a:pt x="173355" y="83820"/>
                    <a:pt x="176213" y="82868"/>
                    <a:pt x="179070" y="82868"/>
                  </a:cubicBezTo>
                  <a:cubicBezTo>
                    <a:pt x="178118" y="74295"/>
                    <a:pt x="178118" y="66675"/>
                    <a:pt x="177165" y="60008"/>
                  </a:cubicBezTo>
                  <a:cubicBezTo>
                    <a:pt x="205740" y="58103"/>
                    <a:pt x="231457" y="88583"/>
                    <a:pt x="257175" y="60008"/>
                  </a:cubicBezTo>
                  <a:close/>
                  <a:moveTo>
                    <a:pt x="249555" y="100013"/>
                  </a:moveTo>
                  <a:cubicBezTo>
                    <a:pt x="248603" y="101918"/>
                    <a:pt x="247650" y="103823"/>
                    <a:pt x="247650" y="104775"/>
                  </a:cubicBezTo>
                  <a:cubicBezTo>
                    <a:pt x="249555" y="105728"/>
                    <a:pt x="251460" y="107633"/>
                    <a:pt x="252413" y="106680"/>
                  </a:cubicBezTo>
                  <a:cubicBezTo>
                    <a:pt x="253365" y="106680"/>
                    <a:pt x="254318" y="103823"/>
                    <a:pt x="255270" y="101918"/>
                  </a:cubicBezTo>
                  <a:cubicBezTo>
                    <a:pt x="252413" y="101918"/>
                    <a:pt x="251460" y="100965"/>
                    <a:pt x="249555" y="100013"/>
                  </a:cubicBezTo>
                  <a:close/>
                  <a:moveTo>
                    <a:pt x="197168" y="93345"/>
                  </a:moveTo>
                  <a:cubicBezTo>
                    <a:pt x="199072" y="94298"/>
                    <a:pt x="200978" y="96203"/>
                    <a:pt x="201930" y="95250"/>
                  </a:cubicBezTo>
                  <a:cubicBezTo>
                    <a:pt x="202882" y="95250"/>
                    <a:pt x="203835" y="92393"/>
                    <a:pt x="203835" y="90488"/>
                  </a:cubicBezTo>
                  <a:cubicBezTo>
                    <a:pt x="201930" y="89535"/>
                    <a:pt x="200025" y="87630"/>
                    <a:pt x="199072" y="88583"/>
                  </a:cubicBezTo>
                  <a:cubicBezTo>
                    <a:pt x="198120" y="88583"/>
                    <a:pt x="198120" y="91440"/>
                    <a:pt x="197168" y="93345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1" name="Google Shape;2401;p22"/>
            <p:cNvSpPr/>
            <p:nvPr/>
          </p:nvSpPr>
          <p:spPr>
            <a:xfrm>
              <a:off x="4015477" y="4647146"/>
              <a:ext cx="501277" cy="700188"/>
            </a:xfrm>
            <a:custGeom>
              <a:avLst/>
              <a:gdLst/>
              <a:ahLst/>
              <a:cxnLst/>
              <a:rect l="l" t="t" r="r" b="b"/>
              <a:pathLst>
                <a:path w="501277" h="700188" extrusionOk="0">
                  <a:moveTo>
                    <a:pt x="489848" y="684948"/>
                  </a:moveTo>
                  <a:cubicBezTo>
                    <a:pt x="493658" y="684948"/>
                    <a:pt x="497468" y="684948"/>
                    <a:pt x="501278" y="684948"/>
                  </a:cubicBezTo>
                  <a:cubicBezTo>
                    <a:pt x="500325" y="696378"/>
                    <a:pt x="500325" y="707808"/>
                    <a:pt x="484133" y="693521"/>
                  </a:cubicBezTo>
                  <a:cubicBezTo>
                    <a:pt x="481275" y="690663"/>
                    <a:pt x="474608" y="691616"/>
                    <a:pt x="468893" y="690663"/>
                  </a:cubicBezTo>
                  <a:cubicBezTo>
                    <a:pt x="436508" y="672566"/>
                    <a:pt x="404123" y="657326"/>
                    <a:pt x="373643" y="637323"/>
                  </a:cubicBezTo>
                  <a:cubicBezTo>
                    <a:pt x="326970" y="606843"/>
                    <a:pt x="284108" y="572553"/>
                    <a:pt x="238388" y="541121"/>
                  </a:cubicBezTo>
                  <a:cubicBezTo>
                    <a:pt x="188858" y="507783"/>
                    <a:pt x="158378" y="459206"/>
                    <a:pt x="129803" y="409676"/>
                  </a:cubicBezTo>
                  <a:cubicBezTo>
                    <a:pt x="103133" y="362051"/>
                    <a:pt x="74558" y="314426"/>
                    <a:pt x="54555" y="263943"/>
                  </a:cubicBezTo>
                  <a:cubicBezTo>
                    <a:pt x="33600" y="210603"/>
                    <a:pt x="20265" y="154406"/>
                    <a:pt x="6930" y="99161"/>
                  </a:cubicBezTo>
                  <a:cubicBezTo>
                    <a:pt x="1215" y="74396"/>
                    <a:pt x="2168" y="46773"/>
                    <a:pt x="263" y="21056"/>
                  </a:cubicBezTo>
                  <a:cubicBezTo>
                    <a:pt x="-1642" y="4863"/>
                    <a:pt x="6930" y="-852"/>
                    <a:pt x="22170" y="101"/>
                  </a:cubicBezTo>
                  <a:cubicBezTo>
                    <a:pt x="39315" y="76301"/>
                    <a:pt x="53603" y="152501"/>
                    <a:pt x="73605" y="227748"/>
                  </a:cubicBezTo>
                  <a:cubicBezTo>
                    <a:pt x="91703" y="294423"/>
                    <a:pt x="126945" y="352526"/>
                    <a:pt x="174570" y="403961"/>
                  </a:cubicBezTo>
                  <a:cubicBezTo>
                    <a:pt x="176475" y="410628"/>
                    <a:pt x="177428" y="418248"/>
                    <a:pt x="181238" y="423011"/>
                  </a:cubicBezTo>
                  <a:cubicBezTo>
                    <a:pt x="225053" y="472541"/>
                    <a:pt x="266963" y="524928"/>
                    <a:pt x="325065" y="561123"/>
                  </a:cubicBezTo>
                  <a:cubicBezTo>
                    <a:pt x="339353" y="571601"/>
                    <a:pt x="354593" y="581126"/>
                    <a:pt x="368880" y="591603"/>
                  </a:cubicBezTo>
                  <a:cubicBezTo>
                    <a:pt x="370785" y="593508"/>
                    <a:pt x="372690" y="595413"/>
                    <a:pt x="375548" y="597318"/>
                  </a:cubicBezTo>
                  <a:cubicBezTo>
                    <a:pt x="402218" y="615416"/>
                    <a:pt x="429840" y="633513"/>
                    <a:pt x="456510" y="652563"/>
                  </a:cubicBezTo>
                  <a:cubicBezTo>
                    <a:pt x="466035" y="659231"/>
                    <a:pt x="473655" y="668756"/>
                    <a:pt x="482228" y="676376"/>
                  </a:cubicBezTo>
                  <a:cubicBezTo>
                    <a:pt x="485085" y="680186"/>
                    <a:pt x="486990" y="682091"/>
                    <a:pt x="489848" y="684948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2" name="Google Shape;2402;p22"/>
            <p:cNvSpPr/>
            <p:nvPr/>
          </p:nvSpPr>
          <p:spPr>
            <a:xfrm>
              <a:off x="5815965" y="3608069"/>
              <a:ext cx="592454" cy="346710"/>
            </a:xfrm>
            <a:custGeom>
              <a:avLst/>
              <a:gdLst/>
              <a:ahLst/>
              <a:cxnLst/>
              <a:rect l="l" t="t" r="r" b="b"/>
              <a:pathLst>
                <a:path w="592454" h="346710" extrusionOk="0">
                  <a:moveTo>
                    <a:pt x="491490" y="9525"/>
                  </a:moveTo>
                  <a:cubicBezTo>
                    <a:pt x="483870" y="12383"/>
                    <a:pt x="475297" y="15240"/>
                    <a:pt x="467678" y="18097"/>
                  </a:cubicBezTo>
                  <a:cubicBezTo>
                    <a:pt x="467678" y="20955"/>
                    <a:pt x="467678" y="22860"/>
                    <a:pt x="467678" y="25717"/>
                  </a:cubicBezTo>
                  <a:cubicBezTo>
                    <a:pt x="509588" y="40958"/>
                    <a:pt x="551497" y="55245"/>
                    <a:pt x="592455" y="70485"/>
                  </a:cubicBezTo>
                  <a:cubicBezTo>
                    <a:pt x="581025" y="71437"/>
                    <a:pt x="569595" y="75248"/>
                    <a:pt x="559117" y="73342"/>
                  </a:cubicBezTo>
                  <a:cubicBezTo>
                    <a:pt x="538163" y="68580"/>
                    <a:pt x="518160" y="60960"/>
                    <a:pt x="498157" y="52388"/>
                  </a:cubicBezTo>
                  <a:cubicBezTo>
                    <a:pt x="480060" y="44767"/>
                    <a:pt x="468630" y="49530"/>
                    <a:pt x="460057" y="65723"/>
                  </a:cubicBezTo>
                  <a:cubicBezTo>
                    <a:pt x="450532" y="70485"/>
                    <a:pt x="439103" y="73342"/>
                    <a:pt x="430530" y="79058"/>
                  </a:cubicBezTo>
                  <a:cubicBezTo>
                    <a:pt x="319088" y="153352"/>
                    <a:pt x="207645" y="228600"/>
                    <a:pt x="95250" y="302895"/>
                  </a:cubicBezTo>
                  <a:cubicBezTo>
                    <a:pt x="89535" y="306705"/>
                    <a:pt x="82867" y="310515"/>
                    <a:pt x="77153" y="314325"/>
                  </a:cubicBezTo>
                  <a:cubicBezTo>
                    <a:pt x="73342" y="316230"/>
                    <a:pt x="68580" y="319087"/>
                    <a:pt x="64770" y="320992"/>
                  </a:cubicBezTo>
                  <a:cubicBezTo>
                    <a:pt x="54292" y="328612"/>
                    <a:pt x="43815" y="336233"/>
                    <a:pt x="33338" y="343852"/>
                  </a:cubicBezTo>
                  <a:cubicBezTo>
                    <a:pt x="33338" y="343852"/>
                    <a:pt x="32385" y="344805"/>
                    <a:pt x="32385" y="344805"/>
                  </a:cubicBezTo>
                  <a:cubicBezTo>
                    <a:pt x="22860" y="345758"/>
                    <a:pt x="14288" y="345758"/>
                    <a:pt x="3810" y="346710"/>
                  </a:cubicBezTo>
                  <a:cubicBezTo>
                    <a:pt x="2857" y="339090"/>
                    <a:pt x="1905" y="330517"/>
                    <a:pt x="0" y="322898"/>
                  </a:cubicBezTo>
                  <a:cubicBezTo>
                    <a:pt x="159067" y="215265"/>
                    <a:pt x="319088" y="107633"/>
                    <a:pt x="478155" y="0"/>
                  </a:cubicBezTo>
                  <a:cubicBezTo>
                    <a:pt x="483870" y="2858"/>
                    <a:pt x="487680" y="5715"/>
                    <a:pt x="491490" y="9525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3" name="Google Shape;2403;p22"/>
            <p:cNvSpPr/>
            <p:nvPr/>
          </p:nvSpPr>
          <p:spPr>
            <a:xfrm>
              <a:off x="6434137" y="3379469"/>
              <a:ext cx="601980" cy="369817"/>
            </a:xfrm>
            <a:custGeom>
              <a:avLst/>
              <a:gdLst/>
              <a:ahLst/>
              <a:cxnLst/>
              <a:rect l="l" t="t" r="r" b="b"/>
              <a:pathLst>
                <a:path w="601980" h="369817" extrusionOk="0">
                  <a:moveTo>
                    <a:pt x="0" y="311467"/>
                  </a:moveTo>
                  <a:cubicBezTo>
                    <a:pt x="20955" y="315277"/>
                    <a:pt x="42863" y="316230"/>
                    <a:pt x="62865" y="323850"/>
                  </a:cubicBezTo>
                  <a:cubicBezTo>
                    <a:pt x="113347" y="341948"/>
                    <a:pt x="158115" y="334327"/>
                    <a:pt x="200978" y="301942"/>
                  </a:cubicBezTo>
                  <a:cubicBezTo>
                    <a:pt x="322897" y="209550"/>
                    <a:pt x="444818" y="118110"/>
                    <a:pt x="567690" y="26670"/>
                  </a:cubicBezTo>
                  <a:cubicBezTo>
                    <a:pt x="579120" y="18097"/>
                    <a:pt x="590550" y="9525"/>
                    <a:pt x="601980" y="0"/>
                  </a:cubicBezTo>
                  <a:cubicBezTo>
                    <a:pt x="594360" y="14288"/>
                    <a:pt x="588645" y="32385"/>
                    <a:pt x="577215" y="43815"/>
                  </a:cubicBezTo>
                  <a:cubicBezTo>
                    <a:pt x="518160" y="97155"/>
                    <a:pt x="459105" y="148590"/>
                    <a:pt x="398145" y="199072"/>
                  </a:cubicBezTo>
                  <a:cubicBezTo>
                    <a:pt x="336232" y="249555"/>
                    <a:pt x="269557" y="295275"/>
                    <a:pt x="210503" y="349567"/>
                  </a:cubicBezTo>
                  <a:cubicBezTo>
                    <a:pt x="175260" y="381952"/>
                    <a:pt x="140018" y="366712"/>
                    <a:pt x="105728" y="362902"/>
                  </a:cubicBezTo>
                  <a:cubicBezTo>
                    <a:pt x="70485" y="359092"/>
                    <a:pt x="36195" y="344805"/>
                    <a:pt x="953" y="335280"/>
                  </a:cubicBezTo>
                  <a:cubicBezTo>
                    <a:pt x="0" y="327660"/>
                    <a:pt x="0" y="320040"/>
                    <a:pt x="0" y="311467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4" name="Google Shape;2404;p22"/>
            <p:cNvSpPr/>
            <p:nvPr/>
          </p:nvSpPr>
          <p:spPr>
            <a:xfrm>
              <a:off x="5474969" y="3930967"/>
              <a:ext cx="375285" cy="255269"/>
            </a:xfrm>
            <a:custGeom>
              <a:avLst/>
              <a:gdLst/>
              <a:ahLst/>
              <a:cxnLst/>
              <a:rect l="l" t="t" r="r" b="b"/>
              <a:pathLst>
                <a:path w="375285" h="255269" extrusionOk="0">
                  <a:moveTo>
                    <a:pt x="342900" y="0"/>
                  </a:moveTo>
                  <a:cubicBezTo>
                    <a:pt x="343853" y="7620"/>
                    <a:pt x="344805" y="15240"/>
                    <a:pt x="346710" y="23813"/>
                  </a:cubicBezTo>
                  <a:cubicBezTo>
                    <a:pt x="357188" y="22860"/>
                    <a:pt x="365760" y="22860"/>
                    <a:pt x="375285" y="21907"/>
                  </a:cubicBezTo>
                  <a:cubicBezTo>
                    <a:pt x="357188" y="34290"/>
                    <a:pt x="338138" y="45720"/>
                    <a:pt x="320040" y="58102"/>
                  </a:cubicBezTo>
                  <a:cubicBezTo>
                    <a:pt x="316230" y="55245"/>
                    <a:pt x="312420" y="51435"/>
                    <a:pt x="308610" y="48577"/>
                  </a:cubicBezTo>
                  <a:cubicBezTo>
                    <a:pt x="308610" y="54292"/>
                    <a:pt x="307658" y="60007"/>
                    <a:pt x="307658" y="64770"/>
                  </a:cubicBezTo>
                  <a:cubicBezTo>
                    <a:pt x="300990" y="72390"/>
                    <a:pt x="296228" y="80963"/>
                    <a:pt x="288608" y="86677"/>
                  </a:cubicBezTo>
                  <a:cubicBezTo>
                    <a:pt x="221933" y="130492"/>
                    <a:pt x="155258" y="174307"/>
                    <a:pt x="88583" y="218122"/>
                  </a:cubicBezTo>
                  <a:cubicBezTo>
                    <a:pt x="74295" y="227647"/>
                    <a:pt x="63818" y="242888"/>
                    <a:pt x="51435" y="255270"/>
                  </a:cubicBezTo>
                  <a:cubicBezTo>
                    <a:pt x="37148" y="249555"/>
                    <a:pt x="22860" y="243840"/>
                    <a:pt x="7620" y="238125"/>
                  </a:cubicBezTo>
                  <a:cubicBezTo>
                    <a:pt x="4763" y="235267"/>
                    <a:pt x="2858" y="233363"/>
                    <a:pt x="0" y="230505"/>
                  </a:cubicBezTo>
                  <a:cubicBezTo>
                    <a:pt x="113348" y="153352"/>
                    <a:pt x="228600" y="77152"/>
                    <a:pt x="342900" y="0"/>
                  </a:cubicBezTo>
                  <a:close/>
                  <a:moveTo>
                    <a:pt x="332423" y="28575"/>
                  </a:moveTo>
                  <a:lnTo>
                    <a:pt x="335280" y="27622"/>
                  </a:lnTo>
                  <a:lnTo>
                    <a:pt x="334328" y="26670"/>
                  </a:lnTo>
                  <a:lnTo>
                    <a:pt x="332423" y="28575"/>
                  </a:lnTo>
                  <a:lnTo>
                    <a:pt x="329565" y="29527"/>
                  </a:lnTo>
                  <a:lnTo>
                    <a:pt x="330518" y="30480"/>
                  </a:lnTo>
                  <a:lnTo>
                    <a:pt x="332423" y="28575"/>
                  </a:ln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5" name="Google Shape;2405;p22"/>
            <p:cNvSpPr/>
            <p:nvPr/>
          </p:nvSpPr>
          <p:spPr>
            <a:xfrm>
              <a:off x="5243512" y="4940617"/>
              <a:ext cx="319087" cy="344804"/>
            </a:xfrm>
            <a:custGeom>
              <a:avLst/>
              <a:gdLst/>
              <a:ahLst/>
              <a:cxnLst/>
              <a:rect l="l" t="t" r="r" b="b"/>
              <a:pathLst>
                <a:path w="319087" h="344804" extrusionOk="0">
                  <a:moveTo>
                    <a:pt x="56197" y="323850"/>
                  </a:moveTo>
                  <a:cubicBezTo>
                    <a:pt x="48578" y="322897"/>
                    <a:pt x="40005" y="318135"/>
                    <a:pt x="35243" y="320992"/>
                  </a:cubicBezTo>
                  <a:cubicBezTo>
                    <a:pt x="24765" y="325755"/>
                    <a:pt x="17145" y="334327"/>
                    <a:pt x="3810" y="344805"/>
                  </a:cubicBezTo>
                  <a:cubicBezTo>
                    <a:pt x="1905" y="333375"/>
                    <a:pt x="953" y="327660"/>
                    <a:pt x="0" y="320992"/>
                  </a:cubicBezTo>
                  <a:cubicBezTo>
                    <a:pt x="100013" y="265747"/>
                    <a:pt x="176213" y="185738"/>
                    <a:pt x="238125" y="92392"/>
                  </a:cubicBezTo>
                  <a:cubicBezTo>
                    <a:pt x="242888" y="93345"/>
                    <a:pt x="248603" y="93345"/>
                    <a:pt x="253365" y="94297"/>
                  </a:cubicBezTo>
                  <a:cubicBezTo>
                    <a:pt x="251460" y="87630"/>
                    <a:pt x="249555" y="81915"/>
                    <a:pt x="247650" y="75247"/>
                  </a:cubicBezTo>
                  <a:cubicBezTo>
                    <a:pt x="254318" y="61913"/>
                    <a:pt x="260985" y="49530"/>
                    <a:pt x="267653" y="36195"/>
                  </a:cubicBezTo>
                  <a:cubicBezTo>
                    <a:pt x="274320" y="33338"/>
                    <a:pt x="280988" y="31432"/>
                    <a:pt x="286703" y="28575"/>
                  </a:cubicBezTo>
                  <a:cubicBezTo>
                    <a:pt x="282893" y="24765"/>
                    <a:pt x="279082" y="21907"/>
                    <a:pt x="276225" y="18097"/>
                  </a:cubicBezTo>
                  <a:cubicBezTo>
                    <a:pt x="278130" y="14288"/>
                    <a:pt x="280035" y="9525"/>
                    <a:pt x="281940" y="5715"/>
                  </a:cubicBezTo>
                  <a:cubicBezTo>
                    <a:pt x="294322" y="3810"/>
                    <a:pt x="306705" y="1905"/>
                    <a:pt x="319088" y="0"/>
                  </a:cubicBezTo>
                  <a:cubicBezTo>
                    <a:pt x="304800" y="40957"/>
                    <a:pt x="290513" y="81915"/>
                    <a:pt x="275272" y="121920"/>
                  </a:cubicBezTo>
                  <a:cubicBezTo>
                    <a:pt x="275272" y="121920"/>
                    <a:pt x="275272" y="121920"/>
                    <a:pt x="275272" y="121920"/>
                  </a:cubicBezTo>
                  <a:cubicBezTo>
                    <a:pt x="268605" y="124777"/>
                    <a:pt x="260985" y="125730"/>
                    <a:pt x="257175" y="130492"/>
                  </a:cubicBezTo>
                  <a:cubicBezTo>
                    <a:pt x="230505" y="161925"/>
                    <a:pt x="205740" y="194310"/>
                    <a:pt x="180022" y="225742"/>
                  </a:cubicBezTo>
                  <a:cubicBezTo>
                    <a:pt x="180022" y="225742"/>
                    <a:pt x="177165" y="224790"/>
                    <a:pt x="177165" y="224790"/>
                  </a:cubicBezTo>
                  <a:cubicBezTo>
                    <a:pt x="174307" y="228600"/>
                    <a:pt x="171450" y="232410"/>
                    <a:pt x="168593" y="237172"/>
                  </a:cubicBezTo>
                  <a:cubicBezTo>
                    <a:pt x="144780" y="253365"/>
                    <a:pt x="120968" y="268605"/>
                    <a:pt x="98107" y="285750"/>
                  </a:cubicBezTo>
                  <a:cubicBezTo>
                    <a:pt x="87630" y="293370"/>
                    <a:pt x="79057" y="302895"/>
                    <a:pt x="69532" y="312420"/>
                  </a:cubicBezTo>
                  <a:cubicBezTo>
                    <a:pt x="65722" y="316230"/>
                    <a:pt x="60960" y="320040"/>
                    <a:pt x="56197" y="32385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6" name="Google Shape;2406;p22"/>
            <p:cNvSpPr/>
            <p:nvPr/>
          </p:nvSpPr>
          <p:spPr>
            <a:xfrm>
              <a:off x="5586412" y="4448174"/>
              <a:ext cx="62210" cy="347907"/>
            </a:xfrm>
            <a:custGeom>
              <a:avLst/>
              <a:gdLst/>
              <a:ahLst/>
              <a:cxnLst/>
              <a:rect l="l" t="t" r="r" b="b"/>
              <a:pathLst>
                <a:path w="62210" h="347907" extrusionOk="0">
                  <a:moveTo>
                    <a:pt x="0" y="316230"/>
                  </a:moveTo>
                  <a:cubicBezTo>
                    <a:pt x="1905" y="307657"/>
                    <a:pt x="3810" y="300038"/>
                    <a:pt x="4763" y="291465"/>
                  </a:cubicBezTo>
                  <a:cubicBezTo>
                    <a:pt x="8572" y="289560"/>
                    <a:pt x="13335" y="287655"/>
                    <a:pt x="17145" y="285750"/>
                  </a:cubicBezTo>
                  <a:cubicBezTo>
                    <a:pt x="14288" y="283845"/>
                    <a:pt x="11430" y="281940"/>
                    <a:pt x="7620" y="280035"/>
                  </a:cubicBezTo>
                  <a:cubicBezTo>
                    <a:pt x="12382" y="240030"/>
                    <a:pt x="20003" y="200025"/>
                    <a:pt x="21907" y="160020"/>
                  </a:cubicBezTo>
                  <a:cubicBezTo>
                    <a:pt x="23813" y="106680"/>
                    <a:pt x="21907" y="53340"/>
                    <a:pt x="20955" y="0"/>
                  </a:cubicBezTo>
                  <a:cubicBezTo>
                    <a:pt x="49530" y="13335"/>
                    <a:pt x="47625" y="40957"/>
                    <a:pt x="50482" y="63818"/>
                  </a:cubicBezTo>
                  <a:cubicBezTo>
                    <a:pt x="56197" y="114300"/>
                    <a:pt x="63818" y="165735"/>
                    <a:pt x="61913" y="216218"/>
                  </a:cubicBezTo>
                  <a:cubicBezTo>
                    <a:pt x="60007" y="260032"/>
                    <a:pt x="46672" y="303847"/>
                    <a:pt x="39053" y="347663"/>
                  </a:cubicBezTo>
                  <a:cubicBezTo>
                    <a:pt x="24765" y="348615"/>
                    <a:pt x="13335" y="347663"/>
                    <a:pt x="13335" y="328613"/>
                  </a:cubicBezTo>
                  <a:cubicBezTo>
                    <a:pt x="13335" y="323850"/>
                    <a:pt x="4763" y="320040"/>
                    <a:pt x="0" y="31623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7" name="Google Shape;2407;p22"/>
            <p:cNvSpPr/>
            <p:nvPr/>
          </p:nvSpPr>
          <p:spPr>
            <a:xfrm>
              <a:off x="5525452" y="4764404"/>
              <a:ext cx="100012" cy="183832"/>
            </a:xfrm>
            <a:custGeom>
              <a:avLst/>
              <a:gdLst/>
              <a:ahLst/>
              <a:cxnLst/>
              <a:rect l="l" t="t" r="r" b="b"/>
              <a:pathLst>
                <a:path w="100012" h="183832" extrusionOk="0">
                  <a:moveTo>
                    <a:pt x="60960" y="0"/>
                  </a:moveTo>
                  <a:cubicBezTo>
                    <a:pt x="65722" y="3810"/>
                    <a:pt x="74295" y="7620"/>
                    <a:pt x="74295" y="12382"/>
                  </a:cubicBezTo>
                  <a:cubicBezTo>
                    <a:pt x="74295" y="31432"/>
                    <a:pt x="85725" y="32385"/>
                    <a:pt x="100013" y="31432"/>
                  </a:cubicBezTo>
                  <a:cubicBezTo>
                    <a:pt x="88582" y="72390"/>
                    <a:pt x="76200" y="113347"/>
                    <a:pt x="64770" y="154305"/>
                  </a:cubicBezTo>
                  <a:cubicBezTo>
                    <a:pt x="60007" y="149542"/>
                    <a:pt x="55245" y="145732"/>
                    <a:pt x="50482" y="140970"/>
                  </a:cubicBezTo>
                  <a:cubicBezTo>
                    <a:pt x="60960" y="108585"/>
                    <a:pt x="78105" y="77152"/>
                    <a:pt x="72390" y="38100"/>
                  </a:cubicBezTo>
                  <a:cubicBezTo>
                    <a:pt x="59055" y="72390"/>
                    <a:pt x="45720" y="100965"/>
                    <a:pt x="35242" y="130492"/>
                  </a:cubicBezTo>
                  <a:cubicBezTo>
                    <a:pt x="33338" y="136207"/>
                    <a:pt x="40957" y="145732"/>
                    <a:pt x="43815" y="153352"/>
                  </a:cubicBezTo>
                  <a:cubicBezTo>
                    <a:pt x="41910" y="161925"/>
                    <a:pt x="40005" y="169545"/>
                    <a:pt x="37147" y="178117"/>
                  </a:cubicBezTo>
                  <a:cubicBezTo>
                    <a:pt x="24765" y="180022"/>
                    <a:pt x="12382" y="181927"/>
                    <a:pt x="0" y="183832"/>
                  </a:cubicBezTo>
                  <a:cubicBezTo>
                    <a:pt x="20003" y="121920"/>
                    <a:pt x="40957" y="60960"/>
                    <a:pt x="60960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8" name="Google Shape;2408;p22"/>
            <p:cNvSpPr/>
            <p:nvPr/>
          </p:nvSpPr>
          <p:spPr>
            <a:xfrm>
              <a:off x="6276975" y="3655006"/>
              <a:ext cx="157162" cy="59742"/>
            </a:xfrm>
            <a:custGeom>
              <a:avLst/>
              <a:gdLst/>
              <a:ahLst/>
              <a:cxnLst/>
              <a:rect l="l" t="t" r="r" b="b"/>
              <a:pathLst>
                <a:path w="157162" h="59742" extrusionOk="0">
                  <a:moveTo>
                    <a:pt x="157163" y="35930"/>
                  </a:moveTo>
                  <a:cubicBezTo>
                    <a:pt x="157163" y="43550"/>
                    <a:pt x="157163" y="52123"/>
                    <a:pt x="157163" y="59743"/>
                  </a:cubicBezTo>
                  <a:cubicBezTo>
                    <a:pt x="109538" y="49265"/>
                    <a:pt x="61913" y="39740"/>
                    <a:pt x="13335" y="28310"/>
                  </a:cubicBezTo>
                  <a:cubicBezTo>
                    <a:pt x="8572" y="27358"/>
                    <a:pt x="4763" y="20690"/>
                    <a:pt x="0" y="16880"/>
                  </a:cubicBezTo>
                  <a:cubicBezTo>
                    <a:pt x="8572" y="688"/>
                    <a:pt x="20003" y="-4075"/>
                    <a:pt x="38100" y="3545"/>
                  </a:cubicBezTo>
                  <a:cubicBezTo>
                    <a:pt x="58103" y="12118"/>
                    <a:pt x="78105" y="19738"/>
                    <a:pt x="99060" y="24500"/>
                  </a:cubicBezTo>
                  <a:cubicBezTo>
                    <a:pt x="109538" y="27358"/>
                    <a:pt x="120968" y="22595"/>
                    <a:pt x="132397" y="21643"/>
                  </a:cubicBezTo>
                  <a:cubicBezTo>
                    <a:pt x="140018" y="27358"/>
                    <a:pt x="148590" y="31168"/>
                    <a:pt x="157163" y="3593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9" name="Google Shape;2409;p22"/>
            <p:cNvSpPr/>
            <p:nvPr/>
          </p:nvSpPr>
          <p:spPr>
            <a:xfrm>
              <a:off x="5519737" y="4904421"/>
              <a:ext cx="70484" cy="159067"/>
            </a:xfrm>
            <a:custGeom>
              <a:avLst/>
              <a:gdLst/>
              <a:ahLst/>
              <a:cxnLst/>
              <a:rect l="l" t="t" r="r" b="b"/>
              <a:pathLst>
                <a:path w="70484" h="159067" extrusionOk="0">
                  <a:moveTo>
                    <a:pt x="42863" y="37147"/>
                  </a:moveTo>
                  <a:cubicBezTo>
                    <a:pt x="44768" y="28575"/>
                    <a:pt x="46672" y="20955"/>
                    <a:pt x="49530" y="12383"/>
                  </a:cubicBezTo>
                  <a:cubicBezTo>
                    <a:pt x="51435" y="8572"/>
                    <a:pt x="53340" y="3810"/>
                    <a:pt x="56197" y="0"/>
                  </a:cubicBezTo>
                  <a:cubicBezTo>
                    <a:pt x="60960" y="4763"/>
                    <a:pt x="65722" y="8572"/>
                    <a:pt x="70485" y="13335"/>
                  </a:cubicBezTo>
                  <a:cubicBezTo>
                    <a:pt x="46672" y="61913"/>
                    <a:pt x="23813" y="110490"/>
                    <a:pt x="0" y="159068"/>
                  </a:cubicBezTo>
                  <a:cubicBezTo>
                    <a:pt x="14288" y="118110"/>
                    <a:pt x="28575" y="78105"/>
                    <a:pt x="42863" y="37147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0" name="Google Shape;2410;p22"/>
            <p:cNvSpPr/>
            <p:nvPr/>
          </p:nvSpPr>
          <p:spPr>
            <a:xfrm>
              <a:off x="5423534" y="5064442"/>
              <a:ext cx="95250" cy="103822"/>
            </a:xfrm>
            <a:custGeom>
              <a:avLst/>
              <a:gdLst/>
              <a:ahLst/>
              <a:cxnLst/>
              <a:rect l="l" t="t" r="r" b="b"/>
              <a:pathLst>
                <a:path w="95250" h="103822" extrusionOk="0">
                  <a:moveTo>
                    <a:pt x="0" y="103822"/>
                  </a:moveTo>
                  <a:cubicBezTo>
                    <a:pt x="25718" y="71438"/>
                    <a:pt x="50483" y="40005"/>
                    <a:pt x="77153" y="8572"/>
                  </a:cubicBezTo>
                  <a:cubicBezTo>
                    <a:pt x="80963" y="3810"/>
                    <a:pt x="89535" y="2857"/>
                    <a:pt x="95250" y="0"/>
                  </a:cubicBezTo>
                  <a:cubicBezTo>
                    <a:pt x="76200" y="43815"/>
                    <a:pt x="51435" y="84772"/>
                    <a:pt x="0" y="103822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1" name="Google Shape;2411;p22"/>
            <p:cNvSpPr/>
            <p:nvPr/>
          </p:nvSpPr>
          <p:spPr>
            <a:xfrm>
              <a:off x="5313044" y="5178742"/>
              <a:ext cx="111442" cy="75247"/>
            </a:xfrm>
            <a:custGeom>
              <a:avLst/>
              <a:gdLst/>
              <a:ahLst/>
              <a:cxnLst/>
              <a:rect l="l" t="t" r="r" b="b"/>
              <a:pathLst>
                <a:path w="111442" h="75247" extrusionOk="0">
                  <a:moveTo>
                    <a:pt x="0" y="75247"/>
                  </a:moveTo>
                  <a:cubicBezTo>
                    <a:pt x="9525" y="66675"/>
                    <a:pt x="18098" y="56197"/>
                    <a:pt x="28575" y="48577"/>
                  </a:cubicBezTo>
                  <a:cubicBezTo>
                    <a:pt x="51435" y="31432"/>
                    <a:pt x="75248" y="16192"/>
                    <a:pt x="99060" y="0"/>
                  </a:cubicBezTo>
                  <a:cubicBezTo>
                    <a:pt x="102870" y="0"/>
                    <a:pt x="106680" y="0"/>
                    <a:pt x="111443" y="0"/>
                  </a:cubicBezTo>
                  <a:cubicBezTo>
                    <a:pt x="74295" y="24765"/>
                    <a:pt x="37148" y="49530"/>
                    <a:pt x="0" y="75247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2" name="Google Shape;2412;p22"/>
            <p:cNvSpPr/>
            <p:nvPr/>
          </p:nvSpPr>
          <p:spPr>
            <a:xfrm>
              <a:off x="4485322" y="5333046"/>
              <a:ext cx="100965" cy="38177"/>
            </a:xfrm>
            <a:custGeom>
              <a:avLst/>
              <a:gdLst/>
              <a:ahLst/>
              <a:cxnLst/>
              <a:rect l="l" t="t" r="r" b="b"/>
              <a:pathLst>
                <a:path w="100965" h="38177" extrusionOk="0">
                  <a:moveTo>
                    <a:pt x="0" y="5715"/>
                  </a:moveTo>
                  <a:cubicBezTo>
                    <a:pt x="4763" y="6668"/>
                    <a:pt x="11430" y="5715"/>
                    <a:pt x="15240" y="8572"/>
                  </a:cubicBezTo>
                  <a:cubicBezTo>
                    <a:pt x="30480" y="21908"/>
                    <a:pt x="31433" y="11430"/>
                    <a:pt x="32385" y="0"/>
                  </a:cubicBezTo>
                  <a:cubicBezTo>
                    <a:pt x="55245" y="12383"/>
                    <a:pt x="78105" y="24765"/>
                    <a:pt x="100965" y="36195"/>
                  </a:cubicBezTo>
                  <a:cubicBezTo>
                    <a:pt x="64770" y="43815"/>
                    <a:pt x="13335" y="28575"/>
                    <a:pt x="0" y="5715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3" name="Google Shape;2413;p22"/>
            <p:cNvSpPr/>
            <p:nvPr/>
          </p:nvSpPr>
          <p:spPr>
            <a:xfrm>
              <a:off x="5851207" y="3929062"/>
              <a:ext cx="31432" cy="22859"/>
            </a:xfrm>
            <a:custGeom>
              <a:avLst/>
              <a:gdLst/>
              <a:ahLst/>
              <a:cxnLst/>
              <a:rect l="l" t="t" r="r" b="b"/>
              <a:pathLst>
                <a:path w="31432" h="22859" extrusionOk="0">
                  <a:moveTo>
                    <a:pt x="0" y="22860"/>
                  </a:moveTo>
                  <a:cubicBezTo>
                    <a:pt x="10478" y="15240"/>
                    <a:pt x="20955" y="7620"/>
                    <a:pt x="31433" y="0"/>
                  </a:cubicBezTo>
                  <a:cubicBezTo>
                    <a:pt x="20955" y="7620"/>
                    <a:pt x="10478" y="15240"/>
                    <a:pt x="0" y="22860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4" name="Google Shape;2414;p22"/>
            <p:cNvSpPr/>
            <p:nvPr/>
          </p:nvSpPr>
          <p:spPr>
            <a:xfrm>
              <a:off x="5781675" y="3979544"/>
              <a:ext cx="12382" cy="16192"/>
            </a:xfrm>
            <a:custGeom>
              <a:avLst/>
              <a:gdLst/>
              <a:ahLst/>
              <a:cxnLst/>
              <a:rect l="l" t="t" r="r" b="b"/>
              <a:pathLst>
                <a:path w="12382" h="16192" extrusionOk="0">
                  <a:moveTo>
                    <a:pt x="0" y="16193"/>
                  </a:moveTo>
                  <a:cubicBezTo>
                    <a:pt x="0" y="10478"/>
                    <a:pt x="953" y="4763"/>
                    <a:pt x="953" y="0"/>
                  </a:cubicBezTo>
                  <a:cubicBezTo>
                    <a:pt x="4763" y="2858"/>
                    <a:pt x="8572" y="6668"/>
                    <a:pt x="12382" y="9525"/>
                  </a:cubicBezTo>
                  <a:cubicBezTo>
                    <a:pt x="8572" y="11430"/>
                    <a:pt x="3810" y="13335"/>
                    <a:pt x="0" y="16193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5" name="Google Shape;2415;p22"/>
            <p:cNvSpPr/>
            <p:nvPr/>
          </p:nvSpPr>
          <p:spPr>
            <a:xfrm>
              <a:off x="4085272" y="4142421"/>
              <a:ext cx="11430" cy="19050"/>
            </a:xfrm>
            <a:custGeom>
              <a:avLst/>
              <a:gdLst/>
              <a:ahLst/>
              <a:cxnLst/>
              <a:rect l="l" t="t" r="r" b="b"/>
              <a:pathLst>
                <a:path w="11430" h="19050" extrusionOk="0">
                  <a:moveTo>
                    <a:pt x="11430" y="0"/>
                  </a:moveTo>
                  <a:cubicBezTo>
                    <a:pt x="7620" y="6668"/>
                    <a:pt x="3810" y="13335"/>
                    <a:pt x="0" y="19050"/>
                  </a:cubicBezTo>
                  <a:cubicBezTo>
                    <a:pt x="3810" y="13335"/>
                    <a:pt x="7620" y="6668"/>
                    <a:pt x="1143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6" name="Google Shape;2416;p22"/>
            <p:cNvSpPr/>
            <p:nvPr/>
          </p:nvSpPr>
          <p:spPr>
            <a:xfrm>
              <a:off x="5895022" y="3910012"/>
              <a:ext cx="18097" cy="11430"/>
            </a:xfrm>
            <a:custGeom>
              <a:avLst/>
              <a:gdLst/>
              <a:ahLst/>
              <a:cxnLst/>
              <a:rect l="l" t="t" r="r" b="b"/>
              <a:pathLst>
                <a:path w="18097" h="11430" extrusionOk="0">
                  <a:moveTo>
                    <a:pt x="0" y="11430"/>
                  </a:moveTo>
                  <a:cubicBezTo>
                    <a:pt x="5715" y="7620"/>
                    <a:pt x="12383" y="3810"/>
                    <a:pt x="18097" y="0"/>
                  </a:cubicBezTo>
                  <a:cubicBezTo>
                    <a:pt x="11430" y="3810"/>
                    <a:pt x="5715" y="7620"/>
                    <a:pt x="0" y="11430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7" name="Google Shape;2417;p22"/>
            <p:cNvSpPr/>
            <p:nvPr/>
          </p:nvSpPr>
          <p:spPr>
            <a:xfrm>
              <a:off x="4039552" y="4282439"/>
              <a:ext cx="3809" cy="12382"/>
            </a:xfrm>
            <a:custGeom>
              <a:avLst/>
              <a:gdLst/>
              <a:ahLst/>
              <a:cxnLst/>
              <a:rect l="l" t="t" r="r" b="b"/>
              <a:pathLst>
                <a:path w="3809" h="12382" extrusionOk="0">
                  <a:moveTo>
                    <a:pt x="3810" y="0"/>
                  </a:moveTo>
                  <a:cubicBezTo>
                    <a:pt x="2857" y="3810"/>
                    <a:pt x="1905" y="8572"/>
                    <a:pt x="0" y="12382"/>
                  </a:cubicBezTo>
                  <a:cubicBezTo>
                    <a:pt x="1905" y="7620"/>
                    <a:pt x="2857" y="3810"/>
                    <a:pt x="381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8" name="Google Shape;2418;p22"/>
            <p:cNvSpPr/>
            <p:nvPr/>
          </p:nvSpPr>
          <p:spPr>
            <a:xfrm>
              <a:off x="4033837" y="4617719"/>
              <a:ext cx="1904" cy="12382"/>
            </a:xfrm>
            <a:custGeom>
              <a:avLst/>
              <a:gdLst/>
              <a:ahLst/>
              <a:cxnLst/>
              <a:rect l="l" t="t" r="r" b="b"/>
              <a:pathLst>
                <a:path w="1904" h="12382" extrusionOk="0">
                  <a:moveTo>
                    <a:pt x="0" y="0"/>
                  </a:moveTo>
                  <a:cubicBezTo>
                    <a:pt x="953" y="3810"/>
                    <a:pt x="953" y="8573"/>
                    <a:pt x="1905" y="12383"/>
                  </a:cubicBezTo>
                  <a:cubicBezTo>
                    <a:pt x="953" y="8573"/>
                    <a:pt x="953" y="4763"/>
                    <a:pt x="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9" name="Google Shape;2419;p22"/>
            <p:cNvSpPr/>
            <p:nvPr/>
          </p:nvSpPr>
          <p:spPr>
            <a:xfrm>
              <a:off x="5412105" y="5166359"/>
              <a:ext cx="12382" cy="12382"/>
            </a:xfrm>
            <a:custGeom>
              <a:avLst/>
              <a:gdLst/>
              <a:ahLst/>
              <a:cxnLst/>
              <a:rect l="l" t="t" r="r" b="b"/>
              <a:pathLst>
                <a:path w="12382" h="12382" extrusionOk="0">
                  <a:moveTo>
                    <a:pt x="12382" y="12383"/>
                  </a:moveTo>
                  <a:cubicBezTo>
                    <a:pt x="8572" y="12383"/>
                    <a:pt x="4763" y="12383"/>
                    <a:pt x="0" y="12383"/>
                  </a:cubicBezTo>
                  <a:cubicBezTo>
                    <a:pt x="2857" y="8572"/>
                    <a:pt x="5715" y="4763"/>
                    <a:pt x="8572" y="0"/>
                  </a:cubicBezTo>
                  <a:cubicBezTo>
                    <a:pt x="10477" y="4763"/>
                    <a:pt x="11430" y="8572"/>
                    <a:pt x="12382" y="12383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0" name="Google Shape;2420;p22"/>
            <p:cNvSpPr/>
            <p:nvPr/>
          </p:nvSpPr>
          <p:spPr>
            <a:xfrm>
              <a:off x="4117657" y="3931919"/>
              <a:ext cx="1264920" cy="410527"/>
            </a:xfrm>
            <a:custGeom>
              <a:avLst/>
              <a:gdLst/>
              <a:ahLst/>
              <a:cxnLst/>
              <a:rect l="l" t="t" r="r" b="b"/>
              <a:pathLst>
                <a:path w="1264920" h="410527" extrusionOk="0">
                  <a:moveTo>
                    <a:pt x="1126808" y="2858"/>
                  </a:moveTo>
                  <a:cubicBezTo>
                    <a:pt x="1128712" y="3810"/>
                    <a:pt x="1129665" y="4763"/>
                    <a:pt x="1129665" y="6668"/>
                  </a:cubicBezTo>
                  <a:cubicBezTo>
                    <a:pt x="1136333" y="13335"/>
                    <a:pt x="1143000" y="20003"/>
                    <a:pt x="1149668" y="26670"/>
                  </a:cubicBezTo>
                  <a:cubicBezTo>
                    <a:pt x="1150620" y="27623"/>
                    <a:pt x="1151573" y="29528"/>
                    <a:pt x="1151573" y="30480"/>
                  </a:cubicBezTo>
                  <a:cubicBezTo>
                    <a:pt x="1139190" y="28575"/>
                    <a:pt x="1127760" y="25718"/>
                    <a:pt x="1108710" y="22860"/>
                  </a:cubicBezTo>
                  <a:cubicBezTo>
                    <a:pt x="1139190" y="60008"/>
                    <a:pt x="1165860" y="91440"/>
                    <a:pt x="1196340" y="127635"/>
                  </a:cubicBezTo>
                  <a:cubicBezTo>
                    <a:pt x="1198245" y="112395"/>
                    <a:pt x="1199198" y="97155"/>
                    <a:pt x="1201102" y="80963"/>
                  </a:cubicBezTo>
                  <a:cubicBezTo>
                    <a:pt x="1222058" y="102870"/>
                    <a:pt x="1243965" y="125730"/>
                    <a:pt x="1264920" y="147638"/>
                  </a:cubicBezTo>
                  <a:cubicBezTo>
                    <a:pt x="1264920" y="147638"/>
                    <a:pt x="1263968" y="148590"/>
                    <a:pt x="1263968" y="148590"/>
                  </a:cubicBezTo>
                  <a:cubicBezTo>
                    <a:pt x="1255395" y="154305"/>
                    <a:pt x="1246823" y="160020"/>
                    <a:pt x="1238250" y="165735"/>
                  </a:cubicBezTo>
                  <a:lnTo>
                    <a:pt x="1238250" y="165735"/>
                  </a:lnTo>
                  <a:cubicBezTo>
                    <a:pt x="1194435" y="193358"/>
                    <a:pt x="1151573" y="220028"/>
                    <a:pt x="1106805" y="248603"/>
                  </a:cubicBezTo>
                  <a:cubicBezTo>
                    <a:pt x="1097280" y="240030"/>
                    <a:pt x="1088708" y="232410"/>
                    <a:pt x="1080135" y="223838"/>
                  </a:cubicBezTo>
                  <a:cubicBezTo>
                    <a:pt x="1056323" y="202883"/>
                    <a:pt x="1034415" y="177165"/>
                    <a:pt x="1006793" y="160973"/>
                  </a:cubicBezTo>
                  <a:cubicBezTo>
                    <a:pt x="967740" y="138113"/>
                    <a:pt x="923925" y="121920"/>
                    <a:pt x="882015" y="103823"/>
                  </a:cubicBezTo>
                  <a:cubicBezTo>
                    <a:pt x="838200" y="80010"/>
                    <a:pt x="790575" y="80963"/>
                    <a:pt x="742950" y="81915"/>
                  </a:cubicBezTo>
                  <a:cubicBezTo>
                    <a:pt x="669608" y="90488"/>
                    <a:pt x="596265" y="95250"/>
                    <a:pt x="523875" y="108585"/>
                  </a:cubicBezTo>
                  <a:cubicBezTo>
                    <a:pt x="413385" y="128588"/>
                    <a:pt x="318135" y="180023"/>
                    <a:pt x="248602" y="267653"/>
                  </a:cubicBezTo>
                  <a:cubicBezTo>
                    <a:pt x="212408" y="313373"/>
                    <a:pt x="181927" y="362903"/>
                    <a:pt x="148590" y="410528"/>
                  </a:cubicBezTo>
                  <a:cubicBezTo>
                    <a:pt x="146685" y="401003"/>
                    <a:pt x="142875" y="391478"/>
                    <a:pt x="141922" y="381953"/>
                  </a:cubicBezTo>
                  <a:cubicBezTo>
                    <a:pt x="140970" y="367665"/>
                    <a:pt x="141922" y="354330"/>
                    <a:pt x="141922" y="340043"/>
                  </a:cubicBezTo>
                  <a:cubicBezTo>
                    <a:pt x="140017" y="340043"/>
                    <a:pt x="137160" y="340043"/>
                    <a:pt x="135255" y="340043"/>
                  </a:cubicBezTo>
                  <a:cubicBezTo>
                    <a:pt x="129540" y="346710"/>
                    <a:pt x="124777" y="353378"/>
                    <a:pt x="119063" y="360045"/>
                  </a:cubicBezTo>
                  <a:cubicBezTo>
                    <a:pt x="116205" y="358140"/>
                    <a:pt x="112395" y="356235"/>
                    <a:pt x="109538" y="354330"/>
                  </a:cubicBezTo>
                  <a:cubicBezTo>
                    <a:pt x="117158" y="340995"/>
                    <a:pt x="124777" y="328613"/>
                    <a:pt x="133350" y="313373"/>
                  </a:cubicBezTo>
                  <a:cubicBezTo>
                    <a:pt x="117158" y="313373"/>
                    <a:pt x="99060" y="313373"/>
                    <a:pt x="80963" y="313373"/>
                  </a:cubicBezTo>
                  <a:lnTo>
                    <a:pt x="80963" y="313373"/>
                  </a:lnTo>
                  <a:cubicBezTo>
                    <a:pt x="87630" y="294323"/>
                    <a:pt x="94297" y="275273"/>
                    <a:pt x="100013" y="257175"/>
                  </a:cubicBezTo>
                  <a:cubicBezTo>
                    <a:pt x="101917" y="251460"/>
                    <a:pt x="102870" y="245745"/>
                    <a:pt x="103822" y="240030"/>
                  </a:cubicBezTo>
                  <a:cubicBezTo>
                    <a:pt x="78105" y="238125"/>
                    <a:pt x="96202" y="216218"/>
                    <a:pt x="86677" y="201930"/>
                  </a:cubicBezTo>
                  <a:cubicBezTo>
                    <a:pt x="72390" y="220980"/>
                    <a:pt x="60008" y="238125"/>
                    <a:pt x="47625" y="255270"/>
                  </a:cubicBezTo>
                  <a:cubicBezTo>
                    <a:pt x="34290" y="273368"/>
                    <a:pt x="18097" y="269558"/>
                    <a:pt x="0" y="264795"/>
                  </a:cubicBezTo>
                  <a:cubicBezTo>
                    <a:pt x="952" y="262890"/>
                    <a:pt x="1905" y="260033"/>
                    <a:pt x="2858" y="258128"/>
                  </a:cubicBezTo>
                  <a:cubicBezTo>
                    <a:pt x="3810" y="257175"/>
                    <a:pt x="4763" y="256223"/>
                    <a:pt x="5715" y="254318"/>
                  </a:cubicBezTo>
                  <a:cubicBezTo>
                    <a:pt x="20955" y="229553"/>
                    <a:pt x="33338" y="201930"/>
                    <a:pt x="52388" y="179070"/>
                  </a:cubicBezTo>
                  <a:cubicBezTo>
                    <a:pt x="114300" y="105728"/>
                    <a:pt x="189547" y="47625"/>
                    <a:pt x="275272" y="0"/>
                  </a:cubicBezTo>
                  <a:cubicBezTo>
                    <a:pt x="272415" y="11430"/>
                    <a:pt x="269558" y="22860"/>
                    <a:pt x="267652" y="29528"/>
                  </a:cubicBezTo>
                  <a:cubicBezTo>
                    <a:pt x="275272" y="41910"/>
                    <a:pt x="281940" y="52388"/>
                    <a:pt x="287655" y="62865"/>
                  </a:cubicBezTo>
                  <a:cubicBezTo>
                    <a:pt x="287655" y="63818"/>
                    <a:pt x="286702" y="64770"/>
                    <a:pt x="286702" y="65723"/>
                  </a:cubicBezTo>
                  <a:cubicBezTo>
                    <a:pt x="287655" y="64770"/>
                    <a:pt x="287655" y="63818"/>
                    <a:pt x="288608" y="62865"/>
                  </a:cubicBezTo>
                  <a:cubicBezTo>
                    <a:pt x="320040" y="48578"/>
                    <a:pt x="351472" y="34290"/>
                    <a:pt x="382905" y="20003"/>
                  </a:cubicBezTo>
                  <a:cubicBezTo>
                    <a:pt x="374333" y="30480"/>
                    <a:pt x="364808" y="40958"/>
                    <a:pt x="356235" y="51435"/>
                  </a:cubicBezTo>
                  <a:cubicBezTo>
                    <a:pt x="346710" y="61913"/>
                    <a:pt x="330517" y="71438"/>
                    <a:pt x="328613" y="82868"/>
                  </a:cubicBezTo>
                  <a:cubicBezTo>
                    <a:pt x="326708" y="103823"/>
                    <a:pt x="313372" y="112395"/>
                    <a:pt x="297180" y="117158"/>
                  </a:cubicBezTo>
                  <a:cubicBezTo>
                    <a:pt x="257175" y="128588"/>
                    <a:pt x="227647" y="153353"/>
                    <a:pt x="190500" y="181928"/>
                  </a:cubicBezTo>
                  <a:cubicBezTo>
                    <a:pt x="205740" y="181928"/>
                    <a:pt x="214313" y="181928"/>
                    <a:pt x="222885" y="181928"/>
                  </a:cubicBezTo>
                  <a:cubicBezTo>
                    <a:pt x="222885" y="191453"/>
                    <a:pt x="222885" y="199073"/>
                    <a:pt x="222885" y="211455"/>
                  </a:cubicBezTo>
                  <a:cubicBezTo>
                    <a:pt x="230505" y="206693"/>
                    <a:pt x="235267" y="204788"/>
                    <a:pt x="239077" y="201930"/>
                  </a:cubicBezTo>
                  <a:cubicBezTo>
                    <a:pt x="299085" y="160973"/>
                    <a:pt x="358140" y="119063"/>
                    <a:pt x="419100" y="80010"/>
                  </a:cubicBezTo>
                  <a:cubicBezTo>
                    <a:pt x="435292" y="69533"/>
                    <a:pt x="459105" y="69533"/>
                    <a:pt x="480060" y="66675"/>
                  </a:cubicBezTo>
                  <a:cubicBezTo>
                    <a:pt x="498158" y="64770"/>
                    <a:pt x="517208" y="69533"/>
                    <a:pt x="536258" y="66675"/>
                  </a:cubicBezTo>
                  <a:cubicBezTo>
                    <a:pt x="545783" y="65723"/>
                    <a:pt x="555308" y="55245"/>
                    <a:pt x="563880" y="49530"/>
                  </a:cubicBezTo>
                  <a:cubicBezTo>
                    <a:pt x="593408" y="51435"/>
                    <a:pt x="623887" y="54293"/>
                    <a:pt x="653415" y="55245"/>
                  </a:cubicBezTo>
                  <a:cubicBezTo>
                    <a:pt x="704850" y="58103"/>
                    <a:pt x="756285" y="59055"/>
                    <a:pt x="807720" y="61913"/>
                  </a:cubicBezTo>
                  <a:cubicBezTo>
                    <a:pt x="809625" y="63818"/>
                    <a:pt x="811530" y="65723"/>
                    <a:pt x="814387" y="67628"/>
                  </a:cubicBezTo>
                  <a:cubicBezTo>
                    <a:pt x="826770" y="67628"/>
                    <a:pt x="839152" y="67628"/>
                    <a:pt x="851535" y="67628"/>
                  </a:cubicBezTo>
                  <a:cubicBezTo>
                    <a:pt x="871537" y="74295"/>
                    <a:pt x="892493" y="80010"/>
                    <a:pt x="913448" y="86678"/>
                  </a:cubicBezTo>
                  <a:cubicBezTo>
                    <a:pt x="923925" y="66675"/>
                    <a:pt x="936308" y="56198"/>
                    <a:pt x="960120" y="67628"/>
                  </a:cubicBezTo>
                  <a:cubicBezTo>
                    <a:pt x="975360" y="75248"/>
                    <a:pt x="1003935" y="51435"/>
                    <a:pt x="1005840" y="35243"/>
                  </a:cubicBezTo>
                  <a:cubicBezTo>
                    <a:pt x="1046798" y="26670"/>
                    <a:pt x="1086802" y="14288"/>
                    <a:pt x="1126808" y="2858"/>
                  </a:cubicBezTo>
                  <a:close/>
                  <a:moveTo>
                    <a:pt x="167640" y="137160"/>
                  </a:moveTo>
                  <a:cubicBezTo>
                    <a:pt x="117158" y="123825"/>
                    <a:pt x="92392" y="148590"/>
                    <a:pt x="97155" y="200025"/>
                  </a:cubicBezTo>
                  <a:cubicBezTo>
                    <a:pt x="120967" y="179070"/>
                    <a:pt x="141922" y="160020"/>
                    <a:pt x="167640" y="137160"/>
                  </a:cubicBezTo>
                  <a:close/>
                  <a:moveTo>
                    <a:pt x="969645" y="92393"/>
                  </a:moveTo>
                  <a:cubicBezTo>
                    <a:pt x="996315" y="102870"/>
                    <a:pt x="1018223" y="111443"/>
                    <a:pt x="1040130" y="120015"/>
                  </a:cubicBezTo>
                  <a:cubicBezTo>
                    <a:pt x="1042987" y="112395"/>
                    <a:pt x="1044893" y="104775"/>
                    <a:pt x="1048702" y="94298"/>
                  </a:cubicBezTo>
                  <a:cubicBezTo>
                    <a:pt x="1038225" y="99060"/>
                    <a:pt x="1031558" y="100965"/>
                    <a:pt x="1025843" y="103823"/>
                  </a:cubicBezTo>
                  <a:cubicBezTo>
                    <a:pt x="1015365" y="72390"/>
                    <a:pt x="1010602" y="70485"/>
                    <a:pt x="969645" y="92393"/>
                  </a:cubicBezTo>
                  <a:close/>
                  <a:moveTo>
                    <a:pt x="1189673" y="154305"/>
                  </a:moveTo>
                  <a:cubicBezTo>
                    <a:pt x="1187768" y="150495"/>
                    <a:pt x="1184910" y="146685"/>
                    <a:pt x="1183005" y="143828"/>
                  </a:cubicBezTo>
                  <a:cubicBezTo>
                    <a:pt x="1174433" y="149543"/>
                    <a:pt x="1166812" y="154305"/>
                    <a:pt x="1158240" y="160020"/>
                  </a:cubicBezTo>
                  <a:cubicBezTo>
                    <a:pt x="1160145" y="162878"/>
                    <a:pt x="1161098" y="164783"/>
                    <a:pt x="1163002" y="167640"/>
                  </a:cubicBezTo>
                  <a:cubicBezTo>
                    <a:pt x="1171575" y="162878"/>
                    <a:pt x="1180148" y="158115"/>
                    <a:pt x="1189673" y="154305"/>
                  </a:cubicBezTo>
                  <a:close/>
                  <a:moveTo>
                    <a:pt x="1208723" y="130493"/>
                  </a:moveTo>
                  <a:cubicBezTo>
                    <a:pt x="1207770" y="132398"/>
                    <a:pt x="1206818" y="133350"/>
                    <a:pt x="1205865" y="135255"/>
                  </a:cubicBezTo>
                  <a:cubicBezTo>
                    <a:pt x="1211580" y="139065"/>
                    <a:pt x="1216343" y="142875"/>
                    <a:pt x="1227773" y="151448"/>
                  </a:cubicBezTo>
                  <a:cubicBezTo>
                    <a:pt x="1223962" y="140018"/>
                    <a:pt x="1223962" y="135255"/>
                    <a:pt x="1222058" y="133350"/>
                  </a:cubicBezTo>
                  <a:cubicBezTo>
                    <a:pt x="1218248" y="132398"/>
                    <a:pt x="1212533" y="132398"/>
                    <a:pt x="1208723" y="130493"/>
                  </a:cubicBezTo>
                  <a:close/>
                  <a:moveTo>
                    <a:pt x="948690" y="90488"/>
                  </a:moveTo>
                  <a:cubicBezTo>
                    <a:pt x="947737" y="92393"/>
                    <a:pt x="946785" y="94298"/>
                    <a:pt x="946785" y="95250"/>
                  </a:cubicBezTo>
                  <a:cubicBezTo>
                    <a:pt x="948690" y="96203"/>
                    <a:pt x="950595" y="98108"/>
                    <a:pt x="951548" y="97155"/>
                  </a:cubicBezTo>
                  <a:cubicBezTo>
                    <a:pt x="952500" y="96203"/>
                    <a:pt x="953452" y="94298"/>
                    <a:pt x="953452" y="92393"/>
                  </a:cubicBezTo>
                  <a:cubicBezTo>
                    <a:pt x="952500" y="92393"/>
                    <a:pt x="950595" y="91440"/>
                    <a:pt x="948690" y="90488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1" name="Google Shape;2421;p22"/>
            <p:cNvSpPr/>
            <p:nvPr/>
          </p:nvSpPr>
          <p:spPr>
            <a:xfrm>
              <a:off x="4306252" y="3805594"/>
              <a:ext cx="938212" cy="339685"/>
            </a:xfrm>
            <a:custGeom>
              <a:avLst/>
              <a:gdLst/>
              <a:ahLst/>
              <a:cxnLst/>
              <a:rect l="l" t="t" r="r" b="b"/>
              <a:pathLst>
                <a:path w="938212" h="339685" extrusionOk="0">
                  <a:moveTo>
                    <a:pt x="373380" y="177760"/>
                  </a:moveTo>
                  <a:cubicBezTo>
                    <a:pt x="363855" y="183475"/>
                    <a:pt x="355282" y="193952"/>
                    <a:pt x="345757" y="194905"/>
                  </a:cubicBezTo>
                  <a:cubicBezTo>
                    <a:pt x="327660" y="197762"/>
                    <a:pt x="308610" y="193000"/>
                    <a:pt x="289560" y="194905"/>
                  </a:cubicBezTo>
                  <a:cubicBezTo>
                    <a:pt x="268605" y="196810"/>
                    <a:pt x="244792" y="197762"/>
                    <a:pt x="228600" y="208240"/>
                  </a:cubicBezTo>
                  <a:cubicBezTo>
                    <a:pt x="166688" y="246340"/>
                    <a:pt x="108585" y="289202"/>
                    <a:pt x="48577" y="330160"/>
                  </a:cubicBezTo>
                  <a:cubicBezTo>
                    <a:pt x="44767" y="333018"/>
                    <a:pt x="40005" y="334923"/>
                    <a:pt x="32385" y="339685"/>
                  </a:cubicBezTo>
                  <a:cubicBezTo>
                    <a:pt x="32385" y="327302"/>
                    <a:pt x="32385" y="319683"/>
                    <a:pt x="32385" y="310158"/>
                  </a:cubicBezTo>
                  <a:cubicBezTo>
                    <a:pt x="23813" y="310158"/>
                    <a:pt x="15240" y="310158"/>
                    <a:pt x="0" y="310158"/>
                  </a:cubicBezTo>
                  <a:cubicBezTo>
                    <a:pt x="36195" y="281583"/>
                    <a:pt x="66675" y="256818"/>
                    <a:pt x="106680" y="245387"/>
                  </a:cubicBezTo>
                  <a:cubicBezTo>
                    <a:pt x="122872" y="240625"/>
                    <a:pt x="135255" y="232052"/>
                    <a:pt x="138113" y="211098"/>
                  </a:cubicBezTo>
                  <a:cubicBezTo>
                    <a:pt x="139065" y="199668"/>
                    <a:pt x="156210" y="190143"/>
                    <a:pt x="165735" y="179665"/>
                  </a:cubicBezTo>
                  <a:cubicBezTo>
                    <a:pt x="175260" y="169187"/>
                    <a:pt x="183832" y="158710"/>
                    <a:pt x="192405" y="148233"/>
                  </a:cubicBezTo>
                  <a:cubicBezTo>
                    <a:pt x="212407" y="160615"/>
                    <a:pt x="225742" y="149185"/>
                    <a:pt x="240982" y="136802"/>
                  </a:cubicBezTo>
                  <a:cubicBezTo>
                    <a:pt x="261938" y="120610"/>
                    <a:pt x="284797" y="106323"/>
                    <a:pt x="306705" y="92035"/>
                  </a:cubicBezTo>
                  <a:cubicBezTo>
                    <a:pt x="336232" y="72033"/>
                    <a:pt x="366713" y="52030"/>
                    <a:pt x="396240" y="32027"/>
                  </a:cubicBezTo>
                  <a:cubicBezTo>
                    <a:pt x="397192" y="31075"/>
                    <a:pt x="394335" y="25360"/>
                    <a:pt x="394335" y="25360"/>
                  </a:cubicBezTo>
                  <a:cubicBezTo>
                    <a:pt x="401955" y="20598"/>
                    <a:pt x="409575" y="16787"/>
                    <a:pt x="417195" y="12977"/>
                  </a:cubicBezTo>
                  <a:cubicBezTo>
                    <a:pt x="590550" y="-15598"/>
                    <a:pt x="755332" y="-1310"/>
                    <a:pt x="903922" y="99655"/>
                  </a:cubicBezTo>
                  <a:cubicBezTo>
                    <a:pt x="916305" y="108227"/>
                    <a:pt x="926782" y="119658"/>
                    <a:pt x="938213" y="130135"/>
                  </a:cubicBezTo>
                  <a:cubicBezTo>
                    <a:pt x="898207" y="141565"/>
                    <a:pt x="858203" y="153948"/>
                    <a:pt x="817245" y="165377"/>
                  </a:cubicBezTo>
                  <a:cubicBezTo>
                    <a:pt x="814388" y="181570"/>
                    <a:pt x="786765" y="204430"/>
                    <a:pt x="771525" y="197762"/>
                  </a:cubicBezTo>
                  <a:cubicBezTo>
                    <a:pt x="747713" y="186333"/>
                    <a:pt x="735330" y="196810"/>
                    <a:pt x="724853" y="216812"/>
                  </a:cubicBezTo>
                  <a:cubicBezTo>
                    <a:pt x="702945" y="210145"/>
                    <a:pt x="682942" y="203477"/>
                    <a:pt x="662940" y="197762"/>
                  </a:cubicBezTo>
                  <a:cubicBezTo>
                    <a:pt x="664845" y="182523"/>
                    <a:pt x="660082" y="175855"/>
                    <a:pt x="641985" y="172045"/>
                  </a:cubicBezTo>
                  <a:cubicBezTo>
                    <a:pt x="603885" y="164425"/>
                    <a:pt x="566738" y="152995"/>
                    <a:pt x="524828" y="141565"/>
                  </a:cubicBezTo>
                  <a:cubicBezTo>
                    <a:pt x="535305" y="138708"/>
                    <a:pt x="542925" y="135850"/>
                    <a:pt x="552450" y="132993"/>
                  </a:cubicBezTo>
                  <a:cubicBezTo>
                    <a:pt x="502920" y="115848"/>
                    <a:pt x="476250" y="120610"/>
                    <a:pt x="431482" y="152043"/>
                  </a:cubicBezTo>
                  <a:cubicBezTo>
                    <a:pt x="429578" y="152995"/>
                    <a:pt x="425767" y="154900"/>
                    <a:pt x="423863" y="153948"/>
                  </a:cubicBezTo>
                  <a:cubicBezTo>
                    <a:pt x="394335" y="138708"/>
                    <a:pt x="382905" y="157758"/>
                    <a:pt x="373380" y="177760"/>
                  </a:cubicBezTo>
                  <a:close/>
                  <a:moveTo>
                    <a:pt x="692467" y="111085"/>
                  </a:moveTo>
                  <a:cubicBezTo>
                    <a:pt x="733425" y="109180"/>
                    <a:pt x="773430" y="107275"/>
                    <a:pt x="814388" y="105370"/>
                  </a:cubicBezTo>
                  <a:cubicBezTo>
                    <a:pt x="814388" y="101560"/>
                    <a:pt x="814388" y="98702"/>
                    <a:pt x="815340" y="94893"/>
                  </a:cubicBezTo>
                  <a:cubicBezTo>
                    <a:pt x="745807" y="91083"/>
                    <a:pt x="677228" y="87273"/>
                    <a:pt x="606742" y="83462"/>
                  </a:cubicBezTo>
                  <a:cubicBezTo>
                    <a:pt x="604838" y="132993"/>
                    <a:pt x="648653" y="112990"/>
                    <a:pt x="671513" y="128230"/>
                  </a:cubicBezTo>
                  <a:cubicBezTo>
                    <a:pt x="672465" y="116800"/>
                    <a:pt x="672465" y="109180"/>
                    <a:pt x="674370" y="92987"/>
                  </a:cubicBezTo>
                  <a:cubicBezTo>
                    <a:pt x="683895" y="101560"/>
                    <a:pt x="688657" y="106323"/>
                    <a:pt x="692467" y="111085"/>
                  </a:cubicBezTo>
                  <a:cubicBezTo>
                    <a:pt x="692467" y="112037"/>
                    <a:pt x="691515" y="112990"/>
                    <a:pt x="690563" y="113943"/>
                  </a:cubicBezTo>
                  <a:cubicBezTo>
                    <a:pt x="691515" y="112990"/>
                    <a:pt x="692467" y="112037"/>
                    <a:pt x="692467" y="111085"/>
                  </a:cubicBezTo>
                  <a:close/>
                  <a:moveTo>
                    <a:pt x="682942" y="181570"/>
                  </a:moveTo>
                  <a:cubicBezTo>
                    <a:pt x="681038" y="180618"/>
                    <a:pt x="680085" y="180618"/>
                    <a:pt x="679132" y="180618"/>
                  </a:cubicBezTo>
                  <a:cubicBezTo>
                    <a:pt x="679132" y="181570"/>
                    <a:pt x="679132" y="182523"/>
                    <a:pt x="680085" y="182523"/>
                  </a:cubicBezTo>
                  <a:cubicBezTo>
                    <a:pt x="680085" y="182523"/>
                    <a:pt x="681038" y="182523"/>
                    <a:pt x="682942" y="181570"/>
                  </a:cubicBezTo>
                  <a:close/>
                  <a:moveTo>
                    <a:pt x="588645" y="91083"/>
                  </a:moveTo>
                  <a:cubicBezTo>
                    <a:pt x="588645" y="92035"/>
                    <a:pt x="587692" y="92987"/>
                    <a:pt x="587692" y="93940"/>
                  </a:cubicBezTo>
                  <a:cubicBezTo>
                    <a:pt x="588645" y="93940"/>
                    <a:pt x="589597" y="94893"/>
                    <a:pt x="589597" y="94893"/>
                  </a:cubicBezTo>
                  <a:cubicBezTo>
                    <a:pt x="589597" y="93940"/>
                    <a:pt x="590550" y="92987"/>
                    <a:pt x="590550" y="92035"/>
                  </a:cubicBezTo>
                  <a:cubicBezTo>
                    <a:pt x="590550" y="91083"/>
                    <a:pt x="589597" y="91083"/>
                    <a:pt x="588645" y="91083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2" name="Google Shape;2422;p22"/>
            <p:cNvSpPr/>
            <p:nvPr/>
          </p:nvSpPr>
          <p:spPr>
            <a:xfrm>
              <a:off x="4516754" y="4453889"/>
              <a:ext cx="1036320" cy="859154"/>
            </a:xfrm>
            <a:custGeom>
              <a:avLst/>
              <a:gdLst/>
              <a:ahLst/>
              <a:cxnLst/>
              <a:rect l="l" t="t" r="r" b="b"/>
              <a:pathLst>
                <a:path w="1036320" h="859154" extrusionOk="0">
                  <a:moveTo>
                    <a:pt x="362902" y="859155"/>
                  </a:moveTo>
                  <a:cubicBezTo>
                    <a:pt x="322898" y="855345"/>
                    <a:pt x="282892" y="851535"/>
                    <a:pt x="242888" y="847725"/>
                  </a:cubicBezTo>
                  <a:cubicBezTo>
                    <a:pt x="251460" y="846772"/>
                    <a:pt x="260033" y="846772"/>
                    <a:pt x="271463" y="845820"/>
                  </a:cubicBezTo>
                  <a:cubicBezTo>
                    <a:pt x="254317" y="824865"/>
                    <a:pt x="239077" y="821055"/>
                    <a:pt x="222885" y="843915"/>
                  </a:cubicBezTo>
                  <a:cubicBezTo>
                    <a:pt x="206692" y="841057"/>
                    <a:pt x="189548" y="839153"/>
                    <a:pt x="173355" y="836295"/>
                  </a:cubicBezTo>
                  <a:cubicBezTo>
                    <a:pt x="184785" y="835342"/>
                    <a:pt x="196215" y="834390"/>
                    <a:pt x="208598" y="833438"/>
                  </a:cubicBezTo>
                  <a:cubicBezTo>
                    <a:pt x="143827" y="786765"/>
                    <a:pt x="58102" y="802957"/>
                    <a:pt x="0" y="749617"/>
                  </a:cubicBezTo>
                  <a:cubicBezTo>
                    <a:pt x="34290" y="755332"/>
                    <a:pt x="65723" y="766763"/>
                    <a:pt x="97155" y="777240"/>
                  </a:cubicBezTo>
                  <a:cubicBezTo>
                    <a:pt x="116205" y="782955"/>
                    <a:pt x="135255" y="788670"/>
                    <a:pt x="155258" y="791528"/>
                  </a:cubicBezTo>
                  <a:cubicBezTo>
                    <a:pt x="186690" y="795338"/>
                    <a:pt x="219075" y="796290"/>
                    <a:pt x="251460" y="798195"/>
                  </a:cubicBezTo>
                  <a:cubicBezTo>
                    <a:pt x="251460" y="795338"/>
                    <a:pt x="252413" y="793432"/>
                    <a:pt x="252413" y="790575"/>
                  </a:cubicBezTo>
                  <a:cubicBezTo>
                    <a:pt x="240983" y="788670"/>
                    <a:pt x="229552" y="786765"/>
                    <a:pt x="208598" y="783907"/>
                  </a:cubicBezTo>
                  <a:cubicBezTo>
                    <a:pt x="225742" y="777240"/>
                    <a:pt x="234315" y="773430"/>
                    <a:pt x="242888" y="769620"/>
                  </a:cubicBezTo>
                  <a:cubicBezTo>
                    <a:pt x="246698" y="769620"/>
                    <a:pt x="251460" y="769620"/>
                    <a:pt x="255270" y="769620"/>
                  </a:cubicBezTo>
                  <a:cubicBezTo>
                    <a:pt x="258127" y="773430"/>
                    <a:pt x="260985" y="777240"/>
                    <a:pt x="262890" y="780097"/>
                  </a:cubicBezTo>
                  <a:cubicBezTo>
                    <a:pt x="266700" y="776288"/>
                    <a:pt x="270510" y="773430"/>
                    <a:pt x="274320" y="769620"/>
                  </a:cubicBezTo>
                  <a:cubicBezTo>
                    <a:pt x="284798" y="769620"/>
                    <a:pt x="295275" y="769620"/>
                    <a:pt x="304800" y="769620"/>
                  </a:cubicBezTo>
                  <a:cubicBezTo>
                    <a:pt x="316230" y="775335"/>
                    <a:pt x="327660" y="783907"/>
                    <a:pt x="340042" y="785813"/>
                  </a:cubicBezTo>
                  <a:cubicBezTo>
                    <a:pt x="368617" y="790575"/>
                    <a:pt x="398145" y="792480"/>
                    <a:pt x="426720" y="795338"/>
                  </a:cubicBezTo>
                  <a:cubicBezTo>
                    <a:pt x="426720" y="797242"/>
                    <a:pt x="426720" y="800100"/>
                    <a:pt x="426720" y="802005"/>
                  </a:cubicBezTo>
                  <a:cubicBezTo>
                    <a:pt x="411480" y="805815"/>
                    <a:pt x="395288" y="810578"/>
                    <a:pt x="375285" y="816292"/>
                  </a:cubicBezTo>
                  <a:cubicBezTo>
                    <a:pt x="441960" y="822960"/>
                    <a:pt x="499110" y="810578"/>
                    <a:pt x="552450" y="782003"/>
                  </a:cubicBezTo>
                  <a:cubicBezTo>
                    <a:pt x="559118" y="778192"/>
                    <a:pt x="560070" y="764857"/>
                    <a:pt x="566738" y="747713"/>
                  </a:cubicBezTo>
                  <a:cubicBezTo>
                    <a:pt x="589598" y="736282"/>
                    <a:pt x="622935" y="719138"/>
                    <a:pt x="655320" y="701992"/>
                  </a:cubicBezTo>
                  <a:cubicBezTo>
                    <a:pt x="656273" y="703897"/>
                    <a:pt x="657225" y="705803"/>
                    <a:pt x="658177" y="706755"/>
                  </a:cubicBezTo>
                  <a:cubicBezTo>
                    <a:pt x="654368" y="712470"/>
                    <a:pt x="650558" y="718185"/>
                    <a:pt x="644843" y="724853"/>
                  </a:cubicBezTo>
                  <a:cubicBezTo>
                    <a:pt x="732473" y="717232"/>
                    <a:pt x="945833" y="502920"/>
                    <a:pt x="938213" y="401003"/>
                  </a:cubicBezTo>
                  <a:cubicBezTo>
                    <a:pt x="926783" y="419100"/>
                    <a:pt x="917258" y="437197"/>
                    <a:pt x="904875" y="453390"/>
                  </a:cubicBezTo>
                  <a:cubicBezTo>
                    <a:pt x="875348" y="494347"/>
                    <a:pt x="846773" y="535305"/>
                    <a:pt x="814388" y="573405"/>
                  </a:cubicBezTo>
                  <a:cubicBezTo>
                    <a:pt x="796290" y="595313"/>
                    <a:pt x="769620" y="610553"/>
                    <a:pt x="746760" y="628650"/>
                  </a:cubicBezTo>
                  <a:cubicBezTo>
                    <a:pt x="746760" y="628650"/>
                    <a:pt x="746760" y="628650"/>
                    <a:pt x="746760" y="628650"/>
                  </a:cubicBezTo>
                  <a:cubicBezTo>
                    <a:pt x="747713" y="613410"/>
                    <a:pt x="779145" y="607695"/>
                    <a:pt x="760095" y="585788"/>
                  </a:cubicBezTo>
                  <a:cubicBezTo>
                    <a:pt x="762000" y="581978"/>
                    <a:pt x="763905" y="577215"/>
                    <a:pt x="765810" y="573405"/>
                  </a:cubicBezTo>
                  <a:cubicBezTo>
                    <a:pt x="774383" y="569595"/>
                    <a:pt x="782955" y="564832"/>
                    <a:pt x="791527" y="561022"/>
                  </a:cubicBezTo>
                  <a:cubicBezTo>
                    <a:pt x="804863" y="560070"/>
                    <a:pt x="816293" y="559117"/>
                    <a:pt x="803910" y="542925"/>
                  </a:cubicBezTo>
                  <a:cubicBezTo>
                    <a:pt x="819150" y="525780"/>
                    <a:pt x="838200" y="510540"/>
                    <a:pt x="848677" y="490538"/>
                  </a:cubicBezTo>
                  <a:cubicBezTo>
                    <a:pt x="878205" y="435292"/>
                    <a:pt x="908685" y="380047"/>
                    <a:pt x="928688" y="321945"/>
                  </a:cubicBezTo>
                  <a:cubicBezTo>
                    <a:pt x="963930" y="218122"/>
                    <a:pt x="985838" y="110490"/>
                    <a:pt x="991552" y="0"/>
                  </a:cubicBezTo>
                  <a:cubicBezTo>
                    <a:pt x="996315" y="953"/>
                    <a:pt x="1001077" y="953"/>
                    <a:pt x="1002030" y="953"/>
                  </a:cubicBezTo>
                  <a:cubicBezTo>
                    <a:pt x="1002030" y="13335"/>
                    <a:pt x="1002030" y="23813"/>
                    <a:pt x="1002030" y="34290"/>
                  </a:cubicBezTo>
                  <a:cubicBezTo>
                    <a:pt x="1002030" y="49530"/>
                    <a:pt x="1004888" y="64770"/>
                    <a:pt x="1002030" y="79057"/>
                  </a:cubicBezTo>
                  <a:cubicBezTo>
                    <a:pt x="994410" y="119063"/>
                    <a:pt x="980123" y="158115"/>
                    <a:pt x="997268" y="199072"/>
                  </a:cubicBezTo>
                  <a:cubicBezTo>
                    <a:pt x="999173" y="203835"/>
                    <a:pt x="1000125" y="211455"/>
                    <a:pt x="999173" y="216217"/>
                  </a:cubicBezTo>
                  <a:cubicBezTo>
                    <a:pt x="985838" y="257175"/>
                    <a:pt x="971550" y="297180"/>
                    <a:pt x="958215" y="338138"/>
                  </a:cubicBezTo>
                  <a:cubicBezTo>
                    <a:pt x="955358" y="345757"/>
                    <a:pt x="955358" y="354330"/>
                    <a:pt x="954405" y="361950"/>
                  </a:cubicBezTo>
                  <a:cubicBezTo>
                    <a:pt x="957263" y="363855"/>
                    <a:pt x="960120" y="364807"/>
                    <a:pt x="963930" y="366713"/>
                  </a:cubicBezTo>
                  <a:cubicBezTo>
                    <a:pt x="975360" y="353378"/>
                    <a:pt x="991552" y="342900"/>
                    <a:pt x="997268" y="327660"/>
                  </a:cubicBezTo>
                  <a:cubicBezTo>
                    <a:pt x="1008698" y="294322"/>
                    <a:pt x="1014413" y="259080"/>
                    <a:pt x="1022985" y="224790"/>
                  </a:cubicBezTo>
                  <a:cubicBezTo>
                    <a:pt x="1025843" y="215265"/>
                    <a:pt x="1031558" y="205740"/>
                    <a:pt x="1036320" y="196215"/>
                  </a:cubicBezTo>
                  <a:cubicBezTo>
                    <a:pt x="1033463" y="276225"/>
                    <a:pt x="1008698" y="351472"/>
                    <a:pt x="982027" y="425767"/>
                  </a:cubicBezTo>
                  <a:cubicBezTo>
                    <a:pt x="978218" y="437197"/>
                    <a:pt x="972502" y="447675"/>
                    <a:pt x="967740" y="458153"/>
                  </a:cubicBezTo>
                  <a:cubicBezTo>
                    <a:pt x="963930" y="457200"/>
                    <a:pt x="958215" y="454342"/>
                    <a:pt x="958215" y="455295"/>
                  </a:cubicBezTo>
                  <a:cubicBezTo>
                    <a:pt x="922973" y="503872"/>
                    <a:pt x="891540" y="556260"/>
                    <a:pt x="851535" y="601028"/>
                  </a:cubicBezTo>
                  <a:cubicBezTo>
                    <a:pt x="810577" y="646747"/>
                    <a:pt x="765810" y="693420"/>
                    <a:pt x="714375" y="726757"/>
                  </a:cubicBezTo>
                  <a:cubicBezTo>
                    <a:pt x="657225" y="762953"/>
                    <a:pt x="591502" y="790575"/>
                    <a:pt x="525780" y="810578"/>
                  </a:cubicBezTo>
                  <a:cubicBezTo>
                    <a:pt x="461010" y="830580"/>
                    <a:pt x="391477" y="838200"/>
                    <a:pt x="324802" y="851535"/>
                  </a:cubicBezTo>
                  <a:cubicBezTo>
                    <a:pt x="324802" y="848678"/>
                    <a:pt x="323850" y="845820"/>
                    <a:pt x="323850" y="842963"/>
                  </a:cubicBezTo>
                  <a:cubicBezTo>
                    <a:pt x="339090" y="847725"/>
                    <a:pt x="351473" y="853440"/>
                    <a:pt x="362902" y="85915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3" name="Google Shape;2423;p22"/>
            <p:cNvSpPr/>
            <p:nvPr/>
          </p:nvSpPr>
          <p:spPr>
            <a:xfrm>
              <a:off x="4074785" y="4245292"/>
              <a:ext cx="192414" cy="605824"/>
            </a:xfrm>
            <a:custGeom>
              <a:avLst/>
              <a:gdLst/>
              <a:ahLst/>
              <a:cxnLst/>
              <a:rect l="l" t="t" r="r" b="b"/>
              <a:pathLst>
                <a:path w="192414" h="605824" extrusionOk="0">
                  <a:moveTo>
                    <a:pt x="3820" y="318135"/>
                  </a:moveTo>
                  <a:cubicBezTo>
                    <a:pt x="-1895" y="219075"/>
                    <a:pt x="-3800" y="120015"/>
                    <a:pt x="17155" y="21907"/>
                  </a:cubicBezTo>
                  <a:cubicBezTo>
                    <a:pt x="19060" y="14288"/>
                    <a:pt x="23822" y="7620"/>
                    <a:pt x="26680" y="0"/>
                  </a:cubicBezTo>
                  <a:cubicBezTo>
                    <a:pt x="35252" y="17145"/>
                    <a:pt x="42872" y="34290"/>
                    <a:pt x="52397" y="54292"/>
                  </a:cubicBezTo>
                  <a:cubicBezTo>
                    <a:pt x="66685" y="39052"/>
                    <a:pt x="77162" y="27622"/>
                    <a:pt x="80972" y="23813"/>
                  </a:cubicBezTo>
                  <a:cubicBezTo>
                    <a:pt x="115262" y="39052"/>
                    <a:pt x="162887" y="41910"/>
                    <a:pt x="147647" y="93345"/>
                  </a:cubicBezTo>
                  <a:cubicBezTo>
                    <a:pt x="146695" y="94297"/>
                    <a:pt x="144790" y="94297"/>
                    <a:pt x="145742" y="95250"/>
                  </a:cubicBezTo>
                  <a:cubicBezTo>
                    <a:pt x="146695" y="97155"/>
                    <a:pt x="147647" y="98107"/>
                    <a:pt x="147647" y="100013"/>
                  </a:cubicBezTo>
                  <a:cubicBezTo>
                    <a:pt x="140027" y="137160"/>
                    <a:pt x="133360" y="175260"/>
                    <a:pt x="125740" y="212407"/>
                  </a:cubicBezTo>
                  <a:cubicBezTo>
                    <a:pt x="122882" y="211455"/>
                    <a:pt x="119072" y="211455"/>
                    <a:pt x="116215" y="210502"/>
                  </a:cubicBezTo>
                  <a:cubicBezTo>
                    <a:pt x="120977" y="183832"/>
                    <a:pt x="124787" y="157163"/>
                    <a:pt x="130502" y="121920"/>
                  </a:cubicBezTo>
                  <a:cubicBezTo>
                    <a:pt x="115262" y="132397"/>
                    <a:pt x="102880" y="135255"/>
                    <a:pt x="101927" y="140970"/>
                  </a:cubicBezTo>
                  <a:cubicBezTo>
                    <a:pt x="94307" y="183832"/>
                    <a:pt x="89545" y="226695"/>
                    <a:pt x="82877" y="277177"/>
                  </a:cubicBezTo>
                  <a:cubicBezTo>
                    <a:pt x="97165" y="258127"/>
                    <a:pt x="104785" y="245745"/>
                    <a:pt x="112405" y="235267"/>
                  </a:cubicBezTo>
                  <a:cubicBezTo>
                    <a:pt x="144790" y="255270"/>
                    <a:pt x="151457" y="283845"/>
                    <a:pt x="147647" y="317182"/>
                  </a:cubicBezTo>
                  <a:cubicBezTo>
                    <a:pt x="146695" y="321945"/>
                    <a:pt x="147647" y="327660"/>
                    <a:pt x="148600" y="332422"/>
                  </a:cubicBezTo>
                  <a:cubicBezTo>
                    <a:pt x="148600" y="343852"/>
                    <a:pt x="148600" y="354330"/>
                    <a:pt x="148600" y="365760"/>
                  </a:cubicBezTo>
                  <a:cubicBezTo>
                    <a:pt x="150505" y="386715"/>
                    <a:pt x="152410" y="407670"/>
                    <a:pt x="154315" y="428625"/>
                  </a:cubicBezTo>
                  <a:cubicBezTo>
                    <a:pt x="159077" y="450532"/>
                    <a:pt x="162887" y="472440"/>
                    <a:pt x="167650" y="494347"/>
                  </a:cubicBezTo>
                  <a:cubicBezTo>
                    <a:pt x="165745" y="509588"/>
                    <a:pt x="161935" y="523875"/>
                    <a:pt x="160982" y="539115"/>
                  </a:cubicBezTo>
                  <a:cubicBezTo>
                    <a:pt x="160030" y="559117"/>
                    <a:pt x="167650" y="572452"/>
                    <a:pt x="192415" y="568642"/>
                  </a:cubicBezTo>
                  <a:lnTo>
                    <a:pt x="192415" y="569595"/>
                  </a:lnTo>
                  <a:cubicBezTo>
                    <a:pt x="192415" y="581977"/>
                    <a:pt x="192415" y="594360"/>
                    <a:pt x="191462" y="605790"/>
                  </a:cubicBezTo>
                  <a:cubicBezTo>
                    <a:pt x="166697" y="606742"/>
                    <a:pt x="160982" y="587692"/>
                    <a:pt x="154315" y="571500"/>
                  </a:cubicBezTo>
                  <a:cubicBezTo>
                    <a:pt x="147647" y="555307"/>
                    <a:pt x="143837" y="539115"/>
                    <a:pt x="138122" y="522922"/>
                  </a:cubicBezTo>
                  <a:cubicBezTo>
                    <a:pt x="136217" y="522922"/>
                    <a:pt x="134312" y="522922"/>
                    <a:pt x="132407" y="523875"/>
                  </a:cubicBezTo>
                  <a:cubicBezTo>
                    <a:pt x="130502" y="531495"/>
                    <a:pt x="128597" y="539115"/>
                    <a:pt x="124787" y="552450"/>
                  </a:cubicBezTo>
                  <a:cubicBezTo>
                    <a:pt x="109547" y="523875"/>
                    <a:pt x="97165" y="501015"/>
                    <a:pt x="84782" y="478155"/>
                  </a:cubicBezTo>
                  <a:cubicBezTo>
                    <a:pt x="81925" y="463867"/>
                    <a:pt x="80020" y="450532"/>
                    <a:pt x="77162" y="436245"/>
                  </a:cubicBezTo>
                  <a:cubicBezTo>
                    <a:pt x="79067" y="436245"/>
                    <a:pt x="80020" y="436245"/>
                    <a:pt x="81925" y="436245"/>
                  </a:cubicBezTo>
                  <a:cubicBezTo>
                    <a:pt x="83830" y="440055"/>
                    <a:pt x="86687" y="442913"/>
                    <a:pt x="90497" y="449580"/>
                  </a:cubicBezTo>
                  <a:cubicBezTo>
                    <a:pt x="93355" y="410527"/>
                    <a:pt x="95260" y="375285"/>
                    <a:pt x="97165" y="340042"/>
                  </a:cubicBezTo>
                  <a:cubicBezTo>
                    <a:pt x="94307" y="339090"/>
                    <a:pt x="91450" y="339090"/>
                    <a:pt x="88592" y="338138"/>
                  </a:cubicBezTo>
                  <a:cubicBezTo>
                    <a:pt x="83830" y="341947"/>
                    <a:pt x="79067" y="345757"/>
                    <a:pt x="74305" y="350520"/>
                  </a:cubicBezTo>
                  <a:cubicBezTo>
                    <a:pt x="46682" y="280988"/>
                    <a:pt x="89545" y="215265"/>
                    <a:pt x="84782" y="144780"/>
                  </a:cubicBezTo>
                  <a:cubicBezTo>
                    <a:pt x="79067" y="140017"/>
                    <a:pt x="70495" y="133350"/>
                    <a:pt x="61922" y="126682"/>
                  </a:cubicBezTo>
                  <a:cubicBezTo>
                    <a:pt x="87640" y="99060"/>
                    <a:pt x="85735" y="87630"/>
                    <a:pt x="57160" y="67627"/>
                  </a:cubicBezTo>
                  <a:cubicBezTo>
                    <a:pt x="51445" y="89535"/>
                    <a:pt x="52397" y="126682"/>
                    <a:pt x="38110" y="133350"/>
                  </a:cubicBezTo>
                  <a:cubicBezTo>
                    <a:pt x="11440" y="145732"/>
                    <a:pt x="17155" y="161925"/>
                    <a:pt x="15250" y="180022"/>
                  </a:cubicBezTo>
                  <a:cubicBezTo>
                    <a:pt x="11440" y="223838"/>
                    <a:pt x="7630" y="271463"/>
                    <a:pt x="3820" y="318135"/>
                  </a:cubicBezTo>
                  <a:close/>
                  <a:moveTo>
                    <a:pt x="139075" y="309563"/>
                  </a:moveTo>
                  <a:cubicBezTo>
                    <a:pt x="137170" y="309563"/>
                    <a:pt x="135265" y="309563"/>
                    <a:pt x="133360" y="309563"/>
                  </a:cubicBezTo>
                  <a:cubicBezTo>
                    <a:pt x="133360" y="339090"/>
                    <a:pt x="133360" y="368617"/>
                    <a:pt x="133360" y="398145"/>
                  </a:cubicBezTo>
                  <a:cubicBezTo>
                    <a:pt x="135265" y="398145"/>
                    <a:pt x="137170" y="398145"/>
                    <a:pt x="139075" y="398145"/>
                  </a:cubicBezTo>
                  <a:cubicBezTo>
                    <a:pt x="139075" y="369570"/>
                    <a:pt x="139075" y="340042"/>
                    <a:pt x="139075" y="309563"/>
                  </a:cubicBezTo>
                  <a:close/>
                  <a:moveTo>
                    <a:pt x="116215" y="421005"/>
                  </a:moveTo>
                  <a:cubicBezTo>
                    <a:pt x="118120" y="440055"/>
                    <a:pt x="120025" y="455295"/>
                    <a:pt x="122882" y="474345"/>
                  </a:cubicBezTo>
                  <a:cubicBezTo>
                    <a:pt x="148600" y="448627"/>
                    <a:pt x="147647" y="433388"/>
                    <a:pt x="116215" y="421005"/>
                  </a:cubicBezTo>
                  <a:close/>
                  <a:moveTo>
                    <a:pt x="132407" y="280035"/>
                  </a:moveTo>
                  <a:cubicBezTo>
                    <a:pt x="130502" y="279082"/>
                    <a:pt x="128597" y="278130"/>
                    <a:pt x="127645" y="278130"/>
                  </a:cubicBezTo>
                  <a:cubicBezTo>
                    <a:pt x="126692" y="278130"/>
                    <a:pt x="125740" y="280988"/>
                    <a:pt x="125740" y="282892"/>
                  </a:cubicBezTo>
                  <a:cubicBezTo>
                    <a:pt x="127645" y="283845"/>
                    <a:pt x="129550" y="285750"/>
                    <a:pt x="130502" y="284797"/>
                  </a:cubicBezTo>
                  <a:cubicBezTo>
                    <a:pt x="131455" y="283845"/>
                    <a:pt x="132407" y="280988"/>
                    <a:pt x="132407" y="28003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4" name="Google Shape;2424;p22"/>
            <p:cNvSpPr/>
            <p:nvPr/>
          </p:nvSpPr>
          <p:spPr>
            <a:xfrm>
              <a:off x="4078604" y="4310062"/>
              <a:ext cx="112395" cy="629602"/>
            </a:xfrm>
            <a:custGeom>
              <a:avLst/>
              <a:gdLst/>
              <a:ahLst/>
              <a:cxnLst/>
              <a:rect l="l" t="t" r="r" b="b"/>
              <a:pathLst>
                <a:path w="112395" h="629602" extrusionOk="0">
                  <a:moveTo>
                    <a:pt x="0" y="253365"/>
                  </a:moveTo>
                  <a:cubicBezTo>
                    <a:pt x="3810" y="206693"/>
                    <a:pt x="8573" y="160020"/>
                    <a:pt x="12383" y="112395"/>
                  </a:cubicBezTo>
                  <a:cubicBezTo>
                    <a:pt x="14288" y="94297"/>
                    <a:pt x="8573" y="78105"/>
                    <a:pt x="35242" y="65722"/>
                  </a:cubicBezTo>
                  <a:cubicBezTo>
                    <a:pt x="49530" y="59055"/>
                    <a:pt x="48578" y="21907"/>
                    <a:pt x="54292" y="0"/>
                  </a:cubicBezTo>
                  <a:cubicBezTo>
                    <a:pt x="82867" y="20003"/>
                    <a:pt x="83820" y="30480"/>
                    <a:pt x="59055" y="59055"/>
                  </a:cubicBezTo>
                  <a:cubicBezTo>
                    <a:pt x="67628" y="65722"/>
                    <a:pt x="76200" y="72390"/>
                    <a:pt x="81915" y="77153"/>
                  </a:cubicBezTo>
                  <a:cubicBezTo>
                    <a:pt x="86678" y="147638"/>
                    <a:pt x="44767" y="213360"/>
                    <a:pt x="71438" y="282893"/>
                  </a:cubicBezTo>
                  <a:cubicBezTo>
                    <a:pt x="76200" y="279082"/>
                    <a:pt x="80963" y="275272"/>
                    <a:pt x="85725" y="270510"/>
                  </a:cubicBezTo>
                  <a:cubicBezTo>
                    <a:pt x="88583" y="271463"/>
                    <a:pt x="91440" y="271463"/>
                    <a:pt x="94298" y="272415"/>
                  </a:cubicBezTo>
                  <a:cubicBezTo>
                    <a:pt x="92392" y="307657"/>
                    <a:pt x="89535" y="342900"/>
                    <a:pt x="87630" y="381953"/>
                  </a:cubicBezTo>
                  <a:cubicBezTo>
                    <a:pt x="83820" y="375285"/>
                    <a:pt x="80963" y="372428"/>
                    <a:pt x="79058" y="368618"/>
                  </a:cubicBezTo>
                  <a:cubicBezTo>
                    <a:pt x="77153" y="368618"/>
                    <a:pt x="76200" y="368618"/>
                    <a:pt x="74295" y="368618"/>
                  </a:cubicBezTo>
                  <a:cubicBezTo>
                    <a:pt x="77153" y="382905"/>
                    <a:pt x="79058" y="396240"/>
                    <a:pt x="81915" y="410528"/>
                  </a:cubicBezTo>
                  <a:cubicBezTo>
                    <a:pt x="76200" y="423863"/>
                    <a:pt x="70485" y="437197"/>
                    <a:pt x="60960" y="457200"/>
                  </a:cubicBezTo>
                  <a:cubicBezTo>
                    <a:pt x="70485" y="491490"/>
                    <a:pt x="81915" y="534353"/>
                    <a:pt x="94298" y="577215"/>
                  </a:cubicBezTo>
                  <a:cubicBezTo>
                    <a:pt x="99060" y="595313"/>
                    <a:pt x="106680" y="612457"/>
                    <a:pt x="112395" y="629603"/>
                  </a:cubicBezTo>
                  <a:cubicBezTo>
                    <a:pt x="96203" y="613410"/>
                    <a:pt x="79058" y="596265"/>
                    <a:pt x="62865" y="580072"/>
                  </a:cubicBezTo>
                  <a:cubicBezTo>
                    <a:pt x="20003" y="476250"/>
                    <a:pt x="953" y="366713"/>
                    <a:pt x="0" y="25336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5" name="Google Shape;2425;p22"/>
            <p:cNvSpPr/>
            <p:nvPr/>
          </p:nvSpPr>
          <p:spPr>
            <a:xfrm>
              <a:off x="5289232" y="4162424"/>
              <a:ext cx="268605" cy="657225"/>
            </a:xfrm>
            <a:custGeom>
              <a:avLst/>
              <a:gdLst/>
              <a:ahLst/>
              <a:cxnLst/>
              <a:rect l="l" t="t" r="r" b="b"/>
              <a:pathLst>
                <a:path w="268605" h="657225" extrusionOk="0">
                  <a:moveTo>
                    <a:pt x="268605" y="486728"/>
                  </a:moveTo>
                  <a:cubicBezTo>
                    <a:pt x="263843" y="496253"/>
                    <a:pt x="258128" y="504825"/>
                    <a:pt x="255270" y="515303"/>
                  </a:cubicBezTo>
                  <a:cubicBezTo>
                    <a:pt x="246698" y="549593"/>
                    <a:pt x="240983" y="584835"/>
                    <a:pt x="229553" y="618172"/>
                  </a:cubicBezTo>
                  <a:cubicBezTo>
                    <a:pt x="224790" y="633413"/>
                    <a:pt x="207645" y="644843"/>
                    <a:pt x="196215" y="657225"/>
                  </a:cubicBezTo>
                  <a:cubicBezTo>
                    <a:pt x="193358" y="655320"/>
                    <a:pt x="190500" y="654368"/>
                    <a:pt x="186690" y="652463"/>
                  </a:cubicBezTo>
                  <a:cubicBezTo>
                    <a:pt x="187643" y="644843"/>
                    <a:pt x="188595" y="636270"/>
                    <a:pt x="190500" y="628650"/>
                  </a:cubicBezTo>
                  <a:cubicBezTo>
                    <a:pt x="203835" y="587693"/>
                    <a:pt x="218123" y="547688"/>
                    <a:pt x="231458" y="506730"/>
                  </a:cubicBezTo>
                  <a:cubicBezTo>
                    <a:pt x="233363" y="501968"/>
                    <a:pt x="232410" y="494347"/>
                    <a:pt x="229553" y="489585"/>
                  </a:cubicBezTo>
                  <a:cubicBezTo>
                    <a:pt x="211455" y="448628"/>
                    <a:pt x="225743" y="409575"/>
                    <a:pt x="234315" y="369570"/>
                  </a:cubicBezTo>
                  <a:cubicBezTo>
                    <a:pt x="237173" y="355282"/>
                    <a:pt x="234315" y="339090"/>
                    <a:pt x="234315" y="324803"/>
                  </a:cubicBezTo>
                  <a:cubicBezTo>
                    <a:pt x="234315" y="314325"/>
                    <a:pt x="234315" y="303847"/>
                    <a:pt x="234315" y="291465"/>
                  </a:cubicBezTo>
                  <a:cubicBezTo>
                    <a:pt x="233363" y="291465"/>
                    <a:pt x="228600" y="290513"/>
                    <a:pt x="223838" y="290513"/>
                  </a:cubicBezTo>
                  <a:cubicBezTo>
                    <a:pt x="220028" y="270510"/>
                    <a:pt x="215265" y="249555"/>
                    <a:pt x="211455" y="229553"/>
                  </a:cubicBezTo>
                  <a:cubicBezTo>
                    <a:pt x="208598" y="202882"/>
                    <a:pt x="206693" y="175260"/>
                    <a:pt x="202883" y="148590"/>
                  </a:cubicBezTo>
                  <a:cubicBezTo>
                    <a:pt x="200025" y="124778"/>
                    <a:pt x="195263" y="100965"/>
                    <a:pt x="191453" y="78105"/>
                  </a:cubicBezTo>
                  <a:cubicBezTo>
                    <a:pt x="189548" y="68580"/>
                    <a:pt x="188595" y="59055"/>
                    <a:pt x="186690" y="49530"/>
                  </a:cubicBezTo>
                  <a:cubicBezTo>
                    <a:pt x="177165" y="53340"/>
                    <a:pt x="166688" y="57150"/>
                    <a:pt x="158115" y="61913"/>
                  </a:cubicBezTo>
                  <a:cubicBezTo>
                    <a:pt x="151448" y="64770"/>
                    <a:pt x="144780" y="68580"/>
                    <a:pt x="140018" y="73343"/>
                  </a:cubicBezTo>
                  <a:cubicBezTo>
                    <a:pt x="104775" y="106680"/>
                    <a:pt x="39053" y="110490"/>
                    <a:pt x="36195" y="176213"/>
                  </a:cubicBezTo>
                  <a:cubicBezTo>
                    <a:pt x="24765" y="159068"/>
                    <a:pt x="13335" y="140970"/>
                    <a:pt x="0" y="121920"/>
                  </a:cubicBezTo>
                  <a:cubicBezTo>
                    <a:pt x="61913" y="80963"/>
                    <a:pt x="122873" y="40957"/>
                    <a:pt x="184785" y="0"/>
                  </a:cubicBezTo>
                  <a:cubicBezTo>
                    <a:pt x="187643" y="2857"/>
                    <a:pt x="189548" y="4763"/>
                    <a:pt x="192405" y="7620"/>
                  </a:cubicBezTo>
                  <a:cubicBezTo>
                    <a:pt x="191453" y="15240"/>
                    <a:pt x="186690" y="25718"/>
                    <a:pt x="190500" y="31432"/>
                  </a:cubicBezTo>
                  <a:cubicBezTo>
                    <a:pt x="236220" y="106680"/>
                    <a:pt x="257175" y="189547"/>
                    <a:pt x="263843" y="276225"/>
                  </a:cubicBezTo>
                  <a:cubicBezTo>
                    <a:pt x="263843" y="280035"/>
                    <a:pt x="266700" y="283845"/>
                    <a:pt x="268605" y="286703"/>
                  </a:cubicBezTo>
                  <a:cubicBezTo>
                    <a:pt x="267653" y="352425"/>
                    <a:pt x="267653" y="419100"/>
                    <a:pt x="268605" y="486728"/>
                  </a:cubicBezTo>
                  <a:cubicBezTo>
                    <a:pt x="268605" y="486728"/>
                    <a:pt x="268605" y="486728"/>
                    <a:pt x="268605" y="486728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6" name="Google Shape;2426;p22"/>
            <p:cNvSpPr/>
            <p:nvPr/>
          </p:nvSpPr>
          <p:spPr>
            <a:xfrm>
              <a:off x="4141470" y="4892992"/>
              <a:ext cx="629602" cy="396239"/>
            </a:xfrm>
            <a:custGeom>
              <a:avLst/>
              <a:gdLst/>
              <a:ahLst/>
              <a:cxnLst/>
              <a:rect l="l" t="t" r="r" b="b"/>
              <a:pathLst>
                <a:path w="629602" h="396239" extrusionOk="0">
                  <a:moveTo>
                    <a:pt x="0" y="0"/>
                  </a:moveTo>
                  <a:cubicBezTo>
                    <a:pt x="16192" y="16192"/>
                    <a:pt x="33338" y="33338"/>
                    <a:pt x="49530" y="49530"/>
                  </a:cubicBezTo>
                  <a:cubicBezTo>
                    <a:pt x="52388" y="56197"/>
                    <a:pt x="55245" y="63817"/>
                    <a:pt x="60008" y="69532"/>
                  </a:cubicBezTo>
                  <a:cubicBezTo>
                    <a:pt x="81915" y="94297"/>
                    <a:pt x="104775" y="118110"/>
                    <a:pt x="128588" y="140970"/>
                  </a:cubicBezTo>
                  <a:cubicBezTo>
                    <a:pt x="137160" y="149542"/>
                    <a:pt x="151447" y="152400"/>
                    <a:pt x="162877" y="158115"/>
                  </a:cubicBezTo>
                  <a:cubicBezTo>
                    <a:pt x="177165" y="164782"/>
                    <a:pt x="191452" y="170497"/>
                    <a:pt x="206692" y="177165"/>
                  </a:cubicBezTo>
                  <a:cubicBezTo>
                    <a:pt x="218122" y="187642"/>
                    <a:pt x="227647" y="200025"/>
                    <a:pt x="240030" y="207645"/>
                  </a:cubicBezTo>
                  <a:cubicBezTo>
                    <a:pt x="296227" y="240030"/>
                    <a:pt x="350520" y="276225"/>
                    <a:pt x="418148" y="287655"/>
                  </a:cubicBezTo>
                  <a:cubicBezTo>
                    <a:pt x="477202" y="298132"/>
                    <a:pt x="533400" y="325755"/>
                    <a:pt x="595312" y="321945"/>
                  </a:cubicBezTo>
                  <a:cubicBezTo>
                    <a:pt x="603885" y="321945"/>
                    <a:pt x="611505" y="321945"/>
                    <a:pt x="620077" y="322897"/>
                  </a:cubicBezTo>
                  <a:cubicBezTo>
                    <a:pt x="620077" y="324802"/>
                    <a:pt x="620077" y="327660"/>
                    <a:pt x="620077" y="329565"/>
                  </a:cubicBezTo>
                  <a:cubicBezTo>
                    <a:pt x="611505" y="333375"/>
                    <a:pt x="602933" y="337185"/>
                    <a:pt x="585787" y="343852"/>
                  </a:cubicBezTo>
                  <a:cubicBezTo>
                    <a:pt x="606743" y="346710"/>
                    <a:pt x="618173" y="348615"/>
                    <a:pt x="629602" y="350520"/>
                  </a:cubicBezTo>
                  <a:cubicBezTo>
                    <a:pt x="629602" y="353377"/>
                    <a:pt x="628650" y="355282"/>
                    <a:pt x="628650" y="358140"/>
                  </a:cubicBezTo>
                  <a:cubicBezTo>
                    <a:pt x="596265" y="356235"/>
                    <a:pt x="564833" y="355282"/>
                    <a:pt x="532448" y="351472"/>
                  </a:cubicBezTo>
                  <a:cubicBezTo>
                    <a:pt x="512445" y="349567"/>
                    <a:pt x="493395" y="343852"/>
                    <a:pt x="474345" y="337185"/>
                  </a:cubicBezTo>
                  <a:cubicBezTo>
                    <a:pt x="441960" y="326707"/>
                    <a:pt x="410527" y="315277"/>
                    <a:pt x="377190" y="309563"/>
                  </a:cubicBezTo>
                  <a:cubicBezTo>
                    <a:pt x="435292" y="362902"/>
                    <a:pt x="521017" y="346710"/>
                    <a:pt x="585787" y="393382"/>
                  </a:cubicBezTo>
                  <a:cubicBezTo>
                    <a:pt x="572452" y="394335"/>
                    <a:pt x="561975" y="395288"/>
                    <a:pt x="550545" y="396240"/>
                  </a:cubicBezTo>
                  <a:cubicBezTo>
                    <a:pt x="485775" y="373380"/>
                    <a:pt x="421958" y="351472"/>
                    <a:pt x="357188" y="328613"/>
                  </a:cubicBezTo>
                  <a:cubicBezTo>
                    <a:pt x="354330" y="320040"/>
                    <a:pt x="354330" y="307657"/>
                    <a:pt x="349567" y="304800"/>
                  </a:cubicBezTo>
                  <a:cubicBezTo>
                    <a:pt x="308610" y="285750"/>
                    <a:pt x="265747" y="269557"/>
                    <a:pt x="223838" y="252413"/>
                  </a:cubicBezTo>
                  <a:cubicBezTo>
                    <a:pt x="223838" y="252413"/>
                    <a:pt x="223838" y="251460"/>
                    <a:pt x="223838" y="251460"/>
                  </a:cubicBezTo>
                  <a:cubicBezTo>
                    <a:pt x="221933" y="249555"/>
                    <a:pt x="220027" y="247650"/>
                    <a:pt x="218122" y="245745"/>
                  </a:cubicBezTo>
                  <a:lnTo>
                    <a:pt x="218122" y="243840"/>
                  </a:lnTo>
                  <a:cubicBezTo>
                    <a:pt x="218122" y="243840"/>
                    <a:pt x="217170" y="245745"/>
                    <a:pt x="217170" y="245745"/>
                  </a:cubicBezTo>
                  <a:cubicBezTo>
                    <a:pt x="211455" y="242888"/>
                    <a:pt x="205740" y="240030"/>
                    <a:pt x="200025" y="237172"/>
                  </a:cubicBezTo>
                  <a:cubicBezTo>
                    <a:pt x="200025" y="237172"/>
                    <a:pt x="200025" y="237172"/>
                    <a:pt x="200025" y="237172"/>
                  </a:cubicBezTo>
                  <a:cubicBezTo>
                    <a:pt x="198120" y="235267"/>
                    <a:pt x="195263" y="233363"/>
                    <a:pt x="193358" y="231457"/>
                  </a:cubicBezTo>
                  <a:cubicBezTo>
                    <a:pt x="193358" y="231457"/>
                    <a:pt x="193358" y="231457"/>
                    <a:pt x="193358" y="231457"/>
                  </a:cubicBezTo>
                  <a:cubicBezTo>
                    <a:pt x="191452" y="229552"/>
                    <a:pt x="188595" y="227647"/>
                    <a:pt x="186690" y="225742"/>
                  </a:cubicBezTo>
                  <a:cubicBezTo>
                    <a:pt x="186690" y="225742"/>
                    <a:pt x="186690" y="225742"/>
                    <a:pt x="186690" y="225742"/>
                  </a:cubicBezTo>
                  <a:cubicBezTo>
                    <a:pt x="182880" y="222885"/>
                    <a:pt x="179070" y="220980"/>
                    <a:pt x="175260" y="218122"/>
                  </a:cubicBezTo>
                  <a:cubicBezTo>
                    <a:pt x="94297" y="162877"/>
                    <a:pt x="30480" y="93345"/>
                    <a:pt x="0" y="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7" name="Google Shape;2427;p22"/>
            <p:cNvSpPr/>
            <p:nvPr/>
          </p:nvSpPr>
          <p:spPr>
            <a:xfrm>
              <a:off x="4101465" y="4133849"/>
              <a:ext cx="164782" cy="441959"/>
            </a:xfrm>
            <a:custGeom>
              <a:avLst/>
              <a:gdLst/>
              <a:ahLst/>
              <a:cxnLst/>
              <a:rect l="l" t="t" r="r" b="b"/>
              <a:pathLst>
                <a:path w="164782" h="441959" extrusionOk="0">
                  <a:moveTo>
                    <a:pt x="120967" y="203835"/>
                  </a:moveTo>
                  <a:cubicBezTo>
                    <a:pt x="137160" y="152400"/>
                    <a:pt x="88582" y="149543"/>
                    <a:pt x="54292" y="134303"/>
                  </a:cubicBezTo>
                  <a:cubicBezTo>
                    <a:pt x="50482" y="139065"/>
                    <a:pt x="40005" y="149543"/>
                    <a:pt x="25717" y="164782"/>
                  </a:cubicBezTo>
                  <a:cubicBezTo>
                    <a:pt x="16192" y="145732"/>
                    <a:pt x="7620" y="128588"/>
                    <a:pt x="0" y="110490"/>
                  </a:cubicBezTo>
                  <a:cubicBezTo>
                    <a:pt x="0" y="110490"/>
                    <a:pt x="0" y="110490"/>
                    <a:pt x="0" y="110490"/>
                  </a:cubicBezTo>
                  <a:cubicBezTo>
                    <a:pt x="0" y="108585"/>
                    <a:pt x="952" y="106680"/>
                    <a:pt x="952" y="104775"/>
                  </a:cubicBezTo>
                  <a:cubicBezTo>
                    <a:pt x="5715" y="90488"/>
                    <a:pt x="10477" y="76200"/>
                    <a:pt x="15240" y="62865"/>
                  </a:cubicBezTo>
                  <a:cubicBezTo>
                    <a:pt x="32385" y="68580"/>
                    <a:pt x="49530" y="71438"/>
                    <a:pt x="62865" y="53340"/>
                  </a:cubicBezTo>
                  <a:cubicBezTo>
                    <a:pt x="75247" y="36195"/>
                    <a:pt x="87630" y="19050"/>
                    <a:pt x="101917" y="0"/>
                  </a:cubicBezTo>
                  <a:cubicBezTo>
                    <a:pt x="111442" y="14288"/>
                    <a:pt x="93345" y="36195"/>
                    <a:pt x="119063" y="38100"/>
                  </a:cubicBezTo>
                  <a:cubicBezTo>
                    <a:pt x="118110" y="43815"/>
                    <a:pt x="117157" y="49530"/>
                    <a:pt x="115252" y="55245"/>
                  </a:cubicBezTo>
                  <a:cubicBezTo>
                    <a:pt x="108585" y="74295"/>
                    <a:pt x="101917" y="93345"/>
                    <a:pt x="96202" y="111443"/>
                  </a:cubicBezTo>
                  <a:cubicBezTo>
                    <a:pt x="96202" y="112395"/>
                    <a:pt x="95250" y="113347"/>
                    <a:pt x="95250" y="114300"/>
                  </a:cubicBezTo>
                  <a:cubicBezTo>
                    <a:pt x="96202" y="113347"/>
                    <a:pt x="96202" y="112395"/>
                    <a:pt x="97155" y="111443"/>
                  </a:cubicBezTo>
                  <a:cubicBezTo>
                    <a:pt x="115252" y="111443"/>
                    <a:pt x="133350" y="111443"/>
                    <a:pt x="149542" y="111443"/>
                  </a:cubicBezTo>
                  <a:cubicBezTo>
                    <a:pt x="140970" y="126682"/>
                    <a:pt x="133350" y="140018"/>
                    <a:pt x="125730" y="152400"/>
                  </a:cubicBezTo>
                  <a:cubicBezTo>
                    <a:pt x="128588" y="154305"/>
                    <a:pt x="132397" y="156210"/>
                    <a:pt x="135255" y="158115"/>
                  </a:cubicBezTo>
                  <a:cubicBezTo>
                    <a:pt x="140970" y="151447"/>
                    <a:pt x="145732" y="144780"/>
                    <a:pt x="151447" y="138113"/>
                  </a:cubicBezTo>
                  <a:cubicBezTo>
                    <a:pt x="153352" y="138113"/>
                    <a:pt x="156210" y="138113"/>
                    <a:pt x="158115" y="138113"/>
                  </a:cubicBezTo>
                  <a:cubicBezTo>
                    <a:pt x="158115" y="152400"/>
                    <a:pt x="157163" y="166688"/>
                    <a:pt x="158115" y="180022"/>
                  </a:cubicBezTo>
                  <a:cubicBezTo>
                    <a:pt x="159067" y="189547"/>
                    <a:pt x="161925" y="199072"/>
                    <a:pt x="164782" y="208597"/>
                  </a:cubicBezTo>
                  <a:cubicBezTo>
                    <a:pt x="156210" y="241935"/>
                    <a:pt x="144780" y="274320"/>
                    <a:pt x="139065" y="307657"/>
                  </a:cubicBezTo>
                  <a:cubicBezTo>
                    <a:pt x="131445" y="352425"/>
                    <a:pt x="127635" y="397193"/>
                    <a:pt x="121920" y="441960"/>
                  </a:cubicBezTo>
                  <a:cubicBezTo>
                    <a:pt x="121920" y="437197"/>
                    <a:pt x="120967" y="431482"/>
                    <a:pt x="120967" y="426720"/>
                  </a:cubicBezTo>
                  <a:cubicBezTo>
                    <a:pt x="125730" y="394335"/>
                    <a:pt x="119063" y="365760"/>
                    <a:pt x="85725" y="344805"/>
                  </a:cubicBezTo>
                  <a:cubicBezTo>
                    <a:pt x="78105" y="355282"/>
                    <a:pt x="69532" y="366713"/>
                    <a:pt x="56197" y="386715"/>
                  </a:cubicBezTo>
                  <a:cubicBezTo>
                    <a:pt x="62865" y="335280"/>
                    <a:pt x="67627" y="292418"/>
                    <a:pt x="75247" y="250507"/>
                  </a:cubicBezTo>
                  <a:cubicBezTo>
                    <a:pt x="76200" y="244793"/>
                    <a:pt x="88582" y="240982"/>
                    <a:pt x="103822" y="231457"/>
                  </a:cubicBezTo>
                  <a:cubicBezTo>
                    <a:pt x="98107" y="266700"/>
                    <a:pt x="94297" y="293370"/>
                    <a:pt x="89535" y="320040"/>
                  </a:cubicBezTo>
                  <a:cubicBezTo>
                    <a:pt x="92392" y="320993"/>
                    <a:pt x="96202" y="320993"/>
                    <a:pt x="99060" y="321945"/>
                  </a:cubicBezTo>
                  <a:cubicBezTo>
                    <a:pt x="106680" y="284797"/>
                    <a:pt x="113347" y="246697"/>
                    <a:pt x="120967" y="209550"/>
                  </a:cubicBezTo>
                  <a:cubicBezTo>
                    <a:pt x="120967" y="209550"/>
                    <a:pt x="120967" y="209550"/>
                    <a:pt x="120967" y="209550"/>
                  </a:cubicBezTo>
                  <a:cubicBezTo>
                    <a:pt x="120967" y="207645"/>
                    <a:pt x="120967" y="205740"/>
                    <a:pt x="120967" y="20383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8" name="Google Shape;2428;p22"/>
            <p:cNvSpPr/>
            <p:nvPr/>
          </p:nvSpPr>
          <p:spPr>
            <a:xfrm>
              <a:off x="4843462" y="4908992"/>
              <a:ext cx="643890" cy="405004"/>
            </a:xfrm>
            <a:custGeom>
              <a:avLst/>
              <a:gdLst/>
              <a:ahLst/>
              <a:cxnLst/>
              <a:rect l="l" t="t" r="r" b="b"/>
              <a:pathLst>
                <a:path w="643890" h="405004" extrusionOk="0">
                  <a:moveTo>
                    <a:pt x="36195" y="404052"/>
                  </a:moveTo>
                  <a:cubicBezTo>
                    <a:pt x="23813" y="398337"/>
                    <a:pt x="12382" y="392622"/>
                    <a:pt x="0" y="387859"/>
                  </a:cubicBezTo>
                  <a:cubicBezTo>
                    <a:pt x="0" y="390717"/>
                    <a:pt x="953" y="393574"/>
                    <a:pt x="953" y="396432"/>
                  </a:cubicBezTo>
                  <a:cubicBezTo>
                    <a:pt x="68580" y="383097"/>
                    <a:pt x="137160" y="376429"/>
                    <a:pt x="201930" y="355474"/>
                  </a:cubicBezTo>
                  <a:cubicBezTo>
                    <a:pt x="267653" y="334519"/>
                    <a:pt x="333375" y="307849"/>
                    <a:pt x="390525" y="271654"/>
                  </a:cubicBezTo>
                  <a:cubicBezTo>
                    <a:pt x="441960" y="238317"/>
                    <a:pt x="486728" y="192597"/>
                    <a:pt x="527685" y="145924"/>
                  </a:cubicBezTo>
                  <a:cubicBezTo>
                    <a:pt x="567690" y="101157"/>
                    <a:pt x="599122" y="48769"/>
                    <a:pt x="634365" y="192"/>
                  </a:cubicBezTo>
                  <a:cubicBezTo>
                    <a:pt x="635318" y="-761"/>
                    <a:pt x="641032" y="2097"/>
                    <a:pt x="643890" y="3049"/>
                  </a:cubicBezTo>
                  <a:cubicBezTo>
                    <a:pt x="620078" y="70677"/>
                    <a:pt x="584835" y="131637"/>
                    <a:pt x="538163" y="185929"/>
                  </a:cubicBezTo>
                  <a:cubicBezTo>
                    <a:pt x="536257" y="187834"/>
                    <a:pt x="533400" y="190692"/>
                    <a:pt x="531495" y="192597"/>
                  </a:cubicBezTo>
                  <a:cubicBezTo>
                    <a:pt x="531495" y="192597"/>
                    <a:pt x="531495" y="192597"/>
                    <a:pt x="531495" y="192597"/>
                  </a:cubicBezTo>
                  <a:cubicBezTo>
                    <a:pt x="528638" y="196407"/>
                    <a:pt x="525780" y="199264"/>
                    <a:pt x="523875" y="203074"/>
                  </a:cubicBezTo>
                  <a:cubicBezTo>
                    <a:pt x="523875" y="203074"/>
                    <a:pt x="523875" y="203074"/>
                    <a:pt x="523875" y="203074"/>
                  </a:cubicBezTo>
                  <a:cubicBezTo>
                    <a:pt x="520065" y="206884"/>
                    <a:pt x="516255" y="210694"/>
                    <a:pt x="511493" y="215457"/>
                  </a:cubicBezTo>
                  <a:cubicBezTo>
                    <a:pt x="511493" y="215457"/>
                    <a:pt x="511493" y="215457"/>
                    <a:pt x="511493" y="215457"/>
                  </a:cubicBezTo>
                  <a:cubicBezTo>
                    <a:pt x="507682" y="218314"/>
                    <a:pt x="504825" y="221172"/>
                    <a:pt x="501015" y="224029"/>
                  </a:cubicBezTo>
                  <a:cubicBezTo>
                    <a:pt x="501015" y="224029"/>
                    <a:pt x="501015" y="224029"/>
                    <a:pt x="501015" y="224029"/>
                  </a:cubicBezTo>
                  <a:cubicBezTo>
                    <a:pt x="490538" y="234507"/>
                    <a:pt x="480060" y="244032"/>
                    <a:pt x="469582" y="254509"/>
                  </a:cubicBezTo>
                  <a:cubicBezTo>
                    <a:pt x="469582" y="254509"/>
                    <a:pt x="469582" y="254509"/>
                    <a:pt x="469582" y="254509"/>
                  </a:cubicBezTo>
                  <a:cubicBezTo>
                    <a:pt x="467678" y="256414"/>
                    <a:pt x="465772" y="258319"/>
                    <a:pt x="463868" y="261177"/>
                  </a:cubicBezTo>
                  <a:cubicBezTo>
                    <a:pt x="463868" y="261177"/>
                    <a:pt x="463868" y="262129"/>
                    <a:pt x="463868" y="262129"/>
                  </a:cubicBezTo>
                  <a:cubicBezTo>
                    <a:pt x="434340" y="270702"/>
                    <a:pt x="407670" y="282132"/>
                    <a:pt x="400050" y="315469"/>
                  </a:cubicBezTo>
                  <a:lnTo>
                    <a:pt x="399097" y="316422"/>
                  </a:lnTo>
                  <a:cubicBezTo>
                    <a:pt x="399097" y="316422"/>
                    <a:pt x="397193" y="316422"/>
                    <a:pt x="397193" y="316422"/>
                  </a:cubicBezTo>
                  <a:cubicBezTo>
                    <a:pt x="394335" y="318327"/>
                    <a:pt x="391478" y="320232"/>
                    <a:pt x="388620" y="322137"/>
                  </a:cubicBezTo>
                  <a:cubicBezTo>
                    <a:pt x="388620" y="322137"/>
                    <a:pt x="388620" y="322137"/>
                    <a:pt x="388620" y="322137"/>
                  </a:cubicBezTo>
                  <a:cubicBezTo>
                    <a:pt x="386715" y="324042"/>
                    <a:pt x="383857" y="325947"/>
                    <a:pt x="381953" y="327852"/>
                  </a:cubicBezTo>
                  <a:cubicBezTo>
                    <a:pt x="381953" y="327852"/>
                    <a:pt x="381953" y="327852"/>
                    <a:pt x="381953" y="327852"/>
                  </a:cubicBezTo>
                  <a:cubicBezTo>
                    <a:pt x="354330" y="339282"/>
                    <a:pt x="327660" y="351664"/>
                    <a:pt x="300038" y="363094"/>
                  </a:cubicBezTo>
                  <a:cubicBezTo>
                    <a:pt x="248603" y="375477"/>
                    <a:pt x="197168" y="388812"/>
                    <a:pt x="145732" y="401194"/>
                  </a:cubicBezTo>
                  <a:cubicBezTo>
                    <a:pt x="139065" y="402147"/>
                    <a:pt x="132397" y="403099"/>
                    <a:pt x="124778" y="405004"/>
                  </a:cubicBezTo>
                  <a:cubicBezTo>
                    <a:pt x="95250" y="403099"/>
                    <a:pt x="65722" y="404052"/>
                    <a:pt x="36195" y="404052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9" name="Google Shape;2429;p22"/>
            <p:cNvSpPr/>
            <p:nvPr/>
          </p:nvSpPr>
          <p:spPr>
            <a:xfrm>
              <a:off x="4384357" y="3817619"/>
              <a:ext cx="339089" cy="178117"/>
            </a:xfrm>
            <a:custGeom>
              <a:avLst/>
              <a:gdLst/>
              <a:ahLst/>
              <a:cxnLst/>
              <a:rect l="l" t="t" r="r" b="b"/>
              <a:pathLst>
                <a:path w="339089" h="178117" extrusionOk="0">
                  <a:moveTo>
                    <a:pt x="339090" y="0"/>
                  </a:moveTo>
                  <a:cubicBezTo>
                    <a:pt x="331470" y="3810"/>
                    <a:pt x="324802" y="7620"/>
                    <a:pt x="316230" y="12383"/>
                  </a:cubicBezTo>
                  <a:cubicBezTo>
                    <a:pt x="316230" y="12383"/>
                    <a:pt x="319087" y="18098"/>
                    <a:pt x="318135" y="19050"/>
                  </a:cubicBezTo>
                  <a:cubicBezTo>
                    <a:pt x="288608" y="39053"/>
                    <a:pt x="258127" y="59055"/>
                    <a:pt x="228600" y="79058"/>
                  </a:cubicBezTo>
                  <a:cubicBezTo>
                    <a:pt x="206692" y="94298"/>
                    <a:pt x="183833" y="107633"/>
                    <a:pt x="162877" y="123825"/>
                  </a:cubicBezTo>
                  <a:cubicBezTo>
                    <a:pt x="147637" y="136208"/>
                    <a:pt x="134302" y="147638"/>
                    <a:pt x="114300" y="135255"/>
                  </a:cubicBezTo>
                  <a:cubicBezTo>
                    <a:pt x="82867" y="149543"/>
                    <a:pt x="51435" y="163830"/>
                    <a:pt x="20002" y="178118"/>
                  </a:cubicBezTo>
                  <a:lnTo>
                    <a:pt x="20002" y="178118"/>
                  </a:lnTo>
                  <a:cubicBezTo>
                    <a:pt x="13335" y="167640"/>
                    <a:pt x="7620" y="157163"/>
                    <a:pt x="0" y="144780"/>
                  </a:cubicBezTo>
                  <a:cubicBezTo>
                    <a:pt x="1905" y="138113"/>
                    <a:pt x="4763" y="126683"/>
                    <a:pt x="7620" y="115253"/>
                  </a:cubicBezTo>
                  <a:cubicBezTo>
                    <a:pt x="108585" y="53340"/>
                    <a:pt x="221933" y="20955"/>
                    <a:pt x="339090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0" name="Google Shape;2430;p22"/>
            <p:cNvSpPr/>
            <p:nvPr/>
          </p:nvSpPr>
          <p:spPr>
            <a:xfrm>
              <a:off x="4191952" y="5053012"/>
              <a:ext cx="458152" cy="275695"/>
            </a:xfrm>
            <a:custGeom>
              <a:avLst/>
              <a:gdLst/>
              <a:ahLst/>
              <a:cxnLst/>
              <a:rect l="l" t="t" r="r" b="b"/>
              <a:pathLst>
                <a:path w="458152" h="275695" extrusionOk="0">
                  <a:moveTo>
                    <a:pt x="200025" y="193357"/>
                  </a:moveTo>
                  <a:cubicBezTo>
                    <a:pt x="198120" y="191453"/>
                    <a:pt x="196215" y="189547"/>
                    <a:pt x="193357" y="187643"/>
                  </a:cubicBezTo>
                  <a:cubicBezTo>
                    <a:pt x="193357" y="183832"/>
                    <a:pt x="193357" y="180022"/>
                    <a:pt x="193357" y="175260"/>
                  </a:cubicBezTo>
                  <a:cubicBezTo>
                    <a:pt x="194310" y="174307"/>
                    <a:pt x="194310" y="173355"/>
                    <a:pt x="195263" y="172403"/>
                  </a:cubicBezTo>
                  <a:cubicBezTo>
                    <a:pt x="195263" y="173355"/>
                    <a:pt x="194310" y="174307"/>
                    <a:pt x="194310" y="175260"/>
                  </a:cubicBezTo>
                  <a:cubicBezTo>
                    <a:pt x="180022" y="169545"/>
                    <a:pt x="164782" y="162878"/>
                    <a:pt x="150495" y="157163"/>
                  </a:cubicBezTo>
                  <a:cubicBezTo>
                    <a:pt x="92392" y="120968"/>
                    <a:pt x="50482" y="68580"/>
                    <a:pt x="6667" y="19050"/>
                  </a:cubicBezTo>
                  <a:cubicBezTo>
                    <a:pt x="2857" y="14288"/>
                    <a:pt x="1905" y="6668"/>
                    <a:pt x="0" y="0"/>
                  </a:cubicBezTo>
                  <a:cubicBezTo>
                    <a:pt x="102870" y="100013"/>
                    <a:pt x="223838" y="174307"/>
                    <a:pt x="360997" y="221932"/>
                  </a:cubicBezTo>
                  <a:cubicBezTo>
                    <a:pt x="393382" y="233363"/>
                    <a:pt x="425767" y="242888"/>
                    <a:pt x="458153" y="253365"/>
                  </a:cubicBezTo>
                  <a:cubicBezTo>
                    <a:pt x="431482" y="281940"/>
                    <a:pt x="406717" y="251460"/>
                    <a:pt x="378142" y="252413"/>
                  </a:cubicBezTo>
                  <a:cubicBezTo>
                    <a:pt x="379095" y="260032"/>
                    <a:pt x="379095" y="266700"/>
                    <a:pt x="380047" y="275272"/>
                  </a:cubicBezTo>
                  <a:cubicBezTo>
                    <a:pt x="376238" y="275272"/>
                    <a:pt x="373380" y="276225"/>
                    <a:pt x="371475" y="275272"/>
                  </a:cubicBezTo>
                  <a:cubicBezTo>
                    <a:pt x="328613" y="262890"/>
                    <a:pt x="291465" y="240982"/>
                    <a:pt x="255270" y="214313"/>
                  </a:cubicBezTo>
                  <a:cubicBezTo>
                    <a:pt x="239077" y="203835"/>
                    <a:pt x="218122" y="200025"/>
                    <a:pt x="200025" y="193357"/>
                  </a:cubicBezTo>
                  <a:close/>
                  <a:moveTo>
                    <a:pt x="342900" y="242888"/>
                  </a:moveTo>
                  <a:cubicBezTo>
                    <a:pt x="343853" y="243840"/>
                    <a:pt x="344805" y="244793"/>
                    <a:pt x="345757" y="244793"/>
                  </a:cubicBezTo>
                  <a:cubicBezTo>
                    <a:pt x="345757" y="243840"/>
                    <a:pt x="344805" y="242888"/>
                    <a:pt x="342900" y="242888"/>
                  </a:cubicBezTo>
                  <a:cubicBezTo>
                    <a:pt x="340042" y="238125"/>
                    <a:pt x="336232" y="234315"/>
                    <a:pt x="331470" y="230505"/>
                  </a:cubicBezTo>
                  <a:cubicBezTo>
                    <a:pt x="330517" y="232410"/>
                    <a:pt x="328613" y="234315"/>
                    <a:pt x="327660" y="237172"/>
                  </a:cubicBezTo>
                  <a:cubicBezTo>
                    <a:pt x="333375" y="238125"/>
                    <a:pt x="338138" y="240030"/>
                    <a:pt x="342900" y="242888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1" name="Google Shape;2431;p22"/>
            <p:cNvSpPr/>
            <p:nvPr/>
          </p:nvSpPr>
          <p:spPr>
            <a:xfrm>
              <a:off x="4657725" y="5303519"/>
              <a:ext cx="479107" cy="71793"/>
            </a:xfrm>
            <a:custGeom>
              <a:avLst/>
              <a:gdLst/>
              <a:ahLst/>
              <a:cxnLst/>
              <a:rect l="l" t="t" r="r" b="b"/>
              <a:pathLst>
                <a:path w="479107" h="71793" extrusionOk="0">
                  <a:moveTo>
                    <a:pt x="479107" y="0"/>
                  </a:moveTo>
                  <a:cubicBezTo>
                    <a:pt x="472440" y="7620"/>
                    <a:pt x="466725" y="18098"/>
                    <a:pt x="458153" y="22860"/>
                  </a:cubicBezTo>
                  <a:cubicBezTo>
                    <a:pt x="396240" y="53340"/>
                    <a:pt x="331470" y="72390"/>
                    <a:pt x="260985" y="71438"/>
                  </a:cubicBezTo>
                  <a:cubicBezTo>
                    <a:pt x="205740" y="70485"/>
                    <a:pt x="150495" y="73343"/>
                    <a:pt x="95250" y="70485"/>
                  </a:cubicBezTo>
                  <a:cubicBezTo>
                    <a:pt x="62865" y="68580"/>
                    <a:pt x="31432" y="60008"/>
                    <a:pt x="0" y="54293"/>
                  </a:cubicBezTo>
                  <a:cubicBezTo>
                    <a:pt x="953" y="51435"/>
                    <a:pt x="953" y="47625"/>
                    <a:pt x="1905" y="44768"/>
                  </a:cubicBezTo>
                  <a:cubicBezTo>
                    <a:pt x="7620" y="44768"/>
                    <a:pt x="14288" y="44768"/>
                    <a:pt x="19050" y="45720"/>
                  </a:cubicBezTo>
                  <a:cubicBezTo>
                    <a:pt x="25718" y="47625"/>
                    <a:pt x="32385" y="52388"/>
                    <a:pt x="40005" y="52388"/>
                  </a:cubicBezTo>
                  <a:cubicBezTo>
                    <a:pt x="82868" y="53340"/>
                    <a:pt x="126682" y="53340"/>
                    <a:pt x="169545" y="52388"/>
                  </a:cubicBezTo>
                  <a:cubicBezTo>
                    <a:pt x="174307" y="52388"/>
                    <a:pt x="180022" y="44768"/>
                    <a:pt x="184785" y="40958"/>
                  </a:cubicBezTo>
                  <a:cubicBezTo>
                    <a:pt x="188595" y="39053"/>
                    <a:pt x="193357" y="36195"/>
                    <a:pt x="197168" y="34290"/>
                  </a:cubicBezTo>
                  <a:cubicBezTo>
                    <a:pt x="234315" y="34290"/>
                    <a:pt x="272415" y="34290"/>
                    <a:pt x="309563" y="34290"/>
                  </a:cubicBezTo>
                  <a:cubicBezTo>
                    <a:pt x="318135" y="33338"/>
                    <a:pt x="326707" y="32385"/>
                    <a:pt x="335280" y="31433"/>
                  </a:cubicBezTo>
                  <a:cubicBezTo>
                    <a:pt x="343853" y="30480"/>
                    <a:pt x="351472" y="29528"/>
                    <a:pt x="360045" y="28575"/>
                  </a:cubicBezTo>
                  <a:cubicBezTo>
                    <a:pt x="364807" y="27623"/>
                    <a:pt x="368618" y="26670"/>
                    <a:pt x="373380" y="25718"/>
                  </a:cubicBezTo>
                  <a:cubicBezTo>
                    <a:pt x="383857" y="23813"/>
                    <a:pt x="393382" y="21908"/>
                    <a:pt x="403860" y="20003"/>
                  </a:cubicBezTo>
                  <a:cubicBezTo>
                    <a:pt x="408622" y="19050"/>
                    <a:pt x="412432" y="18098"/>
                    <a:pt x="417195" y="17145"/>
                  </a:cubicBezTo>
                  <a:cubicBezTo>
                    <a:pt x="427672" y="14288"/>
                    <a:pt x="438150" y="11430"/>
                    <a:pt x="448628" y="9525"/>
                  </a:cubicBezTo>
                  <a:cubicBezTo>
                    <a:pt x="455295" y="7620"/>
                    <a:pt x="461010" y="5715"/>
                    <a:pt x="467678" y="3810"/>
                  </a:cubicBezTo>
                  <a:cubicBezTo>
                    <a:pt x="470535" y="2858"/>
                    <a:pt x="475297" y="953"/>
                    <a:pt x="479107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2" name="Google Shape;2432;p22"/>
            <p:cNvSpPr/>
            <p:nvPr/>
          </p:nvSpPr>
          <p:spPr>
            <a:xfrm>
              <a:off x="5226367" y="3955731"/>
              <a:ext cx="92392" cy="104775"/>
            </a:xfrm>
            <a:custGeom>
              <a:avLst/>
              <a:gdLst/>
              <a:ahLst/>
              <a:cxnLst/>
              <a:rect l="l" t="t" r="r" b="b"/>
              <a:pathLst>
                <a:path w="92392" h="104775" extrusionOk="0">
                  <a:moveTo>
                    <a:pt x="92392" y="58103"/>
                  </a:moveTo>
                  <a:cubicBezTo>
                    <a:pt x="90488" y="74295"/>
                    <a:pt x="89535" y="89535"/>
                    <a:pt x="87630" y="104775"/>
                  </a:cubicBezTo>
                  <a:cubicBezTo>
                    <a:pt x="57150" y="68580"/>
                    <a:pt x="31432" y="36195"/>
                    <a:pt x="0" y="0"/>
                  </a:cubicBezTo>
                  <a:cubicBezTo>
                    <a:pt x="19050" y="3810"/>
                    <a:pt x="31432" y="5715"/>
                    <a:pt x="42863" y="7620"/>
                  </a:cubicBezTo>
                  <a:cubicBezTo>
                    <a:pt x="42863" y="7620"/>
                    <a:pt x="42863" y="7620"/>
                    <a:pt x="42863" y="7620"/>
                  </a:cubicBezTo>
                  <a:cubicBezTo>
                    <a:pt x="44767" y="8573"/>
                    <a:pt x="46672" y="8573"/>
                    <a:pt x="47625" y="9525"/>
                  </a:cubicBezTo>
                  <a:cubicBezTo>
                    <a:pt x="62865" y="25718"/>
                    <a:pt x="77152" y="41910"/>
                    <a:pt x="92392" y="58103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3" name="Google Shape;2433;p22"/>
            <p:cNvSpPr/>
            <p:nvPr/>
          </p:nvSpPr>
          <p:spPr>
            <a:xfrm>
              <a:off x="4364354" y="5145404"/>
              <a:ext cx="133350" cy="76200"/>
            </a:xfrm>
            <a:custGeom>
              <a:avLst/>
              <a:gdLst/>
              <a:ahLst/>
              <a:cxnLst/>
              <a:rect l="l" t="t" r="r" b="b"/>
              <a:pathLst>
                <a:path w="133350" h="76200" extrusionOk="0">
                  <a:moveTo>
                    <a:pt x="0" y="0"/>
                  </a:moveTo>
                  <a:cubicBezTo>
                    <a:pt x="41910" y="17145"/>
                    <a:pt x="83820" y="34290"/>
                    <a:pt x="125730" y="52388"/>
                  </a:cubicBezTo>
                  <a:cubicBezTo>
                    <a:pt x="131445" y="55245"/>
                    <a:pt x="131445" y="67627"/>
                    <a:pt x="133350" y="76200"/>
                  </a:cubicBezTo>
                  <a:cubicBezTo>
                    <a:pt x="88583" y="51435"/>
                    <a:pt x="44767" y="25717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4" name="Google Shape;2434;p22"/>
            <p:cNvSpPr/>
            <p:nvPr/>
          </p:nvSpPr>
          <p:spPr>
            <a:xfrm>
              <a:off x="5556884" y="4448174"/>
              <a:ext cx="12631" cy="200977"/>
            </a:xfrm>
            <a:custGeom>
              <a:avLst/>
              <a:gdLst/>
              <a:ahLst/>
              <a:cxnLst/>
              <a:rect l="l" t="t" r="r" b="b"/>
              <a:pathLst>
                <a:path w="12631" h="200977" extrusionOk="0">
                  <a:moveTo>
                    <a:pt x="953" y="200978"/>
                  </a:moveTo>
                  <a:cubicBezTo>
                    <a:pt x="953" y="134303"/>
                    <a:pt x="953" y="66675"/>
                    <a:pt x="0" y="0"/>
                  </a:cubicBezTo>
                  <a:cubicBezTo>
                    <a:pt x="18097" y="66675"/>
                    <a:pt x="15240" y="133350"/>
                    <a:pt x="953" y="20097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5" name="Google Shape;2435;p22"/>
            <p:cNvSpPr/>
            <p:nvPr/>
          </p:nvSpPr>
          <p:spPr>
            <a:xfrm>
              <a:off x="5243512" y="5169217"/>
              <a:ext cx="63817" cy="53339"/>
            </a:xfrm>
            <a:custGeom>
              <a:avLst/>
              <a:gdLst/>
              <a:ahLst/>
              <a:cxnLst/>
              <a:rect l="l" t="t" r="r" b="b"/>
              <a:pathLst>
                <a:path w="63817" h="53339" extrusionOk="0">
                  <a:moveTo>
                    <a:pt x="0" y="53340"/>
                  </a:moveTo>
                  <a:cubicBezTo>
                    <a:pt x="8572" y="20955"/>
                    <a:pt x="35243" y="9525"/>
                    <a:pt x="63818" y="0"/>
                  </a:cubicBezTo>
                  <a:cubicBezTo>
                    <a:pt x="42863" y="18097"/>
                    <a:pt x="21907" y="35242"/>
                    <a:pt x="0" y="5334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6" name="Google Shape;2436;p22"/>
            <p:cNvSpPr/>
            <p:nvPr/>
          </p:nvSpPr>
          <p:spPr>
            <a:xfrm>
              <a:off x="5143500" y="5234939"/>
              <a:ext cx="81915" cy="35242"/>
            </a:xfrm>
            <a:custGeom>
              <a:avLst/>
              <a:gdLst/>
              <a:ahLst/>
              <a:cxnLst/>
              <a:rect l="l" t="t" r="r" b="b"/>
              <a:pathLst>
                <a:path w="81915" h="35242" extrusionOk="0">
                  <a:moveTo>
                    <a:pt x="0" y="35242"/>
                  </a:moveTo>
                  <a:cubicBezTo>
                    <a:pt x="27622" y="23813"/>
                    <a:pt x="54293" y="11430"/>
                    <a:pt x="81915" y="0"/>
                  </a:cubicBezTo>
                  <a:cubicBezTo>
                    <a:pt x="54293" y="11430"/>
                    <a:pt x="26670" y="23813"/>
                    <a:pt x="0" y="35242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7" name="Google Shape;2437;p22"/>
            <p:cNvSpPr/>
            <p:nvPr/>
          </p:nvSpPr>
          <p:spPr>
            <a:xfrm>
              <a:off x="4740592" y="5281634"/>
              <a:ext cx="48577" cy="19027"/>
            </a:xfrm>
            <a:custGeom>
              <a:avLst/>
              <a:gdLst/>
              <a:ahLst/>
              <a:cxnLst/>
              <a:rect l="l" t="t" r="r" b="b"/>
              <a:pathLst>
                <a:path w="48577" h="19027" extrusionOk="0">
                  <a:moveTo>
                    <a:pt x="0" y="15217"/>
                  </a:moveTo>
                  <a:cubicBezTo>
                    <a:pt x="15240" y="-7643"/>
                    <a:pt x="30480" y="-2880"/>
                    <a:pt x="48577" y="17122"/>
                  </a:cubicBezTo>
                  <a:cubicBezTo>
                    <a:pt x="37147" y="18075"/>
                    <a:pt x="28575" y="19027"/>
                    <a:pt x="20002" y="19027"/>
                  </a:cubicBezTo>
                  <a:cubicBezTo>
                    <a:pt x="13335" y="18075"/>
                    <a:pt x="6667" y="17122"/>
                    <a:pt x="0" y="1521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8" name="Google Shape;2438;p22"/>
            <p:cNvSpPr/>
            <p:nvPr/>
          </p:nvSpPr>
          <p:spPr>
            <a:xfrm>
              <a:off x="4804409" y="5333999"/>
              <a:ext cx="50482" cy="10477"/>
            </a:xfrm>
            <a:custGeom>
              <a:avLst/>
              <a:gdLst/>
              <a:ahLst/>
              <a:cxnLst/>
              <a:rect l="l" t="t" r="r" b="b"/>
              <a:pathLst>
                <a:path w="50482" h="10477" extrusionOk="0">
                  <a:moveTo>
                    <a:pt x="50483" y="3810"/>
                  </a:moveTo>
                  <a:cubicBezTo>
                    <a:pt x="46672" y="5715"/>
                    <a:pt x="41910" y="8572"/>
                    <a:pt x="38100" y="10478"/>
                  </a:cubicBezTo>
                  <a:cubicBezTo>
                    <a:pt x="25718" y="6668"/>
                    <a:pt x="12383" y="3810"/>
                    <a:pt x="0" y="0"/>
                  </a:cubicBezTo>
                  <a:cubicBezTo>
                    <a:pt x="17145" y="953"/>
                    <a:pt x="34290" y="1905"/>
                    <a:pt x="50483" y="381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9" name="Google Shape;2439;p22"/>
            <p:cNvSpPr/>
            <p:nvPr/>
          </p:nvSpPr>
          <p:spPr>
            <a:xfrm>
              <a:off x="4753927" y="5326379"/>
              <a:ext cx="38100" cy="5714"/>
            </a:xfrm>
            <a:custGeom>
              <a:avLst/>
              <a:gdLst/>
              <a:ahLst/>
              <a:cxnLst/>
              <a:rect l="l" t="t" r="r" b="b"/>
              <a:pathLst>
                <a:path w="38100" h="5714" extrusionOk="0">
                  <a:moveTo>
                    <a:pt x="38100" y="5715"/>
                  </a:moveTo>
                  <a:cubicBezTo>
                    <a:pt x="25717" y="3810"/>
                    <a:pt x="13335" y="1905"/>
                    <a:pt x="0" y="0"/>
                  </a:cubicBezTo>
                  <a:cubicBezTo>
                    <a:pt x="13335" y="1905"/>
                    <a:pt x="25717" y="3810"/>
                    <a:pt x="38100" y="571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0" name="Google Shape;2440;p22"/>
            <p:cNvSpPr/>
            <p:nvPr/>
          </p:nvSpPr>
          <p:spPr>
            <a:xfrm>
              <a:off x="5313997" y="5132069"/>
              <a:ext cx="31432" cy="30480"/>
            </a:xfrm>
            <a:custGeom>
              <a:avLst/>
              <a:gdLst/>
              <a:ahLst/>
              <a:cxnLst/>
              <a:rect l="l" t="t" r="r" b="b"/>
              <a:pathLst>
                <a:path w="31432" h="30480" extrusionOk="0">
                  <a:moveTo>
                    <a:pt x="0" y="30480"/>
                  </a:moveTo>
                  <a:cubicBezTo>
                    <a:pt x="10478" y="20003"/>
                    <a:pt x="20955" y="10478"/>
                    <a:pt x="31433" y="0"/>
                  </a:cubicBezTo>
                  <a:cubicBezTo>
                    <a:pt x="20955" y="10478"/>
                    <a:pt x="10478" y="20003"/>
                    <a:pt x="0" y="3048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1" name="Google Shape;2441;p22"/>
            <p:cNvSpPr/>
            <p:nvPr/>
          </p:nvSpPr>
          <p:spPr>
            <a:xfrm>
              <a:off x="5511165" y="4959667"/>
              <a:ext cx="19050" cy="18097"/>
            </a:xfrm>
            <a:custGeom>
              <a:avLst/>
              <a:gdLst/>
              <a:ahLst/>
              <a:cxnLst/>
              <a:rect l="l" t="t" r="r" b="b"/>
              <a:pathLst>
                <a:path w="19050" h="18097" extrusionOk="0">
                  <a:moveTo>
                    <a:pt x="8572" y="0"/>
                  </a:moveTo>
                  <a:cubicBezTo>
                    <a:pt x="12382" y="3810"/>
                    <a:pt x="16192" y="6667"/>
                    <a:pt x="19050" y="10477"/>
                  </a:cubicBezTo>
                  <a:cubicBezTo>
                    <a:pt x="12382" y="13335"/>
                    <a:pt x="5715" y="15240"/>
                    <a:pt x="0" y="18097"/>
                  </a:cubicBezTo>
                  <a:cubicBezTo>
                    <a:pt x="2857" y="11430"/>
                    <a:pt x="5715" y="5715"/>
                    <a:pt x="8572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2" name="Google Shape;2442;p22"/>
            <p:cNvSpPr/>
            <p:nvPr/>
          </p:nvSpPr>
          <p:spPr>
            <a:xfrm>
              <a:off x="4967287" y="5333999"/>
              <a:ext cx="25717" cy="2857"/>
            </a:xfrm>
            <a:custGeom>
              <a:avLst/>
              <a:gdLst/>
              <a:ahLst/>
              <a:cxnLst/>
              <a:rect l="l" t="t" r="r" b="b"/>
              <a:pathLst>
                <a:path w="25717" h="2857" extrusionOk="0">
                  <a:moveTo>
                    <a:pt x="25718" y="0"/>
                  </a:moveTo>
                  <a:cubicBezTo>
                    <a:pt x="17145" y="953"/>
                    <a:pt x="8572" y="1905"/>
                    <a:pt x="0" y="2857"/>
                  </a:cubicBezTo>
                  <a:cubicBezTo>
                    <a:pt x="8572" y="1905"/>
                    <a:pt x="17145" y="953"/>
                    <a:pt x="25718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3" name="Google Shape;2443;p22"/>
            <p:cNvSpPr/>
            <p:nvPr/>
          </p:nvSpPr>
          <p:spPr>
            <a:xfrm>
              <a:off x="5481637" y="5015864"/>
              <a:ext cx="15240" cy="19050"/>
            </a:xfrm>
            <a:custGeom>
              <a:avLst/>
              <a:gdLst/>
              <a:ahLst/>
              <a:cxnLst/>
              <a:rect l="l" t="t" r="r" b="b"/>
              <a:pathLst>
                <a:path w="15240" h="19050" extrusionOk="0">
                  <a:moveTo>
                    <a:pt x="9525" y="0"/>
                  </a:moveTo>
                  <a:cubicBezTo>
                    <a:pt x="11430" y="6667"/>
                    <a:pt x="13335" y="12382"/>
                    <a:pt x="15240" y="19050"/>
                  </a:cubicBezTo>
                  <a:cubicBezTo>
                    <a:pt x="10478" y="18097"/>
                    <a:pt x="4763" y="18097"/>
                    <a:pt x="0" y="17145"/>
                  </a:cubicBezTo>
                  <a:cubicBezTo>
                    <a:pt x="2857" y="11430"/>
                    <a:pt x="6668" y="5715"/>
                    <a:pt x="9525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4" name="Google Shape;2444;p22"/>
            <p:cNvSpPr/>
            <p:nvPr/>
          </p:nvSpPr>
          <p:spPr>
            <a:xfrm>
              <a:off x="5248275" y="3939539"/>
              <a:ext cx="20002" cy="20002"/>
            </a:xfrm>
            <a:custGeom>
              <a:avLst/>
              <a:gdLst/>
              <a:ahLst/>
              <a:cxnLst/>
              <a:rect l="l" t="t" r="r" b="b"/>
              <a:pathLst>
                <a:path w="20002" h="20002" extrusionOk="0">
                  <a:moveTo>
                    <a:pt x="20003" y="20003"/>
                  </a:moveTo>
                  <a:cubicBezTo>
                    <a:pt x="13335" y="13335"/>
                    <a:pt x="6668" y="6667"/>
                    <a:pt x="0" y="0"/>
                  </a:cubicBezTo>
                  <a:cubicBezTo>
                    <a:pt x="6668" y="6667"/>
                    <a:pt x="13335" y="13335"/>
                    <a:pt x="20003" y="20003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5" name="Google Shape;2445;p22"/>
            <p:cNvSpPr/>
            <p:nvPr/>
          </p:nvSpPr>
          <p:spPr>
            <a:xfrm>
              <a:off x="5105400" y="5307329"/>
              <a:ext cx="19050" cy="5714"/>
            </a:xfrm>
            <a:custGeom>
              <a:avLst/>
              <a:gdLst/>
              <a:ahLst/>
              <a:cxnLst/>
              <a:rect l="l" t="t" r="r" b="b"/>
              <a:pathLst>
                <a:path w="19050" h="5714" extrusionOk="0">
                  <a:moveTo>
                    <a:pt x="19050" y="0"/>
                  </a:moveTo>
                  <a:cubicBezTo>
                    <a:pt x="12382" y="1905"/>
                    <a:pt x="6668" y="3810"/>
                    <a:pt x="0" y="5715"/>
                  </a:cubicBezTo>
                  <a:cubicBezTo>
                    <a:pt x="6668" y="3810"/>
                    <a:pt x="12382" y="1905"/>
                    <a:pt x="19050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6" name="Google Shape;2446;p22"/>
            <p:cNvSpPr/>
            <p:nvPr/>
          </p:nvSpPr>
          <p:spPr>
            <a:xfrm>
              <a:off x="5592127" y="4728209"/>
              <a:ext cx="12382" cy="11430"/>
            </a:xfrm>
            <a:custGeom>
              <a:avLst/>
              <a:gdLst/>
              <a:ahLst/>
              <a:cxnLst/>
              <a:rect l="l" t="t" r="r" b="b"/>
              <a:pathLst>
                <a:path w="12382" h="11430" extrusionOk="0">
                  <a:moveTo>
                    <a:pt x="2857" y="0"/>
                  </a:moveTo>
                  <a:cubicBezTo>
                    <a:pt x="5715" y="1905"/>
                    <a:pt x="8572" y="3810"/>
                    <a:pt x="12382" y="5715"/>
                  </a:cubicBezTo>
                  <a:cubicBezTo>
                    <a:pt x="8572" y="7620"/>
                    <a:pt x="3810" y="9525"/>
                    <a:pt x="0" y="11430"/>
                  </a:cubicBezTo>
                  <a:cubicBezTo>
                    <a:pt x="0" y="7620"/>
                    <a:pt x="1905" y="3810"/>
                    <a:pt x="2857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7" name="Google Shape;2447;p22"/>
            <p:cNvSpPr/>
            <p:nvPr/>
          </p:nvSpPr>
          <p:spPr>
            <a:xfrm>
              <a:off x="5060632" y="5320664"/>
              <a:ext cx="13335" cy="2857"/>
            </a:xfrm>
            <a:custGeom>
              <a:avLst/>
              <a:gdLst/>
              <a:ahLst/>
              <a:cxnLst/>
              <a:rect l="l" t="t" r="r" b="b"/>
              <a:pathLst>
                <a:path w="13335" h="2857" extrusionOk="0">
                  <a:moveTo>
                    <a:pt x="13335" y="0"/>
                  </a:moveTo>
                  <a:cubicBezTo>
                    <a:pt x="8573" y="953"/>
                    <a:pt x="4763" y="1905"/>
                    <a:pt x="0" y="2857"/>
                  </a:cubicBezTo>
                  <a:cubicBezTo>
                    <a:pt x="4763" y="1905"/>
                    <a:pt x="9525" y="953"/>
                    <a:pt x="13335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8" name="Google Shape;2448;p22"/>
            <p:cNvSpPr/>
            <p:nvPr/>
          </p:nvSpPr>
          <p:spPr>
            <a:xfrm>
              <a:off x="5017769" y="5329237"/>
              <a:ext cx="13335" cy="2857"/>
            </a:xfrm>
            <a:custGeom>
              <a:avLst/>
              <a:gdLst/>
              <a:ahLst/>
              <a:cxnLst/>
              <a:rect l="l" t="t" r="r" b="b"/>
              <a:pathLst>
                <a:path w="13335" h="2857" extrusionOk="0">
                  <a:moveTo>
                    <a:pt x="13335" y="0"/>
                  </a:moveTo>
                  <a:cubicBezTo>
                    <a:pt x="8573" y="953"/>
                    <a:pt x="4763" y="1905"/>
                    <a:pt x="0" y="2857"/>
                  </a:cubicBezTo>
                  <a:cubicBezTo>
                    <a:pt x="4763" y="1905"/>
                    <a:pt x="8573" y="953"/>
                    <a:pt x="13335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9" name="Google Shape;2449;p22"/>
            <p:cNvSpPr/>
            <p:nvPr/>
          </p:nvSpPr>
          <p:spPr>
            <a:xfrm>
              <a:off x="4340542" y="5131117"/>
              <a:ext cx="17145" cy="8572"/>
            </a:xfrm>
            <a:custGeom>
              <a:avLst/>
              <a:gdLst/>
              <a:ahLst/>
              <a:cxnLst/>
              <a:rect l="l" t="t" r="r" b="b"/>
              <a:pathLst>
                <a:path w="17145" h="8572" extrusionOk="0">
                  <a:moveTo>
                    <a:pt x="0" y="0"/>
                  </a:moveTo>
                  <a:cubicBezTo>
                    <a:pt x="5715" y="2857"/>
                    <a:pt x="11430" y="5715"/>
                    <a:pt x="17145" y="8572"/>
                  </a:cubicBezTo>
                  <a:cubicBezTo>
                    <a:pt x="11430" y="4763"/>
                    <a:pt x="5715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0" name="Google Shape;2450;p22"/>
            <p:cNvSpPr/>
            <p:nvPr/>
          </p:nvSpPr>
          <p:spPr>
            <a:xfrm>
              <a:off x="4968240" y="5308281"/>
              <a:ext cx="20954" cy="3810"/>
            </a:xfrm>
            <a:custGeom>
              <a:avLst/>
              <a:gdLst/>
              <a:ahLst/>
              <a:cxnLst/>
              <a:rect l="l" t="t" r="r" b="b"/>
              <a:pathLst>
                <a:path w="20954" h="3810" extrusionOk="0">
                  <a:moveTo>
                    <a:pt x="0" y="3810"/>
                  </a:moveTo>
                  <a:cubicBezTo>
                    <a:pt x="6667" y="2858"/>
                    <a:pt x="13335" y="1905"/>
                    <a:pt x="20955" y="0"/>
                  </a:cubicBezTo>
                  <a:cubicBezTo>
                    <a:pt x="13335" y="953"/>
                    <a:pt x="6667" y="2858"/>
                    <a:pt x="0" y="381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1" name="Google Shape;2451;p22"/>
            <p:cNvSpPr/>
            <p:nvPr/>
          </p:nvSpPr>
          <p:spPr>
            <a:xfrm>
              <a:off x="5355907" y="5111114"/>
              <a:ext cx="12382" cy="12382"/>
            </a:xfrm>
            <a:custGeom>
              <a:avLst/>
              <a:gdLst/>
              <a:ahLst/>
              <a:cxnLst/>
              <a:rect l="l" t="t" r="r" b="b"/>
              <a:pathLst>
                <a:path w="12382" h="12382" extrusionOk="0">
                  <a:moveTo>
                    <a:pt x="0" y="12382"/>
                  </a:moveTo>
                  <a:cubicBezTo>
                    <a:pt x="3810" y="8572"/>
                    <a:pt x="7620" y="4763"/>
                    <a:pt x="12383" y="0"/>
                  </a:cubicBezTo>
                  <a:cubicBezTo>
                    <a:pt x="8573" y="4763"/>
                    <a:pt x="3810" y="8572"/>
                    <a:pt x="0" y="12382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2" name="Google Shape;2452;p22"/>
            <p:cNvSpPr/>
            <p:nvPr/>
          </p:nvSpPr>
          <p:spPr>
            <a:xfrm>
              <a:off x="5368290" y="5100637"/>
              <a:ext cx="7619" cy="10477"/>
            </a:xfrm>
            <a:custGeom>
              <a:avLst/>
              <a:gdLst/>
              <a:ahLst/>
              <a:cxnLst/>
              <a:rect l="l" t="t" r="r" b="b"/>
              <a:pathLst>
                <a:path w="7619" h="10477" extrusionOk="0">
                  <a:moveTo>
                    <a:pt x="0" y="10478"/>
                  </a:moveTo>
                  <a:cubicBezTo>
                    <a:pt x="2857" y="6668"/>
                    <a:pt x="5715" y="3810"/>
                    <a:pt x="7620" y="0"/>
                  </a:cubicBezTo>
                  <a:cubicBezTo>
                    <a:pt x="5715" y="3810"/>
                    <a:pt x="2857" y="7620"/>
                    <a:pt x="0" y="1047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3" name="Google Shape;2453;p22"/>
            <p:cNvSpPr/>
            <p:nvPr/>
          </p:nvSpPr>
          <p:spPr>
            <a:xfrm>
              <a:off x="4315777" y="5112067"/>
              <a:ext cx="11429" cy="7619"/>
            </a:xfrm>
            <a:custGeom>
              <a:avLst/>
              <a:gdLst/>
              <a:ahLst/>
              <a:cxnLst/>
              <a:rect l="l" t="t" r="r" b="b"/>
              <a:pathLst>
                <a:path w="11429" h="7619" extrusionOk="0">
                  <a:moveTo>
                    <a:pt x="0" y="0"/>
                  </a:moveTo>
                  <a:cubicBezTo>
                    <a:pt x="3810" y="2857"/>
                    <a:pt x="7620" y="4763"/>
                    <a:pt x="11430" y="7620"/>
                  </a:cubicBezTo>
                  <a:cubicBezTo>
                    <a:pt x="7620" y="5715"/>
                    <a:pt x="3810" y="2857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4" name="Google Shape;2454;p22"/>
            <p:cNvSpPr/>
            <p:nvPr/>
          </p:nvSpPr>
          <p:spPr>
            <a:xfrm>
              <a:off x="5345430" y="5123496"/>
              <a:ext cx="10477" cy="8572"/>
            </a:xfrm>
            <a:custGeom>
              <a:avLst/>
              <a:gdLst/>
              <a:ahLst/>
              <a:cxnLst/>
              <a:rect l="l" t="t" r="r" b="b"/>
              <a:pathLst>
                <a:path w="10477" h="8572" extrusionOk="0">
                  <a:moveTo>
                    <a:pt x="0" y="8572"/>
                  </a:moveTo>
                  <a:cubicBezTo>
                    <a:pt x="3810" y="5715"/>
                    <a:pt x="6667" y="2858"/>
                    <a:pt x="10477" y="0"/>
                  </a:cubicBezTo>
                  <a:cubicBezTo>
                    <a:pt x="6667" y="3810"/>
                    <a:pt x="3810" y="5715"/>
                    <a:pt x="0" y="8572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5" name="Google Shape;2455;p22"/>
            <p:cNvSpPr/>
            <p:nvPr/>
          </p:nvSpPr>
          <p:spPr>
            <a:xfrm>
              <a:off x="5270182" y="3963352"/>
              <a:ext cx="4762" cy="1904"/>
            </a:xfrm>
            <a:custGeom>
              <a:avLst/>
              <a:gdLst/>
              <a:ahLst/>
              <a:cxnLst/>
              <a:rect l="l" t="t" r="r" b="b"/>
              <a:pathLst>
                <a:path w="4762" h="1904" extrusionOk="0">
                  <a:moveTo>
                    <a:pt x="4763" y="1905"/>
                  </a:moveTo>
                  <a:cubicBezTo>
                    <a:pt x="2858" y="953"/>
                    <a:pt x="953" y="953"/>
                    <a:pt x="0" y="0"/>
                  </a:cubicBezTo>
                  <a:cubicBezTo>
                    <a:pt x="953" y="0"/>
                    <a:pt x="2858" y="953"/>
                    <a:pt x="4763" y="190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6" name="Google Shape;2456;p22"/>
            <p:cNvSpPr/>
            <p:nvPr/>
          </p:nvSpPr>
          <p:spPr>
            <a:xfrm>
              <a:off x="5375909" y="5093969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0" y="6668"/>
                  </a:moveTo>
                  <a:cubicBezTo>
                    <a:pt x="1905" y="4763"/>
                    <a:pt x="4763" y="1905"/>
                    <a:pt x="6668" y="0"/>
                  </a:cubicBezTo>
                  <a:cubicBezTo>
                    <a:pt x="4763" y="2858"/>
                    <a:pt x="1905" y="4763"/>
                    <a:pt x="0" y="666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7" name="Google Shape;2457;p22"/>
            <p:cNvSpPr/>
            <p:nvPr/>
          </p:nvSpPr>
          <p:spPr>
            <a:xfrm>
              <a:off x="4333875" y="5125402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0"/>
                  </a:moveTo>
                  <a:cubicBezTo>
                    <a:pt x="1905" y="1905"/>
                    <a:pt x="4763" y="3810"/>
                    <a:pt x="6667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8" name="Google Shape;2458;p22"/>
            <p:cNvSpPr/>
            <p:nvPr/>
          </p:nvSpPr>
          <p:spPr>
            <a:xfrm>
              <a:off x="4357687" y="513873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0" y="0"/>
                  </a:moveTo>
                  <a:cubicBezTo>
                    <a:pt x="1905" y="1905"/>
                    <a:pt x="3810" y="3810"/>
                    <a:pt x="5715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9" name="Google Shape;2459;p22"/>
            <p:cNvSpPr/>
            <p:nvPr/>
          </p:nvSpPr>
          <p:spPr>
            <a:xfrm>
              <a:off x="5307330" y="5161596"/>
              <a:ext cx="5714" cy="6667"/>
            </a:xfrm>
            <a:custGeom>
              <a:avLst/>
              <a:gdLst/>
              <a:ahLst/>
              <a:cxnLst/>
              <a:rect l="l" t="t" r="r" b="b"/>
              <a:pathLst>
                <a:path w="5714" h="6667" extrusionOk="0">
                  <a:moveTo>
                    <a:pt x="0" y="6668"/>
                  </a:moveTo>
                  <a:cubicBezTo>
                    <a:pt x="1905" y="4763"/>
                    <a:pt x="3810" y="2858"/>
                    <a:pt x="5715" y="0"/>
                  </a:cubicBezTo>
                  <a:cubicBezTo>
                    <a:pt x="4763" y="2858"/>
                    <a:pt x="2857" y="4763"/>
                    <a:pt x="0" y="666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0" name="Google Shape;2460;p22"/>
            <p:cNvSpPr/>
            <p:nvPr/>
          </p:nvSpPr>
          <p:spPr>
            <a:xfrm>
              <a:off x="4327207" y="5119687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0"/>
                  </a:moveTo>
                  <a:cubicBezTo>
                    <a:pt x="1905" y="1905"/>
                    <a:pt x="4763" y="3810"/>
                    <a:pt x="6667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1" name="Google Shape;2461;p22"/>
            <p:cNvSpPr/>
            <p:nvPr/>
          </p:nvSpPr>
          <p:spPr>
            <a:xfrm>
              <a:off x="5225415" y="5228271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5715"/>
                  </a:moveTo>
                  <a:cubicBezTo>
                    <a:pt x="1905" y="3810"/>
                    <a:pt x="4763" y="1905"/>
                    <a:pt x="6667" y="0"/>
                  </a:cubicBezTo>
                  <a:cubicBezTo>
                    <a:pt x="4763" y="2858"/>
                    <a:pt x="1905" y="4763"/>
                    <a:pt x="0" y="571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2" name="Google Shape;2462;p22"/>
            <p:cNvSpPr/>
            <p:nvPr/>
          </p:nvSpPr>
          <p:spPr>
            <a:xfrm>
              <a:off x="4119562" y="4186237"/>
              <a:ext cx="2857" cy="3809"/>
            </a:xfrm>
            <a:custGeom>
              <a:avLst/>
              <a:gdLst/>
              <a:ahLst/>
              <a:cxnLst/>
              <a:rect l="l" t="t" r="r" b="b"/>
              <a:pathLst>
                <a:path w="2857" h="3809" extrusionOk="0">
                  <a:moveTo>
                    <a:pt x="2858" y="0"/>
                  </a:moveTo>
                  <a:cubicBezTo>
                    <a:pt x="1905" y="1905"/>
                    <a:pt x="953" y="2857"/>
                    <a:pt x="0" y="3810"/>
                  </a:cubicBezTo>
                  <a:cubicBezTo>
                    <a:pt x="953" y="2857"/>
                    <a:pt x="1905" y="1905"/>
                    <a:pt x="2858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3" name="Google Shape;2463;p22"/>
            <p:cNvSpPr/>
            <p:nvPr/>
          </p:nvSpPr>
          <p:spPr>
            <a:xfrm>
              <a:off x="4100839" y="4239577"/>
              <a:ext cx="1578" cy="5715"/>
            </a:xfrm>
            <a:custGeom>
              <a:avLst/>
              <a:gdLst/>
              <a:ahLst/>
              <a:cxnLst/>
              <a:rect l="l" t="t" r="r" b="b"/>
              <a:pathLst>
                <a:path w="1578" h="5715" extrusionOk="0">
                  <a:moveTo>
                    <a:pt x="1578" y="0"/>
                  </a:moveTo>
                  <a:cubicBezTo>
                    <a:pt x="1578" y="1905"/>
                    <a:pt x="626" y="3810"/>
                    <a:pt x="626" y="5715"/>
                  </a:cubicBezTo>
                  <a:cubicBezTo>
                    <a:pt x="-327" y="3810"/>
                    <a:pt x="-327" y="1905"/>
                    <a:pt x="1578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4" name="Google Shape;2464;p22"/>
            <p:cNvSpPr/>
            <p:nvPr/>
          </p:nvSpPr>
          <p:spPr>
            <a:xfrm>
              <a:off x="5232082" y="5223509"/>
              <a:ext cx="8572" cy="5715"/>
            </a:xfrm>
            <a:custGeom>
              <a:avLst/>
              <a:gdLst/>
              <a:ahLst/>
              <a:cxnLst/>
              <a:rect l="l" t="t" r="r" b="b"/>
              <a:pathLst>
                <a:path w="8572" h="5715" extrusionOk="0">
                  <a:moveTo>
                    <a:pt x="0" y="5715"/>
                  </a:moveTo>
                  <a:cubicBezTo>
                    <a:pt x="2858" y="3810"/>
                    <a:pt x="5715" y="1905"/>
                    <a:pt x="8573" y="0"/>
                  </a:cubicBezTo>
                  <a:cubicBezTo>
                    <a:pt x="5715" y="1905"/>
                    <a:pt x="2858" y="3810"/>
                    <a:pt x="0" y="571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5" name="Google Shape;2465;p22"/>
            <p:cNvSpPr/>
            <p:nvPr/>
          </p:nvSpPr>
          <p:spPr>
            <a:xfrm>
              <a:off x="4223384" y="3355657"/>
              <a:ext cx="2463165" cy="1753061"/>
            </a:xfrm>
            <a:custGeom>
              <a:avLst/>
              <a:gdLst/>
              <a:ahLst/>
              <a:cxnLst/>
              <a:rect l="l" t="t" r="r" b="b"/>
              <a:pathLst>
                <a:path w="2463165" h="1753061" extrusionOk="0">
                  <a:moveTo>
                    <a:pt x="0" y="1221105"/>
                  </a:moveTo>
                  <a:cubicBezTo>
                    <a:pt x="5715" y="1176337"/>
                    <a:pt x="9525" y="1131570"/>
                    <a:pt x="17145" y="1086802"/>
                  </a:cubicBezTo>
                  <a:cubicBezTo>
                    <a:pt x="22860" y="1053465"/>
                    <a:pt x="34290" y="1021080"/>
                    <a:pt x="42863" y="987743"/>
                  </a:cubicBezTo>
                  <a:cubicBezTo>
                    <a:pt x="76200" y="940118"/>
                    <a:pt x="106680" y="890587"/>
                    <a:pt x="142875" y="844868"/>
                  </a:cubicBezTo>
                  <a:cubicBezTo>
                    <a:pt x="212408" y="757237"/>
                    <a:pt x="307658" y="705802"/>
                    <a:pt x="418147" y="685800"/>
                  </a:cubicBezTo>
                  <a:cubicBezTo>
                    <a:pt x="490538" y="672465"/>
                    <a:pt x="564833" y="667702"/>
                    <a:pt x="637222" y="659130"/>
                  </a:cubicBezTo>
                  <a:cubicBezTo>
                    <a:pt x="683895" y="666750"/>
                    <a:pt x="729615" y="674370"/>
                    <a:pt x="776288" y="681037"/>
                  </a:cubicBezTo>
                  <a:cubicBezTo>
                    <a:pt x="818197" y="700087"/>
                    <a:pt x="862013" y="716280"/>
                    <a:pt x="901065" y="738187"/>
                  </a:cubicBezTo>
                  <a:cubicBezTo>
                    <a:pt x="928688" y="754380"/>
                    <a:pt x="950595" y="779145"/>
                    <a:pt x="974408" y="801052"/>
                  </a:cubicBezTo>
                  <a:cubicBezTo>
                    <a:pt x="983933" y="808673"/>
                    <a:pt x="992505" y="817245"/>
                    <a:pt x="1001078" y="825818"/>
                  </a:cubicBezTo>
                  <a:cubicBezTo>
                    <a:pt x="1045845" y="797243"/>
                    <a:pt x="1089660" y="770573"/>
                    <a:pt x="1132523" y="742950"/>
                  </a:cubicBezTo>
                  <a:cubicBezTo>
                    <a:pt x="1137285" y="749618"/>
                    <a:pt x="1141095" y="756285"/>
                    <a:pt x="1145858" y="763905"/>
                  </a:cubicBezTo>
                  <a:cubicBezTo>
                    <a:pt x="1092518" y="800100"/>
                    <a:pt x="1039178" y="837248"/>
                    <a:pt x="984885" y="872490"/>
                  </a:cubicBezTo>
                  <a:cubicBezTo>
                    <a:pt x="843915" y="964883"/>
                    <a:pt x="702945" y="1056323"/>
                    <a:pt x="561975" y="1148715"/>
                  </a:cubicBezTo>
                  <a:cubicBezTo>
                    <a:pt x="542925" y="1161098"/>
                    <a:pt x="537210" y="1179195"/>
                    <a:pt x="550545" y="1198245"/>
                  </a:cubicBezTo>
                  <a:cubicBezTo>
                    <a:pt x="563880" y="1216343"/>
                    <a:pt x="581025" y="1219200"/>
                    <a:pt x="601980" y="1204912"/>
                  </a:cubicBezTo>
                  <a:cubicBezTo>
                    <a:pt x="684847" y="1147762"/>
                    <a:pt x="767715" y="1090612"/>
                    <a:pt x="851535" y="1035368"/>
                  </a:cubicBezTo>
                  <a:cubicBezTo>
                    <a:pt x="1016318" y="924877"/>
                    <a:pt x="1182053" y="814387"/>
                    <a:pt x="1346835" y="703898"/>
                  </a:cubicBezTo>
                  <a:cubicBezTo>
                    <a:pt x="1559243" y="561023"/>
                    <a:pt x="1770698" y="417195"/>
                    <a:pt x="1983105" y="275272"/>
                  </a:cubicBezTo>
                  <a:cubicBezTo>
                    <a:pt x="2078355" y="211455"/>
                    <a:pt x="2173605" y="148590"/>
                    <a:pt x="2269808" y="84772"/>
                  </a:cubicBezTo>
                  <a:cubicBezTo>
                    <a:pt x="2312670" y="56197"/>
                    <a:pt x="2355533" y="28575"/>
                    <a:pt x="2398395" y="0"/>
                  </a:cubicBezTo>
                  <a:cubicBezTo>
                    <a:pt x="2391728" y="12383"/>
                    <a:pt x="2385060" y="24765"/>
                    <a:pt x="2378393" y="36195"/>
                  </a:cubicBezTo>
                  <a:cubicBezTo>
                    <a:pt x="2372678" y="44767"/>
                    <a:pt x="2366963" y="53340"/>
                    <a:pt x="2361248" y="60960"/>
                  </a:cubicBezTo>
                  <a:cubicBezTo>
                    <a:pt x="2360295" y="61913"/>
                    <a:pt x="2358390" y="61913"/>
                    <a:pt x="2357438" y="61913"/>
                  </a:cubicBezTo>
                  <a:cubicBezTo>
                    <a:pt x="2354580" y="63817"/>
                    <a:pt x="2351723" y="65722"/>
                    <a:pt x="2348865" y="67627"/>
                  </a:cubicBezTo>
                  <a:cubicBezTo>
                    <a:pt x="2346008" y="69533"/>
                    <a:pt x="2344103" y="71438"/>
                    <a:pt x="2341245" y="73342"/>
                  </a:cubicBezTo>
                  <a:cubicBezTo>
                    <a:pt x="2335530" y="77152"/>
                    <a:pt x="2329815" y="81915"/>
                    <a:pt x="2324100" y="85725"/>
                  </a:cubicBezTo>
                  <a:cubicBezTo>
                    <a:pt x="2323148" y="89535"/>
                    <a:pt x="2322195" y="95250"/>
                    <a:pt x="2322195" y="95250"/>
                  </a:cubicBezTo>
                  <a:cubicBezTo>
                    <a:pt x="2356485" y="101917"/>
                    <a:pt x="2389823" y="108585"/>
                    <a:pt x="2424113" y="115252"/>
                  </a:cubicBezTo>
                  <a:cubicBezTo>
                    <a:pt x="2437448" y="119063"/>
                    <a:pt x="2449830" y="122872"/>
                    <a:pt x="2463165" y="126683"/>
                  </a:cubicBezTo>
                  <a:cubicBezTo>
                    <a:pt x="2462213" y="130492"/>
                    <a:pt x="2461260" y="135255"/>
                    <a:pt x="2461260" y="139065"/>
                  </a:cubicBezTo>
                  <a:cubicBezTo>
                    <a:pt x="2432685" y="135255"/>
                    <a:pt x="2404110" y="131445"/>
                    <a:pt x="2374583" y="128588"/>
                  </a:cubicBezTo>
                  <a:cubicBezTo>
                    <a:pt x="2332673" y="120967"/>
                    <a:pt x="2289810" y="98108"/>
                    <a:pt x="2249805" y="134302"/>
                  </a:cubicBezTo>
                  <a:cubicBezTo>
                    <a:pt x="2237423" y="138113"/>
                    <a:pt x="2223135" y="138113"/>
                    <a:pt x="2212658" y="145733"/>
                  </a:cubicBezTo>
                  <a:cubicBezTo>
                    <a:pt x="2202180" y="153352"/>
                    <a:pt x="2194560" y="166688"/>
                    <a:pt x="2186940" y="177165"/>
                  </a:cubicBezTo>
                  <a:cubicBezTo>
                    <a:pt x="2167890" y="191452"/>
                    <a:pt x="2148840" y="205740"/>
                    <a:pt x="2129790" y="219075"/>
                  </a:cubicBezTo>
                  <a:cubicBezTo>
                    <a:pt x="2111693" y="230505"/>
                    <a:pt x="2092643" y="240983"/>
                    <a:pt x="2074545" y="252413"/>
                  </a:cubicBezTo>
                  <a:cubicBezTo>
                    <a:pt x="1915478" y="360045"/>
                    <a:pt x="1755458" y="467677"/>
                    <a:pt x="1596390" y="575310"/>
                  </a:cubicBezTo>
                  <a:cubicBezTo>
                    <a:pt x="1482090" y="652462"/>
                    <a:pt x="1366838" y="728662"/>
                    <a:pt x="1252538" y="805815"/>
                  </a:cubicBezTo>
                  <a:cubicBezTo>
                    <a:pt x="1190625" y="846773"/>
                    <a:pt x="1129665" y="886777"/>
                    <a:pt x="1067753" y="927735"/>
                  </a:cubicBezTo>
                  <a:cubicBezTo>
                    <a:pt x="1081088" y="947737"/>
                    <a:pt x="1092518" y="964883"/>
                    <a:pt x="1103948" y="982027"/>
                  </a:cubicBezTo>
                  <a:cubicBezTo>
                    <a:pt x="1103948" y="986790"/>
                    <a:pt x="1102995" y="992505"/>
                    <a:pt x="1103948" y="997268"/>
                  </a:cubicBezTo>
                  <a:cubicBezTo>
                    <a:pt x="1114425" y="1046798"/>
                    <a:pt x="1127760" y="1095375"/>
                    <a:pt x="1133475" y="1144905"/>
                  </a:cubicBezTo>
                  <a:cubicBezTo>
                    <a:pt x="1138238" y="1186815"/>
                    <a:pt x="1133475" y="1229677"/>
                    <a:pt x="1132523" y="1272540"/>
                  </a:cubicBezTo>
                  <a:cubicBezTo>
                    <a:pt x="1119188" y="1371600"/>
                    <a:pt x="1089660" y="1465898"/>
                    <a:pt x="1032510" y="1550670"/>
                  </a:cubicBezTo>
                  <a:cubicBezTo>
                    <a:pt x="1020128" y="1563052"/>
                    <a:pt x="1007745" y="1574483"/>
                    <a:pt x="996315" y="1586865"/>
                  </a:cubicBezTo>
                  <a:cubicBezTo>
                    <a:pt x="950595" y="1635443"/>
                    <a:pt x="892493" y="1665923"/>
                    <a:pt x="833438" y="1694498"/>
                  </a:cubicBezTo>
                  <a:cubicBezTo>
                    <a:pt x="829628" y="1695450"/>
                    <a:pt x="824865" y="1695450"/>
                    <a:pt x="821055" y="1696402"/>
                  </a:cubicBezTo>
                  <a:cubicBezTo>
                    <a:pt x="814388" y="1700212"/>
                    <a:pt x="807720" y="1703070"/>
                    <a:pt x="801053" y="1706880"/>
                  </a:cubicBezTo>
                  <a:cubicBezTo>
                    <a:pt x="782955" y="1711643"/>
                    <a:pt x="763905" y="1716405"/>
                    <a:pt x="745808" y="1721168"/>
                  </a:cubicBezTo>
                  <a:cubicBezTo>
                    <a:pt x="565785" y="1774508"/>
                    <a:pt x="392430" y="1763077"/>
                    <a:pt x="227648" y="1670685"/>
                  </a:cubicBezTo>
                  <a:cubicBezTo>
                    <a:pt x="165735" y="1620202"/>
                    <a:pt x="104775" y="1567815"/>
                    <a:pt x="65723" y="1496377"/>
                  </a:cubicBezTo>
                  <a:cubicBezTo>
                    <a:pt x="64770" y="1494473"/>
                    <a:pt x="60008" y="1493520"/>
                    <a:pt x="57150" y="1492568"/>
                  </a:cubicBezTo>
                  <a:cubicBezTo>
                    <a:pt x="57150" y="1490662"/>
                    <a:pt x="57150" y="1489710"/>
                    <a:pt x="56198" y="1487805"/>
                  </a:cubicBezTo>
                  <a:cubicBezTo>
                    <a:pt x="52388" y="1477327"/>
                    <a:pt x="48578" y="1467802"/>
                    <a:pt x="44768" y="1457325"/>
                  </a:cubicBezTo>
                  <a:cubicBezTo>
                    <a:pt x="44768" y="1457325"/>
                    <a:pt x="44768" y="1456373"/>
                    <a:pt x="44768" y="1456373"/>
                  </a:cubicBezTo>
                  <a:cubicBezTo>
                    <a:pt x="36195" y="1431608"/>
                    <a:pt x="28575" y="1406843"/>
                    <a:pt x="20003" y="1382077"/>
                  </a:cubicBezTo>
                  <a:cubicBezTo>
                    <a:pt x="15240" y="1360170"/>
                    <a:pt x="11430" y="1338262"/>
                    <a:pt x="6668" y="1316355"/>
                  </a:cubicBezTo>
                  <a:cubicBezTo>
                    <a:pt x="4763" y="1295400"/>
                    <a:pt x="2858" y="1274445"/>
                    <a:pt x="953" y="1253490"/>
                  </a:cubicBezTo>
                  <a:cubicBezTo>
                    <a:pt x="0" y="1243012"/>
                    <a:pt x="0" y="1232535"/>
                    <a:pt x="0" y="1221105"/>
                  </a:cubicBezTo>
                  <a:close/>
                  <a:moveTo>
                    <a:pt x="524828" y="1345883"/>
                  </a:moveTo>
                  <a:lnTo>
                    <a:pt x="526733" y="1346835"/>
                  </a:lnTo>
                  <a:lnTo>
                    <a:pt x="528638" y="1345883"/>
                  </a:lnTo>
                  <a:cubicBezTo>
                    <a:pt x="540068" y="1347787"/>
                    <a:pt x="550545" y="1349693"/>
                    <a:pt x="561975" y="1351598"/>
                  </a:cubicBezTo>
                  <a:cubicBezTo>
                    <a:pt x="595313" y="1337310"/>
                    <a:pt x="628650" y="1323023"/>
                    <a:pt x="661988" y="1308735"/>
                  </a:cubicBezTo>
                  <a:cubicBezTo>
                    <a:pt x="710565" y="1273493"/>
                    <a:pt x="715328" y="1223010"/>
                    <a:pt x="716280" y="1163002"/>
                  </a:cubicBezTo>
                  <a:cubicBezTo>
                    <a:pt x="694372" y="1178243"/>
                    <a:pt x="677228" y="1189673"/>
                    <a:pt x="661035" y="1201102"/>
                  </a:cubicBezTo>
                  <a:cubicBezTo>
                    <a:pt x="650558" y="1211580"/>
                    <a:pt x="640080" y="1221105"/>
                    <a:pt x="629603" y="1231583"/>
                  </a:cubicBezTo>
                  <a:cubicBezTo>
                    <a:pt x="609600" y="1234440"/>
                    <a:pt x="589597" y="1238250"/>
                    <a:pt x="569595" y="1241108"/>
                  </a:cubicBezTo>
                  <a:cubicBezTo>
                    <a:pt x="552450" y="1234440"/>
                    <a:pt x="536258" y="1226820"/>
                    <a:pt x="519113" y="1220152"/>
                  </a:cubicBezTo>
                  <a:cubicBezTo>
                    <a:pt x="501968" y="1197293"/>
                    <a:pt x="500063" y="1159193"/>
                    <a:pt x="516255" y="1147762"/>
                  </a:cubicBezTo>
                  <a:cubicBezTo>
                    <a:pt x="542925" y="1128712"/>
                    <a:pt x="571500" y="1111568"/>
                    <a:pt x="599122" y="1093470"/>
                  </a:cubicBezTo>
                  <a:cubicBezTo>
                    <a:pt x="617220" y="1081087"/>
                    <a:pt x="636270" y="1068705"/>
                    <a:pt x="656272" y="1055370"/>
                  </a:cubicBezTo>
                  <a:cubicBezTo>
                    <a:pt x="567690" y="999173"/>
                    <a:pt x="471488" y="1018223"/>
                    <a:pt x="428625" y="1098233"/>
                  </a:cubicBezTo>
                  <a:cubicBezTo>
                    <a:pt x="403860" y="1143952"/>
                    <a:pt x="394335" y="1193483"/>
                    <a:pt x="410528" y="1244918"/>
                  </a:cubicBezTo>
                  <a:cubicBezTo>
                    <a:pt x="423863" y="1264920"/>
                    <a:pt x="437197" y="1284923"/>
                    <a:pt x="450533" y="1304925"/>
                  </a:cubicBezTo>
                  <a:cubicBezTo>
                    <a:pt x="458153" y="1311593"/>
                    <a:pt x="466725" y="1318260"/>
                    <a:pt x="474345" y="1323975"/>
                  </a:cubicBezTo>
                  <a:cubicBezTo>
                    <a:pt x="487680" y="1330643"/>
                    <a:pt x="500063" y="1337310"/>
                    <a:pt x="513397" y="1343977"/>
                  </a:cubicBezTo>
                  <a:cubicBezTo>
                    <a:pt x="516255" y="1343977"/>
                    <a:pt x="519113" y="1343977"/>
                    <a:pt x="522922" y="1343977"/>
                  </a:cubicBezTo>
                  <a:lnTo>
                    <a:pt x="524828" y="1345883"/>
                  </a:lnTo>
                  <a:close/>
                  <a:moveTo>
                    <a:pt x="1001078" y="1512570"/>
                  </a:moveTo>
                  <a:cubicBezTo>
                    <a:pt x="1007745" y="1502093"/>
                    <a:pt x="1013460" y="1492568"/>
                    <a:pt x="1020128" y="1482090"/>
                  </a:cubicBezTo>
                  <a:cubicBezTo>
                    <a:pt x="1023938" y="1473518"/>
                    <a:pt x="1028700" y="1465898"/>
                    <a:pt x="1032510" y="1457325"/>
                  </a:cubicBezTo>
                  <a:cubicBezTo>
                    <a:pt x="1045845" y="1418273"/>
                    <a:pt x="1058228" y="1379220"/>
                    <a:pt x="1071563" y="1341120"/>
                  </a:cubicBezTo>
                  <a:cubicBezTo>
                    <a:pt x="1076325" y="1296352"/>
                    <a:pt x="1082040" y="1251585"/>
                    <a:pt x="1086803" y="1207770"/>
                  </a:cubicBezTo>
                  <a:cubicBezTo>
                    <a:pt x="1086803" y="1203960"/>
                    <a:pt x="1086803" y="1200150"/>
                    <a:pt x="1086803" y="1195387"/>
                  </a:cubicBezTo>
                  <a:cubicBezTo>
                    <a:pt x="1086803" y="1177290"/>
                    <a:pt x="1085850" y="1159193"/>
                    <a:pt x="1085850" y="1141095"/>
                  </a:cubicBezTo>
                  <a:cubicBezTo>
                    <a:pt x="1084898" y="1136333"/>
                    <a:pt x="1084898" y="1132523"/>
                    <a:pt x="1083945" y="1127760"/>
                  </a:cubicBezTo>
                  <a:cubicBezTo>
                    <a:pt x="1076325" y="1091565"/>
                    <a:pt x="1069658" y="1054418"/>
                    <a:pt x="1062038" y="1018223"/>
                  </a:cubicBezTo>
                  <a:cubicBezTo>
                    <a:pt x="1059180" y="1008698"/>
                    <a:pt x="1056323" y="998220"/>
                    <a:pt x="1053465" y="988695"/>
                  </a:cubicBezTo>
                  <a:cubicBezTo>
                    <a:pt x="1047750" y="976312"/>
                    <a:pt x="1041083" y="963930"/>
                    <a:pt x="1033463" y="948690"/>
                  </a:cubicBezTo>
                  <a:cubicBezTo>
                    <a:pt x="985838" y="980123"/>
                    <a:pt x="941070" y="1009650"/>
                    <a:pt x="895350" y="1040130"/>
                  </a:cubicBezTo>
                  <a:cubicBezTo>
                    <a:pt x="902018" y="1050608"/>
                    <a:pt x="906780" y="1058227"/>
                    <a:pt x="912495" y="1066800"/>
                  </a:cubicBezTo>
                  <a:cubicBezTo>
                    <a:pt x="935355" y="1138237"/>
                    <a:pt x="935355" y="1210627"/>
                    <a:pt x="924878" y="1283970"/>
                  </a:cubicBezTo>
                  <a:cubicBezTo>
                    <a:pt x="900113" y="1451610"/>
                    <a:pt x="783908" y="1563052"/>
                    <a:pt x="610553" y="1573530"/>
                  </a:cubicBezTo>
                  <a:cubicBezTo>
                    <a:pt x="480060" y="1581150"/>
                    <a:pt x="361950" y="1538287"/>
                    <a:pt x="258128" y="1463040"/>
                  </a:cubicBezTo>
                  <a:cubicBezTo>
                    <a:pt x="237173" y="1447800"/>
                    <a:pt x="220980" y="1424940"/>
                    <a:pt x="206693" y="1403033"/>
                  </a:cubicBezTo>
                  <a:cubicBezTo>
                    <a:pt x="133350" y="1283018"/>
                    <a:pt x="131445" y="1055370"/>
                    <a:pt x="288608" y="934402"/>
                  </a:cubicBezTo>
                  <a:cubicBezTo>
                    <a:pt x="313372" y="915352"/>
                    <a:pt x="338138" y="897255"/>
                    <a:pt x="363855" y="880110"/>
                  </a:cubicBezTo>
                  <a:cubicBezTo>
                    <a:pt x="439103" y="830580"/>
                    <a:pt x="521018" y="803910"/>
                    <a:pt x="611505" y="813435"/>
                  </a:cubicBezTo>
                  <a:cubicBezTo>
                    <a:pt x="704850" y="822960"/>
                    <a:pt x="792480" y="844868"/>
                    <a:pt x="853440" y="923925"/>
                  </a:cubicBezTo>
                  <a:cubicBezTo>
                    <a:pt x="896303" y="895350"/>
                    <a:pt x="937260" y="868680"/>
                    <a:pt x="974408" y="843915"/>
                  </a:cubicBezTo>
                  <a:cubicBezTo>
                    <a:pt x="960120" y="832485"/>
                    <a:pt x="947738" y="822960"/>
                    <a:pt x="934403" y="813435"/>
                  </a:cubicBezTo>
                  <a:cubicBezTo>
                    <a:pt x="892493" y="782955"/>
                    <a:pt x="853440" y="744855"/>
                    <a:pt x="806768" y="722948"/>
                  </a:cubicBezTo>
                  <a:cubicBezTo>
                    <a:pt x="565785" y="609600"/>
                    <a:pt x="235268" y="721043"/>
                    <a:pt x="103823" y="959168"/>
                  </a:cubicBezTo>
                  <a:cubicBezTo>
                    <a:pt x="39053" y="1076325"/>
                    <a:pt x="30480" y="1203008"/>
                    <a:pt x="50483" y="1331595"/>
                  </a:cubicBezTo>
                  <a:cubicBezTo>
                    <a:pt x="62865" y="1405890"/>
                    <a:pt x="85725" y="1477327"/>
                    <a:pt x="136208" y="1537335"/>
                  </a:cubicBezTo>
                  <a:cubicBezTo>
                    <a:pt x="156210" y="1559243"/>
                    <a:pt x="176213" y="1580198"/>
                    <a:pt x="196215" y="1602105"/>
                  </a:cubicBezTo>
                  <a:cubicBezTo>
                    <a:pt x="208598" y="1613535"/>
                    <a:pt x="221933" y="1624012"/>
                    <a:pt x="234315" y="1635443"/>
                  </a:cubicBezTo>
                  <a:cubicBezTo>
                    <a:pt x="236220" y="1637348"/>
                    <a:pt x="238125" y="1639252"/>
                    <a:pt x="240030" y="1640205"/>
                  </a:cubicBezTo>
                  <a:cubicBezTo>
                    <a:pt x="249555" y="1646873"/>
                    <a:pt x="259080" y="1653540"/>
                    <a:pt x="268605" y="1661160"/>
                  </a:cubicBezTo>
                  <a:cubicBezTo>
                    <a:pt x="273368" y="1664970"/>
                    <a:pt x="278130" y="1668780"/>
                    <a:pt x="282893" y="1671637"/>
                  </a:cubicBezTo>
                  <a:cubicBezTo>
                    <a:pt x="427672" y="1744980"/>
                    <a:pt x="575310" y="1754505"/>
                    <a:pt x="727710" y="1697355"/>
                  </a:cubicBezTo>
                  <a:cubicBezTo>
                    <a:pt x="731520" y="1696402"/>
                    <a:pt x="735330" y="1695450"/>
                    <a:pt x="740093" y="1694498"/>
                  </a:cubicBezTo>
                  <a:cubicBezTo>
                    <a:pt x="743903" y="1692593"/>
                    <a:pt x="748665" y="1691640"/>
                    <a:pt x="752475" y="1689735"/>
                  </a:cubicBezTo>
                  <a:cubicBezTo>
                    <a:pt x="777240" y="1680210"/>
                    <a:pt x="802958" y="1669733"/>
                    <a:pt x="827722" y="1660208"/>
                  </a:cubicBezTo>
                  <a:cubicBezTo>
                    <a:pt x="881063" y="1640205"/>
                    <a:pt x="926783" y="1608773"/>
                    <a:pt x="959168" y="1562100"/>
                  </a:cubicBezTo>
                  <a:cubicBezTo>
                    <a:pt x="961072" y="1560195"/>
                    <a:pt x="962978" y="1557337"/>
                    <a:pt x="964883" y="1555433"/>
                  </a:cubicBezTo>
                  <a:cubicBezTo>
                    <a:pt x="980122" y="1541145"/>
                    <a:pt x="990600" y="1526858"/>
                    <a:pt x="1001078" y="1512570"/>
                  </a:cubicBezTo>
                  <a:cubicBezTo>
                    <a:pt x="1001078" y="1512570"/>
                    <a:pt x="1001078" y="1512570"/>
                    <a:pt x="1001078" y="1512570"/>
                  </a:cubicBezTo>
                  <a:close/>
                  <a:moveTo>
                    <a:pt x="318135" y="1463993"/>
                  </a:moveTo>
                  <a:lnTo>
                    <a:pt x="318135" y="1463993"/>
                  </a:lnTo>
                  <a:cubicBezTo>
                    <a:pt x="347663" y="1479233"/>
                    <a:pt x="377190" y="1494473"/>
                    <a:pt x="406718" y="1510665"/>
                  </a:cubicBezTo>
                  <a:cubicBezTo>
                    <a:pt x="434340" y="1519237"/>
                    <a:pt x="462915" y="1527810"/>
                    <a:pt x="490538" y="1537335"/>
                  </a:cubicBezTo>
                  <a:cubicBezTo>
                    <a:pt x="558165" y="1565910"/>
                    <a:pt x="623888" y="1563052"/>
                    <a:pt x="690563" y="1532573"/>
                  </a:cubicBezTo>
                  <a:cubicBezTo>
                    <a:pt x="733425" y="1513523"/>
                    <a:pt x="775335" y="1492568"/>
                    <a:pt x="802005" y="1452562"/>
                  </a:cubicBezTo>
                  <a:lnTo>
                    <a:pt x="802958" y="1452562"/>
                  </a:lnTo>
                  <a:cubicBezTo>
                    <a:pt x="848678" y="1414462"/>
                    <a:pt x="865822" y="1361123"/>
                    <a:pt x="877253" y="1306830"/>
                  </a:cubicBezTo>
                  <a:cubicBezTo>
                    <a:pt x="891540" y="1237298"/>
                    <a:pt x="902018" y="1167765"/>
                    <a:pt x="876300" y="1098233"/>
                  </a:cubicBezTo>
                  <a:cubicBezTo>
                    <a:pt x="873443" y="1087755"/>
                    <a:pt x="870585" y="1077277"/>
                    <a:pt x="865822" y="1062990"/>
                  </a:cubicBezTo>
                  <a:cubicBezTo>
                    <a:pt x="849630" y="1074420"/>
                    <a:pt x="837247" y="1082993"/>
                    <a:pt x="824865" y="1091565"/>
                  </a:cubicBezTo>
                  <a:cubicBezTo>
                    <a:pt x="805815" y="1103948"/>
                    <a:pt x="786765" y="1115377"/>
                    <a:pt x="768668" y="1128712"/>
                  </a:cubicBezTo>
                  <a:cubicBezTo>
                    <a:pt x="762000" y="1133475"/>
                    <a:pt x="755333" y="1142048"/>
                    <a:pt x="755333" y="1149668"/>
                  </a:cubicBezTo>
                  <a:cubicBezTo>
                    <a:pt x="754380" y="1175385"/>
                    <a:pt x="756285" y="1201102"/>
                    <a:pt x="757238" y="1227773"/>
                  </a:cubicBezTo>
                  <a:cubicBezTo>
                    <a:pt x="726758" y="1326833"/>
                    <a:pt x="648653" y="1379220"/>
                    <a:pt x="541972" y="1375410"/>
                  </a:cubicBezTo>
                  <a:cubicBezTo>
                    <a:pt x="494347" y="1373505"/>
                    <a:pt x="455295" y="1349693"/>
                    <a:pt x="415290" y="1328737"/>
                  </a:cubicBezTo>
                  <a:lnTo>
                    <a:pt x="415290" y="1331595"/>
                  </a:lnTo>
                  <a:lnTo>
                    <a:pt x="415290" y="1329690"/>
                  </a:lnTo>
                  <a:cubicBezTo>
                    <a:pt x="408622" y="1322070"/>
                    <a:pt x="401003" y="1314450"/>
                    <a:pt x="394335" y="1306830"/>
                  </a:cubicBezTo>
                  <a:cubicBezTo>
                    <a:pt x="362903" y="1259205"/>
                    <a:pt x="343853" y="1209675"/>
                    <a:pt x="363855" y="1152525"/>
                  </a:cubicBezTo>
                  <a:cubicBezTo>
                    <a:pt x="365760" y="1144905"/>
                    <a:pt x="367665" y="1138237"/>
                    <a:pt x="369570" y="1130618"/>
                  </a:cubicBezTo>
                  <a:cubicBezTo>
                    <a:pt x="387668" y="1086802"/>
                    <a:pt x="411480" y="1045845"/>
                    <a:pt x="458153" y="1025843"/>
                  </a:cubicBezTo>
                  <a:cubicBezTo>
                    <a:pt x="522922" y="998220"/>
                    <a:pt x="589597" y="998220"/>
                    <a:pt x="655320" y="1024890"/>
                  </a:cubicBezTo>
                  <a:cubicBezTo>
                    <a:pt x="665797" y="1028700"/>
                    <a:pt x="681038" y="1038225"/>
                    <a:pt x="685800" y="1034415"/>
                  </a:cubicBezTo>
                  <a:cubicBezTo>
                    <a:pt x="721995" y="1011555"/>
                    <a:pt x="755333" y="985837"/>
                    <a:pt x="790575" y="961073"/>
                  </a:cubicBezTo>
                  <a:cubicBezTo>
                    <a:pt x="801053" y="956310"/>
                    <a:pt x="811530" y="952500"/>
                    <a:pt x="822960" y="947737"/>
                  </a:cubicBezTo>
                  <a:cubicBezTo>
                    <a:pt x="795338" y="899160"/>
                    <a:pt x="743903" y="864870"/>
                    <a:pt x="678180" y="845820"/>
                  </a:cubicBezTo>
                  <a:cubicBezTo>
                    <a:pt x="543878" y="804862"/>
                    <a:pt x="414338" y="862012"/>
                    <a:pt x="303847" y="975360"/>
                  </a:cubicBezTo>
                  <a:lnTo>
                    <a:pt x="302895" y="976312"/>
                  </a:lnTo>
                  <a:cubicBezTo>
                    <a:pt x="285750" y="997268"/>
                    <a:pt x="269558" y="1018223"/>
                    <a:pt x="252413" y="1038225"/>
                  </a:cubicBezTo>
                  <a:cubicBezTo>
                    <a:pt x="249555" y="1042035"/>
                    <a:pt x="244793" y="1044893"/>
                    <a:pt x="242888" y="1049655"/>
                  </a:cubicBezTo>
                  <a:cubicBezTo>
                    <a:pt x="196215" y="1152525"/>
                    <a:pt x="188595" y="1256348"/>
                    <a:pt x="234315" y="1362075"/>
                  </a:cubicBezTo>
                  <a:cubicBezTo>
                    <a:pt x="249555" y="1399223"/>
                    <a:pt x="265748" y="1435418"/>
                    <a:pt x="304800" y="1455420"/>
                  </a:cubicBezTo>
                  <a:lnTo>
                    <a:pt x="304800" y="1455420"/>
                  </a:lnTo>
                  <a:cubicBezTo>
                    <a:pt x="309563" y="1456373"/>
                    <a:pt x="313372" y="1460183"/>
                    <a:pt x="318135" y="1463993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6" name="Google Shape;2466;p22"/>
            <p:cNvSpPr/>
            <p:nvPr/>
          </p:nvSpPr>
          <p:spPr>
            <a:xfrm>
              <a:off x="4766905" y="3208410"/>
              <a:ext cx="2017799" cy="1360580"/>
            </a:xfrm>
            <a:custGeom>
              <a:avLst/>
              <a:gdLst/>
              <a:ahLst/>
              <a:cxnLst/>
              <a:rect l="l" t="t" r="r" b="b"/>
              <a:pathLst>
                <a:path w="2017799" h="1360580" extrusionOk="0">
                  <a:moveTo>
                    <a:pt x="1854875" y="146294"/>
                  </a:moveTo>
                  <a:cubicBezTo>
                    <a:pt x="1812013" y="174869"/>
                    <a:pt x="1769150" y="202491"/>
                    <a:pt x="1726288" y="231066"/>
                  </a:cubicBezTo>
                  <a:cubicBezTo>
                    <a:pt x="1631038" y="293931"/>
                    <a:pt x="1534835" y="356796"/>
                    <a:pt x="1439585" y="421566"/>
                  </a:cubicBezTo>
                  <a:cubicBezTo>
                    <a:pt x="1227177" y="564441"/>
                    <a:pt x="1015722" y="708269"/>
                    <a:pt x="803315" y="850191"/>
                  </a:cubicBezTo>
                  <a:cubicBezTo>
                    <a:pt x="638532" y="960681"/>
                    <a:pt x="472797" y="1071171"/>
                    <a:pt x="308015" y="1181661"/>
                  </a:cubicBezTo>
                  <a:cubicBezTo>
                    <a:pt x="224195" y="1237858"/>
                    <a:pt x="141327" y="1294056"/>
                    <a:pt x="58460" y="1351206"/>
                  </a:cubicBezTo>
                  <a:cubicBezTo>
                    <a:pt x="37505" y="1365494"/>
                    <a:pt x="20360" y="1363589"/>
                    <a:pt x="7025" y="1344539"/>
                  </a:cubicBezTo>
                  <a:cubicBezTo>
                    <a:pt x="-6310" y="1326441"/>
                    <a:pt x="357" y="1307391"/>
                    <a:pt x="18455" y="1295008"/>
                  </a:cubicBezTo>
                  <a:cubicBezTo>
                    <a:pt x="159425" y="1202616"/>
                    <a:pt x="300395" y="1111176"/>
                    <a:pt x="441365" y="1018783"/>
                  </a:cubicBezTo>
                  <a:cubicBezTo>
                    <a:pt x="495657" y="983541"/>
                    <a:pt x="548997" y="946394"/>
                    <a:pt x="602338" y="910199"/>
                  </a:cubicBezTo>
                  <a:cubicBezTo>
                    <a:pt x="609957" y="905436"/>
                    <a:pt x="618530" y="900674"/>
                    <a:pt x="626150" y="895911"/>
                  </a:cubicBezTo>
                  <a:cubicBezTo>
                    <a:pt x="643295" y="884481"/>
                    <a:pt x="660440" y="873051"/>
                    <a:pt x="677585" y="860669"/>
                  </a:cubicBezTo>
                  <a:cubicBezTo>
                    <a:pt x="729972" y="827331"/>
                    <a:pt x="782360" y="794946"/>
                    <a:pt x="833795" y="760656"/>
                  </a:cubicBezTo>
                  <a:cubicBezTo>
                    <a:pt x="974765" y="668264"/>
                    <a:pt x="1114782" y="574919"/>
                    <a:pt x="1254800" y="482526"/>
                  </a:cubicBezTo>
                  <a:cubicBezTo>
                    <a:pt x="1495782" y="324411"/>
                    <a:pt x="1735813" y="165344"/>
                    <a:pt x="1976795" y="8181"/>
                  </a:cubicBezTo>
                  <a:cubicBezTo>
                    <a:pt x="1986320" y="1514"/>
                    <a:pt x="2010132" y="-2296"/>
                    <a:pt x="2012038" y="1514"/>
                  </a:cubicBezTo>
                  <a:cubicBezTo>
                    <a:pt x="2022515" y="17706"/>
                    <a:pt x="2018705" y="33898"/>
                    <a:pt x="2000607" y="46281"/>
                  </a:cubicBezTo>
                  <a:cubicBezTo>
                    <a:pt x="1988225" y="53901"/>
                    <a:pt x="1976795" y="62473"/>
                    <a:pt x="1965365" y="71046"/>
                  </a:cubicBezTo>
                  <a:cubicBezTo>
                    <a:pt x="1953935" y="79619"/>
                    <a:pt x="1942505" y="87239"/>
                    <a:pt x="1932027" y="95811"/>
                  </a:cubicBezTo>
                  <a:cubicBezTo>
                    <a:pt x="1926313" y="99621"/>
                    <a:pt x="1920598" y="102479"/>
                    <a:pt x="1914882" y="106289"/>
                  </a:cubicBezTo>
                  <a:cubicBezTo>
                    <a:pt x="1906310" y="111051"/>
                    <a:pt x="1898690" y="115814"/>
                    <a:pt x="1890117" y="120576"/>
                  </a:cubicBezTo>
                  <a:cubicBezTo>
                    <a:pt x="1890117" y="120576"/>
                    <a:pt x="1890117" y="120576"/>
                    <a:pt x="1890117" y="120576"/>
                  </a:cubicBezTo>
                  <a:cubicBezTo>
                    <a:pt x="1878688" y="128196"/>
                    <a:pt x="1867257" y="136769"/>
                    <a:pt x="1856780" y="144389"/>
                  </a:cubicBezTo>
                  <a:lnTo>
                    <a:pt x="1854875" y="144389"/>
                  </a:lnTo>
                  <a:lnTo>
                    <a:pt x="1854875" y="146294"/>
                  </a:lnTo>
                  <a:close/>
                </a:path>
              </a:pathLst>
            </a:custGeom>
            <a:solidFill>
              <a:srgbClr val="5F4D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7" name="Google Shape;2467;p22"/>
            <p:cNvSpPr/>
            <p:nvPr/>
          </p:nvSpPr>
          <p:spPr>
            <a:xfrm>
              <a:off x="6520815" y="2947034"/>
              <a:ext cx="230504" cy="322897"/>
            </a:xfrm>
            <a:custGeom>
              <a:avLst/>
              <a:gdLst/>
              <a:ahLst/>
              <a:cxnLst/>
              <a:rect l="l" t="t" r="r" b="b"/>
              <a:pathLst>
                <a:path w="230504" h="322897" extrusionOk="0">
                  <a:moveTo>
                    <a:pt x="52388" y="274320"/>
                  </a:moveTo>
                  <a:cubicBezTo>
                    <a:pt x="52388" y="277178"/>
                    <a:pt x="51435" y="279083"/>
                    <a:pt x="51435" y="281940"/>
                  </a:cubicBezTo>
                  <a:cubicBezTo>
                    <a:pt x="46672" y="286703"/>
                    <a:pt x="41910" y="292418"/>
                    <a:pt x="33338" y="301943"/>
                  </a:cubicBezTo>
                  <a:cubicBezTo>
                    <a:pt x="33338" y="264795"/>
                    <a:pt x="33338" y="233363"/>
                    <a:pt x="33338" y="201930"/>
                  </a:cubicBezTo>
                  <a:cubicBezTo>
                    <a:pt x="31432" y="180023"/>
                    <a:pt x="45720" y="151448"/>
                    <a:pt x="0" y="144780"/>
                  </a:cubicBezTo>
                  <a:cubicBezTo>
                    <a:pt x="79057" y="93345"/>
                    <a:pt x="150495" y="46673"/>
                    <a:pt x="222885" y="0"/>
                  </a:cubicBezTo>
                  <a:cubicBezTo>
                    <a:pt x="225742" y="953"/>
                    <a:pt x="227647" y="2858"/>
                    <a:pt x="230505" y="3810"/>
                  </a:cubicBezTo>
                  <a:cubicBezTo>
                    <a:pt x="222885" y="40005"/>
                    <a:pt x="215265" y="76200"/>
                    <a:pt x="206692" y="111443"/>
                  </a:cubicBezTo>
                  <a:cubicBezTo>
                    <a:pt x="192405" y="163830"/>
                    <a:pt x="180975" y="218123"/>
                    <a:pt x="160020" y="268605"/>
                  </a:cubicBezTo>
                  <a:cubicBezTo>
                    <a:pt x="150495" y="290513"/>
                    <a:pt x="120015" y="302895"/>
                    <a:pt x="95250" y="322898"/>
                  </a:cubicBezTo>
                  <a:cubicBezTo>
                    <a:pt x="98107" y="266700"/>
                    <a:pt x="101917" y="217170"/>
                    <a:pt x="103822" y="166688"/>
                  </a:cubicBezTo>
                  <a:cubicBezTo>
                    <a:pt x="103822" y="159068"/>
                    <a:pt x="98107" y="143828"/>
                    <a:pt x="95250" y="144780"/>
                  </a:cubicBezTo>
                  <a:cubicBezTo>
                    <a:pt x="84772" y="145733"/>
                    <a:pt x="74295" y="150495"/>
                    <a:pt x="63817" y="154305"/>
                  </a:cubicBezTo>
                  <a:cubicBezTo>
                    <a:pt x="61913" y="178118"/>
                    <a:pt x="60007" y="201930"/>
                    <a:pt x="58103" y="226695"/>
                  </a:cubicBezTo>
                  <a:cubicBezTo>
                    <a:pt x="58103" y="231458"/>
                    <a:pt x="58103" y="235268"/>
                    <a:pt x="58103" y="240030"/>
                  </a:cubicBezTo>
                  <a:cubicBezTo>
                    <a:pt x="54292" y="250508"/>
                    <a:pt x="53340" y="261938"/>
                    <a:pt x="52388" y="274320"/>
                  </a:cubicBez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8" name="Google Shape;2468;p22"/>
            <p:cNvSpPr/>
            <p:nvPr/>
          </p:nvSpPr>
          <p:spPr>
            <a:xfrm>
              <a:off x="6267450" y="3185159"/>
              <a:ext cx="240030" cy="308610"/>
            </a:xfrm>
            <a:custGeom>
              <a:avLst/>
              <a:gdLst/>
              <a:ahLst/>
              <a:cxnLst/>
              <a:rect l="l" t="t" r="r" b="b"/>
              <a:pathLst>
                <a:path w="240030" h="308610" extrusionOk="0">
                  <a:moveTo>
                    <a:pt x="22860" y="72390"/>
                  </a:moveTo>
                  <a:cubicBezTo>
                    <a:pt x="24765" y="72390"/>
                    <a:pt x="26670" y="72390"/>
                    <a:pt x="28575" y="72390"/>
                  </a:cubicBezTo>
                  <a:lnTo>
                    <a:pt x="28575" y="72390"/>
                  </a:lnTo>
                  <a:cubicBezTo>
                    <a:pt x="33338" y="124778"/>
                    <a:pt x="38100" y="178118"/>
                    <a:pt x="42863" y="233363"/>
                  </a:cubicBezTo>
                  <a:cubicBezTo>
                    <a:pt x="56197" y="232410"/>
                    <a:pt x="66675" y="232410"/>
                    <a:pt x="79057" y="231458"/>
                  </a:cubicBezTo>
                  <a:cubicBezTo>
                    <a:pt x="79057" y="210503"/>
                    <a:pt x="79057" y="193358"/>
                    <a:pt x="79057" y="177165"/>
                  </a:cubicBezTo>
                  <a:cubicBezTo>
                    <a:pt x="87630" y="175260"/>
                    <a:pt x="95250" y="173355"/>
                    <a:pt x="103822" y="171450"/>
                  </a:cubicBezTo>
                  <a:cubicBezTo>
                    <a:pt x="107632" y="184785"/>
                    <a:pt x="94297" y="206693"/>
                    <a:pt x="122872" y="207645"/>
                  </a:cubicBezTo>
                  <a:cubicBezTo>
                    <a:pt x="151447" y="208598"/>
                    <a:pt x="142875" y="186690"/>
                    <a:pt x="142875" y="172403"/>
                  </a:cubicBezTo>
                  <a:cubicBezTo>
                    <a:pt x="143828" y="124778"/>
                    <a:pt x="142875" y="78105"/>
                    <a:pt x="141922" y="30480"/>
                  </a:cubicBezTo>
                  <a:cubicBezTo>
                    <a:pt x="145732" y="27623"/>
                    <a:pt x="151447" y="24765"/>
                    <a:pt x="153353" y="20955"/>
                  </a:cubicBezTo>
                  <a:cubicBezTo>
                    <a:pt x="156210" y="14288"/>
                    <a:pt x="157163" y="7620"/>
                    <a:pt x="159068" y="0"/>
                  </a:cubicBezTo>
                  <a:cubicBezTo>
                    <a:pt x="159068" y="14288"/>
                    <a:pt x="159068" y="28575"/>
                    <a:pt x="159068" y="42863"/>
                  </a:cubicBezTo>
                  <a:cubicBezTo>
                    <a:pt x="159068" y="80963"/>
                    <a:pt x="158115" y="120015"/>
                    <a:pt x="160020" y="158115"/>
                  </a:cubicBezTo>
                  <a:cubicBezTo>
                    <a:pt x="160020" y="164783"/>
                    <a:pt x="172403" y="173355"/>
                    <a:pt x="180022" y="177165"/>
                  </a:cubicBezTo>
                  <a:cubicBezTo>
                    <a:pt x="181928" y="178118"/>
                    <a:pt x="196215" y="167640"/>
                    <a:pt x="196215" y="162878"/>
                  </a:cubicBezTo>
                  <a:cubicBezTo>
                    <a:pt x="196215" y="108585"/>
                    <a:pt x="194310" y="54293"/>
                    <a:pt x="192405" y="0"/>
                  </a:cubicBezTo>
                  <a:cubicBezTo>
                    <a:pt x="196215" y="9525"/>
                    <a:pt x="201930" y="19050"/>
                    <a:pt x="201930" y="28575"/>
                  </a:cubicBezTo>
                  <a:cubicBezTo>
                    <a:pt x="202882" y="54293"/>
                    <a:pt x="201930" y="80010"/>
                    <a:pt x="201930" y="108585"/>
                  </a:cubicBezTo>
                  <a:cubicBezTo>
                    <a:pt x="225743" y="103823"/>
                    <a:pt x="235268" y="95250"/>
                    <a:pt x="235268" y="73343"/>
                  </a:cubicBezTo>
                  <a:cubicBezTo>
                    <a:pt x="234315" y="49530"/>
                    <a:pt x="238125" y="25718"/>
                    <a:pt x="240030" y="1905"/>
                  </a:cubicBezTo>
                  <a:cubicBezTo>
                    <a:pt x="240030" y="48578"/>
                    <a:pt x="239078" y="95250"/>
                    <a:pt x="239078" y="141923"/>
                  </a:cubicBezTo>
                  <a:cubicBezTo>
                    <a:pt x="239078" y="147638"/>
                    <a:pt x="237172" y="155258"/>
                    <a:pt x="233363" y="158115"/>
                  </a:cubicBezTo>
                  <a:cubicBezTo>
                    <a:pt x="160972" y="206693"/>
                    <a:pt x="88582" y="254318"/>
                    <a:pt x="6668" y="308610"/>
                  </a:cubicBezTo>
                  <a:cubicBezTo>
                    <a:pt x="4763" y="257175"/>
                    <a:pt x="1905" y="214313"/>
                    <a:pt x="0" y="171450"/>
                  </a:cubicBezTo>
                  <a:cubicBezTo>
                    <a:pt x="0" y="144780"/>
                    <a:pt x="953" y="119063"/>
                    <a:pt x="953" y="92393"/>
                  </a:cubicBezTo>
                  <a:cubicBezTo>
                    <a:pt x="953" y="92393"/>
                    <a:pt x="953" y="92393"/>
                    <a:pt x="953" y="92393"/>
                  </a:cubicBezTo>
                  <a:cubicBezTo>
                    <a:pt x="9525" y="84773"/>
                    <a:pt x="16193" y="79058"/>
                    <a:pt x="22860" y="7239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9" name="Google Shape;2469;p22"/>
            <p:cNvSpPr/>
            <p:nvPr/>
          </p:nvSpPr>
          <p:spPr>
            <a:xfrm>
              <a:off x="6311265" y="3098482"/>
              <a:ext cx="203834" cy="263842"/>
            </a:xfrm>
            <a:custGeom>
              <a:avLst/>
              <a:gdLst/>
              <a:ahLst/>
              <a:cxnLst/>
              <a:rect l="l" t="t" r="r" b="b"/>
              <a:pathLst>
                <a:path w="203834" h="263842" extrusionOk="0">
                  <a:moveTo>
                    <a:pt x="115253" y="86677"/>
                  </a:moveTo>
                  <a:cubicBezTo>
                    <a:pt x="113347" y="93345"/>
                    <a:pt x="112395" y="100965"/>
                    <a:pt x="109538" y="107633"/>
                  </a:cubicBezTo>
                  <a:cubicBezTo>
                    <a:pt x="107632" y="111442"/>
                    <a:pt x="101917" y="114300"/>
                    <a:pt x="98107" y="117158"/>
                  </a:cubicBezTo>
                  <a:cubicBezTo>
                    <a:pt x="84772" y="117158"/>
                    <a:pt x="70485" y="117158"/>
                    <a:pt x="59055" y="117158"/>
                  </a:cubicBezTo>
                  <a:cubicBezTo>
                    <a:pt x="59055" y="166688"/>
                    <a:pt x="59055" y="212408"/>
                    <a:pt x="59055" y="258127"/>
                  </a:cubicBezTo>
                  <a:cubicBezTo>
                    <a:pt x="50482" y="260033"/>
                    <a:pt x="42863" y="261938"/>
                    <a:pt x="34290" y="263842"/>
                  </a:cubicBezTo>
                  <a:cubicBezTo>
                    <a:pt x="32385" y="243840"/>
                    <a:pt x="27622" y="223838"/>
                    <a:pt x="28575" y="203835"/>
                  </a:cubicBezTo>
                  <a:cubicBezTo>
                    <a:pt x="29528" y="181927"/>
                    <a:pt x="24765" y="164783"/>
                    <a:pt x="3810" y="154305"/>
                  </a:cubicBezTo>
                  <a:cubicBezTo>
                    <a:pt x="2857" y="152400"/>
                    <a:pt x="953" y="151447"/>
                    <a:pt x="0" y="149542"/>
                  </a:cubicBezTo>
                  <a:cubicBezTo>
                    <a:pt x="64770" y="100013"/>
                    <a:pt x="130492" y="50483"/>
                    <a:pt x="195263" y="0"/>
                  </a:cubicBezTo>
                  <a:cubicBezTo>
                    <a:pt x="198120" y="1905"/>
                    <a:pt x="200978" y="3810"/>
                    <a:pt x="203835" y="5715"/>
                  </a:cubicBezTo>
                  <a:cubicBezTo>
                    <a:pt x="201930" y="33338"/>
                    <a:pt x="199072" y="60960"/>
                    <a:pt x="197167" y="87630"/>
                  </a:cubicBezTo>
                  <a:cubicBezTo>
                    <a:pt x="195263" y="111442"/>
                    <a:pt x="191453" y="135255"/>
                    <a:pt x="192405" y="159067"/>
                  </a:cubicBezTo>
                  <a:cubicBezTo>
                    <a:pt x="193357" y="180975"/>
                    <a:pt x="182880" y="190500"/>
                    <a:pt x="159067" y="194310"/>
                  </a:cubicBezTo>
                  <a:cubicBezTo>
                    <a:pt x="159067" y="166688"/>
                    <a:pt x="160020" y="140970"/>
                    <a:pt x="159067" y="114300"/>
                  </a:cubicBezTo>
                  <a:cubicBezTo>
                    <a:pt x="158115" y="104775"/>
                    <a:pt x="152400" y="95250"/>
                    <a:pt x="149542" y="85725"/>
                  </a:cubicBezTo>
                  <a:cubicBezTo>
                    <a:pt x="138113" y="85725"/>
                    <a:pt x="126682" y="85725"/>
                    <a:pt x="115253" y="86677"/>
                  </a:cubicBez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0" name="Google Shape;2470;p22"/>
            <p:cNvSpPr/>
            <p:nvPr/>
          </p:nvSpPr>
          <p:spPr>
            <a:xfrm>
              <a:off x="6546532" y="3148964"/>
              <a:ext cx="25717" cy="160019"/>
            </a:xfrm>
            <a:custGeom>
              <a:avLst/>
              <a:gdLst/>
              <a:ahLst/>
              <a:cxnLst/>
              <a:rect l="l" t="t" r="r" b="b"/>
              <a:pathLst>
                <a:path w="25717" h="160019" extrusionOk="0">
                  <a:moveTo>
                    <a:pt x="7620" y="0"/>
                  </a:moveTo>
                  <a:cubicBezTo>
                    <a:pt x="7620" y="31432"/>
                    <a:pt x="7620" y="61913"/>
                    <a:pt x="7620" y="100013"/>
                  </a:cubicBezTo>
                  <a:cubicBezTo>
                    <a:pt x="16193" y="90488"/>
                    <a:pt x="20955" y="84772"/>
                    <a:pt x="25718" y="80010"/>
                  </a:cubicBezTo>
                  <a:cubicBezTo>
                    <a:pt x="24765" y="98107"/>
                    <a:pt x="25718" y="116205"/>
                    <a:pt x="23813" y="134302"/>
                  </a:cubicBezTo>
                  <a:cubicBezTo>
                    <a:pt x="22860" y="142875"/>
                    <a:pt x="17145" y="151447"/>
                    <a:pt x="13335" y="160020"/>
                  </a:cubicBezTo>
                  <a:cubicBezTo>
                    <a:pt x="8573" y="159067"/>
                    <a:pt x="3810" y="158115"/>
                    <a:pt x="0" y="157163"/>
                  </a:cubicBezTo>
                  <a:cubicBezTo>
                    <a:pt x="1905" y="103822"/>
                    <a:pt x="4763" y="51435"/>
                    <a:pt x="7620" y="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1" name="Google Shape;2471;p22"/>
            <p:cNvSpPr/>
            <p:nvPr/>
          </p:nvSpPr>
          <p:spPr>
            <a:xfrm>
              <a:off x="5393055" y="4070581"/>
              <a:ext cx="51434" cy="35646"/>
            </a:xfrm>
            <a:custGeom>
              <a:avLst/>
              <a:gdLst/>
              <a:ahLst/>
              <a:cxnLst/>
              <a:rect l="l" t="t" r="r" b="b"/>
              <a:pathLst>
                <a:path w="51434" h="35646" extrusionOk="0">
                  <a:moveTo>
                    <a:pt x="51435" y="403"/>
                  </a:moveTo>
                  <a:cubicBezTo>
                    <a:pt x="34290" y="11834"/>
                    <a:pt x="17145" y="23263"/>
                    <a:pt x="0" y="35646"/>
                  </a:cubicBezTo>
                  <a:cubicBezTo>
                    <a:pt x="8572" y="9928"/>
                    <a:pt x="24765" y="-2454"/>
                    <a:pt x="51435" y="403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2" name="Google Shape;2472;p22"/>
            <p:cNvSpPr/>
            <p:nvPr/>
          </p:nvSpPr>
          <p:spPr>
            <a:xfrm>
              <a:off x="6699884" y="3281362"/>
              <a:ext cx="52387" cy="24765"/>
            </a:xfrm>
            <a:custGeom>
              <a:avLst/>
              <a:gdLst/>
              <a:ahLst/>
              <a:cxnLst/>
              <a:rect l="l" t="t" r="r" b="b"/>
              <a:pathLst>
                <a:path w="52387" h="24765" extrusionOk="0">
                  <a:moveTo>
                    <a:pt x="0" y="24765"/>
                  </a:moveTo>
                  <a:cubicBezTo>
                    <a:pt x="11430" y="16192"/>
                    <a:pt x="22860" y="8572"/>
                    <a:pt x="33338" y="0"/>
                  </a:cubicBezTo>
                  <a:cubicBezTo>
                    <a:pt x="40005" y="4763"/>
                    <a:pt x="46672" y="8572"/>
                    <a:pt x="52388" y="13335"/>
                  </a:cubicBezTo>
                  <a:cubicBezTo>
                    <a:pt x="36195" y="17145"/>
                    <a:pt x="18097" y="20955"/>
                    <a:pt x="0" y="24765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3" name="Google Shape;2473;p22"/>
            <p:cNvSpPr/>
            <p:nvPr/>
          </p:nvSpPr>
          <p:spPr>
            <a:xfrm>
              <a:off x="6258877" y="3275646"/>
              <a:ext cx="11429" cy="79057"/>
            </a:xfrm>
            <a:custGeom>
              <a:avLst/>
              <a:gdLst/>
              <a:ahLst/>
              <a:cxnLst/>
              <a:rect l="l" t="t" r="r" b="b"/>
              <a:pathLst>
                <a:path w="11429" h="79057" extrusionOk="0">
                  <a:moveTo>
                    <a:pt x="11430" y="0"/>
                  </a:moveTo>
                  <a:cubicBezTo>
                    <a:pt x="11430" y="26670"/>
                    <a:pt x="10478" y="52388"/>
                    <a:pt x="10478" y="79058"/>
                  </a:cubicBezTo>
                  <a:cubicBezTo>
                    <a:pt x="6667" y="60008"/>
                    <a:pt x="1905" y="40005"/>
                    <a:pt x="0" y="20955"/>
                  </a:cubicBezTo>
                  <a:cubicBezTo>
                    <a:pt x="0" y="14288"/>
                    <a:pt x="7620" y="7620"/>
                    <a:pt x="11430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4" name="Google Shape;2474;p22"/>
            <p:cNvSpPr/>
            <p:nvPr/>
          </p:nvSpPr>
          <p:spPr>
            <a:xfrm>
              <a:off x="6577012" y="3099434"/>
              <a:ext cx="5715" cy="72390"/>
            </a:xfrm>
            <a:custGeom>
              <a:avLst/>
              <a:gdLst/>
              <a:ahLst/>
              <a:cxnLst/>
              <a:rect l="l" t="t" r="r" b="b"/>
              <a:pathLst>
                <a:path w="5715" h="72390" extrusionOk="0">
                  <a:moveTo>
                    <a:pt x="0" y="72390"/>
                  </a:moveTo>
                  <a:cubicBezTo>
                    <a:pt x="1905" y="48578"/>
                    <a:pt x="3810" y="24765"/>
                    <a:pt x="5715" y="0"/>
                  </a:cubicBezTo>
                  <a:cubicBezTo>
                    <a:pt x="3810" y="24765"/>
                    <a:pt x="1905" y="48578"/>
                    <a:pt x="0" y="7239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5" name="Google Shape;2475;p22"/>
            <p:cNvSpPr/>
            <p:nvPr/>
          </p:nvSpPr>
          <p:spPr>
            <a:xfrm>
              <a:off x="5355907" y="4082414"/>
              <a:ext cx="25765" cy="17197"/>
            </a:xfrm>
            <a:custGeom>
              <a:avLst/>
              <a:gdLst/>
              <a:ahLst/>
              <a:cxnLst/>
              <a:rect l="l" t="t" r="r" b="b"/>
              <a:pathLst>
                <a:path w="25765" h="17197" extrusionOk="0">
                  <a:moveTo>
                    <a:pt x="0" y="17145"/>
                  </a:moveTo>
                  <a:cubicBezTo>
                    <a:pt x="8573" y="11430"/>
                    <a:pt x="17145" y="5715"/>
                    <a:pt x="25718" y="0"/>
                  </a:cubicBezTo>
                  <a:cubicBezTo>
                    <a:pt x="26670" y="19050"/>
                    <a:pt x="13335" y="17145"/>
                    <a:pt x="0" y="17145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6" name="Google Shape;2476;p22"/>
            <p:cNvSpPr/>
            <p:nvPr/>
          </p:nvSpPr>
          <p:spPr>
            <a:xfrm>
              <a:off x="6271259" y="3257549"/>
              <a:ext cx="19050" cy="18097"/>
            </a:xfrm>
            <a:custGeom>
              <a:avLst/>
              <a:gdLst/>
              <a:ahLst/>
              <a:cxnLst/>
              <a:rect l="l" t="t" r="r" b="b"/>
              <a:pathLst>
                <a:path w="19050" h="18097" extrusionOk="0">
                  <a:moveTo>
                    <a:pt x="19050" y="0"/>
                  </a:moveTo>
                  <a:cubicBezTo>
                    <a:pt x="12383" y="5715"/>
                    <a:pt x="6668" y="12383"/>
                    <a:pt x="0" y="18097"/>
                  </a:cubicBezTo>
                  <a:cubicBezTo>
                    <a:pt x="5715" y="12383"/>
                    <a:pt x="12383" y="6667"/>
                    <a:pt x="19050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7" name="Google Shape;2477;p22"/>
            <p:cNvSpPr/>
            <p:nvPr/>
          </p:nvSpPr>
          <p:spPr>
            <a:xfrm>
              <a:off x="6573202" y="3186112"/>
              <a:ext cx="3809" cy="35242"/>
            </a:xfrm>
            <a:custGeom>
              <a:avLst/>
              <a:gdLst/>
              <a:ahLst/>
              <a:cxnLst/>
              <a:rect l="l" t="t" r="r" b="b"/>
              <a:pathLst>
                <a:path w="3809" h="35242" extrusionOk="0">
                  <a:moveTo>
                    <a:pt x="0" y="35242"/>
                  </a:moveTo>
                  <a:cubicBezTo>
                    <a:pt x="953" y="22860"/>
                    <a:pt x="1905" y="11430"/>
                    <a:pt x="3810" y="0"/>
                  </a:cubicBezTo>
                  <a:cubicBezTo>
                    <a:pt x="1905" y="11430"/>
                    <a:pt x="953" y="22860"/>
                    <a:pt x="0" y="35242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8" name="Google Shape;2478;p22"/>
            <p:cNvSpPr/>
            <p:nvPr/>
          </p:nvSpPr>
          <p:spPr>
            <a:xfrm>
              <a:off x="6296025" y="3247071"/>
              <a:ext cx="19050" cy="10477"/>
            </a:xfrm>
            <a:custGeom>
              <a:avLst/>
              <a:gdLst/>
              <a:ahLst/>
              <a:cxnLst/>
              <a:rect l="l" t="t" r="r" b="b"/>
              <a:pathLst>
                <a:path w="19050" h="10477" extrusionOk="0">
                  <a:moveTo>
                    <a:pt x="0" y="10478"/>
                  </a:moveTo>
                  <a:cubicBezTo>
                    <a:pt x="4763" y="6668"/>
                    <a:pt x="10478" y="3810"/>
                    <a:pt x="15240" y="0"/>
                  </a:cubicBezTo>
                  <a:cubicBezTo>
                    <a:pt x="16193" y="1905"/>
                    <a:pt x="18097" y="2858"/>
                    <a:pt x="19050" y="4763"/>
                  </a:cubicBezTo>
                  <a:cubicBezTo>
                    <a:pt x="12382" y="6668"/>
                    <a:pt x="6668" y="8573"/>
                    <a:pt x="0" y="10478"/>
                  </a:cubicBezTo>
                  <a:lnTo>
                    <a:pt x="0" y="10478"/>
                  </a:ln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9" name="Google Shape;2479;p22"/>
            <p:cNvSpPr/>
            <p:nvPr/>
          </p:nvSpPr>
          <p:spPr>
            <a:xfrm>
              <a:off x="6445567" y="3322319"/>
              <a:ext cx="550544" cy="345757"/>
            </a:xfrm>
            <a:custGeom>
              <a:avLst/>
              <a:gdLst/>
              <a:ahLst/>
              <a:cxnLst/>
              <a:rect l="l" t="t" r="r" b="b"/>
              <a:pathLst>
                <a:path w="550544" h="345757" extrusionOk="0">
                  <a:moveTo>
                    <a:pt x="151447" y="160972"/>
                  </a:moveTo>
                  <a:cubicBezTo>
                    <a:pt x="180022" y="164783"/>
                    <a:pt x="208597" y="168592"/>
                    <a:pt x="238125" y="171450"/>
                  </a:cubicBezTo>
                  <a:cubicBezTo>
                    <a:pt x="239077" y="167640"/>
                    <a:pt x="240030" y="162877"/>
                    <a:pt x="240030" y="159067"/>
                  </a:cubicBezTo>
                  <a:cubicBezTo>
                    <a:pt x="226695" y="155258"/>
                    <a:pt x="214313" y="151447"/>
                    <a:pt x="200977" y="147638"/>
                  </a:cubicBezTo>
                  <a:cubicBezTo>
                    <a:pt x="196215" y="143827"/>
                    <a:pt x="190500" y="140970"/>
                    <a:pt x="185738" y="137160"/>
                  </a:cubicBezTo>
                  <a:cubicBezTo>
                    <a:pt x="203835" y="107633"/>
                    <a:pt x="232410" y="121920"/>
                    <a:pt x="256222" y="117158"/>
                  </a:cubicBezTo>
                  <a:cubicBezTo>
                    <a:pt x="278130" y="119063"/>
                    <a:pt x="300038" y="122872"/>
                    <a:pt x="320992" y="122872"/>
                  </a:cubicBezTo>
                  <a:cubicBezTo>
                    <a:pt x="330517" y="122872"/>
                    <a:pt x="347663" y="121920"/>
                    <a:pt x="331470" y="104775"/>
                  </a:cubicBezTo>
                  <a:cubicBezTo>
                    <a:pt x="320992" y="103822"/>
                    <a:pt x="309563" y="101917"/>
                    <a:pt x="299085" y="100965"/>
                  </a:cubicBezTo>
                  <a:cubicBezTo>
                    <a:pt x="297180" y="100965"/>
                    <a:pt x="295275" y="100965"/>
                    <a:pt x="292417" y="100013"/>
                  </a:cubicBezTo>
                  <a:cubicBezTo>
                    <a:pt x="280988" y="96202"/>
                    <a:pt x="270510" y="92392"/>
                    <a:pt x="260032" y="88583"/>
                  </a:cubicBezTo>
                  <a:cubicBezTo>
                    <a:pt x="268605" y="63817"/>
                    <a:pt x="284797" y="51435"/>
                    <a:pt x="312420" y="54292"/>
                  </a:cubicBezTo>
                  <a:cubicBezTo>
                    <a:pt x="353377" y="57150"/>
                    <a:pt x="395288" y="60008"/>
                    <a:pt x="436245" y="63817"/>
                  </a:cubicBezTo>
                  <a:cubicBezTo>
                    <a:pt x="437197" y="58102"/>
                    <a:pt x="437197" y="52388"/>
                    <a:pt x="438150" y="47625"/>
                  </a:cubicBezTo>
                  <a:cubicBezTo>
                    <a:pt x="376238" y="41910"/>
                    <a:pt x="315277" y="35242"/>
                    <a:pt x="245745" y="28575"/>
                  </a:cubicBezTo>
                  <a:cubicBezTo>
                    <a:pt x="262890" y="14288"/>
                    <a:pt x="274320" y="4763"/>
                    <a:pt x="280988" y="0"/>
                  </a:cubicBezTo>
                  <a:cubicBezTo>
                    <a:pt x="373380" y="11430"/>
                    <a:pt x="460057" y="22860"/>
                    <a:pt x="546735" y="33338"/>
                  </a:cubicBezTo>
                  <a:cubicBezTo>
                    <a:pt x="547688" y="38100"/>
                    <a:pt x="549593" y="42863"/>
                    <a:pt x="550545" y="47625"/>
                  </a:cubicBezTo>
                  <a:cubicBezTo>
                    <a:pt x="417195" y="146685"/>
                    <a:pt x="283845" y="246697"/>
                    <a:pt x="151447" y="345758"/>
                  </a:cubicBezTo>
                  <a:cubicBezTo>
                    <a:pt x="146685" y="331470"/>
                    <a:pt x="167640" y="307658"/>
                    <a:pt x="134302" y="305752"/>
                  </a:cubicBezTo>
                  <a:cubicBezTo>
                    <a:pt x="126682" y="300038"/>
                    <a:pt x="120967" y="292417"/>
                    <a:pt x="112395" y="290513"/>
                  </a:cubicBezTo>
                  <a:cubicBezTo>
                    <a:pt x="75247" y="280988"/>
                    <a:pt x="37147" y="273367"/>
                    <a:pt x="0" y="264795"/>
                  </a:cubicBezTo>
                  <a:cubicBezTo>
                    <a:pt x="13335" y="252413"/>
                    <a:pt x="25717" y="239077"/>
                    <a:pt x="39052" y="226695"/>
                  </a:cubicBezTo>
                  <a:cubicBezTo>
                    <a:pt x="87630" y="224790"/>
                    <a:pt x="134302" y="248602"/>
                    <a:pt x="183832" y="235267"/>
                  </a:cubicBezTo>
                  <a:cubicBezTo>
                    <a:pt x="184785" y="231458"/>
                    <a:pt x="184785" y="228600"/>
                    <a:pt x="185738" y="224790"/>
                  </a:cubicBezTo>
                  <a:cubicBezTo>
                    <a:pt x="151447" y="219075"/>
                    <a:pt x="118110" y="214313"/>
                    <a:pt x="83820" y="208597"/>
                  </a:cubicBezTo>
                  <a:cubicBezTo>
                    <a:pt x="105727" y="193358"/>
                    <a:pt x="128588" y="177165"/>
                    <a:pt x="151447" y="160972"/>
                  </a:cubicBez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0" name="Google Shape;2480;p22"/>
            <p:cNvSpPr/>
            <p:nvPr/>
          </p:nvSpPr>
          <p:spPr>
            <a:xfrm>
              <a:off x="6296977" y="3573779"/>
              <a:ext cx="302225" cy="117653"/>
            </a:xfrm>
            <a:custGeom>
              <a:avLst/>
              <a:gdLst/>
              <a:ahLst/>
              <a:cxnLst/>
              <a:rect l="l" t="t" r="r" b="b"/>
              <a:pathLst>
                <a:path w="302225" h="117653" extrusionOk="0">
                  <a:moveTo>
                    <a:pt x="282892" y="55245"/>
                  </a:moveTo>
                  <a:cubicBezTo>
                    <a:pt x="316230" y="57150"/>
                    <a:pt x="295275" y="81915"/>
                    <a:pt x="300038" y="96203"/>
                  </a:cubicBezTo>
                  <a:cubicBezTo>
                    <a:pt x="276225" y="117158"/>
                    <a:pt x="251460" y="123825"/>
                    <a:pt x="219075" y="111442"/>
                  </a:cubicBezTo>
                  <a:cubicBezTo>
                    <a:pt x="150495" y="86678"/>
                    <a:pt x="80963" y="65723"/>
                    <a:pt x="11430" y="42863"/>
                  </a:cubicBezTo>
                  <a:cubicBezTo>
                    <a:pt x="7620" y="40005"/>
                    <a:pt x="3810" y="36195"/>
                    <a:pt x="0" y="33338"/>
                  </a:cubicBezTo>
                  <a:cubicBezTo>
                    <a:pt x="18097" y="21908"/>
                    <a:pt x="37147" y="11430"/>
                    <a:pt x="55245" y="0"/>
                  </a:cubicBezTo>
                  <a:cubicBezTo>
                    <a:pt x="56197" y="953"/>
                    <a:pt x="57150" y="1905"/>
                    <a:pt x="58103" y="2858"/>
                  </a:cubicBezTo>
                  <a:cubicBezTo>
                    <a:pt x="62865" y="9525"/>
                    <a:pt x="66675" y="20955"/>
                    <a:pt x="73342" y="22860"/>
                  </a:cubicBezTo>
                  <a:cubicBezTo>
                    <a:pt x="112395" y="32385"/>
                    <a:pt x="152400" y="41910"/>
                    <a:pt x="192405" y="47625"/>
                  </a:cubicBezTo>
                  <a:cubicBezTo>
                    <a:pt x="220980" y="52388"/>
                    <a:pt x="252413" y="53340"/>
                    <a:pt x="282892" y="55245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1" name="Google Shape;2481;p22"/>
            <p:cNvSpPr/>
            <p:nvPr/>
          </p:nvSpPr>
          <p:spPr>
            <a:xfrm>
              <a:off x="6602730" y="3372804"/>
              <a:ext cx="156209" cy="51432"/>
            </a:xfrm>
            <a:custGeom>
              <a:avLst/>
              <a:gdLst/>
              <a:ahLst/>
              <a:cxnLst/>
              <a:rect l="l" t="t" r="r" b="b"/>
              <a:pathLst>
                <a:path w="156209" h="51432" extrusionOk="0">
                  <a:moveTo>
                    <a:pt x="156210" y="5713"/>
                  </a:moveTo>
                  <a:cubicBezTo>
                    <a:pt x="128588" y="2855"/>
                    <a:pt x="112395" y="15238"/>
                    <a:pt x="103822" y="40003"/>
                  </a:cubicBezTo>
                  <a:cubicBezTo>
                    <a:pt x="114300" y="43813"/>
                    <a:pt x="125730" y="47623"/>
                    <a:pt x="136207" y="51433"/>
                  </a:cubicBezTo>
                  <a:cubicBezTo>
                    <a:pt x="92392" y="46670"/>
                    <a:pt x="48577" y="41908"/>
                    <a:pt x="0" y="36192"/>
                  </a:cubicBezTo>
                  <a:cubicBezTo>
                    <a:pt x="48577" y="-16195"/>
                    <a:pt x="103822" y="2855"/>
                    <a:pt x="156210" y="5713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2" name="Google Shape;2482;p22"/>
            <p:cNvSpPr/>
            <p:nvPr/>
          </p:nvSpPr>
          <p:spPr>
            <a:xfrm>
              <a:off x="6544627" y="3416616"/>
              <a:ext cx="157162" cy="54292"/>
            </a:xfrm>
            <a:custGeom>
              <a:avLst/>
              <a:gdLst/>
              <a:ahLst/>
              <a:cxnLst/>
              <a:rect l="l" t="t" r="r" b="b"/>
              <a:pathLst>
                <a:path w="157162" h="54292" extrusionOk="0">
                  <a:moveTo>
                    <a:pt x="157163" y="23813"/>
                  </a:moveTo>
                  <a:cubicBezTo>
                    <a:pt x="133350" y="28575"/>
                    <a:pt x="104775" y="14288"/>
                    <a:pt x="86678" y="43815"/>
                  </a:cubicBezTo>
                  <a:cubicBezTo>
                    <a:pt x="91440" y="47625"/>
                    <a:pt x="96203" y="50483"/>
                    <a:pt x="101917" y="54292"/>
                  </a:cubicBezTo>
                  <a:cubicBezTo>
                    <a:pt x="67628" y="47625"/>
                    <a:pt x="34290" y="41910"/>
                    <a:pt x="0" y="34290"/>
                  </a:cubicBezTo>
                  <a:cubicBezTo>
                    <a:pt x="0" y="34290"/>
                    <a:pt x="953" y="27623"/>
                    <a:pt x="1905" y="24765"/>
                  </a:cubicBezTo>
                  <a:cubicBezTo>
                    <a:pt x="7620" y="20955"/>
                    <a:pt x="13335" y="16192"/>
                    <a:pt x="19050" y="12383"/>
                  </a:cubicBezTo>
                  <a:cubicBezTo>
                    <a:pt x="21907" y="10478"/>
                    <a:pt x="23813" y="8573"/>
                    <a:pt x="26670" y="6667"/>
                  </a:cubicBezTo>
                  <a:cubicBezTo>
                    <a:pt x="29528" y="4763"/>
                    <a:pt x="32385" y="2858"/>
                    <a:pt x="35242" y="953"/>
                  </a:cubicBezTo>
                  <a:cubicBezTo>
                    <a:pt x="37147" y="953"/>
                    <a:pt x="38100" y="953"/>
                    <a:pt x="39053" y="0"/>
                  </a:cubicBezTo>
                  <a:cubicBezTo>
                    <a:pt x="66675" y="5715"/>
                    <a:pt x="94297" y="12383"/>
                    <a:pt x="120967" y="18098"/>
                  </a:cubicBezTo>
                  <a:cubicBezTo>
                    <a:pt x="133350" y="20003"/>
                    <a:pt x="145732" y="21908"/>
                    <a:pt x="157163" y="23813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3" name="Google Shape;2483;p22"/>
            <p:cNvSpPr/>
            <p:nvPr/>
          </p:nvSpPr>
          <p:spPr>
            <a:xfrm>
              <a:off x="6625590" y="3330891"/>
              <a:ext cx="34050" cy="24926"/>
            </a:xfrm>
            <a:custGeom>
              <a:avLst/>
              <a:gdLst/>
              <a:ahLst/>
              <a:cxnLst/>
              <a:rect l="l" t="t" r="r" b="b"/>
              <a:pathLst>
                <a:path w="34050" h="24926" extrusionOk="0">
                  <a:moveTo>
                    <a:pt x="0" y="23813"/>
                  </a:moveTo>
                  <a:cubicBezTo>
                    <a:pt x="11430" y="16192"/>
                    <a:pt x="22860" y="7620"/>
                    <a:pt x="33338" y="0"/>
                  </a:cubicBezTo>
                  <a:cubicBezTo>
                    <a:pt x="38100" y="28575"/>
                    <a:pt x="18097" y="25717"/>
                    <a:pt x="0" y="23813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4" name="Google Shape;2484;p22"/>
            <p:cNvSpPr/>
            <p:nvPr/>
          </p:nvSpPr>
          <p:spPr>
            <a:xfrm>
              <a:off x="6658927" y="3316604"/>
              <a:ext cx="24765" cy="14287"/>
            </a:xfrm>
            <a:custGeom>
              <a:avLst/>
              <a:gdLst/>
              <a:ahLst/>
              <a:cxnLst/>
              <a:rect l="l" t="t" r="r" b="b"/>
              <a:pathLst>
                <a:path w="24765" h="14287" extrusionOk="0">
                  <a:moveTo>
                    <a:pt x="0" y="14288"/>
                  </a:moveTo>
                  <a:cubicBezTo>
                    <a:pt x="8572" y="9525"/>
                    <a:pt x="16192" y="4763"/>
                    <a:pt x="24765" y="0"/>
                  </a:cubicBezTo>
                  <a:cubicBezTo>
                    <a:pt x="16192" y="4763"/>
                    <a:pt x="8572" y="9525"/>
                    <a:pt x="0" y="14288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5" name="Google Shape;2485;p22"/>
            <p:cNvSpPr/>
            <p:nvPr/>
          </p:nvSpPr>
          <p:spPr>
            <a:xfrm>
              <a:off x="6746557" y="3424237"/>
              <a:ext cx="32385" cy="3809"/>
            </a:xfrm>
            <a:custGeom>
              <a:avLst/>
              <a:gdLst/>
              <a:ahLst/>
              <a:cxnLst/>
              <a:rect l="l" t="t" r="r" b="b"/>
              <a:pathLst>
                <a:path w="32385" h="3809" extrusionOk="0">
                  <a:moveTo>
                    <a:pt x="0" y="0"/>
                  </a:moveTo>
                  <a:cubicBezTo>
                    <a:pt x="10478" y="953"/>
                    <a:pt x="21908" y="2858"/>
                    <a:pt x="32385" y="3810"/>
                  </a:cubicBezTo>
                  <a:cubicBezTo>
                    <a:pt x="20955" y="2858"/>
                    <a:pt x="10478" y="953"/>
                    <a:pt x="0" y="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6" name="Google Shape;2486;p22"/>
            <p:cNvSpPr/>
            <p:nvPr/>
          </p:nvSpPr>
          <p:spPr>
            <a:xfrm>
              <a:off x="4638675" y="5346381"/>
              <a:ext cx="7619" cy="6927"/>
            </a:xfrm>
            <a:custGeom>
              <a:avLst/>
              <a:gdLst/>
              <a:ahLst/>
              <a:cxnLst/>
              <a:rect l="l" t="t" r="r" b="b"/>
              <a:pathLst>
                <a:path w="7619" h="6927" extrusionOk="0">
                  <a:moveTo>
                    <a:pt x="1905" y="0"/>
                  </a:moveTo>
                  <a:cubicBezTo>
                    <a:pt x="3810" y="953"/>
                    <a:pt x="5715" y="1905"/>
                    <a:pt x="7620" y="1905"/>
                  </a:cubicBezTo>
                  <a:cubicBezTo>
                    <a:pt x="6668" y="3810"/>
                    <a:pt x="6668" y="6668"/>
                    <a:pt x="4763" y="6668"/>
                  </a:cubicBezTo>
                  <a:cubicBezTo>
                    <a:pt x="3810" y="7620"/>
                    <a:pt x="953" y="5715"/>
                    <a:pt x="0" y="4763"/>
                  </a:cubicBezTo>
                  <a:cubicBezTo>
                    <a:pt x="0" y="3810"/>
                    <a:pt x="953" y="1905"/>
                    <a:pt x="1905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7" name="Google Shape;2487;p22"/>
            <p:cNvSpPr/>
            <p:nvPr/>
          </p:nvSpPr>
          <p:spPr>
            <a:xfrm>
              <a:off x="4588192" y="5334952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0" y="4763"/>
                  </a:moveTo>
                  <a:cubicBezTo>
                    <a:pt x="952" y="2857"/>
                    <a:pt x="952" y="0"/>
                    <a:pt x="1905" y="0"/>
                  </a:cubicBezTo>
                  <a:cubicBezTo>
                    <a:pt x="2857" y="0"/>
                    <a:pt x="5715" y="953"/>
                    <a:pt x="6667" y="1905"/>
                  </a:cubicBezTo>
                  <a:cubicBezTo>
                    <a:pt x="5715" y="3810"/>
                    <a:pt x="5715" y="6667"/>
                    <a:pt x="4763" y="6667"/>
                  </a:cubicBezTo>
                  <a:cubicBezTo>
                    <a:pt x="3810" y="6667"/>
                    <a:pt x="1905" y="5715"/>
                    <a:pt x="0" y="476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8" name="Google Shape;2488;p22"/>
            <p:cNvSpPr/>
            <p:nvPr/>
          </p:nvSpPr>
          <p:spPr>
            <a:xfrm>
              <a:off x="4497704" y="5325427"/>
              <a:ext cx="7620" cy="6667"/>
            </a:xfrm>
            <a:custGeom>
              <a:avLst/>
              <a:gdLst/>
              <a:ahLst/>
              <a:cxnLst/>
              <a:rect l="l" t="t" r="r" b="b"/>
              <a:pathLst>
                <a:path w="7620" h="6667" extrusionOk="0">
                  <a:moveTo>
                    <a:pt x="7620" y="6667"/>
                  </a:moveTo>
                  <a:cubicBezTo>
                    <a:pt x="4763" y="4763"/>
                    <a:pt x="2858" y="1905"/>
                    <a:pt x="0" y="0"/>
                  </a:cubicBezTo>
                  <a:cubicBezTo>
                    <a:pt x="2858" y="1905"/>
                    <a:pt x="4763" y="3810"/>
                    <a:pt x="7620" y="6667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9" name="Google Shape;2489;p22"/>
            <p:cNvSpPr/>
            <p:nvPr/>
          </p:nvSpPr>
          <p:spPr>
            <a:xfrm>
              <a:off x="4341495" y="5209221"/>
              <a:ext cx="43814" cy="30480"/>
            </a:xfrm>
            <a:custGeom>
              <a:avLst/>
              <a:gdLst/>
              <a:ahLst/>
              <a:cxnLst/>
              <a:rect l="l" t="t" r="r" b="b"/>
              <a:pathLst>
                <a:path w="43814" h="30480" extrusionOk="0">
                  <a:moveTo>
                    <a:pt x="0" y="0"/>
                  </a:moveTo>
                  <a:cubicBezTo>
                    <a:pt x="14288" y="5715"/>
                    <a:pt x="29527" y="12383"/>
                    <a:pt x="43815" y="18097"/>
                  </a:cubicBezTo>
                  <a:lnTo>
                    <a:pt x="43815" y="18097"/>
                  </a:lnTo>
                  <a:cubicBezTo>
                    <a:pt x="43815" y="21908"/>
                    <a:pt x="43815" y="25718"/>
                    <a:pt x="43815" y="30480"/>
                  </a:cubicBezTo>
                  <a:cubicBezTo>
                    <a:pt x="29527" y="20955"/>
                    <a:pt x="14288" y="10478"/>
                    <a:pt x="0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0" name="Google Shape;2490;p22"/>
            <p:cNvSpPr/>
            <p:nvPr/>
          </p:nvSpPr>
          <p:spPr>
            <a:xfrm>
              <a:off x="5807392" y="3956684"/>
              <a:ext cx="2857" cy="2857"/>
            </a:xfrm>
            <a:custGeom>
              <a:avLst/>
              <a:gdLst/>
              <a:ahLst/>
              <a:cxnLst/>
              <a:rect l="l" t="t" r="r" b="b"/>
              <a:pathLst>
                <a:path w="2857" h="2857" extrusionOk="0">
                  <a:moveTo>
                    <a:pt x="0" y="2858"/>
                  </a:moveTo>
                  <a:lnTo>
                    <a:pt x="952" y="0"/>
                  </a:lnTo>
                  <a:lnTo>
                    <a:pt x="2857" y="953"/>
                  </a:ln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1" name="Google Shape;2491;p22"/>
            <p:cNvSpPr/>
            <p:nvPr/>
          </p:nvSpPr>
          <p:spPr>
            <a:xfrm>
              <a:off x="5804534" y="3959542"/>
              <a:ext cx="2857" cy="1904"/>
            </a:xfrm>
            <a:custGeom>
              <a:avLst/>
              <a:gdLst/>
              <a:ahLst/>
              <a:cxnLst/>
              <a:rect l="l" t="t" r="r" b="b"/>
              <a:pathLst>
                <a:path w="2857" h="1904" extrusionOk="0">
                  <a:moveTo>
                    <a:pt x="2858" y="0"/>
                  </a:moveTo>
                  <a:lnTo>
                    <a:pt x="953" y="1905"/>
                  </a:lnTo>
                  <a:lnTo>
                    <a:pt x="0" y="952"/>
                  </a:ln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2" name="Google Shape;2492;p22"/>
            <p:cNvSpPr/>
            <p:nvPr/>
          </p:nvSpPr>
          <p:spPr>
            <a:xfrm>
              <a:off x="5560392" y="4801552"/>
              <a:ext cx="38587" cy="115252"/>
            </a:xfrm>
            <a:custGeom>
              <a:avLst/>
              <a:gdLst/>
              <a:ahLst/>
              <a:cxnLst/>
              <a:rect l="l" t="t" r="r" b="b"/>
              <a:pathLst>
                <a:path w="38587" h="115252" extrusionOk="0">
                  <a:moveTo>
                    <a:pt x="15542" y="102870"/>
                  </a:moveTo>
                  <a:cubicBezTo>
                    <a:pt x="13637" y="106680"/>
                    <a:pt x="11732" y="111442"/>
                    <a:pt x="8875" y="115253"/>
                  </a:cubicBezTo>
                  <a:cubicBezTo>
                    <a:pt x="6017" y="107632"/>
                    <a:pt x="-1603" y="98107"/>
                    <a:pt x="302" y="92392"/>
                  </a:cubicBezTo>
                  <a:cubicBezTo>
                    <a:pt x="10779" y="62865"/>
                    <a:pt x="23162" y="33338"/>
                    <a:pt x="37450" y="0"/>
                  </a:cubicBezTo>
                  <a:cubicBezTo>
                    <a:pt x="43164" y="39053"/>
                    <a:pt x="26020" y="70485"/>
                    <a:pt x="15542" y="10287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3" name="Google Shape;2493;p22"/>
            <p:cNvSpPr/>
            <p:nvPr/>
          </p:nvSpPr>
          <p:spPr>
            <a:xfrm>
              <a:off x="4679632" y="3926887"/>
              <a:ext cx="288998" cy="74564"/>
            </a:xfrm>
            <a:custGeom>
              <a:avLst/>
              <a:gdLst/>
              <a:ahLst/>
              <a:cxnLst/>
              <a:rect l="l" t="t" r="r" b="b"/>
              <a:pathLst>
                <a:path w="288998" h="74564" extrusionOk="0">
                  <a:moveTo>
                    <a:pt x="0" y="56467"/>
                  </a:moveTo>
                  <a:cubicBezTo>
                    <a:pt x="9525" y="35512"/>
                    <a:pt x="20003" y="17415"/>
                    <a:pt x="49530" y="30750"/>
                  </a:cubicBezTo>
                  <a:cubicBezTo>
                    <a:pt x="51435" y="31702"/>
                    <a:pt x="55245" y="30750"/>
                    <a:pt x="57150" y="28845"/>
                  </a:cubicBezTo>
                  <a:cubicBezTo>
                    <a:pt x="101918" y="-2588"/>
                    <a:pt x="128588" y="-7350"/>
                    <a:pt x="178118" y="9795"/>
                  </a:cubicBezTo>
                  <a:cubicBezTo>
                    <a:pt x="168593" y="12652"/>
                    <a:pt x="160973" y="14557"/>
                    <a:pt x="150495" y="18367"/>
                  </a:cubicBezTo>
                  <a:cubicBezTo>
                    <a:pt x="192405" y="29797"/>
                    <a:pt x="229553" y="41227"/>
                    <a:pt x="267653" y="48847"/>
                  </a:cubicBezTo>
                  <a:cubicBezTo>
                    <a:pt x="285750" y="52657"/>
                    <a:pt x="290513" y="59325"/>
                    <a:pt x="288608" y="74565"/>
                  </a:cubicBezTo>
                  <a:cubicBezTo>
                    <a:pt x="276225" y="74565"/>
                    <a:pt x="263843" y="74565"/>
                    <a:pt x="251460" y="74565"/>
                  </a:cubicBezTo>
                  <a:cubicBezTo>
                    <a:pt x="249555" y="72660"/>
                    <a:pt x="247650" y="70755"/>
                    <a:pt x="244793" y="68850"/>
                  </a:cubicBezTo>
                  <a:cubicBezTo>
                    <a:pt x="193358" y="66945"/>
                    <a:pt x="141923" y="65040"/>
                    <a:pt x="90488" y="62182"/>
                  </a:cubicBezTo>
                  <a:cubicBezTo>
                    <a:pt x="60008" y="61230"/>
                    <a:pt x="29528" y="59325"/>
                    <a:pt x="0" y="56467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4" name="Google Shape;2494;p22"/>
            <p:cNvSpPr/>
            <p:nvPr/>
          </p:nvSpPr>
          <p:spPr>
            <a:xfrm>
              <a:off x="4214234" y="4065515"/>
              <a:ext cx="71063" cy="66429"/>
            </a:xfrm>
            <a:custGeom>
              <a:avLst/>
              <a:gdLst/>
              <a:ahLst/>
              <a:cxnLst/>
              <a:rect l="l" t="t" r="r" b="b"/>
              <a:pathLst>
                <a:path w="71063" h="66429" extrusionOk="0">
                  <a:moveTo>
                    <a:pt x="71063" y="3564"/>
                  </a:moveTo>
                  <a:cubicBezTo>
                    <a:pt x="45346" y="26424"/>
                    <a:pt x="24391" y="45474"/>
                    <a:pt x="578" y="66429"/>
                  </a:cubicBezTo>
                  <a:cubicBezTo>
                    <a:pt x="-4184" y="14994"/>
                    <a:pt x="20581" y="-9771"/>
                    <a:pt x="71063" y="3564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5" name="Google Shape;2495;p22"/>
            <p:cNvSpPr/>
            <p:nvPr/>
          </p:nvSpPr>
          <p:spPr>
            <a:xfrm>
              <a:off x="5087302" y="4009710"/>
              <a:ext cx="79057" cy="42223"/>
            </a:xfrm>
            <a:custGeom>
              <a:avLst/>
              <a:gdLst/>
              <a:ahLst/>
              <a:cxnLst/>
              <a:rect l="l" t="t" r="r" b="b"/>
              <a:pathLst>
                <a:path w="79057" h="42223" extrusionOk="0">
                  <a:moveTo>
                    <a:pt x="0" y="14601"/>
                  </a:moveTo>
                  <a:cubicBezTo>
                    <a:pt x="40957" y="-7306"/>
                    <a:pt x="45720" y="-5401"/>
                    <a:pt x="56197" y="26032"/>
                  </a:cubicBezTo>
                  <a:cubicBezTo>
                    <a:pt x="62865" y="23174"/>
                    <a:pt x="68580" y="21269"/>
                    <a:pt x="79057" y="16507"/>
                  </a:cubicBezTo>
                  <a:cubicBezTo>
                    <a:pt x="75247" y="27936"/>
                    <a:pt x="73342" y="34604"/>
                    <a:pt x="70485" y="42224"/>
                  </a:cubicBezTo>
                  <a:cubicBezTo>
                    <a:pt x="49530" y="33651"/>
                    <a:pt x="27622" y="25079"/>
                    <a:pt x="0" y="14601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6" name="Google Shape;2496;p22"/>
            <p:cNvSpPr/>
            <p:nvPr/>
          </p:nvSpPr>
          <p:spPr>
            <a:xfrm>
              <a:off x="4859655" y="4015266"/>
              <a:ext cx="139064" cy="22380"/>
            </a:xfrm>
            <a:custGeom>
              <a:avLst/>
              <a:gdLst/>
              <a:ahLst/>
              <a:cxnLst/>
              <a:rect l="l" t="t" r="r" b="b"/>
              <a:pathLst>
                <a:path w="139064" h="22380" extrusionOk="0">
                  <a:moveTo>
                    <a:pt x="139065" y="22380"/>
                  </a:moveTo>
                  <a:cubicBezTo>
                    <a:pt x="92392" y="14761"/>
                    <a:pt x="46672" y="7140"/>
                    <a:pt x="0" y="473"/>
                  </a:cubicBezTo>
                  <a:cubicBezTo>
                    <a:pt x="48577" y="-480"/>
                    <a:pt x="96202" y="-2385"/>
                    <a:pt x="139065" y="2238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7" name="Google Shape;2497;p22"/>
            <p:cNvSpPr/>
            <p:nvPr/>
          </p:nvSpPr>
          <p:spPr>
            <a:xfrm>
              <a:off x="5275897" y="4074794"/>
              <a:ext cx="31432" cy="23812"/>
            </a:xfrm>
            <a:custGeom>
              <a:avLst/>
              <a:gdLst/>
              <a:ahLst/>
              <a:cxnLst/>
              <a:rect l="l" t="t" r="r" b="b"/>
              <a:pathLst>
                <a:path w="31432" h="23812" extrusionOk="0">
                  <a:moveTo>
                    <a:pt x="31433" y="11430"/>
                  </a:moveTo>
                  <a:cubicBezTo>
                    <a:pt x="22860" y="15240"/>
                    <a:pt x="13335" y="20003"/>
                    <a:pt x="4763" y="23813"/>
                  </a:cubicBezTo>
                  <a:cubicBezTo>
                    <a:pt x="2858" y="20955"/>
                    <a:pt x="1905" y="19050"/>
                    <a:pt x="0" y="16193"/>
                  </a:cubicBezTo>
                  <a:cubicBezTo>
                    <a:pt x="8572" y="10478"/>
                    <a:pt x="16193" y="5715"/>
                    <a:pt x="24765" y="0"/>
                  </a:cubicBezTo>
                  <a:cubicBezTo>
                    <a:pt x="26670" y="3810"/>
                    <a:pt x="28575" y="7620"/>
                    <a:pt x="31433" y="1143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8" name="Google Shape;2498;p22"/>
            <p:cNvSpPr/>
            <p:nvPr/>
          </p:nvSpPr>
          <p:spPr>
            <a:xfrm>
              <a:off x="5323522" y="4062412"/>
              <a:ext cx="21907" cy="21907"/>
            </a:xfrm>
            <a:custGeom>
              <a:avLst/>
              <a:gdLst/>
              <a:ahLst/>
              <a:cxnLst/>
              <a:rect l="l" t="t" r="r" b="b"/>
              <a:pathLst>
                <a:path w="21907" h="21907" extrusionOk="0">
                  <a:moveTo>
                    <a:pt x="2858" y="0"/>
                  </a:moveTo>
                  <a:cubicBezTo>
                    <a:pt x="7620" y="953"/>
                    <a:pt x="12383" y="953"/>
                    <a:pt x="16193" y="3810"/>
                  </a:cubicBezTo>
                  <a:cubicBezTo>
                    <a:pt x="18097" y="5715"/>
                    <a:pt x="18097" y="10478"/>
                    <a:pt x="21908" y="21907"/>
                  </a:cubicBezTo>
                  <a:cubicBezTo>
                    <a:pt x="10478" y="13335"/>
                    <a:pt x="4763" y="9525"/>
                    <a:pt x="0" y="5715"/>
                  </a:cubicBezTo>
                  <a:cubicBezTo>
                    <a:pt x="953" y="3810"/>
                    <a:pt x="1905" y="1905"/>
                    <a:pt x="2858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9" name="Google Shape;2499;p22"/>
            <p:cNvSpPr/>
            <p:nvPr/>
          </p:nvSpPr>
          <p:spPr>
            <a:xfrm>
              <a:off x="5064442" y="4022406"/>
              <a:ext cx="6667" cy="6927"/>
            </a:xfrm>
            <a:custGeom>
              <a:avLst/>
              <a:gdLst/>
              <a:ahLst/>
              <a:cxnLst/>
              <a:rect l="l" t="t" r="r" b="b"/>
              <a:pathLst>
                <a:path w="6667" h="6927" extrusionOk="0">
                  <a:moveTo>
                    <a:pt x="1905" y="0"/>
                  </a:moveTo>
                  <a:cubicBezTo>
                    <a:pt x="3810" y="953"/>
                    <a:pt x="5715" y="1905"/>
                    <a:pt x="6667" y="1905"/>
                  </a:cubicBezTo>
                  <a:cubicBezTo>
                    <a:pt x="5715" y="3810"/>
                    <a:pt x="5715" y="6668"/>
                    <a:pt x="4763" y="6668"/>
                  </a:cubicBezTo>
                  <a:cubicBezTo>
                    <a:pt x="3810" y="7620"/>
                    <a:pt x="952" y="5715"/>
                    <a:pt x="0" y="4763"/>
                  </a:cubicBezTo>
                  <a:cubicBezTo>
                    <a:pt x="0" y="3810"/>
                    <a:pt x="952" y="1905"/>
                    <a:pt x="1905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0" name="Google Shape;2500;p22"/>
            <p:cNvSpPr/>
            <p:nvPr/>
          </p:nvSpPr>
          <p:spPr>
            <a:xfrm>
              <a:off x="4402454" y="3995737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1905" y="0"/>
                  </a:moveTo>
                  <a:cubicBezTo>
                    <a:pt x="953" y="953"/>
                    <a:pt x="953" y="1905"/>
                    <a:pt x="0" y="2857"/>
                  </a:cubicBezTo>
                  <a:cubicBezTo>
                    <a:pt x="953" y="1905"/>
                    <a:pt x="953" y="953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1" name="Google Shape;2501;p22"/>
            <p:cNvSpPr/>
            <p:nvPr/>
          </p:nvSpPr>
          <p:spPr>
            <a:xfrm>
              <a:off x="4923472" y="3995737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0"/>
                  </a:moveTo>
                  <a:cubicBezTo>
                    <a:pt x="1905" y="1905"/>
                    <a:pt x="3810" y="3810"/>
                    <a:pt x="6668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2" name="Google Shape;2502;p22"/>
            <p:cNvSpPr/>
            <p:nvPr/>
          </p:nvSpPr>
          <p:spPr>
            <a:xfrm>
              <a:off x="4912934" y="3888104"/>
              <a:ext cx="208657" cy="44767"/>
            </a:xfrm>
            <a:custGeom>
              <a:avLst/>
              <a:gdLst/>
              <a:ahLst/>
              <a:cxnLst/>
              <a:rect l="l" t="t" r="r" b="b"/>
              <a:pathLst>
                <a:path w="208657" h="44767" extrusionOk="0">
                  <a:moveTo>
                    <a:pt x="85785" y="28575"/>
                  </a:moveTo>
                  <a:cubicBezTo>
                    <a:pt x="81023" y="23813"/>
                    <a:pt x="76260" y="19050"/>
                    <a:pt x="67688" y="9525"/>
                  </a:cubicBezTo>
                  <a:cubicBezTo>
                    <a:pt x="66735" y="25717"/>
                    <a:pt x="65783" y="34290"/>
                    <a:pt x="64830" y="44767"/>
                  </a:cubicBezTo>
                  <a:cubicBezTo>
                    <a:pt x="41970" y="29527"/>
                    <a:pt x="-1845" y="49530"/>
                    <a:pt x="60" y="0"/>
                  </a:cubicBezTo>
                  <a:cubicBezTo>
                    <a:pt x="70545" y="3810"/>
                    <a:pt x="139125" y="7620"/>
                    <a:pt x="208658" y="11430"/>
                  </a:cubicBezTo>
                  <a:cubicBezTo>
                    <a:pt x="208658" y="15240"/>
                    <a:pt x="208658" y="18097"/>
                    <a:pt x="207705" y="21907"/>
                  </a:cubicBezTo>
                  <a:cubicBezTo>
                    <a:pt x="167700" y="24765"/>
                    <a:pt x="126743" y="26670"/>
                    <a:pt x="85785" y="28575"/>
                  </a:cubicBezTo>
                  <a:lnTo>
                    <a:pt x="85785" y="28575"/>
                  </a:ln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3" name="Google Shape;2503;p22"/>
            <p:cNvSpPr/>
            <p:nvPr/>
          </p:nvSpPr>
          <p:spPr>
            <a:xfrm>
              <a:off x="4984432" y="3986212"/>
              <a:ext cx="4762" cy="1905"/>
            </a:xfrm>
            <a:custGeom>
              <a:avLst/>
              <a:gdLst/>
              <a:ahLst/>
              <a:cxnLst/>
              <a:rect l="l" t="t" r="r" b="b"/>
              <a:pathLst>
                <a:path w="4762" h="1905" extrusionOk="0">
                  <a:moveTo>
                    <a:pt x="4763" y="953"/>
                  </a:moveTo>
                  <a:cubicBezTo>
                    <a:pt x="2858" y="1905"/>
                    <a:pt x="1905" y="1905"/>
                    <a:pt x="953" y="1905"/>
                  </a:cubicBezTo>
                  <a:cubicBezTo>
                    <a:pt x="953" y="953"/>
                    <a:pt x="953" y="0"/>
                    <a:pt x="0" y="0"/>
                  </a:cubicBezTo>
                  <a:cubicBezTo>
                    <a:pt x="1905" y="0"/>
                    <a:pt x="2858" y="0"/>
                    <a:pt x="4763" y="953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4" name="Google Shape;2504;p22"/>
            <p:cNvSpPr/>
            <p:nvPr/>
          </p:nvSpPr>
          <p:spPr>
            <a:xfrm>
              <a:off x="4893944" y="3896677"/>
              <a:ext cx="2857" cy="3809"/>
            </a:xfrm>
            <a:custGeom>
              <a:avLst/>
              <a:gdLst/>
              <a:ahLst/>
              <a:cxnLst/>
              <a:rect l="l" t="t" r="r" b="b"/>
              <a:pathLst>
                <a:path w="2857" h="3809" extrusionOk="0">
                  <a:moveTo>
                    <a:pt x="953" y="0"/>
                  </a:moveTo>
                  <a:cubicBezTo>
                    <a:pt x="1905" y="0"/>
                    <a:pt x="2858" y="953"/>
                    <a:pt x="2858" y="953"/>
                  </a:cubicBezTo>
                  <a:cubicBezTo>
                    <a:pt x="2858" y="1905"/>
                    <a:pt x="1905" y="2857"/>
                    <a:pt x="1905" y="3810"/>
                  </a:cubicBezTo>
                  <a:cubicBezTo>
                    <a:pt x="953" y="3810"/>
                    <a:pt x="0" y="2857"/>
                    <a:pt x="0" y="2857"/>
                  </a:cubicBezTo>
                  <a:cubicBezTo>
                    <a:pt x="953" y="1905"/>
                    <a:pt x="953" y="953"/>
                    <a:pt x="95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5" name="Google Shape;2505;p22"/>
            <p:cNvSpPr/>
            <p:nvPr/>
          </p:nvSpPr>
          <p:spPr>
            <a:xfrm>
              <a:off x="4996815" y="3916679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1905" y="0"/>
                  </a:moveTo>
                  <a:cubicBezTo>
                    <a:pt x="953" y="952"/>
                    <a:pt x="953" y="1905"/>
                    <a:pt x="0" y="2857"/>
                  </a:cubicBezTo>
                  <a:cubicBezTo>
                    <a:pt x="953" y="1905"/>
                    <a:pt x="1905" y="952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6" name="Google Shape;2506;p22"/>
            <p:cNvSpPr/>
            <p:nvPr/>
          </p:nvSpPr>
          <p:spPr>
            <a:xfrm>
              <a:off x="4140517" y="4724399"/>
              <a:ext cx="903922" cy="498157"/>
            </a:xfrm>
            <a:custGeom>
              <a:avLst/>
              <a:gdLst/>
              <a:ahLst/>
              <a:cxnLst/>
              <a:rect l="l" t="t" r="r" b="b"/>
              <a:pathLst>
                <a:path w="903922" h="498157" extrusionOk="0">
                  <a:moveTo>
                    <a:pt x="308610" y="301943"/>
                  </a:moveTo>
                  <a:cubicBezTo>
                    <a:pt x="473392" y="394335"/>
                    <a:pt x="646748" y="405765"/>
                    <a:pt x="826770" y="352425"/>
                  </a:cubicBezTo>
                  <a:cubicBezTo>
                    <a:pt x="828675" y="368618"/>
                    <a:pt x="827723" y="381000"/>
                    <a:pt x="805815" y="384810"/>
                  </a:cubicBezTo>
                  <a:cubicBezTo>
                    <a:pt x="785813" y="388620"/>
                    <a:pt x="766763" y="398145"/>
                    <a:pt x="746760" y="404813"/>
                  </a:cubicBezTo>
                  <a:cubicBezTo>
                    <a:pt x="746760" y="406718"/>
                    <a:pt x="746760" y="409575"/>
                    <a:pt x="747713" y="411480"/>
                  </a:cubicBezTo>
                  <a:cubicBezTo>
                    <a:pt x="764858" y="414338"/>
                    <a:pt x="782002" y="417195"/>
                    <a:pt x="808673" y="421005"/>
                  </a:cubicBezTo>
                  <a:cubicBezTo>
                    <a:pt x="784860" y="434340"/>
                    <a:pt x="769620" y="443865"/>
                    <a:pt x="754380" y="453390"/>
                  </a:cubicBezTo>
                  <a:cubicBezTo>
                    <a:pt x="755333" y="456247"/>
                    <a:pt x="756285" y="459105"/>
                    <a:pt x="757238" y="461010"/>
                  </a:cubicBezTo>
                  <a:cubicBezTo>
                    <a:pt x="805815" y="461010"/>
                    <a:pt x="855345" y="461010"/>
                    <a:pt x="903923" y="461010"/>
                  </a:cubicBezTo>
                  <a:cubicBezTo>
                    <a:pt x="898208" y="490538"/>
                    <a:pt x="874395" y="485775"/>
                    <a:pt x="853440" y="484822"/>
                  </a:cubicBezTo>
                  <a:cubicBezTo>
                    <a:pt x="854393" y="483870"/>
                    <a:pt x="854393" y="482918"/>
                    <a:pt x="855345" y="481965"/>
                  </a:cubicBezTo>
                  <a:cubicBezTo>
                    <a:pt x="854393" y="482918"/>
                    <a:pt x="854393" y="483870"/>
                    <a:pt x="853440" y="484822"/>
                  </a:cubicBezTo>
                  <a:cubicBezTo>
                    <a:pt x="849630" y="487680"/>
                    <a:pt x="845820" y="494347"/>
                    <a:pt x="842010" y="494347"/>
                  </a:cubicBezTo>
                  <a:cubicBezTo>
                    <a:pt x="789623" y="496253"/>
                    <a:pt x="737235" y="497205"/>
                    <a:pt x="683895" y="498157"/>
                  </a:cubicBezTo>
                  <a:cubicBezTo>
                    <a:pt x="673418" y="498157"/>
                    <a:pt x="662940" y="498157"/>
                    <a:pt x="653415" y="498157"/>
                  </a:cubicBezTo>
                  <a:cubicBezTo>
                    <a:pt x="646748" y="498157"/>
                    <a:pt x="641033" y="498157"/>
                    <a:pt x="634365" y="498157"/>
                  </a:cubicBezTo>
                  <a:cubicBezTo>
                    <a:pt x="630555" y="498157"/>
                    <a:pt x="625793" y="498157"/>
                    <a:pt x="621983" y="498157"/>
                  </a:cubicBezTo>
                  <a:cubicBezTo>
                    <a:pt x="621983" y="496253"/>
                    <a:pt x="621983" y="493395"/>
                    <a:pt x="621983" y="491490"/>
                  </a:cubicBezTo>
                  <a:cubicBezTo>
                    <a:pt x="633413" y="487680"/>
                    <a:pt x="644843" y="484822"/>
                    <a:pt x="656273" y="481013"/>
                  </a:cubicBezTo>
                  <a:cubicBezTo>
                    <a:pt x="656273" y="462915"/>
                    <a:pt x="648652" y="449580"/>
                    <a:pt x="628650" y="455295"/>
                  </a:cubicBezTo>
                  <a:cubicBezTo>
                    <a:pt x="611505" y="460057"/>
                    <a:pt x="594360" y="467678"/>
                    <a:pt x="596265" y="490538"/>
                  </a:cubicBezTo>
                  <a:cubicBezTo>
                    <a:pt x="534352" y="494347"/>
                    <a:pt x="478155" y="465772"/>
                    <a:pt x="419100" y="456247"/>
                  </a:cubicBezTo>
                  <a:cubicBezTo>
                    <a:pt x="351473" y="444818"/>
                    <a:pt x="297180" y="408622"/>
                    <a:pt x="240983" y="376238"/>
                  </a:cubicBezTo>
                  <a:cubicBezTo>
                    <a:pt x="227648" y="368618"/>
                    <a:pt x="218123" y="356235"/>
                    <a:pt x="207645" y="345757"/>
                  </a:cubicBezTo>
                  <a:cubicBezTo>
                    <a:pt x="212408" y="340043"/>
                    <a:pt x="216217" y="333375"/>
                    <a:pt x="220980" y="326707"/>
                  </a:cubicBezTo>
                  <a:cubicBezTo>
                    <a:pt x="231458" y="335280"/>
                    <a:pt x="239078" y="341947"/>
                    <a:pt x="248603" y="349568"/>
                  </a:cubicBezTo>
                  <a:cubicBezTo>
                    <a:pt x="254317" y="342900"/>
                    <a:pt x="259080" y="336232"/>
                    <a:pt x="259080" y="336232"/>
                  </a:cubicBezTo>
                  <a:cubicBezTo>
                    <a:pt x="233363" y="304800"/>
                    <a:pt x="210503" y="277178"/>
                    <a:pt x="187642" y="249555"/>
                  </a:cubicBezTo>
                  <a:cubicBezTo>
                    <a:pt x="183833" y="245745"/>
                    <a:pt x="175260" y="243840"/>
                    <a:pt x="169545" y="243840"/>
                  </a:cubicBezTo>
                  <a:cubicBezTo>
                    <a:pt x="160020" y="243840"/>
                    <a:pt x="150495" y="247650"/>
                    <a:pt x="133350" y="250507"/>
                  </a:cubicBezTo>
                  <a:cubicBezTo>
                    <a:pt x="147638" y="272415"/>
                    <a:pt x="160973" y="291465"/>
                    <a:pt x="172403" y="307657"/>
                  </a:cubicBezTo>
                  <a:cubicBezTo>
                    <a:pt x="169545" y="315278"/>
                    <a:pt x="166688" y="320993"/>
                    <a:pt x="164783" y="327660"/>
                  </a:cubicBezTo>
                  <a:cubicBezTo>
                    <a:pt x="153353" y="321945"/>
                    <a:pt x="139065" y="318135"/>
                    <a:pt x="130492" y="310515"/>
                  </a:cubicBezTo>
                  <a:cubicBezTo>
                    <a:pt x="106680" y="287655"/>
                    <a:pt x="83820" y="262890"/>
                    <a:pt x="61913" y="239078"/>
                  </a:cubicBezTo>
                  <a:cubicBezTo>
                    <a:pt x="57150" y="233363"/>
                    <a:pt x="55245" y="225743"/>
                    <a:pt x="51435" y="219075"/>
                  </a:cubicBezTo>
                  <a:cubicBezTo>
                    <a:pt x="44767" y="201930"/>
                    <a:pt x="38100" y="183832"/>
                    <a:pt x="33338" y="166688"/>
                  </a:cubicBezTo>
                  <a:cubicBezTo>
                    <a:pt x="20955" y="123825"/>
                    <a:pt x="9525" y="80963"/>
                    <a:pt x="0" y="46672"/>
                  </a:cubicBezTo>
                  <a:cubicBezTo>
                    <a:pt x="8573" y="26670"/>
                    <a:pt x="14288" y="13335"/>
                    <a:pt x="20955" y="0"/>
                  </a:cubicBezTo>
                  <a:cubicBezTo>
                    <a:pt x="33338" y="22860"/>
                    <a:pt x="45720" y="45720"/>
                    <a:pt x="60960" y="74295"/>
                  </a:cubicBezTo>
                  <a:cubicBezTo>
                    <a:pt x="64770" y="60960"/>
                    <a:pt x="66675" y="53340"/>
                    <a:pt x="68580" y="45720"/>
                  </a:cubicBezTo>
                  <a:cubicBezTo>
                    <a:pt x="70485" y="45720"/>
                    <a:pt x="72390" y="45720"/>
                    <a:pt x="74295" y="44768"/>
                  </a:cubicBezTo>
                  <a:cubicBezTo>
                    <a:pt x="80010" y="60960"/>
                    <a:pt x="83820" y="78105"/>
                    <a:pt x="90488" y="93345"/>
                  </a:cubicBezTo>
                  <a:cubicBezTo>
                    <a:pt x="97155" y="109538"/>
                    <a:pt x="102870" y="128588"/>
                    <a:pt x="127635" y="127635"/>
                  </a:cubicBezTo>
                  <a:cubicBezTo>
                    <a:pt x="127635" y="127635"/>
                    <a:pt x="127635" y="127635"/>
                    <a:pt x="127635" y="127635"/>
                  </a:cubicBezTo>
                  <a:cubicBezTo>
                    <a:pt x="134303" y="136207"/>
                    <a:pt x="140017" y="143828"/>
                    <a:pt x="146685" y="152400"/>
                  </a:cubicBezTo>
                  <a:cubicBezTo>
                    <a:pt x="145733" y="164782"/>
                    <a:pt x="156210" y="180975"/>
                    <a:pt x="133350" y="185738"/>
                  </a:cubicBezTo>
                  <a:cubicBezTo>
                    <a:pt x="130492" y="186690"/>
                    <a:pt x="129540" y="196215"/>
                    <a:pt x="128588" y="201930"/>
                  </a:cubicBezTo>
                  <a:cubicBezTo>
                    <a:pt x="121920" y="193357"/>
                    <a:pt x="114300" y="183832"/>
                    <a:pt x="107633" y="175260"/>
                  </a:cubicBezTo>
                  <a:cubicBezTo>
                    <a:pt x="82867" y="204788"/>
                    <a:pt x="82867" y="216218"/>
                    <a:pt x="110490" y="239078"/>
                  </a:cubicBezTo>
                  <a:cubicBezTo>
                    <a:pt x="111442" y="239078"/>
                    <a:pt x="112395" y="240030"/>
                    <a:pt x="113348" y="240030"/>
                  </a:cubicBezTo>
                  <a:cubicBezTo>
                    <a:pt x="112395" y="240030"/>
                    <a:pt x="111442" y="239078"/>
                    <a:pt x="110490" y="239078"/>
                  </a:cubicBezTo>
                  <a:cubicBezTo>
                    <a:pt x="112395" y="233363"/>
                    <a:pt x="114300" y="228600"/>
                    <a:pt x="115253" y="222885"/>
                  </a:cubicBezTo>
                  <a:cubicBezTo>
                    <a:pt x="121920" y="226695"/>
                    <a:pt x="128588" y="229553"/>
                    <a:pt x="135255" y="233363"/>
                  </a:cubicBezTo>
                  <a:cubicBezTo>
                    <a:pt x="136208" y="233363"/>
                    <a:pt x="137160" y="234315"/>
                    <a:pt x="138113" y="234315"/>
                  </a:cubicBezTo>
                  <a:cubicBezTo>
                    <a:pt x="137160" y="233363"/>
                    <a:pt x="136208" y="233363"/>
                    <a:pt x="135255" y="232410"/>
                  </a:cubicBezTo>
                  <a:cubicBezTo>
                    <a:pt x="135255" y="226695"/>
                    <a:pt x="135255" y="220028"/>
                    <a:pt x="135255" y="214313"/>
                  </a:cubicBezTo>
                  <a:cubicBezTo>
                    <a:pt x="139065" y="216218"/>
                    <a:pt x="143828" y="218122"/>
                    <a:pt x="147638" y="220028"/>
                  </a:cubicBezTo>
                  <a:cubicBezTo>
                    <a:pt x="151448" y="220028"/>
                    <a:pt x="156210" y="220028"/>
                    <a:pt x="160020" y="220028"/>
                  </a:cubicBezTo>
                  <a:cubicBezTo>
                    <a:pt x="165735" y="213360"/>
                    <a:pt x="171450" y="205740"/>
                    <a:pt x="174308" y="201930"/>
                  </a:cubicBezTo>
                  <a:cubicBezTo>
                    <a:pt x="195263" y="225743"/>
                    <a:pt x="216217" y="247650"/>
                    <a:pt x="234315" y="271463"/>
                  </a:cubicBezTo>
                  <a:cubicBezTo>
                    <a:pt x="251460" y="295275"/>
                    <a:pt x="275273" y="308610"/>
                    <a:pt x="308610" y="301943"/>
                  </a:cubicBezTo>
                  <a:close/>
                  <a:moveTo>
                    <a:pt x="687705" y="408622"/>
                  </a:moveTo>
                  <a:cubicBezTo>
                    <a:pt x="730568" y="419100"/>
                    <a:pt x="730568" y="419100"/>
                    <a:pt x="729615" y="395288"/>
                  </a:cubicBezTo>
                  <a:cubicBezTo>
                    <a:pt x="717233" y="398145"/>
                    <a:pt x="705802" y="401955"/>
                    <a:pt x="687705" y="408622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7" name="Google Shape;2507;p22"/>
            <p:cNvSpPr/>
            <p:nvPr/>
          </p:nvSpPr>
          <p:spPr>
            <a:xfrm>
              <a:off x="5250180" y="4313871"/>
              <a:ext cx="261937" cy="714375"/>
            </a:xfrm>
            <a:custGeom>
              <a:avLst/>
              <a:gdLst/>
              <a:ahLst/>
              <a:cxnLst/>
              <a:rect l="l" t="t" r="r" b="b"/>
              <a:pathLst>
                <a:path w="261937" h="714375" extrusionOk="0">
                  <a:moveTo>
                    <a:pt x="3810" y="592455"/>
                  </a:moveTo>
                  <a:cubicBezTo>
                    <a:pt x="60960" y="507683"/>
                    <a:pt x="90488" y="413385"/>
                    <a:pt x="103822" y="314325"/>
                  </a:cubicBezTo>
                  <a:cubicBezTo>
                    <a:pt x="104775" y="320993"/>
                    <a:pt x="105727" y="328613"/>
                    <a:pt x="106680" y="335280"/>
                  </a:cubicBezTo>
                  <a:cubicBezTo>
                    <a:pt x="113347" y="331470"/>
                    <a:pt x="120015" y="328613"/>
                    <a:pt x="128588" y="323850"/>
                  </a:cubicBezTo>
                  <a:cubicBezTo>
                    <a:pt x="129540" y="354330"/>
                    <a:pt x="137160" y="381000"/>
                    <a:pt x="111442" y="402908"/>
                  </a:cubicBezTo>
                  <a:cubicBezTo>
                    <a:pt x="106680" y="407670"/>
                    <a:pt x="106680" y="420053"/>
                    <a:pt x="107632" y="427672"/>
                  </a:cubicBezTo>
                  <a:cubicBezTo>
                    <a:pt x="107632" y="430530"/>
                    <a:pt x="120967" y="435293"/>
                    <a:pt x="122872" y="434340"/>
                  </a:cubicBezTo>
                  <a:cubicBezTo>
                    <a:pt x="128588" y="428625"/>
                    <a:pt x="134302" y="421005"/>
                    <a:pt x="137160" y="413385"/>
                  </a:cubicBezTo>
                  <a:cubicBezTo>
                    <a:pt x="146685" y="390525"/>
                    <a:pt x="155257" y="367665"/>
                    <a:pt x="166688" y="337185"/>
                  </a:cubicBezTo>
                  <a:cubicBezTo>
                    <a:pt x="155257" y="345758"/>
                    <a:pt x="149542" y="349568"/>
                    <a:pt x="142875" y="355283"/>
                  </a:cubicBezTo>
                  <a:cubicBezTo>
                    <a:pt x="142875" y="342900"/>
                    <a:pt x="139065" y="331470"/>
                    <a:pt x="143827" y="322897"/>
                  </a:cubicBezTo>
                  <a:cubicBezTo>
                    <a:pt x="163830" y="280035"/>
                    <a:pt x="160020" y="237172"/>
                    <a:pt x="148590" y="194310"/>
                  </a:cubicBezTo>
                  <a:cubicBezTo>
                    <a:pt x="143827" y="175260"/>
                    <a:pt x="127635" y="159068"/>
                    <a:pt x="125730" y="140018"/>
                  </a:cubicBezTo>
                  <a:cubicBezTo>
                    <a:pt x="120015" y="95250"/>
                    <a:pt x="120015" y="50483"/>
                    <a:pt x="117157" y="0"/>
                  </a:cubicBezTo>
                  <a:cubicBezTo>
                    <a:pt x="134302" y="55245"/>
                    <a:pt x="149542" y="105728"/>
                    <a:pt x="164782" y="155258"/>
                  </a:cubicBezTo>
                  <a:cubicBezTo>
                    <a:pt x="166688" y="154305"/>
                    <a:pt x="168592" y="154305"/>
                    <a:pt x="170497" y="153353"/>
                  </a:cubicBezTo>
                  <a:cubicBezTo>
                    <a:pt x="170497" y="133350"/>
                    <a:pt x="170497" y="112395"/>
                    <a:pt x="170497" y="92393"/>
                  </a:cubicBezTo>
                  <a:cubicBezTo>
                    <a:pt x="171450" y="92393"/>
                    <a:pt x="172402" y="92393"/>
                    <a:pt x="174307" y="92393"/>
                  </a:cubicBezTo>
                  <a:cubicBezTo>
                    <a:pt x="174307" y="101918"/>
                    <a:pt x="175260" y="111443"/>
                    <a:pt x="175260" y="122872"/>
                  </a:cubicBezTo>
                  <a:cubicBezTo>
                    <a:pt x="180022" y="118110"/>
                    <a:pt x="183832" y="115253"/>
                    <a:pt x="192405" y="107633"/>
                  </a:cubicBezTo>
                  <a:cubicBezTo>
                    <a:pt x="192405" y="158115"/>
                    <a:pt x="192405" y="203835"/>
                    <a:pt x="192405" y="249555"/>
                  </a:cubicBezTo>
                  <a:cubicBezTo>
                    <a:pt x="190500" y="249555"/>
                    <a:pt x="187642" y="250508"/>
                    <a:pt x="185738" y="250508"/>
                  </a:cubicBezTo>
                  <a:cubicBezTo>
                    <a:pt x="182880" y="231458"/>
                    <a:pt x="180022" y="211455"/>
                    <a:pt x="178117" y="192405"/>
                  </a:cubicBezTo>
                  <a:cubicBezTo>
                    <a:pt x="177165" y="192405"/>
                    <a:pt x="176213" y="193358"/>
                    <a:pt x="174307" y="193358"/>
                  </a:cubicBezTo>
                  <a:cubicBezTo>
                    <a:pt x="174307" y="269558"/>
                    <a:pt x="174307" y="344805"/>
                    <a:pt x="174307" y="421005"/>
                  </a:cubicBezTo>
                  <a:cubicBezTo>
                    <a:pt x="170497" y="435293"/>
                    <a:pt x="165735" y="449580"/>
                    <a:pt x="161925" y="463868"/>
                  </a:cubicBezTo>
                  <a:cubicBezTo>
                    <a:pt x="160020" y="465772"/>
                    <a:pt x="159067" y="468630"/>
                    <a:pt x="157163" y="470535"/>
                  </a:cubicBezTo>
                  <a:cubicBezTo>
                    <a:pt x="158115" y="471488"/>
                    <a:pt x="159067" y="471488"/>
                    <a:pt x="159067" y="472440"/>
                  </a:cubicBezTo>
                  <a:cubicBezTo>
                    <a:pt x="160020" y="469583"/>
                    <a:pt x="160972" y="467678"/>
                    <a:pt x="161925" y="464820"/>
                  </a:cubicBezTo>
                  <a:cubicBezTo>
                    <a:pt x="165735" y="454343"/>
                    <a:pt x="170497" y="444818"/>
                    <a:pt x="174307" y="434340"/>
                  </a:cubicBezTo>
                  <a:cubicBezTo>
                    <a:pt x="190500" y="395288"/>
                    <a:pt x="205740" y="356235"/>
                    <a:pt x="220980" y="317183"/>
                  </a:cubicBezTo>
                  <a:cubicBezTo>
                    <a:pt x="221932" y="315278"/>
                    <a:pt x="220027" y="311468"/>
                    <a:pt x="220027" y="306705"/>
                  </a:cubicBezTo>
                  <a:cubicBezTo>
                    <a:pt x="213360" y="312420"/>
                    <a:pt x="208597" y="317183"/>
                    <a:pt x="201930" y="322897"/>
                  </a:cubicBezTo>
                  <a:cubicBezTo>
                    <a:pt x="197167" y="295275"/>
                    <a:pt x="184785" y="270510"/>
                    <a:pt x="208597" y="248603"/>
                  </a:cubicBezTo>
                  <a:cubicBezTo>
                    <a:pt x="213360" y="244793"/>
                    <a:pt x="210502" y="233363"/>
                    <a:pt x="210502" y="224790"/>
                  </a:cubicBezTo>
                  <a:cubicBezTo>
                    <a:pt x="211455" y="180975"/>
                    <a:pt x="209550" y="136208"/>
                    <a:pt x="212407" y="92393"/>
                  </a:cubicBezTo>
                  <a:cubicBezTo>
                    <a:pt x="214313" y="68580"/>
                    <a:pt x="227647" y="65722"/>
                    <a:pt x="249555" y="80010"/>
                  </a:cubicBezTo>
                  <a:cubicBezTo>
                    <a:pt x="253365" y="100013"/>
                    <a:pt x="258127" y="120968"/>
                    <a:pt x="261938" y="140970"/>
                  </a:cubicBezTo>
                  <a:cubicBezTo>
                    <a:pt x="256222" y="251460"/>
                    <a:pt x="234315" y="358140"/>
                    <a:pt x="199072" y="462915"/>
                  </a:cubicBezTo>
                  <a:cubicBezTo>
                    <a:pt x="179070" y="521018"/>
                    <a:pt x="147638" y="576263"/>
                    <a:pt x="119063" y="631508"/>
                  </a:cubicBezTo>
                  <a:cubicBezTo>
                    <a:pt x="108585" y="651510"/>
                    <a:pt x="89535" y="666750"/>
                    <a:pt x="74295" y="683895"/>
                  </a:cubicBezTo>
                  <a:cubicBezTo>
                    <a:pt x="70485" y="689610"/>
                    <a:pt x="65722" y="696278"/>
                    <a:pt x="61913" y="701993"/>
                  </a:cubicBezTo>
                  <a:cubicBezTo>
                    <a:pt x="53340" y="705803"/>
                    <a:pt x="44767" y="710565"/>
                    <a:pt x="36195" y="714375"/>
                  </a:cubicBezTo>
                  <a:cubicBezTo>
                    <a:pt x="38100" y="705803"/>
                    <a:pt x="40957" y="698183"/>
                    <a:pt x="42863" y="689610"/>
                  </a:cubicBezTo>
                  <a:cubicBezTo>
                    <a:pt x="60007" y="666750"/>
                    <a:pt x="78105" y="644843"/>
                    <a:pt x="95250" y="621983"/>
                  </a:cubicBezTo>
                  <a:cubicBezTo>
                    <a:pt x="97155" y="619125"/>
                    <a:pt x="94297" y="612458"/>
                    <a:pt x="95250" y="607695"/>
                  </a:cubicBezTo>
                  <a:cubicBezTo>
                    <a:pt x="100965" y="583883"/>
                    <a:pt x="105727" y="559118"/>
                    <a:pt x="134302" y="548640"/>
                  </a:cubicBezTo>
                  <a:cubicBezTo>
                    <a:pt x="160020" y="539115"/>
                    <a:pt x="167640" y="511493"/>
                    <a:pt x="152400" y="484822"/>
                  </a:cubicBezTo>
                  <a:cubicBezTo>
                    <a:pt x="147638" y="494347"/>
                    <a:pt x="142875" y="501968"/>
                    <a:pt x="138113" y="510540"/>
                  </a:cubicBezTo>
                  <a:cubicBezTo>
                    <a:pt x="136207" y="509588"/>
                    <a:pt x="133350" y="509588"/>
                    <a:pt x="131445" y="508635"/>
                  </a:cubicBezTo>
                  <a:cubicBezTo>
                    <a:pt x="135255" y="487680"/>
                    <a:pt x="139065" y="466725"/>
                    <a:pt x="142875" y="445770"/>
                  </a:cubicBezTo>
                  <a:cubicBezTo>
                    <a:pt x="123825" y="476250"/>
                    <a:pt x="108585" y="506730"/>
                    <a:pt x="99060" y="539115"/>
                  </a:cubicBezTo>
                  <a:cubicBezTo>
                    <a:pt x="83820" y="591503"/>
                    <a:pt x="53340" y="630555"/>
                    <a:pt x="3810" y="660083"/>
                  </a:cubicBezTo>
                  <a:cubicBezTo>
                    <a:pt x="1905" y="651510"/>
                    <a:pt x="952" y="645795"/>
                    <a:pt x="0" y="641033"/>
                  </a:cubicBezTo>
                  <a:lnTo>
                    <a:pt x="0" y="641033"/>
                  </a:lnTo>
                  <a:cubicBezTo>
                    <a:pt x="6667" y="634365"/>
                    <a:pt x="19050" y="627697"/>
                    <a:pt x="20002" y="620078"/>
                  </a:cubicBezTo>
                  <a:cubicBezTo>
                    <a:pt x="20002" y="610553"/>
                    <a:pt x="9525" y="601028"/>
                    <a:pt x="3810" y="592455"/>
                  </a:cubicBezTo>
                  <a:close/>
                  <a:moveTo>
                    <a:pt x="166688" y="170497"/>
                  </a:moveTo>
                  <a:cubicBezTo>
                    <a:pt x="166688" y="169545"/>
                    <a:pt x="165735" y="168593"/>
                    <a:pt x="165735" y="167640"/>
                  </a:cubicBezTo>
                  <a:cubicBezTo>
                    <a:pt x="164782" y="168593"/>
                    <a:pt x="163830" y="168593"/>
                    <a:pt x="163830" y="169545"/>
                  </a:cubicBezTo>
                  <a:cubicBezTo>
                    <a:pt x="163830" y="170497"/>
                    <a:pt x="164782" y="171450"/>
                    <a:pt x="164782" y="172403"/>
                  </a:cubicBezTo>
                  <a:cubicBezTo>
                    <a:pt x="165735" y="171450"/>
                    <a:pt x="166688" y="170497"/>
                    <a:pt x="166688" y="170497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8" name="Google Shape;2508;p22"/>
            <p:cNvSpPr/>
            <p:nvPr/>
          </p:nvSpPr>
          <p:spPr>
            <a:xfrm>
              <a:off x="4886325" y="5001086"/>
              <a:ext cx="407669" cy="184322"/>
            </a:xfrm>
            <a:custGeom>
              <a:avLst/>
              <a:gdLst/>
              <a:ahLst/>
              <a:cxnLst/>
              <a:rect l="l" t="t" r="r" b="b"/>
              <a:pathLst>
                <a:path w="407669" h="184322" extrusionOk="0">
                  <a:moveTo>
                    <a:pt x="407670" y="1443"/>
                  </a:moveTo>
                  <a:cubicBezTo>
                    <a:pt x="405765" y="10015"/>
                    <a:pt x="402907" y="17635"/>
                    <a:pt x="401003" y="26208"/>
                  </a:cubicBezTo>
                  <a:cubicBezTo>
                    <a:pt x="399097" y="30018"/>
                    <a:pt x="397193" y="34780"/>
                    <a:pt x="395288" y="38590"/>
                  </a:cubicBezTo>
                  <a:cubicBezTo>
                    <a:pt x="333375" y="89073"/>
                    <a:pt x="275272" y="144318"/>
                    <a:pt x="194310" y="165273"/>
                  </a:cubicBezTo>
                  <a:cubicBezTo>
                    <a:pt x="180975" y="169083"/>
                    <a:pt x="169545" y="177656"/>
                    <a:pt x="157163" y="184323"/>
                  </a:cubicBezTo>
                  <a:cubicBezTo>
                    <a:pt x="108585" y="184323"/>
                    <a:pt x="59055" y="184323"/>
                    <a:pt x="10478" y="184323"/>
                  </a:cubicBezTo>
                  <a:cubicBezTo>
                    <a:pt x="9525" y="181465"/>
                    <a:pt x="8572" y="178608"/>
                    <a:pt x="7620" y="176703"/>
                  </a:cubicBezTo>
                  <a:cubicBezTo>
                    <a:pt x="22860" y="167178"/>
                    <a:pt x="39053" y="158606"/>
                    <a:pt x="61913" y="144318"/>
                  </a:cubicBezTo>
                  <a:cubicBezTo>
                    <a:pt x="36195" y="140508"/>
                    <a:pt x="19050" y="137650"/>
                    <a:pt x="953" y="134793"/>
                  </a:cubicBezTo>
                  <a:cubicBezTo>
                    <a:pt x="953" y="132888"/>
                    <a:pt x="953" y="130030"/>
                    <a:pt x="0" y="128125"/>
                  </a:cubicBezTo>
                  <a:cubicBezTo>
                    <a:pt x="20003" y="121458"/>
                    <a:pt x="39053" y="110980"/>
                    <a:pt x="59055" y="108123"/>
                  </a:cubicBezTo>
                  <a:cubicBezTo>
                    <a:pt x="80963" y="104313"/>
                    <a:pt x="81915" y="91930"/>
                    <a:pt x="80010" y="75738"/>
                  </a:cubicBezTo>
                  <a:cubicBezTo>
                    <a:pt x="98107" y="70975"/>
                    <a:pt x="117157" y="66213"/>
                    <a:pt x="135255" y="61450"/>
                  </a:cubicBezTo>
                  <a:cubicBezTo>
                    <a:pt x="130493" y="70975"/>
                    <a:pt x="125730" y="80500"/>
                    <a:pt x="119063" y="94788"/>
                  </a:cubicBezTo>
                  <a:cubicBezTo>
                    <a:pt x="143828" y="91930"/>
                    <a:pt x="168593" y="89073"/>
                    <a:pt x="192405" y="85263"/>
                  </a:cubicBezTo>
                  <a:cubicBezTo>
                    <a:pt x="194310" y="85263"/>
                    <a:pt x="195263" y="80500"/>
                    <a:pt x="197168" y="78595"/>
                  </a:cubicBezTo>
                  <a:cubicBezTo>
                    <a:pt x="210503" y="49068"/>
                    <a:pt x="238125" y="43353"/>
                    <a:pt x="267653" y="34780"/>
                  </a:cubicBezTo>
                  <a:cubicBezTo>
                    <a:pt x="266700" y="48115"/>
                    <a:pt x="266700" y="57640"/>
                    <a:pt x="265747" y="66213"/>
                  </a:cubicBezTo>
                  <a:cubicBezTo>
                    <a:pt x="276225" y="55735"/>
                    <a:pt x="278130" y="43353"/>
                    <a:pt x="284797" y="32875"/>
                  </a:cubicBezTo>
                  <a:cubicBezTo>
                    <a:pt x="292418" y="21445"/>
                    <a:pt x="303847" y="12873"/>
                    <a:pt x="314325" y="1443"/>
                  </a:cubicBezTo>
                  <a:cubicBezTo>
                    <a:pt x="335280" y="15730"/>
                    <a:pt x="356235" y="18588"/>
                    <a:pt x="378143" y="2395"/>
                  </a:cubicBezTo>
                  <a:cubicBezTo>
                    <a:pt x="386715" y="-2367"/>
                    <a:pt x="398145" y="1443"/>
                    <a:pt x="407670" y="1443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9" name="Google Shape;2509;p22"/>
            <p:cNvSpPr/>
            <p:nvPr/>
          </p:nvSpPr>
          <p:spPr>
            <a:xfrm>
              <a:off x="4827269" y="4854892"/>
              <a:ext cx="633611" cy="416984"/>
            </a:xfrm>
            <a:custGeom>
              <a:avLst/>
              <a:gdLst/>
              <a:ahLst/>
              <a:cxnLst/>
              <a:rect l="l" t="t" r="r" b="b"/>
              <a:pathLst>
                <a:path w="633611" h="416984" extrusionOk="0">
                  <a:moveTo>
                    <a:pt x="216218" y="330517"/>
                  </a:moveTo>
                  <a:cubicBezTo>
                    <a:pt x="228600" y="323850"/>
                    <a:pt x="240030" y="314325"/>
                    <a:pt x="253365" y="311467"/>
                  </a:cubicBezTo>
                  <a:cubicBezTo>
                    <a:pt x="335280" y="290513"/>
                    <a:pt x="392430" y="234315"/>
                    <a:pt x="454343" y="184785"/>
                  </a:cubicBezTo>
                  <a:cubicBezTo>
                    <a:pt x="474345" y="205740"/>
                    <a:pt x="441960" y="212407"/>
                    <a:pt x="441008" y="227647"/>
                  </a:cubicBezTo>
                  <a:cubicBezTo>
                    <a:pt x="441008" y="228600"/>
                    <a:pt x="440055" y="229552"/>
                    <a:pt x="440055" y="230505"/>
                  </a:cubicBezTo>
                  <a:cubicBezTo>
                    <a:pt x="441008" y="229552"/>
                    <a:pt x="441008" y="228600"/>
                    <a:pt x="441960" y="227647"/>
                  </a:cubicBezTo>
                  <a:cubicBezTo>
                    <a:pt x="464820" y="209550"/>
                    <a:pt x="490538" y="194310"/>
                    <a:pt x="509588" y="172402"/>
                  </a:cubicBezTo>
                  <a:cubicBezTo>
                    <a:pt x="541973" y="134302"/>
                    <a:pt x="570548" y="92392"/>
                    <a:pt x="600075" y="52388"/>
                  </a:cubicBezTo>
                  <a:cubicBezTo>
                    <a:pt x="611505" y="36195"/>
                    <a:pt x="621983" y="18097"/>
                    <a:pt x="633413" y="0"/>
                  </a:cubicBezTo>
                  <a:cubicBezTo>
                    <a:pt x="641033" y="101917"/>
                    <a:pt x="427673" y="316230"/>
                    <a:pt x="340043" y="323850"/>
                  </a:cubicBezTo>
                  <a:cubicBezTo>
                    <a:pt x="344805" y="316230"/>
                    <a:pt x="348615" y="311467"/>
                    <a:pt x="353378" y="305752"/>
                  </a:cubicBezTo>
                  <a:cubicBezTo>
                    <a:pt x="352425" y="303847"/>
                    <a:pt x="351473" y="301942"/>
                    <a:pt x="350520" y="300990"/>
                  </a:cubicBezTo>
                  <a:cubicBezTo>
                    <a:pt x="317183" y="318135"/>
                    <a:pt x="283845" y="335280"/>
                    <a:pt x="261938" y="346710"/>
                  </a:cubicBezTo>
                  <a:cubicBezTo>
                    <a:pt x="255270" y="363855"/>
                    <a:pt x="254318" y="377190"/>
                    <a:pt x="247650" y="381000"/>
                  </a:cubicBezTo>
                  <a:cubicBezTo>
                    <a:pt x="194310" y="408622"/>
                    <a:pt x="136208" y="421957"/>
                    <a:pt x="70485" y="415290"/>
                  </a:cubicBezTo>
                  <a:cubicBezTo>
                    <a:pt x="90488" y="409575"/>
                    <a:pt x="106680" y="405765"/>
                    <a:pt x="121920" y="401002"/>
                  </a:cubicBezTo>
                  <a:cubicBezTo>
                    <a:pt x="121920" y="399097"/>
                    <a:pt x="121920" y="396240"/>
                    <a:pt x="121920" y="394335"/>
                  </a:cubicBezTo>
                  <a:cubicBezTo>
                    <a:pt x="93345" y="391477"/>
                    <a:pt x="63818" y="389572"/>
                    <a:pt x="35243" y="384810"/>
                  </a:cubicBezTo>
                  <a:cubicBezTo>
                    <a:pt x="22860" y="382905"/>
                    <a:pt x="11430" y="374332"/>
                    <a:pt x="0" y="368617"/>
                  </a:cubicBezTo>
                  <a:cubicBezTo>
                    <a:pt x="52388" y="367665"/>
                    <a:pt x="104775" y="366713"/>
                    <a:pt x="158115" y="364807"/>
                  </a:cubicBezTo>
                  <a:cubicBezTo>
                    <a:pt x="161925" y="364807"/>
                    <a:pt x="165735" y="359092"/>
                    <a:pt x="169545" y="355282"/>
                  </a:cubicBezTo>
                  <a:lnTo>
                    <a:pt x="169545" y="355282"/>
                  </a:lnTo>
                  <a:cubicBezTo>
                    <a:pt x="186690" y="355282"/>
                    <a:pt x="209550" y="360045"/>
                    <a:pt x="216218" y="33051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0" name="Google Shape;2510;p22"/>
            <p:cNvSpPr/>
            <p:nvPr/>
          </p:nvSpPr>
          <p:spPr>
            <a:xfrm>
              <a:off x="5313044" y="4996814"/>
              <a:ext cx="17511" cy="18097"/>
            </a:xfrm>
            <a:custGeom>
              <a:avLst/>
              <a:gdLst/>
              <a:ahLst/>
              <a:cxnLst/>
              <a:rect l="l" t="t" r="r" b="b"/>
              <a:pathLst>
                <a:path w="17511" h="18097" extrusionOk="0">
                  <a:moveTo>
                    <a:pt x="0" y="18097"/>
                  </a:moveTo>
                  <a:cubicBezTo>
                    <a:pt x="3810" y="12382"/>
                    <a:pt x="8573" y="5715"/>
                    <a:pt x="12383" y="0"/>
                  </a:cubicBezTo>
                  <a:cubicBezTo>
                    <a:pt x="24765" y="16192"/>
                    <a:pt x="12383" y="17145"/>
                    <a:pt x="0" y="1809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1" name="Google Shape;2511;p22"/>
            <p:cNvSpPr/>
            <p:nvPr/>
          </p:nvSpPr>
          <p:spPr>
            <a:xfrm>
              <a:off x="4773930" y="5222556"/>
              <a:ext cx="19050" cy="10477"/>
            </a:xfrm>
            <a:custGeom>
              <a:avLst/>
              <a:gdLst/>
              <a:ahLst/>
              <a:cxnLst/>
              <a:rect l="l" t="t" r="r" b="b"/>
              <a:pathLst>
                <a:path w="19050" h="10477" extrusionOk="0">
                  <a:moveTo>
                    <a:pt x="0" y="0"/>
                  </a:moveTo>
                  <a:cubicBezTo>
                    <a:pt x="6667" y="0"/>
                    <a:pt x="12382" y="0"/>
                    <a:pt x="19050" y="0"/>
                  </a:cubicBezTo>
                  <a:cubicBezTo>
                    <a:pt x="15240" y="3810"/>
                    <a:pt x="11430" y="6668"/>
                    <a:pt x="7620" y="10478"/>
                  </a:cubicBezTo>
                  <a:cubicBezTo>
                    <a:pt x="4763" y="6668"/>
                    <a:pt x="1905" y="2858"/>
                    <a:pt x="0" y="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2" name="Google Shape;2512;p22"/>
            <p:cNvSpPr/>
            <p:nvPr/>
          </p:nvSpPr>
          <p:spPr>
            <a:xfrm>
              <a:off x="4235696" y="4738687"/>
              <a:ext cx="31503" cy="74945"/>
            </a:xfrm>
            <a:custGeom>
              <a:avLst/>
              <a:gdLst/>
              <a:ahLst/>
              <a:cxnLst/>
              <a:rect l="l" t="t" r="r" b="b"/>
              <a:pathLst>
                <a:path w="31503" h="74945" extrusionOk="0">
                  <a:moveTo>
                    <a:pt x="6738" y="0"/>
                  </a:moveTo>
                  <a:cubicBezTo>
                    <a:pt x="15311" y="24765"/>
                    <a:pt x="22931" y="49530"/>
                    <a:pt x="31503" y="74295"/>
                  </a:cubicBezTo>
                  <a:cubicBezTo>
                    <a:pt x="7691" y="78105"/>
                    <a:pt x="-882" y="64770"/>
                    <a:pt x="71" y="44768"/>
                  </a:cubicBezTo>
                  <a:cubicBezTo>
                    <a:pt x="71" y="29528"/>
                    <a:pt x="3881" y="14288"/>
                    <a:pt x="6738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3" name="Google Shape;2513;p22"/>
            <p:cNvSpPr/>
            <p:nvPr/>
          </p:nvSpPr>
          <p:spPr>
            <a:xfrm>
              <a:off x="4208145" y="4554854"/>
              <a:ext cx="5714" cy="88582"/>
            </a:xfrm>
            <a:custGeom>
              <a:avLst/>
              <a:gdLst/>
              <a:ahLst/>
              <a:cxnLst/>
              <a:rect l="l" t="t" r="r" b="b"/>
              <a:pathLst>
                <a:path w="5714" h="88582" extrusionOk="0">
                  <a:moveTo>
                    <a:pt x="5715" y="0"/>
                  </a:moveTo>
                  <a:cubicBezTo>
                    <a:pt x="5715" y="29527"/>
                    <a:pt x="5715" y="59055"/>
                    <a:pt x="5715" y="88582"/>
                  </a:cubicBezTo>
                  <a:cubicBezTo>
                    <a:pt x="3810" y="88582"/>
                    <a:pt x="1905" y="88582"/>
                    <a:pt x="0" y="88582"/>
                  </a:cubicBezTo>
                  <a:cubicBezTo>
                    <a:pt x="0" y="59055"/>
                    <a:pt x="0" y="29527"/>
                    <a:pt x="0" y="0"/>
                  </a:cubicBezTo>
                  <a:cubicBezTo>
                    <a:pt x="1905" y="952"/>
                    <a:pt x="3810" y="952"/>
                    <a:pt x="5715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4" name="Google Shape;2514;p22"/>
            <p:cNvSpPr/>
            <p:nvPr/>
          </p:nvSpPr>
          <p:spPr>
            <a:xfrm>
              <a:off x="4191000" y="4666296"/>
              <a:ext cx="24860" cy="53340"/>
            </a:xfrm>
            <a:custGeom>
              <a:avLst/>
              <a:gdLst/>
              <a:ahLst/>
              <a:cxnLst/>
              <a:rect l="l" t="t" r="r" b="b"/>
              <a:pathLst>
                <a:path w="24860" h="53340" extrusionOk="0">
                  <a:moveTo>
                    <a:pt x="0" y="0"/>
                  </a:moveTo>
                  <a:cubicBezTo>
                    <a:pt x="31433" y="12383"/>
                    <a:pt x="32385" y="27622"/>
                    <a:pt x="6667" y="53340"/>
                  </a:cubicBezTo>
                  <a:cubicBezTo>
                    <a:pt x="3810" y="34290"/>
                    <a:pt x="1905" y="19050"/>
                    <a:pt x="0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5" name="Google Shape;2515;p22"/>
            <p:cNvSpPr/>
            <p:nvPr/>
          </p:nvSpPr>
          <p:spPr>
            <a:xfrm>
              <a:off x="4223384" y="4610099"/>
              <a:ext cx="5715" cy="62865"/>
            </a:xfrm>
            <a:custGeom>
              <a:avLst/>
              <a:gdLst/>
              <a:ahLst/>
              <a:cxnLst/>
              <a:rect l="l" t="t" r="r" b="b"/>
              <a:pathLst>
                <a:path w="5715" h="62865" extrusionOk="0">
                  <a:moveTo>
                    <a:pt x="0" y="0"/>
                  </a:moveTo>
                  <a:cubicBezTo>
                    <a:pt x="1905" y="20955"/>
                    <a:pt x="3810" y="41910"/>
                    <a:pt x="5715" y="62865"/>
                  </a:cubicBezTo>
                  <a:cubicBezTo>
                    <a:pt x="2858" y="41910"/>
                    <a:pt x="1905" y="20955"/>
                    <a:pt x="0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6" name="Google Shape;2516;p22"/>
            <p:cNvSpPr/>
            <p:nvPr/>
          </p:nvSpPr>
          <p:spPr>
            <a:xfrm>
              <a:off x="4265295" y="4812981"/>
              <a:ext cx="12382" cy="36195"/>
            </a:xfrm>
            <a:custGeom>
              <a:avLst/>
              <a:gdLst/>
              <a:ahLst/>
              <a:cxnLst/>
              <a:rect l="l" t="t" r="r" b="b"/>
              <a:pathLst>
                <a:path w="12382" h="36195" extrusionOk="0">
                  <a:moveTo>
                    <a:pt x="952" y="0"/>
                  </a:moveTo>
                  <a:cubicBezTo>
                    <a:pt x="4763" y="10478"/>
                    <a:pt x="8572" y="20003"/>
                    <a:pt x="12383" y="30480"/>
                  </a:cubicBezTo>
                  <a:cubicBezTo>
                    <a:pt x="8572" y="32385"/>
                    <a:pt x="3810" y="34290"/>
                    <a:pt x="0" y="36195"/>
                  </a:cubicBezTo>
                  <a:cubicBezTo>
                    <a:pt x="0" y="36195"/>
                    <a:pt x="0" y="36195"/>
                    <a:pt x="0" y="36195"/>
                  </a:cubicBezTo>
                  <a:cubicBezTo>
                    <a:pt x="952" y="24765"/>
                    <a:pt x="952" y="12383"/>
                    <a:pt x="952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7" name="Google Shape;2517;p22"/>
            <p:cNvSpPr/>
            <p:nvPr/>
          </p:nvSpPr>
          <p:spPr>
            <a:xfrm>
              <a:off x="4200525" y="4523162"/>
              <a:ext cx="6667" cy="7186"/>
            </a:xfrm>
            <a:custGeom>
              <a:avLst/>
              <a:gdLst/>
              <a:ahLst/>
              <a:cxnLst/>
              <a:rect l="l" t="t" r="r" b="b"/>
              <a:pathLst>
                <a:path w="6667" h="7186" extrusionOk="0">
                  <a:moveTo>
                    <a:pt x="6667" y="2165"/>
                  </a:moveTo>
                  <a:cubicBezTo>
                    <a:pt x="5715" y="4070"/>
                    <a:pt x="5715" y="6927"/>
                    <a:pt x="4763" y="6927"/>
                  </a:cubicBezTo>
                  <a:cubicBezTo>
                    <a:pt x="3810" y="7880"/>
                    <a:pt x="953" y="5975"/>
                    <a:pt x="0" y="5022"/>
                  </a:cubicBezTo>
                  <a:cubicBezTo>
                    <a:pt x="953" y="3117"/>
                    <a:pt x="953" y="260"/>
                    <a:pt x="1905" y="260"/>
                  </a:cubicBezTo>
                  <a:cubicBezTo>
                    <a:pt x="2858" y="-693"/>
                    <a:pt x="4763" y="1212"/>
                    <a:pt x="6667" y="216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8" name="Google Shape;2518;p22"/>
            <p:cNvSpPr/>
            <p:nvPr/>
          </p:nvSpPr>
          <p:spPr>
            <a:xfrm>
              <a:off x="4220527" y="4336731"/>
              <a:ext cx="1904" cy="6667"/>
            </a:xfrm>
            <a:custGeom>
              <a:avLst/>
              <a:gdLst/>
              <a:ahLst/>
              <a:cxnLst/>
              <a:rect l="l" t="t" r="r" b="b"/>
              <a:pathLst>
                <a:path w="1904" h="6667" extrusionOk="0">
                  <a:moveTo>
                    <a:pt x="1905" y="6668"/>
                  </a:moveTo>
                  <a:cubicBezTo>
                    <a:pt x="952" y="4763"/>
                    <a:pt x="0" y="3810"/>
                    <a:pt x="0" y="1905"/>
                  </a:cubicBezTo>
                  <a:cubicBezTo>
                    <a:pt x="0" y="1905"/>
                    <a:pt x="1905" y="953"/>
                    <a:pt x="1905" y="0"/>
                  </a:cubicBezTo>
                  <a:cubicBezTo>
                    <a:pt x="1905" y="2858"/>
                    <a:pt x="1905" y="4763"/>
                    <a:pt x="1905" y="6668"/>
                  </a:cubicBezTo>
                  <a:lnTo>
                    <a:pt x="1905" y="6668"/>
                  </a:ln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9" name="Google Shape;2519;p22"/>
            <p:cNvSpPr/>
            <p:nvPr/>
          </p:nvSpPr>
          <p:spPr>
            <a:xfrm>
              <a:off x="5325004" y="4210049"/>
              <a:ext cx="175683" cy="537590"/>
            </a:xfrm>
            <a:custGeom>
              <a:avLst/>
              <a:gdLst/>
              <a:ahLst/>
              <a:cxnLst/>
              <a:rect l="l" t="t" r="r" b="b"/>
              <a:pathLst>
                <a:path w="175683" h="537590" extrusionOk="0">
                  <a:moveTo>
                    <a:pt x="99483" y="523875"/>
                  </a:moveTo>
                  <a:cubicBezTo>
                    <a:pt x="99483" y="447675"/>
                    <a:pt x="99483" y="372428"/>
                    <a:pt x="99483" y="296228"/>
                  </a:cubicBezTo>
                  <a:cubicBezTo>
                    <a:pt x="100436" y="296228"/>
                    <a:pt x="101388" y="295275"/>
                    <a:pt x="103293" y="295275"/>
                  </a:cubicBezTo>
                  <a:cubicBezTo>
                    <a:pt x="106151" y="314325"/>
                    <a:pt x="109008" y="334328"/>
                    <a:pt x="110913" y="353378"/>
                  </a:cubicBezTo>
                  <a:cubicBezTo>
                    <a:pt x="112818" y="353378"/>
                    <a:pt x="115676" y="352425"/>
                    <a:pt x="117581" y="352425"/>
                  </a:cubicBezTo>
                  <a:cubicBezTo>
                    <a:pt x="117581" y="306705"/>
                    <a:pt x="117581" y="260985"/>
                    <a:pt x="117581" y="210503"/>
                  </a:cubicBezTo>
                  <a:cubicBezTo>
                    <a:pt x="109008" y="218122"/>
                    <a:pt x="106151" y="220980"/>
                    <a:pt x="100436" y="225743"/>
                  </a:cubicBezTo>
                  <a:cubicBezTo>
                    <a:pt x="99483" y="214313"/>
                    <a:pt x="99483" y="204788"/>
                    <a:pt x="99483" y="195263"/>
                  </a:cubicBezTo>
                  <a:cubicBezTo>
                    <a:pt x="98531" y="195263"/>
                    <a:pt x="97578" y="195263"/>
                    <a:pt x="95673" y="195263"/>
                  </a:cubicBezTo>
                  <a:cubicBezTo>
                    <a:pt x="95673" y="215265"/>
                    <a:pt x="95673" y="236220"/>
                    <a:pt x="95673" y="256222"/>
                  </a:cubicBezTo>
                  <a:cubicBezTo>
                    <a:pt x="93768" y="257175"/>
                    <a:pt x="91863" y="257175"/>
                    <a:pt x="89958" y="258128"/>
                  </a:cubicBezTo>
                  <a:cubicBezTo>
                    <a:pt x="74718" y="208597"/>
                    <a:pt x="59478" y="158115"/>
                    <a:pt x="42333" y="102870"/>
                  </a:cubicBezTo>
                  <a:cubicBezTo>
                    <a:pt x="45191" y="153353"/>
                    <a:pt x="45191" y="198120"/>
                    <a:pt x="50906" y="242888"/>
                  </a:cubicBezTo>
                  <a:cubicBezTo>
                    <a:pt x="52811" y="260985"/>
                    <a:pt x="69003" y="278130"/>
                    <a:pt x="73766" y="297180"/>
                  </a:cubicBezTo>
                  <a:cubicBezTo>
                    <a:pt x="85196" y="340043"/>
                    <a:pt x="89006" y="382905"/>
                    <a:pt x="69003" y="425768"/>
                  </a:cubicBezTo>
                  <a:cubicBezTo>
                    <a:pt x="65193" y="434340"/>
                    <a:pt x="68051" y="445770"/>
                    <a:pt x="68051" y="458153"/>
                  </a:cubicBezTo>
                  <a:cubicBezTo>
                    <a:pt x="74718" y="453390"/>
                    <a:pt x="80433" y="448628"/>
                    <a:pt x="91863" y="440055"/>
                  </a:cubicBezTo>
                  <a:cubicBezTo>
                    <a:pt x="80433" y="470535"/>
                    <a:pt x="71861" y="493395"/>
                    <a:pt x="62336" y="516255"/>
                  </a:cubicBezTo>
                  <a:cubicBezTo>
                    <a:pt x="59478" y="523875"/>
                    <a:pt x="53763" y="531495"/>
                    <a:pt x="48048" y="537210"/>
                  </a:cubicBezTo>
                  <a:cubicBezTo>
                    <a:pt x="46143" y="539115"/>
                    <a:pt x="33761" y="533400"/>
                    <a:pt x="32808" y="530543"/>
                  </a:cubicBezTo>
                  <a:cubicBezTo>
                    <a:pt x="31856" y="521970"/>
                    <a:pt x="31856" y="509588"/>
                    <a:pt x="36618" y="505778"/>
                  </a:cubicBezTo>
                  <a:cubicBezTo>
                    <a:pt x="62336" y="483870"/>
                    <a:pt x="54716" y="457200"/>
                    <a:pt x="53763" y="426720"/>
                  </a:cubicBezTo>
                  <a:cubicBezTo>
                    <a:pt x="45191" y="431482"/>
                    <a:pt x="38523" y="435293"/>
                    <a:pt x="31856" y="438150"/>
                  </a:cubicBezTo>
                  <a:cubicBezTo>
                    <a:pt x="30903" y="431482"/>
                    <a:pt x="29951" y="423863"/>
                    <a:pt x="28998" y="417195"/>
                  </a:cubicBezTo>
                  <a:cubicBezTo>
                    <a:pt x="29951" y="374332"/>
                    <a:pt x="34713" y="331470"/>
                    <a:pt x="29951" y="289560"/>
                  </a:cubicBezTo>
                  <a:cubicBezTo>
                    <a:pt x="24236" y="240030"/>
                    <a:pt x="9948" y="190500"/>
                    <a:pt x="423" y="141922"/>
                  </a:cubicBezTo>
                  <a:cubicBezTo>
                    <a:pt x="-529" y="137160"/>
                    <a:pt x="423" y="131445"/>
                    <a:pt x="423" y="126682"/>
                  </a:cubicBezTo>
                  <a:cubicBezTo>
                    <a:pt x="3281" y="61913"/>
                    <a:pt x="69003" y="58103"/>
                    <a:pt x="104246" y="23813"/>
                  </a:cubicBezTo>
                  <a:cubicBezTo>
                    <a:pt x="109008" y="19050"/>
                    <a:pt x="115676" y="15240"/>
                    <a:pt x="122343" y="12382"/>
                  </a:cubicBezTo>
                  <a:cubicBezTo>
                    <a:pt x="131868" y="7620"/>
                    <a:pt x="141393" y="4763"/>
                    <a:pt x="150918" y="0"/>
                  </a:cubicBezTo>
                  <a:cubicBezTo>
                    <a:pt x="152823" y="9525"/>
                    <a:pt x="153776" y="19050"/>
                    <a:pt x="155681" y="28575"/>
                  </a:cubicBezTo>
                  <a:cubicBezTo>
                    <a:pt x="159491" y="52388"/>
                    <a:pt x="164253" y="76200"/>
                    <a:pt x="167111" y="99060"/>
                  </a:cubicBezTo>
                  <a:cubicBezTo>
                    <a:pt x="170921" y="125730"/>
                    <a:pt x="172826" y="153353"/>
                    <a:pt x="175683" y="180022"/>
                  </a:cubicBezTo>
                  <a:cubicBezTo>
                    <a:pt x="153776" y="165735"/>
                    <a:pt x="139488" y="169545"/>
                    <a:pt x="138536" y="192405"/>
                  </a:cubicBezTo>
                  <a:cubicBezTo>
                    <a:pt x="135678" y="236220"/>
                    <a:pt x="137583" y="280988"/>
                    <a:pt x="136631" y="324803"/>
                  </a:cubicBezTo>
                  <a:cubicBezTo>
                    <a:pt x="136631" y="332422"/>
                    <a:pt x="139488" y="343853"/>
                    <a:pt x="134726" y="348615"/>
                  </a:cubicBezTo>
                  <a:cubicBezTo>
                    <a:pt x="110913" y="370522"/>
                    <a:pt x="123296" y="395288"/>
                    <a:pt x="128058" y="422910"/>
                  </a:cubicBezTo>
                  <a:cubicBezTo>
                    <a:pt x="134726" y="416243"/>
                    <a:pt x="140441" y="412432"/>
                    <a:pt x="146156" y="406718"/>
                  </a:cubicBezTo>
                  <a:cubicBezTo>
                    <a:pt x="147108" y="411480"/>
                    <a:pt x="148061" y="414338"/>
                    <a:pt x="147108" y="417195"/>
                  </a:cubicBezTo>
                  <a:cubicBezTo>
                    <a:pt x="131868" y="456247"/>
                    <a:pt x="115676" y="495300"/>
                    <a:pt x="100436" y="534353"/>
                  </a:cubicBezTo>
                  <a:cubicBezTo>
                    <a:pt x="100436" y="532447"/>
                    <a:pt x="99483" y="527685"/>
                    <a:pt x="99483" y="523875"/>
                  </a:cubicBezTo>
                  <a:close/>
                  <a:moveTo>
                    <a:pt x="114723" y="196215"/>
                  </a:moveTo>
                  <a:cubicBezTo>
                    <a:pt x="115676" y="196215"/>
                    <a:pt x="116628" y="196215"/>
                    <a:pt x="117581" y="196215"/>
                  </a:cubicBezTo>
                  <a:cubicBezTo>
                    <a:pt x="117581" y="193357"/>
                    <a:pt x="117581" y="190500"/>
                    <a:pt x="117581" y="186690"/>
                  </a:cubicBezTo>
                  <a:cubicBezTo>
                    <a:pt x="116628" y="186690"/>
                    <a:pt x="115676" y="186690"/>
                    <a:pt x="114723" y="186690"/>
                  </a:cubicBezTo>
                  <a:cubicBezTo>
                    <a:pt x="114723" y="189547"/>
                    <a:pt x="114723" y="193357"/>
                    <a:pt x="114723" y="19621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0" name="Google Shape;2520;p22"/>
            <p:cNvSpPr/>
            <p:nvPr/>
          </p:nvSpPr>
          <p:spPr>
            <a:xfrm>
              <a:off x="4271962" y="4967287"/>
              <a:ext cx="125729" cy="105727"/>
            </a:xfrm>
            <a:custGeom>
              <a:avLst/>
              <a:gdLst/>
              <a:ahLst/>
              <a:cxnLst/>
              <a:rect l="l" t="t" r="r" b="b"/>
              <a:pathLst>
                <a:path w="125729" h="105727" extrusionOk="0">
                  <a:moveTo>
                    <a:pt x="31433" y="83820"/>
                  </a:moveTo>
                  <a:cubicBezTo>
                    <a:pt x="34290" y="78105"/>
                    <a:pt x="36195" y="71438"/>
                    <a:pt x="39053" y="63818"/>
                  </a:cubicBezTo>
                  <a:cubicBezTo>
                    <a:pt x="27622" y="47625"/>
                    <a:pt x="14288" y="28575"/>
                    <a:pt x="0" y="6668"/>
                  </a:cubicBezTo>
                  <a:cubicBezTo>
                    <a:pt x="16192" y="3810"/>
                    <a:pt x="25717" y="0"/>
                    <a:pt x="36195" y="0"/>
                  </a:cubicBezTo>
                  <a:cubicBezTo>
                    <a:pt x="41910" y="0"/>
                    <a:pt x="51435" y="1905"/>
                    <a:pt x="54292" y="5715"/>
                  </a:cubicBezTo>
                  <a:cubicBezTo>
                    <a:pt x="78105" y="33338"/>
                    <a:pt x="100965" y="60960"/>
                    <a:pt x="125730" y="92393"/>
                  </a:cubicBezTo>
                  <a:cubicBezTo>
                    <a:pt x="124778" y="93345"/>
                    <a:pt x="120967" y="99060"/>
                    <a:pt x="115253" y="105728"/>
                  </a:cubicBezTo>
                  <a:cubicBezTo>
                    <a:pt x="105728" y="98107"/>
                    <a:pt x="98108" y="91440"/>
                    <a:pt x="87630" y="82868"/>
                  </a:cubicBezTo>
                  <a:cubicBezTo>
                    <a:pt x="82867" y="89535"/>
                    <a:pt x="78105" y="96203"/>
                    <a:pt x="74295" y="101918"/>
                  </a:cubicBezTo>
                  <a:cubicBezTo>
                    <a:pt x="60960" y="96203"/>
                    <a:pt x="46672" y="89535"/>
                    <a:pt x="31433" y="8382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1" name="Google Shape;2521;p22"/>
            <p:cNvSpPr/>
            <p:nvPr/>
          </p:nvSpPr>
          <p:spPr>
            <a:xfrm>
              <a:off x="4735530" y="5178355"/>
              <a:ext cx="60307" cy="37533"/>
            </a:xfrm>
            <a:custGeom>
              <a:avLst/>
              <a:gdLst/>
              <a:ahLst/>
              <a:cxnLst/>
              <a:rect l="l" t="t" r="r" b="b"/>
              <a:pathLst>
                <a:path w="60307" h="37533" extrusionOk="0">
                  <a:moveTo>
                    <a:pt x="300" y="36581"/>
                  </a:moveTo>
                  <a:cubicBezTo>
                    <a:pt x="-2558" y="13721"/>
                    <a:pt x="15539" y="5149"/>
                    <a:pt x="32685" y="1339"/>
                  </a:cubicBezTo>
                  <a:cubicBezTo>
                    <a:pt x="52687" y="-4376"/>
                    <a:pt x="60307" y="8959"/>
                    <a:pt x="60307" y="27056"/>
                  </a:cubicBezTo>
                  <a:cubicBezTo>
                    <a:pt x="48877" y="30866"/>
                    <a:pt x="37447" y="33724"/>
                    <a:pt x="26017" y="37534"/>
                  </a:cubicBezTo>
                  <a:cubicBezTo>
                    <a:pt x="17445" y="37534"/>
                    <a:pt x="8872" y="37534"/>
                    <a:pt x="300" y="36581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2" name="Google Shape;2522;p22"/>
            <p:cNvSpPr/>
            <p:nvPr/>
          </p:nvSpPr>
          <p:spPr>
            <a:xfrm>
              <a:off x="4195762" y="4246244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1905" y="0"/>
                  </a:moveTo>
                  <a:cubicBezTo>
                    <a:pt x="953" y="953"/>
                    <a:pt x="953" y="1905"/>
                    <a:pt x="0" y="2858"/>
                  </a:cubicBezTo>
                  <a:cubicBezTo>
                    <a:pt x="953" y="1905"/>
                    <a:pt x="953" y="953"/>
                    <a:pt x="1905" y="0"/>
                  </a:cubicBezTo>
                  <a:cubicBezTo>
                    <a:pt x="953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3" name="Google Shape;2523;p22"/>
            <p:cNvSpPr/>
            <p:nvPr/>
          </p:nvSpPr>
          <p:spPr>
            <a:xfrm>
              <a:off x="4222432" y="4337684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5" extrusionOk="0">
                  <a:moveTo>
                    <a:pt x="0" y="5715"/>
                  </a:moveTo>
                  <a:cubicBezTo>
                    <a:pt x="0" y="3810"/>
                    <a:pt x="0" y="1905"/>
                    <a:pt x="0" y="0"/>
                  </a:cubicBezTo>
                  <a:cubicBezTo>
                    <a:pt x="0" y="1905"/>
                    <a:pt x="0" y="3810"/>
                    <a:pt x="0" y="571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4" name="Google Shape;2524;p22"/>
            <p:cNvSpPr/>
            <p:nvPr/>
          </p:nvSpPr>
          <p:spPr>
            <a:xfrm>
              <a:off x="4519612" y="5282564"/>
              <a:ext cx="15240" cy="13334"/>
            </a:xfrm>
            <a:custGeom>
              <a:avLst/>
              <a:gdLst/>
              <a:ahLst/>
              <a:cxnLst/>
              <a:rect l="l" t="t" r="r" b="b"/>
              <a:pathLst>
                <a:path w="15240" h="13334" extrusionOk="0">
                  <a:moveTo>
                    <a:pt x="15240" y="13335"/>
                  </a:moveTo>
                  <a:cubicBezTo>
                    <a:pt x="10478" y="11430"/>
                    <a:pt x="4763" y="9525"/>
                    <a:pt x="0" y="6667"/>
                  </a:cubicBezTo>
                  <a:cubicBezTo>
                    <a:pt x="953" y="4763"/>
                    <a:pt x="2858" y="2857"/>
                    <a:pt x="3810" y="0"/>
                  </a:cubicBezTo>
                  <a:cubicBezTo>
                    <a:pt x="8572" y="4763"/>
                    <a:pt x="12382" y="8572"/>
                    <a:pt x="15240" y="13335"/>
                  </a:cubicBezTo>
                  <a:lnTo>
                    <a:pt x="15240" y="13335"/>
                  </a:ln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5" name="Google Shape;2525;p22"/>
            <p:cNvSpPr/>
            <p:nvPr/>
          </p:nvSpPr>
          <p:spPr>
            <a:xfrm>
              <a:off x="4385309" y="5225414"/>
              <a:ext cx="952" cy="2857"/>
            </a:xfrm>
            <a:custGeom>
              <a:avLst/>
              <a:gdLst/>
              <a:ahLst/>
              <a:cxnLst/>
              <a:rect l="l" t="t" r="r" b="b"/>
              <a:pathLst>
                <a:path w="952" h="2857" extrusionOk="0">
                  <a:moveTo>
                    <a:pt x="0" y="2857"/>
                  </a:moveTo>
                  <a:cubicBezTo>
                    <a:pt x="0" y="1905"/>
                    <a:pt x="953" y="953"/>
                    <a:pt x="953" y="0"/>
                  </a:cubicBezTo>
                  <a:cubicBezTo>
                    <a:pt x="953" y="953"/>
                    <a:pt x="0" y="1905"/>
                    <a:pt x="0" y="2857"/>
                  </a:cubicBezTo>
                  <a:lnTo>
                    <a:pt x="0" y="2857"/>
                  </a:ln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6" name="Google Shape;2526;p22"/>
            <p:cNvSpPr/>
            <p:nvPr/>
          </p:nvSpPr>
          <p:spPr>
            <a:xfrm>
              <a:off x="4535381" y="5294946"/>
              <a:ext cx="3280" cy="2857"/>
            </a:xfrm>
            <a:custGeom>
              <a:avLst/>
              <a:gdLst/>
              <a:ahLst/>
              <a:cxnLst/>
              <a:rect l="l" t="t" r="r" b="b"/>
              <a:pathLst>
                <a:path w="3280" h="2857" extrusionOk="0">
                  <a:moveTo>
                    <a:pt x="423" y="0"/>
                  </a:moveTo>
                  <a:cubicBezTo>
                    <a:pt x="1376" y="953"/>
                    <a:pt x="2328" y="1905"/>
                    <a:pt x="3281" y="2858"/>
                  </a:cubicBezTo>
                  <a:cubicBezTo>
                    <a:pt x="2328" y="1905"/>
                    <a:pt x="423" y="953"/>
                    <a:pt x="423" y="0"/>
                  </a:cubicBezTo>
                  <a:cubicBezTo>
                    <a:pt x="-529" y="953"/>
                    <a:pt x="423" y="0"/>
                    <a:pt x="423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7" name="Google Shape;2527;p22"/>
            <p:cNvSpPr/>
            <p:nvPr/>
          </p:nvSpPr>
          <p:spPr>
            <a:xfrm>
              <a:off x="4267525" y="4033217"/>
              <a:ext cx="1020755" cy="993144"/>
            </a:xfrm>
            <a:custGeom>
              <a:avLst/>
              <a:gdLst/>
              <a:ahLst/>
              <a:cxnLst/>
              <a:rect l="l" t="t" r="r" b="b"/>
              <a:pathLst>
                <a:path w="1020755" h="993144" extrusionOk="0">
                  <a:moveTo>
                    <a:pt x="95878" y="858822"/>
                  </a:moveTo>
                  <a:cubicBezTo>
                    <a:pt x="45395" y="798814"/>
                    <a:pt x="21583" y="727377"/>
                    <a:pt x="10153" y="653082"/>
                  </a:cubicBezTo>
                  <a:cubicBezTo>
                    <a:pt x="-10803" y="524494"/>
                    <a:pt x="-2230" y="397812"/>
                    <a:pt x="63492" y="280654"/>
                  </a:cubicBezTo>
                  <a:cubicBezTo>
                    <a:pt x="195890" y="43482"/>
                    <a:pt x="525455" y="-68913"/>
                    <a:pt x="766438" y="44434"/>
                  </a:cubicBezTo>
                  <a:cubicBezTo>
                    <a:pt x="813110" y="66342"/>
                    <a:pt x="851210" y="104442"/>
                    <a:pt x="894072" y="134922"/>
                  </a:cubicBezTo>
                  <a:cubicBezTo>
                    <a:pt x="906455" y="144447"/>
                    <a:pt x="918838" y="153972"/>
                    <a:pt x="934078" y="165402"/>
                  </a:cubicBezTo>
                  <a:cubicBezTo>
                    <a:pt x="896930" y="190167"/>
                    <a:pt x="855972" y="216837"/>
                    <a:pt x="813110" y="245412"/>
                  </a:cubicBezTo>
                  <a:cubicBezTo>
                    <a:pt x="752150" y="166354"/>
                    <a:pt x="663568" y="144447"/>
                    <a:pt x="571175" y="134922"/>
                  </a:cubicBezTo>
                  <a:cubicBezTo>
                    <a:pt x="479735" y="126349"/>
                    <a:pt x="397820" y="153019"/>
                    <a:pt x="323525" y="201597"/>
                  </a:cubicBezTo>
                  <a:cubicBezTo>
                    <a:pt x="297807" y="218742"/>
                    <a:pt x="273043" y="236839"/>
                    <a:pt x="248278" y="255889"/>
                  </a:cubicBezTo>
                  <a:cubicBezTo>
                    <a:pt x="91115" y="375904"/>
                    <a:pt x="93020" y="604504"/>
                    <a:pt x="166362" y="724519"/>
                  </a:cubicBezTo>
                  <a:cubicBezTo>
                    <a:pt x="179697" y="746427"/>
                    <a:pt x="196842" y="770239"/>
                    <a:pt x="217797" y="784527"/>
                  </a:cubicBezTo>
                  <a:cubicBezTo>
                    <a:pt x="322572" y="859774"/>
                    <a:pt x="439730" y="902637"/>
                    <a:pt x="570222" y="895017"/>
                  </a:cubicBezTo>
                  <a:cubicBezTo>
                    <a:pt x="743578" y="884539"/>
                    <a:pt x="859782" y="773097"/>
                    <a:pt x="884547" y="605457"/>
                  </a:cubicBezTo>
                  <a:cubicBezTo>
                    <a:pt x="895025" y="532114"/>
                    <a:pt x="895025" y="459724"/>
                    <a:pt x="872165" y="388287"/>
                  </a:cubicBezTo>
                  <a:cubicBezTo>
                    <a:pt x="904550" y="368284"/>
                    <a:pt x="935982" y="347329"/>
                    <a:pt x="968368" y="328279"/>
                  </a:cubicBezTo>
                  <a:cubicBezTo>
                    <a:pt x="981703" y="320659"/>
                    <a:pt x="997895" y="315897"/>
                    <a:pt x="1012182" y="310182"/>
                  </a:cubicBezTo>
                  <a:cubicBezTo>
                    <a:pt x="1015040" y="319707"/>
                    <a:pt x="1017897" y="330184"/>
                    <a:pt x="1020755" y="339709"/>
                  </a:cubicBezTo>
                  <a:cubicBezTo>
                    <a:pt x="995038" y="338757"/>
                    <a:pt x="995990" y="353044"/>
                    <a:pt x="999800" y="372094"/>
                  </a:cubicBezTo>
                  <a:cubicBezTo>
                    <a:pt x="1018850" y="467344"/>
                    <a:pt x="1012182" y="561642"/>
                    <a:pt x="983607" y="654034"/>
                  </a:cubicBezTo>
                  <a:cubicBezTo>
                    <a:pt x="961700" y="722614"/>
                    <a:pt x="935030" y="788337"/>
                    <a:pt x="878832" y="840724"/>
                  </a:cubicBezTo>
                  <a:cubicBezTo>
                    <a:pt x="811205" y="903589"/>
                    <a:pt x="744530" y="965502"/>
                    <a:pt x="649280" y="984552"/>
                  </a:cubicBezTo>
                  <a:cubicBezTo>
                    <a:pt x="624515" y="989314"/>
                    <a:pt x="597845" y="990267"/>
                    <a:pt x="572128" y="991219"/>
                  </a:cubicBezTo>
                  <a:cubicBezTo>
                    <a:pt x="526407" y="992172"/>
                    <a:pt x="480687" y="995029"/>
                    <a:pt x="435920" y="991219"/>
                  </a:cubicBezTo>
                  <a:cubicBezTo>
                    <a:pt x="384485" y="987409"/>
                    <a:pt x="334003" y="975979"/>
                    <a:pt x="282568" y="968359"/>
                  </a:cubicBezTo>
                  <a:cubicBezTo>
                    <a:pt x="275900" y="964549"/>
                    <a:pt x="268280" y="961692"/>
                    <a:pt x="261612" y="956929"/>
                  </a:cubicBezTo>
                  <a:cubicBezTo>
                    <a:pt x="229228" y="933117"/>
                    <a:pt x="195890" y="908352"/>
                    <a:pt x="163505" y="883587"/>
                  </a:cubicBezTo>
                  <a:cubicBezTo>
                    <a:pt x="149217" y="867394"/>
                    <a:pt x="134930" y="852154"/>
                    <a:pt x="123500" y="839772"/>
                  </a:cubicBezTo>
                  <a:cubicBezTo>
                    <a:pt x="108260" y="849297"/>
                    <a:pt x="101592" y="854059"/>
                    <a:pt x="95878" y="858822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8" name="Google Shape;2528;p22"/>
            <p:cNvSpPr/>
            <p:nvPr/>
          </p:nvSpPr>
          <p:spPr>
            <a:xfrm>
              <a:off x="4424925" y="4237671"/>
              <a:ext cx="589034" cy="477202"/>
            </a:xfrm>
            <a:custGeom>
              <a:avLst/>
              <a:gdLst/>
              <a:ahLst/>
              <a:cxnLst/>
              <a:rect l="l" t="t" r="r" b="b"/>
              <a:pathLst>
                <a:path w="589034" h="477202" extrusionOk="0">
                  <a:moveTo>
                    <a:pt x="589034" y="76200"/>
                  </a:moveTo>
                  <a:cubicBezTo>
                    <a:pt x="554744" y="100965"/>
                    <a:pt x="520455" y="126683"/>
                    <a:pt x="484259" y="149543"/>
                  </a:cubicBezTo>
                  <a:cubicBezTo>
                    <a:pt x="478544" y="153353"/>
                    <a:pt x="463305" y="143828"/>
                    <a:pt x="453780" y="140018"/>
                  </a:cubicBezTo>
                  <a:cubicBezTo>
                    <a:pt x="388057" y="113347"/>
                    <a:pt x="321382" y="113347"/>
                    <a:pt x="256612" y="140970"/>
                  </a:cubicBezTo>
                  <a:cubicBezTo>
                    <a:pt x="209940" y="160972"/>
                    <a:pt x="186127" y="201930"/>
                    <a:pt x="168030" y="245745"/>
                  </a:cubicBezTo>
                  <a:cubicBezTo>
                    <a:pt x="159457" y="247650"/>
                    <a:pt x="150884" y="249555"/>
                    <a:pt x="142312" y="251460"/>
                  </a:cubicBezTo>
                  <a:cubicBezTo>
                    <a:pt x="138502" y="251460"/>
                    <a:pt x="133740" y="251460"/>
                    <a:pt x="129930" y="251460"/>
                  </a:cubicBezTo>
                  <a:cubicBezTo>
                    <a:pt x="106117" y="235268"/>
                    <a:pt x="104212" y="212408"/>
                    <a:pt x="111832" y="183833"/>
                  </a:cubicBezTo>
                  <a:cubicBezTo>
                    <a:pt x="73732" y="206693"/>
                    <a:pt x="60397" y="220980"/>
                    <a:pt x="48967" y="242888"/>
                  </a:cubicBezTo>
                  <a:cubicBezTo>
                    <a:pt x="34679" y="271463"/>
                    <a:pt x="31822" y="300990"/>
                    <a:pt x="41347" y="330518"/>
                  </a:cubicBezTo>
                  <a:cubicBezTo>
                    <a:pt x="37537" y="335280"/>
                    <a:pt x="33727" y="339090"/>
                    <a:pt x="29917" y="343853"/>
                  </a:cubicBezTo>
                  <a:cubicBezTo>
                    <a:pt x="32774" y="344805"/>
                    <a:pt x="35632" y="345758"/>
                    <a:pt x="37537" y="346710"/>
                  </a:cubicBezTo>
                  <a:cubicBezTo>
                    <a:pt x="38489" y="340995"/>
                    <a:pt x="39442" y="336233"/>
                    <a:pt x="40394" y="330518"/>
                  </a:cubicBezTo>
                  <a:cubicBezTo>
                    <a:pt x="63254" y="351472"/>
                    <a:pt x="57539" y="407670"/>
                    <a:pt x="28964" y="430530"/>
                  </a:cubicBezTo>
                  <a:cubicBezTo>
                    <a:pt x="38489" y="431483"/>
                    <a:pt x="48967" y="433388"/>
                    <a:pt x="58492" y="434340"/>
                  </a:cubicBezTo>
                  <a:cubicBezTo>
                    <a:pt x="58492" y="442913"/>
                    <a:pt x="58492" y="450533"/>
                    <a:pt x="58492" y="459105"/>
                  </a:cubicBezTo>
                  <a:cubicBezTo>
                    <a:pt x="58492" y="464820"/>
                    <a:pt x="58492" y="470535"/>
                    <a:pt x="58492" y="477203"/>
                  </a:cubicBezTo>
                  <a:cubicBezTo>
                    <a:pt x="48967" y="477203"/>
                    <a:pt x="39442" y="476250"/>
                    <a:pt x="29917" y="476250"/>
                  </a:cubicBezTo>
                  <a:cubicBezTo>
                    <a:pt x="-14851" y="370522"/>
                    <a:pt x="-7231" y="266700"/>
                    <a:pt x="38489" y="163830"/>
                  </a:cubicBezTo>
                  <a:cubicBezTo>
                    <a:pt x="40394" y="160020"/>
                    <a:pt x="44204" y="156210"/>
                    <a:pt x="48014" y="152400"/>
                  </a:cubicBezTo>
                  <a:cubicBezTo>
                    <a:pt x="76589" y="160020"/>
                    <a:pt x="92782" y="145733"/>
                    <a:pt x="99449" y="120968"/>
                  </a:cubicBezTo>
                  <a:cubicBezTo>
                    <a:pt x="102307" y="111443"/>
                    <a:pt x="98497" y="100013"/>
                    <a:pt x="98497" y="90488"/>
                  </a:cubicBezTo>
                  <a:cubicBezTo>
                    <a:pt x="98497" y="90488"/>
                    <a:pt x="99449" y="89535"/>
                    <a:pt x="99449" y="89535"/>
                  </a:cubicBezTo>
                  <a:cubicBezTo>
                    <a:pt x="149932" y="96203"/>
                    <a:pt x="190890" y="80010"/>
                    <a:pt x="214702" y="47625"/>
                  </a:cubicBezTo>
                  <a:cubicBezTo>
                    <a:pt x="213749" y="31433"/>
                    <a:pt x="210892" y="19050"/>
                    <a:pt x="213749" y="17145"/>
                  </a:cubicBezTo>
                  <a:cubicBezTo>
                    <a:pt x="223274" y="12383"/>
                    <a:pt x="234705" y="11430"/>
                    <a:pt x="245182" y="9525"/>
                  </a:cubicBezTo>
                  <a:cubicBezTo>
                    <a:pt x="245182" y="11430"/>
                    <a:pt x="246134" y="14288"/>
                    <a:pt x="246134" y="16193"/>
                  </a:cubicBezTo>
                  <a:cubicBezTo>
                    <a:pt x="239467" y="20003"/>
                    <a:pt x="232799" y="23813"/>
                    <a:pt x="225180" y="26670"/>
                  </a:cubicBezTo>
                  <a:cubicBezTo>
                    <a:pt x="226132" y="28575"/>
                    <a:pt x="227084" y="31433"/>
                    <a:pt x="228037" y="33338"/>
                  </a:cubicBezTo>
                  <a:cubicBezTo>
                    <a:pt x="259469" y="23813"/>
                    <a:pt x="290902" y="10478"/>
                    <a:pt x="323287" y="4763"/>
                  </a:cubicBezTo>
                  <a:cubicBezTo>
                    <a:pt x="354719" y="-953"/>
                    <a:pt x="387105" y="953"/>
                    <a:pt x="418537" y="0"/>
                  </a:cubicBezTo>
                  <a:cubicBezTo>
                    <a:pt x="418537" y="2858"/>
                    <a:pt x="418537" y="6668"/>
                    <a:pt x="419490" y="9525"/>
                  </a:cubicBezTo>
                  <a:cubicBezTo>
                    <a:pt x="400440" y="15240"/>
                    <a:pt x="381390" y="20955"/>
                    <a:pt x="362340" y="26670"/>
                  </a:cubicBezTo>
                  <a:cubicBezTo>
                    <a:pt x="363292" y="30480"/>
                    <a:pt x="364244" y="34290"/>
                    <a:pt x="366149" y="38100"/>
                  </a:cubicBezTo>
                  <a:cubicBezTo>
                    <a:pt x="390915" y="31433"/>
                    <a:pt x="415680" y="25718"/>
                    <a:pt x="440444" y="19050"/>
                  </a:cubicBezTo>
                  <a:lnTo>
                    <a:pt x="440444" y="19050"/>
                  </a:lnTo>
                  <a:cubicBezTo>
                    <a:pt x="438540" y="22860"/>
                    <a:pt x="437587" y="28575"/>
                    <a:pt x="434730" y="28575"/>
                  </a:cubicBezTo>
                  <a:cubicBezTo>
                    <a:pt x="400440" y="36195"/>
                    <a:pt x="382342" y="56197"/>
                    <a:pt x="378532" y="91440"/>
                  </a:cubicBezTo>
                  <a:cubicBezTo>
                    <a:pt x="388057" y="94297"/>
                    <a:pt x="404249" y="102870"/>
                    <a:pt x="409965" y="99060"/>
                  </a:cubicBezTo>
                  <a:cubicBezTo>
                    <a:pt x="454732" y="67628"/>
                    <a:pt x="506167" y="80010"/>
                    <a:pt x="554744" y="73343"/>
                  </a:cubicBezTo>
                  <a:cubicBezTo>
                    <a:pt x="567127" y="73343"/>
                    <a:pt x="577605" y="76200"/>
                    <a:pt x="589034" y="76200"/>
                  </a:cubicBezTo>
                  <a:close/>
                  <a:moveTo>
                    <a:pt x="159457" y="221933"/>
                  </a:moveTo>
                  <a:cubicBezTo>
                    <a:pt x="159457" y="220980"/>
                    <a:pt x="158505" y="220028"/>
                    <a:pt x="158505" y="219075"/>
                  </a:cubicBezTo>
                  <a:cubicBezTo>
                    <a:pt x="157552" y="220028"/>
                    <a:pt x="156599" y="220028"/>
                    <a:pt x="156599" y="220980"/>
                  </a:cubicBezTo>
                  <a:cubicBezTo>
                    <a:pt x="156599" y="221933"/>
                    <a:pt x="157552" y="222885"/>
                    <a:pt x="157552" y="223838"/>
                  </a:cubicBezTo>
                  <a:cubicBezTo>
                    <a:pt x="157552" y="223838"/>
                    <a:pt x="158505" y="222885"/>
                    <a:pt x="159457" y="221933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9" name="Google Shape;2529;p22"/>
            <p:cNvSpPr/>
            <p:nvPr/>
          </p:nvSpPr>
          <p:spPr>
            <a:xfrm>
              <a:off x="4487227" y="4490084"/>
              <a:ext cx="404812" cy="356494"/>
            </a:xfrm>
            <a:custGeom>
              <a:avLst/>
              <a:gdLst/>
              <a:ahLst/>
              <a:cxnLst/>
              <a:rect l="l" t="t" r="r" b="b"/>
              <a:pathLst>
                <a:path w="404812" h="356494" extrusionOk="0">
                  <a:moveTo>
                    <a:pt x="67628" y="0"/>
                  </a:moveTo>
                  <a:cubicBezTo>
                    <a:pt x="71438" y="0"/>
                    <a:pt x="76200" y="0"/>
                    <a:pt x="80010" y="0"/>
                  </a:cubicBezTo>
                  <a:cubicBezTo>
                    <a:pt x="86678" y="4763"/>
                    <a:pt x="93345" y="10478"/>
                    <a:pt x="100013" y="15240"/>
                  </a:cubicBezTo>
                  <a:cubicBezTo>
                    <a:pt x="80963" y="72390"/>
                    <a:pt x="99060" y="121920"/>
                    <a:pt x="130492" y="169545"/>
                  </a:cubicBezTo>
                  <a:cubicBezTo>
                    <a:pt x="130492" y="182880"/>
                    <a:pt x="127635" y="200025"/>
                    <a:pt x="151447" y="192405"/>
                  </a:cubicBezTo>
                  <a:lnTo>
                    <a:pt x="151447" y="194310"/>
                  </a:lnTo>
                  <a:cubicBezTo>
                    <a:pt x="151447" y="194310"/>
                    <a:pt x="151447" y="191453"/>
                    <a:pt x="151447" y="192405"/>
                  </a:cubicBezTo>
                  <a:cubicBezTo>
                    <a:pt x="163830" y="208597"/>
                    <a:pt x="163830" y="235268"/>
                    <a:pt x="197167" y="235268"/>
                  </a:cubicBezTo>
                  <a:cubicBezTo>
                    <a:pt x="213360" y="235268"/>
                    <a:pt x="228600" y="254318"/>
                    <a:pt x="245745" y="263843"/>
                  </a:cubicBezTo>
                  <a:cubicBezTo>
                    <a:pt x="249555" y="266700"/>
                    <a:pt x="255270" y="266700"/>
                    <a:pt x="260032" y="267653"/>
                  </a:cubicBezTo>
                  <a:cubicBezTo>
                    <a:pt x="277178" y="270510"/>
                    <a:pt x="294322" y="272415"/>
                    <a:pt x="319088" y="276225"/>
                  </a:cubicBezTo>
                  <a:cubicBezTo>
                    <a:pt x="334328" y="270510"/>
                    <a:pt x="358140" y="259080"/>
                    <a:pt x="383857" y="252413"/>
                  </a:cubicBezTo>
                  <a:cubicBezTo>
                    <a:pt x="388620" y="251460"/>
                    <a:pt x="404813" y="265747"/>
                    <a:pt x="404813" y="271463"/>
                  </a:cubicBezTo>
                  <a:cubicBezTo>
                    <a:pt x="402907" y="280035"/>
                    <a:pt x="392430" y="287655"/>
                    <a:pt x="379095" y="301943"/>
                  </a:cubicBezTo>
                  <a:cubicBezTo>
                    <a:pt x="383857" y="303847"/>
                    <a:pt x="390525" y="307658"/>
                    <a:pt x="395288" y="309563"/>
                  </a:cubicBezTo>
                  <a:cubicBezTo>
                    <a:pt x="390525" y="320993"/>
                    <a:pt x="385763" y="331470"/>
                    <a:pt x="381953" y="341947"/>
                  </a:cubicBezTo>
                  <a:cubicBezTo>
                    <a:pt x="378142" y="345758"/>
                    <a:pt x="373380" y="350520"/>
                    <a:pt x="369570" y="354330"/>
                  </a:cubicBezTo>
                  <a:cubicBezTo>
                    <a:pt x="350520" y="355283"/>
                    <a:pt x="330517" y="357188"/>
                    <a:pt x="311467" y="356235"/>
                  </a:cubicBezTo>
                  <a:cubicBezTo>
                    <a:pt x="258128" y="354330"/>
                    <a:pt x="204788" y="352425"/>
                    <a:pt x="157163" y="324803"/>
                  </a:cubicBezTo>
                  <a:cubicBezTo>
                    <a:pt x="133350" y="311468"/>
                    <a:pt x="107632" y="301943"/>
                    <a:pt x="86678" y="285750"/>
                  </a:cubicBezTo>
                  <a:cubicBezTo>
                    <a:pt x="56197" y="261938"/>
                    <a:pt x="28575" y="234315"/>
                    <a:pt x="0" y="208597"/>
                  </a:cubicBezTo>
                  <a:cubicBezTo>
                    <a:pt x="0" y="200025"/>
                    <a:pt x="0" y="192405"/>
                    <a:pt x="0" y="183833"/>
                  </a:cubicBezTo>
                  <a:cubicBezTo>
                    <a:pt x="9525" y="130493"/>
                    <a:pt x="19050" y="77153"/>
                    <a:pt x="28575" y="23813"/>
                  </a:cubicBezTo>
                  <a:cubicBezTo>
                    <a:pt x="44767" y="58103"/>
                    <a:pt x="57150" y="33338"/>
                    <a:pt x="68580" y="25718"/>
                  </a:cubicBezTo>
                  <a:cubicBezTo>
                    <a:pt x="70485" y="27622"/>
                    <a:pt x="71438" y="29528"/>
                    <a:pt x="73342" y="32385"/>
                  </a:cubicBezTo>
                  <a:cubicBezTo>
                    <a:pt x="71438" y="30480"/>
                    <a:pt x="70485" y="28575"/>
                    <a:pt x="68580" y="25718"/>
                  </a:cubicBezTo>
                  <a:cubicBezTo>
                    <a:pt x="66675" y="16193"/>
                    <a:pt x="66675" y="7620"/>
                    <a:pt x="67628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0" name="Google Shape;2530;p22"/>
            <p:cNvSpPr/>
            <p:nvPr/>
          </p:nvSpPr>
          <p:spPr>
            <a:xfrm>
              <a:off x="4548187" y="4373834"/>
              <a:ext cx="762952" cy="679177"/>
            </a:xfrm>
            <a:custGeom>
              <a:avLst/>
              <a:gdLst/>
              <a:ahLst/>
              <a:cxnLst/>
              <a:rect l="l" t="t" r="r" b="b"/>
              <a:pathLst>
                <a:path w="762952" h="679177" extrusionOk="0">
                  <a:moveTo>
                    <a:pt x="0" y="628695"/>
                  </a:moveTo>
                  <a:cubicBezTo>
                    <a:pt x="51435" y="636315"/>
                    <a:pt x="101918" y="647745"/>
                    <a:pt x="153353" y="651555"/>
                  </a:cubicBezTo>
                  <a:cubicBezTo>
                    <a:pt x="198120" y="655365"/>
                    <a:pt x="243840" y="652508"/>
                    <a:pt x="289560" y="651555"/>
                  </a:cubicBezTo>
                  <a:cubicBezTo>
                    <a:pt x="315278" y="650602"/>
                    <a:pt x="341947" y="649650"/>
                    <a:pt x="366713" y="644887"/>
                  </a:cubicBezTo>
                  <a:cubicBezTo>
                    <a:pt x="461963" y="625837"/>
                    <a:pt x="528638" y="563925"/>
                    <a:pt x="596265" y="501060"/>
                  </a:cubicBezTo>
                  <a:cubicBezTo>
                    <a:pt x="652463" y="448672"/>
                    <a:pt x="680085" y="382950"/>
                    <a:pt x="701040" y="314370"/>
                  </a:cubicBezTo>
                  <a:cubicBezTo>
                    <a:pt x="729615" y="221977"/>
                    <a:pt x="736282" y="127680"/>
                    <a:pt x="717232" y="32430"/>
                  </a:cubicBezTo>
                  <a:cubicBezTo>
                    <a:pt x="713422" y="13380"/>
                    <a:pt x="712470" y="-908"/>
                    <a:pt x="738188" y="45"/>
                  </a:cubicBezTo>
                  <a:cubicBezTo>
                    <a:pt x="745807" y="36240"/>
                    <a:pt x="752475" y="73387"/>
                    <a:pt x="760095" y="109582"/>
                  </a:cubicBezTo>
                  <a:cubicBezTo>
                    <a:pt x="761047" y="114345"/>
                    <a:pt x="761047" y="118155"/>
                    <a:pt x="762000" y="122917"/>
                  </a:cubicBezTo>
                  <a:cubicBezTo>
                    <a:pt x="762000" y="141015"/>
                    <a:pt x="762953" y="159112"/>
                    <a:pt x="762953" y="177210"/>
                  </a:cubicBezTo>
                  <a:cubicBezTo>
                    <a:pt x="762953" y="181020"/>
                    <a:pt x="762953" y="184830"/>
                    <a:pt x="762953" y="189592"/>
                  </a:cubicBezTo>
                  <a:cubicBezTo>
                    <a:pt x="758190" y="234360"/>
                    <a:pt x="752475" y="279127"/>
                    <a:pt x="747713" y="322942"/>
                  </a:cubicBezTo>
                  <a:cubicBezTo>
                    <a:pt x="736282" y="350565"/>
                    <a:pt x="724853" y="379140"/>
                    <a:pt x="715328" y="406762"/>
                  </a:cubicBezTo>
                  <a:cubicBezTo>
                    <a:pt x="711518" y="417240"/>
                    <a:pt x="711518" y="428670"/>
                    <a:pt x="709613" y="439147"/>
                  </a:cubicBezTo>
                  <a:cubicBezTo>
                    <a:pt x="705803" y="447720"/>
                    <a:pt x="701040" y="455340"/>
                    <a:pt x="697230" y="463912"/>
                  </a:cubicBezTo>
                  <a:cubicBezTo>
                    <a:pt x="690563" y="474390"/>
                    <a:pt x="684847" y="483915"/>
                    <a:pt x="678180" y="494392"/>
                  </a:cubicBezTo>
                  <a:cubicBezTo>
                    <a:pt x="678180" y="494392"/>
                    <a:pt x="678180" y="494392"/>
                    <a:pt x="678180" y="494392"/>
                  </a:cubicBezTo>
                  <a:cubicBezTo>
                    <a:pt x="667703" y="508680"/>
                    <a:pt x="657225" y="522015"/>
                    <a:pt x="646747" y="536302"/>
                  </a:cubicBezTo>
                  <a:cubicBezTo>
                    <a:pt x="644843" y="538208"/>
                    <a:pt x="642938" y="541065"/>
                    <a:pt x="641032" y="542970"/>
                  </a:cubicBezTo>
                  <a:cubicBezTo>
                    <a:pt x="630555" y="548685"/>
                    <a:pt x="619125" y="552495"/>
                    <a:pt x="609600" y="559162"/>
                  </a:cubicBezTo>
                  <a:cubicBezTo>
                    <a:pt x="583882" y="577260"/>
                    <a:pt x="559118" y="597262"/>
                    <a:pt x="533400" y="617265"/>
                  </a:cubicBezTo>
                  <a:cubicBezTo>
                    <a:pt x="524828" y="623933"/>
                    <a:pt x="517207" y="633458"/>
                    <a:pt x="509588" y="642030"/>
                  </a:cubicBezTo>
                  <a:cubicBezTo>
                    <a:pt x="484822" y="651555"/>
                    <a:pt x="459105" y="662033"/>
                    <a:pt x="434340" y="671558"/>
                  </a:cubicBezTo>
                  <a:cubicBezTo>
                    <a:pt x="430530" y="673462"/>
                    <a:pt x="425768" y="674415"/>
                    <a:pt x="421957" y="676320"/>
                  </a:cubicBezTo>
                  <a:cubicBezTo>
                    <a:pt x="418147" y="677272"/>
                    <a:pt x="414338" y="678225"/>
                    <a:pt x="409575" y="679177"/>
                  </a:cubicBezTo>
                  <a:cubicBezTo>
                    <a:pt x="407670" y="677272"/>
                    <a:pt x="404813" y="674415"/>
                    <a:pt x="402907" y="674415"/>
                  </a:cubicBezTo>
                  <a:cubicBezTo>
                    <a:pt x="316230" y="671558"/>
                    <a:pt x="229553" y="671558"/>
                    <a:pt x="143828" y="665842"/>
                  </a:cubicBezTo>
                  <a:cubicBezTo>
                    <a:pt x="96203" y="662985"/>
                    <a:pt x="49530" y="653460"/>
                    <a:pt x="2857" y="647745"/>
                  </a:cubicBezTo>
                  <a:cubicBezTo>
                    <a:pt x="0" y="641077"/>
                    <a:pt x="0" y="634410"/>
                    <a:pt x="0" y="628695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1" name="Google Shape;2531;p22"/>
            <p:cNvSpPr/>
            <p:nvPr/>
          </p:nvSpPr>
          <p:spPr>
            <a:xfrm>
              <a:off x="4625902" y="4378762"/>
              <a:ext cx="258517" cy="280866"/>
            </a:xfrm>
            <a:custGeom>
              <a:avLst/>
              <a:gdLst/>
              <a:ahLst/>
              <a:cxnLst/>
              <a:rect l="l" t="t" r="r" b="b"/>
              <a:pathLst>
                <a:path w="258517" h="280866" extrusionOk="0">
                  <a:moveTo>
                    <a:pt x="167077" y="217049"/>
                  </a:moveTo>
                  <a:cubicBezTo>
                    <a:pt x="187080" y="214192"/>
                    <a:pt x="207082" y="210382"/>
                    <a:pt x="227085" y="207524"/>
                  </a:cubicBezTo>
                  <a:cubicBezTo>
                    <a:pt x="237562" y="211334"/>
                    <a:pt x="248040" y="215144"/>
                    <a:pt x="258517" y="218954"/>
                  </a:cubicBezTo>
                  <a:cubicBezTo>
                    <a:pt x="256612" y="229432"/>
                    <a:pt x="254707" y="240862"/>
                    <a:pt x="253755" y="251339"/>
                  </a:cubicBezTo>
                  <a:cubicBezTo>
                    <a:pt x="248992" y="257054"/>
                    <a:pt x="243277" y="263722"/>
                    <a:pt x="238515" y="269437"/>
                  </a:cubicBezTo>
                  <a:lnTo>
                    <a:pt x="236610" y="268484"/>
                  </a:lnTo>
                  <a:cubicBezTo>
                    <a:pt x="229942" y="270389"/>
                    <a:pt x="223275" y="273247"/>
                    <a:pt x="216607" y="275152"/>
                  </a:cubicBezTo>
                  <a:cubicBezTo>
                    <a:pt x="208987" y="277057"/>
                    <a:pt x="200415" y="278962"/>
                    <a:pt x="192795" y="280867"/>
                  </a:cubicBezTo>
                  <a:cubicBezTo>
                    <a:pt x="188032" y="280867"/>
                    <a:pt x="184222" y="280867"/>
                    <a:pt x="179460" y="280867"/>
                  </a:cubicBezTo>
                  <a:cubicBezTo>
                    <a:pt x="175650" y="280867"/>
                    <a:pt x="171840" y="280867"/>
                    <a:pt x="167077" y="280867"/>
                  </a:cubicBezTo>
                  <a:cubicBezTo>
                    <a:pt x="158505" y="280867"/>
                    <a:pt x="149932" y="280867"/>
                    <a:pt x="142312" y="280867"/>
                  </a:cubicBezTo>
                  <a:cubicBezTo>
                    <a:pt x="124215" y="268484"/>
                    <a:pt x="106117" y="256102"/>
                    <a:pt x="88020" y="244672"/>
                  </a:cubicBezTo>
                  <a:cubicBezTo>
                    <a:pt x="77542" y="238004"/>
                    <a:pt x="66112" y="232289"/>
                    <a:pt x="54682" y="226574"/>
                  </a:cubicBezTo>
                  <a:lnTo>
                    <a:pt x="54682" y="226574"/>
                  </a:lnTo>
                  <a:cubicBezTo>
                    <a:pt x="52777" y="224669"/>
                    <a:pt x="50872" y="221812"/>
                    <a:pt x="48967" y="219907"/>
                  </a:cubicBezTo>
                  <a:cubicBezTo>
                    <a:pt x="43252" y="214192"/>
                    <a:pt x="38490" y="208477"/>
                    <a:pt x="32775" y="202762"/>
                  </a:cubicBezTo>
                  <a:cubicBezTo>
                    <a:pt x="22297" y="210382"/>
                    <a:pt x="15630" y="216097"/>
                    <a:pt x="8010" y="221812"/>
                  </a:cubicBezTo>
                  <a:cubicBezTo>
                    <a:pt x="-8183" y="170377"/>
                    <a:pt x="1342" y="120847"/>
                    <a:pt x="26107" y="75127"/>
                  </a:cubicBezTo>
                  <a:cubicBezTo>
                    <a:pt x="68970" y="-4883"/>
                    <a:pt x="166125" y="-23933"/>
                    <a:pt x="253755" y="32264"/>
                  </a:cubicBezTo>
                  <a:cubicBezTo>
                    <a:pt x="233752" y="45599"/>
                    <a:pt x="215655" y="57982"/>
                    <a:pt x="196605" y="70364"/>
                  </a:cubicBezTo>
                  <a:cubicBezTo>
                    <a:pt x="168982" y="88462"/>
                    <a:pt x="140407" y="106559"/>
                    <a:pt x="113737" y="124657"/>
                  </a:cubicBezTo>
                  <a:cubicBezTo>
                    <a:pt x="97545" y="136087"/>
                    <a:pt x="99450" y="174187"/>
                    <a:pt x="116595" y="197047"/>
                  </a:cubicBezTo>
                  <a:cubicBezTo>
                    <a:pt x="124215" y="223717"/>
                    <a:pt x="145170" y="232289"/>
                    <a:pt x="167077" y="217049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2" name="Google Shape;2532;p22"/>
            <p:cNvSpPr/>
            <p:nvPr/>
          </p:nvSpPr>
          <p:spPr>
            <a:xfrm>
              <a:off x="4526280" y="4186338"/>
              <a:ext cx="519112" cy="154210"/>
            </a:xfrm>
            <a:custGeom>
              <a:avLst/>
              <a:gdLst/>
              <a:ahLst/>
              <a:cxnLst/>
              <a:rect l="l" t="t" r="r" b="b"/>
              <a:pathLst>
                <a:path w="519112" h="154210" extrusionOk="0">
                  <a:moveTo>
                    <a:pt x="340995" y="72288"/>
                  </a:moveTo>
                  <a:cubicBezTo>
                    <a:pt x="316230" y="78956"/>
                    <a:pt x="291465" y="84671"/>
                    <a:pt x="266700" y="91338"/>
                  </a:cubicBezTo>
                  <a:cubicBezTo>
                    <a:pt x="265747" y="87528"/>
                    <a:pt x="264795" y="83718"/>
                    <a:pt x="262890" y="79908"/>
                  </a:cubicBezTo>
                  <a:cubicBezTo>
                    <a:pt x="281940" y="74193"/>
                    <a:pt x="300990" y="68478"/>
                    <a:pt x="320040" y="62763"/>
                  </a:cubicBezTo>
                  <a:cubicBezTo>
                    <a:pt x="320040" y="59906"/>
                    <a:pt x="320040" y="56096"/>
                    <a:pt x="319088" y="53238"/>
                  </a:cubicBezTo>
                  <a:cubicBezTo>
                    <a:pt x="287655" y="54191"/>
                    <a:pt x="255270" y="52286"/>
                    <a:pt x="223838" y="58001"/>
                  </a:cubicBezTo>
                  <a:cubicBezTo>
                    <a:pt x="191452" y="63716"/>
                    <a:pt x="160020" y="77051"/>
                    <a:pt x="128588" y="86576"/>
                  </a:cubicBezTo>
                  <a:cubicBezTo>
                    <a:pt x="127635" y="84671"/>
                    <a:pt x="126682" y="81813"/>
                    <a:pt x="125730" y="79908"/>
                  </a:cubicBezTo>
                  <a:cubicBezTo>
                    <a:pt x="132397" y="76098"/>
                    <a:pt x="139065" y="72288"/>
                    <a:pt x="146685" y="69431"/>
                  </a:cubicBezTo>
                  <a:cubicBezTo>
                    <a:pt x="146685" y="67526"/>
                    <a:pt x="145732" y="64668"/>
                    <a:pt x="145732" y="62763"/>
                  </a:cubicBezTo>
                  <a:cubicBezTo>
                    <a:pt x="135255" y="64668"/>
                    <a:pt x="123825" y="65621"/>
                    <a:pt x="114300" y="70383"/>
                  </a:cubicBezTo>
                  <a:cubicBezTo>
                    <a:pt x="111442" y="72288"/>
                    <a:pt x="114300" y="84671"/>
                    <a:pt x="115252" y="100863"/>
                  </a:cubicBezTo>
                  <a:cubicBezTo>
                    <a:pt x="91440" y="133248"/>
                    <a:pt x="50482" y="149441"/>
                    <a:pt x="0" y="142773"/>
                  </a:cubicBezTo>
                  <a:cubicBezTo>
                    <a:pt x="110490" y="29426"/>
                    <a:pt x="239077" y="-27724"/>
                    <a:pt x="374332" y="13233"/>
                  </a:cubicBezTo>
                  <a:cubicBezTo>
                    <a:pt x="440055" y="33236"/>
                    <a:pt x="491490" y="66573"/>
                    <a:pt x="519113" y="115151"/>
                  </a:cubicBezTo>
                  <a:cubicBezTo>
                    <a:pt x="508635" y="119913"/>
                    <a:pt x="497205" y="123723"/>
                    <a:pt x="486727" y="128486"/>
                  </a:cubicBezTo>
                  <a:cubicBezTo>
                    <a:pt x="476250" y="127533"/>
                    <a:pt x="464820" y="125628"/>
                    <a:pt x="454342" y="127533"/>
                  </a:cubicBezTo>
                  <a:cubicBezTo>
                    <a:pt x="405765" y="135153"/>
                    <a:pt x="354330" y="121818"/>
                    <a:pt x="309563" y="153251"/>
                  </a:cubicBezTo>
                  <a:cubicBezTo>
                    <a:pt x="303847" y="157061"/>
                    <a:pt x="287655" y="148488"/>
                    <a:pt x="278130" y="145631"/>
                  </a:cubicBezTo>
                  <a:cubicBezTo>
                    <a:pt x="281940" y="110388"/>
                    <a:pt x="300990" y="89433"/>
                    <a:pt x="334327" y="82766"/>
                  </a:cubicBezTo>
                  <a:cubicBezTo>
                    <a:pt x="338138" y="81813"/>
                    <a:pt x="339090" y="75146"/>
                    <a:pt x="340995" y="72288"/>
                  </a:cubicBezTo>
                  <a:cubicBezTo>
                    <a:pt x="355282" y="70383"/>
                    <a:pt x="370522" y="69431"/>
                    <a:pt x="384810" y="67526"/>
                  </a:cubicBezTo>
                  <a:cubicBezTo>
                    <a:pt x="383857" y="63716"/>
                    <a:pt x="382905" y="59906"/>
                    <a:pt x="381952" y="56096"/>
                  </a:cubicBezTo>
                  <a:cubicBezTo>
                    <a:pt x="368617" y="60858"/>
                    <a:pt x="354330" y="66573"/>
                    <a:pt x="340995" y="72288"/>
                  </a:cubicBezTo>
                  <a:close/>
                  <a:moveTo>
                    <a:pt x="397192" y="83718"/>
                  </a:moveTo>
                  <a:cubicBezTo>
                    <a:pt x="375285" y="88481"/>
                    <a:pt x="353377" y="93243"/>
                    <a:pt x="325755" y="98958"/>
                  </a:cubicBezTo>
                  <a:cubicBezTo>
                    <a:pt x="374332" y="120866"/>
                    <a:pt x="420052" y="66573"/>
                    <a:pt x="460057" y="120866"/>
                  </a:cubicBezTo>
                  <a:cubicBezTo>
                    <a:pt x="467677" y="102768"/>
                    <a:pt x="472440" y="91338"/>
                    <a:pt x="477202" y="79908"/>
                  </a:cubicBezTo>
                  <a:cubicBezTo>
                    <a:pt x="465772" y="77051"/>
                    <a:pt x="455295" y="73241"/>
                    <a:pt x="443865" y="70383"/>
                  </a:cubicBezTo>
                  <a:cubicBezTo>
                    <a:pt x="437197" y="68478"/>
                    <a:pt x="428625" y="63716"/>
                    <a:pt x="422910" y="65621"/>
                  </a:cubicBezTo>
                  <a:cubicBezTo>
                    <a:pt x="414338" y="70383"/>
                    <a:pt x="406717" y="78003"/>
                    <a:pt x="397192" y="83718"/>
                  </a:cubicBezTo>
                  <a:cubicBezTo>
                    <a:pt x="398145" y="83718"/>
                    <a:pt x="397192" y="83718"/>
                    <a:pt x="397192" y="83718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3" name="Google Shape;2533;p22"/>
            <p:cNvSpPr/>
            <p:nvPr/>
          </p:nvSpPr>
          <p:spPr>
            <a:xfrm>
              <a:off x="4636769" y="4501514"/>
              <a:ext cx="391477" cy="329565"/>
            </a:xfrm>
            <a:custGeom>
              <a:avLst/>
              <a:gdLst/>
              <a:ahLst/>
              <a:cxnLst/>
              <a:rect l="l" t="t" r="r" b="b"/>
              <a:pathLst>
                <a:path w="391477" h="329565" extrusionOk="0">
                  <a:moveTo>
                    <a:pt x="230505" y="329565"/>
                  </a:moveTo>
                  <a:cubicBezTo>
                    <a:pt x="235268" y="319088"/>
                    <a:pt x="239078" y="308610"/>
                    <a:pt x="243840" y="297180"/>
                  </a:cubicBezTo>
                  <a:cubicBezTo>
                    <a:pt x="239078" y="295275"/>
                    <a:pt x="232410" y="291465"/>
                    <a:pt x="227648" y="289560"/>
                  </a:cubicBezTo>
                  <a:cubicBezTo>
                    <a:pt x="240030" y="275272"/>
                    <a:pt x="251460" y="267653"/>
                    <a:pt x="253365" y="259080"/>
                  </a:cubicBezTo>
                  <a:cubicBezTo>
                    <a:pt x="254318" y="253365"/>
                    <a:pt x="238125" y="239078"/>
                    <a:pt x="232410" y="240030"/>
                  </a:cubicBezTo>
                  <a:cubicBezTo>
                    <a:pt x="207645" y="246697"/>
                    <a:pt x="183833" y="258128"/>
                    <a:pt x="167640" y="263842"/>
                  </a:cubicBezTo>
                  <a:cubicBezTo>
                    <a:pt x="142875" y="260032"/>
                    <a:pt x="125730" y="258128"/>
                    <a:pt x="108585" y="255270"/>
                  </a:cubicBezTo>
                  <a:cubicBezTo>
                    <a:pt x="103823" y="254317"/>
                    <a:pt x="98108" y="254317"/>
                    <a:pt x="94298" y="251460"/>
                  </a:cubicBezTo>
                  <a:cubicBezTo>
                    <a:pt x="78105" y="241935"/>
                    <a:pt x="61913" y="221932"/>
                    <a:pt x="45720" y="222885"/>
                  </a:cubicBezTo>
                  <a:cubicBezTo>
                    <a:pt x="12383" y="222885"/>
                    <a:pt x="12383" y="196215"/>
                    <a:pt x="0" y="180022"/>
                  </a:cubicBezTo>
                  <a:cubicBezTo>
                    <a:pt x="40005" y="200978"/>
                    <a:pt x="78105" y="224790"/>
                    <a:pt x="126683" y="226695"/>
                  </a:cubicBezTo>
                  <a:cubicBezTo>
                    <a:pt x="233363" y="231457"/>
                    <a:pt x="312420" y="178117"/>
                    <a:pt x="341948" y="79057"/>
                  </a:cubicBezTo>
                  <a:cubicBezTo>
                    <a:pt x="344805" y="66675"/>
                    <a:pt x="346710" y="55245"/>
                    <a:pt x="349568" y="42863"/>
                  </a:cubicBezTo>
                  <a:cubicBezTo>
                    <a:pt x="353378" y="24765"/>
                    <a:pt x="355283" y="4763"/>
                    <a:pt x="379095" y="0"/>
                  </a:cubicBezTo>
                  <a:cubicBezTo>
                    <a:pt x="376238" y="20955"/>
                    <a:pt x="363855" y="45720"/>
                    <a:pt x="371475" y="62865"/>
                  </a:cubicBezTo>
                  <a:cubicBezTo>
                    <a:pt x="386715" y="100013"/>
                    <a:pt x="367665" y="125730"/>
                    <a:pt x="354330" y="155257"/>
                  </a:cubicBezTo>
                  <a:cubicBezTo>
                    <a:pt x="351473" y="162878"/>
                    <a:pt x="352425" y="171450"/>
                    <a:pt x="351473" y="180022"/>
                  </a:cubicBezTo>
                  <a:cubicBezTo>
                    <a:pt x="360045" y="180975"/>
                    <a:pt x="368618" y="181928"/>
                    <a:pt x="377190" y="180975"/>
                  </a:cubicBezTo>
                  <a:cubicBezTo>
                    <a:pt x="381953" y="180975"/>
                    <a:pt x="386715" y="178117"/>
                    <a:pt x="391478" y="177165"/>
                  </a:cubicBezTo>
                  <a:cubicBezTo>
                    <a:pt x="385763" y="194310"/>
                    <a:pt x="381000" y="211455"/>
                    <a:pt x="373380" y="227647"/>
                  </a:cubicBezTo>
                  <a:cubicBezTo>
                    <a:pt x="367665" y="239078"/>
                    <a:pt x="361950" y="253365"/>
                    <a:pt x="351473" y="260032"/>
                  </a:cubicBezTo>
                  <a:cubicBezTo>
                    <a:pt x="314325" y="284797"/>
                    <a:pt x="272415" y="306705"/>
                    <a:pt x="230505" y="32956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4" name="Google Shape;2534;p22"/>
            <p:cNvSpPr/>
            <p:nvPr/>
          </p:nvSpPr>
          <p:spPr>
            <a:xfrm>
              <a:off x="4856797" y="4445317"/>
              <a:ext cx="259524" cy="397192"/>
            </a:xfrm>
            <a:custGeom>
              <a:avLst/>
              <a:gdLst/>
              <a:ahLst/>
              <a:cxnLst/>
              <a:rect l="l" t="t" r="r" b="b"/>
              <a:pathLst>
                <a:path w="259524" h="397192" extrusionOk="0">
                  <a:moveTo>
                    <a:pt x="10478" y="385763"/>
                  </a:moveTo>
                  <a:cubicBezTo>
                    <a:pt x="51435" y="362902"/>
                    <a:pt x="93345" y="340995"/>
                    <a:pt x="134303" y="316230"/>
                  </a:cubicBezTo>
                  <a:cubicBezTo>
                    <a:pt x="144780" y="309563"/>
                    <a:pt x="151447" y="296227"/>
                    <a:pt x="156210" y="283845"/>
                  </a:cubicBezTo>
                  <a:cubicBezTo>
                    <a:pt x="163830" y="267652"/>
                    <a:pt x="168593" y="250507"/>
                    <a:pt x="174308" y="233363"/>
                  </a:cubicBezTo>
                  <a:cubicBezTo>
                    <a:pt x="174308" y="233363"/>
                    <a:pt x="174308" y="233363"/>
                    <a:pt x="174308" y="233363"/>
                  </a:cubicBezTo>
                  <a:cubicBezTo>
                    <a:pt x="180975" y="220980"/>
                    <a:pt x="187643" y="208597"/>
                    <a:pt x="193358" y="197167"/>
                  </a:cubicBezTo>
                  <a:cubicBezTo>
                    <a:pt x="213360" y="144780"/>
                    <a:pt x="220028" y="92392"/>
                    <a:pt x="206693" y="35242"/>
                  </a:cubicBezTo>
                  <a:cubicBezTo>
                    <a:pt x="190500" y="42863"/>
                    <a:pt x="176213" y="49530"/>
                    <a:pt x="161925" y="57150"/>
                  </a:cubicBezTo>
                  <a:cubicBezTo>
                    <a:pt x="138113" y="61913"/>
                    <a:pt x="136208" y="81915"/>
                    <a:pt x="132397" y="100013"/>
                  </a:cubicBezTo>
                  <a:cubicBezTo>
                    <a:pt x="129540" y="112395"/>
                    <a:pt x="127635" y="123825"/>
                    <a:pt x="124778" y="136207"/>
                  </a:cubicBezTo>
                  <a:cubicBezTo>
                    <a:pt x="123825" y="110490"/>
                    <a:pt x="121920" y="84772"/>
                    <a:pt x="122872" y="58102"/>
                  </a:cubicBezTo>
                  <a:cubicBezTo>
                    <a:pt x="122872" y="51435"/>
                    <a:pt x="129540" y="41910"/>
                    <a:pt x="136208" y="37147"/>
                  </a:cubicBezTo>
                  <a:cubicBezTo>
                    <a:pt x="154305" y="23813"/>
                    <a:pt x="173355" y="12382"/>
                    <a:pt x="192405" y="0"/>
                  </a:cubicBezTo>
                  <a:cubicBezTo>
                    <a:pt x="208597" y="9525"/>
                    <a:pt x="224790" y="18097"/>
                    <a:pt x="243840" y="7620"/>
                  </a:cubicBezTo>
                  <a:cubicBezTo>
                    <a:pt x="269558" y="77152"/>
                    <a:pt x="259080" y="146685"/>
                    <a:pt x="244793" y="216217"/>
                  </a:cubicBezTo>
                  <a:cubicBezTo>
                    <a:pt x="233363" y="271463"/>
                    <a:pt x="216218" y="323850"/>
                    <a:pt x="170497" y="361950"/>
                  </a:cubicBezTo>
                  <a:cubicBezTo>
                    <a:pt x="171450" y="355282"/>
                    <a:pt x="171450" y="348615"/>
                    <a:pt x="173355" y="334327"/>
                  </a:cubicBezTo>
                  <a:cubicBezTo>
                    <a:pt x="145733" y="346710"/>
                    <a:pt x="120968" y="359092"/>
                    <a:pt x="95250" y="367665"/>
                  </a:cubicBezTo>
                  <a:cubicBezTo>
                    <a:pt x="63818" y="379095"/>
                    <a:pt x="31433" y="387667"/>
                    <a:pt x="0" y="397192"/>
                  </a:cubicBezTo>
                  <a:cubicBezTo>
                    <a:pt x="2858" y="394335"/>
                    <a:pt x="6668" y="390525"/>
                    <a:pt x="10478" y="385763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5" name="Google Shape;2535;p22"/>
            <p:cNvSpPr/>
            <p:nvPr/>
          </p:nvSpPr>
          <p:spPr>
            <a:xfrm>
              <a:off x="4484370" y="4697729"/>
              <a:ext cx="543877" cy="196836"/>
            </a:xfrm>
            <a:custGeom>
              <a:avLst/>
              <a:gdLst/>
              <a:ahLst/>
              <a:cxnLst/>
              <a:rect l="l" t="t" r="r" b="b"/>
              <a:pathLst>
                <a:path w="543877" h="196836" extrusionOk="0">
                  <a:moveTo>
                    <a:pt x="370523" y="146685"/>
                  </a:moveTo>
                  <a:cubicBezTo>
                    <a:pt x="401955" y="137160"/>
                    <a:pt x="434340" y="127635"/>
                    <a:pt x="465773" y="117157"/>
                  </a:cubicBezTo>
                  <a:cubicBezTo>
                    <a:pt x="491490" y="107632"/>
                    <a:pt x="515302" y="96202"/>
                    <a:pt x="543877" y="83820"/>
                  </a:cubicBezTo>
                  <a:cubicBezTo>
                    <a:pt x="542925" y="98107"/>
                    <a:pt x="541973" y="104775"/>
                    <a:pt x="541020" y="111442"/>
                  </a:cubicBezTo>
                  <a:cubicBezTo>
                    <a:pt x="541020" y="111442"/>
                    <a:pt x="540068" y="111442"/>
                    <a:pt x="540068" y="111442"/>
                  </a:cubicBezTo>
                  <a:cubicBezTo>
                    <a:pt x="536258" y="112395"/>
                    <a:pt x="531495" y="111442"/>
                    <a:pt x="527685" y="113347"/>
                  </a:cubicBezTo>
                  <a:cubicBezTo>
                    <a:pt x="488633" y="134302"/>
                    <a:pt x="450533" y="157163"/>
                    <a:pt x="409575" y="177165"/>
                  </a:cubicBezTo>
                  <a:cubicBezTo>
                    <a:pt x="389573" y="186690"/>
                    <a:pt x="365760" y="193357"/>
                    <a:pt x="342900" y="195263"/>
                  </a:cubicBezTo>
                  <a:cubicBezTo>
                    <a:pt x="304800" y="198120"/>
                    <a:pt x="266700" y="196215"/>
                    <a:pt x="227648" y="196215"/>
                  </a:cubicBezTo>
                  <a:cubicBezTo>
                    <a:pt x="200025" y="187642"/>
                    <a:pt x="171450" y="179070"/>
                    <a:pt x="143827" y="169545"/>
                  </a:cubicBezTo>
                  <a:cubicBezTo>
                    <a:pt x="144780" y="165735"/>
                    <a:pt x="148590" y="160972"/>
                    <a:pt x="147637" y="159067"/>
                  </a:cubicBezTo>
                  <a:cubicBezTo>
                    <a:pt x="135255" y="146685"/>
                    <a:pt x="122873" y="133350"/>
                    <a:pt x="108585" y="122872"/>
                  </a:cubicBezTo>
                  <a:cubicBezTo>
                    <a:pt x="100965" y="117157"/>
                    <a:pt x="88583" y="116205"/>
                    <a:pt x="78105" y="116205"/>
                  </a:cubicBezTo>
                  <a:cubicBezTo>
                    <a:pt x="70485" y="116205"/>
                    <a:pt x="62865" y="120015"/>
                    <a:pt x="55245" y="122872"/>
                  </a:cubicBezTo>
                  <a:cubicBezTo>
                    <a:pt x="55245" y="122872"/>
                    <a:pt x="55245" y="122872"/>
                    <a:pt x="55245" y="122872"/>
                  </a:cubicBezTo>
                  <a:cubicBezTo>
                    <a:pt x="50483" y="119063"/>
                    <a:pt x="46673" y="115252"/>
                    <a:pt x="41910" y="110490"/>
                  </a:cubicBezTo>
                  <a:cubicBezTo>
                    <a:pt x="41910" y="110490"/>
                    <a:pt x="41910" y="110490"/>
                    <a:pt x="41910" y="110490"/>
                  </a:cubicBezTo>
                  <a:cubicBezTo>
                    <a:pt x="27622" y="80010"/>
                    <a:pt x="13335" y="48577"/>
                    <a:pt x="0" y="18097"/>
                  </a:cubicBezTo>
                  <a:cubicBezTo>
                    <a:pt x="0" y="12382"/>
                    <a:pt x="0" y="6667"/>
                    <a:pt x="0" y="0"/>
                  </a:cubicBezTo>
                  <a:cubicBezTo>
                    <a:pt x="28575" y="25717"/>
                    <a:pt x="56198" y="54292"/>
                    <a:pt x="86677" y="77152"/>
                  </a:cubicBezTo>
                  <a:cubicBezTo>
                    <a:pt x="107633" y="93345"/>
                    <a:pt x="133350" y="102870"/>
                    <a:pt x="157162" y="116205"/>
                  </a:cubicBezTo>
                  <a:cubicBezTo>
                    <a:pt x="204787" y="143827"/>
                    <a:pt x="258127" y="145732"/>
                    <a:pt x="311467" y="147638"/>
                  </a:cubicBezTo>
                  <a:cubicBezTo>
                    <a:pt x="332423" y="148590"/>
                    <a:pt x="351473" y="146685"/>
                    <a:pt x="370523" y="14668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6" name="Google Shape;2536;p22"/>
            <p:cNvSpPr/>
            <p:nvPr/>
          </p:nvSpPr>
          <p:spPr>
            <a:xfrm>
              <a:off x="5008244" y="4759642"/>
              <a:ext cx="402873" cy="336232"/>
            </a:xfrm>
            <a:custGeom>
              <a:avLst/>
              <a:gdLst/>
              <a:ahLst/>
              <a:cxnLst/>
              <a:rect l="l" t="t" r="r" b="b"/>
              <a:pathLst>
                <a:path w="402873" h="336232" extrusionOk="0">
                  <a:moveTo>
                    <a:pt x="285750" y="242888"/>
                  </a:moveTo>
                  <a:cubicBezTo>
                    <a:pt x="276225" y="242888"/>
                    <a:pt x="264795" y="239077"/>
                    <a:pt x="259080" y="243840"/>
                  </a:cubicBezTo>
                  <a:cubicBezTo>
                    <a:pt x="236220" y="260032"/>
                    <a:pt x="215265" y="257175"/>
                    <a:pt x="195263" y="242888"/>
                  </a:cubicBezTo>
                  <a:cubicBezTo>
                    <a:pt x="184785" y="254317"/>
                    <a:pt x="173355" y="262890"/>
                    <a:pt x="165735" y="274320"/>
                  </a:cubicBezTo>
                  <a:cubicBezTo>
                    <a:pt x="159068" y="283845"/>
                    <a:pt x="156210" y="297180"/>
                    <a:pt x="146685" y="307657"/>
                  </a:cubicBezTo>
                  <a:cubicBezTo>
                    <a:pt x="147638" y="299085"/>
                    <a:pt x="147638" y="289560"/>
                    <a:pt x="148590" y="276225"/>
                  </a:cubicBezTo>
                  <a:cubicBezTo>
                    <a:pt x="119063" y="284797"/>
                    <a:pt x="91440" y="290513"/>
                    <a:pt x="78105" y="320040"/>
                  </a:cubicBezTo>
                  <a:cubicBezTo>
                    <a:pt x="77153" y="322897"/>
                    <a:pt x="75248" y="326707"/>
                    <a:pt x="73343" y="326707"/>
                  </a:cubicBezTo>
                  <a:cubicBezTo>
                    <a:pt x="49530" y="330517"/>
                    <a:pt x="24765" y="333375"/>
                    <a:pt x="0" y="336232"/>
                  </a:cubicBezTo>
                  <a:cubicBezTo>
                    <a:pt x="6668" y="321945"/>
                    <a:pt x="11430" y="312420"/>
                    <a:pt x="16193" y="302895"/>
                  </a:cubicBezTo>
                  <a:cubicBezTo>
                    <a:pt x="22860" y="299085"/>
                    <a:pt x="29528" y="296227"/>
                    <a:pt x="36195" y="292417"/>
                  </a:cubicBezTo>
                  <a:cubicBezTo>
                    <a:pt x="41910" y="297180"/>
                    <a:pt x="47625" y="300990"/>
                    <a:pt x="52388" y="305752"/>
                  </a:cubicBezTo>
                  <a:cubicBezTo>
                    <a:pt x="53340" y="304800"/>
                    <a:pt x="54293" y="302895"/>
                    <a:pt x="56198" y="301942"/>
                  </a:cubicBezTo>
                  <a:cubicBezTo>
                    <a:pt x="53340" y="298132"/>
                    <a:pt x="51435" y="294322"/>
                    <a:pt x="48578" y="290513"/>
                  </a:cubicBezTo>
                  <a:cubicBezTo>
                    <a:pt x="107633" y="261938"/>
                    <a:pt x="165735" y="231457"/>
                    <a:pt x="211455" y="182880"/>
                  </a:cubicBezTo>
                  <a:cubicBezTo>
                    <a:pt x="222885" y="170497"/>
                    <a:pt x="235268" y="159067"/>
                    <a:pt x="247650" y="146685"/>
                  </a:cubicBezTo>
                  <a:cubicBezTo>
                    <a:pt x="253365" y="155257"/>
                    <a:pt x="262890" y="164782"/>
                    <a:pt x="262890" y="173355"/>
                  </a:cubicBezTo>
                  <a:cubicBezTo>
                    <a:pt x="262890" y="180975"/>
                    <a:pt x="250508" y="187642"/>
                    <a:pt x="242888" y="194310"/>
                  </a:cubicBezTo>
                  <a:cubicBezTo>
                    <a:pt x="241935" y="194310"/>
                    <a:pt x="240983" y="193357"/>
                    <a:pt x="240030" y="193357"/>
                  </a:cubicBezTo>
                  <a:cubicBezTo>
                    <a:pt x="240983" y="194310"/>
                    <a:pt x="241935" y="194310"/>
                    <a:pt x="242888" y="195263"/>
                  </a:cubicBezTo>
                  <a:cubicBezTo>
                    <a:pt x="243840" y="200977"/>
                    <a:pt x="245745" y="205740"/>
                    <a:pt x="246698" y="214313"/>
                  </a:cubicBezTo>
                  <a:cubicBezTo>
                    <a:pt x="296228" y="184785"/>
                    <a:pt x="326708" y="145732"/>
                    <a:pt x="341948" y="93345"/>
                  </a:cubicBezTo>
                  <a:cubicBezTo>
                    <a:pt x="351473" y="60960"/>
                    <a:pt x="367665" y="29527"/>
                    <a:pt x="385763" y="0"/>
                  </a:cubicBezTo>
                  <a:cubicBezTo>
                    <a:pt x="381953" y="20955"/>
                    <a:pt x="378143" y="41910"/>
                    <a:pt x="374333" y="62865"/>
                  </a:cubicBezTo>
                  <a:cubicBezTo>
                    <a:pt x="376238" y="63817"/>
                    <a:pt x="379095" y="63817"/>
                    <a:pt x="381000" y="64770"/>
                  </a:cubicBezTo>
                  <a:cubicBezTo>
                    <a:pt x="385763" y="56197"/>
                    <a:pt x="390525" y="48577"/>
                    <a:pt x="395288" y="39052"/>
                  </a:cubicBezTo>
                  <a:cubicBezTo>
                    <a:pt x="410528" y="66675"/>
                    <a:pt x="401955" y="94297"/>
                    <a:pt x="377190" y="102870"/>
                  </a:cubicBezTo>
                  <a:cubicBezTo>
                    <a:pt x="348615" y="113347"/>
                    <a:pt x="343853" y="138113"/>
                    <a:pt x="338138" y="161925"/>
                  </a:cubicBezTo>
                  <a:cubicBezTo>
                    <a:pt x="337185" y="166688"/>
                    <a:pt x="340043" y="173355"/>
                    <a:pt x="338138" y="176213"/>
                  </a:cubicBezTo>
                  <a:cubicBezTo>
                    <a:pt x="320993" y="198120"/>
                    <a:pt x="302895" y="220027"/>
                    <a:pt x="285750" y="242888"/>
                  </a:cubicBezTo>
                  <a:close/>
                  <a:moveTo>
                    <a:pt x="245745" y="177165"/>
                  </a:moveTo>
                  <a:cubicBezTo>
                    <a:pt x="244793" y="175260"/>
                    <a:pt x="244793" y="172402"/>
                    <a:pt x="243840" y="172402"/>
                  </a:cubicBezTo>
                  <a:cubicBezTo>
                    <a:pt x="242888" y="171450"/>
                    <a:pt x="240030" y="173355"/>
                    <a:pt x="239078" y="174307"/>
                  </a:cubicBezTo>
                  <a:cubicBezTo>
                    <a:pt x="240030" y="176213"/>
                    <a:pt x="240030" y="179070"/>
                    <a:pt x="240983" y="179070"/>
                  </a:cubicBezTo>
                  <a:cubicBezTo>
                    <a:pt x="240983" y="180022"/>
                    <a:pt x="243840" y="178117"/>
                    <a:pt x="245745" y="17716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7" name="Google Shape;2537;p22"/>
            <p:cNvSpPr/>
            <p:nvPr/>
          </p:nvSpPr>
          <p:spPr>
            <a:xfrm>
              <a:off x="4495800" y="5015864"/>
              <a:ext cx="459105" cy="73162"/>
            </a:xfrm>
            <a:custGeom>
              <a:avLst/>
              <a:gdLst/>
              <a:ahLst/>
              <a:cxnLst/>
              <a:rect l="l" t="t" r="r" b="b"/>
              <a:pathLst>
                <a:path w="459105" h="73162" extrusionOk="0">
                  <a:moveTo>
                    <a:pt x="52388" y="4763"/>
                  </a:moveTo>
                  <a:cubicBezTo>
                    <a:pt x="99060" y="11430"/>
                    <a:pt x="145732" y="20955"/>
                    <a:pt x="193357" y="22860"/>
                  </a:cubicBezTo>
                  <a:cubicBezTo>
                    <a:pt x="280035" y="27622"/>
                    <a:pt x="366713" y="28575"/>
                    <a:pt x="452438" y="31432"/>
                  </a:cubicBezTo>
                  <a:cubicBezTo>
                    <a:pt x="455295" y="31432"/>
                    <a:pt x="457200" y="35242"/>
                    <a:pt x="459105" y="36195"/>
                  </a:cubicBezTo>
                  <a:cubicBezTo>
                    <a:pt x="306705" y="93345"/>
                    <a:pt x="158115" y="83820"/>
                    <a:pt x="14288" y="10478"/>
                  </a:cubicBezTo>
                  <a:cubicBezTo>
                    <a:pt x="8572" y="7620"/>
                    <a:pt x="4763" y="2857"/>
                    <a:pt x="0" y="0"/>
                  </a:cubicBezTo>
                  <a:cubicBezTo>
                    <a:pt x="17145" y="953"/>
                    <a:pt x="35243" y="2857"/>
                    <a:pt x="52388" y="476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8" name="Google Shape;2538;p22"/>
            <p:cNvSpPr/>
            <p:nvPr/>
          </p:nvSpPr>
          <p:spPr>
            <a:xfrm>
              <a:off x="4680584" y="4607242"/>
              <a:ext cx="205740" cy="100964"/>
            </a:xfrm>
            <a:custGeom>
              <a:avLst/>
              <a:gdLst/>
              <a:ahLst/>
              <a:cxnLst/>
              <a:rect l="l" t="t" r="r" b="b"/>
              <a:pathLst>
                <a:path w="205740" h="100964" extrusionOk="0">
                  <a:moveTo>
                    <a:pt x="112395" y="53340"/>
                  </a:moveTo>
                  <a:cubicBezTo>
                    <a:pt x="116205" y="53340"/>
                    <a:pt x="120015" y="53340"/>
                    <a:pt x="124778" y="53340"/>
                  </a:cubicBezTo>
                  <a:cubicBezTo>
                    <a:pt x="129540" y="53340"/>
                    <a:pt x="133350" y="53340"/>
                    <a:pt x="138113" y="53340"/>
                  </a:cubicBezTo>
                  <a:cubicBezTo>
                    <a:pt x="145733" y="51435"/>
                    <a:pt x="154305" y="49530"/>
                    <a:pt x="161925" y="47625"/>
                  </a:cubicBezTo>
                  <a:cubicBezTo>
                    <a:pt x="168593" y="45720"/>
                    <a:pt x="175260" y="42863"/>
                    <a:pt x="181928" y="40957"/>
                  </a:cubicBezTo>
                  <a:cubicBezTo>
                    <a:pt x="181928" y="40957"/>
                    <a:pt x="183833" y="41910"/>
                    <a:pt x="183833" y="41910"/>
                  </a:cubicBezTo>
                  <a:cubicBezTo>
                    <a:pt x="191453" y="47625"/>
                    <a:pt x="198120" y="52388"/>
                    <a:pt x="205740" y="58102"/>
                  </a:cubicBezTo>
                  <a:cubicBezTo>
                    <a:pt x="172403" y="72390"/>
                    <a:pt x="139065" y="86677"/>
                    <a:pt x="105728" y="100965"/>
                  </a:cubicBezTo>
                  <a:cubicBezTo>
                    <a:pt x="94297" y="99060"/>
                    <a:pt x="83820" y="97155"/>
                    <a:pt x="72390" y="95250"/>
                  </a:cubicBezTo>
                  <a:lnTo>
                    <a:pt x="70485" y="96202"/>
                  </a:lnTo>
                  <a:cubicBezTo>
                    <a:pt x="70485" y="96202"/>
                    <a:pt x="68580" y="95250"/>
                    <a:pt x="68580" y="95250"/>
                  </a:cubicBezTo>
                  <a:cubicBezTo>
                    <a:pt x="69533" y="94297"/>
                    <a:pt x="70485" y="92392"/>
                    <a:pt x="71438" y="91440"/>
                  </a:cubicBezTo>
                  <a:cubicBezTo>
                    <a:pt x="69533" y="92392"/>
                    <a:pt x="67628" y="93345"/>
                    <a:pt x="66675" y="95250"/>
                  </a:cubicBezTo>
                  <a:cubicBezTo>
                    <a:pt x="63818" y="95250"/>
                    <a:pt x="60960" y="95250"/>
                    <a:pt x="57150" y="95250"/>
                  </a:cubicBezTo>
                  <a:cubicBezTo>
                    <a:pt x="44768" y="77152"/>
                    <a:pt x="30480" y="59055"/>
                    <a:pt x="19050" y="40005"/>
                  </a:cubicBezTo>
                  <a:cubicBezTo>
                    <a:pt x="11430" y="27622"/>
                    <a:pt x="6668" y="13335"/>
                    <a:pt x="0" y="0"/>
                  </a:cubicBezTo>
                  <a:cubicBezTo>
                    <a:pt x="11430" y="5715"/>
                    <a:pt x="22860" y="11430"/>
                    <a:pt x="33338" y="18097"/>
                  </a:cubicBezTo>
                  <a:cubicBezTo>
                    <a:pt x="51435" y="29527"/>
                    <a:pt x="69533" y="41910"/>
                    <a:pt x="87630" y="54292"/>
                  </a:cubicBezTo>
                  <a:cubicBezTo>
                    <a:pt x="95250" y="66675"/>
                    <a:pt x="102870" y="74295"/>
                    <a:pt x="112395" y="53340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9" name="Google Shape;2539;p22"/>
            <p:cNvSpPr/>
            <p:nvPr/>
          </p:nvSpPr>
          <p:spPr>
            <a:xfrm>
              <a:off x="4267200" y="4847271"/>
              <a:ext cx="181927" cy="180769"/>
            </a:xfrm>
            <a:custGeom>
              <a:avLst/>
              <a:gdLst/>
              <a:ahLst/>
              <a:cxnLst/>
              <a:rect l="l" t="t" r="r" b="b"/>
              <a:pathLst>
                <a:path w="181927" h="180769" extrusionOk="0">
                  <a:moveTo>
                    <a:pt x="181928" y="179070"/>
                  </a:moveTo>
                  <a:cubicBezTo>
                    <a:pt x="148590" y="185738"/>
                    <a:pt x="124778" y="172403"/>
                    <a:pt x="104775" y="145733"/>
                  </a:cubicBezTo>
                  <a:cubicBezTo>
                    <a:pt x="86678" y="120968"/>
                    <a:pt x="64770" y="99060"/>
                    <a:pt x="44767" y="76200"/>
                  </a:cubicBezTo>
                  <a:cubicBezTo>
                    <a:pt x="40958" y="80010"/>
                    <a:pt x="36195" y="87630"/>
                    <a:pt x="30480" y="94297"/>
                  </a:cubicBezTo>
                  <a:cubicBezTo>
                    <a:pt x="26670" y="94297"/>
                    <a:pt x="21908" y="94297"/>
                    <a:pt x="18097" y="94297"/>
                  </a:cubicBezTo>
                  <a:cubicBezTo>
                    <a:pt x="14288" y="92393"/>
                    <a:pt x="9525" y="90488"/>
                    <a:pt x="5715" y="88583"/>
                  </a:cubicBezTo>
                  <a:cubicBezTo>
                    <a:pt x="3810" y="84772"/>
                    <a:pt x="1905" y="80963"/>
                    <a:pt x="0" y="76200"/>
                  </a:cubicBezTo>
                  <a:cubicBezTo>
                    <a:pt x="1905" y="70485"/>
                    <a:pt x="2858" y="60960"/>
                    <a:pt x="4763" y="60008"/>
                  </a:cubicBezTo>
                  <a:cubicBezTo>
                    <a:pt x="27622" y="55245"/>
                    <a:pt x="18097" y="39053"/>
                    <a:pt x="18097" y="26670"/>
                  </a:cubicBezTo>
                  <a:cubicBezTo>
                    <a:pt x="16192" y="18097"/>
                    <a:pt x="14288" y="9525"/>
                    <a:pt x="12383" y="0"/>
                  </a:cubicBezTo>
                  <a:cubicBezTo>
                    <a:pt x="15240" y="953"/>
                    <a:pt x="19050" y="1905"/>
                    <a:pt x="20955" y="3810"/>
                  </a:cubicBezTo>
                  <a:cubicBezTo>
                    <a:pt x="59055" y="76200"/>
                    <a:pt x="120015" y="128588"/>
                    <a:pt x="181928" y="17907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0" name="Google Shape;2540;p22"/>
            <p:cNvSpPr/>
            <p:nvPr/>
          </p:nvSpPr>
          <p:spPr>
            <a:xfrm>
              <a:off x="5121592" y="4304346"/>
              <a:ext cx="157162" cy="118109"/>
            </a:xfrm>
            <a:custGeom>
              <a:avLst/>
              <a:gdLst/>
              <a:ahLst/>
              <a:cxnLst/>
              <a:rect l="l" t="t" r="r" b="b"/>
              <a:pathLst>
                <a:path w="157162" h="118109" extrusionOk="0">
                  <a:moveTo>
                    <a:pt x="157163" y="40005"/>
                  </a:moveTo>
                  <a:cubicBezTo>
                    <a:pt x="141922" y="45720"/>
                    <a:pt x="126682" y="50483"/>
                    <a:pt x="113347" y="58103"/>
                  </a:cubicBezTo>
                  <a:cubicBezTo>
                    <a:pt x="80963" y="77153"/>
                    <a:pt x="49530" y="98108"/>
                    <a:pt x="17145" y="118110"/>
                  </a:cubicBezTo>
                  <a:cubicBezTo>
                    <a:pt x="11430" y="109538"/>
                    <a:pt x="6667" y="100965"/>
                    <a:pt x="0" y="91440"/>
                  </a:cubicBezTo>
                  <a:cubicBezTo>
                    <a:pt x="45720" y="60960"/>
                    <a:pt x="90488" y="31433"/>
                    <a:pt x="138113" y="0"/>
                  </a:cubicBezTo>
                  <a:cubicBezTo>
                    <a:pt x="144780" y="15240"/>
                    <a:pt x="150495" y="27622"/>
                    <a:pt x="157163" y="40005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1" name="Google Shape;2541;p22"/>
            <p:cNvSpPr/>
            <p:nvPr/>
          </p:nvSpPr>
          <p:spPr>
            <a:xfrm>
              <a:off x="4713922" y="4808219"/>
              <a:ext cx="312420" cy="104629"/>
            </a:xfrm>
            <a:custGeom>
              <a:avLst/>
              <a:gdLst/>
              <a:ahLst/>
              <a:cxnLst/>
              <a:rect l="l" t="t" r="r" b="b"/>
              <a:pathLst>
                <a:path w="312420" h="104629" extrusionOk="0">
                  <a:moveTo>
                    <a:pt x="0" y="84773"/>
                  </a:moveTo>
                  <a:cubicBezTo>
                    <a:pt x="38100" y="84773"/>
                    <a:pt x="77153" y="86678"/>
                    <a:pt x="115253" y="83820"/>
                  </a:cubicBezTo>
                  <a:cubicBezTo>
                    <a:pt x="138113" y="81915"/>
                    <a:pt x="160972" y="75248"/>
                    <a:pt x="181928" y="65723"/>
                  </a:cubicBezTo>
                  <a:cubicBezTo>
                    <a:pt x="221933" y="46673"/>
                    <a:pt x="260033" y="23813"/>
                    <a:pt x="300038" y="1905"/>
                  </a:cubicBezTo>
                  <a:cubicBezTo>
                    <a:pt x="303847" y="0"/>
                    <a:pt x="307658" y="0"/>
                    <a:pt x="312420" y="0"/>
                  </a:cubicBezTo>
                  <a:cubicBezTo>
                    <a:pt x="285750" y="40958"/>
                    <a:pt x="244793" y="60960"/>
                    <a:pt x="200978" y="80010"/>
                  </a:cubicBezTo>
                  <a:cubicBezTo>
                    <a:pt x="133350" y="110490"/>
                    <a:pt x="67628" y="113348"/>
                    <a:pt x="0" y="84773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2" name="Google Shape;2542;p22"/>
            <p:cNvSpPr/>
            <p:nvPr/>
          </p:nvSpPr>
          <p:spPr>
            <a:xfrm>
              <a:off x="6408419" y="3489007"/>
              <a:ext cx="221932" cy="73228"/>
            </a:xfrm>
            <a:custGeom>
              <a:avLst/>
              <a:gdLst/>
              <a:ahLst/>
              <a:cxnLst/>
              <a:rect l="l" t="t" r="r" b="b"/>
              <a:pathLst>
                <a:path w="221932" h="73228" extrusionOk="0">
                  <a:moveTo>
                    <a:pt x="120015" y="42863"/>
                  </a:moveTo>
                  <a:cubicBezTo>
                    <a:pt x="154305" y="48577"/>
                    <a:pt x="187643" y="53340"/>
                    <a:pt x="221933" y="59055"/>
                  </a:cubicBezTo>
                  <a:cubicBezTo>
                    <a:pt x="220980" y="62865"/>
                    <a:pt x="220980" y="65722"/>
                    <a:pt x="220028" y="69533"/>
                  </a:cubicBezTo>
                  <a:cubicBezTo>
                    <a:pt x="171450" y="81915"/>
                    <a:pt x="123825" y="59055"/>
                    <a:pt x="75248" y="60960"/>
                  </a:cubicBezTo>
                  <a:cubicBezTo>
                    <a:pt x="50483" y="55245"/>
                    <a:pt x="24765" y="49530"/>
                    <a:pt x="0" y="42863"/>
                  </a:cubicBezTo>
                  <a:cubicBezTo>
                    <a:pt x="8573" y="32385"/>
                    <a:pt x="15240" y="19050"/>
                    <a:pt x="25718" y="11430"/>
                  </a:cubicBezTo>
                  <a:cubicBezTo>
                    <a:pt x="36195" y="4763"/>
                    <a:pt x="50483" y="3810"/>
                    <a:pt x="62865" y="0"/>
                  </a:cubicBezTo>
                  <a:cubicBezTo>
                    <a:pt x="55245" y="6667"/>
                    <a:pt x="47625" y="14288"/>
                    <a:pt x="34290" y="26670"/>
                  </a:cubicBezTo>
                  <a:cubicBezTo>
                    <a:pt x="65723" y="33338"/>
                    <a:pt x="93345" y="38100"/>
                    <a:pt x="120015" y="42863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3" name="Google Shape;2543;p22"/>
            <p:cNvSpPr/>
            <p:nvPr/>
          </p:nvSpPr>
          <p:spPr>
            <a:xfrm>
              <a:off x="6443662" y="3470098"/>
              <a:ext cx="153352" cy="61770"/>
            </a:xfrm>
            <a:custGeom>
              <a:avLst/>
              <a:gdLst/>
              <a:ahLst/>
              <a:cxnLst/>
              <a:rect l="l" t="t" r="r" b="b"/>
              <a:pathLst>
                <a:path w="153352" h="61770" extrusionOk="0">
                  <a:moveTo>
                    <a:pt x="84772" y="61771"/>
                  </a:moveTo>
                  <a:cubicBezTo>
                    <a:pt x="58103" y="57008"/>
                    <a:pt x="31432" y="52246"/>
                    <a:pt x="0" y="46531"/>
                  </a:cubicBezTo>
                  <a:cubicBezTo>
                    <a:pt x="13335" y="34148"/>
                    <a:pt x="20955" y="27481"/>
                    <a:pt x="28575" y="19861"/>
                  </a:cubicBezTo>
                  <a:cubicBezTo>
                    <a:pt x="68580" y="-16334"/>
                    <a:pt x="111443" y="6526"/>
                    <a:pt x="153353" y="14146"/>
                  </a:cubicBezTo>
                  <a:cubicBezTo>
                    <a:pt x="130493" y="29386"/>
                    <a:pt x="107632" y="45578"/>
                    <a:pt x="84772" y="61771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4" name="Google Shape;2544;p22"/>
            <p:cNvSpPr/>
            <p:nvPr/>
          </p:nvSpPr>
          <p:spPr>
            <a:xfrm>
              <a:off x="4423409" y="4916804"/>
              <a:ext cx="124777" cy="103822"/>
            </a:xfrm>
            <a:custGeom>
              <a:avLst/>
              <a:gdLst/>
              <a:ahLst/>
              <a:cxnLst/>
              <a:rect l="l" t="t" r="r" b="b"/>
              <a:pathLst>
                <a:path w="124777" h="103822" extrusionOk="0">
                  <a:moveTo>
                    <a:pt x="124778" y="103822"/>
                  </a:moveTo>
                  <a:cubicBezTo>
                    <a:pt x="107633" y="101917"/>
                    <a:pt x="89535" y="100965"/>
                    <a:pt x="72390" y="99060"/>
                  </a:cubicBezTo>
                  <a:cubicBezTo>
                    <a:pt x="62865" y="92392"/>
                    <a:pt x="53340" y="85725"/>
                    <a:pt x="43815" y="78105"/>
                  </a:cubicBezTo>
                  <a:cubicBezTo>
                    <a:pt x="41910" y="76200"/>
                    <a:pt x="40005" y="74295"/>
                    <a:pt x="38100" y="73342"/>
                  </a:cubicBezTo>
                  <a:cubicBezTo>
                    <a:pt x="25718" y="61913"/>
                    <a:pt x="12383" y="51435"/>
                    <a:pt x="0" y="40005"/>
                  </a:cubicBezTo>
                  <a:cubicBezTo>
                    <a:pt x="1905" y="35242"/>
                    <a:pt x="4763" y="31432"/>
                    <a:pt x="4763" y="26670"/>
                  </a:cubicBezTo>
                  <a:cubicBezTo>
                    <a:pt x="5715" y="18097"/>
                    <a:pt x="5715" y="8572"/>
                    <a:pt x="5715" y="0"/>
                  </a:cubicBezTo>
                  <a:cubicBezTo>
                    <a:pt x="38100" y="24765"/>
                    <a:pt x="70485" y="49530"/>
                    <a:pt x="103822" y="73342"/>
                  </a:cubicBezTo>
                  <a:cubicBezTo>
                    <a:pt x="110490" y="78105"/>
                    <a:pt x="118110" y="80963"/>
                    <a:pt x="124778" y="84772"/>
                  </a:cubicBezTo>
                  <a:cubicBezTo>
                    <a:pt x="124778" y="91440"/>
                    <a:pt x="124778" y="98107"/>
                    <a:pt x="124778" y="103822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5" name="Google Shape;2545;p22"/>
            <p:cNvSpPr/>
            <p:nvPr/>
          </p:nvSpPr>
          <p:spPr>
            <a:xfrm>
              <a:off x="4864417" y="4516754"/>
              <a:ext cx="75247" cy="146684"/>
            </a:xfrm>
            <a:custGeom>
              <a:avLst/>
              <a:gdLst/>
              <a:ahLst/>
              <a:cxnLst/>
              <a:rect l="l" t="t" r="r" b="b"/>
              <a:pathLst>
                <a:path w="75247" h="146684" extrusionOk="0">
                  <a:moveTo>
                    <a:pt x="21907" y="146685"/>
                  </a:moveTo>
                  <a:cubicBezTo>
                    <a:pt x="14288" y="140970"/>
                    <a:pt x="7620" y="136207"/>
                    <a:pt x="0" y="130492"/>
                  </a:cubicBezTo>
                  <a:cubicBezTo>
                    <a:pt x="4763" y="124777"/>
                    <a:pt x="10477" y="118110"/>
                    <a:pt x="15240" y="112395"/>
                  </a:cubicBezTo>
                  <a:cubicBezTo>
                    <a:pt x="42863" y="93345"/>
                    <a:pt x="43815" y="80963"/>
                    <a:pt x="20002" y="38100"/>
                  </a:cubicBezTo>
                  <a:cubicBezTo>
                    <a:pt x="36195" y="26670"/>
                    <a:pt x="53340" y="15240"/>
                    <a:pt x="75247" y="0"/>
                  </a:cubicBezTo>
                  <a:cubicBezTo>
                    <a:pt x="74295" y="60960"/>
                    <a:pt x="70485" y="111442"/>
                    <a:pt x="21907" y="14668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6" name="Google Shape;2546;p22"/>
            <p:cNvSpPr/>
            <p:nvPr/>
          </p:nvSpPr>
          <p:spPr>
            <a:xfrm>
              <a:off x="6351269" y="3531869"/>
              <a:ext cx="132397" cy="56197"/>
            </a:xfrm>
            <a:custGeom>
              <a:avLst/>
              <a:gdLst/>
              <a:ahLst/>
              <a:cxnLst/>
              <a:rect l="l" t="t" r="r" b="b"/>
              <a:pathLst>
                <a:path w="132397" h="56197" extrusionOk="0">
                  <a:moveTo>
                    <a:pt x="57150" y="0"/>
                  </a:moveTo>
                  <a:cubicBezTo>
                    <a:pt x="81915" y="5715"/>
                    <a:pt x="107633" y="11430"/>
                    <a:pt x="132398" y="18097"/>
                  </a:cubicBezTo>
                  <a:cubicBezTo>
                    <a:pt x="119063" y="30480"/>
                    <a:pt x="106680" y="43815"/>
                    <a:pt x="93345" y="56197"/>
                  </a:cubicBezTo>
                  <a:cubicBezTo>
                    <a:pt x="62865" y="52388"/>
                    <a:pt x="32385" y="48577"/>
                    <a:pt x="2858" y="44767"/>
                  </a:cubicBezTo>
                  <a:cubicBezTo>
                    <a:pt x="1905" y="43815"/>
                    <a:pt x="953" y="42863"/>
                    <a:pt x="0" y="41910"/>
                  </a:cubicBezTo>
                  <a:cubicBezTo>
                    <a:pt x="19050" y="28575"/>
                    <a:pt x="38100" y="14288"/>
                    <a:pt x="57150" y="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7" name="Google Shape;2547;p22"/>
            <p:cNvSpPr/>
            <p:nvPr/>
          </p:nvSpPr>
          <p:spPr>
            <a:xfrm>
              <a:off x="4633912" y="4582477"/>
              <a:ext cx="102869" cy="118109"/>
            </a:xfrm>
            <a:custGeom>
              <a:avLst/>
              <a:gdLst/>
              <a:ahLst/>
              <a:cxnLst/>
              <a:rect l="l" t="t" r="r" b="b"/>
              <a:pathLst>
                <a:path w="102869" h="118109" extrusionOk="0">
                  <a:moveTo>
                    <a:pt x="45720" y="22860"/>
                  </a:moveTo>
                  <a:cubicBezTo>
                    <a:pt x="51435" y="36195"/>
                    <a:pt x="57150" y="50482"/>
                    <a:pt x="64770" y="62865"/>
                  </a:cubicBezTo>
                  <a:cubicBezTo>
                    <a:pt x="76200" y="81915"/>
                    <a:pt x="90488" y="99060"/>
                    <a:pt x="102870" y="118110"/>
                  </a:cubicBezTo>
                  <a:cubicBezTo>
                    <a:pt x="89535" y="111442"/>
                    <a:pt x="77153" y="104775"/>
                    <a:pt x="63818" y="98107"/>
                  </a:cubicBezTo>
                  <a:cubicBezTo>
                    <a:pt x="56197" y="91440"/>
                    <a:pt x="47625" y="84772"/>
                    <a:pt x="40005" y="79057"/>
                  </a:cubicBezTo>
                  <a:cubicBezTo>
                    <a:pt x="26670" y="59055"/>
                    <a:pt x="13335" y="39053"/>
                    <a:pt x="0" y="19050"/>
                  </a:cubicBezTo>
                  <a:cubicBezTo>
                    <a:pt x="7620" y="13335"/>
                    <a:pt x="14288" y="7620"/>
                    <a:pt x="24765" y="0"/>
                  </a:cubicBezTo>
                  <a:cubicBezTo>
                    <a:pt x="29528" y="5715"/>
                    <a:pt x="35243" y="11430"/>
                    <a:pt x="40957" y="17145"/>
                  </a:cubicBezTo>
                  <a:cubicBezTo>
                    <a:pt x="41910" y="19050"/>
                    <a:pt x="43815" y="20955"/>
                    <a:pt x="45720" y="22860"/>
                  </a:cubicBezTo>
                  <a:lnTo>
                    <a:pt x="45720" y="22860"/>
                  </a:ln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8" name="Google Shape;2548;p22"/>
            <p:cNvSpPr/>
            <p:nvPr/>
          </p:nvSpPr>
          <p:spPr>
            <a:xfrm>
              <a:off x="4363402" y="4872989"/>
              <a:ext cx="65722" cy="83819"/>
            </a:xfrm>
            <a:custGeom>
              <a:avLst/>
              <a:gdLst/>
              <a:ahLst/>
              <a:cxnLst/>
              <a:rect l="l" t="t" r="r" b="b"/>
              <a:pathLst>
                <a:path w="65722" h="83819" extrusionOk="0">
                  <a:moveTo>
                    <a:pt x="65722" y="43815"/>
                  </a:moveTo>
                  <a:cubicBezTo>
                    <a:pt x="65722" y="52388"/>
                    <a:pt x="65722" y="61913"/>
                    <a:pt x="64770" y="70485"/>
                  </a:cubicBezTo>
                  <a:cubicBezTo>
                    <a:pt x="63817" y="75247"/>
                    <a:pt x="61913" y="79057"/>
                    <a:pt x="60007" y="83820"/>
                  </a:cubicBezTo>
                  <a:cubicBezTo>
                    <a:pt x="40005" y="61913"/>
                    <a:pt x="20002" y="40957"/>
                    <a:pt x="0" y="19050"/>
                  </a:cubicBezTo>
                  <a:cubicBezTo>
                    <a:pt x="6667" y="14288"/>
                    <a:pt x="12382" y="9525"/>
                    <a:pt x="25717" y="0"/>
                  </a:cubicBezTo>
                  <a:cubicBezTo>
                    <a:pt x="37147" y="12382"/>
                    <a:pt x="51435" y="28575"/>
                    <a:pt x="65722" y="43815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9" name="Google Shape;2549;p22"/>
            <p:cNvSpPr/>
            <p:nvPr/>
          </p:nvSpPr>
          <p:spPr>
            <a:xfrm>
              <a:off x="4457700" y="4714874"/>
              <a:ext cx="70484" cy="93344"/>
            </a:xfrm>
            <a:custGeom>
              <a:avLst/>
              <a:gdLst/>
              <a:ahLst/>
              <a:cxnLst/>
              <a:rect l="l" t="t" r="r" b="b"/>
              <a:pathLst>
                <a:path w="70484" h="93344" extrusionOk="0">
                  <a:moveTo>
                    <a:pt x="28575" y="953"/>
                  </a:moveTo>
                  <a:cubicBezTo>
                    <a:pt x="42863" y="31432"/>
                    <a:pt x="57150" y="62865"/>
                    <a:pt x="70485" y="93345"/>
                  </a:cubicBezTo>
                  <a:cubicBezTo>
                    <a:pt x="31433" y="73343"/>
                    <a:pt x="15240" y="37147"/>
                    <a:pt x="0" y="0"/>
                  </a:cubicBezTo>
                  <a:cubicBezTo>
                    <a:pt x="9525" y="0"/>
                    <a:pt x="19050" y="953"/>
                    <a:pt x="28575" y="953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0" name="Google Shape;2550;p22"/>
            <p:cNvSpPr/>
            <p:nvPr/>
          </p:nvSpPr>
          <p:spPr>
            <a:xfrm>
              <a:off x="5055869" y="4915852"/>
              <a:ext cx="131445" cy="99059"/>
            </a:xfrm>
            <a:custGeom>
              <a:avLst/>
              <a:gdLst/>
              <a:ahLst/>
              <a:cxnLst/>
              <a:rect l="l" t="t" r="r" b="b"/>
              <a:pathLst>
                <a:path w="131445" h="99059" extrusionOk="0">
                  <a:moveTo>
                    <a:pt x="0" y="99060"/>
                  </a:moveTo>
                  <a:cubicBezTo>
                    <a:pt x="7620" y="90488"/>
                    <a:pt x="15240" y="81915"/>
                    <a:pt x="23813" y="74295"/>
                  </a:cubicBezTo>
                  <a:cubicBezTo>
                    <a:pt x="48578" y="54292"/>
                    <a:pt x="73343" y="35242"/>
                    <a:pt x="100013" y="16192"/>
                  </a:cubicBezTo>
                  <a:cubicBezTo>
                    <a:pt x="109538" y="9525"/>
                    <a:pt x="120968" y="5715"/>
                    <a:pt x="131445" y="0"/>
                  </a:cubicBezTo>
                  <a:cubicBezTo>
                    <a:pt x="98108" y="47625"/>
                    <a:pt x="53340" y="79057"/>
                    <a:pt x="0" y="9906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1" name="Google Shape;2551;p22"/>
            <p:cNvSpPr/>
            <p:nvPr/>
          </p:nvSpPr>
          <p:spPr>
            <a:xfrm>
              <a:off x="4541519" y="4812981"/>
              <a:ext cx="92544" cy="53340"/>
            </a:xfrm>
            <a:custGeom>
              <a:avLst/>
              <a:gdLst/>
              <a:ahLst/>
              <a:cxnLst/>
              <a:rect l="l" t="t" r="r" b="b"/>
              <a:pathLst>
                <a:path w="92544" h="53340" extrusionOk="0">
                  <a:moveTo>
                    <a:pt x="0" y="6668"/>
                  </a:moveTo>
                  <a:cubicBezTo>
                    <a:pt x="7620" y="4763"/>
                    <a:pt x="15240" y="0"/>
                    <a:pt x="22860" y="0"/>
                  </a:cubicBezTo>
                  <a:cubicBezTo>
                    <a:pt x="33338" y="0"/>
                    <a:pt x="45720" y="1905"/>
                    <a:pt x="53340" y="6668"/>
                  </a:cubicBezTo>
                  <a:cubicBezTo>
                    <a:pt x="67628" y="17145"/>
                    <a:pt x="80010" y="30480"/>
                    <a:pt x="92393" y="42863"/>
                  </a:cubicBezTo>
                  <a:cubicBezTo>
                    <a:pt x="93345" y="43815"/>
                    <a:pt x="89535" y="49530"/>
                    <a:pt x="88583" y="53340"/>
                  </a:cubicBezTo>
                  <a:cubicBezTo>
                    <a:pt x="59055" y="38100"/>
                    <a:pt x="29528" y="22860"/>
                    <a:pt x="0" y="6668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2" name="Google Shape;2552;p22"/>
            <p:cNvSpPr/>
            <p:nvPr/>
          </p:nvSpPr>
          <p:spPr>
            <a:xfrm>
              <a:off x="4852987" y="4555806"/>
              <a:ext cx="48398" cy="74295"/>
            </a:xfrm>
            <a:custGeom>
              <a:avLst/>
              <a:gdLst/>
              <a:ahLst/>
              <a:cxnLst/>
              <a:rect l="l" t="t" r="r" b="b"/>
              <a:pathLst>
                <a:path w="48398" h="74295" extrusionOk="0">
                  <a:moveTo>
                    <a:pt x="31432" y="0"/>
                  </a:moveTo>
                  <a:cubicBezTo>
                    <a:pt x="55245" y="42863"/>
                    <a:pt x="54293" y="55245"/>
                    <a:pt x="26670" y="74295"/>
                  </a:cubicBezTo>
                  <a:cubicBezTo>
                    <a:pt x="28575" y="63818"/>
                    <a:pt x="29528" y="53340"/>
                    <a:pt x="31432" y="41910"/>
                  </a:cubicBezTo>
                  <a:cubicBezTo>
                    <a:pt x="20003" y="38100"/>
                    <a:pt x="9525" y="34290"/>
                    <a:pt x="0" y="30480"/>
                  </a:cubicBezTo>
                  <a:cubicBezTo>
                    <a:pt x="10478" y="20003"/>
                    <a:pt x="20955" y="10478"/>
                    <a:pt x="31432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3" name="Google Shape;2553;p22"/>
            <p:cNvSpPr/>
            <p:nvPr/>
          </p:nvSpPr>
          <p:spPr>
            <a:xfrm>
              <a:off x="4475797" y="4329112"/>
              <a:ext cx="52672" cy="64045"/>
            </a:xfrm>
            <a:custGeom>
              <a:avLst/>
              <a:gdLst/>
              <a:ahLst/>
              <a:cxnLst/>
              <a:rect l="l" t="t" r="r" b="b"/>
              <a:pathLst>
                <a:path w="52672" h="64045" extrusionOk="0">
                  <a:moveTo>
                    <a:pt x="50483" y="0"/>
                  </a:moveTo>
                  <a:cubicBezTo>
                    <a:pt x="51435" y="10478"/>
                    <a:pt x="54293" y="20955"/>
                    <a:pt x="51435" y="30480"/>
                  </a:cubicBezTo>
                  <a:cubicBezTo>
                    <a:pt x="44768" y="56197"/>
                    <a:pt x="28575" y="69532"/>
                    <a:pt x="0" y="61913"/>
                  </a:cubicBezTo>
                  <a:cubicBezTo>
                    <a:pt x="17145" y="41910"/>
                    <a:pt x="33338" y="20955"/>
                    <a:pt x="5048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4" name="Google Shape;2554;p22"/>
            <p:cNvSpPr/>
            <p:nvPr/>
          </p:nvSpPr>
          <p:spPr>
            <a:xfrm>
              <a:off x="5255894" y="4696777"/>
              <a:ext cx="38100" cy="116204"/>
            </a:xfrm>
            <a:custGeom>
              <a:avLst/>
              <a:gdLst/>
              <a:ahLst/>
              <a:cxnLst/>
              <a:rect l="l" t="t" r="r" b="b"/>
              <a:pathLst>
                <a:path w="38100" h="116204" extrusionOk="0">
                  <a:moveTo>
                    <a:pt x="0" y="116205"/>
                  </a:moveTo>
                  <a:cubicBezTo>
                    <a:pt x="1905" y="105728"/>
                    <a:pt x="2858" y="94297"/>
                    <a:pt x="5715" y="83820"/>
                  </a:cubicBezTo>
                  <a:cubicBezTo>
                    <a:pt x="16193" y="55245"/>
                    <a:pt x="27623" y="27622"/>
                    <a:pt x="38100" y="0"/>
                  </a:cubicBezTo>
                  <a:cubicBezTo>
                    <a:pt x="26670" y="39053"/>
                    <a:pt x="13335" y="78105"/>
                    <a:pt x="0" y="11620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5" name="Google Shape;2555;p22"/>
            <p:cNvSpPr/>
            <p:nvPr/>
          </p:nvSpPr>
          <p:spPr>
            <a:xfrm>
              <a:off x="5047297" y="4417694"/>
              <a:ext cx="51434" cy="41628"/>
            </a:xfrm>
            <a:custGeom>
              <a:avLst/>
              <a:gdLst/>
              <a:ahLst/>
              <a:cxnLst/>
              <a:rect l="l" t="t" r="r" b="b"/>
              <a:pathLst>
                <a:path w="51434" h="41628" extrusionOk="0">
                  <a:moveTo>
                    <a:pt x="51435" y="36195"/>
                  </a:moveTo>
                  <a:cubicBezTo>
                    <a:pt x="32385" y="47625"/>
                    <a:pt x="16193" y="39053"/>
                    <a:pt x="0" y="28575"/>
                  </a:cubicBezTo>
                  <a:cubicBezTo>
                    <a:pt x="12383" y="20003"/>
                    <a:pt x="23813" y="11430"/>
                    <a:pt x="40958" y="0"/>
                  </a:cubicBezTo>
                  <a:cubicBezTo>
                    <a:pt x="45720" y="14288"/>
                    <a:pt x="48578" y="25718"/>
                    <a:pt x="51435" y="3619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6" name="Google Shape;2556;p22"/>
            <p:cNvSpPr/>
            <p:nvPr/>
          </p:nvSpPr>
          <p:spPr>
            <a:xfrm>
              <a:off x="4742497" y="4574856"/>
              <a:ext cx="50482" cy="28434"/>
            </a:xfrm>
            <a:custGeom>
              <a:avLst/>
              <a:gdLst/>
              <a:ahLst/>
              <a:cxnLst/>
              <a:rect l="l" t="t" r="r" b="b"/>
              <a:pathLst>
                <a:path w="50482" h="28434" extrusionOk="0">
                  <a:moveTo>
                    <a:pt x="50483" y="20955"/>
                  </a:moveTo>
                  <a:cubicBezTo>
                    <a:pt x="28575" y="36195"/>
                    <a:pt x="7620" y="27623"/>
                    <a:pt x="0" y="0"/>
                  </a:cubicBezTo>
                  <a:cubicBezTo>
                    <a:pt x="17145" y="6668"/>
                    <a:pt x="33338" y="14288"/>
                    <a:pt x="50483" y="20955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7" name="Google Shape;2557;p22"/>
            <p:cNvSpPr/>
            <p:nvPr/>
          </p:nvSpPr>
          <p:spPr>
            <a:xfrm>
              <a:off x="5193030" y="4868227"/>
              <a:ext cx="31432" cy="41909"/>
            </a:xfrm>
            <a:custGeom>
              <a:avLst/>
              <a:gdLst/>
              <a:ahLst/>
              <a:cxnLst/>
              <a:rect l="l" t="t" r="r" b="b"/>
              <a:pathLst>
                <a:path w="31432" h="41909" extrusionOk="0">
                  <a:moveTo>
                    <a:pt x="0" y="41910"/>
                  </a:moveTo>
                  <a:cubicBezTo>
                    <a:pt x="10477" y="27622"/>
                    <a:pt x="20955" y="14288"/>
                    <a:pt x="31432" y="0"/>
                  </a:cubicBezTo>
                  <a:cubicBezTo>
                    <a:pt x="20955" y="14288"/>
                    <a:pt x="10477" y="28575"/>
                    <a:pt x="0" y="4191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8" name="Google Shape;2558;p22"/>
            <p:cNvSpPr/>
            <p:nvPr/>
          </p:nvSpPr>
          <p:spPr>
            <a:xfrm>
              <a:off x="4566284" y="4484369"/>
              <a:ext cx="25717" cy="20955"/>
            </a:xfrm>
            <a:custGeom>
              <a:avLst/>
              <a:gdLst/>
              <a:ahLst/>
              <a:cxnLst/>
              <a:rect l="l" t="t" r="r" b="b"/>
              <a:pathLst>
                <a:path w="25717" h="20955" extrusionOk="0">
                  <a:moveTo>
                    <a:pt x="20003" y="20955"/>
                  </a:moveTo>
                  <a:cubicBezTo>
                    <a:pt x="13335" y="16193"/>
                    <a:pt x="6668" y="10478"/>
                    <a:pt x="0" y="5715"/>
                  </a:cubicBezTo>
                  <a:cubicBezTo>
                    <a:pt x="8572" y="3810"/>
                    <a:pt x="17145" y="1905"/>
                    <a:pt x="25718" y="0"/>
                  </a:cubicBezTo>
                  <a:cubicBezTo>
                    <a:pt x="24765" y="6668"/>
                    <a:pt x="21908" y="14288"/>
                    <a:pt x="20003" y="20955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9" name="Google Shape;2559;p22"/>
            <p:cNvSpPr/>
            <p:nvPr/>
          </p:nvSpPr>
          <p:spPr>
            <a:xfrm>
              <a:off x="4752022" y="4701539"/>
              <a:ext cx="33337" cy="5715"/>
            </a:xfrm>
            <a:custGeom>
              <a:avLst/>
              <a:gdLst/>
              <a:ahLst/>
              <a:cxnLst/>
              <a:rect l="l" t="t" r="r" b="b"/>
              <a:pathLst>
                <a:path w="33337" h="5715" extrusionOk="0">
                  <a:moveTo>
                    <a:pt x="0" y="0"/>
                  </a:moveTo>
                  <a:cubicBezTo>
                    <a:pt x="11430" y="1905"/>
                    <a:pt x="21908" y="3810"/>
                    <a:pt x="33338" y="5715"/>
                  </a:cubicBezTo>
                  <a:cubicBezTo>
                    <a:pt x="22860" y="3810"/>
                    <a:pt x="11430" y="1905"/>
                    <a:pt x="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0" name="Google Shape;2560;p22"/>
            <p:cNvSpPr/>
            <p:nvPr/>
          </p:nvSpPr>
          <p:spPr>
            <a:xfrm>
              <a:off x="5224462" y="4837746"/>
              <a:ext cx="19050" cy="30480"/>
            </a:xfrm>
            <a:custGeom>
              <a:avLst/>
              <a:gdLst/>
              <a:ahLst/>
              <a:cxnLst/>
              <a:rect l="l" t="t" r="r" b="b"/>
              <a:pathLst>
                <a:path w="19050" h="30480" extrusionOk="0">
                  <a:moveTo>
                    <a:pt x="0" y="30480"/>
                  </a:moveTo>
                  <a:cubicBezTo>
                    <a:pt x="6668" y="20003"/>
                    <a:pt x="12382" y="10478"/>
                    <a:pt x="19050" y="0"/>
                  </a:cubicBezTo>
                  <a:cubicBezTo>
                    <a:pt x="13335" y="10478"/>
                    <a:pt x="6668" y="20003"/>
                    <a:pt x="0" y="3048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1" name="Google Shape;2561;p22"/>
            <p:cNvSpPr/>
            <p:nvPr/>
          </p:nvSpPr>
          <p:spPr>
            <a:xfrm>
              <a:off x="4266247" y="4844414"/>
              <a:ext cx="19050" cy="30479"/>
            </a:xfrm>
            <a:custGeom>
              <a:avLst/>
              <a:gdLst/>
              <a:ahLst/>
              <a:cxnLst/>
              <a:rect l="l" t="t" r="r" b="b"/>
              <a:pathLst>
                <a:path w="19050" h="30479" extrusionOk="0">
                  <a:moveTo>
                    <a:pt x="13335" y="3810"/>
                  </a:moveTo>
                  <a:cubicBezTo>
                    <a:pt x="15240" y="12382"/>
                    <a:pt x="17145" y="20955"/>
                    <a:pt x="19050" y="30480"/>
                  </a:cubicBezTo>
                  <a:cubicBezTo>
                    <a:pt x="12383" y="21907"/>
                    <a:pt x="6668" y="14288"/>
                    <a:pt x="0" y="5715"/>
                  </a:cubicBezTo>
                  <a:cubicBezTo>
                    <a:pt x="3810" y="3810"/>
                    <a:pt x="8573" y="1905"/>
                    <a:pt x="12383" y="0"/>
                  </a:cubicBezTo>
                  <a:cubicBezTo>
                    <a:pt x="13335" y="953"/>
                    <a:pt x="13335" y="1905"/>
                    <a:pt x="13335" y="381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2" name="Google Shape;2562;p22"/>
            <p:cNvSpPr/>
            <p:nvPr/>
          </p:nvSpPr>
          <p:spPr>
            <a:xfrm>
              <a:off x="4673917" y="4660581"/>
              <a:ext cx="23812" cy="19050"/>
            </a:xfrm>
            <a:custGeom>
              <a:avLst/>
              <a:gdLst/>
              <a:ahLst/>
              <a:cxnLst/>
              <a:rect l="l" t="t" r="r" b="b"/>
              <a:pathLst>
                <a:path w="23812" h="19050" extrusionOk="0">
                  <a:moveTo>
                    <a:pt x="0" y="0"/>
                  </a:moveTo>
                  <a:cubicBezTo>
                    <a:pt x="7620" y="6668"/>
                    <a:pt x="16192" y="13335"/>
                    <a:pt x="23813" y="19050"/>
                  </a:cubicBezTo>
                  <a:cubicBezTo>
                    <a:pt x="16192" y="13335"/>
                    <a:pt x="7620" y="6668"/>
                    <a:pt x="0" y="0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3" name="Google Shape;2563;p22"/>
            <p:cNvSpPr/>
            <p:nvPr/>
          </p:nvSpPr>
          <p:spPr>
            <a:xfrm>
              <a:off x="4617508" y="4659629"/>
              <a:ext cx="21166" cy="24810"/>
            </a:xfrm>
            <a:custGeom>
              <a:avLst/>
              <a:gdLst/>
              <a:ahLst/>
              <a:cxnLst/>
              <a:rect l="l" t="t" r="r" b="b"/>
              <a:pathLst>
                <a:path w="21166" h="24810" extrusionOk="0">
                  <a:moveTo>
                    <a:pt x="21166" y="22860"/>
                  </a:moveTo>
                  <a:cubicBezTo>
                    <a:pt x="-3599" y="30480"/>
                    <a:pt x="211" y="14288"/>
                    <a:pt x="211" y="0"/>
                  </a:cubicBezTo>
                  <a:cubicBezTo>
                    <a:pt x="6879" y="7620"/>
                    <a:pt x="13546" y="15240"/>
                    <a:pt x="21166" y="2286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4" name="Google Shape;2564;p22"/>
            <p:cNvSpPr/>
            <p:nvPr/>
          </p:nvSpPr>
          <p:spPr>
            <a:xfrm>
              <a:off x="5042534" y="5050154"/>
              <a:ext cx="20002" cy="15239"/>
            </a:xfrm>
            <a:custGeom>
              <a:avLst/>
              <a:gdLst/>
              <a:ahLst/>
              <a:cxnLst/>
              <a:rect l="l" t="t" r="r" b="b"/>
              <a:pathLst>
                <a:path w="20002" h="15239" extrusionOk="0">
                  <a:moveTo>
                    <a:pt x="12383" y="0"/>
                  </a:moveTo>
                  <a:cubicBezTo>
                    <a:pt x="15240" y="3810"/>
                    <a:pt x="17145" y="7620"/>
                    <a:pt x="20003" y="11430"/>
                  </a:cubicBezTo>
                  <a:cubicBezTo>
                    <a:pt x="19050" y="12382"/>
                    <a:pt x="18097" y="14288"/>
                    <a:pt x="16193" y="15240"/>
                  </a:cubicBezTo>
                  <a:cubicBezTo>
                    <a:pt x="10478" y="10477"/>
                    <a:pt x="4763" y="6667"/>
                    <a:pt x="0" y="1905"/>
                  </a:cubicBezTo>
                  <a:cubicBezTo>
                    <a:pt x="4763" y="952"/>
                    <a:pt x="8572" y="952"/>
                    <a:pt x="1238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5" name="Google Shape;2565;p22"/>
            <p:cNvSpPr/>
            <p:nvPr/>
          </p:nvSpPr>
          <p:spPr>
            <a:xfrm>
              <a:off x="6546532" y="3428046"/>
              <a:ext cx="17145" cy="12382"/>
            </a:xfrm>
            <a:custGeom>
              <a:avLst/>
              <a:gdLst/>
              <a:ahLst/>
              <a:cxnLst/>
              <a:rect l="l" t="t" r="r" b="b"/>
              <a:pathLst>
                <a:path w="17145" h="12382" extrusionOk="0">
                  <a:moveTo>
                    <a:pt x="17145" y="0"/>
                  </a:moveTo>
                  <a:cubicBezTo>
                    <a:pt x="11430" y="3810"/>
                    <a:pt x="5715" y="8573"/>
                    <a:pt x="0" y="12383"/>
                  </a:cubicBezTo>
                  <a:cubicBezTo>
                    <a:pt x="5715" y="8573"/>
                    <a:pt x="11430" y="4763"/>
                    <a:pt x="17145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6" name="Google Shape;2566;p22"/>
            <p:cNvSpPr/>
            <p:nvPr/>
          </p:nvSpPr>
          <p:spPr>
            <a:xfrm>
              <a:off x="4528184" y="4808219"/>
              <a:ext cx="13334" cy="12382"/>
            </a:xfrm>
            <a:custGeom>
              <a:avLst/>
              <a:gdLst/>
              <a:ahLst/>
              <a:cxnLst/>
              <a:rect l="l" t="t" r="r" b="b"/>
              <a:pathLst>
                <a:path w="13334" h="12382" extrusionOk="0">
                  <a:moveTo>
                    <a:pt x="0" y="0"/>
                  </a:moveTo>
                  <a:cubicBezTo>
                    <a:pt x="4763" y="3810"/>
                    <a:pt x="8572" y="7620"/>
                    <a:pt x="13335" y="12383"/>
                  </a:cubicBezTo>
                  <a:cubicBezTo>
                    <a:pt x="8572" y="7620"/>
                    <a:pt x="4763" y="3810"/>
                    <a:pt x="0" y="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7" name="Google Shape;2567;p22"/>
            <p:cNvSpPr/>
            <p:nvPr/>
          </p:nvSpPr>
          <p:spPr>
            <a:xfrm>
              <a:off x="5308282" y="4483417"/>
              <a:ext cx="1905" cy="13334"/>
            </a:xfrm>
            <a:custGeom>
              <a:avLst/>
              <a:gdLst/>
              <a:ahLst/>
              <a:cxnLst/>
              <a:rect l="l" t="t" r="r" b="b"/>
              <a:pathLst>
                <a:path w="1905" h="13334" extrusionOk="0">
                  <a:moveTo>
                    <a:pt x="1905" y="13335"/>
                  </a:moveTo>
                  <a:cubicBezTo>
                    <a:pt x="953" y="8572"/>
                    <a:pt x="953" y="4763"/>
                    <a:pt x="0" y="0"/>
                  </a:cubicBezTo>
                  <a:cubicBezTo>
                    <a:pt x="953" y="3810"/>
                    <a:pt x="953" y="8572"/>
                    <a:pt x="1905" y="1333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8" name="Google Shape;2568;p22"/>
            <p:cNvSpPr/>
            <p:nvPr/>
          </p:nvSpPr>
          <p:spPr>
            <a:xfrm>
              <a:off x="4967287" y="5044439"/>
              <a:ext cx="12382" cy="4762"/>
            </a:xfrm>
            <a:custGeom>
              <a:avLst/>
              <a:gdLst/>
              <a:ahLst/>
              <a:cxnLst/>
              <a:rect l="l" t="t" r="r" b="b"/>
              <a:pathLst>
                <a:path w="12382" h="4762" extrusionOk="0">
                  <a:moveTo>
                    <a:pt x="0" y="4763"/>
                  </a:moveTo>
                  <a:cubicBezTo>
                    <a:pt x="3810" y="2857"/>
                    <a:pt x="8572" y="1905"/>
                    <a:pt x="12382" y="0"/>
                  </a:cubicBezTo>
                  <a:cubicBezTo>
                    <a:pt x="8572" y="1905"/>
                    <a:pt x="4763" y="2857"/>
                    <a:pt x="0" y="476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9" name="Google Shape;2569;p22"/>
            <p:cNvSpPr/>
            <p:nvPr/>
          </p:nvSpPr>
          <p:spPr>
            <a:xfrm>
              <a:off x="5310187" y="4551044"/>
              <a:ext cx="9525" cy="12382"/>
            </a:xfrm>
            <a:custGeom>
              <a:avLst/>
              <a:gdLst/>
              <a:ahLst/>
              <a:cxnLst/>
              <a:rect l="l" t="t" r="r" b="b"/>
              <a:pathLst>
                <a:path w="9525" h="12382" extrusionOk="0">
                  <a:moveTo>
                    <a:pt x="0" y="12383"/>
                  </a:moveTo>
                  <a:cubicBezTo>
                    <a:pt x="0" y="8573"/>
                    <a:pt x="0" y="4763"/>
                    <a:pt x="0" y="0"/>
                  </a:cubicBezTo>
                  <a:cubicBezTo>
                    <a:pt x="0" y="3810"/>
                    <a:pt x="0" y="7620"/>
                    <a:pt x="0" y="1238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0" name="Google Shape;2570;p22"/>
            <p:cNvSpPr/>
            <p:nvPr/>
          </p:nvSpPr>
          <p:spPr>
            <a:xfrm>
              <a:off x="4460557" y="4990146"/>
              <a:ext cx="5714" cy="4762"/>
            </a:xfrm>
            <a:custGeom>
              <a:avLst/>
              <a:gdLst/>
              <a:ahLst/>
              <a:cxnLst/>
              <a:rect l="l" t="t" r="r" b="b"/>
              <a:pathLst>
                <a:path w="5714" h="4762" extrusionOk="0">
                  <a:moveTo>
                    <a:pt x="0" y="0"/>
                  </a:moveTo>
                  <a:cubicBezTo>
                    <a:pt x="1905" y="1905"/>
                    <a:pt x="3810" y="3810"/>
                    <a:pt x="5715" y="4763"/>
                  </a:cubicBezTo>
                  <a:cubicBezTo>
                    <a:pt x="4763" y="2858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1" name="Google Shape;2571;p22"/>
            <p:cNvSpPr/>
            <p:nvPr/>
          </p:nvSpPr>
          <p:spPr>
            <a:xfrm>
              <a:off x="4746307" y="4696777"/>
              <a:ext cx="4762" cy="4233"/>
            </a:xfrm>
            <a:custGeom>
              <a:avLst/>
              <a:gdLst/>
              <a:ahLst/>
              <a:cxnLst/>
              <a:rect l="l" t="t" r="r" b="b"/>
              <a:pathLst>
                <a:path w="4762" h="4233" extrusionOk="0">
                  <a:moveTo>
                    <a:pt x="0" y="3810"/>
                  </a:moveTo>
                  <a:cubicBezTo>
                    <a:pt x="1905" y="2857"/>
                    <a:pt x="3810" y="1905"/>
                    <a:pt x="4763" y="0"/>
                  </a:cubicBezTo>
                  <a:cubicBezTo>
                    <a:pt x="3810" y="953"/>
                    <a:pt x="2858" y="2857"/>
                    <a:pt x="1905" y="3810"/>
                  </a:cubicBezTo>
                  <a:cubicBezTo>
                    <a:pt x="1905" y="4763"/>
                    <a:pt x="0" y="3810"/>
                    <a:pt x="0" y="381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2" name="Google Shape;2572;p22"/>
            <p:cNvSpPr/>
            <p:nvPr/>
          </p:nvSpPr>
          <p:spPr>
            <a:xfrm>
              <a:off x="6571297" y="3417569"/>
              <a:ext cx="8572" cy="5714"/>
            </a:xfrm>
            <a:custGeom>
              <a:avLst/>
              <a:gdLst/>
              <a:ahLst/>
              <a:cxnLst/>
              <a:rect l="l" t="t" r="r" b="b"/>
              <a:pathLst>
                <a:path w="8572" h="5714" extrusionOk="0">
                  <a:moveTo>
                    <a:pt x="8572" y="0"/>
                  </a:moveTo>
                  <a:cubicBezTo>
                    <a:pt x="5715" y="1905"/>
                    <a:pt x="2858" y="3810"/>
                    <a:pt x="0" y="5715"/>
                  </a:cubicBezTo>
                  <a:cubicBezTo>
                    <a:pt x="2858" y="2858"/>
                    <a:pt x="5715" y="952"/>
                    <a:pt x="8572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3" name="Google Shape;2573;p22"/>
            <p:cNvSpPr/>
            <p:nvPr/>
          </p:nvSpPr>
          <p:spPr>
            <a:xfrm>
              <a:off x="6371040" y="3214687"/>
              <a:ext cx="41442" cy="177165"/>
            </a:xfrm>
            <a:custGeom>
              <a:avLst/>
              <a:gdLst/>
              <a:ahLst/>
              <a:cxnLst/>
              <a:rect l="l" t="t" r="r" b="b"/>
              <a:pathLst>
                <a:path w="41442" h="177165" extrusionOk="0">
                  <a:moveTo>
                    <a:pt x="232" y="140970"/>
                  </a:moveTo>
                  <a:cubicBezTo>
                    <a:pt x="232" y="95250"/>
                    <a:pt x="232" y="50483"/>
                    <a:pt x="232" y="0"/>
                  </a:cubicBezTo>
                  <a:cubicBezTo>
                    <a:pt x="11662" y="0"/>
                    <a:pt x="24997" y="0"/>
                    <a:pt x="39285" y="0"/>
                  </a:cubicBezTo>
                  <a:cubicBezTo>
                    <a:pt x="39285" y="47625"/>
                    <a:pt x="41190" y="94297"/>
                    <a:pt x="40237" y="141922"/>
                  </a:cubicBezTo>
                  <a:cubicBezTo>
                    <a:pt x="40237" y="155258"/>
                    <a:pt x="48810" y="177165"/>
                    <a:pt x="20235" y="177165"/>
                  </a:cubicBezTo>
                  <a:cubicBezTo>
                    <a:pt x="-9293" y="176213"/>
                    <a:pt x="3090" y="154305"/>
                    <a:pt x="232" y="14097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4" name="Google Shape;2574;p22"/>
            <p:cNvSpPr/>
            <p:nvPr/>
          </p:nvSpPr>
          <p:spPr>
            <a:xfrm>
              <a:off x="6426279" y="3184207"/>
              <a:ext cx="37385" cy="177376"/>
            </a:xfrm>
            <a:custGeom>
              <a:avLst/>
              <a:gdLst/>
              <a:ahLst/>
              <a:cxnLst/>
              <a:rect l="l" t="t" r="r" b="b"/>
              <a:pathLst>
                <a:path w="37385" h="177376" extrusionOk="0">
                  <a:moveTo>
                    <a:pt x="238" y="952"/>
                  </a:moveTo>
                  <a:cubicBezTo>
                    <a:pt x="11668" y="952"/>
                    <a:pt x="23098" y="952"/>
                    <a:pt x="33576" y="0"/>
                  </a:cubicBezTo>
                  <a:cubicBezTo>
                    <a:pt x="35481" y="54292"/>
                    <a:pt x="37386" y="108585"/>
                    <a:pt x="37386" y="162877"/>
                  </a:cubicBezTo>
                  <a:cubicBezTo>
                    <a:pt x="37386" y="167640"/>
                    <a:pt x="23098" y="179070"/>
                    <a:pt x="21193" y="177165"/>
                  </a:cubicBezTo>
                  <a:cubicBezTo>
                    <a:pt x="12621" y="173355"/>
                    <a:pt x="1190" y="164783"/>
                    <a:pt x="1190" y="158115"/>
                  </a:cubicBezTo>
                  <a:cubicBezTo>
                    <a:pt x="-714" y="120015"/>
                    <a:pt x="238" y="80963"/>
                    <a:pt x="238" y="42863"/>
                  </a:cubicBezTo>
                  <a:cubicBezTo>
                    <a:pt x="1190" y="28575"/>
                    <a:pt x="238" y="15240"/>
                    <a:pt x="238" y="952"/>
                  </a:cubicBezTo>
                  <a:close/>
                </a:path>
              </a:pathLst>
            </a:custGeom>
            <a:solidFill>
              <a:srgbClr val="120E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5" name="Google Shape;2575;p22"/>
            <p:cNvSpPr/>
            <p:nvPr/>
          </p:nvSpPr>
          <p:spPr>
            <a:xfrm>
              <a:off x="6296025" y="3252787"/>
              <a:ext cx="49530" cy="165734"/>
            </a:xfrm>
            <a:custGeom>
              <a:avLst/>
              <a:gdLst/>
              <a:ahLst/>
              <a:cxnLst/>
              <a:rect l="l" t="t" r="r" b="b"/>
              <a:pathLst>
                <a:path w="49530" h="165734" extrusionOk="0">
                  <a:moveTo>
                    <a:pt x="0" y="4763"/>
                  </a:moveTo>
                  <a:cubicBezTo>
                    <a:pt x="6668" y="2858"/>
                    <a:pt x="13335" y="953"/>
                    <a:pt x="19050" y="0"/>
                  </a:cubicBezTo>
                  <a:cubicBezTo>
                    <a:pt x="40957" y="10478"/>
                    <a:pt x="44768" y="27622"/>
                    <a:pt x="43815" y="49530"/>
                  </a:cubicBezTo>
                  <a:cubicBezTo>
                    <a:pt x="42863" y="69533"/>
                    <a:pt x="47625" y="89535"/>
                    <a:pt x="49530" y="109538"/>
                  </a:cubicBezTo>
                  <a:cubicBezTo>
                    <a:pt x="49530" y="126683"/>
                    <a:pt x="49530" y="143828"/>
                    <a:pt x="49530" y="163830"/>
                  </a:cubicBezTo>
                  <a:cubicBezTo>
                    <a:pt x="37147" y="164783"/>
                    <a:pt x="26670" y="164783"/>
                    <a:pt x="13335" y="165735"/>
                  </a:cubicBezTo>
                  <a:cubicBezTo>
                    <a:pt x="9525" y="110490"/>
                    <a:pt x="4763" y="57150"/>
                    <a:pt x="0" y="4763"/>
                  </a:cubicBezTo>
                  <a:close/>
                </a:path>
              </a:pathLst>
            </a:custGeom>
            <a:solidFill>
              <a:srgbClr val="120E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6" name="Google Shape;2576;p22"/>
            <p:cNvSpPr/>
            <p:nvPr/>
          </p:nvSpPr>
          <p:spPr>
            <a:xfrm>
              <a:off x="6354127" y="3576637"/>
              <a:ext cx="224790" cy="52387"/>
            </a:xfrm>
            <a:custGeom>
              <a:avLst/>
              <a:gdLst/>
              <a:ahLst/>
              <a:cxnLst/>
              <a:rect l="l" t="t" r="r" b="b"/>
              <a:pathLst>
                <a:path w="224790" h="52387" extrusionOk="0">
                  <a:moveTo>
                    <a:pt x="0" y="0"/>
                  </a:moveTo>
                  <a:cubicBezTo>
                    <a:pt x="30480" y="3810"/>
                    <a:pt x="60960" y="7620"/>
                    <a:pt x="90488" y="11430"/>
                  </a:cubicBezTo>
                  <a:cubicBezTo>
                    <a:pt x="127635" y="20003"/>
                    <a:pt x="165735" y="27622"/>
                    <a:pt x="202882" y="37147"/>
                  </a:cubicBezTo>
                  <a:cubicBezTo>
                    <a:pt x="211455" y="39053"/>
                    <a:pt x="217170" y="47625"/>
                    <a:pt x="224790" y="52388"/>
                  </a:cubicBezTo>
                  <a:cubicBezTo>
                    <a:pt x="194310" y="50483"/>
                    <a:pt x="163830" y="49530"/>
                    <a:pt x="133350" y="44767"/>
                  </a:cubicBezTo>
                  <a:cubicBezTo>
                    <a:pt x="93345" y="38100"/>
                    <a:pt x="54292" y="29528"/>
                    <a:pt x="14288" y="20003"/>
                  </a:cubicBezTo>
                  <a:cubicBezTo>
                    <a:pt x="8572" y="19050"/>
                    <a:pt x="4763" y="7620"/>
                    <a:pt x="0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7" name="Google Shape;2577;p22"/>
            <p:cNvSpPr/>
            <p:nvPr/>
          </p:nvSpPr>
          <p:spPr>
            <a:xfrm>
              <a:off x="4226454" y="4895849"/>
              <a:ext cx="45508" cy="63817"/>
            </a:xfrm>
            <a:custGeom>
              <a:avLst/>
              <a:gdLst/>
              <a:ahLst/>
              <a:cxnLst/>
              <a:rect l="l" t="t" r="r" b="b"/>
              <a:pathLst>
                <a:path w="45508" h="63817" extrusionOk="0">
                  <a:moveTo>
                    <a:pt x="39793" y="27622"/>
                  </a:moveTo>
                  <a:cubicBezTo>
                    <a:pt x="41698" y="31432"/>
                    <a:pt x="43603" y="35243"/>
                    <a:pt x="45508" y="40005"/>
                  </a:cubicBezTo>
                  <a:cubicBezTo>
                    <a:pt x="45508" y="45720"/>
                    <a:pt x="45508" y="52388"/>
                    <a:pt x="45508" y="58103"/>
                  </a:cubicBezTo>
                  <a:lnTo>
                    <a:pt x="45508" y="58103"/>
                  </a:lnTo>
                  <a:cubicBezTo>
                    <a:pt x="38841" y="54293"/>
                    <a:pt x="32173" y="51435"/>
                    <a:pt x="25506" y="47625"/>
                  </a:cubicBezTo>
                  <a:cubicBezTo>
                    <a:pt x="23601" y="53340"/>
                    <a:pt x="21696" y="58103"/>
                    <a:pt x="20743" y="63818"/>
                  </a:cubicBezTo>
                  <a:cubicBezTo>
                    <a:pt x="20743" y="63818"/>
                    <a:pt x="20743" y="63818"/>
                    <a:pt x="20743" y="63818"/>
                  </a:cubicBezTo>
                  <a:cubicBezTo>
                    <a:pt x="-5927" y="40957"/>
                    <a:pt x="-6879" y="29528"/>
                    <a:pt x="17886" y="0"/>
                  </a:cubicBezTo>
                  <a:cubicBezTo>
                    <a:pt x="25506" y="9525"/>
                    <a:pt x="32173" y="18097"/>
                    <a:pt x="39793" y="27622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8" name="Google Shape;2578;p22"/>
            <p:cNvSpPr/>
            <p:nvPr/>
          </p:nvSpPr>
          <p:spPr>
            <a:xfrm>
              <a:off x="4828222" y="5119687"/>
              <a:ext cx="42141" cy="19342"/>
            </a:xfrm>
            <a:custGeom>
              <a:avLst/>
              <a:gdLst/>
              <a:ahLst/>
              <a:cxnLst/>
              <a:rect l="l" t="t" r="r" b="b"/>
              <a:pathLst>
                <a:path w="42141" h="19342" extrusionOk="0">
                  <a:moveTo>
                    <a:pt x="0" y="13335"/>
                  </a:moveTo>
                  <a:cubicBezTo>
                    <a:pt x="19050" y="7620"/>
                    <a:pt x="30480" y="3810"/>
                    <a:pt x="41910" y="0"/>
                  </a:cubicBezTo>
                  <a:cubicBezTo>
                    <a:pt x="42863" y="22860"/>
                    <a:pt x="42863" y="22860"/>
                    <a:pt x="0" y="1333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9" name="Google Shape;2579;p22"/>
            <p:cNvSpPr/>
            <p:nvPr/>
          </p:nvSpPr>
          <p:spPr>
            <a:xfrm>
              <a:off x="4285297" y="4941569"/>
              <a:ext cx="12382" cy="9525"/>
            </a:xfrm>
            <a:custGeom>
              <a:avLst/>
              <a:gdLst/>
              <a:ahLst/>
              <a:cxnLst/>
              <a:rect l="l" t="t" r="r" b="b"/>
              <a:pathLst>
                <a:path w="12382" h="9525" extrusionOk="0">
                  <a:moveTo>
                    <a:pt x="0" y="0"/>
                  </a:moveTo>
                  <a:cubicBezTo>
                    <a:pt x="3810" y="0"/>
                    <a:pt x="8573" y="0"/>
                    <a:pt x="12383" y="0"/>
                  </a:cubicBezTo>
                  <a:cubicBezTo>
                    <a:pt x="7620" y="0"/>
                    <a:pt x="3810" y="0"/>
                    <a:pt x="0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0" name="Google Shape;2580;p22"/>
            <p:cNvSpPr/>
            <p:nvPr/>
          </p:nvSpPr>
          <p:spPr>
            <a:xfrm>
              <a:off x="4272491" y="4953952"/>
              <a:ext cx="3280" cy="1904"/>
            </a:xfrm>
            <a:custGeom>
              <a:avLst/>
              <a:gdLst/>
              <a:ahLst/>
              <a:cxnLst/>
              <a:rect l="l" t="t" r="r" b="b"/>
              <a:pathLst>
                <a:path w="3280" h="1904" extrusionOk="0">
                  <a:moveTo>
                    <a:pt x="423" y="0"/>
                  </a:moveTo>
                  <a:cubicBezTo>
                    <a:pt x="1376" y="953"/>
                    <a:pt x="2328" y="953"/>
                    <a:pt x="3281" y="1905"/>
                  </a:cubicBezTo>
                  <a:cubicBezTo>
                    <a:pt x="1376" y="953"/>
                    <a:pt x="423" y="0"/>
                    <a:pt x="423" y="0"/>
                  </a:cubicBezTo>
                  <a:cubicBezTo>
                    <a:pt x="-529" y="0"/>
                    <a:pt x="423" y="0"/>
                    <a:pt x="42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1" name="Google Shape;2581;p22"/>
            <p:cNvSpPr/>
            <p:nvPr/>
          </p:nvSpPr>
          <p:spPr>
            <a:xfrm>
              <a:off x="4247197" y="4959667"/>
              <a:ext cx="2857" cy="952"/>
            </a:xfrm>
            <a:custGeom>
              <a:avLst/>
              <a:gdLst/>
              <a:ahLst/>
              <a:cxnLst/>
              <a:rect l="l" t="t" r="r" b="b"/>
              <a:pathLst>
                <a:path w="2857" h="952" extrusionOk="0">
                  <a:moveTo>
                    <a:pt x="0" y="0"/>
                  </a:moveTo>
                  <a:cubicBezTo>
                    <a:pt x="953" y="0"/>
                    <a:pt x="1905" y="952"/>
                    <a:pt x="2858" y="952"/>
                  </a:cubicBezTo>
                  <a:cubicBezTo>
                    <a:pt x="1905" y="952"/>
                    <a:pt x="953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2" name="Google Shape;2582;p22"/>
            <p:cNvSpPr/>
            <p:nvPr/>
          </p:nvSpPr>
          <p:spPr>
            <a:xfrm>
              <a:off x="4993005" y="5207317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0" y="2857"/>
                  </a:moveTo>
                  <a:cubicBezTo>
                    <a:pt x="952" y="1905"/>
                    <a:pt x="952" y="952"/>
                    <a:pt x="1905" y="0"/>
                  </a:cubicBezTo>
                  <a:cubicBezTo>
                    <a:pt x="952" y="952"/>
                    <a:pt x="0" y="1905"/>
                    <a:pt x="0" y="2857"/>
                  </a:cubicBezTo>
                  <a:cubicBezTo>
                    <a:pt x="0" y="2857"/>
                    <a:pt x="0" y="2857"/>
                    <a:pt x="0" y="285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3" name="Google Shape;2583;p22"/>
            <p:cNvSpPr/>
            <p:nvPr/>
          </p:nvSpPr>
          <p:spPr>
            <a:xfrm>
              <a:off x="5413057" y="4733924"/>
              <a:ext cx="12382" cy="42862"/>
            </a:xfrm>
            <a:custGeom>
              <a:avLst/>
              <a:gdLst/>
              <a:ahLst/>
              <a:cxnLst/>
              <a:rect l="l" t="t" r="r" b="b"/>
              <a:pathLst>
                <a:path w="12382" h="42862" extrusionOk="0">
                  <a:moveTo>
                    <a:pt x="11430" y="0"/>
                  </a:moveTo>
                  <a:cubicBezTo>
                    <a:pt x="11430" y="3810"/>
                    <a:pt x="11430" y="8572"/>
                    <a:pt x="12383" y="12382"/>
                  </a:cubicBezTo>
                  <a:cubicBezTo>
                    <a:pt x="8573" y="22860"/>
                    <a:pt x="3810" y="32385"/>
                    <a:pt x="0" y="42863"/>
                  </a:cubicBezTo>
                  <a:cubicBezTo>
                    <a:pt x="0" y="42863"/>
                    <a:pt x="0" y="42863"/>
                    <a:pt x="0" y="42863"/>
                  </a:cubicBezTo>
                  <a:cubicBezTo>
                    <a:pt x="3810" y="28575"/>
                    <a:pt x="7620" y="14288"/>
                    <a:pt x="11430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4" name="Google Shape;2584;p22"/>
            <p:cNvSpPr/>
            <p:nvPr/>
          </p:nvSpPr>
          <p:spPr>
            <a:xfrm>
              <a:off x="5408294" y="4776787"/>
              <a:ext cx="4762" cy="7619"/>
            </a:xfrm>
            <a:custGeom>
              <a:avLst/>
              <a:gdLst/>
              <a:ahLst/>
              <a:cxnLst/>
              <a:rect l="l" t="t" r="r" b="b"/>
              <a:pathLst>
                <a:path w="4762" h="7619" extrusionOk="0">
                  <a:moveTo>
                    <a:pt x="4763" y="0"/>
                  </a:moveTo>
                  <a:cubicBezTo>
                    <a:pt x="3810" y="2857"/>
                    <a:pt x="2858" y="4763"/>
                    <a:pt x="1905" y="7620"/>
                  </a:cubicBezTo>
                  <a:cubicBezTo>
                    <a:pt x="953" y="6668"/>
                    <a:pt x="0" y="6668"/>
                    <a:pt x="0" y="5715"/>
                  </a:cubicBezTo>
                  <a:cubicBezTo>
                    <a:pt x="953" y="3810"/>
                    <a:pt x="2858" y="1905"/>
                    <a:pt x="4763" y="0"/>
                  </a:cubicBezTo>
                  <a:cubicBezTo>
                    <a:pt x="3810" y="0"/>
                    <a:pt x="4763" y="0"/>
                    <a:pt x="4763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5" name="Google Shape;2585;p22"/>
            <p:cNvSpPr/>
            <p:nvPr/>
          </p:nvSpPr>
          <p:spPr>
            <a:xfrm>
              <a:off x="5414009" y="4481512"/>
              <a:ext cx="2857" cy="4762"/>
            </a:xfrm>
            <a:custGeom>
              <a:avLst/>
              <a:gdLst/>
              <a:ahLst/>
              <a:cxnLst/>
              <a:rect l="l" t="t" r="r" b="b"/>
              <a:pathLst>
                <a:path w="2857" h="4762" extrusionOk="0">
                  <a:moveTo>
                    <a:pt x="2858" y="2857"/>
                  </a:moveTo>
                  <a:cubicBezTo>
                    <a:pt x="1905" y="3810"/>
                    <a:pt x="1905" y="3810"/>
                    <a:pt x="953" y="4763"/>
                  </a:cubicBezTo>
                  <a:cubicBezTo>
                    <a:pt x="953" y="3810"/>
                    <a:pt x="0" y="2857"/>
                    <a:pt x="0" y="1905"/>
                  </a:cubicBezTo>
                  <a:cubicBezTo>
                    <a:pt x="0" y="953"/>
                    <a:pt x="953" y="953"/>
                    <a:pt x="1905" y="0"/>
                  </a:cubicBezTo>
                  <a:cubicBezTo>
                    <a:pt x="2858" y="953"/>
                    <a:pt x="2858" y="1905"/>
                    <a:pt x="2858" y="2857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6" name="Google Shape;2586;p22"/>
            <p:cNvSpPr/>
            <p:nvPr/>
          </p:nvSpPr>
          <p:spPr>
            <a:xfrm>
              <a:off x="5266372" y="5081587"/>
              <a:ext cx="1905" cy="2857"/>
            </a:xfrm>
            <a:custGeom>
              <a:avLst/>
              <a:gdLst/>
              <a:ahLst/>
              <a:cxnLst/>
              <a:rect l="l" t="t" r="r" b="b"/>
              <a:pathLst>
                <a:path w="1905" h="2857" extrusionOk="0">
                  <a:moveTo>
                    <a:pt x="1905" y="0"/>
                  </a:moveTo>
                  <a:cubicBezTo>
                    <a:pt x="953" y="953"/>
                    <a:pt x="953" y="1905"/>
                    <a:pt x="0" y="2857"/>
                  </a:cubicBezTo>
                  <a:cubicBezTo>
                    <a:pt x="953" y="1905"/>
                    <a:pt x="1905" y="953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7" name="Google Shape;2587;p22"/>
            <p:cNvSpPr/>
            <p:nvPr/>
          </p:nvSpPr>
          <p:spPr>
            <a:xfrm>
              <a:off x="5439727" y="4396739"/>
              <a:ext cx="2857" cy="9525"/>
            </a:xfrm>
            <a:custGeom>
              <a:avLst/>
              <a:gdLst/>
              <a:ahLst/>
              <a:cxnLst/>
              <a:rect l="l" t="t" r="r" b="b"/>
              <a:pathLst>
                <a:path w="2857" h="9525" extrusionOk="0">
                  <a:moveTo>
                    <a:pt x="0" y="9525"/>
                  </a:moveTo>
                  <a:cubicBezTo>
                    <a:pt x="0" y="6667"/>
                    <a:pt x="0" y="3810"/>
                    <a:pt x="0" y="0"/>
                  </a:cubicBezTo>
                  <a:cubicBezTo>
                    <a:pt x="953" y="0"/>
                    <a:pt x="1905" y="0"/>
                    <a:pt x="2857" y="0"/>
                  </a:cubicBezTo>
                  <a:cubicBezTo>
                    <a:pt x="2857" y="2857"/>
                    <a:pt x="2857" y="5715"/>
                    <a:pt x="2857" y="9525"/>
                  </a:cubicBezTo>
                  <a:cubicBezTo>
                    <a:pt x="1905" y="9525"/>
                    <a:pt x="953" y="9525"/>
                    <a:pt x="0" y="9525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8" name="Google Shape;2588;p22"/>
            <p:cNvSpPr/>
            <p:nvPr/>
          </p:nvSpPr>
          <p:spPr>
            <a:xfrm>
              <a:off x="4455795" y="4421504"/>
              <a:ext cx="100012" cy="250507"/>
            </a:xfrm>
            <a:custGeom>
              <a:avLst/>
              <a:gdLst/>
              <a:ahLst/>
              <a:cxnLst/>
              <a:rect l="l" t="t" r="r" b="b"/>
              <a:pathLst>
                <a:path w="100012" h="250507" extrusionOk="0">
                  <a:moveTo>
                    <a:pt x="98108" y="92392"/>
                  </a:moveTo>
                  <a:cubicBezTo>
                    <a:pt x="86677" y="100965"/>
                    <a:pt x="74295" y="125730"/>
                    <a:pt x="58102" y="90488"/>
                  </a:cubicBezTo>
                  <a:cubicBezTo>
                    <a:pt x="48577" y="143827"/>
                    <a:pt x="39052" y="197167"/>
                    <a:pt x="29527" y="250507"/>
                  </a:cubicBezTo>
                  <a:cubicBezTo>
                    <a:pt x="20002" y="249555"/>
                    <a:pt x="9525" y="247650"/>
                    <a:pt x="0" y="246697"/>
                  </a:cubicBezTo>
                  <a:cubicBezTo>
                    <a:pt x="27622" y="223838"/>
                    <a:pt x="34290" y="167640"/>
                    <a:pt x="11430" y="146685"/>
                  </a:cubicBezTo>
                  <a:lnTo>
                    <a:pt x="11430" y="146685"/>
                  </a:lnTo>
                  <a:cubicBezTo>
                    <a:pt x="1905" y="116205"/>
                    <a:pt x="4763" y="87630"/>
                    <a:pt x="19050" y="59055"/>
                  </a:cubicBezTo>
                  <a:cubicBezTo>
                    <a:pt x="29527" y="37147"/>
                    <a:pt x="43815" y="22860"/>
                    <a:pt x="81915" y="0"/>
                  </a:cubicBezTo>
                  <a:cubicBezTo>
                    <a:pt x="74295" y="28575"/>
                    <a:pt x="76200" y="51435"/>
                    <a:pt x="100012" y="67627"/>
                  </a:cubicBezTo>
                  <a:cubicBezTo>
                    <a:pt x="98108" y="76200"/>
                    <a:pt x="98108" y="84772"/>
                    <a:pt x="98108" y="92392"/>
                  </a:cubicBezTo>
                  <a:lnTo>
                    <a:pt x="98108" y="92392"/>
                  </a:ln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9" name="Google Shape;2589;p22"/>
            <p:cNvSpPr/>
            <p:nvPr/>
          </p:nvSpPr>
          <p:spPr>
            <a:xfrm>
              <a:off x="4455795" y="4569142"/>
              <a:ext cx="10477" cy="16192"/>
            </a:xfrm>
            <a:custGeom>
              <a:avLst/>
              <a:gdLst/>
              <a:ahLst/>
              <a:cxnLst/>
              <a:rect l="l" t="t" r="r" b="b"/>
              <a:pathLst>
                <a:path w="10477" h="16192" extrusionOk="0">
                  <a:moveTo>
                    <a:pt x="10477" y="0"/>
                  </a:moveTo>
                  <a:cubicBezTo>
                    <a:pt x="9525" y="5715"/>
                    <a:pt x="8572" y="10477"/>
                    <a:pt x="7620" y="16192"/>
                  </a:cubicBezTo>
                  <a:cubicBezTo>
                    <a:pt x="4763" y="15240"/>
                    <a:pt x="1905" y="14288"/>
                    <a:pt x="0" y="13335"/>
                  </a:cubicBezTo>
                  <a:cubicBezTo>
                    <a:pt x="3810" y="8572"/>
                    <a:pt x="6667" y="4763"/>
                    <a:pt x="10477" y="0"/>
                  </a:cubicBezTo>
                  <a:cubicBezTo>
                    <a:pt x="10477" y="0"/>
                    <a:pt x="10477" y="0"/>
                    <a:pt x="10477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0" name="Google Shape;2590;p22"/>
            <p:cNvSpPr/>
            <p:nvPr/>
          </p:nvSpPr>
          <p:spPr>
            <a:xfrm>
              <a:off x="4581525" y="4456746"/>
              <a:ext cx="2857" cy="4762"/>
            </a:xfrm>
            <a:custGeom>
              <a:avLst/>
              <a:gdLst/>
              <a:ahLst/>
              <a:cxnLst/>
              <a:rect l="l" t="t" r="r" b="b"/>
              <a:pathLst>
                <a:path w="2857" h="4762" extrusionOk="0">
                  <a:moveTo>
                    <a:pt x="2857" y="2858"/>
                  </a:moveTo>
                  <a:cubicBezTo>
                    <a:pt x="1905" y="3810"/>
                    <a:pt x="1905" y="3810"/>
                    <a:pt x="953" y="4763"/>
                  </a:cubicBezTo>
                  <a:cubicBezTo>
                    <a:pt x="953" y="3810"/>
                    <a:pt x="0" y="2858"/>
                    <a:pt x="0" y="1905"/>
                  </a:cubicBezTo>
                  <a:cubicBezTo>
                    <a:pt x="0" y="953"/>
                    <a:pt x="953" y="0"/>
                    <a:pt x="1905" y="0"/>
                  </a:cubicBezTo>
                  <a:cubicBezTo>
                    <a:pt x="1905" y="953"/>
                    <a:pt x="1905" y="1905"/>
                    <a:pt x="2857" y="2858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1" name="Google Shape;2591;p22"/>
            <p:cNvSpPr/>
            <p:nvPr/>
          </p:nvSpPr>
          <p:spPr>
            <a:xfrm>
              <a:off x="4553902" y="4513896"/>
              <a:ext cx="4762" cy="6667"/>
            </a:xfrm>
            <a:custGeom>
              <a:avLst/>
              <a:gdLst/>
              <a:ahLst/>
              <a:cxnLst/>
              <a:rect l="l" t="t" r="r" b="b"/>
              <a:pathLst>
                <a:path w="4762" h="6667" extrusionOk="0">
                  <a:moveTo>
                    <a:pt x="0" y="0"/>
                  </a:moveTo>
                  <a:cubicBezTo>
                    <a:pt x="1905" y="1905"/>
                    <a:pt x="2857" y="3810"/>
                    <a:pt x="4763" y="6668"/>
                  </a:cubicBezTo>
                  <a:cubicBezTo>
                    <a:pt x="3810" y="4763"/>
                    <a:pt x="1905" y="2858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2" name="Google Shape;2592;p22"/>
            <p:cNvSpPr/>
            <p:nvPr/>
          </p:nvSpPr>
          <p:spPr>
            <a:xfrm>
              <a:off x="4768215" y="4660158"/>
              <a:ext cx="24765" cy="13437"/>
            </a:xfrm>
            <a:custGeom>
              <a:avLst/>
              <a:gdLst/>
              <a:ahLst/>
              <a:cxnLst/>
              <a:rect l="l" t="t" r="r" b="b"/>
              <a:pathLst>
                <a:path w="24765" h="13437" extrusionOk="0">
                  <a:moveTo>
                    <a:pt x="24765" y="423"/>
                  </a:moveTo>
                  <a:cubicBezTo>
                    <a:pt x="16192" y="21378"/>
                    <a:pt x="7620" y="13758"/>
                    <a:pt x="0" y="423"/>
                  </a:cubicBezTo>
                  <a:cubicBezTo>
                    <a:pt x="7620" y="-529"/>
                    <a:pt x="16192" y="423"/>
                    <a:pt x="24765" y="42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3" name="Google Shape;2593;p22"/>
            <p:cNvSpPr/>
            <p:nvPr/>
          </p:nvSpPr>
          <p:spPr>
            <a:xfrm>
              <a:off x="4842509" y="4647246"/>
              <a:ext cx="20002" cy="6667"/>
            </a:xfrm>
            <a:custGeom>
              <a:avLst/>
              <a:gdLst/>
              <a:ahLst/>
              <a:cxnLst/>
              <a:rect l="l" t="t" r="r" b="b"/>
              <a:pathLst>
                <a:path w="20002" h="6667" extrusionOk="0">
                  <a:moveTo>
                    <a:pt x="20003" y="0"/>
                  </a:moveTo>
                  <a:cubicBezTo>
                    <a:pt x="13335" y="1905"/>
                    <a:pt x="6668" y="4763"/>
                    <a:pt x="0" y="6668"/>
                  </a:cubicBezTo>
                  <a:cubicBezTo>
                    <a:pt x="6668" y="4763"/>
                    <a:pt x="13335" y="2858"/>
                    <a:pt x="20003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4" name="Google Shape;2594;p22"/>
            <p:cNvSpPr/>
            <p:nvPr/>
          </p:nvSpPr>
          <p:spPr>
            <a:xfrm>
              <a:off x="4804409" y="4660581"/>
              <a:ext cx="13334" cy="9525"/>
            </a:xfrm>
            <a:custGeom>
              <a:avLst/>
              <a:gdLst/>
              <a:ahLst/>
              <a:cxnLst/>
              <a:rect l="l" t="t" r="r" b="b"/>
              <a:pathLst>
                <a:path w="13334" h="9525" extrusionOk="0">
                  <a:moveTo>
                    <a:pt x="13335" y="0"/>
                  </a:moveTo>
                  <a:cubicBezTo>
                    <a:pt x="8572" y="0"/>
                    <a:pt x="4763" y="0"/>
                    <a:pt x="0" y="0"/>
                  </a:cubicBezTo>
                  <a:cubicBezTo>
                    <a:pt x="4763" y="0"/>
                    <a:pt x="8572" y="0"/>
                    <a:pt x="13335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5" name="Google Shape;2595;p22"/>
            <p:cNvSpPr/>
            <p:nvPr/>
          </p:nvSpPr>
          <p:spPr>
            <a:xfrm>
              <a:off x="4673917" y="4598669"/>
              <a:ext cx="5714" cy="6667"/>
            </a:xfrm>
            <a:custGeom>
              <a:avLst/>
              <a:gdLst/>
              <a:ahLst/>
              <a:cxnLst/>
              <a:rect l="l" t="t" r="r" b="b"/>
              <a:pathLst>
                <a:path w="5714" h="6667" extrusionOk="0">
                  <a:moveTo>
                    <a:pt x="5715" y="6668"/>
                  </a:moveTo>
                  <a:cubicBezTo>
                    <a:pt x="3810" y="4763"/>
                    <a:pt x="1905" y="1905"/>
                    <a:pt x="0" y="0"/>
                  </a:cubicBezTo>
                  <a:cubicBezTo>
                    <a:pt x="1905" y="2858"/>
                    <a:pt x="3810" y="4763"/>
                    <a:pt x="5715" y="6668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6" name="Google Shape;2596;p22"/>
            <p:cNvSpPr/>
            <p:nvPr/>
          </p:nvSpPr>
          <p:spPr>
            <a:xfrm>
              <a:off x="4853940" y="4252470"/>
              <a:ext cx="151447" cy="55686"/>
            </a:xfrm>
            <a:custGeom>
              <a:avLst/>
              <a:gdLst/>
              <a:ahLst/>
              <a:cxnLst/>
              <a:rect l="l" t="t" r="r" b="b"/>
              <a:pathLst>
                <a:path w="151447" h="55686" extrusionOk="0">
                  <a:moveTo>
                    <a:pt x="70485" y="17586"/>
                  </a:moveTo>
                  <a:cubicBezTo>
                    <a:pt x="79057" y="11872"/>
                    <a:pt x="87630" y="4251"/>
                    <a:pt x="97155" y="441"/>
                  </a:cubicBezTo>
                  <a:cubicBezTo>
                    <a:pt x="102870" y="-1464"/>
                    <a:pt x="110490" y="3299"/>
                    <a:pt x="118110" y="5204"/>
                  </a:cubicBezTo>
                  <a:cubicBezTo>
                    <a:pt x="129540" y="8061"/>
                    <a:pt x="140017" y="10919"/>
                    <a:pt x="151447" y="14729"/>
                  </a:cubicBezTo>
                  <a:cubicBezTo>
                    <a:pt x="146685" y="26159"/>
                    <a:pt x="141922" y="37589"/>
                    <a:pt x="134303" y="55686"/>
                  </a:cubicBezTo>
                  <a:cubicBezTo>
                    <a:pt x="94297" y="1394"/>
                    <a:pt x="48578" y="55686"/>
                    <a:pt x="0" y="33779"/>
                  </a:cubicBezTo>
                  <a:cubicBezTo>
                    <a:pt x="25717" y="27111"/>
                    <a:pt x="47625" y="22349"/>
                    <a:pt x="70485" y="17586"/>
                  </a:cubicBezTo>
                  <a:cubicBezTo>
                    <a:pt x="73342" y="18539"/>
                    <a:pt x="76200" y="19491"/>
                    <a:pt x="79057" y="19491"/>
                  </a:cubicBezTo>
                  <a:cubicBezTo>
                    <a:pt x="75247" y="19491"/>
                    <a:pt x="72390" y="18539"/>
                    <a:pt x="70485" y="17586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7" name="Google Shape;2597;p22"/>
            <p:cNvSpPr/>
            <p:nvPr/>
          </p:nvSpPr>
          <p:spPr>
            <a:xfrm>
              <a:off x="4867275" y="4241481"/>
              <a:ext cx="43815" cy="17145"/>
            </a:xfrm>
            <a:custGeom>
              <a:avLst/>
              <a:gdLst/>
              <a:ahLst/>
              <a:cxnLst/>
              <a:rect l="l" t="t" r="r" b="b"/>
              <a:pathLst>
                <a:path w="43815" h="17145" extrusionOk="0">
                  <a:moveTo>
                    <a:pt x="0" y="17145"/>
                  </a:moveTo>
                  <a:cubicBezTo>
                    <a:pt x="13335" y="11430"/>
                    <a:pt x="26670" y="5715"/>
                    <a:pt x="40957" y="0"/>
                  </a:cubicBezTo>
                  <a:cubicBezTo>
                    <a:pt x="41910" y="3810"/>
                    <a:pt x="42863" y="7620"/>
                    <a:pt x="43815" y="11430"/>
                  </a:cubicBezTo>
                  <a:cubicBezTo>
                    <a:pt x="29528" y="13335"/>
                    <a:pt x="15240" y="15240"/>
                    <a:pt x="0" y="17145"/>
                  </a:cubicBezTo>
                  <a:cubicBezTo>
                    <a:pt x="0" y="17145"/>
                    <a:pt x="0" y="17145"/>
                    <a:pt x="0" y="1714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8" name="Google Shape;2598;p22"/>
            <p:cNvSpPr/>
            <p:nvPr/>
          </p:nvSpPr>
          <p:spPr>
            <a:xfrm>
              <a:off x="4991100" y="4480559"/>
              <a:ext cx="79327" cy="201930"/>
            </a:xfrm>
            <a:custGeom>
              <a:avLst/>
              <a:gdLst/>
              <a:ahLst/>
              <a:cxnLst/>
              <a:rect l="l" t="t" r="r" b="b"/>
              <a:pathLst>
                <a:path w="79327" h="201930" extrusionOk="0">
                  <a:moveTo>
                    <a:pt x="27622" y="21908"/>
                  </a:moveTo>
                  <a:cubicBezTo>
                    <a:pt x="41910" y="15240"/>
                    <a:pt x="56197" y="8572"/>
                    <a:pt x="72390" y="0"/>
                  </a:cubicBezTo>
                  <a:cubicBezTo>
                    <a:pt x="85725" y="57150"/>
                    <a:pt x="79057" y="109538"/>
                    <a:pt x="59055" y="161925"/>
                  </a:cubicBezTo>
                  <a:cubicBezTo>
                    <a:pt x="52388" y="174308"/>
                    <a:pt x="45720" y="186690"/>
                    <a:pt x="40005" y="198120"/>
                  </a:cubicBezTo>
                  <a:cubicBezTo>
                    <a:pt x="40005" y="198120"/>
                    <a:pt x="40005" y="198120"/>
                    <a:pt x="40005" y="198120"/>
                  </a:cubicBezTo>
                  <a:cubicBezTo>
                    <a:pt x="35243" y="200025"/>
                    <a:pt x="30480" y="201930"/>
                    <a:pt x="25718" y="201930"/>
                  </a:cubicBezTo>
                  <a:cubicBezTo>
                    <a:pt x="17145" y="201930"/>
                    <a:pt x="8572" y="200978"/>
                    <a:pt x="0" y="200978"/>
                  </a:cubicBezTo>
                  <a:cubicBezTo>
                    <a:pt x="953" y="192405"/>
                    <a:pt x="0" y="183833"/>
                    <a:pt x="2857" y="176213"/>
                  </a:cubicBezTo>
                  <a:cubicBezTo>
                    <a:pt x="16193" y="146685"/>
                    <a:pt x="35243" y="120968"/>
                    <a:pt x="20003" y="83820"/>
                  </a:cubicBezTo>
                  <a:cubicBezTo>
                    <a:pt x="12382" y="67628"/>
                    <a:pt x="23813" y="42863"/>
                    <a:pt x="27622" y="21908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9" name="Google Shape;2599;p22"/>
            <p:cNvSpPr/>
            <p:nvPr/>
          </p:nvSpPr>
          <p:spPr>
            <a:xfrm>
              <a:off x="5031105" y="4643437"/>
              <a:ext cx="19050" cy="36194"/>
            </a:xfrm>
            <a:custGeom>
              <a:avLst/>
              <a:gdLst/>
              <a:ahLst/>
              <a:cxnLst/>
              <a:rect l="l" t="t" r="r" b="b"/>
              <a:pathLst>
                <a:path w="19050" h="36194" extrusionOk="0">
                  <a:moveTo>
                    <a:pt x="0" y="36195"/>
                  </a:moveTo>
                  <a:cubicBezTo>
                    <a:pt x="6667" y="23813"/>
                    <a:pt x="13335" y="11430"/>
                    <a:pt x="19050" y="0"/>
                  </a:cubicBezTo>
                  <a:cubicBezTo>
                    <a:pt x="12382" y="11430"/>
                    <a:pt x="5715" y="23813"/>
                    <a:pt x="0" y="3619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0" name="Google Shape;2600;p22"/>
            <p:cNvSpPr/>
            <p:nvPr/>
          </p:nvSpPr>
          <p:spPr>
            <a:xfrm>
              <a:off x="5247322" y="4932044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6668" y="4763"/>
                  </a:moveTo>
                  <a:cubicBezTo>
                    <a:pt x="4763" y="5715"/>
                    <a:pt x="2858" y="6668"/>
                    <a:pt x="1905" y="6668"/>
                  </a:cubicBezTo>
                  <a:cubicBezTo>
                    <a:pt x="953" y="5715"/>
                    <a:pt x="0" y="3810"/>
                    <a:pt x="0" y="1905"/>
                  </a:cubicBezTo>
                  <a:cubicBezTo>
                    <a:pt x="1905" y="953"/>
                    <a:pt x="3810" y="0"/>
                    <a:pt x="4763" y="0"/>
                  </a:cubicBezTo>
                  <a:cubicBezTo>
                    <a:pt x="5715" y="953"/>
                    <a:pt x="5715" y="2858"/>
                    <a:pt x="6668" y="4763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1" name="Google Shape;2601;p22"/>
            <p:cNvSpPr/>
            <p:nvPr/>
          </p:nvSpPr>
          <p:spPr>
            <a:xfrm>
              <a:off x="5246369" y="4952046"/>
              <a:ext cx="3281" cy="1905"/>
            </a:xfrm>
            <a:custGeom>
              <a:avLst/>
              <a:gdLst/>
              <a:ahLst/>
              <a:cxnLst/>
              <a:rect l="l" t="t" r="r" b="b"/>
              <a:pathLst>
                <a:path w="3281" h="1905" extrusionOk="0">
                  <a:moveTo>
                    <a:pt x="2858" y="1905"/>
                  </a:moveTo>
                  <a:cubicBezTo>
                    <a:pt x="1905" y="953"/>
                    <a:pt x="953" y="953"/>
                    <a:pt x="0" y="0"/>
                  </a:cubicBezTo>
                  <a:cubicBezTo>
                    <a:pt x="1905" y="953"/>
                    <a:pt x="2858" y="953"/>
                    <a:pt x="2858" y="1905"/>
                  </a:cubicBezTo>
                  <a:cubicBezTo>
                    <a:pt x="3810" y="1905"/>
                    <a:pt x="2858" y="1905"/>
                    <a:pt x="2858" y="1905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2" name="Google Shape;2602;p22"/>
            <p:cNvSpPr/>
            <p:nvPr/>
          </p:nvSpPr>
          <p:spPr>
            <a:xfrm>
              <a:off x="4924001" y="4270056"/>
              <a:ext cx="8995" cy="1905"/>
            </a:xfrm>
            <a:custGeom>
              <a:avLst/>
              <a:gdLst/>
              <a:ahLst/>
              <a:cxnLst/>
              <a:rect l="l" t="t" r="r" b="b"/>
              <a:pathLst>
                <a:path w="8995" h="1905" extrusionOk="0">
                  <a:moveTo>
                    <a:pt x="423" y="0"/>
                  </a:moveTo>
                  <a:cubicBezTo>
                    <a:pt x="3281" y="953"/>
                    <a:pt x="6138" y="1905"/>
                    <a:pt x="8996" y="1905"/>
                  </a:cubicBezTo>
                  <a:cubicBezTo>
                    <a:pt x="5186" y="1905"/>
                    <a:pt x="2328" y="953"/>
                    <a:pt x="423" y="0"/>
                  </a:cubicBezTo>
                  <a:cubicBezTo>
                    <a:pt x="-529" y="0"/>
                    <a:pt x="423" y="0"/>
                    <a:pt x="42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5" name="مستطيل 214">
            <a:extLst>
              <a:ext uri="{FF2B5EF4-FFF2-40B4-BE49-F238E27FC236}">
                <a16:creationId xmlns:a16="http://schemas.microsoft.com/office/drawing/2014/main" id="{256088EA-0594-41AF-84D6-D24FD39A43F0}"/>
              </a:ext>
            </a:extLst>
          </p:cNvPr>
          <p:cNvSpPr/>
          <p:nvPr/>
        </p:nvSpPr>
        <p:spPr>
          <a:xfrm>
            <a:off x="453969" y="372127"/>
            <a:ext cx="13115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صـ 90</a:t>
            </a:r>
            <a:endParaRPr lang="ar-SA" sz="36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213" name="مجموعة 212">
            <a:extLst>
              <a:ext uri="{FF2B5EF4-FFF2-40B4-BE49-F238E27FC236}">
                <a16:creationId xmlns:a16="http://schemas.microsoft.com/office/drawing/2014/main" id="{2B6486EA-571A-4F48-9848-4D80C4B72F5A}"/>
              </a:ext>
            </a:extLst>
          </p:cNvPr>
          <p:cNvGrpSpPr/>
          <p:nvPr/>
        </p:nvGrpSpPr>
        <p:grpSpPr>
          <a:xfrm>
            <a:off x="208874" y="4660012"/>
            <a:ext cx="1682038" cy="417309"/>
            <a:chOff x="127098" y="6243485"/>
            <a:chExt cx="1682038" cy="417309"/>
          </a:xfrm>
        </p:grpSpPr>
        <p:sp>
          <p:nvSpPr>
            <p:cNvPr id="214" name="مربع نص 213">
              <a:extLst>
                <a:ext uri="{FF2B5EF4-FFF2-40B4-BE49-F238E27FC236}">
                  <a16:creationId xmlns:a16="http://schemas.microsoft.com/office/drawing/2014/main" id="{94263FC6-EEDC-42B9-929D-36BF1A5B1F09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217" name="صورة 216">
              <a:extLst>
                <a:ext uri="{FF2B5EF4-FFF2-40B4-BE49-F238E27FC236}">
                  <a16:creationId xmlns:a16="http://schemas.microsoft.com/office/drawing/2014/main" id="{30763D45-8D97-4ED2-839C-8E8160B51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218" name="صورة 217">
            <a:extLst>
              <a:ext uri="{FF2B5EF4-FFF2-40B4-BE49-F238E27FC236}">
                <a16:creationId xmlns:a16="http://schemas.microsoft.com/office/drawing/2014/main" id="{A5B0C5D2-CE8D-4C81-82CA-0E8A9D55B9C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8784" y="431588"/>
            <a:ext cx="3442808" cy="524689"/>
          </a:xfrm>
          <a:prstGeom prst="rect">
            <a:avLst/>
          </a:prstGeom>
        </p:spPr>
      </p:pic>
      <p:grpSp>
        <p:nvGrpSpPr>
          <p:cNvPr id="220" name="مجموعة 219">
            <a:extLst>
              <a:ext uri="{FF2B5EF4-FFF2-40B4-BE49-F238E27FC236}">
                <a16:creationId xmlns:a16="http://schemas.microsoft.com/office/drawing/2014/main" id="{BB4420A9-9511-41B8-BCBB-9781A56BF680}"/>
              </a:ext>
            </a:extLst>
          </p:cNvPr>
          <p:cNvGrpSpPr/>
          <p:nvPr/>
        </p:nvGrpSpPr>
        <p:grpSpPr>
          <a:xfrm>
            <a:off x="3271633" y="1870346"/>
            <a:ext cx="2600733" cy="2430013"/>
            <a:chOff x="4247014" y="358455"/>
            <a:chExt cx="2600733" cy="2430013"/>
          </a:xfrm>
        </p:grpSpPr>
        <p:sp>
          <p:nvSpPr>
            <p:cNvPr id="221" name="مستطيل 220">
              <a:extLst>
                <a:ext uri="{FF2B5EF4-FFF2-40B4-BE49-F238E27FC236}">
                  <a16:creationId xmlns:a16="http://schemas.microsoft.com/office/drawing/2014/main" id="{EA3DF183-3D17-4507-AE92-9AA3C3DA25D3}"/>
                </a:ext>
              </a:extLst>
            </p:cNvPr>
            <p:cNvSpPr/>
            <p:nvPr/>
          </p:nvSpPr>
          <p:spPr>
            <a:xfrm>
              <a:off x="4247014" y="358455"/>
              <a:ext cx="2600733" cy="24233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22" name="صورة 221">
              <a:extLst>
                <a:ext uri="{FF2B5EF4-FFF2-40B4-BE49-F238E27FC236}">
                  <a16:creationId xmlns:a16="http://schemas.microsoft.com/office/drawing/2014/main" id="{292C81F4-AA1F-482A-AD80-53F9DFF3C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67447" y="365098"/>
              <a:ext cx="2461473" cy="242337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04A28866-E03A-496D-A4DF-54BEE364845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3453" y="856237"/>
            <a:ext cx="3832411" cy="90018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1E3E0A2-D169-4FA9-9456-3967172E1E9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2802" y="1731783"/>
            <a:ext cx="1643031" cy="60708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8AD39ED-B610-43AF-9537-5CE85DB7BF0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9105" y="2409371"/>
            <a:ext cx="2032894" cy="105366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4BB6F3C-55E7-4994-893E-E73443AB691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3810" y="3181338"/>
            <a:ext cx="1573003" cy="95251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8109063-6474-4D86-9D10-841E9D78EB2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5360" y="2999847"/>
            <a:ext cx="2133277" cy="10032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EB2ECD2-E3E3-47DC-B9AF-59ED7EBFA6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641" y="1731783"/>
            <a:ext cx="4676078" cy="1261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9000"/>
        </a:solidFill>
        <a:effectLst/>
      </p:bgPr>
    </p:bg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0" name="Google Shape;2610;p23"/>
          <p:cNvGrpSpPr/>
          <p:nvPr/>
        </p:nvGrpSpPr>
        <p:grpSpPr>
          <a:xfrm flipH="1">
            <a:off x="851668" y="3952425"/>
            <a:ext cx="656209" cy="939623"/>
            <a:chOff x="2451734" y="2682188"/>
            <a:chExt cx="1478280" cy="2098778"/>
          </a:xfrm>
        </p:grpSpPr>
        <p:sp>
          <p:nvSpPr>
            <p:cNvPr id="2611" name="Google Shape;2611;p23"/>
            <p:cNvSpPr/>
            <p:nvPr/>
          </p:nvSpPr>
          <p:spPr>
            <a:xfrm>
              <a:off x="2459133" y="2682188"/>
              <a:ext cx="1470881" cy="2079359"/>
            </a:xfrm>
            <a:custGeom>
              <a:avLst/>
              <a:gdLst/>
              <a:ahLst/>
              <a:cxnLst/>
              <a:rect l="l" t="t" r="r" b="b"/>
              <a:pathLst>
                <a:path w="1470881" h="2079359" extrusionOk="0">
                  <a:moveTo>
                    <a:pt x="3079" y="124829"/>
                  </a:moveTo>
                  <a:cubicBezTo>
                    <a:pt x="-6446" y="95302"/>
                    <a:pt x="6889" y="74347"/>
                    <a:pt x="32606" y="55297"/>
                  </a:cubicBezTo>
                  <a:cubicBezTo>
                    <a:pt x="82136" y="19102"/>
                    <a:pt x="141191" y="4814"/>
                    <a:pt x="204056" y="52"/>
                  </a:cubicBezTo>
                  <a:cubicBezTo>
                    <a:pt x="219296" y="-901"/>
                    <a:pt x="235489" y="11482"/>
                    <a:pt x="250729" y="19102"/>
                  </a:cubicBezTo>
                  <a:cubicBezTo>
                    <a:pt x="254539" y="21007"/>
                    <a:pt x="257396" y="25769"/>
                    <a:pt x="259301" y="29579"/>
                  </a:cubicBezTo>
                  <a:cubicBezTo>
                    <a:pt x="306926" y="101969"/>
                    <a:pt x="356456" y="172454"/>
                    <a:pt x="402176" y="245797"/>
                  </a:cubicBezTo>
                  <a:cubicBezTo>
                    <a:pt x="620299" y="590602"/>
                    <a:pt x="836516" y="935407"/>
                    <a:pt x="1054639" y="1280212"/>
                  </a:cubicBezTo>
                  <a:cubicBezTo>
                    <a:pt x="1149889" y="1431659"/>
                    <a:pt x="1247044" y="1582155"/>
                    <a:pt x="1342294" y="1733602"/>
                  </a:cubicBezTo>
                  <a:cubicBezTo>
                    <a:pt x="1354676" y="1752652"/>
                    <a:pt x="1359439" y="1774559"/>
                    <a:pt x="1367059" y="1795515"/>
                  </a:cubicBezTo>
                  <a:cubicBezTo>
                    <a:pt x="1401349" y="1886955"/>
                    <a:pt x="1435639" y="1979347"/>
                    <a:pt x="1470881" y="2072692"/>
                  </a:cubicBezTo>
                  <a:cubicBezTo>
                    <a:pt x="1462309" y="2075549"/>
                    <a:pt x="1454689" y="2077455"/>
                    <a:pt x="1447069" y="2079359"/>
                  </a:cubicBezTo>
                  <a:cubicBezTo>
                    <a:pt x="1431829" y="2074597"/>
                    <a:pt x="1415636" y="2068882"/>
                    <a:pt x="1400396" y="2064119"/>
                  </a:cubicBezTo>
                  <a:cubicBezTo>
                    <a:pt x="1360391" y="2030782"/>
                    <a:pt x="1320386" y="1997444"/>
                    <a:pt x="1278476" y="1965059"/>
                  </a:cubicBezTo>
                  <a:cubicBezTo>
                    <a:pt x="1251806" y="1944105"/>
                    <a:pt x="1223231" y="1925055"/>
                    <a:pt x="1195609" y="1904099"/>
                  </a:cubicBezTo>
                  <a:cubicBezTo>
                    <a:pt x="1173701" y="1889812"/>
                    <a:pt x="1152746" y="1876477"/>
                    <a:pt x="1130839" y="1862190"/>
                  </a:cubicBezTo>
                  <a:cubicBezTo>
                    <a:pt x="1127029" y="1856474"/>
                    <a:pt x="1123219" y="1849807"/>
                    <a:pt x="1119409" y="1844092"/>
                  </a:cubicBezTo>
                  <a:cubicBezTo>
                    <a:pt x="864139" y="1443090"/>
                    <a:pt x="608869" y="1043039"/>
                    <a:pt x="354551" y="642037"/>
                  </a:cubicBezTo>
                  <a:cubicBezTo>
                    <a:pt x="301211" y="559169"/>
                    <a:pt x="249776" y="475349"/>
                    <a:pt x="197389" y="391529"/>
                  </a:cubicBezTo>
                  <a:cubicBezTo>
                    <a:pt x="201199" y="382957"/>
                    <a:pt x="205961" y="373432"/>
                    <a:pt x="209771" y="364859"/>
                  </a:cubicBezTo>
                  <a:cubicBezTo>
                    <a:pt x="223106" y="375337"/>
                    <a:pt x="225011" y="404864"/>
                    <a:pt x="254539" y="390577"/>
                  </a:cubicBezTo>
                  <a:cubicBezTo>
                    <a:pt x="293591" y="371527"/>
                    <a:pt x="330739" y="349619"/>
                    <a:pt x="368839" y="329617"/>
                  </a:cubicBezTo>
                  <a:cubicBezTo>
                    <a:pt x="385984" y="319139"/>
                    <a:pt x="389794" y="306757"/>
                    <a:pt x="379316" y="288659"/>
                  </a:cubicBezTo>
                  <a:cubicBezTo>
                    <a:pt x="347884" y="237224"/>
                    <a:pt x="317404" y="185789"/>
                    <a:pt x="285019" y="130544"/>
                  </a:cubicBezTo>
                  <a:cubicBezTo>
                    <a:pt x="237394" y="157214"/>
                    <a:pt x="192626" y="181979"/>
                    <a:pt x="147859" y="206744"/>
                  </a:cubicBezTo>
                  <a:cubicBezTo>
                    <a:pt x="140239" y="217222"/>
                    <a:pt x="132619" y="228652"/>
                    <a:pt x="124999" y="239129"/>
                  </a:cubicBezTo>
                  <a:cubicBezTo>
                    <a:pt x="115474" y="245797"/>
                    <a:pt x="106901" y="251512"/>
                    <a:pt x="97376" y="258179"/>
                  </a:cubicBezTo>
                  <a:cubicBezTo>
                    <a:pt x="71659" y="223889"/>
                    <a:pt x="44989" y="189599"/>
                    <a:pt x="19271" y="155309"/>
                  </a:cubicBezTo>
                  <a:cubicBezTo>
                    <a:pt x="15461" y="143879"/>
                    <a:pt x="9746" y="134354"/>
                    <a:pt x="3079" y="124829"/>
                  </a:cubicBezTo>
                  <a:close/>
                  <a:moveTo>
                    <a:pt x="70706" y="154357"/>
                  </a:moveTo>
                  <a:cubicBezTo>
                    <a:pt x="71659" y="156262"/>
                    <a:pt x="73564" y="159119"/>
                    <a:pt x="74516" y="161024"/>
                  </a:cubicBezTo>
                  <a:cubicBezTo>
                    <a:pt x="82136" y="174359"/>
                    <a:pt x="90709" y="186742"/>
                    <a:pt x="99281" y="201982"/>
                  </a:cubicBezTo>
                  <a:cubicBezTo>
                    <a:pt x="118331" y="190552"/>
                    <a:pt x="135476" y="181027"/>
                    <a:pt x="151669" y="171502"/>
                  </a:cubicBezTo>
                  <a:cubicBezTo>
                    <a:pt x="188816" y="153404"/>
                    <a:pt x="226916" y="135307"/>
                    <a:pt x="265969" y="116257"/>
                  </a:cubicBezTo>
                  <a:cubicBezTo>
                    <a:pt x="247871" y="86729"/>
                    <a:pt x="231679" y="58154"/>
                    <a:pt x="212629" y="30532"/>
                  </a:cubicBezTo>
                  <a:cubicBezTo>
                    <a:pt x="208819" y="24817"/>
                    <a:pt x="196436" y="18149"/>
                    <a:pt x="189769" y="19102"/>
                  </a:cubicBezTo>
                  <a:cubicBezTo>
                    <a:pt x="167861" y="22912"/>
                    <a:pt x="145954" y="31484"/>
                    <a:pt x="124046" y="37199"/>
                  </a:cubicBezTo>
                  <a:cubicBezTo>
                    <a:pt x="109759" y="44819"/>
                    <a:pt x="96424" y="51487"/>
                    <a:pt x="82136" y="59107"/>
                  </a:cubicBezTo>
                  <a:cubicBezTo>
                    <a:pt x="34511" y="81014"/>
                    <a:pt x="26891" y="107684"/>
                    <a:pt x="61181" y="139117"/>
                  </a:cubicBezTo>
                  <a:lnTo>
                    <a:pt x="62134" y="140069"/>
                  </a:lnTo>
                  <a:cubicBezTo>
                    <a:pt x="64991" y="144832"/>
                    <a:pt x="67849" y="149594"/>
                    <a:pt x="70706" y="154357"/>
                  </a:cubicBezTo>
                  <a:cubicBezTo>
                    <a:pt x="69754" y="153404"/>
                    <a:pt x="70706" y="154357"/>
                    <a:pt x="70706" y="154357"/>
                  </a:cubicBezTo>
                  <a:close/>
                  <a:moveTo>
                    <a:pt x="900334" y="1424040"/>
                  </a:moveTo>
                  <a:cubicBezTo>
                    <a:pt x="902239" y="1425944"/>
                    <a:pt x="903191" y="1428802"/>
                    <a:pt x="905096" y="1430707"/>
                  </a:cubicBezTo>
                  <a:cubicBezTo>
                    <a:pt x="905096" y="1430707"/>
                    <a:pt x="904144" y="1430707"/>
                    <a:pt x="904144" y="1430707"/>
                  </a:cubicBezTo>
                  <a:cubicBezTo>
                    <a:pt x="910811" y="1441184"/>
                    <a:pt x="916526" y="1452615"/>
                    <a:pt x="923194" y="1463092"/>
                  </a:cubicBezTo>
                  <a:cubicBezTo>
                    <a:pt x="930814" y="1476427"/>
                    <a:pt x="938434" y="1488809"/>
                    <a:pt x="946054" y="1502144"/>
                  </a:cubicBezTo>
                  <a:cubicBezTo>
                    <a:pt x="998441" y="1584059"/>
                    <a:pt x="1050829" y="1666927"/>
                    <a:pt x="1103216" y="1748842"/>
                  </a:cubicBezTo>
                  <a:cubicBezTo>
                    <a:pt x="1106074" y="1753605"/>
                    <a:pt x="1110836" y="1757415"/>
                    <a:pt x="1111789" y="1758367"/>
                  </a:cubicBezTo>
                  <a:cubicBezTo>
                    <a:pt x="1127029" y="1746937"/>
                    <a:pt x="1141316" y="1737412"/>
                    <a:pt x="1155604" y="1727887"/>
                  </a:cubicBezTo>
                  <a:cubicBezTo>
                    <a:pt x="1200371" y="1711694"/>
                    <a:pt x="1246091" y="1720267"/>
                    <a:pt x="1297526" y="1735507"/>
                  </a:cubicBezTo>
                  <a:cubicBezTo>
                    <a:pt x="999394" y="1265924"/>
                    <a:pt x="705071" y="803962"/>
                    <a:pt x="410749" y="341047"/>
                  </a:cubicBezTo>
                  <a:cubicBezTo>
                    <a:pt x="385984" y="357239"/>
                    <a:pt x="365029" y="370574"/>
                    <a:pt x="344074" y="384862"/>
                  </a:cubicBezTo>
                  <a:cubicBezTo>
                    <a:pt x="337406" y="387719"/>
                    <a:pt x="331691" y="390577"/>
                    <a:pt x="325024" y="394387"/>
                  </a:cubicBezTo>
                  <a:cubicBezTo>
                    <a:pt x="323119" y="394387"/>
                    <a:pt x="321214" y="394387"/>
                    <a:pt x="319309" y="396292"/>
                  </a:cubicBezTo>
                  <a:cubicBezTo>
                    <a:pt x="297401" y="402959"/>
                    <a:pt x="275494" y="408674"/>
                    <a:pt x="250729" y="416294"/>
                  </a:cubicBezTo>
                  <a:cubicBezTo>
                    <a:pt x="262159" y="434392"/>
                    <a:pt x="272636" y="451537"/>
                    <a:pt x="283114" y="467729"/>
                  </a:cubicBezTo>
                  <a:cubicBezTo>
                    <a:pt x="326929" y="535357"/>
                    <a:pt x="371696" y="602984"/>
                    <a:pt x="415511" y="670612"/>
                  </a:cubicBezTo>
                  <a:cubicBezTo>
                    <a:pt x="418369" y="676327"/>
                    <a:pt x="420274" y="682042"/>
                    <a:pt x="424084" y="687757"/>
                  </a:cubicBezTo>
                  <a:cubicBezTo>
                    <a:pt x="505046" y="814439"/>
                    <a:pt x="586009" y="942074"/>
                    <a:pt x="667924" y="1068757"/>
                  </a:cubicBezTo>
                  <a:cubicBezTo>
                    <a:pt x="724121" y="1156387"/>
                    <a:pt x="781271" y="1244017"/>
                    <a:pt x="837469" y="1330694"/>
                  </a:cubicBezTo>
                  <a:cubicBezTo>
                    <a:pt x="839374" y="1333552"/>
                    <a:pt x="840326" y="1335457"/>
                    <a:pt x="842231" y="1338315"/>
                  </a:cubicBezTo>
                  <a:cubicBezTo>
                    <a:pt x="844136" y="1343077"/>
                    <a:pt x="846994" y="1347840"/>
                    <a:pt x="848899" y="1352602"/>
                  </a:cubicBezTo>
                  <a:cubicBezTo>
                    <a:pt x="855566" y="1361174"/>
                    <a:pt x="861281" y="1369747"/>
                    <a:pt x="867949" y="1379272"/>
                  </a:cubicBezTo>
                  <a:cubicBezTo>
                    <a:pt x="868901" y="1381177"/>
                    <a:pt x="869854" y="1383082"/>
                    <a:pt x="870806" y="1384987"/>
                  </a:cubicBezTo>
                  <a:cubicBezTo>
                    <a:pt x="873664" y="1388797"/>
                    <a:pt x="876521" y="1392607"/>
                    <a:pt x="879379" y="1395465"/>
                  </a:cubicBezTo>
                  <a:lnTo>
                    <a:pt x="879379" y="1395465"/>
                  </a:lnTo>
                  <a:cubicBezTo>
                    <a:pt x="881284" y="1399274"/>
                    <a:pt x="883189" y="1402132"/>
                    <a:pt x="885094" y="1405942"/>
                  </a:cubicBezTo>
                  <a:cubicBezTo>
                    <a:pt x="891761" y="1409752"/>
                    <a:pt x="895571" y="1416419"/>
                    <a:pt x="900334" y="1424040"/>
                  </a:cubicBezTo>
                  <a:lnTo>
                    <a:pt x="900334" y="1424040"/>
                  </a:lnTo>
                  <a:close/>
                  <a:moveTo>
                    <a:pt x="1363249" y="1916482"/>
                  </a:moveTo>
                  <a:cubicBezTo>
                    <a:pt x="1363249" y="1909815"/>
                    <a:pt x="1365154" y="1903147"/>
                    <a:pt x="1363249" y="1897432"/>
                  </a:cubicBezTo>
                  <a:cubicBezTo>
                    <a:pt x="1350866" y="1861237"/>
                    <a:pt x="1335626" y="1825994"/>
                    <a:pt x="1324196" y="1789799"/>
                  </a:cubicBezTo>
                  <a:cubicBezTo>
                    <a:pt x="1315624" y="1762177"/>
                    <a:pt x="1305146" y="1742174"/>
                    <a:pt x="1265141" y="1745032"/>
                  </a:cubicBezTo>
                  <a:cubicBezTo>
                    <a:pt x="1243234" y="1746937"/>
                    <a:pt x="1221326" y="1740269"/>
                    <a:pt x="1199419" y="1737412"/>
                  </a:cubicBezTo>
                  <a:cubicBezTo>
                    <a:pt x="1152746" y="1754557"/>
                    <a:pt x="1137506" y="1825042"/>
                    <a:pt x="1177511" y="1854569"/>
                  </a:cubicBezTo>
                  <a:cubicBezTo>
                    <a:pt x="1224184" y="1889812"/>
                    <a:pt x="1274666" y="1922197"/>
                    <a:pt x="1327054" y="1958392"/>
                  </a:cubicBezTo>
                  <a:cubicBezTo>
                    <a:pt x="1338484" y="1945057"/>
                    <a:pt x="1350866" y="1930769"/>
                    <a:pt x="1363249" y="1916482"/>
                  </a:cubicBezTo>
                  <a:close/>
                </a:path>
              </a:pathLst>
            </a:custGeom>
            <a:solidFill>
              <a:srgbClr val="1311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2" name="Google Shape;2612;p23"/>
            <p:cNvSpPr/>
            <p:nvPr/>
          </p:nvSpPr>
          <p:spPr>
            <a:xfrm>
              <a:off x="2477502" y="2836545"/>
              <a:ext cx="1114374" cy="1714499"/>
            </a:xfrm>
            <a:custGeom>
              <a:avLst/>
              <a:gdLst/>
              <a:ahLst/>
              <a:cxnLst/>
              <a:rect l="l" t="t" r="r" b="b"/>
              <a:pathLst>
                <a:path w="1114374" h="1714499" extrusionOk="0">
                  <a:moveTo>
                    <a:pt x="3759" y="0"/>
                  </a:moveTo>
                  <a:cubicBezTo>
                    <a:pt x="29477" y="34290"/>
                    <a:pt x="56147" y="68580"/>
                    <a:pt x="81864" y="102870"/>
                  </a:cubicBezTo>
                  <a:cubicBezTo>
                    <a:pt x="83769" y="105727"/>
                    <a:pt x="86627" y="109538"/>
                    <a:pt x="88532" y="112395"/>
                  </a:cubicBezTo>
                  <a:cubicBezTo>
                    <a:pt x="90437" y="115252"/>
                    <a:pt x="92342" y="119063"/>
                    <a:pt x="94247" y="121920"/>
                  </a:cubicBezTo>
                  <a:cubicBezTo>
                    <a:pt x="96152" y="125730"/>
                    <a:pt x="99009" y="128588"/>
                    <a:pt x="100914" y="132397"/>
                  </a:cubicBezTo>
                  <a:cubicBezTo>
                    <a:pt x="113297" y="150495"/>
                    <a:pt x="124727" y="167640"/>
                    <a:pt x="137109" y="185738"/>
                  </a:cubicBezTo>
                  <a:cubicBezTo>
                    <a:pt x="139014" y="189547"/>
                    <a:pt x="140919" y="192405"/>
                    <a:pt x="142824" y="196215"/>
                  </a:cubicBezTo>
                  <a:cubicBezTo>
                    <a:pt x="147587" y="201930"/>
                    <a:pt x="151397" y="207645"/>
                    <a:pt x="156159" y="213360"/>
                  </a:cubicBezTo>
                  <a:cubicBezTo>
                    <a:pt x="164732" y="221933"/>
                    <a:pt x="172352" y="230505"/>
                    <a:pt x="180924" y="238125"/>
                  </a:cubicBezTo>
                  <a:cubicBezTo>
                    <a:pt x="233312" y="321945"/>
                    <a:pt x="284747" y="404813"/>
                    <a:pt x="338087" y="488633"/>
                  </a:cubicBezTo>
                  <a:cubicBezTo>
                    <a:pt x="593357" y="889635"/>
                    <a:pt x="848627" y="1289685"/>
                    <a:pt x="1102944" y="1690687"/>
                  </a:cubicBezTo>
                  <a:cubicBezTo>
                    <a:pt x="1106754" y="1696402"/>
                    <a:pt x="1110564" y="1703070"/>
                    <a:pt x="1114374" y="1708785"/>
                  </a:cubicBezTo>
                  <a:cubicBezTo>
                    <a:pt x="1103897" y="1710690"/>
                    <a:pt x="1093419" y="1712595"/>
                    <a:pt x="1082942" y="1714500"/>
                  </a:cubicBezTo>
                  <a:cubicBezTo>
                    <a:pt x="1082942" y="1712595"/>
                    <a:pt x="1081989" y="1711643"/>
                    <a:pt x="1081989" y="1709737"/>
                  </a:cubicBezTo>
                  <a:cubicBezTo>
                    <a:pt x="1079132" y="1702118"/>
                    <a:pt x="1077227" y="1694498"/>
                    <a:pt x="1073417" y="1687830"/>
                  </a:cubicBezTo>
                  <a:cubicBezTo>
                    <a:pt x="1033412" y="1624012"/>
                    <a:pt x="991502" y="1561148"/>
                    <a:pt x="951497" y="1497330"/>
                  </a:cubicBezTo>
                  <a:cubicBezTo>
                    <a:pt x="927684" y="1460183"/>
                    <a:pt x="905777" y="1421130"/>
                    <a:pt x="881964" y="1384935"/>
                  </a:cubicBezTo>
                  <a:cubicBezTo>
                    <a:pt x="804812" y="1269683"/>
                    <a:pt x="725754" y="1154430"/>
                    <a:pt x="648602" y="1039177"/>
                  </a:cubicBezTo>
                  <a:cubicBezTo>
                    <a:pt x="623837" y="1001077"/>
                    <a:pt x="602882" y="962025"/>
                    <a:pt x="578117" y="923925"/>
                  </a:cubicBezTo>
                  <a:cubicBezTo>
                    <a:pt x="536207" y="858202"/>
                    <a:pt x="492392" y="794385"/>
                    <a:pt x="449529" y="728663"/>
                  </a:cubicBezTo>
                  <a:cubicBezTo>
                    <a:pt x="408572" y="665797"/>
                    <a:pt x="367614" y="602933"/>
                    <a:pt x="326657" y="540068"/>
                  </a:cubicBezTo>
                  <a:cubicBezTo>
                    <a:pt x="265697" y="445770"/>
                    <a:pt x="204737" y="352425"/>
                    <a:pt x="144729" y="257175"/>
                  </a:cubicBezTo>
                  <a:cubicBezTo>
                    <a:pt x="96152" y="180022"/>
                    <a:pt x="47574" y="101917"/>
                    <a:pt x="902" y="23813"/>
                  </a:cubicBezTo>
                  <a:cubicBezTo>
                    <a:pt x="-1956" y="18097"/>
                    <a:pt x="2807" y="7620"/>
                    <a:pt x="3759" y="0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3" name="Google Shape;2613;p23"/>
            <p:cNvSpPr/>
            <p:nvPr/>
          </p:nvSpPr>
          <p:spPr>
            <a:xfrm>
              <a:off x="2451734" y="2807970"/>
              <a:ext cx="1108710" cy="1738312"/>
            </a:xfrm>
            <a:custGeom>
              <a:avLst/>
              <a:gdLst/>
              <a:ahLst/>
              <a:cxnLst/>
              <a:rect l="l" t="t" r="r" b="b"/>
              <a:pathLst>
                <a:path w="1108710" h="1738312" extrusionOk="0">
                  <a:moveTo>
                    <a:pt x="29528" y="28575"/>
                  </a:moveTo>
                  <a:cubicBezTo>
                    <a:pt x="28575" y="37147"/>
                    <a:pt x="23813" y="46672"/>
                    <a:pt x="27622" y="52388"/>
                  </a:cubicBezTo>
                  <a:cubicBezTo>
                    <a:pt x="75248" y="130492"/>
                    <a:pt x="122873" y="208597"/>
                    <a:pt x="171450" y="285750"/>
                  </a:cubicBezTo>
                  <a:cubicBezTo>
                    <a:pt x="231458" y="380047"/>
                    <a:pt x="292418" y="474345"/>
                    <a:pt x="353378" y="568643"/>
                  </a:cubicBezTo>
                  <a:cubicBezTo>
                    <a:pt x="394335" y="631508"/>
                    <a:pt x="435293" y="694372"/>
                    <a:pt x="476250" y="757238"/>
                  </a:cubicBezTo>
                  <a:cubicBezTo>
                    <a:pt x="519113" y="822008"/>
                    <a:pt x="561975" y="886777"/>
                    <a:pt x="604838" y="952500"/>
                  </a:cubicBezTo>
                  <a:cubicBezTo>
                    <a:pt x="629603" y="990600"/>
                    <a:pt x="650558" y="1030605"/>
                    <a:pt x="675323" y="1067752"/>
                  </a:cubicBezTo>
                  <a:cubicBezTo>
                    <a:pt x="752475" y="1183005"/>
                    <a:pt x="831533" y="1298258"/>
                    <a:pt x="908685" y="1413510"/>
                  </a:cubicBezTo>
                  <a:cubicBezTo>
                    <a:pt x="933450" y="1450658"/>
                    <a:pt x="954405" y="1488758"/>
                    <a:pt x="978218" y="1525905"/>
                  </a:cubicBezTo>
                  <a:cubicBezTo>
                    <a:pt x="1018223" y="1589723"/>
                    <a:pt x="1060133" y="1652587"/>
                    <a:pt x="1100138" y="1716405"/>
                  </a:cubicBezTo>
                  <a:cubicBezTo>
                    <a:pt x="1103948" y="1723073"/>
                    <a:pt x="1105853" y="1730693"/>
                    <a:pt x="1108710" y="1738312"/>
                  </a:cubicBezTo>
                  <a:cubicBezTo>
                    <a:pt x="1102043" y="1734502"/>
                    <a:pt x="1091565" y="1732598"/>
                    <a:pt x="1087755" y="1726883"/>
                  </a:cubicBezTo>
                  <a:cubicBezTo>
                    <a:pt x="1026795" y="1635443"/>
                    <a:pt x="967740" y="1544002"/>
                    <a:pt x="907733" y="1451610"/>
                  </a:cubicBezTo>
                  <a:cubicBezTo>
                    <a:pt x="822960" y="1322070"/>
                    <a:pt x="738188" y="1193483"/>
                    <a:pt x="654368" y="1063943"/>
                  </a:cubicBezTo>
                  <a:cubicBezTo>
                    <a:pt x="580073" y="949643"/>
                    <a:pt x="506730" y="836295"/>
                    <a:pt x="432435" y="721995"/>
                  </a:cubicBezTo>
                  <a:cubicBezTo>
                    <a:pt x="352425" y="598170"/>
                    <a:pt x="272415" y="475297"/>
                    <a:pt x="193358" y="351472"/>
                  </a:cubicBezTo>
                  <a:cubicBezTo>
                    <a:pt x="134303" y="260033"/>
                    <a:pt x="76200" y="169545"/>
                    <a:pt x="20003" y="77152"/>
                  </a:cubicBezTo>
                  <a:cubicBezTo>
                    <a:pt x="7620" y="56197"/>
                    <a:pt x="5715" y="30480"/>
                    <a:pt x="0" y="6667"/>
                  </a:cubicBezTo>
                  <a:cubicBezTo>
                    <a:pt x="0" y="4763"/>
                    <a:pt x="7620" y="1905"/>
                    <a:pt x="11430" y="0"/>
                  </a:cubicBezTo>
                  <a:cubicBezTo>
                    <a:pt x="17145" y="8572"/>
                    <a:pt x="22860" y="18097"/>
                    <a:pt x="29528" y="28575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4" name="Google Shape;2614;p23"/>
            <p:cNvSpPr/>
            <p:nvPr/>
          </p:nvSpPr>
          <p:spPr>
            <a:xfrm>
              <a:off x="3597591" y="4574665"/>
              <a:ext cx="263842" cy="171641"/>
            </a:xfrm>
            <a:custGeom>
              <a:avLst/>
              <a:gdLst/>
              <a:ahLst/>
              <a:cxnLst/>
              <a:rect l="l" t="t" r="r" b="b"/>
              <a:pathLst>
                <a:path w="263842" h="171641" extrusionOk="0">
                  <a:moveTo>
                    <a:pt x="59055" y="11622"/>
                  </a:moveTo>
                  <a:cubicBezTo>
                    <a:pt x="86678" y="31624"/>
                    <a:pt x="115253" y="51627"/>
                    <a:pt x="141923" y="72582"/>
                  </a:cubicBezTo>
                  <a:cubicBezTo>
                    <a:pt x="182880" y="104967"/>
                    <a:pt x="222885" y="138304"/>
                    <a:pt x="263842" y="171642"/>
                  </a:cubicBezTo>
                  <a:cubicBezTo>
                    <a:pt x="249555" y="165927"/>
                    <a:pt x="233363" y="162117"/>
                    <a:pt x="220980" y="154497"/>
                  </a:cubicBezTo>
                  <a:cubicBezTo>
                    <a:pt x="180975" y="127827"/>
                    <a:pt x="141923" y="100204"/>
                    <a:pt x="101917" y="73534"/>
                  </a:cubicBezTo>
                  <a:cubicBezTo>
                    <a:pt x="82867" y="61152"/>
                    <a:pt x="61913" y="51627"/>
                    <a:pt x="42863" y="40197"/>
                  </a:cubicBezTo>
                  <a:cubicBezTo>
                    <a:pt x="42863" y="40197"/>
                    <a:pt x="42863" y="40197"/>
                    <a:pt x="42863" y="40197"/>
                  </a:cubicBezTo>
                  <a:cubicBezTo>
                    <a:pt x="34290" y="33529"/>
                    <a:pt x="26670" y="25909"/>
                    <a:pt x="18098" y="19242"/>
                  </a:cubicBezTo>
                  <a:cubicBezTo>
                    <a:pt x="12383" y="13527"/>
                    <a:pt x="5715" y="8764"/>
                    <a:pt x="0" y="3049"/>
                  </a:cubicBezTo>
                  <a:cubicBezTo>
                    <a:pt x="6667" y="2097"/>
                    <a:pt x="13335" y="-761"/>
                    <a:pt x="19050" y="192"/>
                  </a:cubicBezTo>
                  <a:cubicBezTo>
                    <a:pt x="31433" y="3049"/>
                    <a:pt x="45720" y="7812"/>
                    <a:pt x="59055" y="11622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5" name="Google Shape;2615;p23"/>
            <p:cNvSpPr/>
            <p:nvPr/>
          </p:nvSpPr>
          <p:spPr>
            <a:xfrm>
              <a:off x="3639502" y="4613909"/>
              <a:ext cx="267652" cy="167057"/>
            </a:xfrm>
            <a:custGeom>
              <a:avLst/>
              <a:gdLst/>
              <a:ahLst/>
              <a:cxnLst/>
              <a:rect l="l" t="t" r="r" b="b"/>
              <a:pathLst>
                <a:path w="267652" h="167057" extrusionOk="0">
                  <a:moveTo>
                    <a:pt x="0" y="0"/>
                  </a:moveTo>
                  <a:cubicBezTo>
                    <a:pt x="20002" y="11430"/>
                    <a:pt x="40957" y="20955"/>
                    <a:pt x="59055" y="33338"/>
                  </a:cubicBezTo>
                  <a:cubicBezTo>
                    <a:pt x="99060" y="60008"/>
                    <a:pt x="138113" y="88583"/>
                    <a:pt x="178117" y="114300"/>
                  </a:cubicBezTo>
                  <a:cubicBezTo>
                    <a:pt x="190500" y="121920"/>
                    <a:pt x="206692" y="125730"/>
                    <a:pt x="220980" y="131445"/>
                  </a:cubicBezTo>
                  <a:cubicBezTo>
                    <a:pt x="236220" y="136208"/>
                    <a:pt x="252413" y="141922"/>
                    <a:pt x="267652" y="146685"/>
                  </a:cubicBezTo>
                  <a:cubicBezTo>
                    <a:pt x="256222" y="169545"/>
                    <a:pt x="241935" y="173355"/>
                    <a:pt x="217170" y="157163"/>
                  </a:cubicBezTo>
                  <a:cubicBezTo>
                    <a:pt x="160972" y="119063"/>
                    <a:pt x="106680" y="80963"/>
                    <a:pt x="51435" y="41910"/>
                  </a:cubicBezTo>
                  <a:cubicBezTo>
                    <a:pt x="34290" y="29528"/>
                    <a:pt x="17145" y="14288"/>
                    <a:pt x="0" y="0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6" name="Google Shape;2616;p23"/>
            <p:cNvSpPr/>
            <p:nvPr/>
          </p:nvSpPr>
          <p:spPr>
            <a:xfrm>
              <a:off x="3561396" y="4543425"/>
              <a:ext cx="95250" cy="42862"/>
            </a:xfrm>
            <a:custGeom>
              <a:avLst/>
              <a:gdLst/>
              <a:ahLst/>
              <a:cxnLst/>
              <a:rect l="l" t="t" r="r" b="b"/>
              <a:pathLst>
                <a:path w="95250" h="42862" extrusionOk="0">
                  <a:moveTo>
                    <a:pt x="95250" y="42863"/>
                  </a:moveTo>
                  <a:cubicBezTo>
                    <a:pt x="81915" y="39053"/>
                    <a:pt x="67628" y="34290"/>
                    <a:pt x="54293" y="30480"/>
                  </a:cubicBezTo>
                  <a:cubicBezTo>
                    <a:pt x="48578" y="29528"/>
                    <a:pt x="41910" y="32385"/>
                    <a:pt x="35243" y="33338"/>
                  </a:cubicBezTo>
                  <a:cubicBezTo>
                    <a:pt x="23813" y="23813"/>
                    <a:pt x="11430" y="15240"/>
                    <a:pt x="0" y="5715"/>
                  </a:cubicBezTo>
                  <a:cubicBezTo>
                    <a:pt x="10478" y="3810"/>
                    <a:pt x="20955" y="1905"/>
                    <a:pt x="31433" y="0"/>
                  </a:cubicBezTo>
                  <a:cubicBezTo>
                    <a:pt x="52388" y="15240"/>
                    <a:pt x="74295" y="29528"/>
                    <a:pt x="95250" y="42863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7" name="Google Shape;2617;p23"/>
            <p:cNvSpPr/>
            <p:nvPr/>
          </p:nvSpPr>
          <p:spPr>
            <a:xfrm>
              <a:off x="3614737" y="4593907"/>
              <a:ext cx="24765" cy="20955"/>
            </a:xfrm>
            <a:custGeom>
              <a:avLst/>
              <a:gdLst/>
              <a:ahLst/>
              <a:cxnLst/>
              <a:rect l="l" t="t" r="r" b="b"/>
              <a:pathLst>
                <a:path w="24765" h="20955" extrusionOk="0">
                  <a:moveTo>
                    <a:pt x="0" y="0"/>
                  </a:moveTo>
                  <a:cubicBezTo>
                    <a:pt x="8572" y="6668"/>
                    <a:pt x="16192" y="14288"/>
                    <a:pt x="24765" y="20955"/>
                  </a:cubicBezTo>
                  <a:cubicBezTo>
                    <a:pt x="17145" y="13335"/>
                    <a:pt x="8572" y="6668"/>
                    <a:pt x="0" y="0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8" name="Google Shape;2618;p23"/>
            <p:cNvSpPr/>
            <p:nvPr/>
          </p:nvSpPr>
          <p:spPr>
            <a:xfrm>
              <a:off x="2766059" y="3021329"/>
              <a:ext cx="992505" cy="1394460"/>
            </a:xfrm>
            <a:custGeom>
              <a:avLst/>
              <a:gdLst/>
              <a:ahLst/>
              <a:cxnLst/>
              <a:rect l="l" t="t" r="r" b="b"/>
              <a:pathLst>
                <a:path w="992505" h="1394460" extrusionOk="0">
                  <a:moveTo>
                    <a:pt x="39052" y="43815"/>
                  </a:moveTo>
                  <a:cubicBezTo>
                    <a:pt x="60007" y="30480"/>
                    <a:pt x="80963" y="16192"/>
                    <a:pt x="105727" y="0"/>
                  </a:cubicBezTo>
                  <a:cubicBezTo>
                    <a:pt x="400050" y="462915"/>
                    <a:pt x="693420" y="924878"/>
                    <a:pt x="992505" y="1394460"/>
                  </a:cubicBezTo>
                  <a:cubicBezTo>
                    <a:pt x="941070" y="1380173"/>
                    <a:pt x="895350" y="1370648"/>
                    <a:pt x="850582" y="1386840"/>
                  </a:cubicBezTo>
                  <a:cubicBezTo>
                    <a:pt x="850582" y="1379220"/>
                    <a:pt x="850582" y="1372552"/>
                    <a:pt x="850582" y="1364933"/>
                  </a:cubicBezTo>
                  <a:cubicBezTo>
                    <a:pt x="863918" y="1365885"/>
                    <a:pt x="877253" y="1367790"/>
                    <a:pt x="896303" y="1369695"/>
                  </a:cubicBezTo>
                  <a:cubicBezTo>
                    <a:pt x="888682" y="1356360"/>
                    <a:pt x="884873" y="1349693"/>
                    <a:pt x="881062" y="1343977"/>
                  </a:cubicBezTo>
                  <a:cubicBezTo>
                    <a:pt x="777240" y="1183005"/>
                    <a:pt x="673418" y="1021080"/>
                    <a:pt x="568643" y="860108"/>
                  </a:cubicBezTo>
                  <a:cubicBezTo>
                    <a:pt x="404813" y="605790"/>
                    <a:pt x="240030" y="351473"/>
                    <a:pt x="75248" y="97155"/>
                  </a:cubicBezTo>
                  <a:cubicBezTo>
                    <a:pt x="69532" y="87630"/>
                    <a:pt x="59055" y="80010"/>
                    <a:pt x="50482" y="72390"/>
                  </a:cubicBezTo>
                  <a:cubicBezTo>
                    <a:pt x="46673" y="72390"/>
                    <a:pt x="42863" y="72390"/>
                    <a:pt x="39052" y="71438"/>
                  </a:cubicBezTo>
                  <a:cubicBezTo>
                    <a:pt x="35242" y="72390"/>
                    <a:pt x="31432" y="73342"/>
                    <a:pt x="27622" y="74295"/>
                  </a:cubicBezTo>
                  <a:cubicBezTo>
                    <a:pt x="19050" y="72390"/>
                    <a:pt x="9525" y="71438"/>
                    <a:pt x="0" y="69533"/>
                  </a:cubicBezTo>
                  <a:cubicBezTo>
                    <a:pt x="5715" y="63817"/>
                    <a:pt x="10477" y="59055"/>
                    <a:pt x="15240" y="54292"/>
                  </a:cubicBezTo>
                  <a:cubicBezTo>
                    <a:pt x="17145" y="53340"/>
                    <a:pt x="18097" y="52388"/>
                    <a:pt x="20955" y="52388"/>
                  </a:cubicBezTo>
                  <a:cubicBezTo>
                    <a:pt x="26670" y="49530"/>
                    <a:pt x="32385" y="46673"/>
                    <a:pt x="39052" y="43815"/>
                  </a:cubicBezTo>
                  <a:close/>
                </a:path>
              </a:pathLst>
            </a:custGeom>
            <a:solidFill>
              <a:srgbClr val="EECE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9" name="Google Shape;2619;p23"/>
            <p:cNvSpPr/>
            <p:nvPr/>
          </p:nvSpPr>
          <p:spPr>
            <a:xfrm>
              <a:off x="2876549" y="3300412"/>
              <a:ext cx="629602" cy="951739"/>
            </a:xfrm>
            <a:custGeom>
              <a:avLst/>
              <a:gdLst/>
              <a:ahLst/>
              <a:cxnLst/>
              <a:rect l="l" t="t" r="r" b="b"/>
              <a:pathLst>
                <a:path w="629602" h="951739" extrusionOk="0">
                  <a:moveTo>
                    <a:pt x="455295" y="763905"/>
                  </a:moveTo>
                  <a:cubicBezTo>
                    <a:pt x="454342" y="762000"/>
                    <a:pt x="453390" y="760095"/>
                    <a:pt x="452438" y="758190"/>
                  </a:cubicBezTo>
                  <a:cubicBezTo>
                    <a:pt x="474345" y="748665"/>
                    <a:pt x="465773" y="739140"/>
                    <a:pt x="453390" y="728663"/>
                  </a:cubicBezTo>
                  <a:cubicBezTo>
                    <a:pt x="444817" y="720090"/>
                    <a:pt x="437198" y="717232"/>
                    <a:pt x="433388" y="732472"/>
                  </a:cubicBezTo>
                  <a:cubicBezTo>
                    <a:pt x="431483" y="727710"/>
                    <a:pt x="428625" y="722947"/>
                    <a:pt x="426720" y="718185"/>
                  </a:cubicBezTo>
                  <a:cubicBezTo>
                    <a:pt x="424815" y="715328"/>
                    <a:pt x="423863" y="713422"/>
                    <a:pt x="421958" y="710565"/>
                  </a:cubicBezTo>
                  <a:cubicBezTo>
                    <a:pt x="365760" y="622935"/>
                    <a:pt x="308610" y="536258"/>
                    <a:pt x="252413" y="448628"/>
                  </a:cubicBezTo>
                  <a:cubicBezTo>
                    <a:pt x="170498" y="321945"/>
                    <a:pt x="89535" y="194310"/>
                    <a:pt x="8573" y="67628"/>
                  </a:cubicBezTo>
                  <a:cubicBezTo>
                    <a:pt x="4763" y="61913"/>
                    <a:pt x="2858" y="56197"/>
                    <a:pt x="0" y="50483"/>
                  </a:cubicBezTo>
                  <a:cubicBezTo>
                    <a:pt x="10477" y="33338"/>
                    <a:pt x="21908" y="16192"/>
                    <a:pt x="32385" y="0"/>
                  </a:cubicBezTo>
                  <a:cubicBezTo>
                    <a:pt x="32385" y="0"/>
                    <a:pt x="32385" y="953"/>
                    <a:pt x="32385" y="953"/>
                  </a:cubicBezTo>
                  <a:cubicBezTo>
                    <a:pt x="35242" y="2858"/>
                    <a:pt x="37148" y="3810"/>
                    <a:pt x="40005" y="5715"/>
                  </a:cubicBezTo>
                  <a:cubicBezTo>
                    <a:pt x="40005" y="5715"/>
                    <a:pt x="40958" y="5715"/>
                    <a:pt x="40958" y="5715"/>
                  </a:cubicBezTo>
                  <a:cubicBezTo>
                    <a:pt x="40005" y="9525"/>
                    <a:pt x="39052" y="14288"/>
                    <a:pt x="37148" y="18097"/>
                  </a:cubicBezTo>
                  <a:cubicBezTo>
                    <a:pt x="39052" y="19050"/>
                    <a:pt x="40958" y="20003"/>
                    <a:pt x="42863" y="20955"/>
                  </a:cubicBezTo>
                  <a:cubicBezTo>
                    <a:pt x="44767" y="18097"/>
                    <a:pt x="45720" y="15240"/>
                    <a:pt x="47625" y="12383"/>
                  </a:cubicBezTo>
                  <a:cubicBezTo>
                    <a:pt x="50483" y="16192"/>
                    <a:pt x="53340" y="19050"/>
                    <a:pt x="56198" y="22860"/>
                  </a:cubicBezTo>
                  <a:cubicBezTo>
                    <a:pt x="161925" y="186690"/>
                    <a:pt x="266700" y="350520"/>
                    <a:pt x="372428" y="514350"/>
                  </a:cubicBezTo>
                  <a:cubicBezTo>
                    <a:pt x="444817" y="627697"/>
                    <a:pt x="517208" y="740093"/>
                    <a:pt x="589597" y="853440"/>
                  </a:cubicBezTo>
                  <a:cubicBezTo>
                    <a:pt x="576263" y="865822"/>
                    <a:pt x="583883" y="871538"/>
                    <a:pt x="599122" y="873443"/>
                  </a:cubicBezTo>
                  <a:lnTo>
                    <a:pt x="599122" y="873443"/>
                  </a:lnTo>
                  <a:cubicBezTo>
                    <a:pt x="601980" y="879157"/>
                    <a:pt x="604838" y="883920"/>
                    <a:pt x="607695" y="889635"/>
                  </a:cubicBezTo>
                  <a:cubicBezTo>
                    <a:pt x="608647" y="890588"/>
                    <a:pt x="609600" y="891540"/>
                    <a:pt x="611505" y="892493"/>
                  </a:cubicBezTo>
                  <a:cubicBezTo>
                    <a:pt x="616268" y="900113"/>
                    <a:pt x="620078" y="907732"/>
                    <a:pt x="624840" y="915353"/>
                  </a:cubicBezTo>
                  <a:lnTo>
                    <a:pt x="624840" y="915353"/>
                  </a:lnTo>
                  <a:cubicBezTo>
                    <a:pt x="624840" y="920115"/>
                    <a:pt x="624840" y="925830"/>
                    <a:pt x="625793" y="930593"/>
                  </a:cubicBezTo>
                  <a:cubicBezTo>
                    <a:pt x="626745" y="936307"/>
                    <a:pt x="628650" y="942975"/>
                    <a:pt x="629603" y="948690"/>
                  </a:cubicBezTo>
                  <a:cubicBezTo>
                    <a:pt x="629603" y="949643"/>
                    <a:pt x="617220" y="952500"/>
                    <a:pt x="617220" y="951547"/>
                  </a:cubicBezTo>
                  <a:cubicBezTo>
                    <a:pt x="613410" y="944880"/>
                    <a:pt x="610553" y="938213"/>
                    <a:pt x="608647" y="931545"/>
                  </a:cubicBezTo>
                  <a:cubicBezTo>
                    <a:pt x="607695" y="928688"/>
                    <a:pt x="609600" y="924878"/>
                    <a:pt x="610553" y="922020"/>
                  </a:cubicBezTo>
                  <a:cubicBezTo>
                    <a:pt x="606743" y="924878"/>
                    <a:pt x="601980" y="928688"/>
                    <a:pt x="598170" y="931545"/>
                  </a:cubicBezTo>
                  <a:cubicBezTo>
                    <a:pt x="591503" y="920115"/>
                    <a:pt x="583883" y="907732"/>
                    <a:pt x="576263" y="896303"/>
                  </a:cubicBezTo>
                  <a:cubicBezTo>
                    <a:pt x="564833" y="879157"/>
                    <a:pt x="552450" y="862013"/>
                    <a:pt x="540068" y="844868"/>
                  </a:cubicBezTo>
                  <a:cubicBezTo>
                    <a:pt x="536258" y="840105"/>
                    <a:pt x="531495" y="835343"/>
                    <a:pt x="528638" y="829628"/>
                  </a:cubicBezTo>
                  <a:cubicBezTo>
                    <a:pt x="515303" y="807720"/>
                    <a:pt x="502920" y="785813"/>
                    <a:pt x="490538" y="763905"/>
                  </a:cubicBezTo>
                  <a:cubicBezTo>
                    <a:pt x="477203" y="769620"/>
                    <a:pt x="470535" y="772478"/>
                    <a:pt x="464820" y="774382"/>
                  </a:cubicBezTo>
                  <a:cubicBezTo>
                    <a:pt x="464820" y="774382"/>
                    <a:pt x="464820" y="774382"/>
                    <a:pt x="464820" y="774382"/>
                  </a:cubicBezTo>
                  <a:cubicBezTo>
                    <a:pt x="461010" y="771525"/>
                    <a:pt x="458153" y="767715"/>
                    <a:pt x="455295" y="763905"/>
                  </a:cubicBezTo>
                  <a:close/>
                </a:path>
              </a:pathLst>
            </a:custGeom>
            <a:solidFill>
              <a:srgbClr val="CCA0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0" name="Google Shape;2620;p23"/>
            <p:cNvSpPr/>
            <p:nvPr/>
          </p:nvSpPr>
          <p:spPr>
            <a:xfrm>
              <a:off x="3340416" y="4064317"/>
              <a:ext cx="274320" cy="373379"/>
            </a:xfrm>
            <a:custGeom>
              <a:avLst/>
              <a:gdLst/>
              <a:ahLst/>
              <a:cxnLst/>
              <a:rect l="l" t="t" r="r" b="b"/>
              <a:pathLst>
                <a:path w="274320" h="373379" extrusionOk="0">
                  <a:moveTo>
                    <a:pt x="0" y="10477"/>
                  </a:moveTo>
                  <a:cubicBezTo>
                    <a:pt x="5715" y="7620"/>
                    <a:pt x="12383" y="5715"/>
                    <a:pt x="25718" y="0"/>
                  </a:cubicBezTo>
                  <a:cubicBezTo>
                    <a:pt x="38100" y="21907"/>
                    <a:pt x="51435" y="43815"/>
                    <a:pt x="63818" y="65722"/>
                  </a:cubicBezTo>
                  <a:cubicBezTo>
                    <a:pt x="66675" y="71438"/>
                    <a:pt x="72390" y="75247"/>
                    <a:pt x="75248" y="80963"/>
                  </a:cubicBezTo>
                  <a:cubicBezTo>
                    <a:pt x="87630" y="98107"/>
                    <a:pt x="100013" y="115252"/>
                    <a:pt x="111442" y="132397"/>
                  </a:cubicBezTo>
                  <a:cubicBezTo>
                    <a:pt x="119063" y="143827"/>
                    <a:pt x="125730" y="156210"/>
                    <a:pt x="133350" y="167640"/>
                  </a:cubicBezTo>
                  <a:cubicBezTo>
                    <a:pt x="137160" y="164782"/>
                    <a:pt x="141923" y="160972"/>
                    <a:pt x="145733" y="158115"/>
                  </a:cubicBezTo>
                  <a:cubicBezTo>
                    <a:pt x="144780" y="160972"/>
                    <a:pt x="142875" y="164782"/>
                    <a:pt x="143828" y="167640"/>
                  </a:cubicBezTo>
                  <a:cubicBezTo>
                    <a:pt x="145733" y="174307"/>
                    <a:pt x="148590" y="181927"/>
                    <a:pt x="152400" y="187642"/>
                  </a:cubicBezTo>
                  <a:cubicBezTo>
                    <a:pt x="152400" y="188595"/>
                    <a:pt x="164783" y="185738"/>
                    <a:pt x="164783" y="184785"/>
                  </a:cubicBezTo>
                  <a:cubicBezTo>
                    <a:pt x="164783" y="179070"/>
                    <a:pt x="161925" y="172402"/>
                    <a:pt x="160973" y="166688"/>
                  </a:cubicBezTo>
                  <a:cubicBezTo>
                    <a:pt x="160020" y="161925"/>
                    <a:pt x="160020" y="156210"/>
                    <a:pt x="160020" y="151447"/>
                  </a:cubicBezTo>
                  <a:cubicBezTo>
                    <a:pt x="162878" y="153352"/>
                    <a:pt x="167640" y="154305"/>
                    <a:pt x="169545" y="156210"/>
                  </a:cubicBezTo>
                  <a:cubicBezTo>
                    <a:pt x="204788" y="211455"/>
                    <a:pt x="239078" y="266700"/>
                    <a:pt x="274320" y="320992"/>
                  </a:cubicBezTo>
                  <a:cubicBezTo>
                    <a:pt x="274320" y="328613"/>
                    <a:pt x="274320" y="335280"/>
                    <a:pt x="274320" y="342900"/>
                  </a:cubicBezTo>
                  <a:cubicBezTo>
                    <a:pt x="260033" y="352425"/>
                    <a:pt x="246698" y="362902"/>
                    <a:pt x="230505" y="373380"/>
                  </a:cubicBezTo>
                  <a:cubicBezTo>
                    <a:pt x="229553" y="372427"/>
                    <a:pt x="224790" y="368617"/>
                    <a:pt x="221933" y="363855"/>
                  </a:cubicBezTo>
                  <a:cubicBezTo>
                    <a:pt x="169545" y="281940"/>
                    <a:pt x="117158" y="200025"/>
                    <a:pt x="64770" y="117157"/>
                  </a:cubicBezTo>
                  <a:cubicBezTo>
                    <a:pt x="56198" y="104775"/>
                    <a:pt x="49530" y="91440"/>
                    <a:pt x="41910" y="78105"/>
                  </a:cubicBezTo>
                  <a:cubicBezTo>
                    <a:pt x="43815" y="70485"/>
                    <a:pt x="44768" y="62865"/>
                    <a:pt x="45720" y="55245"/>
                  </a:cubicBezTo>
                  <a:cubicBezTo>
                    <a:pt x="37148" y="52388"/>
                    <a:pt x="29528" y="48577"/>
                    <a:pt x="21908" y="45720"/>
                  </a:cubicBezTo>
                  <a:cubicBezTo>
                    <a:pt x="21908" y="45720"/>
                    <a:pt x="22860" y="45720"/>
                    <a:pt x="22860" y="45720"/>
                  </a:cubicBezTo>
                  <a:cubicBezTo>
                    <a:pt x="20955" y="43815"/>
                    <a:pt x="20003" y="40957"/>
                    <a:pt x="18098" y="39052"/>
                  </a:cubicBezTo>
                  <a:cubicBezTo>
                    <a:pt x="18098" y="39052"/>
                    <a:pt x="18098" y="39052"/>
                    <a:pt x="18098" y="39052"/>
                  </a:cubicBezTo>
                  <a:cubicBezTo>
                    <a:pt x="13335" y="32385"/>
                    <a:pt x="8573" y="25717"/>
                    <a:pt x="4763" y="19050"/>
                  </a:cubicBezTo>
                  <a:cubicBezTo>
                    <a:pt x="3810" y="18097"/>
                    <a:pt x="1905" y="14288"/>
                    <a:pt x="0" y="10477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1" name="Google Shape;2621;p23"/>
            <p:cNvSpPr/>
            <p:nvPr/>
          </p:nvSpPr>
          <p:spPr>
            <a:xfrm>
              <a:off x="2712719" y="3075622"/>
              <a:ext cx="197167" cy="274320"/>
            </a:xfrm>
            <a:custGeom>
              <a:avLst/>
              <a:gdLst/>
              <a:ahLst/>
              <a:cxnLst/>
              <a:rect l="l" t="t" r="r" b="b"/>
              <a:pathLst>
                <a:path w="197167" h="274320" extrusionOk="0">
                  <a:moveTo>
                    <a:pt x="197168" y="223838"/>
                  </a:moveTo>
                  <a:cubicBezTo>
                    <a:pt x="186690" y="240983"/>
                    <a:pt x="175260" y="258128"/>
                    <a:pt x="164783" y="274320"/>
                  </a:cubicBezTo>
                  <a:cubicBezTo>
                    <a:pt x="120968" y="206693"/>
                    <a:pt x="76200" y="139065"/>
                    <a:pt x="32385" y="71438"/>
                  </a:cubicBezTo>
                  <a:cubicBezTo>
                    <a:pt x="21907" y="55245"/>
                    <a:pt x="11430" y="38100"/>
                    <a:pt x="0" y="20003"/>
                  </a:cubicBezTo>
                  <a:cubicBezTo>
                    <a:pt x="24765" y="12383"/>
                    <a:pt x="46673" y="6668"/>
                    <a:pt x="68580" y="0"/>
                  </a:cubicBezTo>
                  <a:cubicBezTo>
                    <a:pt x="63818" y="4763"/>
                    <a:pt x="59055" y="9525"/>
                    <a:pt x="53340" y="15240"/>
                  </a:cubicBezTo>
                  <a:cubicBezTo>
                    <a:pt x="62865" y="17145"/>
                    <a:pt x="72390" y="19050"/>
                    <a:pt x="80963" y="20003"/>
                  </a:cubicBezTo>
                  <a:cubicBezTo>
                    <a:pt x="83820" y="28575"/>
                    <a:pt x="85725" y="38100"/>
                    <a:pt x="90488" y="46673"/>
                  </a:cubicBezTo>
                  <a:cubicBezTo>
                    <a:pt x="121920" y="96203"/>
                    <a:pt x="154305" y="145733"/>
                    <a:pt x="185738" y="195263"/>
                  </a:cubicBezTo>
                  <a:cubicBezTo>
                    <a:pt x="191453" y="203835"/>
                    <a:pt x="193358" y="214313"/>
                    <a:pt x="197168" y="223838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2" name="Google Shape;2622;p23"/>
            <p:cNvSpPr/>
            <p:nvPr/>
          </p:nvSpPr>
          <p:spPr>
            <a:xfrm>
              <a:off x="2554061" y="2701198"/>
              <a:ext cx="171993" cy="152491"/>
            </a:xfrm>
            <a:custGeom>
              <a:avLst/>
              <a:gdLst/>
              <a:ahLst/>
              <a:cxnLst/>
              <a:rect l="l" t="t" r="r" b="b"/>
              <a:pathLst>
                <a:path w="171993" h="152491" extrusionOk="0">
                  <a:moveTo>
                    <a:pt x="30071" y="18189"/>
                  </a:moveTo>
                  <a:cubicBezTo>
                    <a:pt x="51978" y="11522"/>
                    <a:pt x="72933" y="3902"/>
                    <a:pt x="95793" y="92"/>
                  </a:cubicBezTo>
                  <a:cubicBezTo>
                    <a:pt x="102461" y="-861"/>
                    <a:pt x="114843" y="5806"/>
                    <a:pt x="118653" y="11522"/>
                  </a:cubicBezTo>
                  <a:cubicBezTo>
                    <a:pt x="137703" y="39144"/>
                    <a:pt x="153896" y="67719"/>
                    <a:pt x="171993" y="97247"/>
                  </a:cubicBezTo>
                  <a:cubicBezTo>
                    <a:pt x="132941" y="116297"/>
                    <a:pt x="94841" y="134394"/>
                    <a:pt x="57693" y="152492"/>
                  </a:cubicBezTo>
                  <a:cubicBezTo>
                    <a:pt x="45311" y="141061"/>
                    <a:pt x="31976" y="129631"/>
                    <a:pt x="19593" y="117249"/>
                  </a:cubicBezTo>
                  <a:cubicBezTo>
                    <a:pt x="-5172" y="93436"/>
                    <a:pt x="-6124" y="77244"/>
                    <a:pt x="14831" y="49622"/>
                  </a:cubicBezTo>
                  <a:cubicBezTo>
                    <a:pt x="21498" y="40097"/>
                    <a:pt x="25308" y="28667"/>
                    <a:pt x="30071" y="18189"/>
                  </a:cubicBezTo>
                  <a:close/>
                </a:path>
              </a:pathLst>
            </a:custGeom>
            <a:solidFill>
              <a:srgbClr val="C19A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3" name="Google Shape;2623;p23"/>
            <p:cNvSpPr/>
            <p:nvPr/>
          </p:nvSpPr>
          <p:spPr>
            <a:xfrm>
              <a:off x="3653191" y="4419600"/>
              <a:ext cx="170037" cy="179069"/>
            </a:xfrm>
            <a:custGeom>
              <a:avLst/>
              <a:gdLst/>
              <a:ahLst/>
              <a:cxnLst/>
              <a:rect l="l" t="t" r="r" b="b"/>
              <a:pathLst>
                <a:path w="170037" h="179069" extrusionOk="0">
                  <a:moveTo>
                    <a:pt x="5361" y="0"/>
                  </a:moveTo>
                  <a:cubicBezTo>
                    <a:pt x="27268" y="2857"/>
                    <a:pt x="50128" y="8572"/>
                    <a:pt x="71083" y="7620"/>
                  </a:cubicBezTo>
                  <a:cubicBezTo>
                    <a:pt x="111088" y="4763"/>
                    <a:pt x="121566" y="24765"/>
                    <a:pt x="130138" y="52388"/>
                  </a:cubicBezTo>
                  <a:cubicBezTo>
                    <a:pt x="141568" y="88582"/>
                    <a:pt x="156808" y="124778"/>
                    <a:pt x="169191" y="160020"/>
                  </a:cubicBezTo>
                  <a:cubicBezTo>
                    <a:pt x="171096" y="165735"/>
                    <a:pt x="169191" y="172403"/>
                    <a:pt x="169191" y="179070"/>
                  </a:cubicBezTo>
                  <a:cubicBezTo>
                    <a:pt x="121566" y="151447"/>
                    <a:pt x="74893" y="122872"/>
                    <a:pt x="28221" y="95250"/>
                  </a:cubicBezTo>
                  <a:cubicBezTo>
                    <a:pt x="23458" y="92393"/>
                    <a:pt x="20601" y="86678"/>
                    <a:pt x="16791" y="82868"/>
                  </a:cubicBezTo>
                  <a:cubicBezTo>
                    <a:pt x="-9879" y="57150"/>
                    <a:pt x="2503" y="28575"/>
                    <a:pt x="5361" y="0"/>
                  </a:cubicBezTo>
                  <a:close/>
                </a:path>
              </a:pathLst>
            </a:custGeom>
            <a:solidFill>
              <a:srgbClr val="EDE1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4" name="Google Shape;2624;p23"/>
            <p:cNvSpPr/>
            <p:nvPr/>
          </p:nvSpPr>
          <p:spPr>
            <a:xfrm>
              <a:off x="3613629" y="4419600"/>
              <a:ext cx="208752" cy="221932"/>
            </a:xfrm>
            <a:custGeom>
              <a:avLst/>
              <a:gdLst/>
              <a:ahLst/>
              <a:cxnLst/>
              <a:rect l="l" t="t" r="r" b="b"/>
              <a:pathLst>
                <a:path w="208752" h="221932" extrusionOk="0">
                  <a:moveTo>
                    <a:pt x="44922" y="0"/>
                  </a:moveTo>
                  <a:cubicBezTo>
                    <a:pt x="42065" y="28575"/>
                    <a:pt x="29682" y="57150"/>
                    <a:pt x="56352" y="82868"/>
                  </a:cubicBezTo>
                  <a:cubicBezTo>
                    <a:pt x="60162" y="86678"/>
                    <a:pt x="63020" y="92393"/>
                    <a:pt x="67782" y="95250"/>
                  </a:cubicBezTo>
                  <a:cubicBezTo>
                    <a:pt x="114455" y="123825"/>
                    <a:pt x="162080" y="151447"/>
                    <a:pt x="208752" y="179070"/>
                  </a:cubicBezTo>
                  <a:cubicBezTo>
                    <a:pt x="196370" y="193357"/>
                    <a:pt x="183987" y="207645"/>
                    <a:pt x="172557" y="221932"/>
                  </a:cubicBezTo>
                  <a:cubicBezTo>
                    <a:pt x="120170" y="185738"/>
                    <a:pt x="69687" y="153353"/>
                    <a:pt x="23015" y="118110"/>
                  </a:cubicBezTo>
                  <a:cubicBezTo>
                    <a:pt x="-16990" y="87630"/>
                    <a:pt x="-1750" y="17145"/>
                    <a:pt x="44922" y="0"/>
                  </a:cubicBezTo>
                  <a:close/>
                </a:path>
              </a:pathLst>
            </a:custGeom>
            <a:solidFill>
              <a:srgbClr val="DFC2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5" name="Google Shape;2625;p23"/>
            <p:cNvSpPr/>
            <p:nvPr/>
          </p:nvSpPr>
          <p:spPr>
            <a:xfrm>
              <a:off x="2608897" y="2811779"/>
              <a:ext cx="237267" cy="199072"/>
            </a:xfrm>
            <a:custGeom>
              <a:avLst/>
              <a:gdLst/>
              <a:ahLst/>
              <a:cxnLst/>
              <a:rect l="l" t="t" r="r" b="b"/>
              <a:pathLst>
                <a:path w="237267" h="199072" extrusionOk="0">
                  <a:moveTo>
                    <a:pt x="0" y="76200"/>
                  </a:moveTo>
                  <a:cubicBezTo>
                    <a:pt x="44767" y="51435"/>
                    <a:pt x="89535" y="26670"/>
                    <a:pt x="137160" y="0"/>
                  </a:cubicBezTo>
                  <a:cubicBezTo>
                    <a:pt x="169545" y="55245"/>
                    <a:pt x="200025" y="106680"/>
                    <a:pt x="231457" y="158115"/>
                  </a:cubicBezTo>
                  <a:cubicBezTo>
                    <a:pt x="241935" y="175260"/>
                    <a:pt x="238125" y="187642"/>
                    <a:pt x="220980" y="199073"/>
                  </a:cubicBezTo>
                  <a:cubicBezTo>
                    <a:pt x="216217" y="199073"/>
                    <a:pt x="210502" y="198120"/>
                    <a:pt x="205740" y="198120"/>
                  </a:cubicBezTo>
                  <a:cubicBezTo>
                    <a:pt x="202882" y="189548"/>
                    <a:pt x="202882" y="180023"/>
                    <a:pt x="197167" y="173355"/>
                  </a:cubicBezTo>
                  <a:cubicBezTo>
                    <a:pt x="182880" y="154305"/>
                    <a:pt x="165735" y="137160"/>
                    <a:pt x="149542" y="118110"/>
                  </a:cubicBezTo>
                  <a:cubicBezTo>
                    <a:pt x="161925" y="116205"/>
                    <a:pt x="172402" y="114300"/>
                    <a:pt x="186690" y="111442"/>
                  </a:cubicBezTo>
                  <a:cubicBezTo>
                    <a:pt x="169545" y="92392"/>
                    <a:pt x="157163" y="76200"/>
                    <a:pt x="140970" y="61913"/>
                  </a:cubicBezTo>
                  <a:cubicBezTo>
                    <a:pt x="135255" y="57150"/>
                    <a:pt x="122872" y="57150"/>
                    <a:pt x="113347" y="55245"/>
                  </a:cubicBezTo>
                  <a:cubicBezTo>
                    <a:pt x="109538" y="73342"/>
                    <a:pt x="75247" y="65723"/>
                    <a:pt x="76200" y="87630"/>
                  </a:cubicBezTo>
                  <a:cubicBezTo>
                    <a:pt x="71438" y="87630"/>
                    <a:pt x="65722" y="88583"/>
                    <a:pt x="60960" y="88583"/>
                  </a:cubicBezTo>
                  <a:cubicBezTo>
                    <a:pt x="47625" y="87630"/>
                    <a:pt x="29527" y="76200"/>
                    <a:pt x="23813" y="98108"/>
                  </a:cubicBezTo>
                  <a:cubicBezTo>
                    <a:pt x="15240" y="91440"/>
                    <a:pt x="7620" y="83820"/>
                    <a:pt x="0" y="76200"/>
                  </a:cubicBezTo>
                  <a:close/>
                </a:path>
              </a:pathLst>
            </a:custGeom>
            <a:solidFill>
              <a:srgbClr val="8A91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6" name="Google Shape;2626;p23"/>
            <p:cNvSpPr/>
            <p:nvPr/>
          </p:nvSpPr>
          <p:spPr>
            <a:xfrm>
              <a:off x="2559367" y="2919412"/>
              <a:ext cx="164782" cy="153352"/>
            </a:xfrm>
            <a:custGeom>
              <a:avLst/>
              <a:gdLst/>
              <a:ahLst/>
              <a:cxnLst/>
              <a:rect l="l" t="t" r="r" b="b"/>
              <a:pathLst>
                <a:path w="164782" h="153352" extrusionOk="0">
                  <a:moveTo>
                    <a:pt x="60960" y="112395"/>
                  </a:moveTo>
                  <a:cubicBezTo>
                    <a:pt x="59055" y="108585"/>
                    <a:pt x="57150" y="105728"/>
                    <a:pt x="55245" y="101917"/>
                  </a:cubicBezTo>
                  <a:cubicBezTo>
                    <a:pt x="56197" y="80963"/>
                    <a:pt x="58102" y="60960"/>
                    <a:pt x="59055" y="40005"/>
                  </a:cubicBezTo>
                  <a:cubicBezTo>
                    <a:pt x="43815" y="42863"/>
                    <a:pt x="31432" y="45720"/>
                    <a:pt x="19050" y="48578"/>
                  </a:cubicBezTo>
                  <a:cubicBezTo>
                    <a:pt x="17145" y="44767"/>
                    <a:pt x="14288" y="41910"/>
                    <a:pt x="12382" y="38100"/>
                  </a:cubicBezTo>
                  <a:cubicBezTo>
                    <a:pt x="19050" y="36195"/>
                    <a:pt x="24765" y="34290"/>
                    <a:pt x="31432" y="32385"/>
                  </a:cubicBezTo>
                  <a:cubicBezTo>
                    <a:pt x="27622" y="28575"/>
                    <a:pt x="24765" y="25717"/>
                    <a:pt x="20955" y="21908"/>
                  </a:cubicBezTo>
                  <a:cubicBezTo>
                    <a:pt x="16193" y="23813"/>
                    <a:pt x="11430" y="26670"/>
                    <a:pt x="6668" y="28575"/>
                  </a:cubicBezTo>
                  <a:cubicBezTo>
                    <a:pt x="4763" y="25717"/>
                    <a:pt x="1905" y="21908"/>
                    <a:pt x="0" y="19050"/>
                  </a:cubicBezTo>
                  <a:cubicBezTo>
                    <a:pt x="9525" y="12383"/>
                    <a:pt x="18097" y="6667"/>
                    <a:pt x="27622" y="0"/>
                  </a:cubicBezTo>
                  <a:cubicBezTo>
                    <a:pt x="45720" y="3810"/>
                    <a:pt x="63818" y="6667"/>
                    <a:pt x="81915" y="10478"/>
                  </a:cubicBezTo>
                  <a:cubicBezTo>
                    <a:pt x="95250" y="26670"/>
                    <a:pt x="109538" y="42863"/>
                    <a:pt x="122872" y="59055"/>
                  </a:cubicBezTo>
                  <a:cubicBezTo>
                    <a:pt x="137160" y="80010"/>
                    <a:pt x="150495" y="100965"/>
                    <a:pt x="164783" y="121920"/>
                  </a:cubicBezTo>
                  <a:cubicBezTo>
                    <a:pt x="161925" y="124778"/>
                    <a:pt x="159068" y="127635"/>
                    <a:pt x="156210" y="129540"/>
                  </a:cubicBezTo>
                  <a:cubicBezTo>
                    <a:pt x="140970" y="123825"/>
                    <a:pt x="124777" y="119063"/>
                    <a:pt x="109538" y="113347"/>
                  </a:cubicBezTo>
                  <a:cubicBezTo>
                    <a:pt x="110490" y="118110"/>
                    <a:pt x="112395" y="122872"/>
                    <a:pt x="113347" y="126683"/>
                  </a:cubicBezTo>
                  <a:cubicBezTo>
                    <a:pt x="109538" y="135255"/>
                    <a:pt x="104775" y="144780"/>
                    <a:pt x="100965" y="153353"/>
                  </a:cubicBezTo>
                  <a:cubicBezTo>
                    <a:pt x="92393" y="144780"/>
                    <a:pt x="84772" y="136208"/>
                    <a:pt x="76200" y="128588"/>
                  </a:cubicBezTo>
                  <a:cubicBezTo>
                    <a:pt x="69532" y="123825"/>
                    <a:pt x="64770" y="118110"/>
                    <a:pt x="60960" y="112395"/>
                  </a:cubicBezTo>
                  <a:close/>
                  <a:moveTo>
                    <a:pt x="100965" y="102870"/>
                  </a:moveTo>
                  <a:cubicBezTo>
                    <a:pt x="103822" y="100965"/>
                    <a:pt x="106680" y="99060"/>
                    <a:pt x="109538" y="97155"/>
                  </a:cubicBezTo>
                  <a:cubicBezTo>
                    <a:pt x="99060" y="84772"/>
                    <a:pt x="89535" y="73342"/>
                    <a:pt x="79057" y="60960"/>
                  </a:cubicBezTo>
                  <a:cubicBezTo>
                    <a:pt x="76200" y="62865"/>
                    <a:pt x="72390" y="65722"/>
                    <a:pt x="69532" y="67628"/>
                  </a:cubicBezTo>
                  <a:cubicBezTo>
                    <a:pt x="80010" y="79058"/>
                    <a:pt x="90488" y="90488"/>
                    <a:pt x="100965" y="102870"/>
                  </a:cubicBezTo>
                  <a:close/>
                  <a:moveTo>
                    <a:pt x="52388" y="30480"/>
                  </a:moveTo>
                  <a:cubicBezTo>
                    <a:pt x="53340" y="28575"/>
                    <a:pt x="54293" y="27622"/>
                    <a:pt x="55245" y="25717"/>
                  </a:cubicBezTo>
                  <a:cubicBezTo>
                    <a:pt x="51435" y="24765"/>
                    <a:pt x="47625" y="23813"/>
                    <a:pt x="43815" y="22860"/>
                  </a:cubicBezTo>
                  <a:cubicBezTo>
                    <a:pt x="43815" y="23813"/>
                    <a:pt x="42863" y="24765"/>
                    <a:pt x="42863" y="25717"/>
                  </a:cubicBezTo>
                  <a:cubicBezTo>
                    <a:pt x="45720" y="27622"/>
                    <a:pt x="48577" y="28575"/>
                    <a:pt x="52388" y="30480"/>
                  </a:cubicBezTo>
                  <a:close/>
                </a:path>
              </a:pathLst>
            </a:custGeom>
            <a:solidFill>
              <a:srgbClr val="1410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7" name="Google Shape;2627;p23"/>
            <p:cNvSpPr/>
            <p:nvPr/>
          </p:nvSpPr>
          <p:spPr>
            <a:xfrm>
              <a:off x="2666999" y="2900362"/>
              <a:ext cx="163829" cy="175880"/>
            </a:xfrm>
            <a:custGeom>
              <a:avLst/>
              <a:gdLst/>
              <a:ahLst/>
              <a:cxnLst/>
              <a:rect l="l" t="t" r="r" b="b"/>
              <a:pathLst>
                <a:path w="163829" h="175880" extrusionOk="0">
                  <a:moveTo>
                    <a:pt x="3810" y="146685"/>
                  </a:moveTo>
                  <a:cubicBezTo>
                    <a:pt x="2857" y="142875"/>
                    <a:pt x="1905" y="138113"/>
                    <a:pt x="0" y="133350"/>
                  </a:cubicBezTo>
                  <a:cubicBezTo>
                    <a:pt x="16193" y="139065"/>
                    <a:pt x="31432" y="143828"/>
                    <a:pt x="46673" y="149542"/>
                  </a:cubicBezTo>
                  <a:cubicBezTo>
                    <a:pt x="49530" y="146685"/>
                    <a:pt x="52388" y="143828"/>
                    <a:pt x="55245" y="141922"/>
                  </a:cubicBezTo>
                  <a:cubicBezTo>
                    <a:pt x="40957" y="120967"/>
                    <a:pt x="27623" y="100013"/>
                    <a:pt x="13335" y="79058"/>
                  </a:cubicBezTo>
                  <a:cubicBezTo>
                    <a:pt x="18098" y="79058"/>
                    <a:pt x="22860" y="79058"/>
                    <a:pt x="27623" y="79058"/>
                  </a:cubicBezTo>
                  <a:cubicBezTo>
                    <a:pt x="42863" y="94297"/>
                    <a:pt x="56198" y="110490"/>
                    <a:pt x="74295" y="123825"/>
                  </a:cubicBezTo>
                  <a:cubicBezTo>
                    <a:pt x="82868" y="130492"/>
                    <a:pt x="99060" y="129540"/>
                    <a:pt x="111443" y="132397"/>
                  </a:cubicBezTo>
                  <a:cubicBezTo>
                    <a:pt x="112395" y="129540"/>
                    <a:pt x="113348" y="127635"/>
                    <a:pt x="114300" y="124778"/>
                  </a:cubicBezTo>
                  <a:cubicBezTo>
                    <a:pt x="77152" y="83820"/>
                    <a:pt x="40005" y="42863"/>
                    <a:pt x="2857" y="953"/>
                  </a:cubicBezTo>
                  <a:cubicBezTo>
                    <a:pt x="7620" y="953"/>
                    <a:pt x="13335" y="0"/>
                    <a:pt x="18098" y="0"/>
                  </a:cubicBezTo>
                  <a:cubicBezTo>
                    <a:pt x="45720" y="29528"/>
                    <a:pt x="74295" y="59055"/>
                    <a:pt x="100965" y="89535"/>
                  </a:cubicBezTo>
                  <a:cubicBezTo>
                    <a:pt x="113348" y="103822"/>
                    <a:pt x="126682" y="113347"/>
                    <a:pt x="148590" y="110490"/>
                  </a:cubicBezTo>
                  <a:cubicBezTo>
                    <a:pt x="153352" y="110490"/>
                    <a:pt x="159067" y="111442"/>
                    <a:pt x="163830" y="111442"/>
                  </a:cubicBezTo>
                  <a:cubicBezTo>
                    <a:pt x="125730" y="131445"/>
                    <a:pt x="88582" y="153353"/>
                    <a:pt x="49530" y="172403"/>
                  </a:cubicBezTo>
                  <a:cubicBezTo>
                    <a:pt x="20002" y="185738"/>
                    <a:pt x="18098" y="157163"/>
                    <a:pt x="3810" y="146685"/>
                  </a:cubicBezTo>
                  <a:close/>
                </a:path>
              </a:pathLst>
            </a:custGeom>
            <a:solidFill>
              <a:srgbClr val="6669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8" name="Google Shape;2628;p23"/>
            <p:cNvSpPr/>
            <p:nvPr/>
          </p:nvSpPr>
          <p:spPr>
            <a:xfrm>
              <a:off x="2521267" y="2719387"/>
              <a:ext cx="90487" cy="165734"/>
            </a:xfrm>
            <a:custGeom>
              <a:avLst/>
              <a:gdLst/>
              <a:ahLst/>
              <a:cxnLst/>
              <a:rect l="l" t="t" r="r" b="b"/>
              <a:pathLst>
                <a:path w="90487" h="165734" extrusionOk="0">
                  <a:moveTo>
                    <a:pt x="62865" y="0"/>
                  </a:moveTo>
                  <a:cubicBezTo>
                    <a:pt x="58102" y="10477"/>
                    <a:pt x="54293" y="22860"/>
                    <a:pt x="47625" y="32385"/>
                  </a:cubicBezTo>
                  <a:cubicBezTo>
                    <a:pt x="27622" y="60008"/>
                    <a:pt x="28575" y="76200"/>
                    <a:pt x="52388" y="100013"/>
                  </a:cubicBezTo>
                  <a:cubicBezTo>
                    <a:pt x="64770" y="111442"/>
                    <a:pt x="77152" y="122872"/>
                    <a:pt x="90488" y="135255"/>
                  </a:cubicBezTo>
                  <a:cubicBezTo>
                    <a:pt x="74295" y="144780"/>
                    <a:pt x="57150" y="154305"/>
                    <a:pt x="38100" y="165735"/>
                  </a:cubicBezTo>
                  <a:cubicBezTo>
                    <a:pt x="28575" y="150495"/>
                    <a:pt x="20955" y="138113"/>
                    <a:pt x="13335" y="124778"/>
                  </a:cubicBezTo>
                  <a:cubicBezTo>
                    <a:pt x="12382" y="122872"/>
                    <a:pt x="10477" y="120015"/>
                    <a:pt x="9525" y="118110"/>
                  </a:cubicBezTo>
                  <a:cubicBezTo>
                    <a:pt x="9525" y="118110"/>
                    <a:pt x="8572" y="117158"/>
                    <a:pt x="8572" y="117158"/>
                  </a:cubicBezTo>
                  <a:cubicBezTo>
                    <a:pt x="5715" y="112395"/>
                    <a:pt x="3810" y="107633"/>
                    <a:pt x="952" y="102870"/>
                  </a:cubicBezTo>
                  <a:cubicBezTo>
                    <a:pt x="952" y="102870"/>
                    <a:pt x="0" y="101917"/>
                    <a:pt x="0" y="101917"/>
                  </a:cubicBezTo>
                  <a:cubicBezTo>
                    <a:pt x="3810" y="92392"/>
                    <a:pt x="9525" y="82867"/>
                    <a:pt x="11430" y="73342"/>
                  </a:cubicBezTo>
                  <a:cubicBezTo>
                    <a:pt x="15240" y="56197"/>
                    <a:pt x="17145" y="39053"/>
                    <a:pt x="20002" y="21908"/>
                  </a:cubicBezTo>
                  <a:cubicBezTo>
                    <a:pt x="35243" y="14288"/>
                    <a:pt x="49530" y="6667"/>
                    <a:pt x="62865" y="0"/>
                  </a:cubicBezTo>
                  <a:close/>
                </a:path>
              </a:pathLst>
            </a:custGeom>
            <a:solidFill>
              <a:srgbClr val="A069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9" name="Google Shape;2629;p23"/>
            <p:cNvSpPr/>
            <p:nvPr/>
          </p:nvSpPr>
          <p:spPr>
            <a:xfrm>
              <a:off x="2500688" y="2741295"/>
              <a:ext cx="41533" cy="80009"/>
            </a:xfrm>
            <a:custGeom>
              <a:avLst/>
              <a:gdLst/>
              <a:ahLst/>
              <a:cxnLst/>
              <a:rect l="l" t="t" r="r" b="b"/>
              <a:pathLst>
                <a:path w="41533" h="80009" extrusionOk="0">
                  <a:moveTo>
                    <a:pt x="41533" y="0"/>
                  </a:moveTo>
                  <a:cubicBezTo>
                    <a:pt x="38676" y="17145"/>
                    <a:pt x="36771" y="34290"/>
                    <a:pt x="32961" y="51435"/>
                  </a:cubicBezTo>
                  <a:cubicBezTo>
                    <a:pt x="31056" y="60960"/>
                    <a:pt x="25341" y="70485"/>
                    <a:pt x="21531" y="80010"/>
                  </a:cubicBezTo>
                  <a:cubicBezTo>
                    <a:pt x="-12759" y="48577"/>
                    <a:pt x="-6092" y="21908"/>
                    <a:pt x="41533" y="0"/>
                  </a:cubicBezTo>
                  <a:close/>
                </a:path>
              </a:pathLst>
            </a:custGeom>
            <a:solidFill>
              <a:srgbClr val="858C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0" name="Google Shape;2630;p23"/>
            <p:cNvSpPr/>
            <p:nvPr/>
          </p:nvSpPr>
          <p:spPr>
            <a:xfrm>
              <a:off x="2586037" y="2887979"/>
              <a:ext cx="55244" cy="42862"/>
            </a:xfrm>
            <a:custGeom>
              <a:avLst/>
              <a:gdLst/>
              <a:ahLst/>
              <a:cxnLst/>
              <a:rect l="l" t="t" r="r" b="b"/>
              <a:pathLst>
                <a:path w="55244" h="42862" extrusionOk="0">
                  <a:moveTo>
                    <a:pt x="54293" y="42863"/>
                  </a:moveTo>
                  <a:cubicBezTo>
                    <a:pt x="36195" y="39053"/>
                    <a:pt x="18098" y="36195"/>
                    <a:pt x="0" y="32385"/>
                  </a:cubicBezTo>
                  <a:cubicBezTo>
                    <a:pt x="7620" y="21908"/>
                    <a:pt x="15240" y="10478"/>
                    <a:pt x="22860" y="0"/>
                  </a:cubicBezTo>
                  <a:cubicBezTo>
                    <a:pt x="30480" y="7620"/>
                    <a:pt x="38100" y="14288"/>
                    <a:pt x="45720" y="21908"/>
                  </a:cubicBezTo>
                  <a:cubicBezTo>
                    <a:pt x="48577" y="24765"/>
                    <a:pt x="52388" y="27623"/>
                    <a:pt x="55245" y="30480"/>
                  </a:cubicBezTo>
                  <a:cubicBezTo>
                    <a:pt x="55245" y="35242"/>
                    <a:pt x="54293" y="39053"/>
                    <a:pt x="54293" y="42863"/>
                  </a:cubicBezTo>
                  <a:close/>
                </a:path>
              </a:pathLst>
            </a:custGeom>
            <a:solidFill>
              <a:srgbClr val="7F85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1" name="Google Shape;2631;p23"/>
            <p:cNvSpPr/>
            <p:nvPr/>
          </p:nvSpPr>
          <p:spPr>
            <a:xfrm>
              <a:off x="3310889" y="4021808"/>
              <a:ext cx="31833" cy="35841"/>
            </a:xfrm>
            <a:custGeom>
              <a:avLst/>
              <a:gdLst/>
              <a:ahLst/>
              <a:cxnLst/>
              <a:rect l="l" t="t" r="r" b="b"/>
              <a:pathLst>
                <a:path w="31833" h="35841" extrusionOk="0">
                  <a:moveTo>
                    <a:pt x="0" y="10124"/>
                  </a:moveTo>
                  <a:cubicBezTo>
                    <a:pt x="3810" y="-4163"/>
                    <a:pt x="11430" y="-1306"/>
                    <a:pt x="20002" y="6314"/>
                  </a:cubicBezTo>
                  <a:cubicBezTo>
                    <a:pt x="31433" y="16792"/>
                    <a:pt x="40005" y="27269"/>
                    <a:pt x="19050" y="35842"/>
                  </a:cubicBezTo>
                  <a:cubicBezTo>
                    <a:pt x="12383" y="28222"/>
                    <a:pt x="5715" y="18697"/>
                    <a:pt x="0" y="10124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2" name="Google Shape;2632;p23"/>
            <p:cNvSpPr/>
            <p:nvPr/>
          </p:nvSpPr>
          <p:spPr>
            <a:xfrm>
              <a:off x="3364229" y="4111942"/>
              <a:ext cx="23812" cy="32384"/>
            </a:xfrm>
            <a:custGeom>
              <a:avLst/>
              <a:gdLst/>
              <a:ahLst/>
              <a:cxnLst/>
              <a:rect l="l" t="t" r="r" b="b"/>
              <a:pathLst>
                <a:path w="23812" h="32384" extrusionOk="0">
                  <a:moveTo>
                    <a:pt x="0" y="0"/>
                  </a:moveTo>
                  <a:cubicBezTo>
                    <a:pt x="7620" y="2857"/>
                    <a:pt x="15240" y="6667"/>
                    <a:pt x="23813" y="9525"/>
                  </a:cubicBezTo>
                  <a:cubicBezTo>
                    <a:pt x="22860" y="17145"/>
                    <a:pt x="20955" y="24765"/>
                    <a:pt x="20003" y="32385"/>
                  </a:cubicBezTo>
                  <a:cubicBezTo>
                    <a:pt x="12383" y="21907"/>
                    <a:pt x="6668" y="10477"/>
                    <a:pt x="0" y="0"/>
                  </a:cubicBezTo>
                  <a:close/>
                </a:path>
              </a:pathLst>
            </a:custGeom>
            <a:solidFill>
              <a:srgbClr val="CCA0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3" name="Google Shape;2633;p23"/>
            <p:cNvSpPr/>
            <p:nvPr/>
          </p:nvSpPr>
          <p:spPr>
            <a:xfrm>
              <a:off x="3346132" y="4085272"/>
              <a:ext cx="13334" cy="20002"/>
            </a:xfrm>
            <a:custGeom>
              <a:avLst/>
              <a:gdLst/>
              <a:ahLst/>
              <a:cxnLst/>
              <a:rect l="l" t="t" r="r" b="b"/>
              <a:pathLst>
                <a:path w="13334" h="20002" extrusionOk="0">
                  <a:moveTo>
                    <a:pt x="0" y="0"/>
                  </a:moveTo>
                  <a:cubicBezTo>
                    <a:pt x="4763" y="6668"/>
                    <a:pt x="9525" y="13335"/>
                    <a:pt x="13335" y="20003"/>
                  </a:cubicBezTo>
                  <a:cubicBezTo>
                    <a:pt x="8572" y="13335"/>
                    <a:pt x="4763" y="6668"/>
                    <a:pt x="0" y="0"/>
                  </a:cubicBezTo>
                  <a:close/>
                </a:path>
              </a:pathLst>
            </a:custGeom>
            <a:solidFill>
              <a:srgbClr val="CCA0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4" name="Google Shape;2634;p23"/>
            <p:cNvSpPr/>
            <p:nvPr/>
          </p:nvSpPr>
          <p:spPr>
            <a:xfrm>
              <a:off x="2786062" y="3065145"/>
              <a:ext cx="19050" cy="9525"/>
            </a:xfrm>
            <a:custGeom>
              <a:avLst/>
              <a:gdLst/>
              <a:ahLst/>
              <a:cxnLst/>
              <a:rect l="l" t="t" r="r" b="b"/>
              <a:pathLst>
                <a:path w="19050" h="9525" extrusionOk="0">
                  <a:moveTo>
                    <a:pt x="19050" y="0"/>
                  </a:moveTo>
                  <a:cubicBezTo>
                    <a:pt x="12382" y="2858"/>
                    <a:pt x="6668" y="5715"/>
                    <a:pt x="0" y="9525"/>
                  </a:cubicBezTo>
                  <a:cubicBezTo>
                    <a:pt x="6668" y="5715"/>
                    <a:pt x="12382" y="2858"/>
                    <a:pt x="19050" y="0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5" name="Google Shape;2635;p23"/>
            <p:cNvSpPr/>
            <p:nvPr/>
          </p:nvSpPr>
          <p:spPr>
            <a:xfrm>
              <a:off x="2522219" y="2822257"/>
              <a:ext cx="7619" cy="14287"/>
            </a:xfrm>
            <a:custGeom>
              <a:avLst/>
              <a:gdLst/>
              <a:ahLst/>
              <a:cxnLst/>
              <a:rect l="l" t="t" r="r" b="b"/>
              <a:pathLst>
                <a:path w="7619" h="14287" extrusionOk="0">
                  <a:moveTo>
                    <a:pt x="0" y="0"/>
                  </a:moveTo>
                  <a:cubicBezTo>
                    <a:pt x="2857" y="4763"/>
                    <a:pt x="4763" y="9525"/>
                    <a:pt x="7620" y="14288"/>
                  </a:cubicBezTo>
                  <a:cubicBezTo>
                    <a:pt x="4763" y="9525"/>
                    <a:pt x="1905" y="4763"/>
                    <a:pt x="0" y="0"/>
                  </a:cubicBezTo>
                  <a:close/>
                </a:path>
              </a:pathLst>
            </a:custGeom>
            <a:solidFill>
              <a:srgbClr val="858C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6" name="Google Shape;2636;p23"/>
            <p:cNvSpPr/>
            <p:nvPr/>
          </p:nvSpPr>
          <p:spPr>
            <a:xfrm>
              <a:off x="3331844" y="4064317"/>
              <a:ext cx="8572" cy="10477"/>
            </a:xfrm>
            <a:custGeom>
              <a:avLst/>
              <a:gdLst/>
              <a:ahLst/>
              <a:cxnLst/>
              <a:rect l="l" t="t" r="r" b="b"/>
              <a:pathLst>
                <a:path w="8572" h="10477" extrusionOk="0">
                  <a:moveTo>
                    <a:pt x="0" y="0"/>
                  </a:moveTo>
                  <a:cubicBezTo>
                    <a:pt x="2857" y="3810"/>
                    <a:pt x="5715" y="7620"/>
                    <a:pt x="8572" y="10477"/>
                  </a:cubicBezTo>
                  <a:cubicBezTo>
                    <a:pt x="5715" y="7620"/>
                    <a:pt x="2857" y="3810"/>
                    <a:pt x="0" y="0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7" name="Google Shape;2637;p23"/>
            <p:cNvSpPr/>
            <p:nvPr/>
          </p:nvSpPr>
          <p:spPr>
            <a:xfrm>
              <a:off x="2529839" y="2836545"/>
              <a:ext cx="3810" cy="6667"/>
            </a:xfrm>
            <a:custGeom>
              <a:avLst/>
              <a:gdLst/>
              <a:ahLst/>
              <a:cxnLst/>
              <a:rect l="l" t="t" r="r" b="b"/>
              <a:pathLst>
                <a:path w="3810" h="6667" extrusionOk="0">
                  <a:moveTo>
                    <a:pt x="0" y="0"/>
                  </a:moveTo>
                  <a:cubicBezTo>
                    <a:pt x="953" y="1905"/>
                    <a:pt x="2858" y="4763"/>
                    <a:pt x="3810" y="6667"/>
                  </a:cubicBezTo>
                  <a:cubicBezTo>
                    <a:pt x="2858" y="4763"/>
                    <a:pt x="1905" y="2858"/>
                    <a:pt x="0" y="0"/>
                  </a:cubicBezTo>
                  <a:close/>
                </a:path>
              </a:pathLst>
            </a:custGeom>
            <a:solidFill>
              <a:srgbClr val="858C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8" name="Google Shape;2638;p23"/>
            <p:cNvSpPr/>
            <p:nvPr/>
          </p:nvSpPr>
          <p:spPr>
            <a:xfrm>
              <a:off x="3299459" y="4010977"/>
              <a:ext cx="4762" cy="7619"/>
            </a:xfrm>
            <a:custGeom>
              <a:avLst/>
              <a:gdLst/>
              <a:ahLst/>
              <a:cxnLst/>
              <a:rect l="l" t="t" r="r" b="b"/>
              <a:pathLst>
                <a:path w="4762" h="7619" extrusionOk="0">
                  <a:moveTo>
                    <a:pt x="0" y="0"/>
                  </a:moveTo>
                  <a:cubicBezTo>
                    <a:pt x="1905" y="2857"/>
                    <a:pt x="2857" y="4763"/>
                    <a:pt x="4763" y="7620"/>
                  </a:cubicBezTo>
                  <a:cubicBezTo>
                    <a:pt x="2857" y="4763"/>
                    <a:pt x="952" y="1905"/>
                    <a:pt x="0" y="0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9" name="Google Shape;2639;p23"/>
            <p:cNvSpPr/>
            <p:nvPr/>
          </p:nvSpPr>
          <p:spPr>
            <a:xfrm>
              <a:off x="3359466" y="4106227"/>
              <a:ext cx="4762" cy="6667"/>
            </a:xfrm>
            <a:custGeom>
              <a:avLst/>
              <a:gdLst/>
              <a:ahLst/>
              <a:cxnLst/>
              <a:rect l="l" t="t" r="r" b="b"/>
              <a:pathLst>
                <a:path w="4762" h="6667" extrusionOk="0">
                  <a:moveTo>
                    <a:pt x="0" y="0"/>
                  </a:moveTo>
                  <a:cubicBezTo>
                    <a:pt x="1905" y="1905"/>
                    <a:pt x="2858" y="4763"/>
                    <a:pt x="4763" y="6667"/>
                  </a:cubicBezTo>
                  <a:cubicBezTo>
                    <a:pt x="3810" y="3810"/>
                    <a:pt x="1905" y="1905"/>
                    <a:pt x="0" y="0"/>
                  </a:cubicBezTo>
                  <a:close/>
                </a:path>
              </a:pathLst>
            </a:custGeom>
            <a:solidFill>
              <a:srgbClr val="CCA0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0" name="Google Shape;2640;p23"/>
            <p:cNvSpPr/>
            <p:nvPr/>
          </p:nvSpPr>
          <p:spPr>
            <a:xfrm>
              <a:off x="2578417" y="2959417"/>
              <a:ext cx="40005" cy="61912"/>
            </a:xfrm>
            <a:custGeom>
              <a:avLst/>
              <a:gdLst/>
              <a:ahLst/>
              <a:cxnLst/>
              <a:rect l="l" t="t" r="r" b="b"/>
              <a:pathLst>
                <a:path w="40005" h="61912" extrusionOk="0">
                  <a:moveTo>
                    <a:pt x="0" y="8573"/>
                  </a:moveTo>
                  <a:cubicBezTo>
                    <a:pt x="12382" y="5715"/>
                    <a:pt x="24765" y="2858"/>
                    <a:pt x="40005" y="0"/>
                  </a:cubicBezTo>
                  <a:cubicBezTo>
                    <a:pt x="39052" y="20955"/>
                    <a:pt x="37147" y="40958"/>
                    <a:pt x="36195" y="61913"/>
                  </a:cubicBezTo>
                  <a:cubicBezTo>
                    <a:pt x="23813" y="44767"/>
                    <a:pt x="12382" y="26670"/>
                    <a:pt x="0" y="8573"/>
                  </a:cubicBezTo>
                  <a:close/>
                </a:path>
              </a:pathLst>
            </a:custGeom>
            <a:solidFill>
              <a:srgbClr val="1311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1" name="Google Shape;2641;p23"/>
            <p:cNvSpPr/>
            <p:nvPr/>
          </p:nvSpPr>
          <p:spPr>
            <a:xfrm>
              <a:off x="2566034" y="2942272"/>
              <a:ext cx="24764" cy="16192"/>
            </a:xfrm>
            <a:custGeom>
              <a:avLst/>
              <a:gdLst/>
              <a:ahLst/>
              <a:cxnLst/>
              <a:rect l="l" t="t" r="r" b="b"/>
              <a:pathLst>
                <a:path w="24764" h="16192" extrusionOk="0">
                  <a:moveTo>
                    <a:pt x="0" y="6668"/>
                  </a:moveTo>
                  <a:cubicBezTo>
                    <a:pt x="4763" y="4763"/>
                    <a:pt x="9525" y="1905"/>
                    <a:pt x="14288" y="0"/>
                  </a:cubicBezTo>
                  <a:cubicBezTo>
                    <a:pt x="18097" y="3810"/>
                    <a:pt x="20955" y="6668"/>
                    <a:pt x="24765" y="10478"/>
                  </a:cubicBezTo>
                  <a:cubicBezTo>
                    <a:pt x="18097" y="12383"/>
                    <a:pt x="12382" y="14288"/>
                    <a:pt x="5715" y="16193"/>
                  </a:cubicBezTo>
                  <a:cubicBezTo>
                    <a:pt x="3810" y="12383"/>
                    <a:pt x="1905" y="9525"/>
                    <a:pt x="0" y="6668"/>
                  </a:cubicBezTo>
                  <a:close/>
                </a:path>
              </a:pathLst>
            </a:custGeom>
            <a:solidFill>
              <a:srgbClr val="1311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2" name="Google Shape;2642;p23"/>
            <p:cNvSpPr/>
            <p:nvPr/>
          </p:nvSpPr>
          <p:spPr>
            <a:xfrm>
              <a:off x="2620326" y="3031807"/>
              <a:ext cx="13335" cy="17145"/>
            </a:xfrm>
            <a:custGeom>
              <a:avLst/>
              <a:gdLst/>
              <a:ahLst/>
              <a:cxnLst/>
              <a:rect l="l" t="t" r="r" b="b"/>
              <a:pathLst>
                <a:path w="13335" h="17145" extrusionOk="0">
                  <a:moveTo>
                    <a:pt x="0" y="0"/>
                  </a:moveTo>
                  <a:cubicBezTo>
                    <a:pt x="4763" y="5715"/>
                    <a:pt x="8573" y="11430"/>
                    <a:pt x="13335" y="17145"/>
                  </a:cubicBezTo>
                  <a:cubicBezTo>
                    <a:pt x="8573" y="11430"/>
                    <a:pt x="3810" y="5715"/>
                    <a:pt x="0" y="0"/>
                  </a:cubicBezTo>
                  <a:close/>
                </a:path>
              </a:pathLst>
            </a:custGeom>
            <a:solidFill>
              <a:srgbClr val="1311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3" name="Google Shape;2643;p23"/>
            <p:cNvSpPr/>
            <p:nvPr/>
          </p:nvSpPr>
          <p:spPr>
            <a:xfrm>
              <a:off x="2793681" y="3092767"/>
              <a:ext cx="868680" cy="1298257"/>
            </a:xfrm>
            <a:custGeom>
              <a:avLst/>
              <a:gdLst/>
              <a:ahLst/>
              <a:cxnLst/>
              <a:rect l="l" t="t" r="r" b="b"/>
              <a:pathLst>
                <a:path w="868680" h="1298257" extrusionOk="0">
                  <a:moveTo>
                    <a:pt x="116205" y="206692"/>
                  </a:moveTo>
                  <a:cubicBezTo>
                    <a:pt x="112395" y="197167"/>
                    <a:pt x="110490" y="186690"/>
                    <a:pt x="104775" y="178117"/>
                  </a:cubicBezTo>
                  <a:cubicBezTo>
                    <a:pt x="73343" y="128588"/>
                    <a:pt x="40957" y="79058"/>
                    <a:pt x="9525" y="29528"/>
                  </a:cubicBezTo>
                  <a:cubicBezTo>
                    <a:pt x="4763" y="21908"/>
                    <a:pt x="2857" y="12383"/>
                    <a:pt x="0" y="2858"/>
                  </a:cubicBezTo>
                  <a:cubicBezTo>
                    <a:pt x="3810" y="1905"/>
                    <a:pt x="7620" y="953"/>
                    <a:pt x="11430" y="0"/>
                  </a:cubicBezTo>
                  <a:cubicBezTo>
                    <a:pt x="15240" y="0"/>
                    <a:pt x="19050" y="0"/>
                    <a:pt x="22860" y="953"/>
                  </a:cubicBezTo>
                  <a:cubicBezTo>
                    <a:pt x="31432" y="9525"/>
                    <a:pt x="41910" y="17145"/>
                    <a:pt x="47625" y="25717"/>
                  </a:cubicBezTo>
                  <a:cubicBezTo>
                    <a:pt x="212408" y="280035"/>
                    <a:pt x="376238" y="534353"/>
                    <a:pt x="541020" y="788670"/>
                  </a:cubicBezTo>
                  <a:cubicBezTo>
                    <a:pt x="644843" y="949643"/>
                    <a:pt x="749618" y="1111568"/>
                    <a:pt x="853440" y="1272540"/>
                  </a:cubicBezTo>
                  <a:cubicBezTo>
                    <a:pt x="857250" y="1278255"/>
                    <a:pt x="861060" y="1284923"/>
                    <a:pt x="868680" y="1298258"/>
                  </a:cubicBezTo>
                  <a:cubicBezTo>
                    <a:pt x="849630" y="1296352"/>
                    <a:pt x="836295" y="1295400"/>
                    <a:pt x="822960" y="1293495"/>
                  </a:cubicBezTo>
                  <a:cubicBezTo>
                    <a:pt x="787718" y="1238250"/>
                    <a:pt x="753427" y="1183005"/>
                    <a:pt x="718185" y="1128713"/>
                  </a:cubicBezTo>
                  <a:cubicBezTo>
                    <a:pt x="716280" y="1125855"/>
                    <a:pt x="711518" y="1124902"/>
                    <a:pt x="708660" y="1123950"/>
                  </a:cubicBezTo>
                  <a:cubicBezTo>
                    <a:pt x="708660" y="1123950"/>
                    <a:pt x="708660" y="1123950"/>
                    <a:pt x="708660" y="1123950"/>
                  </a:cubicBezTo>
                  <a:cubicBezTo>
                    <a:pt x="703898" y="1116330"/>
                    <a:pt x="700088" y="1108710"/>
                    <a:pt x="695325" y="1101090"/>
                  </a:cubicBezTo>
                  <a:cubicBezTo>
                    <a:pt x="694373" y="1100138"/>
                    <a:pt x="693420" y="1099185"/>
                    <a:pt x="691515" y="1098233"/>
                  </a:cubicBezTo>
                  <a:cubicBezTo>
                    <a:pt x="688658" y="1092518"/>
                    <a:pt x="685800" y="1087755"/>
                    <a:pt x="682943" y="1082040"/>
                  </a:cubicBezTo>
                  <a:cubicBezTo>
                    <a:pt x="682943" y="1082040"/>
                    <a:pt x="682943" y="1082040"/>
                    <a:pt x="682943" y="1082040"/>
                  </a:cubicBezTo>
                  <a:cubicBezTo>
                    <a:pt x="680085" y="1075373"/>
                    <a:pt x="676275" y="1068705"/>
                    <a:pt x="673418" y="1062038"/>
                  </a:cubicBezTo>
                  <a:cubicBezTo>
                    <a:pt x="601028" y="948690"/>
                    <a:pt x="528638" y="836295"/>
                    <a:pt x="456247" y="722948"/>
                  </a:cubicBezTo>
                  <a:cubicBezTo>
                    <a:pt x="350520" y="559118"/>
                    <a:pt x="245745" y="395288"/>
                    <a:pt x="140018" y="231458"/>
                  </a:cubicBezTo>
                  <a:cubicBezTo>
                    <a:pt x="137160" y="227648"/>
                    <a:pt x="134303" y="223838"/>
                    <a:pt x="131445" y="220980"/>
                  </a:cubicBezTo>
                  <a:cubicBezTo>
                    <a:pt x="129540" y="218123"/>
                    <a:pt x="126682" y="216217"/>
                    <a:pt x="124778" y="213360"/>
                  </a:cubicBezTo>
                  <a:cubicBezTo>
                    <a:pt x="124778" y="213360"/>
                    <a:pt x="123825" y="213360"/>
                    <a:pt x="123825" y="213360"/>
                  </a:cubicBezTo>
                  <a:cubicBezTo>
                    <a:pt x="120968" y="210503"/>
                    <a:pt x="118110" y="208598"/>
                    <a:pt x="116205" y="206692"/>
                  </a:cubicBezTo>
                  <a:lnTo>
                    <a:pt x="116205" y="206692"/>
                  </a:lnTo>
                  <a:close/>
                </a:path>
              </a:pathLst>
            </a:custGeom>
            <a:solidFill>
              <a:srgbClr val="1410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4" name="Google Shape;2644;p23"/>
            <p:cNvSpPr/>
            <p:nvPr/>
          </p:nvSpPr>
          <p:spPr>
            <a:xfrm>
              <a:off x="2805112" y="3091815"/>
              <a:ext cx="11429" cy="952"/>
            </a:xfrm>
            <a:custGeom>
              <a:avLst/>
              <a:gdLst/>
              <a:ahLst/>
              <a:cxnLst/>
              <a:rect l="l" t="t" r="r" b="b"/>
              <a:pathLst>
                <a:path w="11429" h="952" extrusionOk="0">
                  <a:moveTo>
                    <a:pt x="11430" y="952"/>
                  </a:moveTo>
                  <a:cubicBezTo>
                    <a:pt x="7620" y="952"/>
                    <a:pt x="3810" y="952"/>
                    <a:pt x="0" y="0"/>
                  </a:cubicBezTo>
                  <a:cubicBezTo>
                    <a:pt x="3810" y="952"/>
                    <a:pt x="7620" y="952"/>
                    <a:pt x="11430" y="952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5" name="Google Shape;2645;p23"/>
            <p:cNvSpPr/>
            <p:nvPr/>
          </p:nvSpPr>
          <p:spPr>
            <a:xfrm>
              <a:off x="3459691" y="4153852"/>
              <a:ext cx="15980" cy="20002"/>
            </a:xfrm>
            <a:custGeom>
              <a:avLst/>
              <a:gdLst/>
              <a:ahLst/>
              <a:cxnLst/>
              <a:rect l="l" t="t" r="r" b="b"/>
              <a:pathLst>
                <a:path w="15980" h="20002" extrusionOk="0">
                  <a:moveTo>
                    <a:pt x="6455" y="0"/>
                  </a:moveTo>
                  <a:cubicBezTo>
                    <a:pt x="9313" y="6667"/>
                    <a:pt x="13123" y="13335"/>
                    <a:pt x="15980" y="20003"/>
                  </a:cubicBezTo>
                  <a:cubicBezTo>
                    <a:pt x="740" y="18097"/>
                    <a:pt x="-5927" y="13335"/>
                    <a:pt x="6455" y="0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6" name="Google Shape;2646;p23"/>
            <p:cNvSpPr/>
            <p:nvPr/>
          </p:nvSpPr>
          <p:spPr>
            <a:xfrm>
              <a:off x="3488054" y="4193857"/>
              <a:ext cx="13335" cy="22860"/>
            </a:xfrm>
            <a:custGeom>
              <a:avLst/>
              <a:gdLst/>
              <a:ahLst/>
              <a:cxnLst/>
              <a:rect l="l" t="t" r="r" b="b"/>
              <a:pathLst>
                <a:path w="13335" h="22860" extrusionOk="0">
                  <a:moveTo>
                    <a:pt x="0" y="0"/>
                  </a:moveTo>
                  <a:cubicBezTo>
                    <a:pt x="4763" y="7620"/>
                    <a:pt x="8573" y="15240"/>
                    <a:pt x="13335" y="22860"/>
                  </a:cubicBezTo>
                  <a:cubicBezTo>
                    <a:pt x="8573" y="15240"/>
                    <a:pt x="4763" y="7620"/>
                    <a:pt x="0" y="0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7" name="Google Shape;2647;p23"/>
            <p:cNvSpPr/>
            <p:nvPr/>
          </p:nvSpPr>
          <p:spPr>
            <a:xfrm>
              <a:off x="2913697" y="3305175"/>
              <a:ext cx="10477" cy="16192"/>
            </a:xfrm>
            <a:custGeom>
              <a:avLst/>
              <a:gdLst/>
              <a:ahLst/>
              <a:cxnLst/>
              <a:rect l="l" t="t" r="r" b="b"/>
              <a:pathLst>
                <a:path w="10477" h="16192" extrusionOk="0">
                  <a:moveTo>
                    <a:pt x="3810" y="0"/>
                  </a:moveTo>
                  <a:cubicBezTo>
                    <a:pt x="5715" y="2858"/>
                    <a:pt x="8573" y="4763"/>
                    <a:pt x="10477" y="7620"/>
                  </a:cubicBezTo>
                  <a:cubicBezTo>
                    <a:pt x="8573" y="10478"/>
                    <a:pt x="7620" y="13335"/>
                    <a:pt x="5715" y="16192"/>
                  </a:cubicBezTo>
                  <a:cubicBezTo>
                    <a:pt x="3810" y="15240"/>
                    <a:pt x="1905" y="14288"/>
                    <a:pt x="0" y="13335"/>
                  </a:cubicBezTo>
                  <a:cubicBezTo>
                    <a:pt x="1905" y="8572"/>
                    <a:pt x="2857" y="3810"/>
                    <a:pt x="3810" y="0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8" name="Google Shape;2648;p23"/>
            <p:cNvSpPr/>
            <p:nvPr/>
          </p:nvSpPr>
          <p:spPr>
            <a:xfrm>
              <a:off x="3475671" y="4173855"/>
              <a:ext cx="8572" cy="16192"/>
            </a:xfrm>
            <a:custGeom>
              <a:avLst/>
              <a:gdLst/>
              <a:ahLst/>
              <a:cxnLst/>
              <a:rect l="l" t="t" r="r" b="b"/>
              <a:pathLst>
                <a:path w="8572" h="16192" extrusionOk="0">
                  <a:moveTo>
                    <a:pt x="0" y="0"/>
                  </a:moveTo>
                  <a:cubicBezTo>
                    <a:pt x="2858" y="5715"/>
                    <a:pt x="5715" y="10477"/>
                    <a:pt x="8573" y="16192"/>
                  </a:cubicBezTo>
                  <a:cubicBezTo>
                    <a:pt x="5715" y="11430"/>
                    <a:pt x="2858" y="5715"/>
                    <a:pt x="0" y="0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9" name="Google Shape;2649;p23"/>
            <p:cNvSpPr/>
            <p:nvPr/>
          </p:nvSpPr>
          <p:spPr>
            <a:xfrm>
              <a:off x="2909887" y="3300412"/>
              <a:ext cx="7620" cy="4762"/>
            </a:xfrm>
            <a:custGeom>
              <a:avLst/>
              <a:gdLst/>
              <a:ahLst/>
              <a:cxnLst/>
              <a:rect l="l" t="t" r="r" b="b"/>
              <a:pathLst>
                <a:path w="7620" h="4762" extrusionOk="0">
                  <a:moveTo>
                    <a:pt x="0" y="0"/>
                  </a:moveTo>
                  <a:cubicBezTo>
                    <a:pt x="2858" y="1905"/>
                    <a:pt x="4763" y="2858"/>
                    <a:pt x="7620" y="4763"/>
                  </a:cubicBezTo>
                  <a:cubicBezTo>
                    <a:pt x="4763" y="2858"/>
                    <a:pt x="1905" y="953"/>
                    <a:pt x="0" y="0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0" name="Google Shape;2650;p23"/>
            <p:cNvSpPr/>
            <p:nvPr/>
          </p:nvSpPr>
          <p:spPr>
            <a:xfrm>
              <a:off x="2684125" y="2867025"/>
              <a:ext cx="130511" cy="143381"/>
            </a:xfrm>
            <a:custGeom>
              <a:avLst/>
              <a:gdLst/>
              <a:ahLst/>
              <a:cxnLst/>
              <a:rect l="l" t="t" r="r" b="b"/>
              <a:pathLst>
                <a:path w="130511" h="143381" extrusionOk="0">
                  <a:moveTo>
                    <a:pt x="130512" y="142875"/>
                  </a:moveTo>
                  <a:cubicBezTo>
                    <a:pt x="108604" y="145733"/>
                    <a:pt x="95269" y="136208"/>
                    <a:pt x="82887" y="121920"/>
                  </a:cubicBezTo>
                  <a:cubicBezTo>
                    <a:pt x="56217" y="91440"/>
                    <a:pt x="27642" y="61913"/>
                    <a:pt x="19" y="32385"/>
                  </a:cubicBezTo>
                  <a:cubicBezTo>
                    <a:pt x="-933" y="10478"/>
                    <a:pt x="33357" y="18097"/>
                    <a:pt x="37167" y="0"/>
                  </a:cubicBezTo>
                  <a:cubicBezTo>
                    <a:pt x="46692" y="1905"/>
                    <a:pt x="59074" y="953"/>
                    <a:pt x="64789" y="6667"/>
                  </a:cubicBezTo>
                  <a:cubicBezTo>
                    <a:pt x="80982" y="20955"/>
                    <a:pt x="93364" y="37147"/>
                    <a:pt x="110509" y="56197"/>
                  </a:cubicBezTo>
                  <a:cubicBezTo>
                    <a:pt x="95269" y="59055"/>
                    <a:pt x="85744" y="60960"/>
                    <a:pt x="73362" y="62865"/>
                  </a:cubicBezTo>
                  <a:cubicBezTo>
                    <a:pt x="90507" y="81915"/>
                    <a:pt x="106699" y="99060"/>
                    <a:pt x="120987" y="118110"/>
                  </a:cubicBezTo>
                  <a:cubicBezTo>
                    <a:pt x="127654" y="124778"/>
                    <a:pt x="127654" y="134303"/>
                    <a:pt x="130512" y="142875"/>
                  </a:cubicBezTo>
                  <a:close/>
                </a:path>
              </a:pathLst>
            </a:custGeom>
            <a:solidFill>
              <a:srgbClr val="1112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1" name="Google Shape;2651;p23"/>
            <p:cNvSpPr/>
            <p:nvPr/>
          </p:nvSpPr>
          <p:spPr>
            <a:xfrm>
              <a:off x="2631756" y="2897490"/>
              <a:ext cx="148590" cy="135269"/>
            </a:xfrm>
            <a:custGeom>
              <a:avLst/>
              <a:gdLst/>
              <a:ahLst/>
              <a:cxnLst/>
              <a:rect l="l" t="t" r="r" b="b"/>
              <a:pathLst>
                <a:path w="148590" h="135269" extrusionOk="0">
                  <a:moveTo>
                    <a:pt x="9525" y="21922"/>
                  </a:moveTo>
                  <a:cubicBezTo>
                    <a:pt x="6668" y="19064"/>
                    <a:pt x="2857" y="16207"/>
                    <a:pt x="0" y="13350"/>
                  </a:cubicBezTo>
                  <a:cubicBezTo>
                    <a:pt x="5715" y="-8558"/>
                    <a:pt x="23813" y="2872"/>
                    <a:pt x="37148" y="3825"/>
                  </a:cubicBezTo>
                  <a:cubicBezTo>
                    <a:pt x="74295" y="44782"/>
                    <a:pt x="111443" y="85739"/>
                    <a:pt x="148590" y="127650"/>
                  </a:cubicBezTo>
                  <a:cubicBezTo>
                    <a:pt x="147638" y="130507"/>
                    <a:pt x="146685" y="132412"/>
                    <a:pt x="145733" y="135269"/>
                  </a:cubicBezTo>
                  <a:cubicBezTo>
                    <a:pt x="133350" y="132412"/>
                    <a:pt x="118110" y="133364"/>
                    <a:pt x="108585" y="126697"/>
                  </a:cubicBezTo>
                  <a:cubicBezTo>
                    <a:pt x="91440" y="114314"/>
                    <a:pt x="77153" y="97169"/>
                    <a:pt x="61913" y="81930"/>
                  </a:cubicBezTo>
                  <a:cubicBezTo>
                    <a:pt x="45720" y="61927"/>
                    <a:pt x="27623" y="41925"/>
                    <a:pt x="9525" y="21922"/>
                  </a:cubicBezTo>
                  <a:close/>
                </a:path>
              </a:pathLst>
            </a:custGeom>
            <a:solidFill>
              <a:srgbClr val="1410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2" name="Google Shape;2652;p23"/>
            <p:cNvSpPr/>
            <p:nvPr/>
          </p:nvSpPr>
          <p:spPr>
            <a:xfrm>
              <a:off x="2639376" y="2919412"/>
              <a:ext cx="55245" cy="60007"/>
            </a:xfrm>
            <a:custGeom>
              <a:avLst/>
              <a:gdLst/>
              <a:ahLst/>
              <a:cxnLst/>
              <a:rect l="l" t="t" r="r" b="b"/>
              <a:pathLst>
                <a:path w="55245" h="60007" extrusionOk="0">
                  <a:moveTo>
                    <a:pt x="1905" y="0"/>
                  </a:moveTo>
                  <a:cubicBezTo>
                    <a:pt x="20003" y="20003"/>
                    <a:pt x="37148" y="40005"/>
                    <a:pt x="55245" y="60008"/>
                  </a:cubicBezTo>
                  <a:cubicBezTo>
                    <a:pt x="50483" y="60008"/>
                    <a:pt x="45720" y="60008"/>
                    <a:pt x="40958" y="60008"/>
                  </a:cubicBezTo>
                  <a:cubicBezTo>
                    <a:pt x="27623" y="43815"/>
                    <a:pt x="13335" y="27622"/>
                    <a:pt x="0" y="11430"/>
                  </a:cubicBezTo>
                  <a:cubicBezTo>
                    <a:pt x="953" y="7620"/>
                    <a:pt x="1905" y="3810"/>
                    <a:pt x="1905" y="0"/>
                  </a:cubicBezTo>
                  <a:close/>
                </a:path>
              </a:pathLst>
            </a:custGeom>
            <a:solidFill>
              <a:srgbClr val="5C60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3" name="Google Shape;2653;p23"/>
            <p:cNvSpPr/>
            <p:nvPr/>
          </p:nvSpPr>
          <p:spPr>
            <a:xfrm>
              <a:off x="2628899" y="2980372"/>
              <a:ext cx="40005" cy="41910"/>
            </a:xfrm>
            <a:custGeom>
              <a:avLst/>
              <a:gdLst/>
              <a:ahLst/>
              <a:cxnLst/>
              <a:rect l="l" t="t" r="r" b="b"/>
              <a:pathLst>
                <a:path w="40005" h="41910" extrusionOk="0">
                  <a:moveTo>
                    <a:pt x="31432" y="41910"/>
                  </a:moveTo>
                  <a:cubicBezTo>
                    <a:pt x="20955" y="30480"/>
                    <a:pt x="10477" y="18098"/>
                    <a:pt x="0" y="6668"/>
                  </a:cubicBezTo>
                  <a:cubicBezTo>
                    <a:pt x="2857" y="4763"/>
                    <a:pt x="6668" y="1905"/>
                    <a:pt x="9525" y="0"/>
                  </a:cubicBezTo>
                  <a:cubicBezTo>
                    <a:pt x="20002" y="12383"/>
                    <a:pt x="29527" y="23813"/>
                    <a:pt x="40005" y="36195"/>
                  </a:cubicBezTo>
                  <a:cubicBezTo>
                    <a:pt x="37148" y="37148"/>
                    <a:pt x="34290" y="39053"/>
                    <a:pt x="31432" y="41910"/>
                  </a:cubicBezTo>
                  <a:close/>
                </a:path>
              </a:pathLst>
            </a:custGeom>
            <a:solidFill>
              <a:srgbClr val="1311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4" name="Google Shape;2654;p23"/>
            <p:cNvSpPr/>
            <p:nvPr/>
          </p:nvSpPr>
          <p:spPr>
            <a:xfrm>
              <a:off x="2602229" y="2942272"/>
              <a:ext cx="12382" cy="7620"/>
            </a:xfrm>
            <a:custGeom>
              <a:avLst/>
              <a:gdLst/>
              <a:ahLst/>
              <a:cxnLst/>
              <a:rect l="l" t="t" r="r" b="b"/>
              <a:pathLst>
                <a:path w="12382" h="7620" extrusionOk="0">
                  <a:moveTo>
                    <a:pt x="9525" y="7620"/>
                  </a:moveTo>
                  <a:cubicBezTo>
                    <a:pt x="6668" y="5715"/>
                    <a:pt x="2857" y="4763"/>
                    <a:pt x="0" y="2858"/>
                  </a:cubicBezTo>
                  <a:cubicBezTo>
                    <a:pt x="0" y="1905"/>
                    <a:pt x="952" y="953"/>
                    <a:pt x="952" y="0"/>
                  </a:cubicBezTo>
                  <a:cubicBezTo>
                    <a:pt x="4763" y="953"/>
                    <a:pt x="8572" y="1905"/>
                    <a:pt x="12382" y="2858"/>
                  </a:cubicBezTo>
                  <a:cubicBezTo>
                    <a:pt x="11430" y="4763"/>
                    <a:pt x="10477" y="5715"/>
                    <a:pt x="9525" y="7620"/>
                  </a:cubicBezTo>
                  <a:close/>
                </a:path>
              </a:pathLst>
            </a:custGeom>
            <a:solidFill>
              <a:srgbClr val="1311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5" name="Google Shape;2655;p23"/>
          <p:cNvGrpSpPr/>
          <p:nvPr/>
        </p:nvGrpSpPr>
        <p:grpSpPr>
          <a:xfrm>
            <a:off x="8043746" y="539208"/>
            <a:ext cx="801479" cy="646331"/>
            <a:chOff x="6080789" y="2792437"/>
            <a:chExt cx="3467253" cy="2059825"/>
          </a:xfrm>
        </p:grpSpPr>
        <p:sp>
          <p:nvSpPr>
            <p:cNvPr id="2656" name="Google Shape;2656;p23"/>
            <p:cNvSpPr/>
            <p:nvPr/>
          </p:nvSpPr>
          <p:spPr>
            <a:xfrm>
              <a:off x="6080789" y="2792437"/>
              <a:ext cx="1939566" cy="2024355"/>
            </a:xfrm>
            <a:custGeom>
              <a:avLst/>
              <a:gdLst/>
              <a:ahLst/>
              <a:cxnLst/>
              <a:rect l="l" t="t" r="r" b="b"/>
              <a:pathLst>
                <a:path w="1939566" h="2024355" extrusionOk="0">
                  <a:moveTo>
                    <a:pt x="1034385" y="847065"/>
                  </a:moveTo>
                  <a:cubicBezTo>
                    <a:pt x="913417" y="784200"/>
                    <a:pt x="826740" y="695618"/>
                    <a:pt x="794355" y="576555"/>
                  </a:cubicBezTo>
                  <a:cubicBezTo>
                    <a:pt x="757207" y="441300"/>
                    <a:pt x="785782" y="310808"/>
                    <a:pt x="862935" y="188888"/>
                  </a:cubicBezTo>
                  <a:cubicBezTo>
                    <a:pt x="888652" y="148883"/>
                    <a:pt x="927705" y="118403"/>
                    <a:pt x="973425" y="96495"/>
                  </a:cubicBezTo>
                  <a:cubicBezTo>
                    <a:pt x="1132492" y="19343"/>
                    <a:pt x="1303942" y="-20662"/>
                    <a:pt x="1483012" y="10770"/>
                  </a:cubicBezTo>
                  <a:cubicBezTo>
                    <a:pt x="1656367" y="40298"/>
                    <a:pt x="1805910" y="112688"/>
                    <a:pt x="1889730" y="258420"/>
                  </a:cubicBezTo>
                  <a:cubicBezTo>
                    <a:pt x="1924972" y="323190"/>
                    <a:pt x="1942117" y="390818"/>
                    <a:pt x="1939260" y="461303"/>
                  </a:cubicBezTo>
                  <a:cubicBezTo>
                    <a:pt x="1938307" y="471780"/>
                    <a:pt x="1938307" y="482258"/>
                    <a:pt x="1937355" y="492735"/>
                  </a:cubicBezTo>
                  <a:cubicBezTo>
                    <a:pt x="1937355" y="496545"/>
                    <a:pt x="1936402" y="499403"/>
                    <a:pt x="1936402" y="503213"/>
                  </a:cubicBezTo>
                  <a:cubicBezTo>
                    <a:pt x="1931640" y="524168"/>
                    <a:pt x="1925924" y="545123"/>
                    <a:pt x="1921162" y="566078"/>
                  </a:cubicBezTo>
                  <a:cubicBezTo>
                    <a:pt x="1894492" y="633705"/>
                    <a:pt x="1843057" y="687998"/>
                    <a:pt x="1789717" y="740385"/>
                  </a:cubicBezTo>
                  <a:cubicBezTo>
                    <a:pt x="1785907" y="744195"/>
                    <a:pt x="1782097" y="747053"/>
                    <a:pt x="1778287" y="750863"/>
                  </a:cubicBezTo>
                  <a:cubicBezTo>
                    <a:pt x="1773524" y="754673"/>
                    <a:pt x="1768762" y="758483"/>
                    <a:pt x="1764952" y="762293"/>
                  </a:cubicBezTo>
                  <a:cubicBezTo>
                    <a:pt x="1763047" y="764198"/>
                    <a:pt x="1761142" y="765150"/>
                    <a:pt x="1758285" y="767055"/>
                  </a:cubicBezTo>
                  <a:cubicBezTo>
                    <a:pt x="1748760" y="773723"/>
                    <a:pt x="1740187" y="779438"/>
                    <a:pt x="1730662" y="786105"/>
                  </a:cubicBezTo>
                  <a:cubicBezTo>
                    <a:pt x="1684942" y="809918"/>
                    <a:pt x="1634460" y="829920"/>
                    <a:pt x="1593502" y="858495"/>
                  </a:cubicBezTo>
                  <a:cubicBezTo>
                    <a:pt x="1542067" y="894690"/>
                    <a:pt x="1485870" y="921360"/>
                    <a:pt x="1423957" y="937553"/>
                  </a:cubicBezTo>
                  <a:cubicBezTo>
                    <a:pt x="1386810" y="947078"/>
                    <a:pt x="1347757" y="954698"/>
                    <a:pt x="1309657" y="963270"/>
                  </a:cubicBezTo>
                  <a:cubicBezTo>
                    <a:pt x="1293465" y="966128"/>
                    <a:pt x="1277272" y="968985"/>
                    <a:pt x="1262032" y="970890"/>
                  </a:cubicBezTo>
                  <a:cubicBezTo>
                    <a:pt x="1258222" y="971843"/>
                    <a:pt x="1253460" y="972795"/>
                    <a:pt x="1249649" y="973748"/>
                  </a:cubicBezTo>
                  <a:cubicBezTo>
                    <a:pt x="1243935" y="974700"/>
                    <a:pt x="1238220" y="974700"/>
                    <a:pt x="1231552" y="975653"/>
                  </a:cubicBezTo>
                  <a:cubicBezTo>
                    <a:pt x="1224885" y="976605"/>
                    <a:pt x="1219170" y="978510"/>
                    <a:pt x="1212502" y="979463"/>
                  </a:cubicBezTo>
                  <a:cubicBezTo>
                    <a:pt x="1173449" y="984225"/>
                    <a:pt x="1134397" y="989940"/>
                    <a:pt x="1094392" y="994703"/>
                  </a:cubicBezTo>
                  <a:cubicBezTo>
                    <a:pt x="1043910" y="1001370"/>
                    <a:pt x="991522" y="1003275"/>
                    <a:pt x="941992" y="1013753"/>
                  </a:cubicBezTo>
                  <a:cubicBezTo>
                    <a:pt x="883890" y="1026135"/>
                    <a:pt x="834360" y="1053758"/>
                    <a:pt x="802927" y="1100430"/>
                  </a:cubicBezTo>
                  <a:cubicBezTo>
                    <a:pt x="795307" y="1112813"/>
                    <a:pt x="787687" y="1125195"/>
                    <a:pt x="781020" y="1137578"/>
                  </a:cubicBezTo>
                  <a:cubicBezTo>
                    <a:pt x="779115" y="1142340"/>
                    <a:pt x="777210" y="1147103"/>
                    <a:pt x="775305" y="1152818"/>
                  </a:cubicBezTo>
                  <a:cubicBezTo>
                    <a:pt x="773400" y="1156628"/>
                    <a:pt x="771495" y="1160438"/>
                    <a:pt x="769590" y="1163295"/>
                  </a:cubicBezTo>
                  <a:cubicBezTo>
                    <a:pt x="767685" y="1171868"/>
                    <a:pt x="764827" y="1180440"/>
                    <a:pt x="762922" y="1189965"/>
                  </a:cubicBezTo>
                  <a:cubicBezTo>
                    <a:pt x="756255" y="1226160"/>
                    <a:pt x="747682" y="1262355"/>
                    <a:pt x="742920" y="1298550"/>
                  </a:cubicBezTo>
                  <a:cubicBezTo>
                    <a:pt x="733395" y="1369035"/>
                    <a:pt x="738157" y="1441425"/>
                    <a:pt x="701962" y="1507148"/>
                  </a:cubicBezTo>
                  <a:cubicBezTo>
                    <a:pt x="701010" y="1509053"/>
                    <a:pt x="700057" y="1510005"/>
                    <a:pt x="700057" y="1511910"/>
                  </a:cubicBezTo>
                  <a:cubicBezTo>
                    <a:pt x="656242" y="1570965"/>
                    <a:pt x="591472" y="1590015"/>
                    <a:pt x="514320" y="1584300"/>
                  </a:cubicBezTo>
                  <a:cubicBezTo>
                    <a:pt x="502890" y="1583348"/>
                    <a:pt x="491460" y="1584300"/>
                    <a:pt x="480982" y="1586205"/>
                  </a:cubicBezTo>
                  <a:cubicBezTo>
                    <a:pt x="377160" y="1605255"/>
                    <a:pt x="318105" y="1665263"/>
                    <a:pt x="280005" y="1746225"/>
                  </a:cubicBezTo>
                  <a:cubicBezTo>
                    <a:pt x="250477" y="1810043"/>
                    <a:pt x="262860" y="1873860"/>
                    <a:pt x="276195" y="1938630"/>
                  </a:cubicBezTo>
                  <a:cubicBezTo>
                    <a:pt x="278100" y="1947203"/>
                    <a:pt x="272385" y="1956728"/>
                    <a:pt x="269527" y="1966253"/>
                  </a:cubicBezTo>
                  <a:cubicBezTo>
                    <a:pt x="255240" y="1963395"/>
                    <a:pt x="239047" y="1961490"/>
                    <a:pt x="225712" y="1955775"/>
                  </a:cubicBezTo>
                  <a:cubicBezTo>
                    <a:pt x="217140" y="1951965"/>
                    <a:pt x="211425" y="1940535"/>
                    <a:pt x="201900" y="1930058"/>
                  </a:cubicBezTo>
                  <a:cubicBezTo>
                    <a:pt x="199995" y="1939583"/>
                    <a:pt x="199995" y="1944345"/>
                    <a:pt x="197137" y="1948155"/>
                  </a:cubicBezTo>
                  <a:cubicBezTo>
                    <a:pt x="189517" y="1960538"/>
                    <a:pt x="183802" y="1977683"/>
                    <a:pt x="172372" y="1983398"/>
                  </a:cubicBezTo>
                  <a:cubicBezTo>
                    <a:pt x="152370" y="1992923"/>
                    <a:pt x="137130" y="1979588"/>
                    <a:pt x="123795" y="1965300"/>
                  </a:cubicBezTo>
                  <a:cubicBezTo>
                    <a:pt x="114270" y="1954823"/>
                    <a:pt x="102840" y="1944345"/>
                    <a:pt x="90457" y="1931963"/>
                  </a:cubicBezTo>
                  <a:cubicBezTo>
                    <a:pt x="81885" y="1955775"/>
                    <a:pt x="74265" y="1976730"/>
                    <a:pt x="68550" y="1997685"/>
                  </a:cubicBezTo>
                  <a:cubicBezTo>
                    <a:pt x="63787" y="2014830"/>
                    <a:pt x="53310" y="2023403"/>
                    <a:pt x="33307" y="2024355"/>
                  </a:cubicBezTo>
                  <a:cubicBezTo>
                    <a:pt x="24735" y="2015783"/>
                    <a:pt x="10447" y="2009115"/>
                    <a:pt x="8542" y="1999590"/>
                  </a:cubicBezTo>
                  <a:cubicBezTo>
                    <a:pt x="-20033" y="1852905"/>
                    <a:pt x="23782" y="1722413"/>
                    <a:pt x="129510" y="1608113"/>
                  </a:cubicBezTo>
                  <a:cubicBezTo>
                    <a:pt x="207615" y="1523340"/>
                    <a:pt x="310485" y="1462380"/>
                    <a:pt x="409545" y="1397610"/>
                  </a:cubicBezTo>
                  <a:cubicBezTo>
                    <a:pt x="417165" y="1392848"/>
                    <a:pt x="423832" y="1388085"/>
                    <a:pt x="431452" y="1383323"/>
                  </a:cubicBezTo>
                  <a:cubicBezTo>
                    <a:pt x="515272" y="1333793"/>
                    <a:pt x="554325" y="1265213"/>
                    <a:pt x="558135" y="1177583"/>
                  </a:cubicBezTo>
                  <a:cubicBezTo>
                    <a:pt x="559087" y="1147103"/>
                    <a:pt x="564802" y="1116623"/>
                    <a:pt x="571470" y="1086143"/>
                  </a:cubicBezTo>
                  <a:cubicBezTo>
                    <a:pt x="593377" y="990893"/>
                    <a:pt x="664815" y="929933"/>
                    <a:pt x="763875" y="892785"/>
                  </a:cubicBezTo>
                  <a:cubicBezTo>
                    <a:pt x="846742" y="861353"/>
                    <a:pt x="933420" y="844208"/>
                    <a:pt x="1023907" y="851828"/>
                  </a:cubicBezTo>
                  <a:cubicBezTo>
                    <a:pt x="1031527" y="854685"/>
                    <a:pt x="1039147" y="857543"/>
                    <a:pt x="1051530" y="862305"/>
                  </a:cubicBezTo>
                  <a:cubicBezTo>
                    <a:pt x="1039147" y="867068"/>
                    <a:pt x="1032480" y="868973"/>
                    <a:pt x="1025812" y="871830"/>
                  </a:cubicBezTo>
                  <a:cubicBezTo>
                    <a:pt x="1025812" y="871830"/>
                    <a:pt x="1023907" y="871830"/>
                    <a:pt x="1023907" y="871830"/>
                  </a:cubicBezTo>
                  <a:cubicBezTo>
                    <a:pt x="1021049" y="870878"/>
                    <a:pt x="1018192" y="870878"/>
                    <a:pt x="1016287" y="869925"/>
                  </a:cubicBezTo>
                  <a:cubicBezTo>
                    <a:pt x="1009620" y="869925"/>
                    <a:pt x="1003905" y="868973"/>
                    <a:pt x="997237" y="868973"/>
                  </a:cubicBezTo>
                  <a:cubicBezTo>
                    <a:pt x="995332" y="868973"/>
                    <a:pt x="992474" y="868973"/>
                    <a:pt x="990570" y="868973"/>
                  </a:cubicBezTo>
                  <a:cubicBezTo>
                    <a:pt x="981045" y="868973"/>
                    <a:pt x="970567" y="868973"/>
                    <a:pt x="961042" y="868020"/>
                  </a:cubicBezTo>
                  <a:cubicBezTo>
                    <a:pt x="959137" y="868020"/>
                    <a:pt x="956280" y="868020"/>
                    <a:pt x="954375" y="868020"/>
                  </a:cubicBezTo>
                  <a:cubicBezTo>
                    <a:pt x="901035" y="880403"/>
                    <a:pt x="843885" y="886118"/>
                    <a:pt x="794355" y="905168"/>
                  </a:cubicBezTo>
                  <a:cubicBezTo>
                    <a:pt x="695295" y="942315"/>
                    <a:pt x="627667" y="1007085"/>
                    <a:pt x="612427" y="1104240"/>
                  </a:cubicBezTo>
                  <a:cubicBezTo>
                    <a:pt x="606712" y="1139483"/>
                    <a:pt x="600997" y="1174725"/>
                    <a:pt x="596235" y="1209968"/>
                  </a:cubicBezTo>
                  <a:cubicBezTo>
                    <a:pt x="592425" y="1228065"/>
                    <a:pt x="591472" y="1247115"/>
                    <a:pt x="585757" y="1264260"/>
                  </a:cubicBezTo>
                  <a:cubicBezTo>
                    <a:pt x="566707" y="1323315"/>
                    <a:pt x="518130" y="1360463"/>
                    <a:pt x="464790" y="1395705"/>
                  </a:cubicBezTo>
                  <a:cubicBezTo>
                    <a:pt x="415260" y="1428090"/>
                    <a:pt x="366682" y="1460475"/>
                    <a:pt x="317152" y="1492860"/>
                  </a:cubicBezTo>
                  <a:cubicBezTo>
                    <a:pt x="296197" y="1508100"/>
                    <a:pt x="274290" y="1522388"/>
                    <a:pt x="254287" y="1537628"/>
                  </a:cubicBezTo>
                  <a:cubicBezTo>
                    <a:pt x="175230" y="1601445"/>
                    <a:pt x="105697" y="1670978"/>
                    <a:pt x="76170" y="1764323"/>
                  </a:cubicBezTo>
                  <a:cubicBezTo>
                    <a:pt x="75217" y="1768133"/>
                    <a:pt x="74265" y="1771943"/>
                    <a:pt x="72360" y="1775753"/>
                  </a:cubicBezTo>
                  <a:cubicBezTo>
                    <a:pt x="71407" y="1777658"/>
                    <a:pt x="71407" y="1779563"/>
                    <a:pt x="70455" y="1781468"/>
                  </a:cubicBezTo>
                  <a:cubicBezTo>
                    <a:pt x="69502" y="1783373"/>
                    <a:pt x="68550" y="1785278"/>
                    <a:pt x="67597" y="1787183"/>
                  </a:cubicBezTo>
                  <a:cubicBezTo>
                    <a:pt x="65692" y="1791945"/>
                    <a:pt x="64740" y="1797660"/>
                    <a:pt x="62835" y="1802423"/>
                  </a:cubicBezTo>
                  <a:cubicBezTo>
                    <a:pt x="54262" y="1846238"/>
                    <a:pt x="44737" y="1889100"/>
                    <a:pt x="36165" y="1932915"/>
                  </a:cubicBezTo>
                  <a:cubicBezTo>
                    <a:pt x="39975" y="1933868"/>
                    <a:pt x="42832" y="1934820"/>
                    <a:pt x="46642" y="1936725"/>
                  </a:cubicBezTo>
                  <a:cubicBezTo>
                    <a:pt x="47595" y="1903388"/>
                    <a:pt x="67597" y="1891958"/>
                    <a:pt x="100935" y="1895768"/>
                  </a:cubicBezTo>
                  <a:cubicBezTo>
                    <a:pt x="102840" y="1896720"/>
                    <a:pt x="104745" y="1897673"/>
                    <a:pt x="106650" y="1898625"/>
                  </a:cubicBezTo>
                  <a:cubicBezTo>
                    <a:pt x="108555" y="1900530"/>
                    <a:pt x="110460" y="1901483"/>
                    <a:pt x="113317" y="1903388"/>
                  </a:cubicBezTo>
                  <a:cubicBezTo>
                    <a:pt x="126652" y="1916723"/>
                    <a:pt x="139987" y="1930058"/>
                    <a:pt x="154275" y="1945298"/>
                  </a:cubicBezTo>
                  <a:cubicBezTo>
                    <a:pt x="159990" y="1925295"/>
                    <a:pt x="159037" y="1904340"/>
                    <a:pt x="170467" y="1891958"/>
                  </a:cubicBezTo>
                  <a:cubicBezTo>
                    <a:pt x="179040" y="1882433"/>
                    <a:pt x="201900" y="1881480"/>
                    <a:pt x="216187" y="1877670"/>
                  </a:cubicBezTo>
                  <a:cubicBezTo>
                    <a:pt x="216187" y="1853858"/>
                    <a:pt x="216187" y="1826235"/>
                    <a:pt x="216187" y="1797660"/>
                  </a:cubicBezTo>
                  <a:cubicBezTo>
                    <a:pt x="219045" y="1787183"/>
                    <a:pt x="220950" y="1776705"/>
                    <a:pt x="223807" y="1767180"/>
                  </a:cubicBezTo>
                  <a:lnTo>
                    <a:pt x="223807" y="1767180"/>
                  </a:lnTo>
                  <a:cubicBezTo>
                    <a:pt x="224760" y="1763370"/>
                    <a:pt x="226665" y="1759560"/>
                    <a:pt x="227617" y="1755750"/>
                  </a:cubicBezTo>
                  <a:cubicBezTo>
                    <a:pt x="255240" y="1677645"/>
                    <a:pt x="315247" y="1622400"/>
                    <a:pt x="394305" y="1581443"/>
                  </a:cubicBezTo>
                  <a:cubicBezTo>
                    <a:pt x="406687" y="1578585"/>
                    <a:pt x="419070" y="1574775"/>
                    <a:pt x="430500" y="1571918"/>
                  </a:cubicBezTo>
                  <a:cubicBezTo>
                    <a:pt x="437167" y="1570013"/>
                    <a:pt x="444787" y="1568108"/>
                    <a:pt x="451455" y="1566203"/>
                  </a:cubicBezTo>
                  <a:lnTo>
                    <a:pt x="452407" y="1567155"/>
                  </a:lnTo>
                  <a:cubicBezTo>
                    <a:pt x="452407" y="1567155"/>
                    <a:pt x="454312" y="1566203"/>
                    <a:pt x="454312" y="1566203"/>
                  </a:cubicBezTo>
                  <a:cubicBezTo>
                    <a:pt x="480030" y="1565250"/>
                    <a:pt x="506700" y="1563345"/>
                    <a:pt x="532417" y="1562393"/>
                  </a:cubicBezTo>
                  <a:cubicBezTo>
                    <a:pt x="543847" y="1562393"/>
                    <a:pt x="557182" y="1565250"/>
                    <a:pt x="567660" y="1562393"/>
                  </a:cubicBezTo>
                  <a:cubicBezTo>
                    <a:pt x="635287" y="1545248"/>
                    <a:pt x="666720" y="1498575"/>
                    <a:pt x="677197" y="1443330"/>
                  </a:cubicBezTo>
                  <a:cubicBezTo>
                    <a:pt x="689580" y="1382370"/>
                    <a:pt x="691485" y="1320458"/>
                    <a:pt x="698152" y="1259498"/>
                  </a:cubicBezTo>
                  <a:lnTo>
                    <a:pt x="698152" y="1259498"/>
                  </a:lnTo>
                  <a:cubicBezTo>
                    <a:pt x="700057" y="1249020"/>
                    <a:pt x="701010" y="1238543"/>
                    <a:pt x="702915" y="1227113"/>
                  </a:cubicBezTo>
                  <a:cubicBezTo>
                    <a:pt x="703867" y="1222350"/>
                    <a:pt x="704820" y="1216635"/>
                    <a:pt x="704820" y="1211873"/>
                  </a:cubicBezTo>
                  <a:cubicBezTo>
                    <a:pt x="707677" y="1199490"/>
                    <a:pt x="711487" y="1188060"/>
                    <a:pt x="714345" y="1176630"/>
                  </a:cubicBezTo>
                  <a:cubicBezTo>
                    <a:pt x="731490" y="1116623"/>
                    <a:pt x="761017" y="1062330"/>
                    <a:pt x="825787" y="1031850"/>
                  </a:cubicBezTo>
                  <a:cubicBezTo>
                    <a:pt x="875317" y="1008990"/>
                    <a:pt x="930562" y="995655"/>
                    <a:pt x="982950" y="977558"/>
                  </a:cubicBezTo>
                  <a:cubicBezTo>
                    <a:pt x="984855" y="977558"/>
                    <a:pt x="987712" y="976605"/>
                    <a:pt x="989617" y="976605"/>
                  </a:cubicBezTo>
                  <a:cubicBezTo>
                    <a:pt x="993427" y="976605"/>
                    <a:pt x="997237" y="976605"/>
                    <a:pt x="1001047" y="976605"/>
                  </a:cubicBezTo>
                  <a:cubicBezTo>
                    <a:pt x="1011524" y="975653"/>
                    <a:pt x="1022002" y="974700"/>
                    <a:pt x="1032480" y="973748"/>
                  </a:cubicBezTo>
                  <a:cubicBezTo>
                    <a:pt x="1038195" y="972795"/>
                    <a:pt x="1044862" y="971843"/>
                    <a:pt x="1050577" y="970890"/>
                  </a:cubicBezTo>
                  <a:cubicBezTo>
                    <a:pt x="1054387" y="970890"/>
                    <a:pt x="1058197" y="970890"/>
                    <a:pt x="1061055" y="970890"/>
                  </a:cubicBezTo>
                  <a:cubicBezTo>
                    <a:pt x="1067722" y="970890"/>
                    <a:pt x="1073437" y="970890"/>
                    <a:pt x="1080105" y="971843"/>
                  </a:cubicBezTo>
                  <a:cubicBezTo>
                    <a:pt x="1082010" y="971843"/>
                    <a:pt x="1083915" y="971843"/>
                    <a:pt x="1086772" y="971843"/>
                  </a:cubicBezTo>
                  <a:cubicBezTo>
                    <a:pt x="1099155" y="970890"/>
                    <a:pt x="1111537" y="969938"/>
                    <a:pt x="1122967" y="968033"/>
                  </a:cubicBezTo>
                  <a:cubicBezTo>
                    <a:pt x="1133445" y="966128"/>
                    <a:pt x="1142970" y="965175"/>
                    <a:pt x="1153447" y="963270"/>
                  </a:cubicBezTo>
                  <a:cubicBezTo>
                    <a:pt x="1153447" y="963270"/>
                    <a:pt x="1153447" y="963270"/>
                    <a:pt x="1153447" y="963270"/>
                  </a:cubicBezTo>
                  <a:cubicBezTo>
                    <a:pt x="1155352" y="963270"/>
                    <a:pt x="1157257" y="962318"/>
                    <a:pt x="1159162" y="962318"/>
                  </a:cubicBezTo>
                  <a:cubicBezTo>
                    <a:pt x="1164877" y="961365"/>
                    <a:pt x="1171545" y="961365"/>
                    <a:pt x="1177260" y="960413"/>
                  </a:cubicBezTo>
                  <a:cubicBezTo>
                    <a:pt x="1179165" y="959460"/>
                    <a:pt x="1181070" y="959460"/>
                    <a:pt x="1182974" y="958508"/>
                  </a:cubicBezTo>
                  <a:lnTo>
                    <a:pt x="1182974" y="958508"/>
                  </a:lnTo>
                  <a:cubicBezTo>
                    <a:pt x="1264890" y="949935"/>
                    <a:pt x="1344899" y="934695"/>
                    <a:pt x="1422052" y="908978"/>
                  </a:cubicBezTo>
                  <a:cubicBezTo>
                    <a:pt x="1389667" y="907073"/>
                    <a:pt x="1357282" y="908025"/>
                    <a:pt x="1325849" y="909930"/>
                  </a:cubicBezTo>
                  <a:cubicBezTo>
                    <a:pt x="1243935" y="914693"/>
                    <a:pt x="1166782" y="899453"/>
                    <a:pt x="1091535" y="874688"/>
                  </a:cubicBezTo>
                  <a:cubicBezTo>
                    <a:pt x="1074390" y="866115"/>
                    <a:pt x="1054387" y="856590"/>
                    <a:pt x="1034385" y="847065"/>
                  </a:cubicBezTo>
                  <a:close/>
                  <a:moveTo>
                    <a:pt x="1693515" y="116498"/>
                  </a:moveTo>
                  <a:cubicBezTo>
                    <a:pt x="1690657" y="114593"/>
                    <a:pt x="1688752" y="113640"/>
                    <a:pt x="1685895" y="111735"/>
                  </a:cubicBezTo>
                  <a:lnTo>
                    <a:pt x="1685895" y="111735"/>
                  </a:lnTo>
                  <a:cubicBezTo>
                    <a:pt x="1680180" y="107925"/>
                    <a:pt x="1673512" y="105068"/>
                    <a:pt x="1667797" y="101258"/>
                  </a:cubicBezTo>
                  <a:cubicBezTo>
                    <a:pt x="1663987" y="99353"/>
                    <a:pt x="1660177" y="97448"/>
                    <a:pt x="1657320" y="95543"/>
                  </a:cubicBezTo>
                  <a:cubicBezTo>
                    <a:pt x="1654462" y="94590"/>
                    <a:pt x="1651605" y="92685"/>
                    <a:pt x="1649699" y="91733"/>
                  </a:cubicBezTo>
                  <a:lnTo>
                    <a:pt x="1648747" y="91733"/>
                  </a:lnTo>
                  <a:cubicBezTo>
                    <a:pt x="1641127" y="87923"/>
                    <a:pt x="1633507" y="84113"/>
                    <a:pt x="1625887" y="80303"/>
                  </a:cubicBezTo>
                  <a:cubicBezTo>
                    <a:pt x="1625887" y="80303"/>
                    <a:pt x="1625887" y="80303"/>
                    <a:pt x="1625887" y="80303"/>
                  </a:cubicBezTo>
                  <a:cubicBezTo>
                    <a:pt x="1611599" y="74588"/>
                    <a:pt x="1598265" y="68873"/>
                    <a:pt x="1583977" y="63158"/>
                  </a:cubicBezTo>
                  <a:cubicBezTo>
                    <a:pt x="1536352" y="51728"/>
                    <a:pt x="1488727" y="38393"/>
                    <a:pt x="1440149" y="29820"/>
                  </a:cubicBezTo>
                  <a:cubicBezTo>
                    <a:pt x="1384905" y="19343"/>
                    <a:pt x="1331565" y="26963"/>
                    <a:pt x="1278224" y="48870"/>
                  </a:cubicBezTo>
                  <a:cubicBezTo>
                    <a:pt x="1022955" y="152693"/>
                    <a:pt x="865792" y="452730"/>
                    <a:pt x="1072485" y="690855"/>
                  </a:cubicBezTo>
                  <a:cubicBezTo>
                    <a:pt x="1142970" y="771818"/>
                    <a:pt x="1229647" y="832778"/>
                    <a:pt x="1344899" y="858495"/>
                  </a:cubicBezTo>
                  <a:cubicBezTo>
                    <a:pt x="1348710" y="858495"/>
                    <a:pt x="1351567" y="857543"/>
                    <a:pt x="1355377" y="857543"/>
                  </a:cubicBezTo>
                  <a:cubicBezTo>
                    <a:pt x="1357282" y="858495"/>
                    <a:pt x="1359187" y="859448"/>
                    <a:pt x="1360140" y="860400"/>
                  </a:cubicBezTo>
                  <a:lnTo>
                    <a:pt x="1361092" y="861353"/>
                  </a:lnTo>
                  <a:cubicBezTo>
                    <a:pt x="1375380" y="863258"/>
                    <a:pt x="1390620" y="865163"/>
                    <a:pt x="1404907" y="867068"/>
                  </a:cubicBezTo>
                  <a:lnTo>
                    <a:pt x="1404907" y="867068"/>
                  </a:lnTo>
                  <a:cubicBezTo>
                    <a:pt x="1417290" y="868020"/>
                    <a:pt x="1430624" y="871830"/>
                    <a:pt x="1443007" y="869925"/>
                  </a:cubicBezTo>
                  <a:cubicBezTo>
                    <a:pt x="1476345" y="864210"/>
                    <a:pt x="1508730" y="855638"/>
                    <a:pt x="1541115" y="848018"/>
                  </a:cubicBezTo>
                  <a:cubicBezTo>
                    <a:pt x="1547782" y="846113"/>
                    <a:pt x="1554449" y="844208"/>
                    <a:pt x="1560165" y="841350"/>
                  </a:cubicBezTo>
                  <a:cubicBezTo>
                    <a:pt x="1562070" y="841350"/>
                    <a:pt x="1563022" y="841350"/>
                    <a:pt x="1563974" y="839445"/>
                  </a:cubicBezTo>
                  <a:cubicBezTo>
                    <a:pt x="1599217" y="822300"/>
                    <a:pt x="1633507" y="805155"/>
                    <a:pt x="1668749" y="787058"/>
                  </a:cubicBezTo>
                  <a:cubicBezTo>
                    <a:pt x="1676370" y="782295"/>
                    <a:pt x="1684942" y="776580"/>
                    <a:pt x="1692562" y="771818"/>
                  </a:cubicBezTo>
                  <a:cubicBezTo>
                    <a:pt x="1706849" y="761340"/>
                    <a:pt x="1720185" y="749910"/>
                    <a:pt x="1734472" y="739433"/>
                  </a:cubicBezTo>
                  <a:lnTo>
                    <a:pt x="1734472" y="739433"/>
                  </a:lnTo>
                  <a:cubicBezTo>
                    <a:pt x="1766857" y="705143"/>
                    <a:pt x="1804957" y="673710"/>
                    <a:pt x="1830674" y="636563"/>
                  </a:cubicBezTo>
                  <a:cubicBezTo>
                    <a:pt x="1854487" y="600368"/>
                    <a:pt x="1864965" y="557505"/>
                    <a:pt x="1882110" y="518453"/>
                  </a:cubicBezTo>
                  <a:cubicBezTo>
                    <a:pt x="1882110" y="518453"/>
                    <a:pt x="1882110" y="518453"/>
                    <a:pt x="1882110" y="518453"/>
                  </a:cubicBezTo>
                  <a:cubicBezTo>
                    <a:pt x="1884015" y="507975"/>
                    <a:pt x="1885920" y="496545"/>
                    <a:pt x="1887824" y="486068"/>
                  </a:cubicBezTo>
                  <a:cubicBezTo>
                    <a:pt x="1888777" y="485115"/>
                    <a:pt x="1888777" y="483210"/>
                    <a:pt x="1888777" y="481305"/>
                  </a:cubicBezTo>
                  <a:cubicBezTo>
                    <a:pt x="1889730" y="468923"/>
                    <a:pt x="1890682" y="456540"/>
                    <a:pt x="1891635" y="443205"/>
                  </a:cubicBezTo>
                  <a:cubicBezTo>
                    <a:pt x="1891635" y="437490"/>
                    <a:pt x="1891635" y="432728"/>
                    <a:pt x="1891635" y="427013"/>
                  </a:cubicBezTo>
                  <a:cubicBezTo>
                    <a:pt x="1881157" y="386055"/>
                    <a:pt x="1869727" y="344145"/>
                    <a:pt x="1859249" y="303188"/>
                  </a:cubicBezTo>
                  <a:cubicBezTo>
                    <a:pt x="1858297" y="300330"/>
                    <a:pt x="1856392" y="297473"/>
                    <a:pt x="1855440" y="295568"/>
                  </a:cubicBezTo>
                  <a:cubicBezTo>
                    <a:pt x="1854487" y="293663"/>
                    <a:pt x="1853535" y="291758"/>
                    <a:pt x="1852582" y="289853"/>
                  </a:cubicBezTo>
                  <a:lnTo>
                    <a:pt x="1852582" y="289853"/>
                  </a:lnTo>
                  <a:cubicBezTo>
                    <a:pt x="1849724" y="285090"/>
                    <a:pt x="1847820" y="280328"/>
                    <a:pt x="1844962" y="274613"/>
                  </a:cubicBezTo>
                  <a:lnTo>
                    <a:pt x="1844962" y="274613"/>
                  </a:lnTo>
                  <a:cubicBezTo>
                    <a:pt x="1844010" y="272708"/>
                    <a:pt x="1842105" y="269850"/>
                    <a:pt x="1841152" y="267945"/>
                  </a:cubicBezTo>
                  <a:cubicBezTo>
                    <a:pt x="1841152" y="267945"/>
                    <a:pt x="1841152" y="267945"/>
                    <a:pt x="1841152" y="267945"/>
                  </a:cubicBezTo>
                  <a:cubicBezTo>
                    <a:pt x="1838295" y="263183"/>
                    <a:pt x="1835437" y="258420"/>
                    <a:pt x="1832580" y="253658"/>
                  </a:cubicBezTo>
                  <a:lnTo>
                    <a:pt x="1832580" y="253658"/>
                  </a:lnTo>
                  <a:cubicBezTo>
                    <a:pt x="1831627" y="251753"/>
                    <a:pt x="1829722" y="248895"/>
                    <a:pt x="1828770" y="246990"/>
                  </a:cubicBezTo>
                  <a:lnTo>
                    <a:pt x="1828770" y="246990"/>
                  </a:lnTo>
                  <a:cubicBezTo>
                    <a:pt x="1826865" y="243180"/>
                    <a:pt x="1824007" y="240323"/>
                    <a:pt x="1822102" y="236513"/>
                  </a:cubicBezTo>
                  <a:cubicBezTo>
                    <a:pt x="1796385" y="195555"/>
                    <a:pt x="1763999" y="161265"/>
                    <a:pt x="1719232" y="135548"/>
                  </a:cubicBezTo>
                  <a:cubicBezTo>
                    <a:pt x="1717327" y="133643"/>
                    <a:pt x="1715422" y="132690"/>
                    <a:pt x="1712565" y="130785"/>
                  </a:cubicBezTo>
                  <a:cubicBezTo>
                    <a:pt x="1708755" y="127928"/>
                    <a:pt x="1705897" y="126023"/>
                    <a:pt x="1702087" y="123165"/>
                  </a:cubicBezTo>
                  <a:lnTo>
                    <a:pt x="1702087" y="123165"/>
                  </a:lnTo>
                  <a:cubicBezTo>
                    <a:pt x="1697324" y="119355"/>
                    <a:pt x="1695420" y="117450"/>
                    <a:pt x="1693515" y="116498"/>
                  </a:cubicBezTo>
                  <a:lnTo>
                    <a:pt x="1693515" y="116498"/>
                  </a:lnTo>
                  <a:close/>
                  <a:moveTo>
                    <a:pt x="1224885" y="37440"/>
                  </a:moveTo>
                  <a:cubicBezTo>
                    <a:pt x="1213455" y="38393"/>
                    <a:pt x="1201072" y="38393"/>
                    <a:pt x="1190595" y="41250"/>
                  </a:cubicBezTo>
                  <a:cubicBezTo>
                    <a:pt x="1142017" y="56490"/>
                    <a:pt x="1094392" y="71730"/>
                    <a:pt x="1046767" y="89828"/>
                  </a:cubicBezTo>
                  <a:cubicBezTo>
                    <a:pt x="959137" y="122213"/>
                    <a:pt x="900082" y="179363"/>
                    <a:pt x="868650" y="257468"/>
                  </a:cubicBezTo>
                  <a:cubicBezTo>
                    <a:pt x="859125" y="282233"/>
                    <a:pt x="848647" y="307950"/>
                    <a:pt x="841980" y="333668"/>
                  </a:cubicBezTo>
                  <a:cubicBezTo>
                    <a:pt x="807690" y="463208"/>
                    <a:pt x="810547" y="587033"/>
                    <a:pt x="904845" y="700380"/>
                  </a:cubicBezTo>
                  <a:cubicBezTo>
                    <a:pt x="1005810" y="822300"/>
                    <a:pt x="1139160" y="892785"/>
                    <a:pt x="1316324" y="890880"/>
                  </a:cubicBezTo>
                  <a:cubicBezTo>
                    <a:pt x="1328707" y="890880"/>
                    <a:pt x="1341090" y="888975"/>
                    <a:pt x="1360140" y="887070"/>
                  </a:cubicBezTo>
                  <a:cubicBezTo>
                    <a:pt x="1125824" y="829920"/>
                    <a:pt x="970567" y="708000"/>
                    <a:pt x="938182" y="504165"/>
                  </a:cubicBezTo>
                  <a:cubicBezTo>
                    <a:pt x="906750" y="298425"/>
                    <a:pt x="1022955" y="146025"/>
                    <a:pt x="1224885" y="37440"/>
                  </a:cubicBezTo>
                  <a:close/>
                </a:path>
              </a:pathLst>
            </a:custGeom>
            <a:solidFill>
              <a:srgbClr val="151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7" name="Google Shape;2657;p23"/>
            <p:cNvSpPr/>
            <p:nvPr/>
          </p:nvSpPr>
          <p:spPr>
            <a:xfrm>
              <a:off x="7660956" y="2986681"/>
              <a:ext cx="1861185" cy="1570078"/>
            </a:xfrm>
            <a:custGeom>
              <a:avLst/>
              <a:gdLst/>
              <a:ahLst/>
              <a:cxnLst/>
              <a:rect l="l" t="t" r="r" b="b"/>
              <a:pathLst>
                <a:path w="1861185" h="1570078" extrusionOk="0">
                  <a:moveTo>
                    <a:pt x="35243" y="1362434"/>
                  </a:moveTo>
                  <a:cubicBezTo>
                    <a:pt x="23813" y="1349099"/>
                    <a:pt x="11430" y="1336716"/>
                    <a:pt x="0" y="1323381"/>
                  </a:cubicBezTo>
                  <a:cubicBezTo>
                    <a:pt x="65723" y="1290996"/>
                    <a:pt x="112395" y="1240514"/>
                    <a:pt x="164782" y="1195746"/>
                  </a:cubicBezTo>
                  <a:cubicBezTo>
                    <a:pt x="629603" y="805221"/>
                    <a:pt x="1092518" y="412791"/>
                    <a:pt x="1556385" y="21314"/>
                  </a:cubicBezTo>
                  <a:cubicBezTo>
                    <a:pt x="1589723" y="-7261"/>
                    <a:pt x="1604963" y="-7261"/>
                    <a:pt x="1637348" y="22266"/>
                  </a:cubicBezTo>
                  <a:cubicBezTo>
                    <a:pt x="1705928" y="84179"/>
                    <a:pt x="1775460" y="147044"/>
                    <a:pt x="1843088" y="209909"/>
                  </a:cubicBezTo>
                  <a:cubicBezTo>
                    <a:pt x="1849755" y="216576"/>
                    <a:pt x="1854518" y="223244"/>
                    <a:pt x="1861185" y="230864"/>
                  </a:cubicBezTo>
                  <a:cubicBezTo>
                    <a:pt x="1854518" y="240389"/>
                    <a:pt x="1850707" y="250866"/>
                    <a:pt x="1842135" y="257534"/>
                  </a:cubicBezTo>
                  <a:cubicBezTo>
                    <a:pt x="1328738" y="689016"/>
                    <a:pt x="815340" y="1120499"/>
                    <a:pt x="301943" y="1551981"/>
                  </a:cubicBezTo>
                  <a:cubicBezTo>
                    <a:pt x="290513" y="1561506"/>
                    <a:pt x="272415" y="1564364"/>
                    <a:pt x="257175" y="1570079"/>
                  </a:cubicBezTo>
                  <a:cubicBezTo>
                    <a:pt x="254318" y="1568174"/>
                    <a:pt x="251460" y="1566269"/>
                    <a:pt x="248603" y="1564364"/>
                  </a:cubicBezTo>
                  <a:cubicBezTo>
                    <a:pt x="245745" y="1558649"/>
                    <a:pt x="242888" y="1552934"/>
                    <a:pt x="240030" y="1547219"/>
                  </a:cubicBezTo>
                  <a:cubicBezTo>
                    <a:pt x="238125" y="1546266"/>
                    <a:pt x="236220" y="1544361"/>
                    <a:pt x="234315" y="1543409"/>
                  </a:cubicBezTo>
                  <a:cubicBezTo>
                    <a:pt x="225743" y="1536741"/>
                    <a:pt x="218123" y="1529121"/>
                    <a:pt x="209550" y="1522454"/>
                  </a:cubicBezTo>
                  <a:cubicBezTo>
                    <a:pt x="160973" y="1476734"/>
                    <a:pt x="112395" y="1430061"/>
                    <a:pt x="63818" y="1384341"/>
                  </a:cubicBezTo>
                  <a:cubicBezTo>
                    <a:pt x="56198" y="1375769"/>
                    <a:pt x="44768" y="1369101"/>
                    <a:pt x="35243" y="1362434"/>
                  </a:cubicBezTo>
                  <a:close/>
                  <a:moveTo>
                    <a:pt x="1519238" y="395646"/>
                  </a:moveTo>
                  <a:cubicBezTo>
                    <a:pt x="1519238" y="395646"/>
                    <a:pt x="1518285" y="394694"/>
                    <a:pt x="1519238" y="395646"/>
                  </a:cubicBezTo>
                  <a:cubicBezTo>
                    <a:pt x="1516380" y="392789"/>
                    <a:pt x="1515428" y="391836"/>
                    <a:pt x="1513523" y="389931"/>
                  </a:cubicBezTo>
                  <a:cubicBezTo>
                    <a:pt x="1513523" y="389931"/>
                    <a:pt x="1512570" y="388979"/>
                    <a:pt x="1512570" y="388979"/>
                  </a:cubicBezTo>
                  <a:cubicBezTo>
                    <a:pt x="1510665" y="388026"/>
                    <a:pt x="1508760" y="386121"/>
                    <a:pt x="1506855" y="385169"/>
                  </a:cubicBezTo>
                  <a:cubicBezTo>
                    <a:pt x="1495425" y="376596"/>
                    <a:pt x="1499235" y="368024"/>
                    <a:pt x="1512570" y="368024"/>
                  </a:cubicBezTo>
                  <a:cubicBezTo>
                    <a:pt x="1524953" y="368024"/>
                    <a:pt x="1538288" y="374691"/>
                    <a:pt x="1550670" y="377549"/>
                  </a:cubicBezTo>
                  <a:cubicBezTo>
                    <a:pt x="1565910" y="391836"/>
                    <a:pt x="1581150" y="407076"/>
                    <a:pt x="1597343" y="423269"/>
                  </a:cubicBezTo>
                  <a:cubicBezTo>
                    <a:pt x="1625918" y="396599"/>
                    <a:pt x="1652588" y="372786"/>
                    <a:pt x="1679257" y="347069"/>
                  </a:cubicBezTo>
                  <a:cubicBezTo>
                    <a:pt x="1665923" y="338496"/>
                    <a:pt x="1650682" y="328019"/>
                    <a:pt x="1635443" y="318494"/>
                  </a:cubicBezTo>
                  <a:cubicBezTo>
                    <a:pt x="1635443" y="316589"/>
                    <a:pt x="1634490" y="315636"/>
                    <a:pt x="1632585" y="314684"/>
                  </a:cubicBezTo>
                  <a:cubicBezTo>
                    <a:pt x="1631632" y="311826"/>
                    <a:pt x="1630680" y="309921"/>
                    <a:pt x="1630680" y="307064"/>
                  </a:cubicBezTo>
                  <a:cubicBezTo>
                    <a:pt x="1628775" y="304206"/>
                    <a:pt x="1627823" y="301349"/>
                    <a:pt x="1625918" y="298491"/>
                  </a:cubicBezTo>
                  <a:cubicBezTo>
                    <a:pt x="1624013" y="296586"/>
                    <a:pt x="1623060" y="295634"/>
                    <a:pt x="1621155" y="293729"/>
                  </a:cubicBezTo>
                  <a:cubicBezTo>
                    <a:pt x="1621155" y="293729"/>
                    <a:pt x="1620203" y="292776"/>
                    <a:pt x="1620203" y="292776"/>
                  </a:cubicBezTo>
                  <a:cubicBezTo>
                    <a:pt x="1618298" y="290871"/>
                    <a:pt x="1616393" y="288966"/>
                    <a:pt x="1615440" y="287061"/>
                  </a:cubicBezTo>
                  <a:cubicBezTo>
                    <a:pt x="1593532" y="263249"/>
                    <a:pt x="1571625" y="239436"/>
                    <a:pt x="1549718" y="215624"/>
                  </a:cubicBezTo>
                  <a:cubicBezTo>
                    <a:pt x="1552575" y="211814"/>
                    <a:pt x="1555432" y="208956"/>
                    <a:pt x="1558290" y="205146"/>
                  </a:cubicBezTo>
                  <a:cubicBezTo>
                    <a:pt x="1571625" y="209909"/>
                    <a:pt x="1588770" y="212766"/>
                    <a:pt x="1598295" y="220386"/>
                  </a:cubicBezTo>
                  <a:cubicBezTo>
                    <a:pt x="1619250" y="236579"/>
                    <a:pt x="1636395" y="256581"/>
                    <a:pt x="1654493" y="274679"/>
                  </a:cubicBezTo>
                  <a:cubicBezTo>
                    <a:pt x="1656398" y="276584"/>
                    <a:pt x="1657350" y="277536"/>
                    <a:pt x="1659255" y="279441"/>
                  </a:cubicBezTo>
                  <a:lnTo>
                    <a:pt x="1660207" y="280394"/>
                  </a:lnTo>
                  <a:cubicBezTo>
                    <a:pt x="1673543" y="296586"/>
                    <a:pt x="1686878" y="312779"/>
                    <a:pt x="1702118" y="330876"/>
                  </a:cubicBezTo>
                  <a:cubicBezTo>
                    <a:pt x="1744980" y="295634"/>
                    <a:pt x="1783080" y="264201"/>
                    <a:pt x="1824038" y="230864"/>
                  </a:cubicBezTo>
                  <a:cubicBezTo>
                    <a:pt x="1808798" y="220386"/>
                    <a:pt x="1795463" y="210861"/>
                    <a:pt x="1782128" y="201336"/>
                  </a:cubicBezTo>
                  <a:cubicBezTo>
                    <a:pt x="1721168" y="143234"/>
                    <a:pt x="1660207" y="85131"/>
                    <a:pt x="1598295" y="27029"/>
                  </a:cubicBezTo>
                  <a:cubicBezTo>
                    <a:pt x="1080135" y="463274"/>
                    <a:pt x="566738" y="896661"/>
                    <a:pt x="51435" y="1330049"/>
                  </a:cubicBezTo>
                  <a:cubicBezTo>
                    <a:pt x="56198" y="1333859"/>
                    <a:pt x="61913" y="1337669"/>
                    <a:pt x="66675" y="1341479"/>
                  </a:cubicBezTo>
                  <a:cubicBezTo>
                    <a:pt x="126682" y="1395771"/>
                    <a:pt x="185738" y="1450064"/>
                    <a:pt x="245745" y="1505309"/>
                  </a:cubicBezTo>
                  <a:cubicBezTo>
                    <a:pt x="249555" y="1509119"/>
                    <a:pt x="253365" y="1511976"/>
                    <a:pt x="257175" y="1515786"/>
                  </a:cubicBezTo>
                  <a:cubicBezTo>
                    <a:pt x="262890" y="1521501"/>
                    <a:pt x="268605" y="1527216"/>
                    <a:pt x="276225" y="1533884"/>
                  </a:cubicBezTo>
                  <a:cubicBezTo>
                    <a:pt x="289560" y="1521501"/>
                    <a:pt x="300038" y="1511024"/>
                    <a:pt x="310515" y="1500546"/>
                  </a:cubicBezTo>
                  <a:cubicBezTo>
                    <a:pt x="360998" y="1469114"/>
                    <a:pt x="360998" y="1469114"/>
                    <a:pt x="327660" y="1428156"/>
                  </a:cubicBezTo>
                  <a:cubicBezTo>
                    <a:pt x="322898" y="1421489"/>
                    <a:pt x="316230" y="1415774"/>
                    <a:pt x="310515" y="1410059"/>
                  </a:cubicBezTo>
                  <a:lnTo>
                    <a:pt x="310515" y="1410059"/>
                  </a:lnTo>
                  <a:cubicBezTo>
                    <a:pt x="308610" y="1408154"/>
                    <a:pt x="307657" y="1406249"/>
                    <a:pt x="305753" y="1404344"/>
                  </a:cubicBezTo>
                  <a:cubicBezTo>
                    <a:pt x="298132" y="1394819"/>
                    <a:pt x="290513" y="1385294"/>
                    <a:pt x="281940" y="1375769"/>
                  </a:cubicBezTo>
                  <a:cubicBezTo>
                    <a:pt x="317182" y="1357671"/>
                    <a:pt x="328613" y="1383389"/>
                    <a:pt x="345757" y="1395771"/>
                  </a:cubicBezTo>
                  <a:cubicBezTo>
                    <a:pt x="354330" y="1407201"/>
                    <a:pt x="362903" y="1419584"/>
                    <a:pt x="373380" y="1430061"/>
                  </a:cubicBezTo>
                  <a:cubicBezTo>
                    <a:pt x="377190" y="1433871"/>
                    <a:pt x="391478" y="1435776"/>
                    <a:pt x="395288" y="1432919"/>
                  </a:cubicBezTo>
                  <a:cubicBezTo>
                    <a:pt x="435293" y="1396724"/>
                    <a:pt x="475298" y="1359576"/>
                    <a:pt x="516255" y="1321476"/>
                  </a:cubicBezTo>
                  <a:cubicBezTo>
                    <a:pt x="504825" y="1309094"/>
                    <a:pt x="490538" y="1293854"/>
                    <a:pt x="475298" y="1278614"/>
                  </a:cubicBezTo>
                  <a:cubicBezTo>
                    <a:pt x="468630" y="1270041"/>
                    <a:pt x="461010" y="1261469"/>
                    <a:pt x="454343" y="1251944"/>
                  </a:cubicBezTo>
                  <a:cubicBezTo>
                    <a:pt x="456248" y="1249086"/>
                    <a:pt x="459105" y="1246229"/>
                    <a:pt x="461010" y="1242419"/>
                  </a:cubicBezTo>
                  <a:cubicBezTo>
                    <a:pt x="475298" y="1248134"/>
                    <a:pt x="489585" y="1252896"/>
                    <a:pt x="503873" y="1258611"/>
                  </a:cubicBezTo>
                  <a:cubicBezTo>
                    <a:pt x="518160" y="1273851"/>
                    <a:pt x="532448" y="1289091"/>
                    <a:pt x="541020" y="1298616"/>
                  </a:cubicBezTo>
                  <a:cubicBezTo>
                    <a:pt x="558165" y="1289091"/>
                    <a:pt x="573405" y="1279566"/>
                    <a:pt x="588645" y="1270994"/>
                  </a:cubicBezTo>
                  <a:cubicBezTo>
                    <a:pt x="566738" y="1250991"/>
                    <a:pt x="549593" y="1234799"/>
                    <a:pt x="531495" y="1218606"/>
                  </a:cubicBezTo>
                  <a:lnTo>
                    <a:pt x="531495" y="1218606"/>
                  </a:lnTo>
                  <a:cubicBezTo>
                    <a:pt x="529590" y="1216701"/>
                    <a:pt x="528638" y="1214796"/>
                    <a:pt x="526732" y="1213844"/>
                  </a:cubicBezTo>
                  <a:lnTo>
                    <a:pt x="525780" y="1212891"/>
                  </a:lnTo>
                  <a:cubicBezTo>
                    <a:pt x="522923" y="1210034"/>
                    <a:pt x="520065" y="1207176"/>
                    <a:pt x="518160" y="1204319"/>
                  </a:cubicBezTo>
                  <a:cubicBezTo>
                    <a:pt x="520065" y="1198604"/>
                    <a:pt x="522923" y="1192889"/>
                    <a:pt x="524828" y="1187174"/>
                  </a:cubicBezTo>
                  <a:cubicBezTo>
                    <a:pt x="536257" y="1190984"/>
                    <a:pt x="548640" y="1195746"/>
                    <a:pt x="560070" y="1199556"/>
                  </a:cubicBezTo>
                  <a:cubicBezTo>
                    <a:pt x="613410" y="1254801"/>
                    <a:pt x="613410" y="1254801"/>
                    <a:pt x="667703" y="1203366"/>
                  </a:cubicBezTo>
                  <a:cubicBezTo>
                    <a:pt x="668655" y="1202414"/>
                    <a:pt x="669607" y="1200509"/>
                    <a:pt x="670560" y="1197651"/>
                  </a:cubicBezTo>
                  <a:cubicBezTo>
                    <a:pt x="654368" y="1180506"/>
                    <a:pt x="638175" y="1163361"/>
                    <a:pt x="621982" y="1146216"/>
                  </a:cubicBezTo>
                  <a:cubicBezTo>
                    <a:pt x="610553" y="1132881"/>
                    <a:pt x="598170" y="1120499"/>
                    <a:pt x="587693" y="1107164"/>
                  </a:cubicBezTo>
                  <a:cubicBezTo>
                    <a:pt x="568643" y="1084304"/>
                    <a:pt x="550545" y="1060491"/>
                    <a:pt x="532448" y="1036679"/>
                  </a:cubicBezTo>
                  <a:cubicBezTo>
                    <a:pt x="534353" y="1036679"/>
                    <a:pt x="535305" y="1035726"/>
                    <a:pt x="536257" y="1034774"/>
                  </a:cubicBezTo>
                  <a:cubicBezTo>
                    <a:pt x="550545" y="1038584"/>
                    <a:pt x="569595" y="1037631"/>
                    <a:pt x="578168" y="1046204"/>
                  </a:cubicBezTo>
                  <a:cubicBezTo>
                    <a:pt x="606743" y="1072874"/>
                    <a:pt x="631507" y="1103354"/>
                    <a:pt x="658178" y="1131929"/>
                  </a:cubicBezTo>
                  <a:cubicBezTo>
                    <a:pt x="671513" y="1147169"/>
                    <a:pt x="684848" y="1161456"/>
                    <a:pt x="699135" y="1177649"/>
                  </a:cubicBezTo>
                  <a:cubicBezTo>
                    <a:pt x="721043" y="1159551"/>
                    <a:pt x="740093" y="1144311"/>
                    <a:pt x="760095" y="1127166"/>
                  </a:cubicBezTo>
                  <a:cubicBezTo>
                    <a:pt x="744855" y="1114784"/>
                    <a:pt x="730568" y="1103354"/>
                    <a:pt x="717232" y="1092876"/>
                  </a:cubicBezTo>
                  <a:cubicBezTo>
                    <a:pt x="704850" y="1080494"/>
                    <a:pt x="693420" y="1068111"/>
                    <a:pt x="681038" y="1055729"/>
                  </a:cubicBezTo>
                  <a:cubicBezTo>
                    <a:pt x="704850" y="1038584"/>
                    <a:pt x="721995" y="1048109"/>
                    <a:pt x="737235" y="1062396"/>
                  </a:cubicBezTo>
                  <a:cubicBezTo>
                    <a:pt x="752475" y="1076684"/>
                    <a:pt x="767715" y="1091924"/>
                    <a:pt x="785813" y="1109069"/>
                  </a:cubicBezTo>
                  <a:cubicBezTo>
                    <a:pt x="797243" y="1097639"/>
                    <a:pt x="805815" y="1090019"/>
                    <a:pt x="816293" y="1080494"/>
                  </a:cubicBezTo>
                  <a:cubicBezTo>
                    <a:pt x="800100" y="1065254"/>
                    <a:pt x="784860" y="1050966"/>
                    <a:pt x="768668" y="1036679"/>
                  </a:cubicBezTo>
                  <a:cubicBezTo>
                    <a:pt x="761048" y="1029059"/>
                    <a:pt x="754380" y="1020486"/>
                    <a:pt x="746760" y="1012866"/>
                  </a:cubicBezTo>
                  <a:cubicBezTo>
                    <a:pt x="747713" y="1010009"/>
                    <a:pt x="749618" y="1007151"/>
                    <a:pt x="750570" y="1004294"/>
                  </a:cubicBezTo>
                  <a:cubicBezTo>
                    <a:pt x="766763" y="1008104"/>
                    <a:pt x="782955" y="1011914"/>
                    <a:pt x="798195" y="1015724"/>
                  </a:cubicBezTo>
                  <a:cubicBezTo>
                    <a:pt x="812482" y="1030011"/>
                    <a:pt x="825818" y="1044299"/>
                    <a:pt x="841057" y="1059539"/>
                  </a:cubicBezTo>
                  <a:cubicBezTo>
                    <a:pt x="864870" y="1038584"/>
                    <a:pt x="885825" y="1020486"/>
                    <a:pt x="905828" y="1003341"/>
                  </a:cubicBezTo>
                  <a:cubicBezTo>
                    <a:pt x="889635" y="987149"/>
                    <a:pt x="874395" y="972861"/>
                    <a:pt x="859155" y="958574"/>
                  </a:cubicBezTo>
                  <a:cubicBezTo>
                    <a:pt x="859155" y="958574"/>
                    <a:pt x="858203" y="957621"/>
                    <a:pt x="858203" y="957621"/>
                  </a:cubicBezTo>
                  <a:cubicBezTo>
                    <a:pt x="856298" y="955716"/>
                    <a:pt x="855345" y="953811"/>
                    <a:pt x="853440" y="952859"/>
                  </a:cubicBezTo>
                  <a:lnTo>
                    <a:pt x="853440" y="951906"/>
                  </a:lnTo>
                  <a:cubicBezTo>
                    <a:pt x="851535" y="950001"/>
                    <a:pt x="849630" y="948096"/>
                    <a:pt x="848678" y="946191"/>
                  </a:cubicBezTo>
                  <a:cubicBezTo>
                    <a:pt x="818198" y="912854"/>
                    <a:pt x="786765" y="879516"/>
                    <a:pt x="756285" y="846179"/>
                  </a:cubicBezTo>
                  <a:cubicBezTo>
                    <a:pt x="754380" y="844274"/>
                    <a:pt x="753428" y="842369"/>
                    <a:pt x="751523" y="840464"/>
                  </a:cubicBezTo>
                  <a:cubicBezTo>
                    <a:pt x="749618" y="838559"/>
                    <a:pt x="747713" y="835701"/>
                    <a:pt x="745807" y="833796"/>
                  </a:cubicBezTo>
                  <a:cubicBezTo>
                    <a:pt x="747713" y="809984"/>
                    <a:pt x="767715" y="822366"/>
                    <a:pt x="781050" y="819509"/>
                  </a:cubicBezTo>
                  <a:cubicBezTo>
                    <a:pt x="816293" y="857609"/>
                    <a:pt x="851535" y="896661"/>
                    <a:pt x="887730" y="934761"/>
                  </a:cubicBezTo>
                  <a:cubicBezTo>
                    <a:pt x="902018" y="950001"/>
                    <a:pt x="915353" y="966194"/>
                    <a:pt x="931545" y="983339"/>
                  </a:cubicBezTo>
                  <a:cubicBezTo>
                    <a:pt x="953453" y="966194"/>
                    <a:pt x="971550" y="951906"/>
                    <a:pt x="989648" y="935714"/>
                  </a:cubicBezTo>
                  <a:cubicBezTo>
                    <a:pt x="993457" y="931904"/>
                    <a:pt x="993457" y="922379"/>
                    <a:pt x="990600" y="917616"/>
                  </a:cubicBezTo>
                  <a:cubicBezTo>
                    <a:pt x="979170" y="903329"/>
                    <a:pt x="965835" y="889994"/>
                    <a:pt x="953453" y="876659"/>
                  </a:cubicBezTo>
                  <a:cubicBezTo>
                    <a:pt x="953453" y="876659"/>
                    <a:pt x="953453" y="876659"/>
                    <a:pt x="953453" y="876659"/>
                  </a:cubicBezTo>
                  <a:cubicBezTo>
                    <a:pt x="951548" y="874754"/>
                    <a:pt x="949643" y="872849"/>
                    <a:pt x="947738" y="871896"/>
                  </a:cubicBezTo>
                  <a:cubicBezTo>
                    <a:pt x="940118" y="862371"/>
                    <a:pt x="933450" y="852846"/>
                    <a:pt x="925830" y="843321"/>
                  </a:cubicBezTo>
                  <a:cubicBezTo>
                    <a:pt x="956310" y="827129"/>
                    <a:pt x="969645" y="841416"/>
                    <a:pt x="983932" y="855704"/>
                  </a:cubicBezTo>
                  <a:cubicBezTo>
                    <a:pt x="997268" y="871896"/>
                    <a:pt x="1011555" y="887136"/>
                    <a:pt x="1027748" y="905234"/>
                  </a:cubicBezTo>
                  <a:cubicBezTo>
                    <a:pt x="1039178" y="895709"/>
                    <a:pt x="1047750" y="889041"/>
                    <a:pt x="1063943" y="876659"/>
                  </a:cubicBezTo>
                  <a:cubicBezTo>
                    <a:pt x="1042988" y="861419"/>
                    <a:pt x="1026795" y="849989"/>
                    <a:pt x="1010603" y="838559"/>
                  </a:cubicBezTo>
                  <a:cubicBezTo>
                    <a:pt x="1010603" y="838559"/>
                    <a:pt x="1010603" y="838559"/>
                    <a:pt x="1010603" y="838559"/>
                  </a:cubicBezTo>
                  <a:cubicBezTo>
                    <a:pt x="1006793" y="834749"/>
                    <a:pt x="1002982" y="830939"/>
                    <a:pt x="998220" y="827129"/>
                  </a:cubicBezTo>
                  <a:cubicBezTo>
                    <a:pt x="996315" y="825224"/>
                    <a:pt x="994410" y="823319"/>
                    <a:pt x="992505" y="821414"/>
                  </a:cubicBezTo>
                  <a:lnTo>
                    <a:pt x="992505" y="821414"/>
                  </a:lnTo>
                  <a:cubicBezTo>
                    <a:pt x="990600" y="819509"/>
                    <a:pt x="988695" y="818556"/>
                    <a:pt x="986790" y="816651"/>
                  </a:cubicBezTo>
                  <a:lnTo>
                    <a:pt x="984885" y="817604"/>
                  </a:lnTo>
                  <a:lnTo>
                    <a:pt x="986790" y="816651"/>
                  </a:lnTo>
                  <a:cubicBezTo>
                    <a:pt x="986790" y="811889"/>
                    <a:pt x="985838" y="807126"/>
                    <a:pt x="985838" y="802364"/>
                  </a:cubicBezTo>
                  <a:cubicBezTo>
                    <a:pt x="1009650" y="793791"/>
                    <a:pt x="1024890" y="805221"/>
                    <a:pt x="1040130" y="818556"/>
                  </a:cubicBezTo>
                  <a:cubicBezTo>
                    <a:pt x="1053465" y="830939"/>
                    <a:pt x="1066800" y="844274"/>
                    <a:pt x="1088707" y="864276"/>
                  </a:cubicBezTo>
                  <a:cubicBezTo>
                    <a:pt x="1105853" y="845226"/>
                    <a:pt x="1119188" y="829034"/>
                    <a:pt x="1135380" y="814746"/>
                  </a:cubicBezTo>
                  <a:cubicBezTo>
                    <a:pt x="1182053" y="773789"/>
                    <a:pt x="1183005" y="773789"/>
                    <a:pt x="1137285" y="729021"/>
                  </a:cubicBezTo>
                  <a:lnTo>
                    <a:pt x="1137285" y="729021"/>
                  </a:lnTo>
                  <a:cubicBezTo>
                    <a:pt x="1135380" y="727116"/>
                    <a:pt x="1133475" y="725211"/>
                    <a:pt x="1131570" y="723306"/>
                  </a:cubicBezTo>
                  <a:cubicBezTo>
                    <a:pt x="1109663" y="697589"/>
                    <a:pt x="1087755" y="672824"/>
                    <a:pt x="1066800" y="647106"/>
                  </a:cubicBezTo>
                  <a:cubicBezTo>
                    <a:pt x="1058228" y="636629"/>
                    <a:pt x="1053465" y="624246"/>
                    <a:pt x="1047750" y="612816"/>
                  </a:cubicBezTo>
                  <a:cubicBezTo>
                    <a:pt x="1056323" y="610911"/>
                    <a:pt x="1065848" y="609959"/>
                    <a:pt x="1074420" y="608054"/>
                  </a:cubicBezTo>
                  <a:cubicBezTo>
                    <a:pt x="1105853" y="641391"/>
                    <a:pt x="1136332" y="674729"/>
                    <a:pt x="1167765" y="708066"/>
                  </a:cubicBezTo>
                  <a:cubicBezTo>
                    <a:pt x="1180148" y="722354"/>
                    <a:pt x="1192530" y="737594"/>
                    <a:pt x="1204913" y="752834"/>
                  </a:cubicBezTo>
                  <a:cubicBezTo>
                    <a:pt x="1227773" y="730926"/>
                    <a:pt x="1248728" y="711876"/>
                    <a:pt x="1271588" y="690921"/>
                  </a:cubicBezTo>
                  <a:cubicBezTo>
                    <a:pt x="1259205" y="678539"/>
                    <a:pt x="1243965" y="664251"/>
                    <a:pt x="1228725" y="649964"/>
                  </a:cubicBezTo>
                  <a:cubicBezTo>
                    <a:pt x="1222057" y="641391"/>
                    <a:pt x="1215390" y="632819"/>
                    <a:pt x="1204913" y="619484"/>
                  </a:cubicBezTo>
                  <a:cubicBezTo>
                    <a:pt x="1224915" y="619484"/>
                    <a:pt x="1238250" y="619484"/>
                    <a:pt x="1251585" y="619484"/>
                  </a:cubicBezTo>
                  <a:cubicBezTo>
                    <a:pt x="1253490" y="621389"/>
                    <a:pt x="1255395" y="623294"/>
                    <a:pt x="1257300" y="625199"/>
                  </a:cubicBezTo>
                  <a:cubicBezTo>
                    <a:pt x="1257300" y="625199"/>
                    <a:pt x="1257300" y="625199"/>
                    <a:pt x="1257300" y="625199"/>
                  </a:cubicBezTo>
                  <a:cubicBezTo>
                    <a:pt x="1259205" y="627104"/>
                    <a:pt x="1261110" y="629009"/>
                    <a:pt x="1263015" y="630914"/>
                  </a:cubicBezTo>
                  <a:lnTo>
                    <a:pt x="1263968" y="631866"/>
                  </a:lnTo>
                  <a:cubicBezTo>
                    <a:pt x="1275398" y="645201"/>
                    <a:pt x="1287780" y="659489"/>
                    <a:pt x="1299210" y="673776"/>
                  </a:cubicBezTo>
                  <a:cubicBezTo>
                    <a:pt x="1314450" y="661394"/>
                    <a:pt x="1325880" y="651869"/>
                    <a:pt x="1338263" y="641391"/>
                  </a:cubicBezTo>
                  <a:cubicBezTo>
                    <a:pt x="1321118" y="627104"/>
                    <a:pt x="1305878" y="614721"/>
                    <a:pt x="1290638" y="602339"/>
                  </a:cubicBezTo>
                  <a:cubicBezTo>
                    <a:pt x="1284923" y="594719"/>
                    <a:pt x="1278255" y="587099"/>
                    <a:pt x="1271588" y="578526"/>
                  </a:cubicBezTo>
                  <a:cubicBezTo>
                    <a:pt x="1290638" y="566144"/>
                    <a:pt x="1305878" y="569001"/>
                    <a:pt x="1320165" y="581384"/>
                  </a:cubicBezTo>
                  <a:cubicBezTo>
                    <a:pt x="1334453" y="594719"/>
                    <a:pt x="1347788" y="608054"/>
                    <a:pt x="1363028" y="622341"/>
                  </a:cubicBezTo>
                  <a:cubicBezTo>
                    <a:pt x="1393507" y="597576"/>
                    <a:pt x="1420178" y="575669"/>
                    <a:pt x="1443038" y="555666"/>
                  </a:cubicBezTo>
                  <a:cubicBezTo>
                    <a:pt x="1424940" y="542331"/>
                    <a:pt x="1408748" y="529949"/>
                    <a:pt x="1392555" y="518519"/>
                  </a:cubicBezTo>
                  <a:lnTo>
                    <a:pt x="1392555" y="518519"/>
                  </a:lnTo>
                  <a:cubicBezTo>
                    <a:pt x="1390650" y="516614"/>
                    <a:pt x="1388745" y="514709"/>
                    <a:pt x="1387793" y="512804"/>
                  </a:cubicBezTo>
                  <a:lnTo>
                    <a:pt x="1387793" y="512804"/>
                  </a:lnTo>
                  <a:cubicBezTo>
                    <a:pt x="1385888" y="510899"/>
                    <a:pt x="1383982" y="508994"/>
                    <a:pt x="1382078" y="507089"/>
                  </a:cubicBezTo>
                  <a:cubicBezTo>
                    <a:pt x="1351598" y="473751"/>
                    <a:pt x="1320165" y="440414"/>
                    <a:pt x="1288732" y="407076"/>
                  </a:cubicBezTo>
                  <a:cubicBezTo>
                    <a:pt x="1316355" y="396599"/>
                    <a:pt x="1323975" y="396599"/>
                    <a:pt x="1343025" y="415649"/>
                  </a:cubicBezTo>
                  <a:cubicBezTo>
                    <a:pt x="1370648" y="442319"/>
                    <a:pt x="1396365" y="469941"/>
                    <a:pt x="1423035" y="497564"/>
                  </a:cubicBezTo>
                  <a:cubicBezTo>
                    <a:pt x="1435418" y="510899"/>
                    <a:pt x="1447800" y="524234"/>
                    <a:pt x="1461135" y="538521"/>
                  </a:cubicBezTo>
                  <a:cubicBezTo>
                    <a:pt x="1480185" y="521376"/>
                    <a:pt x="1495425" y="507089"/>
                    <a:pt x="1513523" y="490896"/>
                  </a:cubicBezTo>
                  <a:cubicBezTo>
                    <a:pt x="1500188" y="477561"/>
                    <a:pt x="1485900" y="463274"/>
                    <a:pt x="1471613" y="448986"/>
                  </a:cubicBezTo>
                  <a:lnTo>
                    <a:pt x="1471613" y="448986"/>
                  </a:lnTo>
                  <a:cubicBezTo>
                    <a:pt x="1469707" y="447081"/>
                    <a:pt x="1467803" y="445176"/>
                    <a:pt x="1465898" y="443271"/>
                  </a:cubicBezTo>
                  <a:cubicBezTo>
                    <a:pt x="1462088" y="434699"/>
                    <a:pt x="1458278" y="426126"/>
                    <a:pt x="1454468" y="417554"/>
                  </a:cubicBezTo>
                  <a:cubicBezTo>
                    <a:pt x="1465898" y="415649"/>
                    <a:pt x="1477328" y="414696"/>
                    <a:pt x="1487805" y="412791"/>
                  </a:cubicBezTo>
                  <a:cubicBezTo>
                    <a:pt x="1489710" y="414696"/>
                    <a:pt x="1491615" y="416601"/>
                    <a:pt x="1494473" y="418506"/>
                  </a:cubicBezTo>
                  <a:lnTo>
                    <a:pt x="1494473" y="418506"/>
                  </a:lnTo>
                  <a:cubicBezTo>
                    <a:pt x="1508760" y="435651"/>
                    <a:pt x="1524000" y="452796"/>
                    <a:pt x="1541145" y="472799"/>
                  </a:cubicBezTo>
                  <a:cubicBezTo>
                    <a:pt x="1556385" y="460416"/>
                    <a:pt x="1568768" y="449939"/>
                    <a:pt x="1578293" y="442319"/>
                  </a:cubicBezTo>
                  <a:cubicBezTo>
                    <a:pt x="1559243" y="428031"/>
                    <a:pt x="1543050" y="414696"/>
                    <a:pt x="1526857" y="402314"/>
                  </a:cubicBezTo>
                  <a:cubicBezTo>
                    <a:pt x="1526857" y="402314"/>
                    <a:pt x="1525905" y="401361"/>
                    <a:pt x="1525905" y="401361"/>
                  </a:cubicBezTo>
                  <a:cubicBezTo>
                    <a:pt x="1523048" y="398504"/>
                    <a:pt x="1521143" y="397551"/>
                    <a:pt x="1519238" y="395646"/>
                  </a:cubicBezTo>
                  <a:close/>
                </a:path>
              </a:pathLst>
            </a:custGeom>
            <a:solidFill>
              <a:srgbClr val="1410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8" name="Google Shape;2658;p23"/>
            <p:cNvSpPr/>
            <p:nvPr/>
          </p:nvSpPr>
          <p:spPr>
            <a:xfrm>
              <a:off x="7919084" y="3217545"/>
              <a:ext cx="1628958" cy="1361122"/>
            </a:xfrm>
            <a:custGeom>
              <a:avLst/>
              <a:gdLst/>
              <a:ahLst/>
              <a:cxnLst/>
              <a:rect l="l" t="t" r="r" b="b"/>
              <a:pathLst>
                <a:path w="1628958" h="1361122" extrusionOk="0">
                  <a:moveTo>
                    <a:pt x="0" y="1339215"/>
                  </a:moveTo>
                  <a:cubicBezTo>
                    <a:pt x="15240" y="1333500"/>
                    <a:pt x="33338" y="1330643"/>
                    <a:pt x="44767" y="1321118"/>
                  </a:cubicBezTo>
                  <a:cubicBezTo>
                    <a:pt x="559117" y="890587"/>
                    <a:pt x="1072515" y="459105"/>
                    <a:pt x="1584960" y="26670"/>
                  </a:cubicBezTo>
                  <a:cubicBezTo>
                    <a:pt x="1593532" y="20002"/>
                    <a:pt x="1597342" y="8572"/>
                    <a:pt x="1604010" y="0"/>
                  </a:cubicBezTo>
                  <a:cubicBezTo>
                    <a:pt x="1632585" y="16192"/>
                    <a:pt x="1637347" y="25717"/>
                    <a:pt x="1614488" y="47625"/>
                  </a:cubicBezTo>
                  <a:cubicBezTo>
                    <a:pt x="1583055" y="79058"/>
                    <a:pt x="1547813" y="109538"/>
                    <a:pt x="1512570" y="138113"/>
                  </a:cubicBezTo>
                  <a:cubicBezTo>
                    <a:pt x="1423988" y="212408"/>
                    <a:pt x="1335405" y="285750"/>
                    <a:pt x="1246822" y="359092"/>
                  </a:cubicBezTo>
                  <a:cubicBezTo>
                    <a:pt x="1190625" y="405765"/>
                    <a:pt x="1132522" y="451485"/>
                    <a:pt x="1076325" y="498158"/>
                  </a:cubicBezTo>
                  <a:cubicBezTo>
                    <a:pt x="1009650" y="553402"/>
                    <a:pt x="943927" y="608647"/>
                    <a:pt x="877252" y="664845"/>
                  </a:cubicBezTo>
                  <a:cubicBezTo>
                    <a:pt x="792480" y="736283"/>
                    <a:pt x="708660" y="807720"/>
                    <a:pt x="623888" y="878205"/>
                  </a:cubicBezTo>
                  <a:cubicBezTo>
                    <a:pt x="524827" y="961073"/>
                    <a:pt x="424815" y="1043940"/>
                    <a:pt x="324802" y="1126808"/>
                  </a:cubicBezTo>
                  <a:cubicBezTo>
                    <a:pt x="249555" y="1189673"/>
                    <a:pt x="173355" y="1251585"/>
                    <a:pt x="97155" y="1313498"/>
                  </a:cubicBezTo>
                  <a:cubicBezTo>
                    <a:pt x="89535" y="1319212"/>
                    <a:pt x="80963" y="1323023"/>
                    <a:pt x="72390" y="1328737"/>
                  </a:cubicBezTo>
                  <a:cubicBezTo>
                    <a:pt x="65722" y="1334452"/>
                    <a:pt x="60007" y="1339215"/>
                    <a:pt x="53340" y="1344930"/>
                  </a:cubicBezTo>
                  <a:cubicBezTo>
                    <a:pt x="45720" y="1350645"/>
                    <a:pt x="37147" y="1355408"/>
                    <a:pt x="29527" y="1361123"/>
                  </a:cubicBezTo>
                  <a:cubicBezTo>
                    <a:pt x="20955" y="1353502"/>
                    <a:pt x="10477" y="1345883"/>
                    <a:pt x="0" y="1339215"/>
                  </a:cubicBezTo>
                  <a:close/>
                </a:path>
              </a:pathLst>
            </a:custGeom>
            <a:solidFill>
              <a:srgbClr val="C9CCC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9" name="Google Shape;2659;p23"/>
            <p:cNvSpPr/>
            <p:nvPr/>
          </p:nvSpPr>
          <p:spPr>
            <a:xfrm>
              <a:off x="6754177" y="3682365"/>
              <a:ext cx="934402" cy="692467"/>
            </a:xfrm>
            <a:custGeom>
              <a:avLst/>
              <a:gdLst/>
              <a:ahLst/>
              <a:cxnLst/>
              <a:rect l="l" t="t" r="r" b="b"/>
              <a:pathLst>
                <a:path w="934402" h="692467" extrusionOk="0">
                  <a:moveTo>
                    <a:pt x="586740" y="81915"/>
                  </a:moveTo>
                  <a:cubicBezTo>
                    <a:pt x="602933" y="79057"/>
                    <a:pt x="619125" y="76200"/>
                    <a:pt x="634365" y="74295"/>
                  </a:cubicBezTo>
                  <a:cubicBezTo>
                    <a:pt x="636270" y="76200"/>
                    <a:pt x="639128" y="79057"/>
                    <a:pt x="641033" y="79057"/>
                  </a:cubicBezTo>
                  <a:cubicBezTo>
                    <a:pt x="719137" y="66675"/>
                    <a:pt x="798195" y="57150"/>
                    <a:pt x="865822" y="15240"/>
                  </a:cubicBezTo>
                  <a:cubicBezTo>
                    <a:pt x="882015" y="5715"/>
                    <a:pt x="906780" y="4763"/>
                    <a:pt x="926783" y="0"/>
                  </a:cubicBezTo>
                  <a:cubicBezTo>
                    <a:pt x="929640" y="1905"/>
                    <a:pt x="931545" y="4763"/>
                    <a:pt x="934403" y="6667"/>
                  </a:cubicBezTo>
                  <a:cubicBezTo>
                    <a:pt x="925830" y="14288"/>
                    <a:pt x="919162" y="22860"/>
                    <a:pt x="909637" y="28575"/>
                  </a:cubicBezTo>
                  <a:cubicBezTo>
                    <a:pt x="822960" y="86677"/>
                    <a:pt x="720090" y="109538"/>
                    <a:pt x="614362" y="120967"/>
                  </a:cubicBezTo>
                  <a:cubicBezTo>
                    <a:pt x="538162" y="129540"/>
                    <a:pt x="461962" y="133350"/>
                    <a:pt x="385762" y="142875"/>
                  </a:cubicBezTo>
                  <a:cubicBezTo>
                    <a:pt x="251460" y="160020"/>
                    <a:pt x="171450" y="201930"/>
                    <a:pt x="134303" y="320992"/>
                  </a:cubicBezTo>
                  <a:cubicBezTo>
                    <a:pt x="113347" y="390525"/>
                    <a:pt x="104775" y="463867"/>
                    <a:pt x="91440" y="535305"/>
                  </a:cubicBezTo>
                  <a:cubicBezTo>
                    <a:pt x="80963" y="587692"/>
                    <a:pt x="62865" y="638175"/>
                    <a:pt x="21907" y="679132"/>
                  </a:cubicBezTo>
                  <a:cubicBezTo>
                    <a:pt x="16192" y="684847"/>
                    <a:pt x="7620" y="687705"/>
                    <a:pt x="0" y="692467"/>
                  </a:cubicBezTo>
                  <a:cubicBezTo>
                    <a:pt x="9525" y="676275"/>
                    <a:pt x="19050" y="661035"/>
                    <a:pt x="26670" y="643890"/>
                  </a:cubicBezTo>
                  <a:cubicBezTo>
                    <a:pt x="29528" y="638175"/>
                    <a:pt x="25717" y="629603"/>
                    <a:pt x="23813" y="621982"/>
                  </a:cubicBezTo>
                  <a:cubicBezTo>
                    <a:pt x="24765" y="620078"/>
                    <a:pt x="25717" y="619125"/>
                    <a:pt x="25717" y="617220"/>
                  </a:cubicBezTo>
                  <a:cubicBezTo>
                    <a:pt x="32385" y="614363"/>
                    <a:pt x="40957" y="614363"/>
                    <a:pt x="46672" y="609600"/>
                  </a:cubicBezTo>
                  <a:cubicBezTo>
                    <a:pt x="70485" y="589597"/>
                    <a:pt x="65722" y="560070"/>
                    <a:pt x="71438" y="535305"/>
                  </a:cubicBezTo>
                  <a:cubicBezTo>
                    <a:pt x="83820" y="483870"/>
                    <a:pt x="87630" y="431482"/>
                    <a:pt x="98107" y="380047"/>
                  </a:cubicBezTo>
                  <a:cubicBezTo>
                    <a:pt x="104775" y="347663"/>
                    <a:pt x="115253" y="315278"/>
                    <a:pt x="123825" y="282892"/>
                  </a:cubicBezTo>
                  <a:cubicBezTo>
                    <a:pt x="121920" y="281940"/>
                    <a:pt x="120015" y="281940"/>
                    <a:pt x="118110" y="280988"/>
                  </a:cubicBezTo>
                  <a:cubicBezTo>
                    <a:pt x="112395" y="289560"/>
                    <a:pt x="106680" y="298132"/>
                    <a:pt x="100965" y="307657"/>
                  </a:cubicBezTo>
                  <a:cubicBezTo>
                    <a:pt x="95250" y="304800"/>
                    <a:pt x="91440" y="301942"/>
                    <a:pt x="87630" y="300038"/>
                  </a:cubicBezTo>
                  <a:cubicBezTo>
                    <a:pt x="89535" y="291465"/>
                    <a:pt x="92392" y="282892"/>
                    <a:pt x="94297" y="273367"/>
                  </a:cubicBezTo>
                  <a:cubicBezTo>
                    <a:pt x="98107" y="272415"/>
                    <a:pt x="102870" y="270510"/>
                    <a:pt x="106680" y="269557"/>
                  </a:cubicBezTo>
                  <a:cubicBezTo>
                    <a:pt x="104775" y="267652"/>
                    <a:pt x="101917" y="264795"/>
                    <a:pt x="100013" y="262890"/>
                  </a:cubicBezTo>
                  <a:cubicBezTo>
                    <a:pt x="101917" y="258127"/>
                    <a:pt x="103822" y="253365"/>
                    <a:pt x="105728" y="247650"/>
                  </a:cubicBezTo>
                  <a:cubicBezTo>
                    <a:pt x="127635" y="241935"/>
                    <a:pt x="134303" y="228600"/>
                    <a:pt x="127635" y="210502"/>
                  </a:cubicBezTo>
                  <a:cubicBezTo>
                    <a:pt x="159067" y="162877"/>
                    <a:pt x="207645" y="135255"/>
                    <a:pt x="266700" y="123825"/>
                  </a:cubicBezTo>
                  <a:cubicBezTo>
                    <a:pt x="316230" y="113347"/>
                    <a:pt x="368617" y="111442"/>
                    <a:pt x="419100" y="104775"/>
                  </a:cubicBezTo>
                  <a:cubicBezTo>
                    <a:pt x="458153" y="100013"/>
                    <a:pt x="497205" y="94297"/>
                    <a:pt x="537210" y="89535"/>
                  </a:cubicBezTo>
                  <a:cubicBezTo>
                    <a:pt x="543878" y="88582"/>
                    <a:pt x="549592" y="86677"/>
                    <a:pt x="556260" y="85725"/>
                  </a:cubicBezTo>
                  <a:cubicBezTo>
                    <a:pt x="561975" y="84772"/>
                    <a:pt x="567690" y="84772"/>
                    <a:pt x="574358" y="83820"/>
                  </a:cubicBezTo>
                  <a:cubicBezTo>
                    <a:pt x="578167" y="83820"/>
                    <a:pt x="581978" y="82867"/>
                    <a:pt x="586740" y="81915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0" name="Google Shape;2660;p23"/>
            <p:cNvSpPr/>
            <p:nvPr/>
          </p:nvSpPr>
          <p:spPr>
            <a:xfrm>
              <a:off x="6114096" y="4305300"/>
              <a:ext cx="668228" cy="546962"/>
            </a:xfrm>
            <a:custGeom>
              <a:avLst/>
              <a:gdLst/>
              <a:ahLst/>
              <a:cxnLst/>
              <a:rect l="l" t="t" r="r" b="b"/>
              <a:pathLst>
                <a:path w="668228" h="546962" extrusionOk="0">
                  <a:moveTo>
                    <a:pt x="664845" y="0"/>
                  </a:moveTo>
                  <a:cubicBezTo>
                    <a:pt x="665797" y="7620"/>
                    <a:pt x="669608" y="16193"/>
                    <a:pt x="667703" y="21907"/>
                  </a:cubicBezTo>
                  <a:cubicBezTo>
                    <a:pt x="660083" y="38100"/>
                    <a:pt x="649605" y="54293"/>
                    <a:pt x="641033" y="70485"/>
                  </a:cubicBezTo>
                  <a:cubicBezTo>
                    <a:pt x="612458" y="95250"/>
                    <a:pt x="579120" y="107632"/>
                    <a:pt x="538163" y="107632"/>
                  </a:cubicBezTo>
                  <a:cubicBezTo>
                    <a:pt x="446722" y="108585"/>
                    <a:pt x="366713" y="134303"/>
                    <a:pt x="312420" y="200978"/>
                  </a:cubicBezTo>
                  <a:cubicBezTo>
                    <a:pt x="292418" y="226695"/>
                    <a:pt x="280035" y="260032"/>
                    <a:pt x="276225" y="291465"/>
                  </a:cubicBezTo>
                  <a:cubicBezTo>
                    <a:pt x="271463" y="328613"/>
                    <a:pt x="277178" y="366713"/>
                    <a:pt x="280988" y="404813"/>
                  </a:cubicBezTo>
                  <a:cubicBezTo>
                    <a:pt x="283845" y="435293"/>
                    <a:pt x="252413" y="472440"/>
                    <a:pt x="218122" y="479107"/>
                  </a:cubicBezTo>
                  <a:cubicBezTo>
                    <a:pt x="198120" y="482918"/>
                    <a:pt x="180022" y="486728"/>
                    <a:pt x="162878" y="501015"/>
                  </a:cubicBezTo>
                  <a:cubicBezTo>
                    <a:pt x="148590" y="512445"/>
                    <a:pt x="118110" y="510540"/>
                    <a:pt x="95250" y="513397"/>
                  </a:cubicBezTo>
                  <a:cubicBezTo>
                    <a:pt x="85725" y="514350"/>
                    <a:pt x="76200" y="511493"/>
                    <a:pt x="67628" y="510540"/>
                  </a:cubicBezTo>
                  <a:cubicBezTo>
                    <a:pt x="57150" y="524828"/>
                    <a:pt x="70485" y="549593"/>
                    <a:pt x="39053" y="546735"/>
                  </a:cubicBezTo>
                  <a:cubicBezTo>
                    <a:pt x="16193" y="544830"/>
                    <a:pt x="1905" y="534353"/>
                    <a:pt x="0" y="513397"/>
                  </a:cubicBezTo>
                  <a:cubicBezTo>
                    <a:pt x="20003" y="512445"/>
                    <a:pt x="30480" y="503872"/>
                    <a:pt x="35243" y="486728"/>
                  </a:cubicBezTo>
                  <a:cubicBezTo>
                    <a:pt x="40958" y="465772"/>
                    <a:pt x="49530" y="444818"/>
                    <a:pt x="57150" y="421005"/>
                  </a:cubicBezTo>
                  <a:cubicBezTo>
                    <a:pt x="69533" y="433388"/>
                    <a:pt x="80963" y="443865"/>
                    <a:pt x="90488" y="454343"/>
                  </a:cubicBezTo>
                  <a:cubicBezTo>
                    <a:pt x="102870" y="468630"/>
                    <a:pt x="119063" y="481965"/>
                    <a:pt x="139065" y="472440"/>
                  </a:cubicBezTo>
                  <a:cubicBezTo>
                    <a:pt x="151447" y="466725"/>
                    <a:pt x="156210" y="449580"/>
                    <a:pt x="163830" y="437197"/>
                  </a:cubicBezTo>
                  <a:cubicBezTo>
                    <a:pt x="165735" y="433388"/>
                    <a:pt x="165735" y="428625"/>
                    <a:pt x="168593" y="419100"/>
                  </a:cubicBezTo>
                  <a:cubicBezTo>
                    <a:pt x="178118" y="430530"/>
                    <a:pt x="182880" y="441007"/>
                    <a:pt x="192405" y="444818"/>
                  </a:cubicBezTo>
                  <a:cubicBezTo>
                    <a:pt x="205740" y="450532"/>
                    <a:pt x="220980" y="452438"/>
                    <a:pt x="236220" y="455295"/>
                  </a:cubicBezTo>
                  <a:cubicBezTo>
                    <a:pt x="238125" y="445770"/>
                    <a:pt x="244793" y="436245"/>
                    <a:pt x="242888" y="427672"/>
                  </a:cubicBezTo>
                  <a:cubicBezTo>
                    <a:pt x="229553" y="362903"/>
                    <a:pt x="218122" y="299085"/>
                    <a:pt x="246697" y="235268"/>
                  </a:cubicBezTo>
                  <a:cubicBezTo>
                    <a:pt x="283845" y="154305"/>
                    <a:pt x="343853" y="93345"/>
                    <a:pt x="447675" y="75247"/>
                  </a:cubicBezTo>
                  <a:cubicBezTo>
                    <a:pt x="458153" y="73343"/>
                    <a:pt x="469583" y="72390"/>
                    <a:pt x="481013" y="73343"/>
                  </a:cubicBezTo>
                  <a:cubicBezTo>
                    <a:pt x="556260" y="78105"/>
                    <a:pt x="621030" y="59055"/>
                    <a:pt x="664845" y="0"/>
                  </a:cubicBezTo>
                  <a:close/>
                </a:path>
              </a:pathLst>
            </a:custGeom>
            <a:solidFill>
              <a:srgbClr val="C9CCC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1" name="Google Shape;2661;p23"/>
            <p:cNvSpPr/>
            <p:nvPr/>
          </p:nvSpPr>
          <p:spPr>
            <a:xfrm>
              <a:off x="7680959" y="3048652"/>
              <a:ext cx="375953" cy="640379"/>
            </a:xfrm>
            <a:custGeom>
              <a:avLst/>
              <a:gdLst/>
              <a:ahLst/>
              <a:cxnLst/>
              <a:rect l="l" t="t" r="r" b="b"/>
              <a:pathLst>
                <a:path w="375953" h="640379" extrusionOk="0">
                  <a:moveTo>
                    <a:pt x="7620" y="640380"/>
                  </a:moveTo>
                  <a:cubicBezTo>
                    <a:pt x="4763" y="638475"/>
                    <a:pt x="2857" y="635617"/>
                    <a:pt x="0" y="633712"/>
                  </a:cubicBezTo>
                  <a:cubicBezTo>
                    <a:pt x="9525" y="627997"/>
                    <a:pt x="24765" y="625140"/>
                    <a:pt x="29527" y="617520"/>
                  </a:cubicBezTo>
                  <a:cubicBezTo>
                    <a:pt x="46672" y="585135"/>
                    <a:pt x="80963" y="574657"/>
                    <a:pt x="113347" y="561322"/>
                  </a:cubicBezTo>
                  <a:cubicBezTo>
                    <a:pt x="131445" y="553702"/>
                    <a:pt x="138113" y="546082"/>
                    <a:pt x="129540" y="529890"/>
                  </a:cubicBezTo>
                  <a:cubicBezTo>
                    <a:pt x="139065" y="523222"/>
                    <a:pt x="147638" y="517507"/>
                    <a:pt x="157163" y="510840"/>
                  </a:cubicBezTo>
                  <a:cubicBezTo>
                    <a:pt x="160020" y="516555"/>
                    <a:pt x="162877" y="522270"/>
                    <a:pt x="165735" y="527985"/>
                  </a:cubicBezTo>
                  <a:cubicBezTo>
                    <a:pt x="160020" y="533700"/>
                    <a:pt x="153352" y="538462"/>
                    <a:pt x="147638" y="544177"/>
                  </a:cubicBezTo>
                  <a:cubicBezTo>
                    <a:pt x="146685" y="545130"/>
                    <a:pt x="146685" y="545130"/>
                    <a:pt x="145732" y="546082"/>
                  </a:cubicBezTo>
                  <a:cubicBezTo>
                    <a:pt x="145732" y="545130"/>
                    <a:pt x="146685" y="544177"/>
                    <a:pt x="146685" y="544177"/>
                  </a:cubicBezTo>
                  <a:cubicBezTo>
                    <a:pt x="152400" y="538462"/>
                    <a:pt x="159067" y="533700"/>
                    <a:pt x="164782" y="527985"/>
                  </a:cubicBezTo>
                  <a:cubicBezTo>
                    <a:pt x="195263" y="523222"/>
                    <a:pt x="188595" y="502267"/>
                    <a:pt x="188595" y="484170"/>
                  </a:cubicBezTo>
                  <a:cubicBezTo>
                    <a:pt x="241935" y="431782"/>
                    <a:pt x="293370" y="377490"/>
                    <a:pt x="320040" y="309862"/>
                  </a:cubicBezTo>
                  <a:cubicBezTo>
                    <a:pt x="318135" y="327007"/>
                    <a:pt x="316230" y="344152"/>
                    <a:pt x="313372" y="364155"/>
                  </a:cubicBezTo>
                  <a:cubicBezTo>
                    <a:pt x="320040" y="360345"/>
                    <a:pt x="324802" y="360345"/>
                    <a:pt x="324802" y="358440"/>
                  </a:cubicBezTo>
                  <a:cubicBezTo>
                    <a:pt x="334327" y="326055"/>
                    <a:pt x="342900" y="293670"/>
                    <a:pt x="350520" y="260332"/>
                  </a:cubicBezTo>
                  <a:cubicBezTo>
                    <a:pt x="351472" y="256522"/>
                    <a:pt x="340042" y="251760"/>
                    <a:pt x="335280" y="246997"/>
                  </a:cubicBezTo>
                  <a:cubicBezTo>
                    <a:pt x="335280" y="243187"/>
                    <a:pt x="336232" y="240330"/>
                    <a:pt x="336232" y="236520"/>
                  </a:cubicBezTo>
                  <a:cubicBezTo>
                    <a:pt x="354330" y="226995"/>
                    <a:pt x="352425" y="216517"/>
                    <a:pt x="338138" y="205087"/>
                  </a:cubicBezTo>
                  <a:cubicBezTo>
                    <a:pt x="340042" y="133650"/>
                    <a:pt x="322897" y="66022"/>
                    <a:pt x="288607" y="2205"/>
                  </a:cubicBezTo>
                  <a:cubicBezTo>
                    <a:pt x="306705" y="-4463"/>
                    <a:pt x="314325" y="5062"/>
                    <a:pt x="320992" y="16492"/>
                  </a:cubicBezTo>
                  <a:cubicBezTo>
                    <a:pt x="347663" y="59355"/>
                    <a:pt x="363855" y="105075"/>
                    <a:pt x="369570" y="154605"/>
                  </a:cubicBezTo>
                  <a:cubicBezTo>
                    <a:pt x="377190" y="221280"/>
                    <a:pt x="381952" y="287002"/>
                    <a:pt x="360045" y="352725"/>
                  </a:cubicBezTo>
                  <a:cubicBezTo>
                    <a:pt x="335280" y="426067"/>
                    <a:pt x="272415" y="473692"/>
                    <a:pt x="215265" y="527985"/>
                  </a:cubicBezTo>
                  <a:cubicBezTo>
                    <a:pt x="167640" y="571800"/>
                    <a:pt x="109538" y="596565"/>
                    <a:pt x="52388" y="627045"/>
                  </a:cubicBezTo>
                  <a:cubicBezTo>
                    <a:pt x="40005" y="633712"/>
                    <a:pt x="22860" y="636570"/>
                    <a:pt x="7620" y="640380"/>
                  </a:cubicBezTo>
                  <a:close/>
                  <a:moveTo>
                    <a:pt x="307657" y="376537"/>
                  </a:moveTo>
                  <a:cubicBezTo>
                    <a:pt x="309563" y="377490"/>
                    <a:pt x="311467" y="378442"/>
                    <a:pt x="312420" y="378442"/>
                  </a:cubicBezTo>
                  <a:cubicBezTo>
                    <a:pt x="313372" y="378442"/>
                    <a:pt x="314325" y="375585"/>
                    <a:pt x="314325" y="374632"/>
                  </a:cubicBezTo>
                  <a:cubicBezTo>
                    <a:pt x="312420" y="373680"/>
                    <a:pt x="310515" y="372727"/>
                    <a:pt x="309563" y="372727"/>
                  </a:cubicBezTo>
                  <a:cubicBezTo>
                    <a:pt x="308610" y="372727"/>
                    <a:pt x="307657" y="374632"/>
                    <a:pt x="307657" y="376537"/>
                  </a:cubicBezTo>
                  <a:close/>
                </a:path>
              </a:pathLst>
            </a:custGeom>
            <a:solidFill>
              <a:srgbClr val="C9CCC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2" name="Google Shape;2662;p23"/>
            <p:cNvSpPr/>
            <p:nvPr/>
          </p:nvSpPr>
          <p:spPr>
            <a:xfrm>
              <a:off x="7655630" y="4349115"/>
              <a:ext cx="294886" cy="238768"/>
            </a:xfrm>
            <a:custGeom>
              <a:avLst/>
              <a:gdLst/>
              <a:ahLst/>
              <a:cxnLst/>
              <a:rect l="l" t="t" r="r" b="b"/>
              <a:pathLst>
                <a:path w="294886" h="238768" extrusionOk="0">
                  <a:moveTo>
                    <a:pt x="263455" y="207645"/>
                  </a:moveTo>
                  <a:cubicBezTo>
                    <a:pt x="273932" y="214313"/>
                    <a:pt x="284409" y="221932"/>
                    <a:pt x="294887" y="228600"/>
                  </a:cubicBezTo>
                  <a:cubicBezTo>
                    <a:pt x="278694" y="246697"/>
                    <a:pt x="261549" y="237172"/>
                    <a:pt x="248214" y="226695"/>
                  </a:cubicBezTo>
                  <a:cubicBezTo>
                    <a:pt x="174872" y="170497"/>
                    <a:pt x="101530" y="115253"/>
                    <a:pt x="29139" y="58103"/>
                  </a:cubicBezTo>
                  <a:cubicBezTo>
                    <a:pt x="-12770" y="25717"/>
                    <a:pt x="-9913" y="16192"/>
                    <a:pt x="40569" y="0"/>
                  </a:cubicBezTo>
                  <a:cubicBezTo>
                    <a:pt x="50094" y="6667"/>
                    <a:pt x="61524" y="13335"/>
                    <a:pt x="70097" y="20955"/>
                  </a:cubicBezTo>
                  <a:cubicBezTo>
                    <a:pt x="118674" y="66675"/>
                    <a:pt x="167252" y="112395"/>
                    <a:pt x="215830" y="159067"/>
                  </a:cubicBezTo>
                  <a:cubicBezTo>
                    <a:pt x="206305" y="180022"/>
                    <a:pt x="206305" y="180022"/>
                    <a:pt x="240594" y="180022"/>
                  </a:cubicBezTo>
                  <a:cubicBezTo>
                    <a:pt x="242499" y="180975"/>
                    <a:pt x="244405" y="182880"/>
                    <a:pt x="246309" y="183832"/>
                  </a:cubicBezTo>
                  <a:cubicBezTo>
                    <a:pt x="249167" y="189547"/>
                    <a:pt x="252024" y="195263"/>
                    <a:pt x="254882" y="200978"/>
                  </a:cubicBezTo>
                  <a:cubicBezTo>
                    <a:pt x="257739" y="203835"/>
                    <a:pt x="260597" y="205740"/>
                    <a:pt x="263455" y="207645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3" name="Google Shape;2663;p23"/>
            <p:cNvSpPr/>
            <p:nvPr/>
          </p:nvSpPr>
          <p:spPr>
            <a:xfrm>
              <a:off x="7105649" y="3638550"/>
              <a:ext cx="179069" cy="126682"/>
            </a:xfrm>
            <a:custGeom>
              <a:avLst/>
              <a:gdLst/>
              <a:ahLst/>
              <a:cxnLst/>
              <a:rect l="l" t="t" r="r" b="b"/>
              <a:pathLst>
                <a:path w="179069" h="126682" extrusionOk="0">
                  <a:moveTo>
                    <a:pt x="57150" y="126683"/>
                  </a:moveTo>
                  <a:cubicBezTo>
                    <a:pt x="50482" y="126683"/>
                    <a:pt x="44768" y="126683"/>
                    <a:pt x="38100" y="125730"/>
                  </a:cubicBezTo>
                  <a:cubicBezTo>
                    <a:pt x="38100" y="122872"/>
                    <a:pt x="38100" y="120967"/>
                    <a:pt x="38100" y="118110"/>
                  </a:cubicBezTo>
                  <a:cubicBezTo>
                    <a:pt x="46673" y="114300"/>
                    <a:pt x="55245" y="110490"/>
                    <a:pt x="63818" y="106680"/>
                  </a:cubicBezTo>
                  <a:cubicBezTo>
                    <a:pt x="55245" y="92392"/>
                    <a:pt x="49530" y="69533"/>
                    <a:pt x="37148" y="65722"/>
                  </a:cubicBezTo>
                  <a:cubicBezTo>
                    <a:pt x="12382" y="58103"/>
                    <a:pt x="11430" y="40005"/>
                    <a:pt x="1905" y="25717"/>
                  </a:cubicBezTo>
                  <a:cubicBezTo>
                    <a:pt x="8573" y="22860"/>
                    <a:pt x="16193" y="20955"/>
                    <a:pt x="27623" y="16192"/>
                  </a:cubicBezTo>
                  <a:cubicBezTo>
                    <a:pt x="15240" y="11430"/>
                    <a:pt x="7620" y="8572"/>
                    <a:pt x="0" y="5715"/>
                  </a:cubicBezTo>
                  <a:cubicBezTo>
                    <a:pt x="3810" y="3810"/>
                    <a:pt x="6668" y="1905"/>
                    <a:pt x="10477" y="0"/>
                  </a:cubicBezTo>
                  <a:cubicBezTo>
                    <a:pt x="30480" y="9525"/>
                    <a:pt x="50482" y="18097"/>
                    <a:pt x="70485" y="27622"/>
                  </a:cubicBezTo>
                  <a:cubicBezTo>
                    <a:pt x="87630" y="38100"/>
                    <a:pt x="105727" y="48578"/>
                    <a:pt x="128588" y="62865"/>
                  </a:cubicBezTo>
                  <a:cubicBezTo>
                    <a:pt x="112395" y="62865"/>
                    <a:pt x="101918" y="62865"/>
                    <a:pt x="92393" y="62865"/>
                  </a:cubicBezTo>
                  <a:cubicBezTo>
                    <a:pt x="92393" y="64770"/>
                    <a:pt x="91440" y="66675"/>
                    <a:pt x="91440" y="67628"/>
                  </a:cubicBezTo>
                  <a:cubicBezTo>
                    <a:pt x="121920" y="78105"/>
                    <a:pt x="152400" y="87630"/>
                    <a:pt x="179070" y="97155"/>
                  </a:cubicBezTo>
                  <a:cubicBezTo>
                    <a:pt x="174307" y="101917"/>
                    <a:pt x="168593" y="106680"/>
                    <a:pt x="162877" y="111442"/>
                  </a:cubicBezTo>
                  <a:cubicBezTo>
                    <a:pt x="162877" y="111442"/>
                    <a:pt x="162877" y="111442"/>
                    <a:pt x="162877" y="111442"/>
                  </a:cubicBezTo>
                  <a:cubicBezTo>
                    <a:pt x="160973" y="112395"/>
                    <a:pt x="159068" y="112395"/>
                    <a:pt x="157163" y="113347"/>
                  </a:cubicBezTo>
                  <a:cubicBezTo>
                    <a:pt x="151448" y="114300"/>
                    <a:pt x="144780" y="114300"/>
                    <a:pt x="139065" y="115253"/>
                  </a:cubicBezTo>
                  <a:cubicBezTo>
                    <a:pt x="137160" y="115253"/>
                    <a:pt x="135255" y="116205"/>
                    <a:pt x="133350" y="116205"/>
                  </a:cubicBezTo>
                  <a:cubicBezTo>
                    <a:pt x="133350" y="116205"/>
                    <a:pt x="133350" y="116205"/>
                    <a:pt x="133350" y="116205"/>
                  </a:cubicBezTo>
                  <a:cubicBezTo>
                    <a:pt x="122873" y="118110"/>
                    <a:pt x="113348" y="119063"/>
                    <a:pt x="102870" y="120967"/>
                  </a:cubicBezTo>
                  <a:cubicBezTo>
                    <a:pt x="90488" y="121920"/>
                    <a:pt x="78105" y="122872"/>
                    <a:pt x="66675" y="124778"/>
                  </a:cubicBezTo>
                  <a:cubicBezTo>
                    <a:pt x="61913" y="126683"/>
                    <a:pt x="59055" y="126683"/>
                    <a:pt x="57150" y="126683"/>
                  </a:cubicBez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4" name="Google Shape;2664;p23"/>
            <p:cNvSpPr/>
            <p:nvPr/>
          </p:nvSpPr>
          <p:spPr>
            <a:xfrm>
              <a:off x="7974329" y="4545330"/>
              <a:ext cx="19050" cy="16192"/>
            </a:xfrm>
            <a:custGeom>
              <a:avLst/>
              <a:gdLst/>
              <a:ahLst/>
              <a:cxnLst/>
              <a:rect l="l" t="t" r="r" b="b"/>
              <a:pathLst>
                <a:path w="19050" h="16192" extrusionOk="0">
                  <a:moveTo>
                    <a:pt x="0" y="16192"/>
                  </a:moveTo>
                  <a:cubicBezTo>
                    <a:pt x="6668" y="10477"/>
                    <a:pt x="12382" y="5715"/>
                    <a:pt x="19050" y="0"/>
                  </a:cubicBezTo>
                  <a:cubicBezTo>
                    <a:pt x="12382" y="5715"/>
                    <a:pt x="5715" y="11430"/>
                    <a:pt x="0" y="16192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5" name="Google Shape;2665;p23"/>
            <p:cNvSpPr/>
            <p:nvPr/>
          </p:nvSpPr>
          <p:spPr>
            <a:xfrm>
              <a:off x="7057914" y="2817078"/>
              <a:ext cx="831641" cy="832901"/>
            </a:xfrm>
            <a:custGeom>
              <a:avLst/>
              <a:gdLst/>
              <a:ahLst/>
              <a:cxnLst/>
              <a:rect l="l" t="t" r="r" b="b"/>
              <a:pathLst>
                <a:path w="831641" h="832901" extrusionOk="0">
                  <a:moveTo>
                    <a:pt x="367774" y="832902"/>
                  </a:moveTo>
                  <a:cubicBezTo>
                    <a:pt x="252522" y="807184"/>
                    <a:pt x="165845" y="746224"/>
                    <a:pt x="95360" y="665262"/>
                  </a:cubicBezTo>
                  <a:cubicBezTo>
                    <a:pt x="-111333" y="427137"/>
                    <a:pt x="45829" y="127099"/>
                    <a:pt x="301099" y="23277"/>
                  </a:cubicBezTo>
                  <a:cubicBezTo>
                    <a:pt x="354440" y="1369"/>
                    <a:pt x="406827" y="-5298"/>
                    <a:pt x="463024" y="4227"/>
                  </a:cubicBezTo>
                  <a:cubicBezTo>
                    <a:pt x="511602" y="12799"/>
                    <a:pt x="558274" y="26134"/>
                    <a:pt x="606852" y="37564"/>
                  </a:cubicBezTo>
                  <a:cubicBezTo>
                    <a:pt x="621140" y="43279"/>
                    <a:pt x="634474" y="48994"/>
                    <a:pt x="648762" y="54709"/>
                  </a:cubicBezTo>
                  <a:cubicBezTo>
                    <a:pt x="648762" y="54709"/>
                    <a:pt x="648762" y="54709"/>
                    <a:pt x="648762" y="54709"/>
                  </a:cubicBezTo>
                  <a:cubicBezTo>
                    <a:pt x="656382" y="58519"/>
                    <a:pt x="664002" y="62329"/>
                    <a:pt x="671622" y="66139"/>
                  </a:cubicBezTo>
                  <a:cubicBezTo>
                    <a:pt x="671622" y="66139"/>
                    <a:pt x="672574" y="66139"/>
                    <a:pt x="672574" y="66139"/>
                  </a:cubicBezTo>
                  <a:cubicBezTo>
                    <a:pt x="675432" y="67092"/>
                    <a:pt x="678290" y="68997"/>
                    <a:pt x="680195" y="69949"/>
                  </a:cubicBezTo>
                  <a:cubicBezTo>
                    <a:pt x="684004" y="71854"/>
                    <a:pt x="687815" y="73759"/>
                    <a:pt x="690672" y="75664"/>
                  </a:cubicBezTo>
                  <a:cubicBezTo>
                    <a:pt x="696387" y="79474"/>
                    <a:pt x="703054" y="82332"/>
                    <a:pt x="708770" y="86142"/>
                  </a:cubicBezTo>
                  <a:cubicBezTo>
                    <a:pt x="708770" y="86142"/>
                    <a:pt x="708770" y="86142"/>
                    <a:pt x="708770" y="86142"/>
                  </a:cubicBezTo>
                  <a:cubicBezTo>
                    <a:pt x="711627" y="88047"/>
                    <a:pt x="713532" y="88999"/>
                    <a:pt x="716390" y="90904"/>
                  </a:cubicBezTo>
                  <a:cubicBezTo>
                    <a:pt x="716390" y="90904"/>
                    <a:pt x="716390" y="90904"/>
                    <a:pt x="716390" y="90904"/>
                  </a:cubicBezTo>
                  <a:cubicBezTo>
                    <a:pt x="718295" y="91857"/>
                    <a:pt x="721152" y="93762"/>
                    <a:pt x="723057" y="94714"/>
                  </a:cubicBezTo>
                  <a:cubicBezTo>
                    <a:pt x="723057" y="94714"/>
                    <a:pt x="723057" y="94714"/>
                    <a:pt x="723057" y="94714"/>
                  </a:cubicBezTo>
                  <a:cubicBezTo>
                    <a:pt x="726867" y="97572"/>
                    <a:pt x="729724" y="99477"/>
                    <a:pt x="733535" y="102334"/>
                  </a:cubicBezTo>
                  <a:cubicBezTo>
                    <a:pt x="735440" y="104239"/>
                    <a:pt x="737345" y="105192"/>
                    <a:pt x="740202" y="107097"/>
                  </a:cubicBezTo>
                  <a:cubicBezTo>
                    <a:pt x="746870" y="121384"/>
                    <a:pt x="750679" y="136624"/>
                    <a:pt x="759252" y="149007"/>
                  </a:cubicBezTo>
                  <a:cubicBezTo>
                    <a:pt x="775445" y="172819"/>
                    <a:pt x="794495" y="195679"/>
                    <a:pt x="812592" y="219492"/>
                  </a:cubicBezTo>
                  <a:cubicBezTo>
                    <a:pt x="818307" y="225207"/>
                    <a:pt x="824974" y="229969"/>
                    <a:pt x="830690" y="235684"/>
                  </a:cubicBezTo>
                  <a:cubicBezTo>
                    <a:pt x="830690" y="244257"/>
                    <a:pt x="830690" y="252829"/>
                    <a:pt x="831642" y="262354"/>
                  </a:cubicBezTo>
                  <a:cubicBezTo>
                    <a:pt x="828785" y="277594"/>
                    <a:pt x="824974" y="291882"/>
                    <a:pt x="821165" y="308074"/>
                  </a:cubicBezTo>
                  <a:cubicBezTo>
                    <a:pt x="801162" y="308074"/>
                    <a:pt x="780207" y="308074"/>
                    <a:pt x="760204" y="308074"/>
                  </a:cubicBezTo>
                  <a:cubicBezTo>
                    <a:pt x="758299" y="308074"/>
                    <a:pt x="757347" y="311884"/>
                    <a:pt x="755442" y="314742"/>
                  </a:cubicBezTo>
                  <a:cubicBezTo>
                    <a:pt x="730677" y="272832"/>
                    <a:pt x="697340" y="237589"/>
                    <a:pt x="655429" y="207109"/>
                  </a:cubicBezTo>
                  <a:cubicBezTo>
                    <a:pt x="615424" y="178534"/>
                    <a:pt x="560179" y="175677"/>
                    <a:pt x="523032" y="141387"/>
                  </a:cubicBezTo>
                  <a:cubicBezTo>
                    <a:pt x="514460" y="133767"/>
                    <a:pt x="491599" y="136624"/>
                    <a:pt x="475407" y="137577"/>
                  </a:cubicBezTo>
                  <a:cubicBezTo>
                    <a:pt x="309672" y="147102"/>
                    <a:pt x="183942" y="251877"/>
                    <a:pt x="162987" y="393799"/>
                  </a:cubicBezTo>
                  <a:cubicBezTo>
                    <a:pt x="143937" y="529054"/>
                    <a:pt x="250617" y="650974"/>
                    <a:pt x="405874" y="670024"/>
                  </a:cubicBezTo>
                  <a:cubicBezTo>
                    <a:pt x="431592" y="672882"/>
                    <a:pt x="458262" y="673834"/>
                    <a:pt x="484932" y="675739"/>
                  </a:cubicBezTo>
                  <a:cubicBezTo>
                    <a:pt x="483979" y="681454"/>
                    <a:pt x="483979" y="687169"/>
                    <a:pt x="483027" y="693837"/>
                  </a:cubicBezTo>
                  <a:cubicBezTo>
                    <a:pt x="473502" y="693837"/>
                    <a:pt x="464929" y="692884"/>
                    <a:pt x="457310" y="692884"/>
                  </a:cubicBezTo>
                  <a:cubicBezTo>
                    <a:pt x="428735" y="691932"/>
                    <a:pt x="399207" y="692884"/>
                    <a:pt x="370632" y="688122"/>
                  </a:cubicBezTo>
                  <a:cubicBezTo>
                    <a:pt x="353487" y="685264"/>
                    <a:pt x="338247" y="672882"/>
                    <a:pt x="321102" y="666214"/>
                  </a:cubicBezTo>
                  <a:cubicBezTo>
                    <a:pt x="303957" y="659547"/>
                    <a:pt x="284907" y="651927"/>
                    <a:pt x="273477" y="674787"/>
                  </a:cubicBezTo>
                  <a:cubicBezTo>
                    <a:pt x="281097" y="680502"/>
                    <a:pt x="288717" y="685264"/>
                    <a:pt x="295385" y="690027"/>
                  </a:cubicBezTo>
                  <a:cubicBezTo>
                    <a:pt x="293479" y="692884"/>
                    <a:pt x="292527" y="695742"/>
                    <a:pt x="290622" y="698599"/>
                  </a:cubicBezTo>
                  <a:cubicBezTo>
                    <a:pt x="283002" y="695742"/>
                    <a:pt x="268715" y="695742"/>
                    <a:pt x="266810" y="690979"/>
                  </a:cubicBezTo>
                  <a:cubicBezTo>
                    <a:pt x="252522" y="650022"/>
                    <a:pt x="214422" y="622399"/>
                    <a:pt x="185847" y="590014"/>
                  </a:cubicBezTo>
                  <a:cubicBezTo>
                    <a:pt x="175370" y="578584"/>
                    <a:pt x="157272" y="570964"/>
                    <a:pt x="150604" y="557629"/>
                  </a:cubicBezTo>
                  <a:cubicBezTo>
                    <a:pt x="138222" y="536674"/>
                    <a:pt x="141079" y="535722"/>
                    <a:pt x="113457" y="530959"/>
                  </a:cubicBezTo>
                  <a:cubicBezTo>
                    <a:pt x="113457" y="534769"/>
                    <a:pt x="113457" y="538579"/>
                    <a:pt x="114410" y="541437"/>
                  </a:cubicBezTo>
                  <a:cubicBezTo>
                    <a:pt x="133460" y="580489"/>
                    <a:pt x="152510" y="619542"/>
                    <a:pt x="173465" y="658594"/>
                  </a:cubicBezTo>
                  <a:cubicBezTo>
                    <a:pt x="179179" y="669072"/>
                    <a:pt x="190610" y="677644"/>
                    <a:pt x="202040" y="684312"/>
                  </a:cubicBezTo>
                  <a:cubicBezTo>
                    <a:pt x="222995" y="696694"/>
                    <a:pt x="247760" y="703362"/>
                    <a:pt x="247760" y="730984"/>
                  </a:cubicBezTo>
                  <a:cubicBezTo>
                    <a:pt x="247760" y="748129"/>
                    <a:pt x="267762" y="751939"/>
                    <a:pt x="284907" y="738604"/>
                  </a:cubicBezTo>
                  <a:cubicBezTo>
                    <a:pt x="303957" y="725269"/>
                    <a:pt x="318245" y="734794"/>
                    <a:pt x="328722" y="746224"/>
                  </a:cubicBezTo>
                  <a:cubicBezTo>
                    <a:pt x="333485" y="750987"/>
                    <a:pt x="328722" y="762417"/>
                    <a:pt x="327770" y="774799"/>
                  </a:cubicBezTo>
                  <a:cubicBezTo>
                    <a:pt x="378252" y="812899"/>
                    <a:pt x="378252" y="812899"/>
                    <a:pt x="383967" y="831949"/>
                  </a:cubicBezTo>
                  <a:cubicBezTo>
                    <a:pt x="382062" y="830997"/>
                    <a:pt x="380157" y="830044"/>
                    <a:pt x="379204" y="829092"/>
                  </a:cubicBezTo>
                  <a:cubicBezTo>
                    <a:pt x="374442" y="831949"/>
                    <a:pt x="370632" y="831949"/>
                    <a:pt x="367774" y="832902"/>
                  </a:cubicBezTo>
                  <a:close/>
                  <a:moveTo>
                    <a:pt x="784017" y="241399"/>
                  </a:moveTo>
                  <a:cubicBezTo>
                    <a:pt x="788779" y="240447"/>
                    <a:pt x="793542" y="239494"/>
                    <a:pt x="798304" y="238542"/>
                  </a:cubicBezTo>
                  <a:cubicBezTo>
                    <a:pt x="796399" y="229969"/>
                    <a:pt x="795447" y="222349"/>
                    <a:pt x="792590" y="214729"/>
                  </a:cubicBezTo>
                  <a:cubicBezTo>
                    <a:pt x="791637" y="213777"/>
                    <a:pt x="781160" y="215682"/>
                    <a:pt x="775445" y="215682"/>
                  </a:cubicBezTo>
                  <a:cubicBezTo>
                    <a:pt x="777349" y="223302"/>
                    <a:pt x="780207" y="231874"/>
                    <a:pt x="784017" y="241399"/>
                  </a:cubicBezTo>
                  <a:close/>
                </a:path>
              </a:pathLst>
            </a:custGeom>
            <a:solidFill>
              <a:srgbClr val="DFC2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6" name="Google Shape;2666;p23"/>
            <p:cNvSpPr/>
            <p:nvPr/>
          </p:nvSpPr>
          <p:spPr>
            <a:xfrm>
              <a:off x="6903661" y="2829877"/>
              <a:ext cx="538220" cy="852570"/>
            </a:xfrm>
            <a:custGeom>
              <a:avLst/>
              <a:gdLst/>
              <a:ahLst/>
              <a:cxnLst/>
              <a:rect l="l" t="t" r="r" b="b"/>
              <a:pathLst>
                <a:path w="538220" h="852570" extrusionOk="0">
                  <a:moveTo>
                    <a:pt x="402013" y="0"/>
                  </a:moveTo>
                  <a:cubicBezTo>
                    <a:pt x="200083" y="108585"/>
                    <a:pt x="83878" y="260985"/>
                    <a:pt x="116263" y="465772"/>
                  </a:cubicBezTo>
                  <a:cubicBezTo>
                    <a:pt x="148648" y="669607"/>
                    <a:pt x="303906" y="791527"/>
                    <a:pt x="538221" y="848677"/>
                  </a:cubicBezTo>
                  <a:cubicBezTo>
                    <a:pt x="519171" y="850582"/>
                    <a:pt x="506788" y="852488"/>
                    <a:pt x="494406" y="852488"/>
                  </a:cubicBezTo>
                  <a:cubicBezTo>
                    <a:pt x="317240" y="855345"/>
                    <a:pt x="183890" y="783907"/>
                    <a:pt x="82926" y="661988"/>
                  </a:cubicBezTo>
                  <a:cubicBezTo>
                    <a:pt x="-11372" y="549593"/>
                    <a:pt x="-14229" y="424815"/>
                    <a:pt x="20061" y="295275"/>
                  </a:cubicBezTo>
                  <a:cubicBezTo>
                    <a:pt x="26728" y="269557"/>
                    <a:pt x="36253" y="244792"/>
                    <a:pt x="46731" y="219075"/>
                  </a:cubicBezTo>
                  <a:cubicBezTo>
                    <a:pt x="78163" y="140970"/>
                    <a:pt x="137218" y="83820"/>
                    <a:pt x="224848" y="51435"/>
                  </a:cubicBezTo>
                  <a:cubicBezTo>
                    <a:pt x="272473" y="34290"/>
                    <a:pt x="320098" y="19050"/>
                    <a:pt x="368676" y="2857"/>
                  </a:cubicBezTo>
                  <a:cubicBezTo>
                    <a:pt x="378201" y="952"/>
                    <a:pt x="390583" y="952"/>
                    <a:pt x="402013" y="0"/>
                  </a:cubicBezTo>
                  <a:close/>
                </a:path>
              </a:pathLst>
            </a:custGeom>
            <a:solidFill>
              <a:srgbClr val="EDE1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7" name="Google Shape;2667;p23"/>
            <p:cNvSpPr/>
            <p:nvPr/>
          </p:nvSpPr>
          <p:spPr>
            <a:xfrm>
              <a:off x="7168276" y="3079432"/>
              <a:ext cx="759632" cy="575309"/>
            </a:xfrm>
            <a:custGeom>
              <a:avLst/>
              <a:gdLst/>
              <a:ahLst/>
              <a:cxnLst/>
              <a:rect l="l" t="t" r="r" b="b"/>
              <a:pathLst>
                <a:path w="759632" h="575309" extrusionOk="0">
                  <a:moveTo>
                    <a:pt x="644128" y="52388"/>
                  </a:moveTo>
                  <a:cubicBezTo>
                    <a:pt x="646033" y="50483"/>
                    <a:pt x="646986" y="46672"/>
                    <a:pt x="648891" y="45720"/>
                  </a:cubicBezTo>
                  <a:cubicBezTo>
                    <a:pt x="668893" y="45720"/>
                    <a:pt x="689848" y="45720"/>
                    <a:pt x="709851" y="45720"/>
                  </a:cubicBezTo>
                  <a:cubicBezTo>
                    <a:pt x="713661" y="29527"/>
                    <a:pt x="716518" y="14288"/>
                    <a:pt x="720328" y="0"/>
                  </a:cubicBezTo>
                  <a:cubicBezTo>
                    <a:pt x="732711" y="20002"/>
                    <a:pt x="750808" y="39052"/>
                    <a:pt x="754618" y="60008"/>
                  </a:cubicBezTo>
                  <a:cubicBezTo>
                    <a:pt x="761286" y="99060"/>
                    <a:pt x="759381" y="140017"/>
                    <a:pt x="759381" y="180022"/>
                  </a:cubicBezTo>
                  <a:cubicBezTo>
                    <a:pt x="759381" y="198120"/>
                    <a:pt x="753666" y="215265"/>
                    <a:pt x="750808" y="232410"/>
                  </a:cubicBezTo>
                  <a:cubicBezTo>
                    <a:pt x="750808" y="236220"/>
                    <a:pt x="750808" y="239077"/>
                    <a:pt x="749856" y="242888"/>
                  </a:cubicBezTo>
                  <a:cubicBezTo>
                    <a:pt x="716518" y="259080"/>
                    <a:pt x="722233" y="292417"/>
                    <a:pt x="707946" y="317183"/>
                  </a:cubicBezTo>
                  <a:cubicBezTo>
                    <a:pt x="691753" y="340042"/>
                    <a:pt x="675561" y="362902"/>
                    <a:pt x="658416" y="385763"/>
                  </a:cubicBezTo>
                  <a:cubicBezTo>
                    <a:pt x="654606" y="386715"/>
                    <a:pt x="649843" y="386715"/>
                    <a:pt x="646986" y="389572"/>
                  </a:cubicBezTo>
                  <a:cubicBezTo>
                    <a:pt x="615553" y="416242"/>
                    <a:pt x="585073" y="442913"/>
                    <a:pt x="553641" y="469583"/>
                  </a:cubicBezTo>
                  <a:cubicBezTo>
                    <a:pt x="539353" y="481965"/>
                    <a:pt x="526018" y="494347"/>
                    <a:pt x="511731" y="506730"/>
                  </a:cubicBezTo>
                  <a:cubicBezTo>
                    <a:pt x="511731" y="506730"/>
                    <a:pt x="510778" y="506730"/>
                    <a:pt x="510778" y="506730"/>
                  </a:cubicBezTo>
                  <a:cubicBezTo>
                    <a:pt x="506968" y="510540"/>
                    <a:pt x="503158" y="514350"/>
                    <a:pt x="499348" y="517208"/>
                  </a:cubicBezTo>
                  <a:cubicBezTo>
                    <a:pt x="499348" y="517208"/>
                    <a:pt x="499348" y="517208"/>
                    <a:pt x="499348" y="517208"/>
                  </a:cubicBezTo>
                  <a:cubicBezTo>
                    <a:pt x="473631" y="525780"/>
                    <a:pt x="447913" y="536258"/>
                    <a:pt x="421243" y="543877"/>
                  </a:cubicBezTo>
                  <a:cubicBezTo>
                    <a:pt x="386001" y="555308"/>
                    <a:pt x="350758" y="564833"/>
                    <a:pt x="315516" y="575310"/>
                  </a:cubicBezTo>
                  <a:cubicBezTo>
                    <a:pt x="315516" y="575310"/>
                    <a:pt x="315516" y="575310"/>
                    <a:pt x="315516" y="575310"/>
                  </a:cubicBezTo>
                  <a:cubicBezTo>
                    <a:pt x="301228" y="573405"/>
                    <a:pt x="285988" y="571500"/>
                    <a:pt x="271701" y="569595"/>
                  </a:cubicBezTo>
                  <a:cubicBezTo>
                    <a:pt x="271701" y="569595"/>
                    <a:pt x="270748" y="568643"/>
                    <a:pt x="270748" y="568643"/>
                  </a:cubicBezTo>
                  <a:cubicBezTo>
                    <a:pt x="265033" y="549593"/>
                    <a:pt x="265033" y="549593"/>
                    <a:pt x="214551" y="511492"/>
                  </a:cubicBezTo>
                  <a:cubicBezTo>
                    <a:pt x="215503" y="499110"/>
                    <a:pt x="220266" y="487680"/>
                    <a:pt x="215503" y="482917"/>
                  </a:cubicBezTo>
                  <a:cubicBezTo>
                    <a:pt x="205026" y="471488"/>
                    <a:pt x="190738" y="461963"/>
                    <a:pt x="171688" y="475297"/>
                  </a:cubicBezTo>
                  <a:cubicBezTo>
                    <a:pt x="154543" y="487680"/>
                    <a:pt x="134541" y="483870"/>
                    <a:pt x="134541" y="467677"/>
                  </a:cubicBezTo>
                  <a:cubicBezTo>
                    <a:pt x="133588" y="439102"/>
                    <a:pt x="108823" y="432435"/>
                    <a:pt x="88821" y="421005"/>
                  </a:cubicBezTo>
                  <a:cubicBezTo>
                    <a:pt x="77391" y="414338"/>
                    <a:pt x="65961" y="404813"/>
                    <a:pt x="60246" y="395288"/>
                  </a:cubicBezTo>
                  <a:cubicBezTo>
                    <a:pt x="39291" y="357188"/>
                    <a:pt x="21193" y="317183"/>
                    <a:pt x="1191" y="278130"/>
                  </a:cubicBezTo>
                  <a:cubicBezTo>
                    <a:pt x="-714" y="275272"/>
                    <a:pt x="238" y="271463"/>
                    <a:pt x="238" y="267652"/>
                  </a:cubicBezTo>
                  <a:cubicBezTo>
                    <a:pt x="27861" y="272415"/>
                    <a:pt x="25003" y="273367"/>
                    <a:pt x="37386" y="294322"/>
                  </a:cubicBezTo>
                  <a:cubicBezTo>
                    <a:pt x="45006" y="306705"/>
                    <a:pt x="62150" y="314325"/>
                    <a:pt x="72628" y="326708"/>
                  </a:cubicBezTo>
                  <a:cubicBezTo>
                    <a:pt x="101203" y="359092"/>
                    <a:pt x="139303" y="385763"/>
                    <a:pt x="153591" y="427672"/>
                  </a:cubicBezTo>
                  <a:cubicBezTo>
                    <a:pt x="155496" y="431483"/>
                    <a:pt x="168831" y="432435"/>
                    <a:pt x="177403" y="435292"/>
                  </a:cubicBezTo>
                  <a:cubicBezTo>
                    <a:pt x="179308" y="432435"/>
                    <a:pt x="180261" y="429577"/>
                    <a:pt x="182166" y="426720"/>
                  </a:cubicBezTo>
                  <a:cubicBezTo>
                    <a:pt x="174546" y="421958"/>
                    <a:pt x="167878" y="417195"/>
                    <a:pt x="160258" y="411480"/>
                  </a:cubicBezTo>
                  <a:cubicBezTo>
                    <a:pt x="171688" y="388620"/>
                    <a:pt x="190738" y="396240"/>
                    <a:pt x="207883" y="402908"/>
                  </a:cubicBezTo>
                  <a:cubicBezTo>
                    <a:pt x="225028" y="409575"/>
                    <a:pt x="240268" y="421958"/>
                    <a:pt x="257413" y="424815"/>
                  </a:cubicBezTo>
                  <a:cubicBezTo>
                    <a:pt x="285988" y="429577"/>
                    <a:pt x="314563" y="428625"/>
                    <a:pt x="344091" y="429577"/>
                  </a:cubicBezTo>
                  <a:cubicBezTo>
                    <a:pt x="351711" y="429577"/>
                    <a:pt x="359331" y="430530"/>
                    <a:pt x="369808" y="430530"/>
                  </a:cubicBezTo>
                  <a:cubicBezTo>
                    <a:pt x="370761" y="423863"/>
                    <a:pt x="370761" y="418147"/>
                    <a:pt x="371713" y="412433"/>
                  </a:cubicBezTo>
                  <a:cubicBezTo>
                    <a:pt x="412671" y="401955"/>
                    <a:pt x="456486" y="395288"/>
                    <a:pt x="494586" y="380047"/>
                  </a:cubicBezTo>
                  <a:cubicBezTo>
                    <a:pt x="586978" y="344805"/>
                    <a:pt x="656511" y="290513"/>
                    <a:pt x="668893" y="196215"/>
                  </a:cubicBezTo>
                  <a:cubicBezTo>
                    <a:pt x="676513" y="146685"/>
                    <a:pt x="664131" y="99060"/>
                    <a:pt x="644128" y="52388"/>
                  </a:cubicBezTo>
                  <a:close/>
                </a:path>
              </a:pathLst>
            </a:custGeom>
            <a:solidFill>
              <a:srgbClr val="DCBC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8" name="Google Shape;2668;p23"/>
            <p:cNvSpPr/>
            <p:nvPr/>
          </p:nvSpPr>
          <p:spPr>
            <a:xfrm>
              <a:off x="6677977" y="3663315"/>
              <a:ext cx="413160" cy="367018"/>
            </a:xfrm>
            <a:custGeom>
              <a:avLst/>
              <a:gdLst/>
              <a:ahLst/>
              <a:cxnLst/>
              <a:rect l="l" t="t" r="r" b="b"/>
              <a:pathLst>
                <a:path w="413160" h="367018" extrusionOk="0">
                  <a:moveTo>
                    <a:pt x="405765" y="107632"/>
                  </a:moveTo>
                  <a:cubicBezTo>
                    <a:pt x="401955" y="107632"/>
                    <a:pt x="398145" y="107632"/>
                    <a:pt x="394335" y="107632"/>
                  </a:cubicBezTo>
                  <a:cubicBezTo>
                    <a:pt x="392430" y="107632"/>
                    <a:pt x="389572" y="108585"/>
                    <a:pt x="387667" y="108585"/>
                  </a:cubicBezTo>
                  <a:cubicBezTo>
                    <a:pt x="335280" y="126682"/>
                    <a:pt x="280035" y="140017"/>
                    <a:pt x="230505" y="162877"/>
                  </a:cubicBezTo>
                  <a:cubicBezTo>
                    <a:pt x="165735" y="193357"/>
                    <a:pt x="136207" y="247650"/>
                    <a:pt x="119063" y="307657"/>
                  </a:cubicBezTo>
                  <a:cubicBezTo>
                    <a:pt x="115253" y="319088"/>
                    <a:pt x="112395" y="331470"/>
                    <a:pt x="109538" y="342900"/>
                  </a:cubicBezTo>
                  <a:cubicBezTo>
                    <a:pt x="85725" y="329565"/>
                    <a:pt x="77153" y="351472"/>
                    <a:pt x="65722" y="360045"/>
                  </a:cubicBezTo>
                  <a:cubicBezTo>
                    <a:pt x="50482" y="371475"/>
                    <a:pt x="42863" y="367665"/>
                    <a:pt x="31432" y="357188"/>
                  </a:cubicBezTo>
                  <a:cubicBezTo>
                    <a:pt x="23813" y="350520"/>
                    <a:pt x="10478" y="346710"/>
                    <a:pt x="0" y="341947"/>
                  </a:cubicBezTo>
                  <a:cubicBezTo>
                    <a:pt x="5715" y="306705"/>
                    <a:pt x="11430" y="271463"/>
                    <a:pt x="16192" y="236220"/>
                  </a:cubicBezTo>
                  <a:cubicBezTo>
                    <a:pt x="31432" y="138113"/>
                    <a:pt x="98107" y="74295"/>
                    <a:pt x="198120" y="37147"/>
                  </a:cubicBezTo>
                  <a:cubicBezTo>
                    <a:pt x="248603" y="18097"/>
                    <a:pt x="304800" y="12382"/>
                    <a:pt x="358140" y="0"/>
                  </a:cubicBezTo>
                  <a:cubicBezTo>
                    <a:pt x="360045" y="0"/>
                    <a:pt x="362903" y="0"/>
                    <a:pt x="364807" y="0"/>
                  </a:cubicBezTo>
                  <a:cubicBezTo>
                    <a:pt x="374332" y="0"/>
                    <a:pt x="384810" y="0"/>
                    <a:pt x="394335" y="952"/>
                  </a:cubicBezTo>
                  <a:cubicBezTo>
                    <a:pt x="396240" y="2857"/>
                    <a:pt x="398145" y="4763"/>
                    <a:pt x="400050" y="5715"/>
                  </a:cubicBezTo>
                  <a:cubicBezTo>
                    <a:pt x="390525" y="6667"/>
                    <a:pt x="380047" y="7620"/>
                    <a:pt x="370522" y="8572"/>
                  </a:cubicBezTo>
                  <a:cubicBezTo>
                    <a:pt x="356235" y="17145"/>
                    <a:pt x="357188" y="20955"/>
                    <a:pt x="376238" y="30480"/>
                  </a:cubicBezTo>
                  <a:cubicBezTo>
                    <a:pt x="376238" y="32385"/>
                    <a:pt x="376238" y="33338"/>
                    <a:pt x="376238" y="35242"/>
                  </a:cubicBezTo>
                  <a:cubicBezTo>
                    <a:pt x="380047" y="43815"/>
                    <a:pt x="381953" y="57150"/>
                    <a:pt x="388620" y="60007"/>
                  </a:cubicBezTo>
                  <a:cubicBezTo>
                    <a:pt x="414337" y="67627"/>
                    <a:pt x="414337" y="83820"/>
                    <a:pt x="412433" y="101917"/>
                  </a:cubicBezTo>
                  <a:cubicBezTo>
                    <a:pt x="409575" y="103822"/>
                    <a:pt x="407670" y="105727"/>
                    <a:pt x="405765" y="107632"/>
                  </a:cubicBezTo>
                  <a:close/>
                </a:path>
              </a:pathLst>
            </a:custGeom>
            <a:solidFill>
              <a:srgbClr val="EDE1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9" name="Google Shape;2669;p23"/>
            <p:cNvSpPr/>
            <p:nvPr/>
          </p:nvSpPr>
          <p:spPr>
            <a:xfrm>
              <a:off x="6396037" y="4002012"/>
              <a:ext cx="389572" cy="374724"/>
            </a:xfrm>
            <a:custGeom>
              <a:avLst/>
              <a:gdLst/>
              <a:ahLst/>
              <a:cxnLst/>
              <a:rect l="l" t="t" r="r" b="b"/>
              <a:pathLst>
                <a:path w="389572" h="374724" extrusionOk="0">
                  <a:moveTo>
                    <a:pt x="280035" y="3250"/>
                  </a:moveTo>
                  <a:cubicBezTo>
                    <a:pt x="290513" y="8012"/>
                    <a:pt x="303847" y="11822"/>
                    <a:pt x="311468" y="18490"/>
                  </a:cubicBezTo>
                  <a:cubicBezTo>
                    <a:pt x="323850" y="28967"/>
                    <a:pt x="330518" y="31825"/>
                    <a:pt x="345757" y="21347"/>
                  </a:cubicBezTo>
                  <a:cubicBezTo>
                    <a:pt x="357188" y="12775"/>
                    <a:pt x="365760" y="-9133"/>
                    <a:pt x="389572" y="4202"/>
                  </a:cubicBezTo>
                  <a:cubicBezTo>
                    <a:pt x="388620" y="8965"/>
                    <a:pt x="387668" y="14680"/>
                    <a:pt x="387668" y="19442"/>
                  </a:cubicBezTo>
                  <a:cubicBezTo>
                    <a:pt x="385763" y="29919"/>
                    <a:pt x="384810" y="40397"/>
                    <a:pt x="382905" y="51827"/>
                  </a:cubicBezTo>
                  <a:cubicBezTo>
                    <a:pt x="382905" y="51827"/>
                    <a:pt x="382905" y="51827"/>
                    <a:pt x="382905" y="51827"/>
                  </a:cubicBezTo>
                  <a:cubicBezTo>
                    <a:pt x="381000" y="51827"/>
                    <a:pt x="378143" y="51827"/>
                    <a:pt x="376238" y="51827"/>
                  </a:cubicBezTo>
                  <a:cubicBezTo>
                    <a:pt x="351472" y="53732"/>
                    <a:pt x="345757" y="72782"/>
                    <a:pt x="340995" y="88022"/>
                  </a:cubicBezTo>
                  <a:cubicBezTo>
                    <a:pt x="331470" y="120407"/>
                    <a:pt x="327660" y="152792"/>
                    <a:pt x="320040" y="185177"/>
                  </a:cubicBezTo>
                  <a:cubicBezTo>
                    <a:pt x="310515" y="228992"/>
                    <a:pt x="292418" y="269950"/>
                    <a:pt x="260032" y="305192"/>
                  </a:cubicBezTo>
                  <a:cubicBezTo>
                    <a:pt x="252413" y="307097"/>
                    <a:pt x="244793" y="309002"/>
                    <a:pt x="237172" y="310907"/>
                  </a:cubicBezTo>
                  <a:cubicBezTo>
                    <a:pt x="200978" y="311860"/>
                    <a:pt x="165735" y="312812"/>
                    <a:pt x="132397" y="314717"/>
                  </a:cubicBezTo>
                  <a:cubicBezTo>
                    <a:pt x="134303" y="332815"/>
                    <a:pt x="136207" y="346150"/>
                    <a:pt x="138113" y="359485"/>
                  </a:cubicBezTo>
                  <a:lnTo>
                    <a:pt x="136207" y="360437"/>
                  </a:lnTo>
                  <a:cubicBezTo>
                    <a:pt x="136207" y="360437"/>
                    <a:pt x="135255" y="359485"/>
                    <a:pt x="135255" y="359485"/>
                  </a:cubicBezTo>
                  <a:cubicBezTo>
                    <a:pt x="128588" y="361390"/>
                    <a:pt x="120968" y="363294"/>
                    <a:pt x="114300" y="365200"/>
                  </a:cubicBezTo>
                  <a:cubicBezTo>
                    <a:pt x="101918" y="368057"/>
                    <a:pt x="89535" y="371867"/>
                    <a:pt x="78105" y="374725"/>
                  </a:cubicBezTo>
                  <a:cubicBezTo>
                    <a:pt x="72390" y="362342"/>
                    <a:pt x="67628" y="349007"/>
                    <a:pt x="61913" y="336625"/>
                  </a:cubicBezTo>
                  <a:cubicBezTo>
                    <a:pt x="56197" y="323290"/>
                    <a:pt x="48578" y="310907"/>
                    <a:pt x="40957" y="296619"/>
                  </a:cubicBezTo>
                  <a:cubicBezTo>
                    <a:pt x="35243" y="298525"/>
                    <a:pt x="24765" y="302335"/>
                    <a:pt x="14288" y="306144"/>
                  </a:cubicBezTo>
                  <a:cubicBezTo>
                    <a:pt x="8572" y="298525"/>
                    <a:pt x="4763" y="292810"/>
                    <a:pt x="0" y="287094"/>
                  </a:cubicBezTo>
                  <a:cubicBezTo>
                    <a:pt x="49530" y="254710"/>
                    <a:pt x="98107" y="222325"/>
                    <a:pt x="147638" y="189940"/>
                  </a:cubicBezTo>
                  <a:cubicBezTo>
                    <a:pt x="200978" y="154697"/>
                    <a:pt x="250507" y="116597"/>
                    <a:pt x="268605" y="58494"/>
                  </a:cubicBezTo>
                  <a:cubicBezTo>
                    <a:pt x="275272" y="40397"/>
                    <a:pt x="277178" y="21347"/>
                    <a:pt x="280035" y="3250"/>
                  </a:cubicBezTo>
                  <a:close/>
                </a:path>
              </a:pathLst>
            </a:custGeom>
            <a:solidFill>
              <a:srgbClr val="DFC2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0" name="Google Shape;2670;p23"/>
            <p:cNvSpPr/>
            <p:nvPr/>
          </p:nvSpPr>
          <p:spPr>
            <a:xfrm>
              <a:off x="6143624" y="4289107"/>
              <a:ext cx="331469" cy="331378"/>
            </a:xfrm>
            <a:custGeom>
              <a:avLst/>
              <a:gdLst/>
              <a:ahLst/>
              <a:cxnLst/>
              <a:rect l="l" t="t" r="r" b="b"/>
              <a:pathLst>
                <a:path w="331469" h="331378" extrusionOk="0">
                  <a:moveTo>
                    <a:pt x="253365" y="0"/>
                  </a:moveTo>
                  <a:cubicBezTo>
                    <a:pt x="258128" y="5715"/>
                    <a:pt x="261938" y="11430"/>
                    <a:pt x="267653" y="19050"/>
                  </a:cubicBezTo>
                  <a:cubicBezTo>
                    <a:pt x="278130" y="15240"/>
                    <a:pt x="288607" y="11430"/>
                    <a:pt x="294322" y="9525"/>
                  </a:cubicBezTo>
                  <a:cubicBezTo>
                    <a:pt x="301943" y="23813"/>
                    <a:pt x="308610" y="37148"/>
                    <a:pt x="315278" y="49530"/>
                  </a:cubicBezTo>
                  <a:cubicBezTo>
                    <a:pt x="320993" y="61913"/>
                    <a:pt x="325755" y="74295"/>
                    <a:pt x="331470" y="87630"/>
                  </a:cubicBezTo>
                  <a:cubicBezTo>
                    <a:pt x="252413" y="128588"/>
                    <a:pt x="193357" y="184785"/>
                    <a:pt x="164782" y="261938"/>
                  </a:cubicBezTo>
                  <a:cubicBezTo>
                    <a:pt x="163830" y="265748"/>
                    <a:pt x="161925" y="269558"/>
                    <a:pt x="160972" y="273368"/>
                  </a:cubicBezTo>
                  <a:cubicBezTo>
                    <a:pt x="160972" y="273368"/>
                    <a:pt x="160972" y="273368"/>
                    <a:pt x="160972" y="273368"/>
                  </a:cubicBezTo>
                  <a:cubicBezTo>
                    <a:pt x="136207" y="288608"/>
                    <a:pt x="108585" y="301943"/>
                    <a:pt x="88582" y="320993"/>
                  </a:cubicBezTo>
                  <a:cubicBezTo>
                    <a:pt x="71438" y="336233"/>
                    <a:pt x="62865" y="333375"/>
                    <a:pt x="50482" y="320993"/>
                  </a:cubicBezTo>
                  <a:cubicBezTo>
                    <a:pt x="45720" y="316230"/>
                    <a:pt x="41910" y="310515"/>
                    <a:pt x="41910" y="310515"/>
                  </a:cubicBezTo>
                  <a:cubicBezTo>
                    <a:pt x="22860" y="310515"/>
                    <a:pt x="11430" y="310515"/>
                    <a:pt x="0" y="310515"/>
                  </a:cubicBezTo>
                  <a:cubicBezTo>
                    <a:pt x="1905" y="305753"/>
                    <a:pt x="2857" y="300038"/>
                    <a:pt x="4763" y="295275"/>
                  </a:cubicBezTo>
                  <a:cubicBezTo>
                    <a:pt x="5715" y="293370"/>
                    <a:pt x="6668" y="291465"/>
                    <a:pt x="7620" y="289560"/>
                  </a:cubicBezTo>
                  <a:cubicBezTo>
                    <a:pt x="8572" y="287655"/>
                    <a:pt x="8572" y="285750"/>
                    <a:pt x="9525" y="283845"/>
                  </a:cubicBezTo>
                  <a:cubicBezTo>
                    <a:pt x="10478" y="280035"/>
                    <a:pt x="11430" y="276225"/>
                    <a:pt x="13335" y="272415"/>
                  </a:cubicBezTo>
                  <a:cubicBezTo>
                    <a:pt x="42863" y="179070"/>
                    <a:pt x="112395" y="109538"/>
                    <a:pt x="191453" y="45720"/>
                  </a:cubicBezTo>
                  <a:cubicBezTo>
                    <a:pt x="210503" y="28575"/>
                    <a:pt x="232410" y="14288"/>
                    <a:pt x="253365" y="0"/>
                  </a:cubicBezTo>
                  <a:close/>
                </a:path>
              </a:pathLst>
            </a:custGeom>
            <a:solidFill>
              <a:srgbClr val="EDE1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1" name="Google Shape;2671;p23"/>
            <p:cNvSpPr/>
            <p:nvPr/>
          </p:nvSpPr>
          <p:spPr>
            <a:xfrm>
              <a:off x="7797164" y="2924175"/>
              <a:ext cx="173355" cy="387667"/>
            </a:xfrm>
            <a:custGeom>
              <a:avLst/>
              <a:gdLst/>
              <a:ahLst/>
              <a:cxnLst/>
              <a:rect l="l" t="t" r="r" b="b"/>
              <a:pathLst>
                <a:path w="173355" h="387667" extrusionOk="0">
                  <a:moveTo>
                    <a:pt x="121920" y="387667"/>
                  </a:moveTo>
                  <a:cubicBezTo>
                    <a:pt x="124778" y="370522"/>
                    <a:pt x="130493" y="352425"/>
                    <a:pt x="130493" y="335280"/>
                  </a:cubicBezTo>
                  <a:cubicBezTo>
                    <a:pt x="130493" y="295275"/>
                    <a:pt x="132398" y="254317"/>
                    <a:pt x="125730" y="215265"/>
                  </a:cubicBezTo>
                  <a:cubicBezTo>
                    <a:pt x="121920" y="194310"/>
                    <a:pt x="103823" y="175260"/>
                    <a:pt x="91440" y="155258"/>
                  </a:cubicBezTo>
                  <a:cubicBezTo>
                    <a:pt x="91440" y="146685"/>
                    <a:pt x="91440" y="138113"/>
                    <a:pt x="90488" y="128588"/>
                  </a:cubicBezTo>
                  <a:cubicBezTo>
                    <a:pt x="84773" y="122872"/>
                    <a:pt x="78105" y="118110"/>
                    <a:pt x="72390" y="112395"/>
                  </a:cubicBezTo>
                  <a:cubicBezTo>
                    <a:pt x="54293" y="88583"/>
                    <a:pt x="36195" y="65722"/>
                    <a:pt x="19050" y="41910"/>
                  </a:cubicBezTo>
                  <a:cubicBezTo>
                    <a:pt x="10478" y="28575"/>
                    <a:pt x="5715" y="14288"/>
                    <a:pt x="0" y="0"/>
                  </a:cubicBezTo>
                  <a:cubicBezTo>
                    <a:pt x="44768" y="25717"/>
                    <a:pt x="78105" y="60960"/>
                    <a:pt x="102870" y="100965"/>
                  </a:cubicBezTo>
                  <a:cubicBezTo>
                    <a:pt x="104775" y="104775"/>
                    <a:pt x="107633" y="107633"/>
                    <a:pt x="109538" y="111442"/>
                  </a:cubicBezTo>
                  <a:cubicBezTo>
                    <a:pt x="109538" y="111442"/>
                    <a:pt x="109538" y="111442"/>
                    <a:pt x="109538" y="111442"/>
                  </a:cubicBezTo>
                  <a:cubicBezTo>
                    <a:pt x="110490" y="113347"/>
                    <a:pt x="112395" y="116205"/>
                    <a:pt x="114300" y="118110"/>
                  </a:cubicBezTo>
                  <a:cubicBezTo>
                    <a:pt x="114300" y="118110"/>
                    <a:pt x="114300" y="118110"/>
                    <a:pt x="114300" y="118110"/>
                  </a:cubicBezTo>
                  <a:cubicBezTo>
                    <a:pt x="117158" y="122872"/>
                    <a:pt x="120015" y="127635"/>
                    <a:pt x="122873" y="132397"/>
                  </a:cubicBezTo>
                  <a:cubicBezTo>
                    <a:pt x="122873" y="132397"/>
                    <a:pt x="122873" y="132397"/>
                    <a:pt x="122873" y="132397"/>
                  </a:cubicBezTo>
                  <a:cubicBezTo>
                    <a:pt x="123825" y="134303"/>
                    <a:pt x="125730" y="137160"/>
                    <a:pt x="126683" y="139065"/>
                  </a:cubicBezTo>
                  <a:cubicBezTo>
                    <a:pt x="126683" y="139065"/>
                    <a:pt x="126683" y="139065"/>
                    <a:pt x="126683" y="139065"/>
                  </a:cubicBezTo>
                  <a:cubicBezTo>
                    <a:pt x="129540" y="143828"/>
                    <a:pt x="131445" y="148590"/>
                    <a:pt x="134303" y="154305"/>
                  </a:cubicBezTo>
                  <a:cubicBezTo>
                    <a:pt x="134303" y="154305"/>
                    <a:pt x="134303" y="154305"/>
                    <a:pt x="134303" y="154305"/>
                  </a:cubicBezTo>
                  <a:cubicBezTo>
                    <a:pt x="135255" y="156210"/>
                    <a:pt x="136208" y="158115"/>
                    <a:pt x="137160" y="160020"/>
                  </a:cubicBezTo>
                  <a:cubicBezTo>
                    <a:pt x="138113" y="162878"/>
                    <a:pt x="140018" y="165735"/>
                    <a:pt x="140970" y="167640"/>
                  </a:cubicBezTo>
                  <a:cubicBezTo>
                    <a:pt x="140018" y="172403"/>
                    <a:pt x="139065" y="176213"/>
                    <a:pt x="139065" y="180975"/>
                  </a:cubicBezTo>
                  <a:cubicBezTo>
                    <a:pt x="144780" y="214313"/>
                    <a:pt x="150495" y="247650"/>
                    <a:pt x="158115" y="280035"/>
                  </a:cubicBezTo>
                  <a:cubicBezTo>
                    <a:pt x="159068" y="284797"/>
                    <a:pt x="167640" y="287655"/>
                    <a:pt x="173355" y="291465"/>
                  </a:cubicBezTo>
                  <a:cubicBezTo>
                    <a:pt x="173355" y="297180"/>
                    <a:pt x="173355" y="301942"/>
                    <a:pt x="173355" y="307658"/>
                  </a:cubicBezTo>
                  <a:cubicBezTo>
                    <a:pt x="172403" y="320040"/>
                    <a:pt x="171450" y="332422"/>
                    <a:pt x="170498" y="345758"/>
                  </a:cubicBezTo>
                  <a:cubicBezTo>
                    <a:pt x="171450" y="347663"/>
                    <a:pt x="171450" y="348615"/>
                    <a:pt x="169545" y="350520"/>
                  </a:cubicBezTo>
                  <a:cubicBezTo>
                    <a:pt x="167640" y="360997"/>
                    <a:pt x="165735" y="372428"/>
                    <a:pt x="163830" y="382905"/>
                  </a:cubicBezTo>
                  <a:cubicBezTo>
                    <a:pt x="163830" y="382905"/>
                    <a:pt x="163830" y="382905"/>
                    <a:pt x="163830" y="382905"/>
                  </a:cubicBezTo>
                  <a:cubicBezTo>
                    <a:pt x="159068" y="378142"/>
                    <a:pt x="155258" y="372428"/>
                    <a:pt x="154305" y="371475"/>
                  </a:cubicBezTo>
                  <a:cubicBezTo>
                    <a:pt x="141923" y="379095"/>
                    <a:pt x="131445" y="383858"/>
                    <a:pt x="121920" y="387667"/>
                  </a:cubicBezTo>
                  <a:close/>
                  <a:moveTo>
                    <a:pt x="162878" y="319088"/>
                  </a:moveTo>
                  <a:cubicBezTo>
                    <a:pt x="161925" y="319088"/>
                    <a:pt x="160973" y="319088"/>
                    <a:pt x="160020" y="319088"/>
                  </a:cubicBezTo>
                  <a:cubicBezTo>
                    <a:pt x="160020" y="324803"/>
                    <a:pt x="160020" y="329565"/>
                    <a:pt x="160020" y="335280"/>
                  </a:cubicBezTo>
                  <a:cubicBezTo>
                    <a:pt x="160973" y="335280"/>
                    <a:pt x="161925" y="335280"/>
                    <a:pt x="162878" y="335280"/>
                  </a:cubicBezTo>
                  <a:cubicBezTo>
                    <a:pt x="162878" y="329565"/>
                    <a:pt x="162878" y="323850"/>
                    <a:pt x="162878" y="319088"/>
                  </a:cubicBez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2" name="Google Shape;2672;p23"/>
            <p:cNvSpPr/>
            <p:nvPr/>
          </p:nvSpPr>
          <p:spPr>
            <a:xfrm>
              <a:off x="6614159" y="4053840"/>
              <a:ext cx="165734" cy="304164"/>
            </a:xfrm>
            <a:custGeom>
              <a:avLst/>
              <a:gdLst/>
              <a:ahLst/>
              <a:cxnLst/>
              <a:rect l="l" t="t" r="r" b="b"/>
              <a:pathLst>
                <a:path w="165734" h="304164" extrusionOk="0">
                  <a:moveTo>
                    <a:pt x="159068" y="0"/>
                  </a:moveTo>
                  <a:cubicBezTo>
                    <a:pt x="160972" y="0"/>
                    <a:pt x="163830" y="0"/>
                    <a:pt x="165735" y="0"/>
                  </a:cubicBezTo>
                  <a:cubicBezTo>
                    <a:pt x="159068" y="60960"/>
                    <a:pt x="157163" y="122872"/>
                    <a:pt x="144780" y="183832"/>
                  </a:cubicBezTo>
                  <a:cubicBezTo>
                    <a:pt x="134303" y="238125"/>
                    <a:pt x="102870" y="284797"/>
                    <a:pt x="35243" y="302895"/>
                  </a:cubicBezTo>
                  <a:cubicBezTo>
                    <a:pt x="24765" y="305753"/>
                    <a:pt x="11430" y="302895"/>
                    <a:pt x="0" y="302895"/>
                  </a:cubicBezTo>
                  <a:cubicBezTo>
                    <a:pt x="953" y="297180"/>
                    <a:pt x="1905" y="291465"/>
                    <a:pt x="4763" y="279082"/>
                  </a:cubicBezTo>
                  <a:cubicBezTo>
                    <a:pt x="6668" y="276225"/>
                    <a:pt x="13335" y="267653"/>
                    <a:pt x="20003" y="259080"/>
                  </a:cubicBezTo>
                  <a:cubicBezTo>
                    <a:pt x="27622" y="257175"/>
                    <a:pt x="35243" y="255270"/>
                    <a:pt x="42863" y="253365"/>
                  </a:cubicBezTo>
                  <a:cubicBezTo>
                    <a:pt x="77153" y="247650"/>
                    <a:pt x="88583" y="224790"/>
                    <a:pt x="98108" y="200025"/>
                  </a:cubicBezTo>
                  <a:cubicBezTo>
                    <a:pt x="110490" y="164782"/>
                    <a:pt x="121920" y="128588"/>
                    <a:pt x="133350" y="92392"/>
                  </a:cubicBezTo>
                  <a:cubicBezTo>
                    <a:pt x="141922" y="61913"/>
                    <a:pt x="150495" y="30480"/>
                    <a:pt x="159068" y="0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3" name="Google Shape;2673;p23"/>
            <p:cNvSpPr/>
            <p:nvPr/>
          </p:nvSpPr>
          <p:spPr>
            <a:xfrm>
              <a:off x="7174229" y="3668077"/>
              <a:ext cx="330517" cy="83819"/>
            </a:xfrm>
            <a:custGeom>
              <a:avLst/>
              <a:gdLst/>
              <a:ahLst/>
              <a:cxnLst/>
              <a:rect l="l" t="t" r="r" b="b"/>
              <a:pathLst>
                <a:path w="330517" h="83819" extrusionOk="0">
                  <a:moveTo>
                    <a:pt x="92393" y="83820"/>
                  </a:moveTo>
                  <a:cubicBezTo>
                    <a:pt x="98107" y="79057"/>
                    <a:pt x="103822" y="74295"/>
                    <a:pt x="108585" y="69532"/>
                  </a:cubicBezTo>
                  <a:cubicBezTo>
                    <a:pt x="80963" y="60007"/>
                    <a:pt x="51435" y="50482"/>
                    <a:pt x="20955" y="40005"/>
                  </a:cubicBezTo>
                  <a:cubicBezTo>
                    <a:pt x="20955" y="38100"/>
                    <a:pt x="21907" y="36195"/>
                    <a:pt x="21907" y="35242"/>
                  </a:cubicBezTo>
                  <a:cubicBezTo>
                    <a:pt x="31432" y="35242"/>
                    <a:pt x="41910" y="35242"/>
                    <a:pt x="58102" y="35242"/>
                  </a:cubicBezTo>
                  <a:cubicBezTo>
                    <a:pt x="35243" y="21907"/>
                    <a:pt x="18097" y="10477"/>
                    <a:pt x="0" y="0"/>
                  </a:cubicBezTo>
                  <a:cubicBezTo>
                    <a:pt x="75247" y="24765"/>
                    <a:pt x="153352" y="40005"/>
                    <a:pt x="234315" y="35242"/>
                  </a:cubicBezTo>
                  <a:cubicBezTo>
                    <a:pt x="265747" y="33338"/>
                    <a:pt x="298132" y="31432"/>
                    <a:pt x="330518" y="34290"/>
                  </a:cubicBezTo>
                  <a:cubicBezTo>
                    <a:pt x="254318" y="59055"/>
                    <a:pt x="174307" y="75247"/>
                    <a:pt x="92393" y="83820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4" name="Google Shape;2674;p23"/>
            <p:cNvSpPr/>
            <p:nvPr/>
          </p:nvSpPr>
          <p:spPr>
            <a:xfrm>
              <a:off x="7814309" y="3295650"/>
              <a:ext cx="147637" cy="232409"/>
            </a:xfrm>
            <a:custGeom>
              <a:avLst/>
              <a:gdLst/>
              <a:ahLst/>
              <a:cxnLst/>
              <a:rect l="l" t="t" r="r" b="b"/>
              <a:pathLst>
                <a:path w="147637" h="232409" extrusionOk="0">
                  <a:moveTo>
                    <a:pt x="104775" y="16192"/>
                  </a:moveTo>
                  <a:cubicBezTo>
                    <a:pt x="114300" y="11430"/>
                    <a:pt x="124777" y="6667"/>
                    <a:pt x="138113" y="0"/>
                  </a:cubicBezTo>
                  <a:cubicBezTo>
                    <a:pt x="139065" y="953"/>
                    <a:pt x="143827" y="6667"/>
                    <a:pt x="147638" y="11430"/>
                  </a:cubicBezTo>
                  <a:cubicBezTo>
                    <a:pt x="131445" y="51435"/>
                    <a:pt x="120967" y="94297"/>
                    <a:pt x="96202" y="129540"/>
                  </a:cubicBezTo>
                  <a:cubicBezTo>
                    <a:pt x="71438" y="167640"/>
                    <a:pt x="32385" y="198120"/>
                    <a:pt x="0" y="232410"/>
                  </a:cubicBezTo>
                  <a:cubicBezTo>
                    <a:pt x="5715" y="216217"/>
                    <a:pt x="12382" y="200978"/>
                    <a:pt x="18097" y="184785"/>
                  </a:cubicBezTo>
                  <a:cubicBezTo>
                    <a:pt x="19050" y="184785"/>
                    <a:pt x="20002" y="184785"/>
                    <a:pt x="20002" y="183833"/>
                  </a:cubicBezTo>
                  <a:cubicBezTo>
                    <a:pt x="20002" y="183833"/>
                    <a:pt x="20002" y="182880"/>
                    <a:pt x="20002" y="182880"/>
                  </a:cubicBezTo>
                  <a:cubicBezTo>
                    <a:pt x="19050" y="183833"/>
                    <a:pt x="18097" y="183833"/>
                    <a:pt x="17145" y="184785"/>
                  </a:cubicBezTo>
                  <a:cubicBezTo>
                    <a:pt x="15240" y="179070"/>
                    <a:pt x="12382" y="174308"/>
                    <a:pt x="10477" y="168592"/>
                  </a:cubicBezTo>
                  <a:cubicBezTo>
                    <a:pt x="26670" y="145733"/>
                    <a:pt x="42863" y="122872"/>
                    <a:pt x="60007" y="100013"/>
                  </a:cubicBezTo>
                  <a:cubicBezTo>
                    <a:pt x="96202" y="84772"/>
                    <a:pt x="92392" y="52388"/>
                    <a:pt x="101917" y="25717"/>
                  </a:cubicBezTo>
                  <a:cubicBezTo>
                    <a:pt x="104775" y="23813"/>
                    <a:pt x="104775" y="20003"/>
                    <a:pt x="104775" y="16192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5" name="Google Shape;2675;p23"/>
            <p:cNvSpPr/>
            <p:nvPr/>
          </p:nvSpPr>
          <p:spPr>
            <a:xfrm>
              <a:off x="6780846" y="3964305"/>
              <a:ext cx="98107" cy="336232"/>
            </a:xfrm>
            <a:custGeom>
              <a:avLst/>
              <a:gdLst/>
              <a:ahLst/>
              <a:cxnLst/>
              <a:rect l="l" t="t" r="r" b="b"/>
              <a:pathLst>
                <a:path w="98107" h="336232" extrusionOk="0">
                  <a:moveTo>
                    <a:pt x="61913" y="19050"/>
                  </a:moveTo>
                  <a:cubicBezTo>
                    <a:pt x="65722" y="20955"/>
                    <a:pt x="70485" y="23813"/>
                    <a:pt x="75247" y="26670"/>
                  </a:cubicBezTo>
                  <a:cubicBezTo>
                    <a:pt x="80963" y="18097"/>
                    <a:pt x="86678" y="9525"/>
                    <a:pt x="92393" y="0"/>
                  </a:cubicBezTo>
                  <a:cubicBezTo>
                    <a:pt x="94297" y="952"/>
                    <a:pt x="96203" y="952"/>
                    <a:pt x="98108" y="1905"/>
                  </a:cubicBezTo>
                  <a:cubicBezTo>
                    <a:pt x="89535" y="34290"/>
                    <a:pt x="78105" y="65722"/>
                    <a:pt x="72390" y="99060"/>
                  </a:cubicBezTo>
                  <a:cubicBezTo>
                    <a:pt x="62865" y="150495"/>
                    <a:pt x="58103" y="202882"/>
                    <a:pt x="45720" y="254317"/>
                  </a:cubicBezTo>
                  <a:cubicBezTo>
                    <a:pt x="40005" y="279082"/>
                    <a:pt x="45720" y="308610"/>
                    <a:pt x="20955" y="328613"/>
                  </a:cubicBezTo>
                  <a:cubicBezTo>
                    <a:pt x="16193" y="332422"/>
                    <a:pt x="7620" y="333375"/>
                    <a:pt x="0" y="336232"/>
                  </a:cubicBezTo>
                  <a:cubicBezTo>
                    <a:pt x="36195" y="269557"/>
                    <a:pt x="31433" y="198120"/>
                    <a:pt x="40958" y="127635"/>
                  </a:cubicBezTo>
                  <a:cubicBezTo>
                    <a:pt x="46672" y="91440"/>
                    <a:pt x="55245" y="55245"/>
                    <a:pt x="61913" y="19050"/>
                  </a:cubicBezTo>
                  <a:close/>
                </a:path>
              </a:pathLst>
            </a:custGeom>
            <a:solidFill>
              <a:srgbClr val="C9CCC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6" name="Google Shape;2676;p23"/>
            <p:cNvSpPr/>
            <p:nvPr/>
          </p:nvSpPr>
          <p:spPr>
            <a:xfrm>
              <a:off x="6116002" y="4561522"/>
              <a:ext cx="188594" cy="169545"/>
            </a:xfrm>
            <a:custGeom>
              <a:avLst/>
              <a:gdLst/>
              <a:ahLst/>
              <a:cxnLst/>
              <a:rect l="l" t="t" r="r" b="b"/>
              <a:pathLst>
                <a:path w="188594" h="169545" extrusionOk="0">
                  <a:moveTo>
                    <a:pt x="27622" y="37147"/>
                  </a:moveTo>
                  <a:cubicBezTo>
                    <a:pt x="39053" y="37147"/>
                    <a:pt x="50482" y="37147"/>
                    <a:pt x="69532" y="37147"/>
                  </a:cubicBezTo>
                  <a:cubicBezTo>
                    <a:pt x="69532" y="37147"/>
                    <a:pt x="73342" y="42863"/>
                    <a:pt x="78105" y="47625"/>
                  </a:cubicBezTo>
                  <a:cubicBezTo>
                    <a:pt x="90488" y="60008"/>
                    <a:pt x="99060" y="63818"/>
                    <a:pt x="116205" y="47625"/>
                  </a:cubicBezTo>
                  <a:cubicBezTo>
                    <a:pt x="137160" y="28575"/>
                    <a:pt x="163830" y="16193"/>
                    <a:pt x="188595" y="0"/>
                  </a:cubicBezTo>
                  <a:cubicBezTo>
                    <a:pt x="185738" y="10478"/>
                    <a:pt x="183832" y="20955"/>
                    <a:pt x="180975" y="30480"/>
                  </a:cubicBezTo>
                  <a:cubicBezTo>
                    <a:pt x="179070" y="30480"/>
                    <a:pt x="177165" y="30480"/>
                    <a:pt x="174307" y="29528"/>
                  </a:cubicBezTo>
                  <a:cubicBezTo>
                    <a:pt x="151447" y="22860"/>
                    <a:pt x="148590" y="38100"/>
                    <a:pt x="143828" y="51435"/>
                  </a:cubicBezTo>
                  <a:cubicBezTo>
                    <a:pt x="129540" y="54293"/>
                    <a:pt x="118110" y="58103"/>
                    <a:pt x="132397" y="72390"/>
                  </a:cubicBezTo>
                  <a:cubicBezTo>
                    <a:pt x="125730" y="78105"/>
                    <a:pt x="120015" y="82868"/>
                    <a:pt x="113347" y="88583"/>
                  </a:cubicBezTo>
                  <a:cubicBezTo>
                    <a:pt x="104775" y="86678"/>
                    <a:pt x="97155" y="84772"/>
                    <a:pt x="88582" y="83820"/>
                  </a:cubicBezTo>
                  <a:cubicBezTo>
                    <a:pt x="86678" y="83820"/>
                    <a:pt x="84772" y="83820"/>
                    <a:pt x="82867" y="83820"/>
                  </a:cubicBezTo>
                  <a:cubicBezTo>
                    <a:pt x="74295" y="80963"/>
                    <a:pt x="61913" y="74295"/>
                    <a:pt x="58103" y="77153"/>
                  </a:cubicBezTo>
                  <a:cubicBezTo>
                    <a:pt x="46672" y="84772"/>
                    <a:pt x="38100" y="97155"/>
                    <a:pt x="28575" y="106680"/>
                  </a:cubicBezTo>
                  <a:cubicBezTo>
                    <a:pt x="36195" y="109538"/>
                    <a:pt x="44767" y="112395"/>
                    <a:pt x="52388" y="115253"/>
                  </a:cubicBezTo>
                  <a:cubicBezTo>
                    <a:pt x="56197" y="119063"/>
                    <a:pt x="60007" y="122872"/>
                    <a:pt x="63817" y="126683"/>
                  </a:cubicBezTo>
                  <a:lnTo>
                    <a:pt x="64770" y="128588"/>
                  </a:lnTo>
                  <a:cubicBezTo>
                    <a:pt x="30480" y="124778"/>
                    <a:pt x="11430" y="136208"/>
                    <a:pt x="10478" y="169545"/>
                  </a:cubicBezTo>
                  <a:cubicBezTo>
                    <a:pt x="6667" y="168593"/>
                    <a:pt x="3810" y="167640"/>
                    <a:pt x="0" y="165735"/>
                  </a:cubicBezTo>
                  <a:cubicBezTo>
                    <a:pt x="9525" y="123825"/>
                    <a:pt x="19050" y="80010"/>
                    <a:pt x="27622" y="37147"/>
                  </a:cubicBezTo>
                  <a:close/>
                </a:path>
              </a:pathLst>
            </a:custGeom>
            <a:solidFill>
              <a:srgbClr val="DFC2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7" name="Google Shape;2677;p23"/>
            <p:cNvSpPr/>
            <p:nvPr/>
          </p:nvSpPr>
          <p:spPr>
            <a:xfrm>
              <a:off x="7387589" y="3578542"/>
              <a:ext cx="426082" cy="182879"/>
            </a:xfrm>
            <a:custGeom>
              <a:avLst/>
              <a:gdLst/>
              <a:ahLst/>
              <a:cxnLst/>
              <a:rect l="l" t="t" r="r" b="b"/>
              <a:pathLst>
                <a:path w="426082" h="182879" extrusionOk="0">
                  <a:moveTo>
                    <a:pt x="421958" y="0"/>
                  </a:moveTo>
                  <a:cubicBezTo>
                    <a:pt x="431483" y="16192"/>
                    <a:pt x="423863" y="23813"/>
                    <a:pt x="405765" y="31433"/>
                  </a:cubicBezTo>
                  <a:cubicBezTo>
                    <a:pt x="373380" y="44767"/>
                    <a:pt x="339090" y="55245"/>
                    <a:pt x="321945" y="87630"/>
                  </a:cubicBezTo>
                  <a:cubicBezTo>
                    <a:pt x="318135" y="95250"/>
                    <a:pt x="302895" y="99060"/>
                    <a:pt x="292418" y="103823"/>
                  </a:cubicBezTo>
                  <a:cubicBezTo>
                    <a:pt x="271463" y="108585"/>
                    <a:pt x="247650" y="108585"/>
                    <a:pt x="231458" y="119063"/>
                  </a:cubicBezTo>
                  <a:cubicBezTo>
                    <a:pt x="163830" y="160973"/>
                    <a:pt x="84773" y="170498"/>
                    <a:pt x="6668" y="182880"/>
                  </a:cubicBezTo>
                  <a:cubicBezTo>
                    <a:pt x="4763" y="182880"/>
                    <a:pt x="1905" y="180023"/>
                    <a:pt x="0" y="178117"/>
                  </a:cubicBezTo>
                  <a:cubicBezTo>
                    <a:pt x="38100" y="169545"/>
                    <a:pt x="76200" y="161925"/>
                    <a:pt x="114300" y="152400"/>
                  </a:cubicBezTo>
                  <a:cubicBezTo>
                    <a:pt x="177165" y="136208"/>
                    <a:pt x="232410" y="109538"/>
                    <a:pt x="283845" y="73342"/>
                  </a:cubicBezTo>
                  <a:cubicBezTo>
                    <a:pt x="326708" y="43815"/>
                    <a:pt x="376238" y="23813"/>
                    <a:pt x="421958" y="0"/>
                  </a:cubicBezTo>
                  <a:close/>
                </a:path>
              </a:pathLst>
            </a:custGeom>
            <a:solidFill>
              <a:srgbClr val="ACB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8" name="Google Shape;2678;p23"/>
            <p:cNvSpPr/>
            <p:nvPr/>
          </p:nvSpPr>
          <p:spPr>
            <a:xfrm>
              <a:off x="7680959" y="3465195"/>
              <a:ext cx="152400" cy="120967"/>
            </a:xfrm>
            <a:custGeom>
              <a:avLst/>
              <a:gdLst/>
              <a:ahLst/>
              <a:cxnLst/>
              <a:rect l="l" t="t" r="r" b="b"/>
              <a:pathLst>
                <a:path w="152400" h="120967" extrusionOk="0">
                  <a:moveTo>
                    <a:pt x="152400" y="16192"/>
                  </a:moveTo>
                  <a:cubicBezTo>
                    <a:pt x="146685" y="32385"/>
                    <a:pt x="140017" y="47625"/>
                    <a:pt x="134302" y="63817"/>
                  </a:cubicBezTo>
                  <a:cubicBezTo>
                    <a:pt x="134302" y="63817"/>
                    <a:pt x="134302" y="63817"/>
                    <a:pt x="134302" y="63817"/>
                  </a:cubicBezTo>
                  <a:cubicBezTo>
                    <a:pt x="129540" y="63817"/>
                    <a:pt x="123825" y="62865"/>
                    <a:pt x="119063" y="62865"/>
                  </a:cubicBezTo>
                  <a:cubicBezTo>
                    <a:pt x="99060" y="62865"/>
                    <a:pt x="82867" y="82867"/>
                    <a:pt x="92392" y="96202"/>
                  </a:cubicBezTo>
                  <a:cubicBezTo>
                    <a:pt x="84772" y="100965"/>
                    <a:pt x="76200" y="106680"/>
                    <a:pt x="68580" y="111442"/>
                  </a:cubicBezTo>
                  <a:cubicBezTo>
                    <a:pt x="45720" y="114300"/>
                    <a:pt x="22860" y="118110"/>
                    <a:pt x="0" y="120967"/>
                  </a:cubicBezTo>
                  <a:cubicBezTo>
                    <a:pt x="14288" y="108585"/>
                    <a:pt x="27622" y="96202"/>
                    <a:pt x="41910" y="83820"/>
                  </a:cubicBezTo>
                  <a:cubicBezTo>
                    <a:pt x="72390" y="57150"/>
                    <a:pt x="103822" y="29527"/>
                    <a:pt x="135255" y="3810"/>
                  </a:cubicBezTo>
                  <a:cubicBezTo>
                    <a:pt x="138113" y="1905"/>
                    <a:pt x="142875" y="952"/>
                    <a:pt x="146685" y="0"/>
                  </a:cubicBezTo>
                  <a:cubicBezTo>
                    <a:pt x="148590" y="5715"/>
                    <a:pt x="150495" y="11430"/>
                    <a:pt x="152400" y="16192"/>
                  </a:cubicBezTo>
                  <a:cubicBezTo>
                    <a:pt x="152400" y="16192"/>
                    <a:pt x="152400" y="16192"/>
                    <a:pt x="152400" y="16192"/>
                  </a:cubicBez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9" name="Google Shape;2679;p23"/>
            <p:cNvSpPr/>
            <p:nvPr/>
          </p:nvSpPr>
          <p:spPr>
            <a:xfrm>
              <a:off x="6530339" y="4312919"/>
              <a:ext cx="103822" cy="47625"/>
            </a:xfrm>
            <a:custGeom>
              <a:avLst/>
              <a:gdLst/>
              <a:ahLst/>
              <a:cxnLst/>
              <a:rect l="l" t="t" r="r" b="b"/>
              <a:pathLst>
                <a:path w="103822" h="47625" extrusionOk="0">
                  <a:moveTo>
                    <a:pt x="103822" y="0"/>
                  </a:moveTo>
                  <a:cubicBezTo>
                    <a:pt x="97155" y="8573"/>
                    <a:pt x="90488" y="18098"/>
                    <a:pt x="88582" y="20003"/>
                  </a:cubicBezTo>
                  <a:cubicBezTo>
                    <a:pt x="86678" y="31433"/>
                    <a:pt x="84772" y="37148"/>
                    <a:pt x="83820" y="43815"/>
                  </a:cubicBezTo>
                  <a:cubicBezTo>
                    <a:pt x="58103" y="44768"/>
                    <a:pt x="31432" y="46673"/>
                    <a:pt x="5715" y="47625"/>
                  </a:cubicBezTo>
                  <a:cubicBezTo>
                    <a:pt x="3810" y="34290"/>
                    <a:pt x="1905" y="20955"/>
                    <a:pt x="0" y="2858"/>
                  </a:cubicBezTo>
                  <a:cubicBezTo>
                    <a:pt x="32385" y="2858"/>
                    <a:pt x="67628" y="953"/>
                    <a:pt x="103822" y="0"/>
                  </a:cubicBezTo>
                  <a:close/>
                </a:path>
              </a:pathLst>
            </a:custGeom>
            <a:solidFill>
              <a:srgbClr val="DCBC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0" name="Google Shape;2680;p23"/>
            <p:cNvSpPr/>
            <p:nvPr/>
          </p:nvSpPr>
          <p:spPr>
            <a:xfrm>
              <a:off x="7047546" y="3663315"/>
              <a:ext cx="120967" cy="83819"/>
            </a:xfrm>
            <a:custGeom>
              <a:avLst/>
              <a:gdLst/>
              <a:ahLst/>
              <a:cxnLst/>
              <a:rect l="l" t="t" r="r" b="b"/>
              <a:pathLst>
                <a:path w="120967" h="83819" extrusionOk="0">
                  <a:moveTo>
                    <a:pt x="0" y="8572"/>
                  </a:moveTo>
                  <a:cubicBezTo>
                    <a:pt x="9525" y="7620"/>
                    <a:pt x="20003" y="6667"/>
                    <a:pt x="29528" y="5715"/>
                  </a:cubicBezTo>
                  <a:cubicBezTo>
                    <a:pt x="29528" y="3810"/>
                    <a:pt x="29528" y="1905"/>
                    <a:pt x="30480" y="0"/>
                  </a:cubicBezTo>
                  <a:cubicBezTo>
                    <a:pt x="37147" y="0"/>
                    <a:pt x="42863" y="952"/>
                    <a:pt x="49530" y="952"/>
                  </a:cubicBezTo>
                  <a:cubicBezTo>
                    <a:pt x="52388" y="1905"/>
                    <a:pt x="55245" y="1905"/>
                    <a:pt x="57150" y="2857"/>
                  </a:cubicBezTo>
                  <a:cubicBezTo>
                    <a:pt x="57150" y="2857"/>
                    <a:pt x="59055" y="2857"/>
                    <a:pt x="59055" y="2857"/>
                  </a:cubicBezTo>
                  <a:cubicBezTo>
                    <a:pt x="69533" y="17145"/>
                    <a:pt x="69533" y="34290"/>
                    <a:pt x="94297" y="42863"/>
                  </a:cubicBezTo>
                  <a:cubicBezTo>
                    <a:pt x="107633" y="46672"/>
                    <a:pt x="112395" y="69532"/>
                    <a:pt x="120967" y="83820"/>
                  </a:cubicBezTo>
                  <a:cubicBezTo>
                    <a:pt x="103822" y="77152"/>
                    <a:pt x="83820" y="73342"/>
                    <a:pt x="71438" y="62865"/>
                  </a:cubicBezTo>
                  <a:cubicBezTo>
                    <a:pt x="52388" y="46672"/>
                    <a:pt x="31433" y="37147"/>
                    <a:pt x="5715" y="36195"/>
                  </a:cubicBezTo>
                  <a:cubicBezTo>
                    <a:pt x="5715" y="34290"/>
                    <a:pt x="5715" y="33338"/>
                    <a:pt x="5715" y="31432"/>
                  </a:cubicBezTo>
                  <a:cubicBezTo>
                    <a:pt x="3810" y="22860"/>
                    <a:pt x="1905" y="16192"/>
                    <a:pt x="0" y="8572"/>
                  </a:cubicBezTo>
                  <a:close/>
                </a:path>
              </a:pathLst>
            </a:custGeom>
            <a:solidFill>
              <a:srgbClr val="DCBC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1" name="Google Shape;2681;p23"/>
            <p:cNvSpPr/>
            <p:nvPr/>
          </p:nvSpPr>
          <p:spPr>
            <a:xfrm>
              <a:off x="6195059" y="4592002"/>
              <a:ext cx="102870" cy="148590"/>
            </a:xfrm>
            <a:custGeom>
              <a:avLst/>
              <a:gdLst/>
              <a:ahLst/>
              <a:cxnLst/>
              <a:rect l="l" t="t" r="r" b="b"/>
              <a:pathLst>
                <a:path w="102870" h="148590" extrusionOk="0">
                  <a:moveTo>
                    <a:pt x="96203" y="0"/>
                  </a:moveTo>
                  <a:cubicBezTo>
                    <a:pt x="98108" y="0"/>
                    <a:pt x="100013" y="0"/>
                    <a:pt x="102870" y="953"/>
                  </a:cubicBezTo>
                  <a:cubicBezTo>
                    <a:pt x="102870" y="28575"/>
                    <a:pt x="102870" y="57150"/>
                    <a:pt x="102870" y="80963"/>
                  </a:cubicBezTo>
                  <a:cubicBezTo>
                    <a:pt x="88583" y="84772"/>
                    <a:pt x="65722" y="85725"/>
                    <a:pt x="57150" y="95250"/>
                  </a:cubicBezTo>
                  <a:cubicBezTo>
                    <a:pt x="45720" y="107632"/>
                    <a:pt x="46672" y="128588"/>
                    <a:pt x="40958" y="148590"/>
                  </a:cubicBezTo>
                  <a:cubicBezTo>
                    <a:pt x="26670" y="133350"/>
                    <a:pt x="13335" y="120015"/>
                    <a:pt x="0" y="106680"/>
                  </a:cubicBezTo>
                  <a:cubicBezTo>
                    <a:pt x="0" y="106680"/>
                    <a:pt x="0" y="104775"/>
                    <a:pt x="0" y="104775"/>
                  </a:cubicBezTo>
                  <a:cubicBezTo>
                    <a:pt x="9525" y="100965"/>
                    <a:pt x="20955" y="99060"/>
                    <a:pt x="29528" y="93345"/>
                  </a:cubicBezTo>
                  <a:cubicBezTo>
                    <a:pt x="38100" y="87630"/>
                    <a:pt x="41910" y="75247"/>
                    <a:pt x="50483" y="72390"/>
                  </a:cubicBezTo>
                  <a:cubicBezTo>
                    <a:pt x="88583" y="59055"/>
                    <a:pt x="88583" y="27622"/>
                    <a:pt x="96203" y="0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2" name="Google Shape;2682;p23"/>
            <p:cNvSpPr/>
            <p:nvPr/>
          </p:nvSpPr>
          <p:spPr>
            <a:xfrm>
              <a:off x="7053262" y="3698557"/>
              <a:ext cx="115252" cy="69532"/>
            </a:xfrm>
            <a:custGeom>
              <a:avLst/>
              <a:gdLst/>
              <a:ahLst/>
              <a:cxnLst/>
              <a:rect l="l" t="t" r="r" b="b"/>
              <a:pathLst>
                <a:path w="115252" h="69532" extrusionOk="0">
                  <a:moveTo>
                    <a:pt x="0" y="0"/>
                  </a:moveTo>
                  <a:cubicBezTo>
                    <a:pt x="26670" y="952"/>
                    <a:pt x="46673" y="10477"/>
                    <a:pt x="65723" y="26670"/>
                  </a:cubicBezTo>
                  <a:cubicBezTo>
                    <a:pt x="78105" y="37147"/>
                    <a:pt x="99060" y="40958"/>
                    <a:pt x="115252" y="47625"/>
                  </a:cubicBezTo>
                  <a:cubicBezTo>
                    <a:pt x="106680" y="51435"/>
                    <a:pt x="98107" y="55245"/>
                    <a:pt x="89535" y="59055"/>
                  </a:cubicBezTo>
                  <a:cubicBezTo>
                    <a:pt x="85725" y="61913"/>
                    <a:pt x="82868" y="63817"/>
                    <a:pt x="79057" y="66675"/>
                  </a:cubicBezTo>
                  <a:cubicBezTo>
                    <a:pt x="73343" y="67627"/>
                    <a:pt x="66675" y="68580"/>
                    <a:pt x="60960" y="69533"/>
                  </a:cubicBezTo>
                  <a:cubicBezTo>
                    <a:pt x="52388" y="68580"/>
                    <a:pt x="43815" y="67627"/>
                    <a:pt x="35243" y="66675"/>
                  </a:cubicBezTo>
                  <a:cubicBezTo>
                    <a:pt x="36195" y="48577"/>
                    <a:pt x="37148" y="32385"/>
                    <a:pt x="11430" y="24765"/>
                  </a:cubicBezTo>
                  <a:cubicBezTo>
                    <a:pt x="5715" y="22860"/>
                    <a:pt x="3810" y="8572"/>
                    <a:pt x="0" y="0"/>
                  </a:cubicBezTo>
                  <a:close/>
                </a:path>
              </a:pathLst>
            </a:custGeom>
            <a:solidFill>
              <a:srgbClr val="DFC2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3" name="Google Shape;2683;p23"/>
            <p:cNvSpPr/>
            <p:nvPr/>
          </p:nvSpPr>
          <p:spPr>
            <a:xfrm>
              <a:off x="7485697" y="3598545"/>
              <a:ext cx="183832" cy="62064"/>
            </a:xfrm>
            <a:custGeom>
              <a:avLst/>
              <a:gdLst/>
              <a:ahLst/>
              <a:cxnLst/>
              <a:rect l="l" t="t" r="r" b="b"/>
              <a:pathLst>
                <a:path w="183832" h="62064" extrusionOk="0">
                  <a:moveTo>
                    <a:pt x="0" y="58102"/>
                  </a:moveTo>
                  <a:cubicBezTo>
                    <a:pt x="35242" y="47625"/>
                    <a:pt x="70485" y="37147"/>
                    <a:pt x="105727" y="26670"/>
                  </a:cubicBezTo>
                  <a:cubicBezTo>
                    <a:pt x="131445" y="18097"/>
                    <a:pt x="157163" y="8572"/>
                    <a:pt x="183832" y="0"/>
                  </a:cubicBezTo>
                  <a:cubicBezTo>
                    <a:pt x="175260" y="10477"/>
                    <a:pt x="167640" y="20955"/>
                    <a:pt x="159067" y="31433"/>
                  </a:cubicBezTo>
                  <a:cubicBezTo>
                    <a:pt x="158115" y="32385"/>
                    <a:pt x="157163" y="33338"/>
                    <a:pt x="155257" y="33338"/>
                  </a:cubicBezTo>
                  <a:cubicBezTo>
                    <a:pt x="148590" y="35242"/>
                    <a:pt x="141922" y="37147"/>
                    <a:pt x="136207" y="40005"/>
                  </a:cubicBezTo>
                  <a:cubicBezTo>
                    <a:pt x="103822" y="47625"/>
                    <a:pt x="71438" y="56197"/>
                    <a:pt x="38100" y="61913"/>
                  </a:cubicBezTo>
                  <a:cubicBezTo>
                    <a:pt x="25717" y="62865"/>
                    <a:pt x="12382" y="59055"/>
                    <a:pt x="0" y="58102"/>
                  </a:cubicBez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4" name="Google Shape;2684;p23"/>
            <p:cNvSpPr/>
            <p:nvPr/>
          </p:nvSpPr>
          <p:spPr>
            <a:xfrm>
              <a:off x="7994331" y="3296602"/>
              <a:ext cx="37208" cy="117157"/>
            </a:xfrm>
            <a:custGeom>
              <a:avLst/>
              <a:gdLst/>
              <a:ahLst/>
              <a:cxnLst/>
              <a:rect l="l" t="t" r="r" b="b"/>
              <a:pathLst>
                <a:path w="37208" h="117157" extrusionOk="0">
                  <a:moveTo>
                    <a:pt x="21907" y="0"/>
                  </a:moveTo>
                  <a:cubicBezTo>
                    <a:pt x="27623" y="4763"/>
                    <a:pt x="38100" y="9525"/>
                    <a:pt x="37148" y="13335"/>
                  </a:cubicBezTo>
                  <a:cubicBezTo>
                    <a:pt x="29528" y="45720"/>
                    <a:pt x="20955" y="79057"/>
                    <a:pt x="11430" y="111442"/>
                  </a:cubicBezTo>
                  <a:cubicBezTo>
                    <a:pt x="11430" y="113347"/>
                    <a:pt x="6668" y="114300"/>
                    <a:pt x="0" y="117157"/>
                  </a:cubicBezTo>
                  <a:cubicBezTo>
                    <a:pt x="1905" y="97155"/>
                    <a:pt x="3810" y="80010"/>
                    <a:pt x="6668" y="62865"/>
                  </a:cubicBezTo>
                  <a:cubicBezTo>
                    <a:pt x="11430" y="41910"/>
                    <a:pt x="17145" y="20955"/>
                    <a:pt x="21907" y="0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5" name="Google Shape;2685;p23"/>
            <p:cNvSpPr/>
            <p:nvPr/>
          </p:nvSpPr>
          <p:spPr>
            <a:xfrm>
              <a:off x="7644764" y="3577590"/>
              <a:ext cx="105727" cy="51434"/>
            </a:xfrm>
            <a:custGeom>
              <a:avLst/>
              <a:gdLst/>
              <a:ahLst/>
              <a:cxnLst/>
              <a:rect l="l" t="t" r="r" b="b"/>
              <a:pathLst>
                <a:path w="105727" h="51434" extrusionOk="0">
                  <a:moveTo>
                    <a:pt x="0" y="51435"/>
                  </a:moveTo>
                  <a:cubicBezTo>
                    <a:pt x="8573" y="40957"/>
                    <a:pt x="16193" y="30480"/>
                    <a:pt x="24765" y="20002"/>
                  </a:cubicBezTo>
                  <a:cubicBezTo>
                    <a:pt x="24765" y="20002"/>
                    <a:pt x="24765" y="20002"/>
                    <a:pt x="24765" y="20002"/>
                  </a:cubicBezTo>
                  <a:cubicBezTo>
                    <a:pt x="28575" y="16192"/>
                    <a:pt x="32385" y="12382"/>
                    <a:pt x="36195" y="9525"/>
                  </a:cubicBezTo>
                  <a:cubicBezTo>
                    <a:pt x="36195" y="9525"/>
                    <a:pt x="37148" y="9525"/>
                    <a:pt x="37148" y="9525"/>
                  </a:cubicBezTo>
                  <a:cubicBezTo>
                    <a:pt x="60008" y="6667"/>
                    <a:pt x="82868" y="2857"/>
                    <a:pt x="105728" y="0"/>
                  </a:cubicBezTo>
                  <a:cubicBezTo>
                    <a:pt x="69533" y="17145"/>
                    <a:pt x="34290" y="34290"/>
                    <a:pt x="0" y="51435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6" name="Google Shape;2686;p23"/>
            <p:cNvSpPr/>
            <p:nvPr/>
          </p:nvSpPr>
          <p:spPr>
            <a:xfrm>
              <a:off x="7936922" y="3093720"/>
              <a:ext cx="34549" cy="123825"/>
            </a:xfrm>
            <a:custGeom>
              <a:avLst/>
              <a:gdLst/>
              <a:ahLst/>
              <a:cxnLst/>
              <a:rect l="l" t="t" r="r" b="b"/>
              <a:pathLst>
                <a:path w="34549" h="123825" extrusionOk="0">
                  <a:moveTo>
                    <a:pt x="34550" y="123825"/>
                  </a:moveTo>
                  <a:cubicBezTo>
                    <a:pt x="28834" y="120015"/>
                    <a:pt x="20262" y="116205"/>
                    <a:pt x="19309" y="112395"/>
                  </a:cubicBezTo>
                  <a:cubicBezTo>
                    <a:pt x="11690" y="79058"/>
                    <a:pt x="5975" y="45720"/>
                    <a:pt x="259" y="13335"/>
                  </a:cubicBezTo>
                  <a:cubicBezTo>
                    <a:pt x="-693" y="9525"/>
                    <a:pt x="1212" y="4763"/>
                    <a:pt x="2165" y="0"/>
                  </a:cubicBezTo>
                  <a:cubicBezTo>
                    <a:pt x="12642" y="40958"/>
                    <a:pt x="24072" y="81915"/>
                    <a:pt x="34550" y="123825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7" name="Google Shape;2687;p23"/>
            <p:cNvSpPr/>
            <p:nvPr/>
          </p:nvSpPr>
          <p:spPr>
            <a:xfrm>
              <a:off x="7770912" y="3529012"/>
              <a:ext cx="44349" cy="33337"/>
            </a:xfrm>
            <a:custGeom>
              <a:avLst/>
              <a:gdLst/>
              <a:ahLst/>
              <a:cxnLst/>
              <a:rect l="l" t="t" r="r" b="b"/>
              <a:pathLst>
                <a:path w="44349" h="33337" extrusionOk="0">
                  <a:moveTo>
                    <a:pt x="2440" y="33338"/>
                  </a:moveTo>
                  <a:cubicBezTo>
                    <a:pt x="-6133" y="20003"/>
                    <a:pt x="9107" y="0"/>
                    <a:pt x="29110" y="0"/>
                  </a:cubicBezTo>
                  <a:cubicBezTo>
                    <a:pt x="33873" y="0"/>
                    <a:pt x="39587" y="953"/>
                    <a:pt x="44350" y="953"/>
                  </a:cubicBezTo>
                  <a:cubicBezTo>
                    <a:pt x="31015" y="11430"/>
                    <a:pt x="16727" y="21908"/>
                    <a:pt x="2440" y="33338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8" name="Google Shape;2688;p23"/>
            <p:cNvSpPr/>
            <p:nvPr/>
          </p:nvSpPr>
          <p:spPr>
            <a:xfrm>
              <a:off x="7837169" y="3532822"/>
              <a:ext cx="33197" cy="43815"/>
            </a:xfrm>
            <a:custGeom>
              <a:avLst/>
              <a:gdLst/>
              <a:ahLst/>
              <a:cxnLst/>
              <a:rect l="l" t="t" r="r" b="b"/>
              <a:pathLst>
                <a:path w="33197" h="43815" extrusionOk="0">
                  <a:moveTo>
                    <a:pt x="32385" y="0"/>
                  </a:moveTo>
                  <a:cubicBezTo>
                    <a:pt x="32385" y="18098"/>
                    <a:pt x="40005" y="38100"/>
                    <a:pt x="8573" y="43815"/>
                  </a:cubicBezTo>
                  <a:cubicBezTo>
                    <a:pt x="8573" y="43815"/>
                    <a:pt x="8573" y="43815"/>
                    <a:pt x="8573" y="43815"/>
                  </a:cubicBezTo>
                  <a:cubicBezTo>
                    <a:pt x="5715" y="38100"/>
                    <a:pt x="2857" y="32385"/>
                    <a:pt x="0" y="26670"/>
                  </a:cubicBezTo>
                  <a:cubicBezTo>
                    <a:pt x="1905" y="24765"/>
                    <a:pt x="3810" y="23813"/>
                    <a:pt x="6668" y="21908"/>
                  </a:cubicBezTo>
                  <a:cubicBezTo>
                    <a:pt x="16193" y="21908"/>
                    <a:pt x="28575" y="25718"/>
                    <a:pt x="20003" y="10478"/>
                  </a:cubicBezTo>
                  <a:cubicBezTo>
                    <a:pt x="24765" y="7620"/>
                    <a:pt x="28575" y="3810"/>
                    <a:pt x="32385" y="0"/>
                  </a:cubicBezTo>
                  <a:close/>
                </a:path>
              </a:pathLst>
            </a:custGeom>
            <a:solidFill>
              <a:srgbClr val="ACB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9" name="Google Shape;2689;p23"/>
            <p:cNvSpPr/>
            <p:nvPr/>
          </p:nvSpPr>
          <p:spPr>
            <a:xfrm>
              <a:off x="6859904" y="3893820"/>
              <a:ext cx="24253" cy="37147"/>
            </a:xfrm>
            <a:custGeom>
              <a:avLst/>
              <a:gdLst/>
              <a:ahLst/>
              <a:cxnLst/>
              <a:rect l="l" t="t" r="r" b="b"/>
              <a:pathLst>
                <a:path w="24253" h="37147" extrusionOk="0">
                  <a:moveTo>
                    <a:pt x="21907" y="0"/>
                  </a:moveTo>
                  <a:cubicBezTo>
                    <a:pt x="28575" y="19050"/>
                    <a:pt x="20955" y="31433"/>
                    <a:pt x="0" y="37147"/>
                  </a:cubicBezTo>
                  <a:cubicBezTo>
                    <a:pt x="7620" y="25717"/>
                    <a:pt x="15240" y="13335"/>
                    <a:pt x="21907" y="0"/>
                  </a:cubicBezTo>
                  <a:close/>
                </a:path>
              </a:pathLst>
            </a:custGeom>
            <a:solidFill>
              <a:srgbClr val="C9CCC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0" name="Google Shape;2690;p23"/>
            <p:cNvSpPr/>
            <p:nvPr/>
          </p:nvSpPr>
          <p:spPr>
            <a:xfrm>
              <a:off x="8017192" y="3253740"/>
              <a:ext cx="13096" cy="31432"/>
            </a:xfrm>
            <a:custGeom>
              <a:avLst/>
              <a:gdLst/>
              <a:ahLst/>
              <a:cxnLst/>
              <a:rect l="l" t="t" r="r" b="b"/>
              <a:pathLst>
                <a:path w="13096" h="31432" extrusionOk="0">
                  <a:moveTo>
                    <a:pt x="1905" y="0"/>
                  </a:moveTo>
                  <a:cubicBezTo>
                    <a:pt x="16193" y="11430"/>
                    <a:pt x="18097" y="21907"/>
                    <a:pt x="0" y="31432"/>
                  </a:cubicBezTo>
                  <a:cubicBezTo>
                    <a:pt x="952" y="21907"/>
                    <a:pt x="1905" y="11430"/>
                    <a:pt x="1905" y="0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1" name="Google Shape;2691;p23"/>
            <p:cNvSpPr/>
            <p:nvPr/>
          </p:nvSpPr>
          <p:spPr>
            <a:xfrm>
              <a:off x="7663814" y="2855595"/>
              <a:ext cx="41910" cy="17145"/>
            </a:xfrm>
            <a:custGeom>
              <a:avLst/>
              <a:gdLst/>
              <a:ahLst/>
              <a:cxnLst/>
              <a:rect l="l" t="t" r="r" b="b"/>
              <a:pathLst>
                <a:path w="41910" h="17145" extrusionOk="0">
                  <a:moveTo>
                    <a:pt x="41910" y="17145"/>
                  </a:moveTo>
                  <a:cubicBezTo>
                    <a:pt x="27623" y="11430"/>
                    <a:pt x="14288" y="5715"/>
                    <a:pt x="0" y="0"/>
                  </a:cubicBezTo>
                  <a:cubicBezTo>
                    <a:pt x="14288" y="5715"/>
                    <a:pt x="28575" y="11430"/>
                    <a:pt x="41910" y="17145"/>
                  </a:cubicBez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2" name="Google Shape;2692;p23"/>
            <p:cNvSpPr/>
            <p:nvPr/>
          </p:nvSpPr>
          <p:spPr>
            <a:xfrm>
              <a:off x="7961947" y="3274695"/>
              <a:ext cx="5714" cy="32384"/>
            </a:xfrm>
            <a:custGeom>
              <a:avLst/>
              <a:gdLst/>
              <a:ahLst/>
              <a:cxnLst/>
              <a:rect l="l" t="t" r="r" b="b"/>
              <a:pathLst>
                <a:path w="5714" h="32384" extrusionOk="0">
                  <a:moveTo>
                    <a:pt x="0" y="32385"/>
                  </a:moveTo>
                  <a:cubicBezTo>
                    <a:pt x="1905" y="21908"/>
                    <a:pt x="3810" y="10477"/>
                    <a:pt x="5715" y="0"/>
                  </a:cubicBezTo>
                  <a:cubicBezTo>
                    <a:pt x="3810" y="11430"/>
                    <a:pt x="1905" y="21908"/>
                    <a:pt x="0" y="32385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3" name="Google Shape;2693;p23"/>
            <p:cNvSpPr/>
            <p:nvPr/>
          </p:nvSpPr>
          <p:spPr>
            <a:xfrm>
              <a:off x="7968614" y="3232784"/>
              <a:ext cx="2857" cy="38100"/>
            </a:xfrm>
            <a:custGeom>
              <a:avLst/>
              <a:gdLst/>
              <a:ahLst/>
              <a:cxnLst/>
              <a:rect l="l" t="t" r="r" b="b"/>
              <a:pathLst>
                <a:path w="2857" h="38100" extrusionOk="0">
                  <a:moveTo>
                    <a:pt x="0" y="38100"/>
                  </a:moveTo>
                  <a:cubicBezTo>
                    <a:pt x="953" y="25718"/>
                    <a:pt x="1905" y="13335"/>
                    <a:pt x="2858" y="0"/>
                  </a:cubicBezTo>
                  <a:cubicBezTo>
                    <a:pt x="1905" y="13335"/>
                    <a:pt x="953" y="25718"/>
                    <a:pt x="0" y="38100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4" name="Google Shape;2694;p23"/>
            <p:cNvSpPr/>
            <p:nvPr/>
          </p:nvSpPr>
          <p:spPr>
            <a:xfrm>
              <a:off x="7441881" y="3651884"/>
              <a:ext cx="43815" cy="5715"/>
            </a:xfrm>
            <a:custGeom>
              <a:avLst/>
              <a:gdLst/>
              <a:ahLst/>
              <a:cxnLst/>
              <a:rect l="l" t="t" r="r" b="b"/>
              <a:pathLst>
                <a:path w="43815" h="5715" extrusionOk="0">
                  <a:moveTo>
                    <a:pt x="0" y="0"/>
                  </a:moveTo>
                  <a:cubicBezTo>
                    <a:pt x="14288" y="1905"/>
                    <a:pt x="29528" y="3810"/>
                    <a:pt x="43815" y="5715"/>
                  </a:cubicBezTo>
                  <a:cubicBezTo>
                    <a:pt x="29528" y="3810"/>
                    <a:pt x="14288" y="1905"/>
                    <a:pt x="0" y="0"/>
                  </a:cubicBez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5" name="Google Shape;2695;p23"/>
            <p:cNvSpPr/>
            <p:nvPr/>
          </p:nvSpPr>
          <p:spPr>
            <a:xfrm>
              <a:off x="7290434" y="3769042"/>
              <a:ext cx="19050" cy="3810"/>
            </a:xfrm>
            <a:custGeom>
              <a:avLst/>
              <a:gdLst/>
              <a:ahLst/>
              <a:cxnLst/>
              <a:rect l="l" t="t" r="r" b="b"/>
              <a:pathLst>
                <a:path w="19050" h="3810" extrusionOk="0">
                  <a:moveTo>
                    <a:pt x="19050" y="0"/>
                  </a:moveTo>
                  <a:cubicBezTo>
                    <a:pt x="12382" y="953"/>
                    <a:pt x="6667" y="2858"/>
                    <a:pt x="0" y="3810"/>
                  </a:cubicBezTo>
                  <a:cubicBezTo>
                    <a:pt x="6667" y="2858"/>
                    <a:pt x="13335" y="953"/>
                    <a:pt x="19050" y="0"/>
                  </a:cubicBezTo>
                  <a:close/>
                </a:path>
              </a:pathLst>
            </a:custGeom>
            <a:solidFill>
              <a:srgbClr val="ACB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6" name="Google Shape;2696;p23"/>
            <p:cNvSpPr/>
            <p:nvPr/>
          </p:nvSpPr>
          <p:spPr>
            <a:xfrm>
              <a:off x="6779894" y="4021455"/>
              <a:ext cx="4762" cy="32384"/>
            </a:xfrm>
            <a:custGeom>
              <a:avLst/>
              <a:gdLst/>
              <a:ahLst/>
              <a:cxnLst/>
              <a:rect l="l" t="t" r="r" b="b"/>
              <a:pathLst>
                <a:path w="4762" h="32384" extrusionOk="0">
                  <a:moveTo>
                    <a:pt x="0" y="32385"/>
                  </a:moveTo>
                  <a:cubicBezTo>
                    <a:pt x="1905" y="21907"/>
                    <a:pt x="2858" y="11430"/>
                    <a:pt x="4763" y="0"/>
                  </a:cubicBezTo>
                  <a:cubicBezTo>
                    <a:pt x="2858" y="10477"/>
                    <a:pt x="953" y="21907"/>
                    <a:pt x="0" y="32385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7" name="Google Shape;2697;p23"/>
            <p:cNvSpPr/>
            <p:nvPr/>
          </p:nvSpPr>
          <p:spPr>
            <a:xfrm>
              <a:off x="7706676" y="2872740"/>
              <a:ext cx="22860" cy="11429"/>
            </a:xfrm>
            <a:custGeom>
              <a:avLst/>
              <a:gdLst/>
              <a:ahLst/>
              <a:cxnLst/>
              <a:rect l="l" t="t" r="r" b="b"/>
              <a:pathLst>
                <a:path w="22860" h="11429" extrusionOk="0">
                  <a:moveTo>
                    <a:pt x="22860" y="11430"/>
                  </a:moveTo>
                  <a:cubicBezTo>
                    <a:pt x="15240" y="7620"/>
                    <a:pt x="7620" y="3810"/>
                    <a:pt x="0" y="0"/>
                  </a:cubicBezTo>
                  <a:cubicBezTo>
                    <a:pt x="7620" y="3810"/>
                    <a:pt x="15240" y="7620"/>
                    <a:pt x="22860" y="11430"/>
                  </a:cubicBez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8" name="Google Shape;2698;p23"/>
            <p:cNvSpPr/>
            <p:nvPr/>
          </p:nvSpPr>
          <p:spPr>
            <a:xfrm>
              <a:off x="7748587" y="2893695"/>
              <a:ext cx="18097" cy="10477"/>
            </a:xfrm>
            <a:custGeom>
              <a:avLst/>
              <a:gdLst/>
              <a:ahLst/>
              <a:cxnLst/>
              <a:rect l="l" t="t" r="r" b="b"/>
              <a:pathLst>
                <a:path w="18097" h="10477" extrusionOk="0">
                  <a:moveTo>
                    <a:pt x="18098" y="10477"/>
                  </a:moveTo>
                  <a:cubicBezTo>
                    <a:pt x="12382" y="6667"/>
                    <a:pt x="5715" y="3810"/>
                    <a:pt x="0" y="0"/>
                  </a:cubicBezTo>
                  <a:cubicBezTo>
                    <a:pt x="5715" y="3810"/>
                    <a:pt x="12382" y="7620"/>
                    <a:pt x="18098" y="10477"/>
                  </a:cubicBez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9" name="Google Shape;2699;p23"/>
            <p:cNvSpPr/>
            <p:nvPr/>
          </p:nvSpPr>
          <p:spPr>
            <a:xfrm>
              <a:off x="7205662" y="3756659"/>
              <a:ext cx="30480" cy="4762"/>
            </a:xfrm>
            <a:custGeom>
              <a:avLst/>
              <a:gdLst/>
              <a:ahLst/>
              <a:cxnLst/>
              <a:rect l="l" t="t" r="r" b="b"/>
              <a:pathLst>
                <a:path w="30480" h="4762" extrusionOk="0">
                  <a:moveTo>
                    <a:pt x="0" y="4763"/>
                  </a:moveTo>
                  <a:cubicBezTo>
                    <a:pt x="10477" y="2858"/>
                    <a:pt x="20002" y="1905"/>
                    <a:pt x="30480" y="0"/>
                  </a:cubicBezTo>
                  <a:cubicBezTo>
                    <a:pt x="20002" y="1905"/>
                    <a:pt x="10477" y="3810"/>
                    <a:pt x="0" y="4763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0" name="Google Shape;2700;p23"/>
            <p:cNvSpPr/>
            <p:nvPr/>
          </p:nvSpPr>
          <p:spPr>
            <a:xfrm>
              <a:off x="7083742" y="3765232"/>
              <a:ext cx="31432" cy="5714"/>
            </a:xfrm>
            <a:custGeom>
              <a:avLst/>
              <a:gdLst/>
              <a:ahLst/>
              <a:cxnLst/>
              <a:rect l="l" t="t" r="r" b="b"/>
              <a:pathLst>
                <a:path w="31432" h="5714" extrusionOk="0">
                  <a:moveTo>
                    <a:pt x="5715" y="0"/>
                  </a:moveTo>
                  <a:cubicBezTo>
                    <a:pt x="14288" y="952"/>
                    <a:pt x="22860" y="1905"/>
                    <a:pt x="31432" y="2858"/>
                  </a:cubicBezTo>
                  <a:cubicBezTo>
                    <a:pt x="20955" y="3810"/>
                    <a:pt x="10477" y="4763"/>
                    <a:pt x="0" y="5715"/>
                  </a:cubicBezTo>
                  <a:cubicBezTo>
                    <a:pt x="1905" y="3810"/>
                    <a:pt x="3810" y="1905"/>
                    <a:pt x="5715" y="0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1" name="Google Shape;2701;p23"/>
            <p:cNvSpPr/>
            <p:nvPr/>
          </p:nvSpPr>
          <p:spPr>
            <a:xfrm>
              <a:off x="7843837" y="3543300"/>
              <a:ext cx="15713" cy="12276"/>
            </a:xfrm>
            <a:custGeom>
              <a:avLst/>
              <a:gdLst/>
              <a:ahLst/>
              <a:cxnLst/>
              <a:rect l="l" t="t" r="r" b="b"/>
              <a:pathLst>
                <a:path w="15713" h="12276" extrusionOk="0">
                  <a:moveTo>
                    <a:pt x="13335" y="0"/>
                  </a:moveTo>
                  <a:cubicBezTo>
                    <a:pt x="20955" y="15240"/>
                    <a:pt x="8573" y="12383"/>
                    <a:pt x="0" y="11430"/>
                  </a:cubicBezTo>
                  <a:cubicBezTo>
                    <a:pt x="4763" y="8572"/>
                    <a:pt x="9525" y="4763"/>
                    <a:pt x="13335" y="0"/>
                  </a:cubicBezTo>
                  <a:close/>
                </a:path>
              </a:pathLst>
            </a:custGeom>
            <a:solidFill>
              <a:srgbClr val="C9CCC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2" name="Google Shape;2702;p23"/>
            <p:cNvSpPr/>
            <p:nvPr/>
          </p:nvSpPr>
          <p:spPr>
            <a:xfrm>
              <a:off x="6848474" y="3946207"/>
              <a:ext cx="12382" cy="10477"/>
            </a:xfrm>
            <a:custGeom>
              <a:avLst/>
              <a:gdLst/>
              <a:ahLst/>
              <a:cxnLst/>
              <a:rect l="l" t="t" r="r" b="b"/>
              <a:pathLst>
                <a:path w="12382" h="10477" extrusionOk="0">
                  <a:moveTo>
                    <a:pt x="5715" y="0"/>
                  </a:moveTo>
                  <a:cubicBezTo>
                    <a:pt x="7620" y="1905"/>
                    <a:pt x="10478" y="4763"/>
                    <a:pt x="12382" y="6667"/>
                  </a:cubicBezTo>
                  <a:cubicBezTo>
                    <a:pt x="8572" y="7620"/>
                    <a:pt x="3810" y="9525"/>
                    <a:pt x="0" y="10477"/>
                  </a:cubicBezTo>
                  <a:cubicBezTo>
                    <a:pt x="1905" y="7620"/>
                    <a:pt x="3810" y="3810"/>
                    <a:pt x="5715" y="0"/>
                  </a:cubicBezTo>
                  <a:close/>
                </a:path>
              </a:pathLst>
            </a:custGeom>
            <a:solidFill>
              <a:srgbClr val="C9CCC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3" name="Google Shape;2703;p23"/>
            <p:cNvSpPr/>
            <p:nvPr/>
          </p:nvSpPr>
          <p:spPr>
            <a:xfrm>
              <a:off x="7328534" y="3764279"/>
              <a:ext cx="12382" cy="2857"/>
            </a:xfrm>
            <a:custGeom>
              <a:avLst/>
              <a:gdLst/>
              <a:ahLst/>
              <a:cxnLst/>
              <a:rect l="l" t="t" r="r" b="b"/>
              <a:pathLst>
                <a:path w="12382" h="2857" extrusionOk="0">
                  <a:moveTo>
                    <a:pt x="12382" y="0"/>
                  </a:moveTo>
                  <a:cubicBezTo>
                    <a:pt x="8572" y="953"/>
                    <a:pt x="3810" y="1905"/>
                    <a:pt x="0" y="2858"/>
                  </a:cubicBezTo>
                  <a:cubicBezTo>
                    <a:pt x="3810" y="1905"/>
                    <a:pt x="7620" y="953"/>
                    <a:pt x="12382" y="0"/>
                  </a:cubicBezTo>
                  <a:close/>
                </a:path>
              </a:pathLst>
            </a:custGeom>
            <a:solidFill>
              <a:srgbClr val="ACB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4" name="Google Shape;2704;p23"/>
            <p:cNvSpPr/>
            <p:nvPr/>
          </p:nvSpPr>
          <p:spPr>
            <a:xfrm>
              <a:off x="7133272" y="3757612"/>
              <a:ext cx="10477" cy="7620"/>
            </a:xfrm>
            <a:custGeom>
              <a:avLst/>
              <a:gdLst/>
              <a:ahLst/>
              <a:cxnLst/>
              <a:rect l="l" t="t" r="r" b="b"/>
              <a:pathLst>
                <a:path w="10477" h="7620" extrusionOk="0">
                  <a:moveTo>
                    <a:pt x="0" y="7620"/>
                  </a:moveTo>
                  <a:cubicBezTo>
                    <a:pt x="3810" y="4763"/>
                    <a:pt x="6667" y="2858"/>
                    <a:pt x="10477" y="0"/>
                  </a:cubicBezTo>
                  <a:cubicBezTo>
                    <a:pt x="10477" y="2858"/>
                    <a:pt x="10477" y="4763"/>
                    <a:pt x="10477" y="7620"/>
                  </a:cubicBezTo>
                  <a:cubicBezTo>
                    <a:pt x="7620" y="7620"/>
                    <a:pt x="3810" y="7620"/>
                    <a:pt x="0" y="7620"/>
                  </a:cubicBezTo>
                  <a:close/>
                </a:path>
              </a:pathLst>
            </a:custGeom>
            <a:solidFill>
              <a:srgbClr val="EDE1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5" name="Google Shape;2705;p23"/>
            <p:cNvSpPr/>
            <p:nvPr/>
          </p:nvSpPr>
          <p:spPr>
            <a:xfrm>
              <a:off x="7912417" y="3043237"/>
              <a:ext cx="8572" cy="14287"/>
            </a:xfrm>
            <a:custGeom>
              <a:avLst/>
              <a:gdLst/>
              <a:ahLst/>
              <a:cxnLst/>
              <a:rect l="l" t="t" r="r" b="b"/>
              <a:pathLst>
                <a:path w="8572" h="14287" extrusionOk="0">
                  <a:moveTo>
                    <a:pt x="8572" y="14288"/>
                  </a:moveTo>
                  <a:cubicBezTo>
                    <a:pt x="5715" y="9525"/>
                    <a:pt x="2857" y="4763"/>
                    <a:pt x="0" y="0"/>
                  </a:cubicBezTo>
                  <a:cubicBezTo>
                    <a:pt x="2857" y="4763"/>
                    <a:pt x="5715" y="9525"/>
                    <a:pt x="8572" y="14288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6" name="Google Shape;2706;p23"/>
            <p:cNvSpPr/>
            <p:nvPr/>
          </p:nvSpPr>
          <p:spPr>
            <a:xfrm>
              <a:off x="7924799" y="3063240"/>
              <a:ext cx="7619" cy="15239"/>
            </a:xfrm>
            <a:custGeom>
              <a:avLst/>
              <a:gdLst/>
              <a:ahLst/>
              <a:cxnLst/>
              <a:rect l="l" t="t" r="r" b="b"/>
              <a:pathLst>
                <a:path w="7619" h="15239" extrusionOk="0">
                  <a:moveTo>
                    <a:pt x="7620" y="15240"/>
                  </a:moveTo>
                  <a:cubicBezTo>
                    <a:pt x="4763" y="10477"/>
                    <a:pt x="2857" y="5715"/>
                    <a:pt x="0" y="0"/>
                  </a:cubicBezTo>
                  <a:cubicBezTo>
                    <a:pt x="2857" y="5715"/>
                    <a:pt x="4763" y="10477"/>
                    <a:pt x="7620" y="15240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7" name="Google Shape;2707;p23"/>
            <p:cNvSpPr/>
            <p:nvPr/>
          </p:nvSpPr>
          <p:spPr>
            <a:xfrm>
              <a:off x="6511289" y="4360544"/>
              <a:ext cx="20954" cy="5715"/>
            </a:xfrm>
            <a:custGeom>
              <a:avLst/>
              <a:gdLst/>
              <a:ahLst/>
              <a:cxnLst/>
              <a:rect l="l" t="t" r="r" b="b"/>
              <a:pathLst>
                <a:path w="20954" h="5715" extrusionOk="0">
                  <a:moveTo>
                    <a:pt x="0" y="5715"/>
                  </a:moveTo>
                  <a:cubicBezTo>
                    <a:pt x="6667" y="3810"/>
                    <a:pt x="14288" y="1905"/>
                    <a:pt x="20955" y="0"/>
                  </a:cubicBezTo>
                  <a:cubicBezTo>
                    <a:pt x="14288" y="1905"/>
                    <a:pt x="7620" y="3810"/>
                    <a:pt x="0" y="5715"/>
                  </a:cubicBezTo>
                  <a:close/>
                </a:path>
              </a:pathLst>
            </a:custGeom>
            <a:solidFill>
              <a:srgbClr val="DCBC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8" name="Google Shape;2708;p23"/>
            <p:cNvSpPr/>
            <p:nvPr/>
          </p:nvSpPr>
          <p:spPr>
            <a:xfrm>
              <a:off x="7620951" y="3630929"/>
              <a:ext cx="19050" cy="6667"/>
            </a:xfrm>
            <a:custGeom>
              <a:avLst/>
              <a:gdLst/>
              <a:ahLst/>
              <a:cxnLst/>
              <a:rect l="l" t="t" r="r" b="b"/>
              <a:pathLst>
                <a:path w="19050" h="6667" extrusionOk="0">
                  <a:moveTo>
                    <a:pt x="0" y="6667"/>
                  </a:moveTo>
                  <a:cubicBezTo>
                    <a:pt x="6668" y="4763"/>
                    <a:pt x="13335" y="2858"/>
                    <a:pt x="19050" y="0"/>
                  </a:cubicBezTo>
                  <a:cubicBezTo>
                    <a:pt x="13335" y="1905"/>
                    <a:pt x="6668" y="3810"/>
                    <a:pt x="0" y="6667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9" name="Google Shape;2709;p23"/>
            <p:cNvSpPr/>
            <p:nvPr/>
          </p:nvSpPr>
          <p:spPr>
            <a:xfrm>
              <a:off x="6180771" y="4678680"/>
              <a:ext cx="7620" cy="17144"/>
            </a:xfrm>
            <a:custGeom>
              <a:avLst/>
              <a:gdLst/>
              <a:ahLst/>
              <a:cxnLst/>
              <a:rect l="l" t="t" r="r" b="b"/>
              <a:pathLst>
                <a:path w="7620" h="17144" extrusionOk="0">
                  <a:moveTo>
                    <a:pt x="953" y="13335"/>
                  </a:moveTo>
                  <a:cubicBezTo>
                    <a:pt x="953" y="13335"/>
                    <a:pt x="0" y="11430"/>
                    <a:pt x="0" y="11430"/>
                  </a:cubicBezTo>
                  <a:cubicBezTo>
                    <a:pt x="0" y="7620"/>
                    <a:pt x="0" y="3810"/>
                    <a:pt x="953" y="0"/>
                  </a:cubicBezTo>
                  <a:lnTo>
                    <a:pt x="953" y="0"/>
                  </a:lnTo>
                  <a:cubicBezTo>
                    <a:pt x="2858" y="3810"/>
                    <a:pt x="4763" y="7620"/>
                    <a:pt x="7620" y="11430"/>
                  </a:cubicBezTo>
                  <a:cubicBezTo>
                    <a:pt x="7620" y="13335"/>
                    <a:pt x="7620" y="15240"/>
                    <a:pt x="7620" y="17145"/>
                  </a:cubicBezTo>
                  <a:cubicBezTo>
                    <a:pt x="4763" y="14288"/>
                    <a:pt x="2858" y="13335"/>
                    <a:pt x="953" y="13335"/>
                  </a:cubicBezTo>
                  <a:close/>
                </a:path>
              </a:pathLst>
            </a:custGeom>
            <a:solidFill>
              <a:srgbClr val="DCBC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0" name="Google Shape;2710;p23"/>
            <p:cNvSpPr/>
            <p:nvPr/>
          </p:nvSpPr>
          <p:spPr>
            <a:xfrm>
              <a:off x="7780972" y="2912745"/>
              <a:ext cx="10477" cy="7620"/>
            </a:xfrm>
            <a:custGeom>
              <a:avLst/>
              <a:gdLst/>
              <a:ahLst/>
              <a:cxnLst/>
              <a:rect l="l" t="t" r="r" b="b"/>
              <a:pathLst>
                <a:path w="10477" h="7620" extrusionOk="0">
                  <a:moveTo>
                    <a:pt x="10477" y="7620"/>
                  </a:moveTo>
                  <a:cubicBezTo>
                    <a:pt x="6667" y="4763"/>
                    <a:pt x="3810" y="2858"/>
                    <a:pt x="0" y="0"/>
                  </a:cubicBezTo>
                  <a:cubicBezTo>
                    <a:pt x="3810" y="2858"/>
                    <a:pt x="6667" y="4763"/>
                    <a:pt x="10477" y="7620"/>
                  </a:cubicBez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1" name="Google Shape;2711;p23"/>
            <p:cNvSpPr/>
            <p:nvPr/>
          </p:nvSpPr>
          <p:spPr>
            <a:xfrm>
              <a:off x="7900987" y="3026092"/>
              <a:ext cx="6667" cy="10477"/>
            </a:xfrm>
            <a:custGeom>
              <a:avLst/>
              <a:gdLst/>
              <a:ahLst/>
              <a:cxnLst/>
              <a:rect l="l" t="t" r="r" b="b"/>
              <a:pathLst>
                <a:path w="6667" h="10477" extrusionOk="0">
                  <a:moveTo>
                    <a:pt x="6668" y="10478"/>
                  </a:moveTo>
                  <a:cubicBezTo>
                    <a:pt x="4763" y="6667"/>
                    <a:pt x="1905" y="3810"/>
                    <a:pt x="0" y="0"/>
                  </a:cubicBezTo>
                  <a:cubicBezTo>
                    <a:pt x="2857" y="3810"/>
                    <a:pt x="4763" y="6667"/>
                    <a:pt x="6668" y="10478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2" name="Google Shape;2712;p23"/>
            <p:cNvSpPr/>
            <p:nvPr/>
          </p:nvSpPr>
          <p:spPr>
            <a:xfrm>
              <a:off x="6304596" y="4551044"/>
              <a:ext cx="3809" cy="11430"/>
            </a:xfrm>
            <a:custGeom>
              <a:avLst/>
              <a:gdLst/>
              <a:ahLst/>
              <a:cxnLst/>
              <a:rect l="l" t="t" r="r" b="b"/>
              <a:pathLst>
                <a:path w="3809" h="11430" extrusionOk="0">
                  <a:moveTo>
                    <a:pt x="0" y="11430"/>
                  </a:moveTo>
                  <a:cubicBezTo>
                    <a:pt x="953" y="7620"/>
                    <a:pt x="2858" y="3810"/>
                    <a:pt x="3810" y="0"/>
                  </a:cubicBezTo>
                  <a:cubicBezTo>
                    <a:pt x="2858" y="3810"/>
                    <a:pt x="953" y="7620"/>
                    <a:pt x="0" y="11430"/>
                  </a:cubicBezTo>
                  <a:close/>
                </a:path>
              </a:pathLst>
            </a:custGeom>
            <a:solidFill>
              <a:srgbClr val="DFC2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3" name="Google Shape;2713;p23"/>
            <p:cNvSpPr/>
            <p:nvPr/>
          </p:nvSpPr>
          <p:spPr>
            <a:xfrm>
              <a:off x="6152196" y="4560569"/>
              <a:ext cx="3809" cy="11430"/>
            </a:xfrm>
            <a:custGeom>
              <a:avLst/>
              <a:gdLst/>
              <a:ahLst/>
              <a:cxnLst/>
              <a:rect l="l" t="t" r="r" b="b"/>
              <a:pathLst>
                <a:path w="3809" h="11430" extrusionOk="0">
                  <a:moveTo>
                    <a:pt x="3810" y="0"/>
                  </a:moveTo>
                  <a:cubicBezTo>
                    <a:pt x="2858" y="3810"/>
                    <a:pt x="1905" y="7620"/>
                    <a:pt x="0" y="11430"/>
                  </a:cubicBezTo>
                  <a:cubicBezTo>
                    <a:pt x="1905" y="7620"/>
                    <a:pt x="2858" y="3810"/>
                    <a:pt x="3810" y="0"/>
                  </a:cubicBezTo>
                  <a:close/>
                </a:path>
              </a:pathLst>
            </a:custGeom>
            <a:solidFill>
              <a:srgbClr val="DFC2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4" name="Google Shape;2714;p23"/>
            <p:cNvSpPr/>
            <p:nvPr/>
          </p:nvSpPr>
          <p:spPr>
            <a:xfrm>
              <a:off x="6187439" y="4688205"/>
              <a:ext cx="5715" cy="9525"/>
            </a:xfrm>
            <a:custGeom>
              <a:avLst/>
              <a:gdLst/>
              <a:ahLst/>
              <a:cxnLst/>
              <a:rect l="l" t="t" r="r" b="b"/>
              <a:pathLst>
                <a:path w="5715" h="9525" extrusionOk="0">
                  <a:moveTo>
                    <a:pt x="0" y="5715"/>
                  </a:moveTo>
                  <a:cubicBezTo>
                    <a:pt x="0" y="3810"/>
                    <a:pt x="0" y="1905"/>
                    <a:pt x="0" y="0"/>
                  </a:cubicBezTo>
                  <a:cubicBezTo>
                    <a:pt x="1905" y="2857"/>
                    <a:pt x="3810" y="4763"/>
                    <a:pt x="5715" y="7620"/>
                  </a:cubicBezTo>
                  <a:cubicBezTo>
                    <a:pt x="5715" y="7620"/>
                    <a:pt x="5715" y="9525"/>
                    <a:pt x="5715" y="9525"/>
                  </a:cubicBezTo>
                  <a:cubicBezTo>
                    <a:pt x="4763" y="8572"/>
                    <a:pt x="1905" y="7620"/>
                    <a:pt x="0" y="5715"/>
                  </a:cubicBezTo>
                  <a:close/>
                </a:path>
              </a:pathLst>
            </a:custGeom>
            <a:solidFill>
              <a:srgbClr val="DFC2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5" name="Google Shape;2715;p23"/>
            <p:cNvSpPr/>
            <p:nvPr/>
          </p:nvSpPr>
          <p:spPr>
            <a:xfrm>
              <a:off x="7162799" y="3765232"/>
              <a:ext cx="6667" cy="9525"/>
            </a:xfrm>
            <a:custGeom>
              <a:avLst/>
              <a:gdLst/>
              <a:ahLst/>
              <a:cxnLst/>
              <a:rect l="l" t="t" r="r" b="b"/>
              <a:pathLst>
                <a:path w="6667" h="9525" extrusionOk="0">
                  <a:moveTo>
                    <a:pt x="0" y="0"/>
                  </a:moveTo>
                  <a:cubicBezTo>
                    <a:pt x="1905" y="0"/>
                    <a:pt x="3810" y="0"/>
                    <a:pt x="6668" y="0"/>
                  </a:cubicBezTo>
                  <a:cubicBezTo>
                    <a:pt x="4763" y="0"/>
                    <a:pt x="1905" y="0"/>
                    <a:pt x="0" y="0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6" name="Google Shape;2716;p23"/>
            <p:cNvSpPr/>
            <p:nvPr/>
          </p:nvSpPr>
          <p:spPr>
            <a:xfrm>
              <a:off x="7065644" y="3770947"/>
              <a:ext cx="6667" cy="952"/>
            </a:xfrm>
            <a:custGeom>
              <a:avLst/>
              <a:gdLst/>
              <a:ahLst/>
              <a:cxnLst/>
              <a:rect l="l" t="t" r="r" b="b"/>
              <a:pathLst>
                <a:path w="6667" h="952" extrusionOk="0">
                  <a:moveTo>
                    <a:pt x="0" y="953"/>
                  </a:moveTo>
                  <a:cubicBezTo>
                    <a:pt x="1905" y="953"/>
                    <a:pt x="4763" y="0"/>
                    <a:pt x="6668" y="0"/>
                  </a:cubicBezTo>
                  <a:cubicBezTo>
                    <a:pt x="3810" y="0"/>
                    <a:pt x="1905" y="953"/>
                    <a:pt x="0" y="953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7" name="Google Shape;2717;p23"/>
            <p:cNvSpPr/>
            <p:nvPr/>
          </p:nvSpPr>
          <p:spPr>
            <a:xfrm>
              <a:off x="7774304" y="2908934"/>
              <a:ext cx="6667" cy="3810"/>
            </a:xfrm>
            <a:custGeom>
              <a:avLst/>
              <a:gdLst/>
              <a:ahLst/>
              <a:cxnLst/>
              <a:rect l="l" t="t" r="r" b="b"/>
              <a:pathLst>
                <a:path w="6667" h="3810" extrusionOk="0">
                  <a:moveTo>
                    <a:pt x="6668" y="3810"/>
                  </a:moveTo>
                  <a:cubicBezTo>
                    <a:pt x="4763" y="2858"/>
                    <a:pt x="1905" y="953"/>
                    <a:pt x="0" y="0"/>
                  </a:cubicBezTo>
                  <a:cubicBezTo>
                    <a:pt x="1905" y="953"/>
                    <a:pt x="3810" y="2858"/>
                    <a:pt x="6668" y="3810"/>
                  </a:cubicBez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8" name="Google Shape;2718;p23"/>
            <p:cNvSpPr/>
            <p:nvPr/>
          </p:nvSpPr>
          <p:spPr>
            <a:xfrm>
              <a:off x="7766684" y="2904172"/>
              <a:ext cx="7619" cy="4762"/>
            </a:xfrm>
            <a:custGeom>
              <a:avLst/>
              <a:gdLst/>
              <a:ahLst/>
              <a:cxnLst/>
              <a:rect l="l" t="t" r="r" b="b"/>
              <a:pathLst>
                <a:path w="7619" h="4762" extrusionOk="0">
                  <a:moveTo>
                    <a:pt x="7620" y="4763"/>
                  </a:moveTo>
                  <a:cubicBezTo>
                    <a:pt x="4763" y="2858"/>
                    <a:pt x="2857" y="1905"/>
                    <a:pt x="0" y="0"/>
                  </a:cubicBezTo>
                  <a:cubicBezTo>
                    <a:pt x="2857" y="1905"/>
                    <a:pt x="4763" y="3810"/>
                    <a:pt x="7620" y="4763"/>
                  </a:cubicBez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9" name="Google Shape;2719;p23"/>
            <p:cNvSpPr/>
            <p:nvPr/>
          </p:nvSpPr>
          <p:spPr>
            <a:xfrm>
              <a:off x="7730489" y="2884170"/>
              <a:ext cx="7620" cy="3809"/>
            </a:xfrm>
            <a:custGeom>
              <a:avLst/>
              <a:gdLst/>
              <a:ahLst/>
              <a:cxnLst/>
              <a:rect l="l" t="t" r="r" b="b"/>
              <a:pathLst>
                <a:path w="7620" h="3809" extrusionOk="0">
                  <a:moveTo>
                    <a:pt x="7620" y="3810"/>
                  </a:moveTo>
                  <a:cubicBezTo>
                    <a:pt x="4763" y="2858"/>
                    <a:pt x="1905" y="952"/>
                    <a:pt x="0" y="0"/>
                  </a:cubicBezTo>
                  <a:cubicBezTo>
                    <a:pt x="1905" y="952"/>
                    <a:pt x="4763" y="2858"/>
                    <a:pt x="7620" y="3810"/>
                  </a:cubicBez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0" name="Google Shape;2720;p23"/>
            <p:cNvSpPr/>
            <p:nvPr/>
          </p:nvSpPr>
          <p:spPr>
            <a:xfrm>
              <a:off x="7035164" y="3663315"/>
              <a:ext cx="6667" cy="9525"/>
            </a:xfrm>
            <a:custGeom>
              <a:avLst/>
              <a:gdLst/>
              <a:ahLst/>
              <a:cxnLst/>
              <a:rect l="l" t="t" r="r" b="b"/>
              <a:pathLst>
                <a:path w="6667" h="9525" extrusionOk="0">
                  <a:moveTo>
                    <a:pt x="6667" y="0"/>
                  </a:moveTo>
                  <a:cubicBezTo>
                    <a:pt x="4763" y="0"/>
                    <a:pt x="1905" y="0"/>
                    <a:pt x="0" y="0"/>
                  </a:cubicBezTo>
                  <a:cubicBezTo>
                    <a:pt x="1905" y="0"/>
                    <a:pt x="3810" y="0"/>
                    <a:pt x="6667" y="0"/>
                  </a:cubicBez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1" name="Google Shape;2721;p23"/>
            <p:cNvSpPr/>
            <p:nvPr/>
          </p:nvSpPr>
          <p:spPr>
            <a:xfrm>
              <a:off x="7071359" y="3663315"/>
              <a:ext cx="6667" cy="5714"/>
            </a:xfrm>
            <a:custGeom>
              <a:avLst/>
              <a:gdLst/>
              <a:ahLst/>
              <a:cxnLst/>
              <a:rect l="l" t="t" r="r" b="b"/>
              <a:pathLst>
                <a:path w="6667" h="5714" extrusionOk="0">
                  <a:moveTo>
                    <a:pt x="6667" y="0"/>
                  </a:moveTo>
                  <a:cubicBezTo>
                    <a:pt x="6667" y="1905"/>
                    <a:pt x="6667" y="3810"/>
                    <a:pt x="5715" y="5715"/>
                  </a:cubicBezTo>
                  <a:cubicBezTo>
                    <a:pt x="3810" y="3810"/>
                    <a:pt x="1905" y="1905"/>
                    <a:pt x="0" y="952"/>
                  </a:cubicBezTo>
                  <a:cubicBezTo>
                    <a:pt x="1905" y="0"/>
                    <a:pt x="3810" y="0"/>
                    <a:pt x="6667" y="0"/>
                  </a:cubicBez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2" name="Google Shape;2722;p23"/>
            <p:cNvSpPr/>
            <p:nvPr/>
          </p:nvSpPr>
          <p:spPr>
            <a:xfrm>
              <a:off x="7097076" y="3664267"/>
              <a:ext cx="7620" cy="1904"/>
            </a:xfrm>
            <a:custGeom>
              <a:avLst/>
              <a:gdLst/>
              <a:ahLst/>
              <a:cxnLst/>
              <a:rect l="l" t="t" r="r" b="b"/>
              <a:pathLst>
                <a:path w="7620" h="1904" extrusionOk="0">
                  <a:moveTo>
                    <a:pt x="7620" y="1905"/>
                  </a:moveTo>
                  <a:cubicBezTo>
                    <a:pt x="4763" y="953"/>
                    <a:pt x="1905" y="953"/>
                    <a:pt x="0" y="0"/>
                  </a:cubicBezTo>
                  <a:cubicBezTo>
                    <a:pt x="1905" y="0"/>
                    <a:pt x="4763" y="953"/>
                    <a:pt x="7620" y="1905"/>
                  </a:cubicBez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3" name="Google Shape;2723;p23"/>
            <p:cNvSpPr/>
            <p:nvPr/>
          </p:nvSpPr>
          <p:spPr>
            <a:xfrm>
              <a:off x="6148387" y="4576762"/>
              <a:ext cx="2857" cy="5715"/>
            </a:xfrm>
            <a:custGeom>
              <a:avLst/>
              <a:gdLst/>
              <a:ahLst/>
              <a:cxnLst/>
              <a:rect l="l" t="t" r="r" b="b"/>
              <a:pathLst>
                <a:path w="2857" h="5715" extrusionOk="0">
                  <a:moveTo>
                    <a:pt x="2857" y="0"/>
                  </a:moveTo>
                  <a:cubicBezTo>
                    <a:pt x="1905" y="1905"/>
                    <a:pt x="953" y="3810"/>
                    <a:pt x="0" y="5715"/>
                  </a:cubicBezTo>
                  <a:cubicBezTo>
                    <a:pt x="953" y="3810"/>
                    <a:pt x="1905" y="1905"/>
                    <a:pt x="2857" y="0"/>
                  </a:cubicBezTo>
                  <a:close/>
                </a:path>
              </a:pathLst>
            </a:custGeom>
            <a:solidFill>
              <a:srgbClr val="DFC2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4" name="Google Shape;2724;p23"/>
            <p:cNvSpPr/>
            <p:nvPr/>
          </p:nvSpPr>
          <p:spPr>
            <a:xfrm>
              <a:off x="7932419" y="3079432"/>
              <a:ext cx="2857" cy="5714"/>
            </a:xfrm>
            <a:custGeom>
              <a:avLst/>
              <a:gdLst/>
              <a:ahLst/>
              <a:cxnLst/>
              <a:rect l="l" t="t" r="r" b="b"/>
              <a:pathLst>
                <a:path w="2857" h="5714" extrusionOk="0">
                  <a:moveTo>
                    <a:pt x="2857" y="5715"/>
                  </a:moveTo>
                  <a:cubicBezTo>
                    <a:pt x="1905" y="3810"/>
                    <a:pt x="953" y="1905"/>
                    <a:pt x="0" y="0"/>
                  </a:cubicBezTo>
                  <a:cubicBezTo>
                    <a:pt x="953" y="952"/>
                    <a:pt x="1905" y="2858"/>
                    <a:pt x="2857" y="5715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5" name="Google Shape;2725;p23"/>
            <p:cNvSpPr/>
            <p:nvPr/>
          </p:nvSpPr>
          <p:spPr>
            <a:xfrm>
              <a:off x="7920989" y="3057525"/>
              <a:ext cx="3810" cy="6667"/>
            </a:xfrm>
            <a:custGeom>
              <a:avLst/>
              <a:gdLst/>
              <a:ahLst/>
              <a:cxnLst/>
              <a:rect l="l" t="t" r="r" b="b"/>
              <a:pathLst>
                <a:path w="3810" h="6667" extrusionOk="0">
                  <a:moveTo>
                    <a:pt x="3810" y="6667"/>
                  </a:moveTo>
                  <a:cubicBezTo>
                    <a:pt x="2858" y="4763"/>
                    <a:pt x="953" y="1905"/>
                    <a:pt x="0" y="0"/>
                  </a:cubicBezTo>
                  <a:cubicBezTo>
                    <a:pt x="953" y="1905"/>
                    <a:pt x="1905" y="3810"/>
                    <a:pt x="3810" y="6667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6" name="Google Shape;2726;p23"/>
            <p:cNvSpPr/>
            <p:nvPr/>
          </p:nvSpPr>
          <p:spPr>
            <a:xfrm>
              <a:off x="7236142" y="3755707"/>
              <a:ext cx="5714" cy="952"/>
            </a:xfrm>
            <a:custGeom>
              <a:avLst/>
              <a:gdLst/>
              <a:ahLst/>
              <a:cxnLst/>
              <a:rect l="l" t="t" r="r" b="b"/>
              <a:pathLst>
                <a:path w="5714" h="952" extrusionOk="0">
                  <a:moveTo>
                    <a:pt x="0" y="952"/>
                  </a:moveTo>
                  <a:cubicBezTo>
                    <a:pt x="1905" y="952"/>
                    <a:pt x="3810" y="0"/>
                    <a:pt x="5715" y="0"/>
                  </a:cubicBezTo>
                  <a:cubicBezTo>
                    <a:pt x="4763" y="0"/>
                    <a:pt x="1905" y="952"/>
                    <a:pt x="0" y="952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7" name="Google Shape;2727;p23"/>
            <p:cNvSpPr/>
            <p:nvPr/>
          </p:nvSpPr>
          <p:spPr>
            <a:xfrm>
              <a:off x="7260906" y="3751897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 extrusionOk="0">
                  <a:moveTo>
                    <a:pt x="0" y="1905"/>
                  </a:moveTo>
                  <a:cubicBezTo>
                    <a:pt x="1905" y="953"/>
                    <a:pt x="3810" y="953"/>
                    <a:pt x="5715" y="0"/>
                  </a:cubicBezTo>
                  <a:cubicBezTo>
                    <a:pt x="3810" y="953"/>
                    <a:pt x="1905" y="953"/>
                    <a:pt x="0" y="1905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8" name="Google Shape;2728;p23"/>
            <p:cNvSpPr/>
            <p:nvPr/>
          </p:nvSpPr>
          <p:spPr>
            <a:xfrm>
              <a:off x="7907654" y="3035617"/>
              <a:ext cx="4762" cy="6667"/>
            </a:xfrm>
            <a:custGeom>
              <a:avLst/>
              <a:gdLst/>
              <a:ahLst/>
              <a:cxnLst/>
              <a:rect l="l" t="t" r="r" b="b"/>
              <a:pathLst>
                <a:path w="4762" h="6667" extrusionOk="0">
                  <a:moveTo>
                    <a:pt x="4763" y="6667"/>
                  </a:moveTo>
                  <a:cubicBezTo>
                    <a:pt x="2857" y="4763"/>
                    <a:pt x="1905" y="1905"/>
                    <a:pt x="0" y="0"/>
                  </a:cubicBezTo>
                  <a:cubicBezTo>
                    <a:pt x="1905" y="2858"/>
                    <a:pt x="2857" y="4763"/>
                    <a:pt x="4763" y="6667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9" name="Google Shape;2729;p23"/>
            <p:cNvSpPr/>
            <p:nvPr/>
          </p:nvSpPr>
          <p:spPr>
            <a:xfrm>
              <a:off x="7425689" y="3649027"/>
              <a:ext cx="10477" cy="952"/>
            </a:xfrm>
            <a:custGeom>
              <a:avLst/>
              <a:gdLst/>
              <a:ahLst/>
              <a:cxnLst/>
              <a:rect l="l" t="t" r="r" b="b"/>
              <a:pathLst>
                <a:path w="10477" h="952" extrusionOk="0">
                  <a:moveTo>
                    <a:pt x="0" y="952"/>
                  </a:moveTo>
                  <a:cubicBezTo>
                    <a:pt x="3810" y="952"/>
                    <a:pt x="6668" y="0"/>
                    <a:pt x="10478" y="0"/>
                  </a:cubicBezTo>
                  <a:cubicBezTo>
                    <a:pt x="6668" y="0"/>
                    <a:pt x="2858" y="0"/>
                    <a:pt x="0" y="952"/>
                  </a:cubicBezTo>
                  <a:close/>
                </a:path>
              </a:pathLst>
            </a:custGeom>
            <a:solidFill>
              <a:srgbClr val="DCBC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0" name="Google Shape;2730;p23"/>
            <p:cNvSpPr/>
            <p:nvPr/>
          </p:nvSpPr>
          <p:spPr>
            <a:xfrm>
              <a:off x="7715249" y="3013709"/>
              <a:ext cx="1730692" cy="1330642"/>
            </a:xfrm>
            <a:custGeom>
              <a:avLst/>
              <a:gdLst/>
              <a:ahLst/>
              <a:cxnLst/>
              <a:rect l="l" t="t" r="r" b="b"/>
              <a:pathLst>
                <a:path w="1730692" h="1330642" extrusionOk="0">
                  <a:moveTo>
                    <a:pt x="1018223" y="580073"/>
                  </a:moveTo>
                  <a:cubicBezTo>
                    <a:pt x="1009650" y="581978"/>
                    <a:pt x="1000125" y="582930"/>
                    <a:pt x="991552" y="584835"/>
                  </a:cubicBezTo>
                  <a:cubicBezTo>
                    <a:pt x="981075" y="588645"/>
                    <a:pt x="968693" y="590550"/>
                    <a:pt x="959168" y="596265"/>
                  </a:cubicBezTo>
                  <a:cubicBezTo>
                    <a:pt x="934402" y="613410"/>
                    <a:pt x="910590" y="631508"/>
                    <a:pt x="887730" y="649605"/>
                  </a:cubicBezTo>
                  <a:cubicBezTo>
                    <a:pt x="840105" y="688658"/>
                    <a:pt x="792480" y="727710"/>
                    <a:pt x="745807" y="767715"/>
                  </a:cubicBezTo>
                  <a:cubicBezTo>
                    <a:pt x="738188" y="774383"/>
                    <a:pt x="733425" y="782955"/>
                    <a:pt x="727710" y="790575"/>
                  </a:cubicBezTo>
                  <a:cubicBezTo>
                    <a:pt x="714375" y="792480"/>
                    <a:pt x="694373" y="780098"/>
                    <a:pt x="692468" y="804863"/>
                  </a:cubicBezTo>
                  <a:cubicBezTo>
                    <a:pt x="694373" y="806768"/>
                    <a:pt x="696277" y="809625"/>
                    <a:pt x="698182" y="811530"/>
                  </a:cubicBezTo>
                  <a:cubicBezTo>
                    <a:pt x="700088" y="813435"/>
                    <a:pt x="701040" y="815340"/>
                    <a:pt x="702945" y="817245"/>
                  </a:cubicBezTo>
                  <a:cubicBezTo>
                    <a:pt x="693420" y="820103"/>
                    <a:pt x="681038" y="821055"/>
                    <a:pt x="674370" y="826770"/>
                  </a:cubicBezTo>
                  <a:cubicBezTo>
                    <a:pt x="621982" y="868680"/>
                    <a:pt x="570548" y="911543"/>
                    <a:pt x="520065" y="955358"/>
                  </a:cubicBezTo>
                  <a:cubicBezTo>
                    <a:pt x="503873" y="969645"/>
                    <a:pt x="478155" y="980122"/>
                    <a:pt x="484823" y="1005840"/>
                  </a:cubicBezTo>
                  <a:cubicBezTo>
                    <a:pt x="483870" y="1006793"/>
                    <a:pt x="482918" y="1007745"/>
                    <a:pt x="481013" y="1007745"/>
                  </a:cubicBezTo>
                  <a:cubicBezTo>
                    <a:pt x="458152" y="1022033"/>
                    <a:pt x="434340" y="1035368"/>
                    <a:pt x="412432" y="1051560"/>
                  </a:cubicBezTo>
                  <a:cubicBezTo>
                    <a:pt x="376238" y="1079183"/>
                    <a:pt x="342900" y="1108710"/>
                    <a:pt x="307657" y="1137285"/>
                  </a:cubicBezTo>
                  <a:cubicBezTo>
                    <a:pt x="266700" y="1170623"/>
                    <a:pt x="218123" y="1196340"/>
                    <a:pt x="184785" y="1237298"/>
                  </a:cubicBezTo>
                  <a:cubicBezTo>
                    <a:pt x="158115" y="1270635"/>
                    <a:pt x="124777" y="1299210"/>
                    <a:pt x="94298" y="1330643"/>
                  </a:cubicBezTo>
                  <a:cubicBezTo>
                    <a:pt x="92393" y="1328738"/>
                    <a:pt x="90488" y="1326833"/>
                    <a:pt x="88582" y="1324928"/>
                  </a:cubicBezTo>
                  <a:cubicBezTo>
                    <a:pt x="89535" y="1318260"/>
                    <a:pt x="90488" y="1312545"/>
                    <a:pt x="92393" y="1302068"/>
                  </a:cubicBezTo>
                  <a:cubicBezTo>
                    <a:pt x="75248" y="1307783"/>
                    <a:pt x="54293" y="1288733"/>
                    <a:pt x="45720" y="1314450"/>
                  </a:cubicBezTo>
                  <a:cubicBezTo>
                    <a:pt x="43815" y="1314450"/>
                    <a:pt x="41910" y="1314450"/>
                    <a:pt x="40005" y="1314450"/>
                  </a:cubicBezTo>
                  <a:cubicBezTo>
                    <a:pt x="39052" y="1309688"/>
                    <a:pt x="37148" y="1304925"/>
                    <a:pt x="36195" y="1300163"/>
                  </a:cubicBezTo>
                  <a:cubicBezTo>
                    <a:pt x="34290" y="1300163"/>
                    <a:pt x="33338" y="1300163"/>
                    <a:pt x="31432" y="1300163"/>
                  </a:cubicBezTo>
                  <a:cubicBezTo>
                    <a:pt x="30480" y="1304925"/>
                    <a:pt x="29527" y="1308735"/>
                    <a:pt x="28575" y="1313498"/>
                  </a:cubicBezTo>
                  <a:cubicBezTo>
                    <a:pt x="23813" y="1313498"/>
                    <a:pt x="20002" y="1313498"/>
                    <a:pt x="15240" y="1314450"/>
                  </a:cubicBezTo>
                  <a:cubicBezTo>
                    <a:pt x="9525" y="1310640"/>
                    <a:pt x="4763" y="1306830"/>
                    <a:pt x="0" y="1303020"/>
                  </a:cubicBezTo>
                  <a:cubicBezTo>
                    <a:pt x="514350" y="869633"/>
                    <a:pt x="1028700" y="437198"/>
                    <a:pt x="1546860" y="0"/>
                  </a:cubicBezTo>
                  <a:cubicBezTo>
                    <a:pt x="1608773" y="59055"/>
                    <a:pt x="1669732" y="116205"/>
                    <a:pt x="1730693" y="174308"/>
                  </a:cubicBezTo>
                  <a:cubicBezTo>
                    <a:pt x="1714500" y="181928"/>
                    <a:pt x="1697355" y="190500"/>
                    <a:pt x="1681163" y="198120"/>
                  </a:cubicBezTo>
                  <a:cubicBezTo>
                    <a:pt x="1635443" y="164783"/>
                    <a:pt x="1589723" y="132398"/>
                    <a:pt x="1543050" y="99060"/>
                  </a:cubicBezTo>
                  <a:cubicBezTo>
                    <a:pt x="1499235" y="134303"/>
                    <a:pt x="1454468" y="170498"/>
                    <a:pt x="1409700" y="206693"/>
                  </a:cubicBezTo>
                  <a:cubicBezTo>
                    <a:pt x="1363980" y="243840"/>
                    <a:pt x="1319213" y="280988"/>
                    <a:pt x="1274445" y="319088"/>
                  </a:cubicBezTo>
                  <a:cubicBezTo>
                    <a:pt x="1229677" y="356235"/>
                    <a:pt x="1188720" y="397193"/>
                    <a:pt x="1140143" y="429578"/>
                  </a:cubicBezTo>
                  <a:cubicBezTo>
                    <a:pt x="1092518" y="461010"/>
                    <a:pt x="1065848" y="512445"/>
                    <a:pt x="1008698" y="533400"/>
                  </a:cubicBezTo>
                  <a:cubicBezTo>
                    <a:pt x="1008698" y="538163"/>
                    <a:pt x="1010602" y="545783"/>
                    <a:pt x="1007745" y="549593"/>
                  </a:cubicBezTo>
                  <a:cubicBezTo>
                    <a:pt x="1003935" y="555308"/>
                    <a:pt x="997268" y="560070"/>
                    <a:pt x="991552" y="564833"/>
                  </a:cubicBezTo>
                  <a:cubicBezTo>
                    <a:pt x="1002030" y="572453"/>
                    <a:pt x="1009650" y="576263"/>
                    <a:pt x="1018223" y="580073"/>
                  </a:cubicBez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1" name="Google Shape;2731;p23"/>
            <p:cNvSpPr/>
            <p:nvPr/>
          </p:nvSpPr>
          <p:spPr>
            <a:xfrm>
              <a:off x="8704897" y="3115627"/>
              <a:ext cx="689609" cy="581025"/>
            </a:xfrm>
            <a:custGeom>
              <a:avLst/>
              <a:gdLst/>
              <a:ahLst/>
              <a:cxnLst/>
              <a:rect l="l" t="t" r="r" b="b"/>
              <a:pathLst>
                <a:path w="689609" h="581025" extrusionOk="0">
                  <a:moveTo>
                    <a:pt x="28575" y="478155"/>
                  </a:moveTo>
                  <a:cubicBezTo>
                    <a:pt x="20002" y="474345"/>
                    <a:pt x="12382" y="470535"/>
                    <a:pt x="0" y="465772"/>
                  </a:cubicBezTo>
                  <a:cubicBezTo>
                    <a:pt x="5715" y="460057"/>
                    <a:pt x="13335" y="456247"/>
                    <a:pt x="16192" y="450532"/>
                  </a:cubicBezTo>
                  <a:cubicBezTo>
                    <a:pt x="19050" y="445770"/>
                    <a:pt x="17145" y="439102"/>
                    <a:pt x="17145" y="434340"/>
                  </a:cubicBezTo>
                  <a:cubicBezTo>
                    <a:pt x="75247" y="413385"/>
                    <a:pt x="100965" y="361950"/>
                    <a:pt x="148590" y="330517"/>
                  </a:cubicBezTo>
                  <a:cubicBezTo>
                    <a:pt x="197167" y="298132"/>
                    <a:pt x="238125" y="257175"/>
                    <a:pt x="282892" y="220027"/>
                  </a:cubicBezTo>
                  <a:cubicBezTo>
                    <a:pt x="327660" y="182880"/>
                    <a:pt x="372427" y="144780"/>
                    <a:pt x="418147" y="107632"/>
                  </a:cubicBezTo>
                  <a:cubicBezTo>
                    <a:pt x="462915" y="71438"/>
                    <a:pt x="507682" y="35242"/>
                    <a:pt x="551497" y="0"/>
                  </a:cubicBezTo>
                  <a:cubicBezTo>
                    <a:pt x="598170" y="33338"/>
                    <a:pt x="643890" y="65722"/>
                    <a:pt x="689610" y="99060"/>
                  </a:cubicBezTo>
                  <a:cubicBezTo>
                    <a:pt x="670560" y="119063"/>
                    <a:pt x="651510" y="139065"/>
                    <a:pt x="630555" y="158115"/>
                  </a:cubicBezTo>
                  <a:cubicBezTo>
                    <a:pt x="628650" y="160020"/>
                    <a:pt x="621030" y="156210"/>
                    <a:pt x="616267" y="155257"/>
                  </a:cubicBezTo>
                  <a:cubicBezTo>
                    <a:pt x="616267" y="155257"/>
                    <a:pt x="615315" y="154305"/>
                    <a:pt x="615315" y="154305"/>
                  </a:cubicBezTo>
                  <a:cubicBezTo>
                    <a:pt x="613410" y="152400"/>
                    <a:pt x="612457" y="151447"/>
                    <a:pt x="610552" y="149542"/>
                  </a:cubicBezTo>
                  <a:cubicBezTo>
                    <a:pt x="592455" y="131445"/>
                    <a:pt x="575310" y="111442"/>
                    <a:pt x="554355" y="95250"/>
                  </a:cubicBezTo>
                  <a:cubicBezTo>
                    <a:pt x="543877" y="86677"/>
                    <a:pt x="527685" y="84772"/>
                    <a:pt x="514350" y="80010"/>
                  </a:cubicBezTo>
                  <a:cubicBezTo>
                    <a:pt x="511492" y="83820"/>
                    <a:pt x="508635" y="86677"/>
                    <a:pt x="505777" y="90488"/>
                  </a:cubicBezTo>
                  <a:cubicBezTo>
                    <a:pt x="527685" y="114300"/>
                    <a:pt x="549592" y="138113"/>
                    <a:pt x="571500" y="161925"/>
                  </a:cubicBezTo>
                  <a:cubicBezTo>
                    <a:pt x="573405" y="163830"/>
                    <a:pt x="575310" y="165735"/>
                    <a:pt x="576263" y="167640"/>
                  </a:cubicBezTo>
                  <a:cubicBezTo>
                    <a:pt x="576263" y="167640"/>
                    <a:pt x="577215" y="168592"/>
                    <a:pt x="577215" y="168592"/>
                  </a:cubicBezTo>
                  <a:cubicBezTo>
                    <a:pt x="579120" y="170497"/>
                    <a:pt x="580072" y="171450"/>
                    <a:pt x="581977" y="173355"/>
                  </a:cubicBezTo>
                  <a:cubicBezTo>
                    <a:pt x="583882" y="176213"/>
                    <a:pt x="584835" y="179070"/>
                    <a:pt x="586740" y="181927"/>
                  </a:cubicBezTo>
                  <a:cubicBezTo>
                    <a:pt x="587692" y="184785"/>
                    <a:pt x="588645" y="186690"/>
                    <a:pt x="588645" y="189547"/>
                  </a:cubicBezTo>
                  <a:cubicBezTo>
                    <a:pt x="589597" y="190500"/>
                    <a:pt x="590550" y="192405"/>
                    <a:pt x="591502" y="193357"/>
                  </a:cubicBezTo>
                  <a:cubicBezTo>
                    <a:pt x="562927" y="213360"/>
                    <a:pt x="534352" y="232410"/>
                    <a:pt x="505777" y="252413"/>
                  </a:cubicBezTo>
                  <a:cubicBezTo>
                    <a:pt x="493395" y="248602"/>
                    <a:pt x="480060" y="242888"/>
                    <a:pt x="467677" y="242888"/>
                  </a:cubicBezTo>
                  <a:cubicBezTo>
                    <a:pt x="454342" y="242888"/>
                    <a:pt x="450532" y="250507"/>
                    <a:pt x="461963" y="260032"/>
                  </a:cubicBezTo>
                  <a:cubicBezTo>
                    <a:pt x="463867" y="260985"/>
                    <a:pt x="465772" y="262890"/>
                    <a:pt x="467677" y="263842"/>
                  </a:cubicBezTo>
                  <a:cubicBezTo>
                    <a:pt x="467677" y="263842"/>
                    <a:pt x="468630" y="264795"/>
                    <a:pt x="468630" y="264795"/>
                  </a:cubicBezTo>
                  <a:cubicBezTo>
                    <a:pt x="470535" y="266700"/>
                    <a:pt x="472440" y="267652"/>
                    <a:pt x="473392" y="269557"/>
                  </a:cubicBezTo>
                  <a:cubicBezTo>
                    <a:pt x="473392" y="269557"/>
                    <a:pt x="474345" y="270510"/>
                    <a:pt x="474345" y="270510"/>
                  </a:cubicBezTo>
                  <a:cubicBezTo>
                    <a:pt x="476250" y="272415"/>
                    <a:pt x="478155" y="273367"/>
                    <a:pt x="479107" y="275272"/>
                  </a:cubicBezTo>
                  <a:cubicBezTo>
                    <a:pt x="479107" y="275272"/>
                    <a:pt x="480060" y="276225"/>
                    <a:pt x="480060" y="276225"/>
                  </a:cubicBezTo>
                  <a:cubicBezTo>
                    <a:pt x="480060" y="297180"/>
                    <a:pt x="470535" y="303847"/>
                    <a:pt x="448627" y="292417"/>
                  </a:cubicBezTo>
                  <a:cubicBezTo>
                    <a:pt x="448627" y="292417"/>
                    <a:pt x="448627" y="292417"/>
                    <a:pt x="448627" y="292417"/>
                  </a:cubicBezTo>
                  <a:cubicBezTo>
                    <a:pt x="446722" y="290513"/>
                    <a:pt x="444817" y="288607"/>
                    <a:pt x="441960" y="286702"/>
                  </a:cubicBezTo>
                  <a:cubicBezTo>
                    <a:pt x="430530" y="288607"/>
                    <a:pt x="419100" y="289560"/>
                    <a:pt x="408622" y="291465"/>
                  </a:cubicBezTo>
                  <a:cubicBezTo>
                    <a:pt x="412432" y="300038"/>
                    <a:pt x="416242" y="308610"/>
                    <a:pt x="420052" y="317182"/>
                  </a:cubicBezTo>
                  <a:cubicBezTo>
                    <a:pt x="421957" y="319088"/>
                    <a:pt x="423863" y="320992"/>
                    <a:pt x="425767" y="322897"/>
                  </a:cubicBezTo>
                  <a:cubicBezTo>
                    <a:pt x="425767" y="322897"/>
                    <a:pt x="425767" y="322897"/>
                    <a:pt x="425767" y="322897"/>
                  </a:cubicBezTo>
                  <a:cubicBezTo>
                    <a:pt x="409575" y="339090"/>
                    <a:pt x="393382" y="354330"/>
                    <a:pt x="376238" y="370522"/>
                  </a:cubicBezTo>
                  <a:cubicBezTo>
                    <a:pt x="349567" y="342900"/>
                    <a:pt x="323850" y="315277"/>
                    <a:pt x="296227" y="288607"/>
                  </a:cubicBezTo>
                  <a:cubicBezTo>
                    <a:pt x="277177" y="270510"/>
                    <a:pt x="269557" y="269557"/>
                    <a:pt x="241935" y="280035"/>
                  </a:cubicBezTo>
                  <a:cubicBezTo>
                    <a:pt x="273367" y="313372"/>
                    <a:pt x="303847" y="346710"/>
                    <a:pt x="335280" y="380047"/>
                  </a:cubicBezTo>
                  <a:cubicBezTo>
                    <a:pt x="337185" y="381952"/>
                    <a:pt x="339090" y="383857"/>
                    <a:pt x="340995" y="385763"/>
                  </a:cubicBezTo>
                  <a:cubicBezTo>
                    <a:pt x="340995" y="385763"/>
                    <a:pt x="340995" y="385763"/>
                    <a:pt x="340995" y="385763"/>
                  </a:cubicBezTo>
                  <a:cubicBezTo>
                    <a:pt x="342900" y="387667"/>
                    <a:pt x="344805" y="389572"/>
                    <a:pt x="345757" y="391477"/>
                  </a:cubicBezTo>
                  <a:cubicBezTo>
                    <a:pt x="345757" y="391477"/>
                    <a:pt x="345757" y="391477"/>
                    <a:pt x="345757" y="391477"/>
                  </a:cubicBezTo>
                  <a:cubicBezTo>
                    <a:pt x="321945" y="412432"/>
                    <a:pt x="297180" y="433388"/>
                    <a:pt x="273367" y="454342"/>
                  </a:cubicBezTo>
                  <a:cubicBezTo>
                    <a:pt x="259080" y="441960"/>
                    <a:pt x="243840" y="439102"/>
                    <a:pt x="224790" y="451485"/>
                  </a:cubicBezTo>
                  <a:cubicBezTo>
                    <a:pt x="231457" y="460057"/>
                    <a:pt x="237172" y="467677"/>
                    <a:pt x="243840" y="475297"/>
                  </a:cubicBezTo>
                  <a:cubicBezTo>
                    <a:pt x="235267" y="484822"/>
                    <a:pt x="225742" y="495300"/>
                    <a:pt x="217170" y="504825"/>
                  </a:cubicBezTo>
                  <a:cubicBezTo>
                    <a:pt x="217170" y="504825"/>
                    <a:pt x="216217" y="503872"/>
                    <a:pt x="216217" y="503872"/>
                  </a:cubicBezTo>
                  <a:cubicBezTo>
                    <a:pt x="214313" y="501967"/>
                    <a:pt x="212407" y="500063"/>
                    <a:pt x="210502" y="498157"/>
                  </a:cubicBezTo>
                  <a:cubicBezTo>
                    <a:pt x="210502" y="498157"/>
                    <a:pt x="210502" y="498157"/>
                    <a:pt x="210502" y="498157"/>
                  </a:cubicBezTo>
                  <a:cubicBezTo>
                    <a:pt x="208597" y="496252"/>
                    <a:pt x="206692" y="494347"/>
                    <a:pt x="204788" y="492442"/>
                  </a:cubicBezTo>
                  <a:cubicBezTo>
                    <a:pt x="191452" y="492442"/>
                    <a:pt x="178117" y="492442"/>
                    <a:pt x="158115" y="492442"/>
                  </a:cubicBezTo>
                  <a:cubicBezTo>
                    <a:pt x="168592" y="505777"/>
                    <a:pt x="175260" y="514350"/>
                    <a:pt x="181927" y="522922"/>
                  </a:cubicBezTo>
                  <a:cubicBezTo>
                    <a:pt x="174307" y="553402"/>
                    <a:pt x="148590" y="567690"/>
                    <a:pt x="120967" y="581025"/>
                  </a:cubicBezTo>
                  <a:cubicBezTo>
                    <a:pt x="90488" y="544830"/>
                    <a:pt x="60007" y="511492"/>
                    <a:pt x="28575" y="478155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2" name="Google Shape;2732;p23"/>
            <p:cNvSpPr/>
            <p:nvPr/>
          </p:nvSpPr>
          <p:spPr>
            <a:xfrm>
              <a:off x="7809547" y="4021455"/>
              <a:ext cx="476250" cy="431482"/>
            </a:xfrm>
            <a:custGeom>
              <a:avLst/>
              <a:gdLst/>
              <a:ahLst/>
              <a:cxnLst/>
              <a:rect l="l" t="t" r="r" b="b"/>
              <a:pathLst>
                <a:path w="476250" h="431482" extrusionOk="0">
                  <a:moveTo>
                    <a:pt x="0" y="322897"/>
                  </a:moveTo>
                  <a:cubicBezTo>
                    <a:pt x="30480" y="292417"/>
                    <a:pt x="63817" y="262890"/>
                    <a:pt x="90488" y="229552"/>
                  </a:cubicBezTo>
                  <a:cubicBezTo>
                    <a:pt x="123825" y="188595"/>
                    <a:pt x="172402" y="162877"/>
                    <a:pt x="213360" y="129540"/>
                  </a:cubicBezTo>
                  <a:cubicBezTo>
                    <a:pt x="248602" y="100965"/>
                    <a:pt x="281940" y="71438"/>
                    <a:pt x="318135" y="43815"/>
                  </a:cubicBezTo>
                  <a:cubicBezTo>
                    <a:pt x="339090" y="27622"/>
                    <a:pt x="363855" y="14288"/>
                    <a:pt x="386715" y="0"/>
                  </a:cubicBezTo>
                  <a:cubicBezTo>
                    <a:pt x="404813" y="23813"/>
                    <a:pt x="422910" y="46672"/>
                    <a:pt x="441960" y="70485"/>
                  </a:cubicBezTo>
                  <a:cubicBezTo>
                    <a:pt x="453390" y="83820"/>
                    <a:pt x="464820" y="97155"/>
                    <a:pt x="476250" y="109538"/>
                  </a:cubicBezTo>
                  <a:cubicBezTo>
                    <a:pt x="473392" y="139065"/>
                    <a:pt x="447675" y="161925"/>
                    <a:pt x="415290" y="162877"/>
                  </a:cubicBezTo>
                  <a:cubicBezTo>
                    <a:pt x="403860" y="159067"/>
                    <a:pt x="391477" y="154305"/>
                    <a:pt x="380047" y="150495"/>
                  </a:cubicBezTo>
                  <a:cubicBezTo>
                    <a:pt x="378142" y="156210"/>
                    <a:pt x="375285" y="161925"/>
                    <a:pt x="373380" y="167640"/>
                  </a:cubicBezTo>
                  <a:cubicBezTo>
                    <a:pt x="376238" y="170497"/>
                    <a:pt x="379095" y="173355"/>
                    <a:pt x="381000" y="176213"/>
                  </a:cubicBezTo>
                  <a:cubicBezTo>
                    <a:pt x="381000" y="176213"/>
                    <a:pt x="381952" y="177165"/>
                    <a:pt x="381952" y="177165"/>
                  </a:cubicBezTo>
                  <a:cubicBezTo>
                    <a:pt x="383857" y="179070"/>
                    <a:pt x="384810" y="180975"/>
                    <a:pt x="386715" y="181927"/>
                  </a:cubicBezTo>
                  <a:cubicBezTo>
                    <a:pt x="386715" y="181927"/>
                    <a:pt x="386715" y="181927"/>
                    <a:pt x="386715" y="181927"/>
                  </a:cubicBezTo>
                  <a:cubicBezTo>
                    <a:pt x="396240" y="204788"/>
                    <a:pt x="381000" y="215265"/>
                    <a:pt x="359092" y="221932"/>
                  </a:cubicBezTo>
                  <a:cubicBezTo>
                    <a:pt x="344805" y="216217"/>
                    <a:pt x="330517" y="211455"/>
                    <a:pt x="316230" y="205740"/>
                  </a:cubicBezTo>
                  <a:cubicBezTo>
                    <a:pt x="314325" y="208597"/>
                    <a:pt x="311467" y="211455"/>
                    <a:pt x="309563" y="215265"/>
                  </a:cubicBezTo>
                  <a:cubicBezTo>
                    <a:pt x="316230" y="223838"/>
                    <a:pt x="323850" y="232410"/>
                    <a:pt x="330517" y="241935"/>
                  </a:cubicBezTo>
                  <a:cubicBezTo>
                    <a:pt x="315277" y="254317"/>
                    <a:pt x="300990" y="267652"/>
                    <a:pt x="285750" y="280035"/>
                  </a:cubicBezTo>
                  <a:cubicBezTo>
                    <a:pt x="262890" y="255270"/>
                    <a:pt x="240030" y="231457"/>
                    <a:pt x="217170" y="206692"/>
                  </a:cubicBezTo>
                  <a:cubicBezTo>
                    <a:pt x="202882" y="191452"/>
                    <a:pt x="186690" y="185738"/>
                    <a:pt x="163830" y="199072"/>
                  </a:cubicBezTo>
                  <a:cubicBezTo>
                    <a:pt x="193357" y="232410"/>
                    <a:pt x="221932" y="263842"/>
                    <a:pt x="250507" y="295275"/>
                  </a:cubicBezTo>
                  <a:cubicBezTo>
                    <a:pt x="253365" y="298132"/>
                    <a:pt x="256222" y="300990"/>
                    <a:pt x="258127" y="303847"/>
                  </a:cubicBezTo>
                  <a:lnTo>
                    <a:pt x="258127" y="303847"/>
                  </a:lnTo>
                  <a:cubicBezTo>
                    <a:pt x="239077" y="321945"/>
                    <a:pt x="219075" y="340995"/>
                    <a:pt x="200025" y="359092"/>
                  </a:cubicBezTo>
                  <a:cubicBezTo>
                    <a:pt x="182880" y="346710"/>
                    <a:pt x="170497" y="320992"/>
                    <a:pt x="136207" y="339090"/>
                  </a:cubicBezTo>
                  <a:cubicBezTo>
                    <a:pt x="144780" y="349567"/>
                    <a:pt x="152400" y="358140"/>
                    <a:pt x="160020" y="367665"/>
                  </a:cubicBezTo>
                  <a:cubicBezTo>
                    <a:pt x="161925" y="369570"/>
                    <a:pt x="162877" y="371475"/>
                    <a:pt x="164782" y="373380"/>
                  </a:cubicBezTo>
                  <a:cubicBezTo>
                    <a:pt x="164782" y="373380"/>
                    <a:pt x="164782" y="373380"/>
                    <a:pt x="164782" y="373380"/>
                  </a:cubicBezTo>
                  <a:cubicBezTo>
                    <a:pt x="165735" y="400050"/>
                    <a:pt x="140970" y="410527"/>
                    <a:pt x="117157" y="431482"/>
                  </a:cubicBezTo>
                  <a:cubicBezTo>
                    <a:pt x="101917" y="416242"/>
                    <a:pt x="90488" y="401955"/>
                    <a:pt x="76200" y="389572"/>
                  </a:cubicBezTo>
                  <a:cubicBezTo>
                    <a:pt x="62865" y="379095"/>
                    <a:pt x="45720" y="371475"/>
                    <a:pt x="30480" y="361950"/>
                  </a:cubicBezTo>
                  <a:lnTo>
                    <a:pt x="30480" y="361950"/>
                  </a:lnTo>
                  <a:cubicBezTo>
                    <a:pt x="28575" y="358140"/>
                    <a:pt x="26670" y="354330"/>
                    <a:pt x="24765" y="350520"/>
                  </a:cubicBezTo>
                  <a:cubicBezTo>
                    <a:pt x="16192" y="343852"/>
                    <a:pt x="7620" y="333375"/>
                    <a:pt x="0" y="322897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3" name="Google Shape;2733;p23"/>
            <p:cNvSpPr/>
            <p:nvPr/>
          </p:nvSpPr>
          <p:spPr>
            <a:xfrm>
              <a:off x="8442959" y="3599497"/>
              <a:ext cx="353377" cy="320040"/>
            </a:xfrm>
            <a:custGeom>
              <a:avLst/>
              <a:gdLst/>
              <a:ahLst/>
              <a:cxnLst/>
              <a:rect l="l" t="t" r="r" b="b"/>
              <a:pathLst>
                <a:path w="353377" h="320040" extrusionOk="0">
                  <a:moveTo>
                    <a:pt x="0" y="205740"/>
                  </a:moveTo>
                  <a:cubicBezTo>
                    <a:pt x="5715" y="198120"/>
                    <a:pt x="10477" y="188595"/>
                    <a:pt x="18097" y="182880"/>
                  </a:cubicBezTo>
                  <a:cubicBezTo>
                    <a:pt x="64770" y="142875"/>
                    <a:pt x="112395" y="103823"/>
                    <a:pt x="160020" y="64770"/>
                  </a:cubicBezTo>
                  <a:cubicBezTo>
                    <a:pt x="182880" y="45720"/>
                    <a:pt x="206692" y="27623"/>
                    <a:pt x="231457" y="11430"/>
                  </a:cubicBezTo>
                  <a:cubicBezTo>
                    <a:pt x="240030" y="5715"/>
                    <a:pt x="252413" y="3810"/>
                    <a:pt x="263842" y="0"/>
                  </a:cubicBezTo>
                  <a:cubicBezTo>
                    <a:pt x="270510" y="11430"/>
                    <a:pt x="274320" y="23813"/>
                    <a:pt x="282892" y="34290"/>
                  </a:cubicBezTo>
                  <a:cubicBezTo>
                    <a:pt x="303847" y="60008"/>
                    <a:pt x="325755" y="85725"/>
                    <a:pt x="347663" y="110490"/>
                  </a:cubicBezTo>
                  <a:cubicBezTo>
                    <a:pt x="349567" y="112395"/>
                    <a:pt x="351472" y="114300"/>
                    <a:pt x="353377" y="116205"/>
                  </a:cubicBezTo>
                  <a:cubicBezTo>
                    <a:pt x="353377" y="116205"/>
                    <a:pt x="353377" y="116205"/>
                    <a:pt x="353377" y="116205"/>
                  </a:cubicBezTo>
                  <a:cubicBezTo>
                    <a:pt x="320992" y="145733"/>
                    <a:pt x="288607" y="176213"/>
                    <a:pt x="256222" y="205740"/>
                  </a:cubicBezTo>
                  <a:cubicBezTo>
                    <a:pt x="240982" y="192405"/>
                    <a:pt x="225742" y="180975"/>
                    <a:pt x="201930" y="189548"/>
                  </a:cubicBezTo>
                  <a:cubicBezTo>
                    <a:pt x="199072" y="191453"/>
                    <a:pt x="195263" y="194310"/>
                    <a:pt x="192405" y="196215"/>
                  </a:cubicBezTo>
                  <a:cubicBezTo>
                    <a:pt x="196215" y="198120"/>
                    <a:pt x="200025" y="200978"/>
                    <a:pt x="202882" y="202883"/>
                  </a:cubicBezTo>
                  <a:lnTo>
                    <a:pt x="200977" y="203835"/>
                  </a:lnTo>
                  <a:cubicBezTo>
                    <a:pt x="200977" y="203835"/>
                    <a:pt x="202882" y="202883"/>
                    <a:pt x="202882" y="202883"/>
                  </a:cubicBezTo>
                  <a:cubicBezTo>
                    <a:pt x="204788" y="204788"/>
                    <a:pt x="206692" y="205740"/>
                    <a:pt x="208597" y="207645"/>
                  </a:cubicBezTo>
                  <a:cubicBezTo>
                    <a:pt x="208597" y="207645"/>
                    <a:pt x="208597" y="207645"/>
                    <a:pt x="208597" y="207645"/>
                  </a:cubicBezTo>
                  <a:cubicBezTo>
                    <a:pt x="210502" y="209550"/>
                    <a:pt x="212407" y="211455"/>
                    <a:pt x="214313" y="213360"/>
                  </a:cubicBezTo>
                  <a:cubicBezTo>
                    <a:pt x="218122" y="217170"/>
                    <a:pt x="221932" y="220980"/>
                    <a:pt x="226695" y="224790"/>
                  </a:cubicBezTo>
                  <a:cubicBezTo>
                    <a:pt x="226695" y="224790"/>
                    <a:pt x="226695" y="224790"/>
                    <a:pt x="226695" y="224790"/>
                  </a:cubicBezTo>
                  <a:cubicBezTo>
                    <a:pt x="218122" y="230505"/>
                    <a:pt x="209550" y="236220"/>
                    <a:pt x="200025" y="241935"/>
                  </a:cubicBezTo>
                  <a:cubicBezTo>
                    <a:pt x="185738" y="227648"/>
                    <a:pt x="172402" y="213360"/>
                    <a:pt x="141922" y="229553"/>
                  </a:cubicBezTo>
                  <a:cubicBezTo>
                    <a:pt x="149542" y="239078"/>
                    <a:pt x="157163" y="248603"/>
                    <a:pt x="163830" y="258128"/>
                  </a:cubicBezTo>
                  <a:cubicBezTo>
                    <a:pt x="165735" y="260033"/>
                    <a:pt x="167640" y="261938"/>
                    <a:pt x="169545" y="262890"/>
                  </a:cubicBezTo>
                  <a:cubicBezTo>
                    <a:pt x="169545" y="262890"/>
                    <a:pt x="169545" y="262890"/>
                    <a:pt x="169545" y="262890"/>
                  </a:cubicBezTo>
                  <a:cubicBezTo>
                    <a:pt x="160020" y="292418"/>
                    <a:pt x="138113" y="311468"/>
                    <a:pt x="104775" y="320040"/>
                  </a:cubicBezTo>
                  <a:cubicBezTo>
                    <a:pt x="70485" y="281940"/>
                    <a:pt x="35242" y="243840"/>
                    <a:pt x="0" y="205740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4" name="Google Shape;2734;p23"/>
            <p:cNvSpPr/>
            <p:nvPr/>
          </p:nvSpPr>
          <p:spPr>
            <a:xfrm>
              <a:off x="8198280" y="3831907"/>
              <a:ext cx="321831" cy="285749"/>
            </a:xfrm>
            <a:custGeom>
              <a:avLst/>
              <a:gdLst/>
              <a:ahLst/>
              <a:cxnLst/>
              <a:rect l="l" t="t" r="r" b="b"/>
              <a:pathLst>
                <a:path w="321831" h="285749" extrusionOk="0">
                  <a:moveTo>
                    <a:pt x="839" y="188595"/>
                  </a:moveTo>
                  <a:cubicBezTo>
                    <a:pt x="-4876" y="161925"/>
                    <a:pt x="19889" y="152400"/>
                    <a:pt x="36082" y="138112"/>
                  </a:cubicBezTo>
                  <a:cubicBezTo>
                    <a:pt x="87517" y="95250"/>
                    <a:pt x="138952" y="51435"/>
                    <a:pt x="190387" y="9525"/>
                  </a:cubicBezTo>
                  <a:cubicBezTo>
                    <a:pt x="197054" y="3810"/>
                    <a:pt x="209437" y="2858"/>
                    <a:pt x="218962" y="0"/>
                  </a:cubicBezTo>
                  <a:cubicBezTo>
                    <a:pt x="249442" y="33338"/>
                    <a:pt x="280874" y="66675"/>
                    <a:pt x="311354" y="100013"/>
                  </a:cubicBezTo>
                  <a:cubicBezTo>
                    <a:pt x="313259" y="101917"/>
                    <a:pt x="315164" y="103822"/>
                    <a:pt x="316117" y="105727"/>
                  </a:cubicBezTo>
                  <a:cubicBezTo>
                    <a:pt x="316117" y="105727"/>
                    <a:pt x="316117" y="106680"/>
                    <a:pt x="316117" y="106680"/>
                  </a:cubicBezTo>
                  <a:cubicBezTo>
                    <a:pt x="318021" y="108585"/>
                    <a:pt x="318974" y="110490"/>
                    <a:pt x="320879" y="111442"/>
                  </a:cubicBezTo>
                  <a:cubicBezTo>
                    <a:pt x="320879" y="111442"/>
                    <a:pt x="321832" y="112395"/>
                    <a:pt x="321832" y="112395"/>
                  </a:cubicBezTo>
                  <a:cubicBezTo>
                    <a:pt x="318021" y="120015"/>
                    <a:pt x="316117" y="129540"/>
                    <a:pt x="309449" y="134302"/>
                  </a:cubicBezTo>
                  <a:cubicBezTo>
                    <a:pt x="294209" y="146685"/>
                    <a:pt x="277064" y="158115"/>
                    <a:pt x="260871" y="169545"/>
                  </a:cubicBezTo>
                  <a:cubicBezTo>
                    <a:pt x="244679" y="165735"/>
                    <a:pt x="228487" y="161925"/>
                    <a:pt x="213246" y="158115"/>
                  </a:cubicBezTo>
                  <a:cubicBezTo>
                    <a:pt x="212294" y="160973"/>
                    <a:pt x="210389" y="163830"/>
                    <a:pt x="209437" y="166687"/>
                  </a:cubicBezTo>
                  <a:cubicBezTo>
                    <a:pt x="217057" y="174308"/>
                    <a:pt x="223724" y="182880"/>
                    <a:pt x="231344" y="190500"/>
                  </a:cubicBezTo>
                  <a:cubicBezTo>
                    <a:pt x="220867" y="199073"/>
                    <a:pt x="210389" y="208598"/>
                    <a:pt x="200864" y="217170"/>
                  </a:cubicBezTo>
                  <a:cubicBezTo>
                    <a:pt x="185624" y="202883"/>
                    <a:pt x="169432" y="193358"/>
                    <a:pt x="144667" y="210502"/>
                  </a:cubicBezTo>
                  <a:cubicBezTo>
                    <a:pt x="157049" y="222885"/>
                    <a:pt x="169432" y="235267"/>
                    <a:pt x="180862" y="247650"/>
                  </a:cubicBezTo>
                  <a:cubicBezTo>
                    <a:pt x="160859" y="260033"/>
                    <a:pt x="140857" y="273367"/>
                    <a:pt x="121807" y="285750"/>
                  </a:cubicBezTo>
                  <a:cubicBezTo>
                    <a:pt x="95137" y="257175"/>
                    <a:pt x="70371" y="226695"/>
                    <a:pt x="41796" y="200025"/>
                  </a:cubicBezTo>
                  <a:cubicBezTo>
                    <a:pt x="34177" y="191452"/>
                    <a:pt x="15127" y="191452"/>
                    <a:pt x="839" y="188595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5" name="Google Shape;2735;p23"/>
            <p:cNvSpPr/>
            <p:nvPr/>
          </p:nvSpPr>
          <p:spPr>
            <a:xfrm>
              <a:off x="8008619" y="4264342"/>
              <a:ext cx="170497" cy="155680"/>
            </a:xfrm>
            <a:custGeom>
              <a:avLst/>
              <a:gdLst/>
              <a:ahLst/>
              <a:cxnLst/>
              <a:rect l="l" t="t" r="r" b="b"/>
              <a:pathLst>
                <a:path w="170497" h="155680" extrusionOk="0">
                  <a:moveTo>
                    <a:pt x="0" y="118110"/>
                  </a:moveTo>
                  <a:cubicBezTo>
                    <a:pt x="19050" y="100013"/>
                    <a:pt x="39053" y="80963"/>
                    <a:pt x="58103" y="62865"/>
                  </a:cubicBezTo>
                  <a:cubicBezTo>
                    <a:pt x="65723" y="69532"/>
                    <a:pt x="72390" y="79057"/>
                    <a:pt x="81915" y="81915"/>
                  </a:cubicBezTo>
                  <a:cubicBezTo>
                    <a:pt x="90488" y="84772"/>
                    <a:pt x="102870" y="80963"/>
                    <a:pt x="113348" y="80010"/>
                  </a:cubicBezTo>
                  <a:cubicBezTo>
                    <a:pt x="109538" y="73342"/>
                    <a:pt x="107632" y="65722"/>
                    <a:pt x="102870" y="59055"/>
                  </a:cubicBezTo>
                  <a:cubicBezTo>
                    <a:pt x="98107" y="51435"/>
                    <a:pt x="90488" y="44767"/>
                    <a:pt x="84773" y="38100"/>
                  </a:cubicBezTo>
                  <a:cubicBezTo>
                    <a:pt x="100013" y="25717"/>
                    <a:pt x="114300" y="12382"/>
                    <a:pt x="129540" y="0"/>
                  </a:cubicBezTo>
                  <a:cubicBezTo>
                    <a:pt x="143828" y="15240"/>
                    <a:pt x="158115" y="30480"/>
                    <a:pt x="170498" y="42863"/>
                  </a:cubicBezTo>
                  <a:cubicBezTo>
                    <a:pt x="129540" y="80963"/>
                    <a:pt x="89535" y="118110"/>
                    <a:pt x="49530" y="154305"/>
                  </a:cubicBezTo>
                  <a:cubicBezTo>
                    <a:pt x="46673" y="157163"/>
                    <a:pt x="31432" y="155257"/>
                    <a:pt x="27623" y="151447"/>
                  </a:cubicBezTo>
                  <a:cubicBezTo>
                    <a:pt x="17145" y="141922"/>
                    <a:pt x="9525" y="129540"/>
                    <a:pt x="0" y="118110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6" name="Google Shape;2736;p23"/>
            <p:cNvSpPr/>
            <p:nvPr/>
          </p:nvSpPr>
          <p:spPr>
            <a:xfrm>
              <a:off x="9322117" y="3188970"/>
              <a:ext cx="164782" cy="129539"/>
            </a:xfrm>
            <a:custGeom>
              <a:avLst/>
              <a:gdLst/>
              <a:ahLst/>
              <a:cxnLst/>
              <a:rect l="l" t="t" r="r" b="b"/>
              <a:pathLst>
                <a:path w="164782" h="129539" extrusionOk="0">
                  <a:moveTo>
                    <a:pt x="0" y="80010"/>
                  </a:moveTo>
                  <a:cubicBezTo>
                    <a:pt x="4763" y="80963"/>
                    <a:pt x="12382" y="84772"/>
                    <a:pt x="14288" y="82867"/>
                  </a:cubicBezTo>
                  <a:cubicBezTo>
                    <a:pt x="34290" y="63817"/>
                    <a:pt x="53340" y="43815"/>
                    <a:pt x="73343" y="23813"/>
                  </a:cubicBezTo>
                  <a:cubicBezTo>
                    <a:pt x="89535" y="16192"/>
                    <a:pt x="106680" y="7620"/>
                    <a:pt x="122872" y="0"/>
                  </a:cubicBezTo>
                  <a:cubicBezTo>
                    <a:pt x="136207" y="9525"/>
                    <a:pt x="149543" y="19050"/>
                    <a:pt x="164782" y="29527"/>
                  </a:cubicBezTo>
                  <a:cubicBezTo>
                    <a:pt x="124777" y="62865"/>
                    <a:pt x="86677" y="94297"/>
                    <a:pt x="42863" y="129540"/>
                  </a:cubicBezTo>
                  <a:cubicBezTo>
                    <a:pt x="27622" y="112395"/>
                    <a:pt x="13335" y="96202"/>
                    <a:pt x="0" y="80010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7" name="Google Shape;2737;p23"/>
            <p:cNvSpPr/>
            <p:nvPr/>
          </p:nvSpPr>
          <p:spPr>
            <a:xfrm>
              <a:off x="7728584" y="4323397"/>
              <a:ext cx="243839" cy="199072"/>
            </a:xfrm>
            <a:custGeom>
              <a:avLst/>
              <a:gdLst/>
              <a:ahLst/>
              <a:cxnLst/>
              <a:rect l="l" t="t" r="r" b="b"/>
              <a:pathLst>
                <a:path w="243839" h="199072" extrusionOk="0">
                  <a:moveTo>
                    <a:pt x="80963" y="20955"/>
                  </a:moveTo>
                  <a:cubicBezTo>
                    <a:pt x="89535" y="31433"/>
                    <a:pt x="97155" y="41910"/>
                    <a:pt x="105727" y="52388"/>
                  </a:cubicBezTo>
                  <a:cubicBezTo>
                    <a:pt x="107632" y="56197"/>
                    <a:pt x="109538" y="60008"/>
                    <a:pt x="111442" y="63818"/>
                  </a:cubicBezTo>
                  <a:cubicBezTo>
                    <a:pt x="111442" y="63818"/>
                    <a:pt x="111442" y="63818"/>
                    <a:pt x="111442" y="63818"/>
                  </a:cubicBezTo>
                  <a:cubicBezTo>
                    <a:pt x="135255" y="87630"/>
                    <a:pt x="160020" y="111443"/>
                    <a:pt x="183832" y="136208"/>
                  </a:cubicBezTo>
                  <a:cubicBezTo>
                    <a:pt x="189547" y="141922"/>
                    <a:pt x="190500" y="151447"/>
                    <a:pt x="195263" y="165735"/>
                  </a:cubicBezTo>
                  <a:cubicBezTo>
                    <a:pt x="207645" y="165735"/>
                    <a:pt x="225742" y="165735"/>
                    <a:pt x="243840" y="165735"/>
                  </a:cubicBezTo>
                  <a:cubicBezTo>
                    <a:pt x="233363" y="176213"/>
                    <a:pt x="222885" y="186690"/>
                    <a:pt x="209550" y="199072"/>
                  </a:cubicBezTo>
                  <a:cubicBezTo>
                    <a:pt x="201930" y="191453"/>
                    <a:pt x="196215" y="185738"/>
                    <a:pt x="190500" y="180975"/>
                  </a:cubicBezTo>
                  <a:cubicBezTo>
                    <a:pt x="186690" y="177165"/>
                    <a:pt x="182880" y="174308"/>
                    <a:pt x="179070" y="170497"/>
                  </a:cubicBezTo>
                  <a:cubicBezTo>
                    <a:pt x="119063" y="116205"/>
                    <a:pt x="60007" y="61913"/>
                    <a:pt x="0" y="6668"/>
                  </a:cubicBezTo>
                  <a:cubicBezTo>
                    <a:pt x="4763" y="6668"/>
                    <a:pt x="8572" y="6668"/>
                    <a:pt x="13335" y="5715"/>
                  </a:cubicBezTo>
                  <a:cubicBezTo>
                    <a:pt x="17145" y="5715"/>
                    <a:pt x="21907" y="5715"/>
                    <a:pt x="25717" y="5715"/>
                  </a:cubicBezTo>
                  <a:cubicBezTo>
                    <a:pt x="27622" y="5715"/>
                    <a:pt x="29527" y="5715"/>
                    <a:pt x="31432" y="5715"/>
                  </a:cubicBezTo>
                  <a:cubicBezTo>
                    <a:pt x="38100" y="16193"/>
                    <a:pt x="44767" y="25718"/>
                    <a:pt x="51435" y="36195"/>
                  </a:cubicBezTo>
                  <a:cubicBezTo>
                    <a:pt x="53340" y="35243"/>
                    <a:pt x="55245" y="34290"/>
                    <a:pt x="57150" y="33338"/>
                  </a:cubicBezTo>
                  <a:cubicBezTo>
                    <a:pt x="54292" y="23813"/>
                    <a:pt x="51435" y="14288"/>
                    <a:pt x="46672" y="0"/>
                  </a:cubicBezTo>
                  <a:cubicBezTo>
                    <a:pt x="59055" y="7620"/>
                    <a:pt x="66675" y="12383"/>
                    <a:pt x="73342" y="16193"/>
                  </a:cubicBezTo>
                  <a:cubicBezTo>
                    <a:pt x="76200" y="17145"/>
                    <a:pt x="79057" y="19050"/>
                    <a:pt x="80963" y="20955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8" name="Google Shape;2738;p23"/>
            <p:cNvSpPr/>
            <p:nvPr/>
          </p:nvSpPr>
          <p:spPr>
            <a:xfrm>
              <a:off x="8699181" y="3714750"/>
              <a:ext cx="130858" cy="135254"/>
            </a:xfrm>
            <a:custGeom>
              <a:avLst/>
              <a:gdLst/>
              <a:ahLst/>
              <a:cxnLst/>
              <a:rect l="l" t="t" r="r" b="b"/>
              <a:pathLst>
                <a:path w="130858" h="135254" extrusionOk="0">
                  <a:moveTo>
                    <a:pt x="0" y="89535"/>
                  </a:moveTo>
                  <a:cubicBezTo>
                    <a:pt x="32385" y="60008"/>
                    <a:pt x="64770" y="29528"/>
                    <a:pt x="97155" y="0"/>
                  </a:cubicBezTo>
                  <a:cubicBezTo>
                    <a:pt x="142875" y="44767"/>
                    <a:pt x="141923" y="43815"/>
                    <a:pt x="95250" y="85725"/>
                  </a:cubicBezTo>
                  <a:cubicBezTo>
                    <a:pt x="79057" y="100013"/>
                    <a:pt x="65723" y="117158"/>
                    <a:pt x="48578" y="135255"/>
                  </a:cubicBezTo>
                  <a:cubicBezTo>
                    <a:pt x="26670" y="115253"/>
                    <a:pt x="13335" y="102870"/>
                    <a:pt x="0" y="89535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9" name="Google Shape;2739;p23"/>
            <p:cNvSpPr/>
            <p:nvPr/>
          </p:nvSpPr>
          <p:spPr>
            <a:xfrm>
              <a:off x="7840026" y="4386262"/>
              <a:ext cx="173059" cy="101917"/>
            </a:xfrm>
            <a:custGeom>
              <a:avLst/>
              <a:gdLst/>
              <a:ahLst/>
              <a:cxnLst/>
              <a:rect l="l" t="t" r="r" b="b"/>
              <a:pathLst>
                <a:path w="173059" h="101917" extrusionOk="0">
                  <a:moveTo>
                    <a:pt x="132398" y="101918"/>
                  </a:moveTo>
                  <a:cubicBezTo>
                    <a:pt x="114300" y="101918"/>
                    <a:pt x="95250" y="101918"/>
                    <a:pt x="83820" y="101918"/>
                  </a:cubicBezTo>
                  <a:cubicBezTo>
                    <a:pt x="78105" y="87630"/>
                    <a:pt x="78105" y="78105"/>
                    <a:pt x="72390" y="72390"/>
                  </a:cubicBezTo>
                  <a:cubicBezTo>
                    <a:pt x="49530" y="47625"/>
                    <a:pt x="24765" y="23813"/>
                    <a:pt x="0" y="0"/>
                  </a:cubicBezTo>
                  <a:cubicBezTo>
                    <a:pt x="15240" y="8572"/>
                    <a:pt x="31433" y="17145"/>
                    <a:pt x="45720" y="27622"/>
                  </a:cubicBezTo>
                  <a:cubicBezTo>
                    <a:pt x="60008" y="39053"/>
                    <a:pt x="72390" y="54293"/>
                    <a:pt x="86678" y="69532"/>
                  </a:cubicBezTo>
                  <a:cubicBezTo>
                    <a:pt x="110490" y="49530"/>
                    <a:pt x="134303" y="39053"/>
                    <a:pt x="134303" y="11430"/>
                  </a:cubicBezTo>
                  <a:cubicBezTo>
                    <a:pt x="140018" y="17145"/>
                    <a:pt x="145733" y="22860"/>
                    <a:pt x="151448" y="29528"/>
                  </a:cubicBezTo>
                  <a:cubicBezTo>
                    <a:pt x="182880" y="70485"/>
                    <a:pt x="182880" y="70485"/>
                    <a:pt x="132398" y="101918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0" name="Google Shape;2740;p23"/>
            <p:cNvSpPr/>
            <p:nvPr/>
          </p:nvSpPr>
          <p:spPr>
            <a:xfrm>
              <a:off x="9211626" y="3306127"/>
              <a:ext cx="129540" cy="104775"/>
            </a:xfrm>
            <a:custGeom>
              <a:avLst/>
              <a:gdLst/>
              <a:ahLst/>
              <a:cxnLst/>
              <a:rect l="l" t="t" r="r" b="b"/>
              <a:pathLst>
                <a:path w="129540" h="104775" extrusionOk="0">
                  <a:moveTo>
                    <a:pt x="0" y="59055"/>
                  </a:moveTo>
                  <a:cubicBezTo>
                    <a:pt x="28575" y="39052"/>
                    <a:pt x="57150" y="20002"/>
                    <a:pt x="85725" y="0"/>
                  </a:cubicBezTo>
                  <a:cubicBezTo>
                    <a:pt x="100965" y="9525"/>
                    <a:pt x="115253" y="20002"/>
                    <a:pt x="129540" y="28575"/>
                  </a:cubicBezTo>
                  <a:cubicBezTo>
                    <a:pt x="101918" y="53340"/>
                    <a:pt x="76200" y="78105"/>
                    <a:pt x="47625" y="104775"/>
                  </a:cubicBezTo>
                  <a:cubicBezTo>
                    <a:pt x="30480" y="88582"/>
                    <a:pt x="15240" y="73342"/>
                    <a:pt x="0" y="59055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1" name="Google Shape;2741;p23"/>
            <p:cNvSpPr/>
            <p:nvPr/>
          </p:nvSpPr>
          <p:spPr>
            <a:xfrm>
              <a:off x="8979217" y="3503295"/>
              <a:ext cx="122872" cy="103822"/>
            </a:xfrm>
            <a:custGeom>
              <a:avLst/>
              <a:gdLst/>
              <a:ahLst/>
              <a:cxnLst/>
              <a:rect l="l" t="t" r="r" b="b"/>
              <a:pathLst>
                <a:path w="122872" h="103822" extrusionOk="0">
                  <a:moveTo>
                    <a:pt x="0" y="62865"/>
                  </a:moveTo>
                  <a:cubicBezTo>
                    <a:pt x="23813" y="41910"/>
                    <a:pt x="48577" y="20955"/>
                    <a:pt x="72390" y="0"/>
                  </a:cubicBezTo>
                  <a:cubicBezTo>
                    <a:pt x="88582" y="12383"/>
                    <a:pt x="104775" y="23813"/>
                    <a:pt x="122872" y="37147"/>
                  </a:cubicBezTo>
                  <a:cubicBezTo>
                    <a:pt x="100013" y="56197"/>
                    <a:pt x="73343" y="79058"/>
                    <a:pt x="42863" y="103822"/>
                  </a:cubicBezTo>
                  <a:cubicBezTo>
                    <a:pt x="27622" y="89535"/>
                    <a:pt x="14288" y="76200"/>
                    <a:pt x="0" y="62865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2" name="Google Shape;2742;p23"/>
            <p:cNvSpPr/>
            <p:nvPr/>
          </p:nvSpPr>
          <p:spPr>
            <a:xfrm>
              <a:off x="8548687" y="3863340"/>
              <a:ext cx="103954" cy="106679"/>
            </a:xfrm>
            <a:custGeom>
              <a:avLst/>
              <a:gdLst/>
              <a:ahLst/>
              <a:cxnLst/>
              <a:rect l="l" t="t" r="r" b="b"/>
              <a:pathLst>
                <a:path w="103954" h="106679" extrusionOk="0">
                  <a:moveTo>
                    <a:pt x="0" y="57150"/>
                  </a:moveTo>
                  <a:cubicBezTo>
                    <a:pt x="33338" y="47625"/>
                    <a:pt x="55245" y="29527"/>
                    <a:pt x="64770" y="0"/>
                  </a:cubicBezTo>
                  <a:cubicBezTo>
                    <a:pt x="77152" y="13335"/>
                    <a:pt x="90488" y="26670"/>
                    <a:pt x="101918" y="40957"/>
                  </a:cubicBezTo>
                  <a:cubicBezTo>
                    <a:pt x="104775" y="44767"/>
                    <a:pt x="104775" y="55245"/>
                    <a:pt x="100965" y="59055"/>
                  </a:cubicBezTo>
                  <a:cubicBezTo>
                    <a:pt x="83820" y="75247"/>
                    <a:pt x="64770" y="89535"/>
                    <a:pt x="42863" y="106680"/>
                  </a:cubicBezTo>
                  <a:cubicBezTo>
                    <a:pt x="28575" y="87630"/>
                    <a:pt x="14288" y="72390"/>
                    <a:pt x="0" y="57150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3" name="Google Shape;2743;p23"/>
            <p:cNvSpPr/>
            <p:nvPr/>
          </p:nvSpPr>
          <p:spPr>
            <a:xfrm>
              <a:off x="8826817" y="3635692"/>
              <a:ext cx="103822" cy="102870"/>
            </a:xfrm>
            <a:custGeom>
              <a:avLst/>
              <a:gdLst/>
              <a:ahLst/>
              <a:cxnLst/>
              <a:rect l="l" t="t" r="r" b="b"/>
              <a:pathLst>
                <a:path w="103822" h="102870" extrusionOk="0">
                  <a:moveTo>
                    <a:pt x="0" y="58103"/>
                  </a:moveTo>
                  <a:cubicBezTo>
                    <a:pt x="27622" y="44767"/>
                    <a:pt x="54293" y="29528"/>
                    <a:pt x="60960" y="0"/>
                  </a:cubicBezTo>
                  <a:cubicBezTo>
                    <a:pt x="76200" y="14288"/>
                    <a:pt x="91440" y="29528"/>
                    <a:pt x="103822" y="40958"/>
                  </a:cubicBezTo>
                  <a:cubicBezTo>
                    <a:pt x="80963" y="61913"/>
                    <a:pt x="60007" y="80963"/>
                    <a:pt x="37147" y="102870"/>
                  </a:cubicBezTo>
                  <a:cubicBezTo>
                    <a:pt x="24765" y="86678"/>
                    <a:pt x="12382" y="72390"/>
                    <a:pt x="0" y="58103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4" name="Google Shape;2744;p23"/>
            <p:cNvSpPr/>
            <p:nvPr/>
          </p:nvSpPr>
          <p:spPr>
            <a:xfrm>
              <a:off x="8223884" y="4131944"/>
              <a:ext cx="109537" cy="95976"/>
            </a:xfrm>
            <a:custGeom>
              <a:avLst/>
              <a:gdLst/>
              <a:ahLst/>
              <a:cxnLst/>
              <a:rect l="l" t="t" r="r" b="b"/>
              <a:pathLst>
                <a:path w="109537" h="95976" extrusionOk="0">
                  <a:moveTo>
                    <a:pt x="0" y="53340"/>
                  </a:moveTo>
                  <a:cubicBezTo>
                    <a:pt x="32385" y="52388"/>
                    <a:pt x="58102" y="29528"/>
                    <a:pt x="60960" y="0"/>
                  </a:cubicBezTo>
                  <a:cubicBezTo>
                    <a:pt x="77152" y="17145"/>
                    <a:pt x="93345" y="34290"/>
                    <a:pt x="109538" y="51435"/>
                  </a:cubicBezTo>
                  <a:cubicBezTo>
                    <a:pt x="108585" y="53340"/>
                    <a:pt x="108585" y="55245"/>
                    <a:pt x="106680" y="57150"/>
                  </a:cubicBezTo>
                  <a:cubicBezTo>
                    <a:pt x="53340" y="109538"/>
                    <a:pt x="53340" y="109538"/>
                    <a:pt x="0" y="53340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5" name="Google Shape;2745;p23"/>
            <p:cNvSpPr/>
            <p:nvPr/>
          </p:nvSpPr>
          <p:spPr>
            <a:xfrm>
              <a:off x="8461056" y="3944302"/>
              <a:ext cx="107632" cy="100965"/>
            </a:xfrm>
            <a:custGeom>
              <a:avLst/>
              <a:gdLst/>
              <a:ahLst/>
              <a:cxnLst/>
              <a:rect l="l" t="t" r="r" b="b"/>
              <a:pathLst>
                <a:path w="107632" h="100965" extrusionOk="0">
                  <a:moveTo>
                    <a:pt x="0" y="57150"/>
                  </a:moveTo>
                  <a:cubicBezTo>
                    <a:pt x="16193" y="45720"/>
                    <a:pt x="33338" y="34290"/>
                    <a:pt x="48578" y="21907"/>
                  </a:cubicBezTo>
                  <a:cubicBezTo>
                    <a:pt x="55245" y="16192"/>
                    <a:pt x="57150" y="7620"/>
                    <a:pt x="60960" y="0"/>
                  </a:cubicBezTo>
                  <a:cubicBezTo>
                    <a:pt x="76200" y="14288"/>
                    <a:pt x="91440" y="29528"/>
                    <a:pt x="107632" y="44767"/>
                  </a:cubicBezTo>
                  <a:cubicBezTo>
                    <a:pt x="87630" y="61913"/>
                    <a:pt x="66675" y="80010"/>
                    <a:pt x="42863" y="100965"/>
                  </a:cubicBezTo>
                  <a:cubicBezTo>
                    <a:pt x="27623" y="85725"/>
                    <a:pt x="13335" y="71438"/>
                    <a:pt x="0" y="57150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6" name="Google Shape;2746;p23"/>
            <p:cNvSpPr/>
            <p:nvPr/>
          </p:nvSpPr>
          <p:spPr>
            <a:xfrm>
              <a:off x="8321039" y="4078605"/>
              <a:ext cx="101917" cy="84772"/>
            </a:xfrm>
            <a:custGeom>
              <a:avLst/>
              <a:gdLst/>
              <a:ahLst/>
              <a:cxnLst/>
              <a:rect l="l" t="t" r="r" b="b"/>
              <a:pathLst>
                <a:path w="101917" h="84772" extrusionOk="0">
                  <a:moveTo>
                    <a:pt x="0" y="38100"/>
                  </a:moveTo>
                  <a:cubicBezTo>
                    <a:pt x="20003" y="25717"/>
                    <a:pt x="40005" y="12382"/>
                    <a:pt x="59055" y="0"/>
                  </a:cubicBezTo>
                  <a:cubicBezTo>
                    <a:pt x="72390" y="11430"/>
                    <a:pt x="86678" y="21907"/>
                    <a:pt x="101918" y="34290"/>
                  </a:cubicBezTo>
                  <a:cubicBezTo>
                    <a:pt x="81915" y="50482"/>
                    <a:pt x="62865" y="66675"/>
                    <a:pt x="40958" y="84772"/>
                  </a:cubicBezTo>
                  <a:cubicBezTo>
                    <a:pt x="26670" y="67627"/>
                    <a:pt x="13335" y="53340"/>
                    <a:pt x="0" y="38100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7" name="Google Shape;2747;p23"/>
            <p:cNvSpPr/>
            <p:nvPr/>
          </p:nvSpPr>
          <p:spPr>
            <a:xfrm>
              <a:off x="9082087" y="3434715"/>
              <a:ext cx="91439" cy="89534"/>
            </a:xfrm>
            <a:custGeom>
              <a:avLst/>
              <a:gdLst/>
              <a:ahLst/>
              <a:cxnLst/>
              <a:rect l="l" t="t" r="r" b="b"/>
              <a:pathLst>
                <a:path w="91439" h="89534" extrusionOk="0">
                  <a:moveTo>
                    <a:pt x="0" y="47625"/>
                  </a:moveTo>
                  <a:cubicBezTo>
                    <a:pt x="16193" y="31432"/>
                    <a:pt x="32385" y="16192"/>
                    <a:pt x="49530" y="0"/>
                  </a:cubicBezTo>
                  <a:cubicBezTo>
                    <a:pt x="63818" y="14288"/>
                    <a:pt x="78105" y="28575"/>
                    <a:pt x="91440" y="41910"/>
                  </a:cubicBezTo>
                  <a:cubicBezTo>
                    <a:pt x="73343" y="58102"/>
                    <a:pt x="57150" y="72390"/>
                    <a:pt x="39052" y="89535"/>
                  </a:cubicBezTo>
                  <a:cubicBezTo>
                    <a:pt x="25718" y="74295"/>
                    <a:pt x="13335" y="60960"/>
                    <a:pt x="0" y="47625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8" name="Google Shape;2748;p23"/>
            <p:cNvSpPr/>
            <p:nvPr/>
          </p:nvSpPr>
          <p:spPr>
            <a:xfrm>
              <a:off x="8167687" y="4205287"/>
              <a:ext cx="84772" cy="80009"/>
            </a:xfrm>
            <a:custGeom>
              <a:avLst/>
              <a:gdLst/>
              <a:ahLst/>
              <a:cxnLst/>
              <a:rect l="l" t="t" r="r" b="b"/>
              <a:pathLst>
                <a:path w="84772" h="80009" extrusionOk="0">
                  <a:moveTo>
                    <a:pt x="0" y="40005"/>
                  </a:moveTo>
                  <a:cubicBezTo>
                    <a:pt x="21907" y="33338"/>
                    <a:pt x="37148" y="23813"/>
                    <a:pt x="27623" y="0"/>
                  </a:cubicBezTo>
                  <a:cubicBezTo>
                    <a:pt x="45720" y="16193"/>
                    <a:pt x="62865" y="32385"/>
                    <a:pt x="84773" y="52388"/>
                  </a:cubicBezTo>
                  <a:cubicBezTo>
                    <a:pt x="69532" y="60960"/>
                    <a:pt x="54293" y="70485"/>
                    <a:pt x="37148" y="80010"/>
                  </a:cubicBezTo>
                  <a:cubicBezTo>
                    <a:pt x="27623" y="70485"/>
                    <a:pt x="14288" y="55245"/>
                    <a:pt x="0" y="40005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9" name="Google Shape;2749;p23"/>
            <p:cNvSpPr/>
            <p:nvPr/>
          </p:nvSpPr>
          <p:spPr>
            <a:xfrm>
              <a:off x="8400097" y="4021455"/>
              <a:ext cx="78104" cy="72389"/>
            </a:xfrm>
            <a:custGeom>
              <a:avLst/>
              <a:gdLst/>
              <a:ahLst/>
              <a:cxnLst/>
              <a:rect l="l" t="t" r="r" b="b"/>
              <a:pathLst>
                <a:path w="78104" h="72389" extrusionOk="0">
                  <a:moveTo>
                    <a:pt x="0" y="26670"/>
                  </a:moveTo>
                  <a:cubicBezTo>
                    <a:pt x="10477" y="18097"/>
                    <a:pt x="20955" y="8572"/>
                    <a:pt x="30480" y="0"/>
                  </a:cubicBezTo>
                  <a:cubicBezTo>
                    <a:pt x="45720" y="14288"/>
                    <a:pt x="61913" y="29527"/>
                    <a:pt x="78105" y="43815"/>
                  </a:cubicBezTo>
                  <a:cubicBezTo>
                    <a:pt x="68580" y="53340"/>
                    <a:pt x="60007" y="60960"/>
                    <a:pt x="47625" y="72390"/>
                  </a:cubicBezTo>
                  <a:cubicBezTo>
                    <a:pt x="30480" y="56197"/>
                    <a:pt x="15240" y="41910"/>
                    <a:pt x="0" y="26670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0" name="Google Shape;2750;p23"/>
            <p:cNvSpPr/>
            <p:nvPr/>
          </p:nvSpPr>
          <p:spPr>
            <a:xfrm>
              <a:off x="9154476" y="3388042"/>
              <a:ext cx="82867" cy="70485"/>
            </a:xfrm>
            <a:custGeom>
              <a:avLst/>
              <a:gdLst/>
              <a:ahLst/>
              <a:cxnLst/>
              <a:rect l="l" t="t" r="r" b="b"/>
              <a:pathLst>
                <a:path w="82867" h="70485" extrusionOk="0">
                  <a:moveTo>
                    <a:pt x="0" y="16192"/>
                  </a:moveTo>
                  <a:cubicBezTo>
                    <a:pt x="21908" y="27623"/>
                    <a:pt x="32385" y="20955"/>
                    <a:pt x="31433" y="0"/>
                  </a:cubicBezTo>
                  <a:cubicBezTo>
                    <a:pt x="47625" y="12383"/>
                    <a:pt x="64770" y="25717"/>
                    <a:pt x="82868" y="40005"/>
                  </a:cubicBezTo>
                  <a:cubicBezTo>
                    <a:pt x="73343" y="47625"/>
                    <a:pt x="60960" y="58103"/>
                    <a:pt x="45720" y="70485"/>
                  </a:cubicBezTo>
                  <a:cubicBezTo>
                    <a:pt x="29528" y="50483"/>
                    <a:pt x="14288" y="33338"/>
                    <a:pt x="0" y="16192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1" name="Google Shape;2751;p23"/>
            <p:cNvSpPr/>
            <p:nvPr/>
          </p:nvSpPr>
          <p:spPr>
            <a:xfrm>
              <a:off x="8923019" y="3587115"/>
              <a:ext cx="74294" cy="71437"/>
            </a:xfrm>
            <a:custGeom>
              <a:avLst/>
              <a:gdLst/>
              <a:ahLst/>
              <a:cxnLst/>
              <a:rect l="l" t="t" r="r" b="b"/>
              <a:pathLst>
                <a:path w="74294" h="71437" extrusionOk="0">
                  <a:moveTo>
                    <a:pt x="0" y="29527"/>
                  </a:moveTo>
                  <a:cubicBezTo>
                    <a:pt x="8573" y="20002"/>
                    <a:pt x="18098" y="9525"/>
                    <a:pt x="26670" y="0"/>
                  </a:cubicBezTo>
                  <a:cubicBezTo>
                    <a:pt x="41910" y="12382"/>
                    <a:pt x="57150" y="24765"/>
                    <a:pt x="74295" y="39052"/>
                  </a:cubicBezTo>
                  <a:cubicBezTo>
                    <a:pt x="61913" y="49530"/>
                    <a:pt x="50482" y="59055"/>
                    <a:pt x="35243" y="71438"/>
                  </a:cubicBezTo>
                  <a:cubicBezTo>
                    <a:pt x="23813" y="57150"/>
                    <a:pt x="12382" y="42863"/>
                    <a:pt x="0" y="29527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2" name="Google Shape;2752;p23"/>
            <p:cNvSpPr/>
            <p:nvPr/>
          </p:nvSpPr>
          <p:spPr>
            <a:xfrm>
              <a:off x="8643937" y="3825240"/>
              <a:ext cx="80010" cy="66675"/>
            </a:xfrm>
            <a:custGeom>
              <a:avLst/>
              <a:gdLst/>
              <a:ahLst/>
              <a:cxnLst/>
              <a:rect l="l" t="t" r="r" b="b"/>
              <a:pathLst>
                <a:path w="80010" h="66675" extrusionOk="0">
                  <a:moveTo>
                    <a:pt x="0" y="17145"/>
                  </a:moveTo>
                  <a:cubicBezTo>
                    <a:pt x="8573" y="11430"/>
                    <a:pt x="17145" y="5715"/>
                    <a:pt x="26670" y="0"/>
                  </a:cubicBezTo>
                  <a:cubicBezTo>
                    <a:pt x="42863" y="11430"/>
                    <a:pt x="59055" y="23813"/>
                    <a:pt x="80010" y="38100"/>
                  </a:cubicBezTo>
                  <a:cubicBezTo>
                    <a:pt x="64770" y="50482"/>
                    <a:pt x="55245" y="57150"/>
                    <a:pt x="43815" y="66675"/>
                  </a:cubicBezTo>
                  <a:cubicBezTo>
                    <a:pt x="27623" y="48577"/>
                    <a:pt x="13335" y="32385"/>
                    <a:pt x="0" y="17145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3" name="Google Shape;2753;p23"/>
            <p:cNvSpPr/>
            <p:nvPr/>
          </p:nvSpPr>
          <p:spPr>
            <a:xfrm>
              <a:off x="7865066" y="4508182"/>
              <a:ext cx="30205" cy="20955"/>
            </a:xfrm>
            <a:custGeom>
              <a:avLst/>
              <a:gdLst/>
              <a:ahLst/>
              <a:cxnLst/>
              <a:rect l="l" t="t" r="r" b="b"/>
              <a:pathLst>
                <a:path w="30205" h="20955" extrusionOk="0">
                  <a:moveTo>
                    <a:pt x="30206" y="20955"/>
                  </a:moveTo>
                  <a:cubicBezTo>
                    <a:pt x="-4085" y="20955"/>
                    <a:pt x="-4085" y="20955"/>
                    <a:pt x="5440" y="0"/>
                  </a:cubicBezTo>
                  <a:cubicBezTo>
                    <a:pt x="14013" y="6668"/>
                    <a:pt x="22585" y="14288"/>
                    <a:pt x="30206" y="20955"/>
                  </a:cubicBezTo>
                  <a:close/>
                </a:path>
              </a:pathLst>
            </a:custGeom>
            <a:solidFill>
              <a:srgbClr val="C9CCC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4" name="Google Shape;2754;p23"/>
            <p:cNvSpPr/>
            <p:nvPr/>
          </p:nvSpPr>
          <p:spPr>
            <a:xfrm>
              <a:off x="7901939" y="4533900"/>
              <a:ext cx="8572" cy="17144"/>
            </a:xfrm>
            <a:custGeom>
              <a:avLst/>
              <a:gdLst/>
              <a:ahLst/>
              <a:cxnLst/>
              <a:rect l="l" t="t" r="r" b="b"/>
              <a:pathLst>
                <a:path w="8572" h="17144" extrusionOk="0">
                  <a:moveTo>
                    <a:pt x="8573" y="17145"/>
                  </a:moveTo>
                  <a:cubicBezTo>
                    <a:pt x="5715" y="11430"/>
                    <a:pt x="2858" y="5715"/>
                    <a:pt x="0" y="0"/>
                  </a:cubicBezTo>
                  <a:cubicBezTo>
                    <a:pt x="2858" y="5715"/>
                    <a:pt x="5715" y="11430"/>
                    <a:pt x="8573" y="17145"/>
                  </a:cubicBezTo>
                  <a:close/>
                </a:path>
              </a:pathLst>
            </a:custGeom>
            <a:solidFill>
              <a:srgbClr val="C9CCC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5" name="Google Shape;2755;p23"/>
            <p:cNvSpPr/>
            <p:nvPr/>
          </p:nvSpPr>
          <p:spPr>
            <a:xfrm>
              <a:off x="8635364" y="3789997"/>
              <a:ext cx="10477" cy="13335"/>
            </a:xfrm>
            <a:custGeom>
              <a:avLst/>
              <a:gdLst/>
              <a:ahLst/>
              <a:cxnLst/>
              <a:rect l="l" t="t" r="r" b="b"/>
              <a:pathLst>
                <a:path w="10477" h="13335" extrusionOk="0">
                  <a:moveTo>
                    <a:pt x="10478" y="13335"/>
                  </a:moveTo>
                  <a:cubicBezTo>
                    <a:pt x="6668" y="11430"/>
                    <a:pt x="2858" y="8573"/>
                    <a:pt x="0" y="6668"/>
                  </a:cubicBezTo>
                  <a:cubicBezTo>
                    <a:pt x="2858" y="4763"/>
                    <a:pt x="6668" y="1905"/>
                    <a:pt x="9525" y="0"/>
                  </a:cubicBezTo>
                  <a:cubicBezTo>
                    <a:pt x="10478" y="3810"/>
                    <a:pt x="10478" y="8573"/>
                    <a:pt x="10478" y="13335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6" name="Google Shape;2756;p23"/>
            <p:cNvSpPr/>
            <p:nvPr/>
          </p:nvSpPr>
          <p:spPr>
            <a:xfrm>
              <a:off x="8658224" y="3813809"/>
              <a:ext cx="11430" cy="11430"/>
            </a:xfrm>
            <a:custGeom>
              <a:avLst/>
              <a:gdLst/>
              <a:ahLst/>
              <a:cxnLst/>
              <a:rect l="l" t="t" r="r" b="b"/>
              <a:pathLst>
                <a:path w="11430" h="11430" extrusionOk="0">
                  <a:moveTo>
                    <a:pt x="11430" y="11430"/>
                  </a:moveTo>
                  <a:cubicBezTo>
                    <a:pt x="7620" y="7620"/>
                    <a:pt x="3810" y="3810"/>
                    <a:pt x="0" y="0"/>
                  </a:cubicBezTo>
                  <a:cubicBezTo>
                    <a:pt x="3810" y="3810"/>
                    <a:pt x="7620" y="7620"/>
                    <a:pt x="11430" y="11430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7" name="Google Shape;2757;p23"/>
            <p:cNvSpPr/>
            <p:nvPr/>
          </p:nvSpPr>
          <p:spPr>
            <a:xfrm>
              <a:off x="7907654" y="4491990"/>
              <a:ext cx="11430" cy="10477"/>
            </a:xfrm>
            <a:custGeom>
              <a:avLst/>
              <a:gdLst/>
              <a:ahLst/>
              <a:cxnLst/>
              <a:rect l="l" t="t" r="r" b="b"/>
              <a:pathLst>
                <a:path w="11430" h="10477" extrusionOk="0">
                  <a:moveTo>
                    <a:pt x="0" y="0"/>
                  </a:moveTo>
                  <a:cubicBezTo>
                    <a:pt x="3810" y="3810"/>
                    <a:pt x="7620" y="6667"/>
                    <a:pt x="11430" y="10478"/>
                  </a:cubicBezTo>
                  <a:cubicBezTo>
                    <a:pt x="7620" y="7620"/>
                    <a:pt x="3810" y="3810"/>
                    <a:pt x="0" y="0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8" name="Google Shape;2758;p23"/>
            <p:cNvSpPr/>
            <p:nvPr/>
          </p:nvSpPr>
          <p:spPr>
            <a:xfrm>
              <a:off x="8181974" y="4190047"/>
              <a:ext cx="7619" cy="8572"/>
            </a:xfrm>
            <a:custGeom>
              <a:avLst/>
              <a:gdLst/>
              <a:ahLst/>
              <a:cxnLst/>
              <a:rect l="l" t="t" r="r" b="b"/>
              <a:pathLst>
                <a:path w="7619" h="8572" extrusionOk="0">
                  <a:moveTo>
                    <a:pt x="7620" y="8572"/>
                  </a:moveTo>
                  <a:cubicBezTo>
                    <a:pt x="4763" y="5715"/>
                    <a:pt x="1905" y="2858"/>
                    <a:pt x="0" y="0"/>
                  </a:cubicBezTo>
                  <a:cubicBezTo>
                    <a:pt x="2857" y="2858"/>
                    <a:pt x="4763" y="5715"/>
                    <a:pt x="7620" y="8572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9" name="Google Shape;2759;p23"/>
            <p:cNvSpPr/>
            <p:nvPr/>
          </p:nvSpPr>
          <p:spPr>
            <a:xfrm>
              <a:off x="8646794" y="3803332"/>
              <a:ext cx="5715" cy="4762"/>
            </a:xfrm>
            <a:custGeom>
              <a:avLst/>
              <a:gdLst/>
              <a:ahLst/>
              <a:cxnLst/>
              <a:rect l="l" t="t" r="r" b="b"/>
              <a:pathLst>
                <a:path w="5715" h="4762" extrusionOk="0">
                  <a:moveTo>
                    <a:pt x="5715" y="4763"/>
                  </a:moveTo>
                  <a:cubicBezTo>
                    <a:pt x="3810" y="2858"/>
                    <a:pt x="1905" y="1905"/>
                    <a:pt x="0" y="0"/>
                  </a:cubicBezTo>
                  <a:cubicBezTo>
                    <a:pt x="953" y="952"/>
                    <a:pt x="3810" y="2858"/>
                    <a:pt x="5715" y="4763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0" name="Google Shape;2760;p23"/>
            <p:cNvSpPr/>
            <p:nvPr/>
          </p:nvSpPr>
          <p:spPr>
            <a:xfrm>
              <a:off x="8652509" y="3808095"/>
              <a:ext cx="5714" cy="5714"/>
            </a:xfrm>
            <a:custGeom>
              <a:avLst/>
              <a:gdLst/>
              <a:ahLst/>
              <a:cxnLst/>
              <a:rect l="l" t="t" r="r" b="b"/>
              <a:pathLst>
                <a:path w="5714" h="5714" extrusionOk="0">
                  <a:moveTo>
                    <a:pt x="5715" y="5715"/>
                  </a:moveTo>
                  <a:cubicBezTo>
                    <a:pt x="3810" y="3810"/>
                    <a:pt x="1905" y="1905"/>
                    <a:pt x="0" y="0"/>
                  </a:cubicBezTo>
                  <a:cubicBezTo>
                    <a:pt x="1905" y="1905"/>
                    <a:pt x="3810" y="3810"/>
                    <a:pt x="5715" y="5715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1" name="Google Shape;2761;p23"/>
            <p:cNvSpPr/>
            <p:nvPr/>
          </p:nvSpPr>
          <p:spPr>
            <a:xfrm>
              <a:off x="8407717" y="3818572"/>
              <a:ext cx="5714" cy="6667"/>
            </a:xfrm>
            <a:custGeom>
              <a:avLst/>
              <a:gdLst/>
              <a:ahLst/>
              <a:cxnLst/>
              <a:rect l="l" t="t" r="r" b="b"/>
              <a:pathLst>
                <a:path w="5714" h="6667" extrusionOk="0">
                  <a:moveTo>
                    <a:pt x="5715" y="6668"/>
                  </a:moveTo>
                  <a:cubicBezTo>
                    <a:pt x="3810" y="4763"/>
                    <a:pt x="1905" y="1905"/>
                    <a:pt x="0" y="0"/>
                  </a:cubicBezTo>
                  <a:cubicBezTo>
                    <a:pt x="1905" y="2858"/>
                    <a:pt x="3810" y="4763"/>
                    <a:pt x="5715" y="6668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2" name="Google Shape;2762;p23"/>
            <p:cNvSpPr/>
            <p:nvPr/>
          </p:nvSpPr>
          <p:spPr>
            <a:xfrm>
              <a:off x="9125901" y="342804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5715" y="5715"/>
                  </a:moveTo>
                  <a:cubicBezTo>
                    <a:pt x="3810" y="3810"/>
                    <a:pt x="1905" y="1905"/>
                    <a:pt x="0" y="0"/>
                  </a:cubicBezTo>
                  <a:cubicBezTo>
                    <a:pt x="1905" y="2858"/>
                    <a:pt x="3810" y="4763"/>
                    <a:pt x="5715" y="5715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3" name="Google Shape;2763;p23"/>
            <p:cNvSpPr/>
            <p:nvPr/>
          </p:nvSpPr>
          <p:spPr>
            <a:xfrm>
              <a:off x="8608694" y="3857625"/>
              <a:ext cx="5715" cy="4762"/>
            </a:xfrm>
            <a:custGeom>
              <a:avLst/>
              <a:gdLst/>
              <a:ahLst/>
              <a:cxnLst/>
              <a:rect l="l" t="t" r="r" b="b"/>
              <a:pathLst>
                <a:path w="5715" h="4762" extrusionOk="0">
                  <a:moveTo>
                    <a:pt x="5715" y="4763"/>
                  </a:moveTo>
                  <a:cubicBezTo>
                    <a:pt x="3810" y="2858"/>
                    <a:pt x="1905" y="953"/>
                    <a:pt x="0" y="0"/>
                  </a:cubicBezTo>
                  <a:cubicBezTo>
                    <a:pt x="953" y="1905"/>
                    <a:pt x="2857" y="3810"/>
                    <a:pt x="5715" y="4763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4" name="Google Shape;2764;p23"/>
            <p:cNvSpPr/>
            <p:nvPr/>
          </p:nvSpPr>
          <p:spPr>
            <a:xfrm>
              <a:off x="9317354" y="3264217"/>
              <a:ext cx="4762" cy="4762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0" y="0"/>
                  </a:moveTo>
                  <a:cubicBezTo>
                    <a:pt x="1905" y="1905"/>
                    <a:pt x="2857" y="2858"/>
                    <a:pt x="4763" y="4763"/>
                  </a:cubicBezTo>
                  <a:cubicBezTo>
                    <a:pt x="2857" y="2858"/>
                    <a:pt x="952" y="1905"/>
                    <a:pt x="0" y="0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5" name="Google Shape;2765;p23"/>
            <p:cNvSpPr/>
            <p:nvPr/>
          </p:nvSpPr>
          <p:spPr>
            <a:xfrm>
              <a:off x="8510587" y="3930967"/>
              <a:ext cx="4762" cy="5715"/>
            </a:xfrm>
            <a:custGeom>
              <a:avLst/>
              <a:gdLst/>
              <a:ahLst/>
              <a:cxnLst/>
              <a:rect l="l" t="t" r="r" b="b"/>
              <a:pathLst>
                <a:path w="4762" h="5715" extrusionOk="0">
                  <a:moveTo>
                    <a:pt x="4763" y="5715"/>
                  </a:moveTo>
                  <a:cubicBezTo>
                    <a:pt x="2857" y="3810"/>
                    <a:pt x="952" y="1905"/>
                    <a:pt x="0" y="0"/>
                  </a:cubicBezTo>
                  <a:cubicBezTo>
                    <a:pt x="1905" y="1905"/>
                    <a:pt x="2857" y="3810"/>
                    <a:pt x="4763" y="5715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6" name="Google Shape;2766;p23"/>
            <p:cNvSpPr/>
            <p:nvPr/>
          </p:nvSpPr>
          <p:spPr>
            <a:xfrm>
              <a:off x="8515349" y="3937634"/>
              <a:ext cx="4762" cy="4762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4763" y="4763"/>
                  </a:moveTo>
                  <a:cubicBezTo>
                    <a:pt x="2857" y="2858"/>
                    <a:pt x="1905" y="953"/>
                    <a:pt x="0" y="0"/>
                  </a:cubicBezTo>
                  <a:cubicBezTo>
                    <a:pt x="1905" y="1905"/>
                    <a:pt x="3810" y="3810"/>
                    <a:pt x="4763" y="4763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7" name="Google Shape;2767;p23"/>
            <p:cNvSpPr/>
            <p:nvPr/>
          </p:nvSpPr>
          <p:spPr>
            <a:xfrm>
              <a:off x="9041129" y="3491865"/>
              <a:ext cx="5714" cy="5714"/>
            </a:xfrm>
            <a:custGeom>
              <a:avLst/>
              <a:gdLst/>
              <a:ahLst/>
              <a:cxnLst/>
              <a:rect l="l" t="t" r="r" b="b"/>
              <a:pathLst>
                <a:path w="5714" h="5714" extrusionOk="0">
                  <a:moveTo>
                    <a:pt x="5715" y="5715"/>
                  </a:moveTo>
                  <a:cubicBezTo>
                    <a:pt x="3810" y="3810"/>
                    <a:pt x="1905" y="1905"/>
                    <a:pt x="0" y="0"/>
                  </a:cubicBezTo>
                  <a:cubicBezTo>
                    <a:pt x="1905" y="1905"/>
                    <a:pt x="3810" y="3810"/>
                    <a:pt x="5715" y="5715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8" name="Google Shape;2768;p23"/>
            <p:cNvSpPr/>
            <p:nvPr/>
          </p:nvSpPr>
          <p:spPr>
            <a:xfrm>
              <a:off x="9278301" y="3275647"/>
              <a:ext cx="4762" cy="5715"/>
            </a:xfrm>
            <a:custGeom>
              <a:avLst/>
              <a:gdLst/>
              <a:ahLst/>
              <a:cxnLst/>
              <a:rect l="l" t="t" r="r" b="b"/>
              <a:pathLst>
                <a:path w="4762" h="5715" extrusionOk="0">
                  <a:moveTo>
                    <a:pt x="4763" y="5715"/>
                  </a:moveTo>
                  <a:cubicBezTo>
                    <a:pt x="2858" y="3810"/>
                    <a:pt x="953" y="1905"/>
                    <a:pt x="0" y="0"/>
                  </a:cubicBezTo>
                  <a:cubicBezTo>
                    <a:pt x="1905" y="1905"/>
                    <a:pt x="3810" y="3810"/>
                    <a:pt x="4763" y="5715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9" name="Google Shape;2769;p23"/>
            <p:cNvSpPr/>
            <p:nvPr/>
          </p:nvSpPr>
          <p:spPr>
            <a:xfrm>
              <a:off x="9046844" y="3497579"/>
              <a:ext cx="4762" cy="5715"/>
            </a:xfrm>
            <a:custGeom>
              <a:avLst/>
              <a:gdLst/>
              <a:ahLst/>
              <a:cxnLst/>
              <a:rect l="l" t="t" r="r" b="b"/>
              <a:pathLst>
                <a:path w="4762" h="5715" extrusionOk="0">
                  <a:moveTo>
                    <a:pt x="4763" y="5715"/>
                  </a:moveTo>
                  <a:cubicBezTo>
                    <a:pt x="2857" y="3810"/>
                    <a:pt x="953" y="1905"/>
                    <a:pt x="0" y="0"/>
                  </a:cubicBezTo>
                  <a:cubicBezTo>
                    <a:pt x="1905" y="1905"/>
                    <a:pt x="2857" y="3810"/>
                    <a:pt x="4763" y="5715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0" name="Google Shape;2770;p23"/>
            <p:cNvSpPr/>
            <p:nvPr/>
          </p:nvSpPr>
          <p:spPr>
            <a:xfrm>
              <a:off x="9284017" y="3281362"/>
              <a:ext cx="4762" cy="4762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4763" y="4763"/>
                  </a:moveTo>
                  <a:cubicBezTo>
                    <a:pt x="2857" y="2858"/>
                    <a:pt x="1905" y="1905"/>
                    <a:pt x="0" y="0"/>
                  </a:cubicBezTo>
                  <a:cubicBezTo>
                    <a:pt x="1905" y="1905"/>
                    <a:pt x="2857" y="2858"/>
                    <a:pt x="4763" y="4763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1" name="Google Shape;2771;p23"/>
            <p:cNvSpPr/>
            <p:nvPr/>
          </p:nvSpPr>
          <p:spPr>
            <a:xfrm>
              <a:off x="9293542" y="3294697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5" h="7620" extrusionOk="0">
                  <a:moveTo>
                    <a:pt x="1905" y="7620"/>
                  </a:moveTo>
                  <a:cubicBezTo>
                    <a:pt x="952" y="4763"/>
                    <a:pt x="0" y="2858"/>
                    <a:pt x="0" y="0"/>
                  </a:cubicBezTo>
                  <a:cubicBezTo>
                    <a:pt x="0" y="1905"/>
                    <a:pt x="952" y="4763"/>
                    <a:pt x="1905" y="7620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2" name="Google Shape;2772;p23"/>
            <p:cNvSpPr/>
            <p:nvPr/>
          </p:nvSpPr>
          <p:spPr>
            <a:xfrm>
              <a:off x="8190547" y="4199572"/>
              <a:ext cx="4762" cy="4762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4763" y="4763"/>
                  </a:moveTo>
                  <a:cubicBezTo>
                    <a:pt x="2857" y="2858"/>
                    <a:pt x="1905" y="953"/>
                    <a:pt x="0" y="0"/>
                  </a:cubicBezTo>
                  <a:cubicBezTo>
                    <a:pt x="1905" y="1905"/>
                    <a:pt x="2857" y="3810"/>
                    <a:pt x="4763" y="4763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3" name="Google Shape;2773;p23"/>
            <p:cNvSpPr/>
            <p:nvPr/>
          </p:nvSpPr>
          <p:spPr>
            <a:xfrm>
              <a:off x="8910637" y="3604259"/>
              <a:ext cx="5714" cy="5715"/>
            </a:xfrm>
            <a:custGeom>
              <a:avLst/>
              <a:gdLst/>
              <a:ahLst/>
              <a:cxnLst/>
              <a:rect l="l" t="t" r="r" b="b"/>
              <a:pathLst>
                <a:path w="5714" h="5715" extrusionOk="0">
                  <a:moveTo>
                    <a:pt x="0" y="0"/>
                  </a:moveTo>
                  <a:cubicBezTo>
                    <a:pt x="1905" y="1905"/>
                    <a:pt x="3810" y="3810"/>
                    <a:pt x="5715" y="5715"/>
                  </a:cubicBezTo>
                  <a:cubicBezTo>
                    <a:pt x="4763" y="3810"/>
                    <a:pt x="2857" y="1905"/>
                    <a:pt x="0" y="0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4" name="Google Shape;2774;p23"/>
            <p:cNvSpPr/>
            <p:nvPr/>
          </p:nvSpPr>
          <p:spPr>
            <a:xfrm>
              <a:off x="8917304" y="3609975"/>
              <a:ext cx="5714" cy="5715"/>
            </a:xfrm>
            <a:custGeom>
              <a:avLst/>
              <a:gdLst/>
              <a:ahLst/>
              <a:cxnLst/>
              <a:rect l="l" t="t" r="r" b="b"/>
              <a:pathLst>
                <a:path w="5714" h="5715" extrusionOk="0">
                  <a:moveTo>
                    <a:pt x="0" y="0"/>
                  </a:moveTo>
                  <a:cubicBezTo>
                    <a:pt x="1905" y="1905"/>
                    <a:pt x="3810" y="3810"/>
                    <a:pt x="5715" y="5715"/>
                  </a:cubicBezTo>
                  <a:cubicBezTo>
                    <a:pt x="3810" y="3810"/>
                    <a:pt x="1905" y="1905"/>
                    <a:pt x="0" y="0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5" name="Google Shape;2775;p23"/>
            <p:cNvSpPr/>
            <p:nvPr/>
          </p:nvSpPr>
          <p:spPr>
            <a:xfrm>
              <a:off x="7968614" y="4391977"/>
              <a:ext cx="4762" cy="5715"/>
            </a:xfrm>
            <a:custGeom>
              <a:avLst/>
              <a:gdLst/>
              <a:ahLst/>
              <a:cxnLst/>
              <a:rect l="l" t="t" r="r" b="b"/>
              <a:pathLst>
                <a:path w="4762" h="5715" extrusionOk="0">
                  <a:moveTo>
                    <a:pt x="4763" y="5715"/>
                  </a:moveTo>
                  <a:cubicBezTo>
                    <a:pt x="2858" y="3810"/>
                    <a:pt x="1905" y="1905"/>
                    <a:pt x="0" y="0"/>
                  </a:cubicBezTo>
                  <a:cubicBezTo>
                    <a:pt x="953" y="953"/>
                    <a:pt x="2858" y="3810"/>
                    <a:pt x="4763" y="5715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6" name="Google Shape;2776;p23"/>
            <p:cNvSpPr/>
            <p:nvPr/>
          </p:nvSpPr>
          <p:spPr>
            <a:xfrm>
              <a:off x="9167812" y="3372802"/>
              <a:ext cx="5714" cy="3809"/>
            </a:xfrm>
            <a:custGeom>
              <a:avLst/>
              <a:gdLst/>
              <a:ahLst/>
              <a:cxnLst/>
              <a:rect l="l" t="t" r="r" b="b"/>
              <a:pathLst>
                <a:path w="5714" h="3809" extrusionOk="0">
                  <a:moveTo>
                    <a:pt x="5715" y="3810"/>
                  </a:moveTo>
                  <a:cubicBezTo>
                    <a:pt x="3810" y="2857"/>
                    <a:pt x="1905" y="952"/>
                    <a:pt x="0" y="0"/>
                  </a:cubicBezTo>
                  <a:cubicBezTo>
                    <a:pt x="1905" y="952"/>
                    <a:pt x="3810" y="1905"/>
                    <a:pt x="5715" y="3810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7" name="Google Shape;2777;p23"/>
            <p:cNvSpPr/>
            <p:nvPr/>
          </p:nvSpPr>
          <p:spPr>
            <a:xfrm>
              <a:off x="9174479" y="3376612"/>
              <a:ext cx="4762" cy="4762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4763" y="4763"/>
                  </a:moveTo>
                  <a:cubicBezTo>
                    <a:pt x="2857" y="2858"/>
                    <a:pt x="952" y="1905"/>
                    <a:pt x="0" y="0"/>
                  </a:cubicBezTo>
                  <a:cubicBezTo>
                    <a:pt x="1905" y="1905"/>
                    <a:pt x="2857" y="2858"/>
                    <a:pt x="4763" y="4763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8" name="Google Shape;2778;p23"/>
            <p:cNvSpPr/>
            <p:nvPr/>
          </p:nvSpPr>
          <p:spPr>
            <a:xfrm>
              <a:off x="9180194" y="3382327"/>
              <a:ext cx="4762" cy="4762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4763" y="4763"/>
                  </a:moveTo>
                  <a:cubicBezTo>
                    <a:pt x="2857" y="2857"/>
                    <a:pt x="953" y="1905"/>
                    <a:pt x="0" y="0"/>
                  </a:cubicBezTo>
                  <a:cubicBezTo>
                    <a:pt x="1905" y="1905"/>
                    <a:pt x="3810" y="2857"/>
                    <a:pt x="4763" y="4763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9" name="Google Shape;2779;p23"/>
            <p:cNvSpPr/>
            <p:nvPr/>
          </p:nvSpPr>
          <p:spPr>
            <a:xfrm>
              <a:off x="8790622" y="3709034"/>
              <a:ext cx="5714" cy="5715"/>
            </a:xfrm>
            <a:custGeom>
              <a:avLst/>
              <a:gdLst/>
              <a:ahLst/>
              <a:cxnLst/>
              <a:rect l="l" t="t" r="r" b="b"/>
              <a:pathLst>
                <a:path w="5714" h="5715" extrusionOk="0">
                  <a:moveTo>
                    <a:pt x="5715" y="5715"/>
                  </a:moveTo>
                  <a:cubicBezTo>
                    <a:pt x="3810" y="3810"/>
                    <a:pt x="1905" y="1905"/>
                    <a:pt x="0" y="0"/>
                  </a:cubicBezTo>
                  <a:cubicBezTo>
                    <a:pt x="1905" y="1905"/>
                    <a:pt x="3810" y="3810"/>
                    <a:pt x="5715" y="5715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0" name="Google Shape;2780;p23"/>
            <p:cNvSpPr/>
            <p:nvPr/>
          </p:nvSpPr>
          <p:spPr>
            <a:xfrm>
              <a:off x="9147809" y="3398520"/>
              <a:ext cx="6667" cy="5714"/>
            </a:xfrm>
            <a:custGeom>
              <a:avLst/>
              <a:gdLst/>
              <a:ahLst/>
              <a:cxnLst/>
              <a:rect l="l" t="t" r="r" b="b"/>
              <a:pathLst>
                <a:path w="6667" h="5714" extrusionOk="0">
                  <a:moveTo>
                    <a:pt x="0" y="0"/>
                  </a:moveTo>
                  <a:cubicBezTo>
                    <a:pt x="1905" y="1905"/>
                    <a:pt x="3810" y="3810"/>
                    <a:pt x="6667" y="5715"/>
                  </a:cubicBezTo>
                  <a:cubicBezTo>
                    <a:pt x="3810" y="3810"/>
                    <a:pt x="1905" y="1905"/>
                    <a:pt x="0" y="0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1" name="Google Shape;2781;p23"/>
            <p:cNvSpPr/>
            <p:nvPr/>
          </p:nvSpPr>
          <p:spPr>
            <a:xfrm>
              <a:off x="7827644" y="3576637"/>
              <a:ext cx="18097" cy="16192"/>
            </a:xfrm>
            <a:custGeom>
              <a:avLst/>
              <a:gdLst/>
              <a:ahLst/>
              <a:cxnLst/>
              <a:rect l="l" t="t" r="r" b="b"/>
              <a:pathLst>
                <a:path w="18097" h="16192" extrusionOk="0">
                  <a:moveTo>
                    <a:pt x="0" y="16192"/>
                  </a:moveTo>
                  <a:cubicBezTo>
                    <a:pt x="5715" y="10478"/>
                    <a:pt x="12382" y="5715"/>
                    <a:pt x="18098" y="0"/>
                  </a:cubicBezTo>
                  <a:cubicBezTo>
                    <a:pt x="18098" y="0"/>
                    <a:pt x="18098" y="0"/>
                    <a:pt x="18098" y="0"/>
                  </a:cubicBezTo>
                  <a:cubicBezTo>
                    <a:pt x="12382" y="5715"/>
                    <a:pt x="5715" y="10478"/>
                    <a:pt x="0" y="16192"/>
                  </a:cubicBezTo>
                  <a:lnTo>
                    <a:pt x="0" y="16192"/>
                  </a:lnTo>
                  <a:close/>
                </a:path>
              </a:pathLst>
            </a:custGeom>
            <a:solidFill>
              <a:srgbClr val="ACB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2" name="Google Shape;2782;p23"/>
            <p:cNvSpPr/>
            <p:nvPr/>
          </p:nvSpPr>
          <p:spPr>
            <a:xfrm>
              <a:off x="7988617" y="3421379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3810"/>
                  </a:moveTo>
                  <a:cubicBezTo>
                    <a:pt x="952" y="1905"/>
                    <a:pt x="952" y="0"/>
                    <a:pt x="1905" y="0"/>
                  </a:cubicBezTo>
                  <a:cubicBezTo>
                    <a:pt x="2857" y="0"/>
                    <a:pt x="4763" y="953"/>
                    <a:pt x="6668" y="1905"/>
                  </a:cubicBezTo>
                  <a:cubicBezTo>
                    <a:pt x="5715" y="3810"/>
                    <a:pt x="5715" y="5715"/>
                    <a:pt x="4763" y="5715"/>
                  </a:cubicBezTo>
                  <a:cubicBezTo>
                    <a:pt x="3810" y="5715"/>
                    <a:pt x="952" y="3810"/>
                    <a:pt x="0" y="3810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3" name="Google Shape;2783;p23"/>
            <p:cNvSpPr/>
            <p:nvPr/>
          </p:nvSpPr>
          <p:spPr>
            <a:xfrm>
              <a:off x="7826692" y="3592829"/>
              <a:ext cx="952" cy="1904"/>
            </a:xfrm>
            <a:custGeom>
              <a:avLst/>
              <a:gdLst/>
              <a:ahLst/>
              <a:cxnLst/>
              <a:rect l="l" t="t" r="r" b="b"/>
              <a:pathLst>
                <a:path w="952" h="1904" extrusionOk="0">
                  <a:moveTo>
                    <a:pt x="952" y="0"/>
                  </a:moveTo>
                  <a:cubicBezTo>
                    <a:pt x="952" y="953"/>
                    <a:pt x="0" y="1905"/>
                    <a:pt x="0" y="1905"/>
                  </a:cubicBezTo>
                  <a:cubicBezTo>
                    <a:pt x="0" y="953"/>
                    <a:pt x="0" y="953"/>
                    <a:pt x="952" y="0"/>
                  </a:cubicBezTo>
                  <a:cubicBezTo>
                    <a:pt x="952" y="0"/>
                    <a:pt x="952" y="0"/>
                    <a:pt x="952" y="0"/>
                  </a:cubicBezTo>
                  <a:close/>
                </a:path>
              </a:pathLst>
            </a:custGeom>
            <a:solidFill>
              <a:srgbClr val="ACB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4" name="Google Shape;2784;p23"/>
            <p:cNvSpPr/>
            <p:nvPr/>
          </p:nvSpPr>
          <p:spPr>
            <a:xfrm>
              <a:off x="7216813" y="2953335"/>
              <a:ext cx="623125" cy="539482"/>
            </a:xfrm>
            <a:custGeom>
              <a:avLst/>
              <a:gdLst/>
              <a:ahLst/>
              <a:cxnLst/>
              <a:rect l="l" t="t" r="r" b="b"/>
              <a:pathLst>
                <a:path w="623125" h="539482" extrusionOk="0">
                  <a:moveTo>
                    <a:pt x="595591" y="178485"/>
                  </a:moveTo>
                  <a:cubicBezTo>
                    <a:pt x="615593" y="225157"/>
                    <a:pt x="627976" y="272782"/>
                    <a:pt x="621309" y="323265"/>
                  </a:cubicBezTo>
                  <a:cubicBezTo>
                    <a:pt x="608926" y="417562"/>
                    <a:pt x="539393" y="471855"/>
                    <a:pt x="447001" y="507097"/>
                  </a:cubicBezTo>
                  <a:cubicBezTo>
                    <a:pt x="407949" y="522337"/>
                    <a:pt x="365086" y="529005"/>
                    <a:pt x="324129" y="539482"/>
                  </a:cubicBezTo>
                  <a:cubicBezTo>
                    <a:pt x="297459" y="537577"/>
                    <a:pt x="271741" y="536625"/>
                    <a:pt x="245071" y="533767"/>
                  </a:cubicBezTo>
                  <a:cubicBezTo>
                    <a:pt x="90766" y="515670"/>
                    <a:pt x="-16866" y="392797"/>
                    <a:pt x="2184" y="257542"/>
                  </a:cubicBezTo>
                  <a:cubicBezTo>
                    <a:pt x="23138" y="114667"/>
                    <a:pt x="148868" y="10845"/>
                    <a:pt x="314604" y="1320"/>
                  </a:cubicBezTo>
                  <a:cubicBezTo>
                    <a:pt x="330796" y="367"/>
                    <a:pt x="353656" y="-2490"/>
                    <a:pt x="362229" y="5130"/>
                  </a:cubicBezTo>
                  <a:cubicBezTo>
                    <a:pt x="399376" y="39420"/>
                    <a:pt x="455574" y="41325"/>
                    <a:pt x="494626" y="70852"/>
                  </a:cubicBezTo>
                  <a:cubicBezTo>
                    <a:pt x="537488" y="101332"/>
                    <a:pt x="570826" y="136575"/>
                    <a:pt x="595591" y="178485"/>
                  </a:cubicBezTo>
                  <a:close/>
                  <a:moveTo>
                    <a:pt x="447001" y="335647"/>
                  </a:moveTo>
                  <a:cubicBezTo>
                    <a:pt x="446049" y="219442"/>
                    <a:pt x="352704" y="96570"/>
                    <a:pt x="240309" y="63232"/>
                  </a:cubicBezTo>
                  <a:cubicBezTo>
                    <a:pt x="212686" y="54660"/>
                    <a:pt x="190779" y="57517"/>
                    <a:pt x="166966" y="72757"/>
                  </a:cubicBezTo>
                  <a:cubicBezTo>
                    <a:pt x="46951" y="148957"/>
                    <a:pt x="10756" y="283260"/>
                    <a:pt x="80288" y="402322"/>
                  </a:cubicBezTo>
                  <a:cubicBezTo>
                    <a:pt x="128866" y="486142"/>
                    <a:pt x="222211" y="529957"/>
                    <a:pt x="327938" y="517575"/>
                  </a:cubicBezTo>
                  <a:cubicBezTo>
                    <a:pt x="347941" y="514717"/>
                    <a:pt x="369849" y="504240"/>
                    <a:pt x="383184" y="490905"/>
                  </a:cubicBezTo>
                  <a:cubicBezTo>
                    <a:pt x="426999" y="447090"/>
                    <a:pt x="447954" y="393750"/>
                    <a:pt x="447001" y="335647"/>
                  </a:cubicBezTo>
                  <a:close/>
                  <a:moveTo>
                    <a:pt x="449859" y="472807"/>
                  </a:moveTo>
                  <a:cubicBezTo>
                    <a:pt x="527011" y="440422"/>
                    <a:pt x="569874" y="385177"/>
                    <a:pt x="575588" y="310882"/>
                  </a:cubicBezTo>
                  <a:cubicBezTo>
                    <a:pt x="583209" y="208012"/>
                    <a:pt x="534631" y="127050"/>
                    <a:pt x="436524" y="70852"/>
                  </a:cubicBezTo>
                  <a:cubicBezTo>
                    <a:pt x="364134" y="28942"/>
                    <a:pt x="281266" y="18465"/>
                    <a:pt x="243166" y="41325"/>
                  </a:cubicBezTo>
                  <a:cubicBezTo>
                    <a:pt x="469861" y="103237"/>
                    <a:pt x="549871" y="338505"/>
                    <a:pt x="449859" y="472807"/>
                  </a:cubicBezTo>
                  <a:close/>
                </a:path>
              </a:pathLst>
            </a:custGeom>
            <a:solidFill>
              <a:srgbClr val="1311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5" name="Google Shape;2785;p23"/>
            <p:cNvSpPr/>
            <p:nvPr/>
          </p:nvSpPr>
          <p:spPr>
            <a:xfrm>
              <a:off x="7832406" y="3030200"/>
              <a:ext cx="22860" cy="28277"/>
            </a:xfrm>
            <a:custGeom>
              <a:avLst/>
              <a:gdLst/>
              <a:ahLst/>
              <a:cxnLst/>
              <a:rect l="l" t="t" r="r" b="b"/>
              <a:pathLst>
                <a:path w="22860" h="28277" extrusionOk="0">
                  <a:moveTo>
                    <a:pt x="9525" y="28277"/>
                  </a:moveTo>
                  <a:cubicBezTo>
                    <a:pt x="6668" y="19705"/>
                    <a:pt x="2857" y="11132"/>
                    <a:pt x="0" y="1607"/>
                  </a:cubicBezTo>
                  <a:cubicBezTo>
                    <a:pt x="5715" y="1607"/>
                    <a:pt x="17145" y="-1250"/>
                    <a:pt x="17145" y="655"/>
                  </a:cubicBezTo>
                  <a:cubicBezTo>
                    <a:pt x="20955" y="8275"/>
                    <a:pt x="21907" y="16847"/>
                    <a:pt x="22860" y="24467"/>
                  </a:cubicBezTo>
                  <a:cubicBezTo>
                    <a:pt x="18098" y="25420"/>
                    <a:pt x="13335" y="26372"/>
                    <a:pt x="9525" y="28277"/>
                  </a:cubicBezTo>
                  <a:close/>
                </a:path>
              </a:pathLst>
            </a:custGeom>
            <a:solidFill>
              <a:srgbClr val="DCBC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6" name="Google Shape;2786;p23"/>
            <p:cNvSpPr/>
            <p:nvPr/>
          </p:nvSpPr>
          <p:spPr>
            <a:xfrm>
              <a:off x="7870506" y="3037522"/>
              <a:ext cx="18097" cy="16192"/>
            </a:xfrm>
            <a:custGeom>
              <a:avLst/>
              <a:gdLst/>
              <a:ahLst/>
              <a:cxnLst/>
              <a:rect l="l" t="t" r="r" b="b"/>
              <a:pathLst>
                <a:path w="18097" h="16192" extrusionOk="0">
                  <a:moveTo>
                    <a:pt x="0" y="0"/>
                  </a:moveTo>
                  <a:cubicBezTo>
                    <a:pt x="5715" y="5715"/>
                    <a:pt x="12382" y="10478"/>
                    <a:pt x="18098" y="16193"/>
                  </a:cubicBezTo>
                  <a:cubicBezTo>
                    <a:pt x="11430" y="10478"/>
                    <a:pt x="5715" y="4763"/>
                    <a:pt x="0" y="0"/>
                  </a:cubicBezTo>
                  <a:close/>
                </a:path>
              </a:pathLst>
            </a:custGeom>
            <a:solidFill>
              <a:srgbClr val="DCBC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7" name="Google Shape;2787;p23"/>
            <p:cNvSpPr/>
            <p:nvPr/>
          </p:nvSpPr>
          <p:spPr>
            <a:xfrm>
              <a:off x="7877174" y="3322320"/>
              <a:ext cx="41910" cy="74295"/>
            </a:xfrm>
            <a:custGeom>
              <a:avLst/>
              <a:gdLst/>
              <a:ahLst/>
              <a:cxnLst/>
              <a:rect l="l" t="t" r="r" b="b"/>
              <a:pathLst>
                <a:path w="41910" h="74295" extrusionOk="0">
                  <a:moveTo>
                    <a:pt x="41910" y="0"/>
                  </a:moveTo>
                  <a:cubicBezTo>
                    <a:pt x="31432" y="26670"/>
                    <a:pt x="36195" y="59055"/>
                    <a:pt x="0" y="74295"/>
                  </a:cubicBezTo>
                  <a:cubicBezTo>
                    <a:pt x="13335" y="50483"/>
                    <a:pt x="8573" y="17145"/>
                    <a:pt x="41910" y="0"/>
                  </a:cubicBez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8" name="Google Shape;2788;p23"/>
            <p:cNvSpPr/>
            <p:nvPr/>
          </p:nvSpPr>
          <p:spPr>
            <a:xfrm>
              <a:off x="7669529" y="3587115"/>
              <a:ext cx="11430" cy="10477"/>
            </a:xfrm>
            <a:custGeom>
              <a:avLst/>
              <a:gdLst/>
              <a:ahLst/>
              <a:cxnLst/>
              <a:rect l="l" t="t" r="r" b="b"/>
              <a:pathLst>
                <a:path w="11430" h="10477" extrusionOk="0">
                  <a:moveTo>
                    <a:pt x="11430" y="0"/>
                  </a:moveTo>
                  <a:cubicBezTo>
                    <a:pt x="7620" y="3810"/>
                    <a:pt x="3810" y="7620"/>
                    <a:pt x="0" y="10477"/>
                  </a:cubicBezTo>
                  <a:cubicBezTo>
                    <a:pt x="3810" y="7620"/>
                    <a:pt x="7620" y="3810"/>
                    <a:pt x="11430" y="0"/>
                  </a:cubicBez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9" name="Google Shape;2789;p23"/>
            <p:cNvSpPr/>
            <p:nvPr/>
          </p:nvSpPr>
          <p:spPr>
            <a:xfrm>
              <a:off x="7037777" y="3671887"/>
              <a:ext cx="15484" cy="21907"/>
            </a:xfrm>
            <a:custGeom>
              <a:avLst/>
              <a:gdLst/>
              <a:ahLst/>
              <a:cxnLst/>
              <a:rect l="l" t="t" r="r" b="b"/>
              <a:pathLst>
                <a:path w="15484" h="21907" extrusionOk="0">
                  <a:moveTo>
                    <a:pt x="9769" y="0"/>
                  </a:moveTo>
                  <a:cubicBezTo>
                    <a:pt x="11675" y="7620"/>
                    <a:pt x="13579" y="14288"/>
                    <a:pt x="15484" y="21908"/>
                  </a:cubicBezTo>
                  <a:cubicBezTo>
                    <a:pt x="-3566" y="12383"/>
                    <a:pt x="-4518" y="8572"/>
                    <a:pt x="9769" y="0"/>
                  </a:cubicBezTo>
                  <a:close/>
                </a:path>
              </a:pathLst>
            </a:custGeom>
            <a:solidFill>
              <a:srgbClr val="DFC2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0" name="Google Shape;2790;p23"/>
            <p:cNvSpPr/>
            <p:nvPr/>
          </p:nvSpPr>
          <p:spPr>
            <a:xfrm>
              <a:off x="6657021" y="4053840"/>
              <a:ext cx="116205" cy="254317"/>
            </a:xfrm>
            <a:custGeom>
              <a:avLst/>
              <a:gdLst/>
              <a:ahLst/>
              <a:cxnLst/>
              <a:rect l="l" t="t" r="r" b="b"/>
              <a:pathLst>
                <a:path w="116205" h="254317" extrusionOk="0">
                  <a:moveTo>
                    <a:pt x="116205" y="0"/>
                  </a:moveTo>
                  <a:cubicBezTo>
                    <a:pt x="107633" y="31432"/>
                    <a:pt x="99060" y="61913"/>
                    <a:pt x="90488" y="93345"/>
                  </a:cubicBezTo>
                  <a:cubicBezTo>
                    <a:pt x="79058" y="129540"/>
                    <a:pt x="67628" y="164782"/>
                    <a:pt x="55245" y="200978"/>
                  </a:cubicBezTo>
                  <a:cubicBezTo>
                    <a:pt x="46672" y="225742"/>
                    <a:pt x="34290" y="248603"/>
                    <a:pt x="0" y="254317"/>
                  </a:cubicBezTo>
                  <a:cubicBezTo>
                    <a:pt x="32385" y="219075"/>
                    <a:pt x="49530" y="178117"/>
                    <a:pt x="60008" y="134303"/>
                  </a:cubicBezTo>
                  <a:cubicBezTo>
                    <a:pt x="67628" y="101917"/>
                    <a:pt x="71438" y="68580"/>
                    <a:pt x="80963" y="37147"/>
                  </a:cubicBezTo>
                  <a:cubicBezTo>
                    <a:pt x="85725" y="20003"/>
                    <a:pt x="91440" y="1905"/>
                    <a:pt x="116205" y="0"/>
                  </a:cubicBez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1" name="Google Shape;2791;p23"/>
            <p:cNvSpPr/>
            <p:nvPr/>
          </p:nvSpPr>
          <p:spPr>
            <a:xfrm>
              <a:off x="7957184" y="3243262"/>
              <a:ext cx="2857" cy="16192"/>
            </a:xfrm>
            <a:custGeom>
              <a:avLst/>
              <a:gdLst/>
              <a:ahLst/>
              <a:cxnLst/>
              <a:rect l="l" t="t" r="r" b="b"/>
              <a:pathLst>
                <a:path w="2857" h="16192" extrusionOk="0">
                  <a:moveTo>
                    <a:pt x="2857" y="0"/>
                  </a:moveTo>
                  <a:cubicBezTo>
                    <a:pt x="2857" y="5715"/>
                    <a:pt x="2857" y="10478"/>
                    <a:pt x="2857" y="16192"/>
                  </a:cubicBezTo>
                  <a:cubicBezTo>
                    <a:pt x="1905" y="16192"/>
                    <a:pt x="952" y="16192"/>
                    <a:pt x="0" y="16192"/>
                  </a:cubicBezTo>
                  <a:cubicBezTo>
                    <a:pt x="0" y="10478"/>
                    <a:pt x="0" y="5715"/>
                    <a:pt x="0" y="0"/>
                  </a:cubicBezTo>
                  <a:cubicBezTo>
                    <a:pt x="952" y="0"/>
                    <a:pt x="1905" y="0"/>
                    <a:pt x="2857" y="0"/>
                  </a:cubicBezTo>
                  <a:close/>
                </a:path>
              </a:pathLst>
            </a:custGeom>
            <a:solidFill>
              <a:srgbClr val="AB8F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2" name="Google Shape;2792;p23"/>
            <p:cNvSpPr/>
            <p:nvPr/>
          </p:nvSpPr>
          <p:spPr>
            <a:xfrm>
              <a:off x="7833359" y="3479482"/>
              <a:ext cx="2857" cy="1904"/>
            </a:xfrm>
            <a:custGeom>
              <a:avLst/>
              <a:gdLst/>
              <a:ahLst/>
              <a:cxnLst/>
              <a:rect l="l" t="t" r="r" b="b"/>
              <a:pathLst>
                <a:path w="2857" h="1904" extrusionOk="0">
                  <a:moveTo>
                    <a:pt x="0" y="1905"/>
                  </a:moveTo>
                  <a:cubicBezTo>
                    <a:pt x="952" y="952"/>
                    <a:pt x="1905" y="952"/>
                    <a:pt x="2857" y="0"/>
                  </a:cubicBezTo>
                  <a:cubicBezTo>
                    <a:pt x="2857" y="0"/>
                    <a:pt x="2857" y="952"/>
                    <a:pt x="2857" y="952"/>
                  </a:cubicBezTo>
                  <a:cubicBezTo>
                    <a:pt x="1905" y="1905"/>
                    <a:pt x="952" y="1905"/>
                    <a:pt x="0" y="1905"/>
                  </a:cubicBezTo>
                  <a:cubicBezTo>
                    <a:pt x="0" y="1905"/>
                    <a:pt x="0" y="1905"/>
                    <a:pt x="0" y="1905"/>
                  </a:cubicBez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3" name="Google Shape;2793;p23"/>
            <p:cNvSpPr/>
            <p:nvPr/>
          </p:nvSpPr>
          <p:spPr>
            <a:xfrm>
              <a:off x="6180771" y="4589756"/>
              <a:ext cx="109537" cy="106068"/>
            </a:xfrm>
            <a:custGeom>
              <a:avLst/>
              <a:gdLst/>
              <a:ahLst/>
              <a:cxnLst/>
              <a:rect l="l" t="t" r="r" b="b"/>
              <a:pathLst>
                <a:path w="109537" h="106068" extrusionOk="0">
                  <a:moveTo>
                    <a:pt x="12383" y="106069"/>
                  </a:moveTo>
                  <a:cubicBezTo>
                    <a:pt x="10478" y="103211"/>
                    <a:pt x="8572" y="101306"/>
                    <a:pt x="6668" y="98449"/>
                  </a:cubicBezTo>
                  <a:cubicBezTo>
                    <a:pt x="4763" y="94639"/>
                    <a:pt x="2858" y="90829"/>
                    <a:pt x="0" y="87019"/>
                  </a:cubicBezTo>
                  <a:cubicBezTo>
                    <a:pt x="0" y="80351"/>
                    <a:pt x="0" y="72731"/>
                    <a:pt x="0" y="66064"/>
                  </a:cubicBezTo>
                  <a:lnTo>
                    <a:pt x="0" y="66064"/>
                  </a:lnTo>
                  <a:cubicBezTo>
                    <a:pt x="7620" y="67016"/>
                    <a:pt x="18097" y="66064"/>
                    <a:pt x="22860" y="68921"/>
                  </a:cubicBezTo>
                  <a:cubicBezTo>
                    <a:pt x="39053" y="79399"/>
                    <a:pt x="42863" y="70826"/>
                    <a:pt x="48578" y="60349"/>
                  </a:cubicBezTo>
                  <a:cubicBezTo>
                    <a:pt x="55245" y="54634"/>
                    <a:pt x="60960" y="49871"/>
                    <a:pt x="67628" y="44156"/>
                  </a:cubicBezTo>
                  <a:cubicBezTo>
                    <a:pt x="71438" y="37489"/>
                    <a:pt x="75247" y="29869"/>
                    <a:pt x="79058" y="23201"/>
                  </a:cubicBezTo>
                  <a:cubicBezTo>
                    <a:pt x="83820" y="9866"/>
                    <a:pt x="86678" y="-4421"/>
                    <a:pt x="109538" y="1294"/>
                  </a:cubicBezTo>
                  <a:cubicBezTo>
                    <a:pt x="101918" y="28916"/>
                    <a:pt x="101918" y="60349"/>
                    <a:pt x="61913" y="72731"/>
                  </a:cubicBezTo>
                  <a:cubicBezTo>
                    <a:pt x="53340" y="75589"/>
                    <a:pt x="49530" y="87971"/>
                    <a:pt x="40958" y="93686"/>
                  </a:cubicBezTo>
                  <a:cubicBezTo>
                    <a:pt x="34290" y="100354"/>
                    <a:pt x="22860" y="103211"/>
                    <a:pt x="12383" y="106069"/>
                  </a:cubicBez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4" name="Google Shape;2794;p23"/>
            <p:cNvSpPr/>
            <p:nvPr/>
          </p:nvSpPr>
          <p:spPr>
            <a:xfrm>
              <a:off x="6145529" y="4638993"/>
              <a:ext cx="84772" cy="38733"/>
            </a:xfrm>
            <a:custGeom>
              <a:avLst/>
              <a:gdLst/>
              <a:ahLst/>
              <a:cxnLst/>
              <a:rect l="l" t="t" r="r" b="b"/>
              <a:pathLst>
                <a:path w="84772" h="38733" extrusionOk="0">
                  <a:moveTo>
                    <a:pt x="36195" y="17779"/>
                  </a:moveTo>
                  <a:cubicBezTo>
                    <a:pt x="36195" y="24446"/>
                    <a:pt x="36195" y="32066"/>
                    <a:pt x="36195" y="38734"/>
                  </a:cubicBezTo>
                  <a:cubicBezTo>
                    <a:pt x="36195" y="38734"/>
                    <a:pt x="36195" y="38734"/>
                    <a:pt x="36195" y="38734"/>
                  </a:cubicBezTo>
                  <a:cubicBezTo>
                    <a:pt x="32385" y="38734"/>
                    <a:pt x="28575" y="38734"/>
                    <a:pt x="23813" y="38734"/>
                  </a:cubicBezTo>
                  <a:cubicBezTo>
                    <a:pt x="16192" y="35876"/>
                    <a:pt x="7620" y="33019"/>
                    <a:pt x="0" y="30161"/>
                  </a:cubicBezTo>
                  <a:cubicBezTo>
                    <a:pt x="9525" y="19684"/>
                    <a:pt x="18097" y="8254"/>
                    <a:pt x="29527" y="634"/>
                  </a:cubicBezTo>
                  <a:cubicBezTo>
                    <a:pt x="33338" y="-2224"/>
                    <a:pt x="45720" y="5396"/>
                    <a:pt x="54292" y="7301"/>
                  </a:cubicBezTo>
                  <a:cubicBezTo>
                    <a:pt x="56197" y="7301"/>
                    <a:pt x="58102" y="7301"/>
                    <a:pt x="60007" y="7301"/>
                  </a:cubicBezTo>
                  <a:cubicBezTo>
                    <a:pt x="68580" y="9206"/>
                    <a:pt x="76200" y="11111"/>
                    <a:pt x="84772" y="12064"/>
                  </a:cubicBezTo>
                  <a:cubicBezTo>
                    <a:pt x="79057" y="22541"/>
                    <a:pt x="74295" y="31114"/>
                    <a:pt x="59055" y="20636"/>
                  </a:cubicBezTo>
                  <a:cubicBezTo>
                    <a:pt x="54292" y="16826"/>
                    <a:pt x="43815" y="18731"/>
                    <a:pt x="36195" y="17779"/>
                  </a:cubicBezTo>
                  <a:cubicBezTo>
                    <a:pt x="35242" y="17779"/>
                    <a:pt x="34290" y="16826"/>
                    <a:pt x="33338" y="16826"/>
                  </a:cubicBezTo>
                  <a:cubicBezTo>
                    <a:pt x="34290" y="16826"/>
                    <a:pt x="35242" y="16826"/>
                    <a:pt x="36195" y="17779"/>
                  </a:cubicBezTo>
                  <a:close/>
                </a:path>
              </a:pathLst>
            </a:custGeom>
            <a:solidFill>
              <a:srgbClr val="DCBC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5" name="Google Shape;2795;p23"/>
            <p:cNvSpPr/>
            <p:nvPr/>
          </p:nvSpPr>
          <p:spPr>
            <a:xfrm>
              <a:off x="6242786" y="4613909"/>
              <a:ext cx="17995" cy="20955"/>
            </a:xfrm>
            <a:custGeom>
              <a:avLst/>
              <a:gdLst/>
              <a:ahLst/>
              <a:cxnLst/>
              <a:rect l="l" t="t" r="r" b="b"/>
              <a:pathLst>
                <a:path w="17995" h="20955" extrusionOk="0">
                  <a:moveTo>
                    <a:pt x="17996" y="0"/>
                  </a:moveTo>
                  <a:cubicBezTo>
                    <a:pt x="14186" y="6668"/>
                    <a:pt x="10376" y="14288"/>
                    <a:pt x="6566" y="20955"/>
                  </a:cubicBezTo>
                  <a:cubicBezTo>
                    <a:pt x="-7722" y="7620"/>
                    <a:pt x="3708" y="2858"/>
                    <a:pt x="17996" y="0"/>
                  </a:cubicBezTo>
                  <a:close/>
                </a:path>
              </a:pathLst>
            </a:custGeom>
            <a:solidFill>
              <a:srgbClr val="DCBC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6" name="Google Shape;2796;p23"/>
            <p:cNvSpPr/>
            <p:nvPr/>
          </p:nvSpPr>
          <p:spPr>
            <a:xfrm>
              <a:off x="6169342" y="4677727"/>
              <a:ext cx="12382" cy="11429"/>
            </a:xfrm>
            <a:custGeom>
              <a:avLst/>
              <a:gdLst/>
              <a:ahLst/>
              <a:cxnLst/>
              <a:rect l="l" t="t" r="r" b="b"/>
              <a:pathLst>
                <a:path w="12382" h="11429" extrusionOk="0">
                  <a:moveTo>
                    <a:pt x="0" y="0"/>
                  </a:moveTo>
                  <a:cubicBezTo>
                    <a:pt x="3810" y="0"/>
                    <a:pt x="7620" y="0"/>
                    <a:pt x="12382" y="0"/>
                  </a:cubicBezTo>
                  <a:cubicBezTo>
                    <a:pt x="12382" y="3810"/>
                    <a:pt x="12382" y="7620"/>
                    <a:pt x="11430" y="11430"/>
                  </a:cubicBezTo>
                  <a:cubicBezTo>
                    <a:pt x="7620" y="7620"/>
                    <a:pt x="3810" y="3810"/>
                    <a:pt x="0" y="0"/>
                  </a:cubicBez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7" name="Google Shape;2797;p23"/>
            <p:cNvSpPr/>
            <p:nvPr/>
          </p:nvSpPr>
          <p:spPr>
            <a:xfrm>
              <a:off x="6199821" y="4646294"/>
              <a:ext cx="5715" cy="9525"/>
            </a:xfrm>
            <a:custGeom>
              <a:avLst/>
              <a:gdLst/>
              <a:ahLst/>
              <a:cxnLst/>
              <a:rect l="l" t="t" r="r" b="b"/>
              <a:pathLst>
                <a:path w="5715" h="9525" extrusionOk="0">
                  <a:moveTo>
                    <a:pt x="5715" y="0"/>
                  </a:moveTo>
                  <a:cubicBezTo>
                    <a:pt x="3810" y="0"/>
                    <a:pt x="1905" y="0"/>
                    <a:pt x="0" y="0"/>
                  </a:cubicBezTo>
                  <a:cubicBezTo>
                    <a:pt x="1905" y="0"/>
                    <a:pt x="3810" y="0"/>
                    <a:pt x="5715" y="0"/>
                  </a:cubicBez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8" name="Google Shape;2798;p23"/>
            <p:cNvSpPr/>
            <p:nvPr/>
          </p:nvSpPr>
          <p:spPr>
            <a:xfrm>
              <a:off x="7760969" y="4314288"/>
              <a:ext cx="46672" cy="44351"/>
            </a:xfrm>
            <a:custGeom>
              <a:avLst/>
              <a:gdLst/>
              <a:ahLst/>
              <a:cxnLst/>
              <a:rect l="l" t="t" r="r" b="b"/>
              <a:pathLst>
                <a:path w="46672" h="44351" extrusionOk="0">
                  <a:moveTo>
                    <a:pt x="41910" y="24349"/>
                  </a:moveTo>
                  <a:cubicBezTo>
                    <a:pt x="35243" y="20539"/>
                    <a:pt x="27623" y="15777"/>
                    <a:pt x="15240" y="8156"/>
                  </a:cubicBezTo>
                  <a:cubicBezTo>
                    <a:pt x="20003" y="22444"/>
                    <a:pt x="22860" y="31969"/>
                    <a:pt x="25718" y="41494"/>
                  </a:cubicBezTo>
                  <a:cubicBezTo>
                    <a:pt x="23813" y="42447"/>
                    <a:pt x="21907" y="43399"/>
                    <a:pt x="20003" y="44352"/>
                  </a:cubicBezTo>
                  <a:cubicBezTo>
                    <a:pt x="13335" y="33874"/>
                    <a:pt x="6668" y="24349"/>
                    <a:pt x="0" y="13872"/>
                  </a:cubicBezTo>
                  <a:cubicBezTo>
                    <a:pt x="8573" y="-11846"/>
                    <a:pt x="29528" y="7204"/>
                    <a:pt x="46673" y="1489"/>
                  </a:cubicBezTo>
                  <a:cubicBezTo>
                    <a:pt x="44768" y="11967"/>
                    <a:pt x="42863" y="18634"/>
                    <a:pt x="41910" y="24349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9" name="Google Shape;2799;p23"/>
            <p:cNvSpPr/>
            <p:nvPr/>
          </p:nvSpPr>
          <p:spPr>
            <a:xfrm>
              <a:off x="7741919" y="4314825"/>
              <a:ext cx="12382" cy="13334"/>
            </a:xfrm>
            <a:custGeom>
              <a:avLst/>
              <a:gdLst/>
              <a:ahLst/>
              <a:cxnLst/>
              <a:rect l="l" t="t" r="r" b="b"/>
              <a:pathLst>
                <a:path w="12382" h="13334" extrusionOk="0">
                  <a:moveTo>
                    <a:pt x="12382" y="13335"/>
                  </a:moveTo>
                  <a:cubicBezTo>
                    <a:pt x="8573" y="13335"/>
                    <a:pt x="3810" y="13335"/>
                    <a:pt x="0" y="13335"/>
                  </a:cubicBezTo>
                  <a:cubicBezTo>
                    <a:pt x="953" y="8572"/>
                    <a:pt x="1905" y="4763"/>
                    <a:pt x="2857" y="0"/>
                  </a:cubicBezTo>
                  <a:cubicBezTo>
                    <a:pt x="4763" y="0"/>
                    <a:pt x="5715" y="0"/>
                    <a:pt x="7620" y="0"/>
                  </a:cubicBezTo>
                  <a:cubicBezTo>
                    <a:pt x="9525" y="4763"/>
                    <a:pt x="10478" y="9525"/>
                    <a:pt x="12382" y="13335"/>
                  </a:cubicBezTo>
                  <a:close/>
                </a:path>
              </a:pathLst>
            </a:custGeom>
            <a:solidFill>
              <a:srgbClr val="CB9F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0" name="Google Shape;2800;p23"/>
            <p:cNvSpPr/>
            <p:nvPr/>
          </p:nvSpPr>
          <p:spPr>
            <a:xfrm>
              <a:off x="7972424" y="4215910"/>
              <a:ext cx="150494" cy="132344"/>
            </a:xfrm>
            <a:custGeom>
              <a:avLst/>
              <a:gdLst/>
              <a:ahLst/>
              <a:cxnLst/>
              <a:rect l="l" t="t" r="r" b="b"/>
              <a:pathLst>
                <a:path w="150494" h="132344" extrusionOk="0">
                  <a:moveTo>
                    <a:pt x="121920" y="87485"/>
                  </a:moveTo>
                  <a:cubicBezTo>
                    <a:pt x="127635" y="94152"/>
                    <a:pt x="135255" y="100820"/>
                    <a:pt x="140018" y="108440"/>
                  </a:cubicBezTo>
                  <a:cubicBezTo>
                    <a:pt x="144780" y="115107"/>
                    <a:pt x="146685" y="122727"/>
                    <a:pt x="150495" y="129395"/>
                  </a:cubicBezTo>
                  <a:cubicBezTo>
                    <a:pt x="140018" y="130347"/>
                    <a:pt x="127635" y="134157"/>
                    <a:pt x="119063" y="131300"/>
                  </a:cubicBezTo>
                  <a:cubicBezTo>
                    <a:pt x="109538" y="128442"/>
                    <a:pt x="102870" y="118917"/>
                    <a:pt x="95250" y="112250"/>
                  </a:cubicBezTo>
                  <a:cubicBezTo>
                    <a:pt x="95250" y="112250"/>
                    <a:pt x="95250" y="112250"/>
                    <a:pt x="94298" y="112250"/>
                  </a:cubicBezTo>
                  <a:cubicBezTo>
                    <a:pt x="91440" y="109392"/>
                    <a:pt x="88582" y="106535"/>
                    <a:pt x="86677" y="103677"/>
                  </a:cubicBezTo>
                  <a:cubicBezTo>
                    <a:pt x="58102" y="72245"/>
                    <a:pt x="29527" y="40812"/>
                    <a:pt x="0" y="7475"/>
                  </a:cubicBezTo>
                  <a:cubicBezTo>
                    <a:pt x="22860" y="-5860"/>
                    <a:pt x="39052" y="-145"/>
                    <a:pt x="53340" y="15095"/>
                  </a:cubicBezTo>
                  <a:cubicBezTo>
                    <a:pt x="76200" y="38907"/>
                    <a:pt x="99060" y="62720"/>
                    <a:pt x="121920" y="87485"/>
                  </a:cubicBezTo>
                  <a:close/>
                </a:path>
              </a:pathLst>
            </a:custGeom>
            <a:solidFill>
              <a:srgbClr val="1410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1" name="Google Shape;2801;p23"/>
            <p:cNvSpPr/>
            <p:nvPr/>
          </p:nvSpPr>
          <p:spPr>
            <a:xfrm>
              <a:off x="7834312" y="4374832"/>
              <a:ext cx="5714" cy="11430"/>
            </a:xfrm>
            <a:custGeom>
              <a:avLst/>
              <a:gdLst/>
              <a:ahLst/>
              <a:cxnLst/>
              <a:rect l="l" t="t" r="r" b="b"/>
              <a:pathLst>
                <a:path w="5714" h="11430" extrusionOk="0">
                  <a:moveTo>
                    <a:pt x="5715" y="11430"/>
                  </a:moveTo>
                  <a:cubicBezTo>
                    <a:pt x="3810" y="7620"/>
                    <a:pt x="1905" y="3810"/>
                    <a:pt x="0" y="0"/>
                  </a:cubicBezTo>
                  <a:cubicBezTo>
                    <a:pt x="1905" y="4763"/>
                    <a:pt x="3810" y="7620"/>
                    <a:pt x="5715" y="11430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2" name="Google Shape;2802;p23"/>
            <p:cNvSpPr/>
            <p:nvPr/>
          </p:nvSpPr>
          <p:spPr>
            <a:xfrm>
              <a:off x="8059101" y="4317682"/>
              <a:ext cx="7620" cy="8572"/>
            </a:xfrm>
            <a:custGeom>
              <a:avLst/>
              <a:gdLst/>
              <a:ahLst/>
              <a:cxnLst/>
              <a:rect l="l" t="t" r="r" b="b"/>
              <a:pathLst>
                <a:path w="7620" h="8572" extrusionOk="0">
                  <a:moveTo>
                    <a:pt x="0" y="0"/>
                  </a:moveTo>
                  <a:cubicBezTo>
                    <a:pt x="2858" y="2858"/>
                    <a:pt x="5715" y="5715"/>
                    <a:pt x="7620" y="8573"/>
                  </a:cubicBezTo>
                  <a:cubicBezTo>
                    <a:pt x="4763" y="6668"/>
                    <a:pt x="2858" y="3810"/>
                    <a:pt x="0" y="0"/>
                  </a:cubicBezTo>
                  <a:close/>
                </a:path>
              </a:pathLst>
            </a:custGeom>
            <a:solidFill>
              <a:srgbClr val="9C78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3" name="Google Shape;2803;p23"/>
            <p:cNvSpPr/>
            <p:nvPr/>
          </p:nvSpPr>
          <p:spPr>
            <a:xfrm>
              <a:off x="7459979" y="2982094"/>
              <a:ext cx="333199" cy="444047"/>
            </a:xfrm>
            <a:custGeom>
              <a:avLst/>
              <a:gdLst/>
              <a:ahLst/>
              <a:cxnLst/>
              <a:rect l="l" t="t" r="r" b="b"/>
              <a:pathLst>
                <a:path w="333199" h="444047" extrusionOk="0">
                  <a:moveTo>
                    <a:pt x="206693" y="444048"/>
                  </a:moveTo>
                  <a:cubicBezTo>
                    <a:pt x="306705" y="310698"/>
                    <a:pt x="225743" y="74478"/>
                    <a:pt x="0" y="11613"/>
                  </a:cubicBezTo>
                  <a:cubicBezTo>
                    <a:pt x="38100" y="-11247"/>
                    <a:pt x="120968" y="183"/>
                    <a:pt x="193357" y="41140"/>
                  </a:cubicBezTo>
                  <a:cubicBezTo>
                    <a:pt x="291465" y="97338"/>
                    <a:pt x="340043" y="178300"/>
                    <a:pt x="332422" y="281170"/>
                  </a:cubicBezTo>
                  <a:cubicBezTo>
                    <a:pt x="327660" y="356418"/>
                    <a:pt x="284797" y="410710"/>
                    <a:pt x="206693" y="444048"/>
                  </a:cubicBezTo>
                  <a:close/>
                </a:path>
              </a:pathLst>
            </a:custGeom>
            <a:solidFill>
              <a:srgbClr val="7F85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4" name="Google Shape;2804;p23"/>
            <p:cNvSpPr/>
            <p:nvPr/>
          </p:nvSpPr>
          <p:spPr>
            <a:xfrm>
              <a:off x="6178867" y="4655819"/>
              <a:ext cx="2857" cy="952"/>
            </a:xfrm>
            <a:custGeom>
              <a:avLst/>
              <a:gdLst/>
              <a:ahLst/>
              <a:cxnLst/>
              <a:rect l="l" t="t" r="r" b="b"/>
              <a:pathLst>
                <a:path w="2857" h="952" extrusionOk="0">
                  <a:moveTo>
                    <a:pt x="2857" y="953"/>
                  </a:moveTo>
                  <a:cubicBezTo>
                    <a:pt x="1905" y="953"/>
                    <a:pt x="952" y="0"/>
                    <a:pt x="0" y="0"/>
                  </a:cubicBezTo>
                  <a:cubicBezTo>
                    <a:pt x="952" y="0"/>
                    <a:pt x="1905" y="0"/>
                    <a:pt x="2857" y="953"/>
                  </a:cubicBezTo>
                  <a:lnTo>
                    <a:pt x="2857" y="953"/>
                  </a:lnTo>
                  <a:close/>
                </a:path>
              </a:pathLst>
            </a:custGeom>
            <a:solidFill>
              <a:srgbClr val="D2AD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5" name="Google Shape;2805;p23"/>
          <p:cNvGrpSpPr/>
          <p:nvPr/>
        </p:nvGrpSpPr>
        <p:grpSpPr>
          <a:xfrm rot="-2700000">
            <a:off x="292475" y="4085801"/>
            <a:ext cx="564547" cy="672880"/>
            <a:chOff x="5004566" y="2252982"/>
            <a:chExt cx="1672372" cy="1976725"/>
          </a:xfrm>
        </p:grpSpPr>
        <p:sp>
          <p:nvSpPr>
            <p:cNvPr id="2806" name="Google Shape;2806;p23"/>
            <p:cNvSpPr/>
            <p:nvPr/>
          </p:nvSpPr>
          <p:spPr>
            <a:xfrm>
              <a:off x="5027294" y="2252982"/>
              <a:ext cx="1649644" cy="1969690"/>
            </a:xfrm>
            <a:custGeom>
              <a:avLst/>
              <a:gdLst/>
              <a:ahLst/>
              <a:cxnLst/>
              <a:rect l="l" t="t" r="r" b="b"/>
              <a:pathLst>
                <a:path w="1649644" h="1969690" extrusionOk="0">
                  <a:moveTo>
                    <a:pt x="1905" y="1795143"/>
                  </a:moveTo>
                  <a:cubicBezTo>
                    <a:pt x="953" y="1789428"/>
                    <a:pt x="953" y="1784665"/>
                    <a:pt x="0" y="1778950"/>
                  </a:cubicBezTo>
                  <a:cubicBezTo>
                    <a:pt x="55245" y="1697035"/>
                    <a:pt x="109538" y="1615120"/>
                    <a:pt x="166688" y="1534158"/>
                  </a:cubicBezTo>
                  <a:cubicBezTo>
                    <a:pt x="213360" y="1468435"/>
                    <a:pt x="263843" y="1404618"/>
                    <a:pt x="313373" y="1340800"/>
                  </a:cubicBezTo>
                  <a:cubicBezTo>
                    <a:pt x="319088" y="1333180"/>
                    <a:pt x="325755" y="1326513"/>
                    <a:pt x="331470" y="1318893"/>
                  </a:cubicBezTo>
                  <a:cubicBezTo>
                    <a:pt x="335280" y="1314130"/>
                    <a:pt x="339090" y="1309368"/>
                    <a:pt x="343853" y="1303653"/>
                  </a:cubicBezTo>
                  <a:cubicBezTo>
                    <a:pt x="348615" y="1297938"/>
                    <a:pt x="353378" y="1292223"/>
                    <a:pt x="357188" y="1286508"/>
                  </a:cubicBezTo>
                  <a:cubicBezTo>
                    <a:pt x="391478" y="1245550"/>
                    <a:pt x="424815" y="1204593"/>
                    <a:pt x="459105" y="1163635"/>
                  </a:cubicBezTo>
                  <a:cubicBezTo>
                    <a:pt x="462915" y="1158873"/>
                    <a:pt x="467678" y="1153158"/>
                    <a:pt x="471488" y="1148395"/>
                  </a:cubicBezTo>
                  <a:lnTo>
                    <a:pt x="471488" y="1148395"/>
                  </a:lnTo>
                  <a:cubicBezTo>
                    <a:pt x="475298" y="1143633"/>
                    <a:pt x="480060" y="1137918"/>
                    <a:pt x="483870" y="1133155"/>
                  </a:cubicBezTo>
                  <a:lnTo>
                    <a:pt x="483870" y="1133155"/>
                  </a:lnTo>
                  <a:cubicBezTo>
                    <a:pt x="493395" y="1120773"/>
                    <a:pt x="503873" y="1108390"/>
                    <a:pt x="513398" y="1096008"/>
                  </a:cubicBezTo>
                  <a:lnTo>
                    <a:pt x="513398" y="1096008"/>
                  </a:lnTo>
                  <a:cubicBezTo>
                    <a:pt x="517208" y="1091245"/>
                    <a:pt x="521970" y="1085530"/>
                    <a:pt x="525780" y="1080768"/>
                  </a:cubicBezTo>
                  <a:cubicBezTo>
                    <a:pt x="525780" y="1080768"/>
                    <a:pt x="525780" y="1080768"/>
                    <a:pt x="525780" y="1080768"/>
                  </a:cubicBezTo>
                  <a:cubicBezTo>
                    <a:pt x="527685" y="1079815"/>
                    <a:pt x="529590" y="1078863"/>
                    <a:pt x="530543" y="1077910"/>
                  </a:cubicBezTo>
                  <a:cubicBezTo>
                    <a:pt x="571500" y="1027427"/>
                    <a:pt x="612458" y="976945"/>
                    <a:pt x="653415" y="926463"/>
                  </a:cubicBezTo>
                  <a:cubicBezTo>
                    <a:pt x="654368" y="924558"/>
                    <a:pt x="654368" y="921700"/>
                    <a:pt x="654368" y="919795"/>
                  </a:cubicBezTo>
                  <a:cubicBezTo>
                    <a:pt x="650558" y="895983"/>
                    <a:pt x="646748" y="872170"/>
                    <a:pt x="642938" y="847405"/>
                  </a:cubicBezTo>
                  <a:cubicBezTo>
                    <a:pt x="640080" y="818830"/>
                    <a:pt x="637223" y="791208"/>
                    <a:pt x="634365" y="762633"/>
                  </a:cubicBezTo>
                  <a:cubicBezTo>
                    <a:pt x="629603" y="715008"/>
                    <a:pt x="624840" y="668335"/>
                    <a:pt x="620078" y="621663"/>
                  </a:cubicBezTo>
                  <a:cubicBezTo>
                    <a:pt x="553403" y="621663"/>
                    <a:pt x="494348" y="621663"/>
                    <a:pt x="435293" y="621663"/>
                  </a:cubicBezTo>
                  <a:cubicBezTo>
                    <a:pt x="431483" y="620710"/>
                    <a:pt x="427673" y="620710"/>
                    <a:pt x="422910" y="619758"/>
                  </a:cubicBezTo>
                  <a:cubicBezTo>
                    <a:pt x="419100" y="618805"/>
                    <a:pt x="414338" y="617852"/>
                    <a:pt x="410528" y="616900"/>
                  </a:cubicBezTo>
                  <a:cubicBezTo>
                    <a:pt x="401955" y="614995"/>
                    <a:pt x="393383" y="614043"/>
                    <a:pt x="384810" y="612138"/>
                  </a:cubicBezTo>
                  <a:cubicBezTo>
                    <a:pt x="381000" y="611185"/>
                    <a:pt x="378143" y="610233"/>
                    <a:pt x="374333" y="609280"/>
                  </a:cubicBezTo>
                  <a:cubicBezTo>
                    <a:pt x="290513" y="585468"/>
                    <a:pt x="223838" y="544510"/>
                    <a:pt x="180975" y="475930"/>
                  </a:cubicBezTo>
                  <a:cubicBezTo>
                    <a:pt x="178118" y="472120"/>
                    <a:pt x="176213" y="469263"/>
                    <a:pt x="173355" y="465453"/>
                  </a:cubicBezTo>
                  <a:cubicBezTo>
                    <a:pt x="160973" y="435925"/>
                    <a:pt x="148590" y="405445"/>
                    <a:pt x="136208" y="375918"/>
                  </a:cubicBezTo>
                  <a:cubicBezTo>
                    <a:pt x="134303" y="374013"/>
                    <a:pt x="132398" y="371155"/>
                    <a:pt x="130493" y="369250"/>
                  </a:cubicBezTo>
                  <a:cubicBezTo>
                    <a:pt x="130493" y="341628"/>
                    <a:pt x="131445" y="314005"/>
                    <a:pt x="131445" y="286383"/>
                  </a:cubicBezTo>
                  <a:cubicBezTo>
                    <a:pt x="156210" y="160653"/>
                    <a:pt x="242888" y="77785"/>
                    <a:pt x="374333" y="28255"/>
                  </a:cubicBezTo>
                  <a:cubicBezTo>
                    <a:pt x="461010" y="-4130"/>
                    <a:pt x="553403" y="-6987"/>
                    <a:pt x="645795" y="11110"/>
                  </a:cubicBezTo>
                  <a:cubicBezTo>
                    <a:pt x="719138" y="26350"/>
                    <a:pt x="756285" y="73975"/>
                    <a:pt x="769620" y="132078"/>
                  </a:cubicBezTo>
                  <a:cubicBezTo>
                    <a:pt x="793433" y="238757"/>
                    <a:pt x="811530" y="347343"/>
                    <a:pt x="831533" y="454975"/>
                  </a:cubicBezTo>
                  <a:cubicBezTo>
                    <a:pt x="837248" y="486408"/>
                    <a:pt x="840105" y="517840"/>
                    <a:pt x="844868" y="549273"/>
                  </a:cubicBezTo>
                  <a:cubicBezTo>
                    <a:pt x="846773" y="567370"/>
                    <a:pt x="848678" y="584515"/>
                    <a:pt x="852488" y="609280"/>
                  </a:cubicBezTo>
                  <a:cubicBezTo>
                    <a:pt x="898208" y="563560"/>
                    <a:pt x="940118" y="524508"/>
                    <a:pt x="980123" y="483550"/>
                  </a:cubicBezTo>
                  <a:cubicBezTo>
                    <a:pt x="1062038" y="397825"/>
                    <a:pt x="1142048" y="310195"/>
                    <a:pt x="1223963" y="224470"/>
                  </a:cubicBezTo>
                  <a:cubicBezTo>
                    <a:pt x="1284923" y="160653"/>
                    <a:pt x="1353503" y="109218"/>
                    <a:pt x="1459230" y="125410"/>
                  </a:cubicBezTo>
                  <a:cubicBezTo>
                    <a:pt x="1578293" y="165415"/>
                    <a:pt x="1622108" y="253045"/>
                    <a:pt x="1642110" y="351153"/>
                  </a:cubicBezTo>
                  <a:cubicBezTo>
                    <a:pt x="1692593" y="605470"/>
                    <a:pt x="1481138" y="755013"/>
                    <a:pt x="1254443" y="794065"/>
                  </a:cubicBezTo>
                  <a:cubicBezTo>
                    <a:pt x="1179195" y="806448"/>
                    <a:pt x="1106805" y="792160"/>
                    <a:pt x="1036320" y="771205"/>
                  </a:cubicBezTo>
                  <a:cubicBezTo>
                    <a:pt x="1002030" y="760727"/>
                    <a:pt x="979170" y="765490"/>
                    <a:pt x="959168" y="792160"/>
                  </a:cubicBezTo>
                  <a:cubicBezTo>
                    <a:pt x="935355" y="823593"/>
                    <a:pt x="910590" y="855025"/>
                    <a:pt x="886778" y="886458"/>
                  </a:cubicBezTo>
                  <a:cubicBezTo>
                    <a:pt x="882968" y="891220"/>
                    <a:pt x="884873" y="899793"/>
                    <a:pt x="884873" y="906460"/>
                  </a:cubicBezTo>
                  <a:cubicBezTo>
                    <a:pt x="887730" y="934083"/>
                    <a:pt x="892493" y="960752"/>
                    <a:pt x="892493" y="988375"/>
                  </a:cubicBezTo>
                  <a:cubicBezTo>
                    <a:pt x="892493" y="996948"/>
                    <a:pt x="881063" y="1005520"/>
                    <a:pt x="874395" y="1014093"/>
                  </a:cubicBezTo>
                  <a:cubicBezTo>
                    <a:pt x="822008" y="995043"/>
                    <a:pt x="770573" y="976945"/>
                    <a:pt x="712470" y="955990"/>
                  </a:cubicBezTo>
                  <a:cubicBezTo>
                    <a:pt x="716280" y="967420"/>
                    <a:pt x="719138" y="975040"/>
                    <a:pt x="721995" y="983613"/>
                  </a:cubicBezTo>
                  <a:cubicBezTo>
                    <a:pt x="721995" y="989327"/>
                    <a:pt x="721043" y="994090"/>
                    <a:pt x="721043" y="999805"/>
                  </a:cubicBezTo>
                  <a:cubicBezTo>
                    <a:pt x="729615" y="1106485"/>
                    <a:pt x="735330" y="1214118"/>
                    <a:pt x="746760" y="1320798"/>
                  </a:cubicBezTo>
                  <a:cubicBezTo>
                    <a:pt x="755333" y="1402713"/>
                    <a:pt x="768668" y="1484628"/>
                    <a:pt x="780098" y="1566543"/>
                  </a:cubicBezTo>
                  <a:cubicBezTo>
                    <a:pt x="782955" y="1582735"/>
                    <a:pt x="784860" y="1597975"/>
                    <a:pt x="787718" y="1614168"/>
                  </a:cubicBezTo>
                  <a:lnTo>
                    <a:pt x="787718" y="1614168"/>
                  </a:lnTo>
                  <a:cubicBezTo>
                    <a:pt x="787718" y="1616073"/>
                    <a:pt x="786765" y="1618930"/>
                    <a:pt x="786765" y="1620835"/>
                  </a:cubicBezTo>
                  <a:cubicBezTo>
                    <a:pt x="787718" y="1623693"/>
                    <a:pt x="788670" y="1626550"/>
                    <a:pt x="789623" y="1629408"/>
                  </a:cubicBezTo>
                  <a:cubicBezTo>
                    <a:pt x="789623" y="1639885"/>
                    <a:pt x="787718" y="1650363"/>
                    <a:pt x="788670" y="1660840"/>
                  </a:cubicBezTo>
                  <a:cubicBezTo>
                    <a:pt x="798195" y="1735135"/>
                    <a:pt x="808673" y="1809430"/>
                    <a:pt x="819150" y="1883725"/>
                  </a:cubicBezTo>
                  <a:cubicBezTo>
                    <a:pt x="820103" y="1890393"/>
                    <a:pt x="820103" y="1898012"/>
                    <a:pt x="821055" y="1904680"/>
                  </a:cubicBezTo>
                  <a:cubicBezTo>
                    <a:pt x="822960" y="1904680"/>
                    <a:pt x="824865" y="1904680"/>
                    <a:pt x="826770" y="1905633"/>
                  </a:cubicBezTo>
                  <a:cubicBezTo>
                    <a:pt x="830580" y="1898965"/>
                    <a:pt x="833438" y="1892298"/>
                    <a:pt x="837248" y="1884678"/>
                  </a:cubicBezTo>
                  <a:cubicBezTo>
                    <a:pt x="840105" y="1883725"/>
                    <a:pt x="842010" y="1882773"/>
                    <a:pt x="844868" y="1880868"/>
                  </a:cubicBezTo>
                  <a:cubicBezTo>
                    <a:pt x="862965" y="1880868"/>
                    <a:pt x="862013" y="1870390"/>
                    <a:pt x="862013" y="1858960"/>
                  </a:cubicBezTo>
                  <a:cubicBezTo>
                    <a:pt x="861060" y="1822765"/>
                    <a:pt x="861060" y="1786570"/>
                    <a:pt x="860108" y="1750375"/>
                  </a:cubicBezTo>
                  <a:cubicBezTo>
                    <a:pt x="858203" y="1648458"/>
                    <a:pt x="859155" y="1546540"/>
                    <a:pt x="855345" y="1443670"/>
                  </a:cubicBezTo>
                  <a:cubicBezTo>
                    <a:pt x="850583" y="1312225"/>
                    <a:pt x="842963" y="1181733"/>
                    <a:pt x="834390" y="1050288"/>
                  </a:cubicBezTo>
                  <a:cubicBezTo>
                    <a:pt x="833438" y="1026475"/>
                    <a:pt x="840105" y="1016950"/>
                    <a:pt x="867728" y="1022665"/>
                  </a:cubicBezTo>
                  <a:cubicBezTo>
                    <a:pt x="870585" y="1033143"/>
                    <a:pt x="875348" y="1043620"/>
                    <a:pt x="876300" y="1055050"/>
                  </a:cubicBezTo>
                  <a:cubicBezTo>
                    <a:pt x="885825" y="1228405"/>
                    <a:pt x="895350" y="1401760"/>
                    <a:pt x="902970" y="1575115"/>
                  </a:cubicBezTo>
                  <a:cubicBezTo>
                    <a:pt x="906780" y="1670365"/>
                    <a:pt x="904875" y="1765615"/>
                    <a:pt x="904875" y="1860865"/>
                  </a:cubicBezTo>
                  <a:cubicBezTo>
                    <a:pt x="904875" y="1868485"/>
                    <a:pt x="895350" y="1876105"/>
                    <a:pt x="889635" y="1883725"/>
                  </a:cubicBezTo>
                  <a:cubicBezTo>
                    <a:pt x="884873" y="1890393"/>
                    <a:pt x="879158" y="1895155"/>
                    <a:pt x="874395" y="1901823"/>
                  </a:cubicBezTo>
                  <a:cubicBezTo>
                    <a:pt x="865823" y="1916110"/>
                    <a:pt x="858203" y="1930398"/>
                    <a:pt x="851535" y="1944685"/>
                  </a:cubicBezTo>
                  <a:cubicBezTo>
                    <a:pt x="842963" y="1961830"/>
                    <a:pt x="828675" y="1971355"/>
                    <a:pt x="806768" y="1969450"/>
                  </a:cubicBezTo>
                  <a:cubicBezTo>
                    <a:pt x="799148" y="1959925"/>
                    <a:pt x="790575" y="1949448"/>
                    <a:pt x="782955" y="1939923"/>
                  </a:cubicBezTo>
                  <a:cubicBezTo>
                    <a:pt x="782955" y="1936112"/>
                    <a:pt x="783908" y="1933255"/>
                    <a:pt x="782955" y="1929445"/>
                  </a:cubicBezTo>
                  <a:cubicBezTo>
                    <a:pt x="769620" y="1823718"/>
                    <a:pt x="756285" y="1717990"/>
                    <a:pt x="741998" y="1612263"/>
                  </a:cubicBezTo>
                  <a:cubicBezTo>
                    <a:pt x="737235" y="1579878"/>
                    <a:pt x="730568" y="1548445"/>
                    <a:pt x="723900" y="1516060"/>
                  </a:cubicBezTo>
                  <a:cubicBezTo>
                    <a:pt x="723900" y="1513203"/>
                    <a:pt x="723900" y="1510345"/>
                    <a:pt x="723900" y="1507488"/>
                  </a:cubicBezTo>
                  <a:cubicBezTo>
                    <a:pt x="721995" y="1496058"/>
                    <a:pt x="720090" y="1485580"/>
                    <a:pt x="718185" y="1474150"/>
                  </a:cubicBezTo>
                  <a:cubicBezTo>
                    <a:pt x="715328" y="1446528"/>
                    <a:pt x="712470" y="1418905"/>
                    <a:pt x="709613" y="1391283"/>
                  </a:cubicBezTo>
                  <a:cubicBezTo>
                    <a:pt x="708660" y="1387473"/>
                    <a:pt x="708660" y="1383663"/>
                    <a:pt x="707708" y="1379853"/>
                  </a:cubicBezTo>
                  <a:cubicBezTo>
                    <a:pt x="706755" y="1364613"/>
                    <a:pt x="704850" y="1348420"/>
                    <a:pt x="703898" y="1333180"/>
                  </a:cubicBezTo>
                  <a:cubicBezTo>
                    <a:pt x="702945" y="1329370"/>
                    <a:pt x="702945" y="1325560"/>
                    <a:pt x="701993" y="1321750"/>
                  </a:cubicBezTo>
                  <a:cubicBezTo>
                    <a:pt x="700088" y="1298890"/>
                    <a:pt x="699135" y="1276030"/>
                    <a:pt x="697230" y="1253170"/>
                  </a:cubicBezTo>
                  <a:cubicBezTo>
                    <a:pt x="696278" y="1249360"/>
                    <a:pt x="696278" y="1245550"/>
                    <a:pt x="695325" y="1241740"/>
                  </a:cubicBezTo>
                  <a:cubicBezTo>
                    <a:pt x="694373" y="1216975"/>
                    <a:pt x="692468" y="1192210"/>
                    <a:pt x="691515" y="1167445"/>
                  </a:cubicBezTo>
                  <a:cubicBezTo>
                    <a:pt x="688658" y="1160778"/>
                    <a:pt x="685800" y="1153158"/>
                    <a:pt x="681990" y="1146490"/>
                  </a:cubicBezTo>
                  <a:cubicBezTo>
                    <a:pt x="665798" y="1163635"/>
                    <a:pt x="649605" y="1180780"/>
                    <a:pt x="633413" y="1198878"/>
                  </a:cubicBezTo>
                  <a:cubicBezTo>
                    <a:pt x="565785" y="1274125"/>
                    <a:pt x="499110" y="1350325"/>
                    <a:pt x="428625" y="1423668"/>
                  </a:cubicBezTo>
                  <a:cubicBezTo>
                    <a:pt x="324803" y="1531300"/>
                    <a:pt x="219075" y="1637980"/>
                    <a:pt x="112395" y="1743708"/>
                  </a:cubicBezTo>
                  <a:cubicBezTo>
                    <a:pt x="86678" y="1769425"/>
                    <a:pt x="58103" y="1797048"/>
                    <a:pt x="12383" y="1797048"/>
                  </a:cubicBezTo>
                  <a:cubicBezTo>
                    <a:pt x="10478" y="1798953"/>
                    <a:pt x="6668" y="1797048"/>
                    <a:pt x="1905" y="1795143"/>
                  </a:cubicBezTo>
                  <a:close/>
                  <a:moveTo>
                    <a:pt x="1281113" y="222565"/>
                  </a:moveTo>
                  <a:cubicBezTo>
                    <a:pt x="1281113" y="222565"/>
                    <a:pt x="1282065" y="222565"/>
                    <a:pt x="1281113" y="222565"/>
                  </a:cubicBezTo>
                  <a:cubicBezTo>
                    <a:pt x="1279208" y="224470"/>
                    <a:pt x="1277303" y="226375"/>
                    <a:pt x="1275398" y="228280"/>
                  </a:cubicBezTo>
                  <a:lnTo>
                    <a:pt x="1276350" y="228280"/>
                  </a:lnTo>
                  <a:cubicBezTo>
                    <a:pt x="1273493" y="230185"/>
                    <a:pt x="1269683" y="232090"/>
                    <a:pt x="1266825" y="233995"/>
                  </a:cubicBezTo>
                  <a:cubicBezTo>
                    <a:pt x="1253490" y="247330"/>
                    <a:pt x="1239203" y="259713"/>
                    <a:pt x="1226820" y="273047"/>
                  </a:cubicBezTo>
                  <a:cubicBezTo>
                    <a:pt x="1106805" y="394968"/>
                    <a:pt x="986790" y="517840"/>
                    <a:pt x="867728" y="640713"/>
                  </a:cubicBezTo>
                  <a:cubicBezTo>
                    <a:pt x="862965" y="645475"/>
                    <a:pt x="858203" y="653095"/>
                    <a:pt x="858203" y="658810"/>
                  </a:cubicBezTo>
                  <a:cubicBezTo>
                    <a:pt x="862965" y="716913"/>
                    <a:pt x="868680" y="775968"/>
                    <a:pt x="875348" y="838833"/>
                  </a:cubicBezTo>
                  <a:cubicBezTo>
                    <a:pt x="898208" y="813115"/>
                    <a:pt x="916305" y="791208"/>
                    <a:pt x="935355" y="771205"/>
                  </a:cubicBezTo>
                  <a:cubicBezTo>
                    <a:pt x="957263" y="747393"/>
                    <a:pt x="985838" y="739773"/>
                    <a:pt x="1019175" y="748345"/>
                  </a:cubicBezTo>
                  <a:cubicBezTo>
                    <a:pt x="1035368" y="753108"/>
                    <a:pt x="1052513" y="755013"/>
                    <a:pt x="1069658" y="758823"/>
                  </a:cubicBezTo>
                  <a:cubicBezTo>
                    <a:pt x="1113473" y="766443"/>
                    <a:pt x="1158240" y="780730"/>
                    <a:pt x="1202055" y="780730"/>
                  </a:cubicBezTo>
                  <a:cubicBezTo>
                    <a:pt x="1341120" y="781683"/>
                    <a:pt x="1564958" y="675002"/>
                    <a:pt x="1597343" y="495933"/>
                  </a:cubicBezTo>
                  <a:cubicBezTo>
                    <a:pt x="1612583" y="412113"/>
                    <a:pt x="1606868" y="331150"/>
                    <a:pt x="1558290" y="255903"/>
                  </a:cubicBezTo>
                  <a:cubicBezTo>
                    <a:pt x="1510665" y="156843"/>
                    <a:pt x="1411605" y="95882"/>
                    <a:pt x="1303973" y="200657"/>
                  </a:cubicBezTo>
                  <a:cubicBezTo>
                    <a:pt x="1303020" y="201610"/>
                    <a:pt x="1303020" y="202563"/>
                    <a:pt x="1303020" y="203515"/>
                  </a:cubicBezTo>
                  <a:cubicBezTo>
                    <a:pt x="1302068" y="205420"/>
                    <a:pt x="1301115" y="206372"/>
                    <a:pt x="1300163" y="208278"/>
                  </a:cubicBezTo>
                  <a:cubicBezTo>
                    <a:pt x="1300163" y="208278"/>
                    <a:pt x="1300163" y="207325"/>
                    <a:pt x="1300163" y="207325"/>
                  </a:cubicBezTo>
                  <a:cubicBezTo>
                    <a:pt x="1296353" y="211135"/>
                    <a:pt x="1291590" y="214945"/>
                    <a:pt x="1287780" y="217803"/>
                  </a:cubicBezTo>
                  <a:cubicBezTo>
                    <a:pt x="1287780" y="217803"/>
                    <a:pt x="1288733" y="217803"/>
                    <a:pt x="1288733" y="217803"/>
                  </a:cubicBezTo>
                  <a:cubicBezTo>
                    <a:pt x="1285875" y="218755"/>
                    <a:pt x="1283970" y="220660"/>
                    <a:pt x="1281113" y="222565"/>
                  </a:cubicBezTo>
                  <a:close/>
                  <a:moveTo>
                    <a:pt x="360998" y="578800"/>
                  </a:moveTo>
                  <a:cubicBezTo>
                    <a:pt x="362903" y="579752"/>
                    <a:pt x="365760" y="580705"/>
                    <a:pt x="367665" y="581658"/>
                  </a:cubicBezTo>
                  <a:cubicBezTo>
                    <a:pt x="369570" y="581658"/>
                    <a:pt x="371475" y="582610"/>
                    <a:pt x="374333" y="582610"/>
                  </a:cubicBezTo>
                  <a:cubicBezTo>
                    <a:pt x="381953" y="584515"/>
                    <a:pt x="390525" y="586420"/>
                    <a:pt x="398145" y="588325"/>
                  </a:cubicBezTo>
                  <a:cubicBezTo>
                    <a:pt x="402908" y="589277"/>
                    <a:pt x="406718" y="590230"/>
                    <a:pt x="411480" y="591183"/>
                  </a:cubicBezTo>
                  <a:cubicBezTo>
                    <a:pt x="471488" y="609280"/>
                    <a:pt x="533400" y="605470"/>
                    <a:pt x="595313" y="599755"/>
                  </a:cubicBezTo>
                  <a:cubicBezTo>
                    <a:pt x="647700" y="594993"/>
                    <a:pt x="660083" y="602613"/>
                    <a:pt x="665798" y="649285"/>
                  </a:cubicBezTo>
                  <a:cubicBezTo>
                    <a:pt x="675323" y="731200"/>
                    <a:pt x="683895" y="812163"/>
                    <a:pt x="693420" y="894077"/>
                  </a:cubicBezTo>
                  <a:cubicBezTo>
                    <a:pt x="694373" y="901698"/>
                    <a:pt x="698183" y="913127"/>
                    <a:pt x="704850" y="916938"/>
                  </a:cubicBezTo>
                  <a:cubicBezTo>
                    <a:pt x="751523" y="938845"/>
                    <a:pt x="799148" y="959800"/>
                    <a:pt x="852488" y="982660"/>
                  </a:cubicBezTo>
                  <a:cubicBezTo>
                    <a:pt x="849630" y="961705"/>
                    <a:pt x="846773" y="947418"/>
                    <a:pt x="844868" y="932177"/>
                  </a:cubicBezTo>
                  <a:cubicBezTo>
                    <a:pt x="839153" y="887410"/>
                    <a:pt x="833438" y="842643"/>
                    <a:pt x="827723" y="797875"/>
                  </a:cubicBezTo>
                  <a:cubicBezTo>
                    <a:pt x="822960" y="757870"/>
                    <a:pt x="819150" y="716913"/>
                    <a:pt x="814388" y="676908"/>
                  </a:cubicBezTo>
                  <a:cubicBezTo>
                    <a:pt x="792480" y="526413"/>
                    <a:pt x="772478" y="375918"/>
                    <a:pt x="747713" y="226375"/>
                  </a:cubicBezTo>
                  <a:cubicBezTo>
                    <a:pt x="739140" y="177797"/>
                    <a:pt x="719138" y="129220"/>
                    <a:pt x="700088" y="82547"/>
                  </a:cubicBezTo>
                  <a:cubicBezTo>
                    <a:pt x="688658" y="53972"/>
                    <a:pt x="660083" y="35875"/>
                    <a:pt x="624840" y="32065"/>
                  </a:cubicBezTo>
                  <a:cubicBezTo>
                    <a:pt x="584835" y="28255"/>
                    <a:pt x="544830" y="25397"/>
                    <a:pt x="504825" y="26350"/>
                  </a:cubicBezTo>
                  <a:cubicBezTo>
                    <a:pt x="434340" y="29207"/>
                    <a:pt x="368618" y="47305"/>
                    <a:pt x="315278" y="90168"/>
                  </a:cubicBezTo>
                  <a:cubicBezTo>
                    <a:pt x="290513" y="113028"/>
                    <a:pt x="264795" y="134935"/>
                    <a:pt x="240030" y="157795"/>
                  </a:cubicBezTo>
                  <a:cubicBezTo>
                    <a:pt x="238125" y="160653"/>
                    <a:pt x="235268" y="164463"/>
                    <a:pt x="233363" y="167320"/>
                  </a:cubicBezTo>
                  <a:lnTo>
                    <a:pt x="234315" y="168272"/>
                  </a:lnTo>
                  <a:lnTo>
                    <a:pt x="233363" y="167320"/>
                  </a:lnTo>
                  <a:cubicBezTo>
                    <a:pt x="231458" y="169225"/>
                    <a:pt x="230505" y="171130"/>
                    <a:pt x="228600" y="173988"/>
                  </a:cubicBezTo>
                  <a:cubicBezTo>
                    <a:pt x="228600" y="173988"/>
                    <a:pt x="228600" y="173988"/>
                    <a:pt x="228600" y="173988"/>
                  </a:cubicBezTo>
                  <a:cubicBezTo>
                    <a:pt x="223838" y="180655"/>
                    <a:pt x="217170" y="186370"/>
                    <a:pt x="213360" y="193038"/>
                  </a:cubicBezTo>
                  <a:cubicBezTo>
                    <a:pt x="150495" y="315910"/>
                    <a:pt x="173355" y="445450"/>
                    <a:pt x="295275" y="540700"/>
                  </a:cubicBezTo>
                  <a:cubicBezTo>
                    <a:pt x="308610" y="549273"/>
                    <a:pt x="322898" y="557845"/>
                    <a:pt x="336233" y="567370"/>
                  </a:cubicBezTo>
                  <a:cubicBezTo>
                    <a:pt x="339090" y="568323"/>
                    <a:pt x="341948" y="570227"/>
                    <a:pt x="343853" y="571180"/>
                  </a:cubicBezTo>
                  <a:cubicBezTo>
                    <a:pt x="344805" y="572133"/>
                    <a:pt x="346710" y="573085"/>
                    <a:pt x="348615" y="573085"/>
                  </a:cubicBezTo>
                  <a:cubicBezTo>
                    <a:pt x="352425" y="574990"/>
                    <a:pt x="356235" y="576895"/>
                    <a:pt x="360998" y="578800"/>
                  </a:cubicBezTo>
                  <a:lnTo>
                    <a:pt x="360998" y="578800"/>
                  </a:lnTo>
                  <a:close/>
                  <a:moveTo>
                    <a:pt x="179070" y="1582735"/>
                  </a:moveTo>
                  <a:cubicBezTo>
                    <a:pt x="175260" y="1588450"/>
                    <a:pt x="171450" y="1593213"/>
                    <a:pt x="167640" y="1598928"/>
                  </a:cubicBezTo>
                  <a:cubicBezTo>
                    <a:pt x="164783" y="1602738"/>
                    <a:pt x="162878" y="1605595"/>
                    <a:pt x="160020" y="1609405"/>
                  </a:cubicBezTo>
                  <a:cubicBezTo>
                    <a:pt x="131445" y="1646553"/>
                    <a:pt x="103823" y="1684653"/>
                    <a:pt x="75248" y="1721800"/>
                  </a:cubicBezTo>
                  <a:cubicBezTo>
                    <a:pt x="80010" y="1725610"/>
                    <a:pt x="84773" y="1729420"/>
                    <a:pt x="89535" y="1732278"/>
                  </a:cubicBezTo>
                  <a:cubicBezTo>
                    <a:pt x="99060" y="1719895"/>
                    <a:pt x="107633" y="1707513"/>
                    <a:pt x="118110" y="1696083"/>
                  </a:cubicBezTo>
                  <a:cubicBezTo>
                    <a:pt x="160973" y="1650363"/>
                    <a:pt x="204788" y="1605595"/>
                    <a:pt x="248603" y="1560828"/>
                  </a:cubicBezTo>
                  <a:cubicBezTo>
                    <a:pt x="353378" y="1448433"/>
                    <a:pt x="458153" y="1335085"/>
                    <a:pt x="562928" y="1222690"/>
                  </a:cubicBezTo>
                  <a:cubicBezTo>
                    <a:pt x="576263" y="1209355"/>
                    <a:pt x="588645" y="1196020"/>
                    <a:pt x="601980" y="1183638"/>
                  </a:cubicBezTo>
                  <a:cubicBezTo>
                    <a:pt x="631508" y="1157920"/>
                    <a:pt x="644843" y="1119820"/>
                    <a:pt x="689610" y="1106485"/>
                  </a:cubicBezTo>
                  <a:cubicBezTo>
                    <a:pt x="686753" y="1078863"/>
                    <a:pt x="684848" y="1050288"/>
                    <a:pt x="681990" y="1022665"/>
                  </a:cubicBezTo>
                  <a:cubicBezTo>
                    <a:pt x="681038" y="1018855"/>
                    <a:pt x="681038" y="1015045"/>
                    <a:pt x="680085" y="1011235"/>
                  </a:cubicBezTo>
                  <a:cubicBezTo>
                    <a:pt x="676275" y="995995"/>
                    <a:pt x="672465" y="979802"/>
                    <a:pt x="667703" y="958848"/>
                  </a:cubicBezTo>
                  <a:cubicBezTo>
                    <a:pt x="639128" y="998852"/>
                    <a:pt x="612458" y="1034095"/>
                    <a:pt x="586740" y="1069338"/>
                  </a:cubicBezTo>
                  <a:cubicBezTo>
                    <a:pt x="554355" y="1109343"/>
                    <a:pt x="521970" y="1149348"/>
                    <a:pt x="490538" y="1190305"/>
                  </a:cubicBezTo>
                  <a:cubicBezTo>
                    <a:pt x="485775" y="1196020"/>
                    <a:pt x="480060" y="1201735"/>
                    <a:pt x="475298" y="1207450"/>
                  </a:cubicBezTo>
                  <a:cubicBezTo>
                    <a:pt x="471488" y="1211260"/>
                    <a:pt x="468630" y="1215070"/>
                    <a:pt x="464820" y="1218880"/>
                  </a:cubicBezTo>
                  <a:cubicBezTo>
                    <a:pt x="453390" y="1233168"/>
                    <a:pt x="441960" y="1247455"/>
                    <a:pt x="430530" y="1261743"/>
                  </a:cubicBezTo>
                  <a:cubicBezTo>
                    <a:pt x="428625" y="1262695"/>
                    <a:pt x="427673" y="1264600"/>
                    <a:pt x="427673" y="1265553"/>
                  </a:cubicBezTo>
                  <a:cubicBezTo>
                    <a:pt x="420053" y="1275078"/>
                    <a:pt x="412433" y="1283650"/>
                    <a:pt x="403860" y="1293175"/>
                  </a:cubicBezTo>
                  <a:cubicBezTo>
                    <a:pt x="401955" y="1296033"/>
                    <a:pt x="399098" y="1299843"/>
                    <a:pt x="397193" y="1302700"/>
                  </a:cubicBezTo>
                  <a:cubicBezTo>
                    <a:pt x="384810" y="1316035"/>
                    <a:pt x="371475" y="1329370"/>
                    <a:pt x="360045" y="1343658"/>
                  </a:cubicBezTo>
                  <a:cubicBezTo>
                    <a:pt x="300038" y="1422715"/>
                    <a:pt x="239078" y="1502725"/>
                    <a:pt x="179070" y="1582735"/>
                  </a:cubicBezTo>
                  <a:lnTo>
                    <a:pt x="179070" y="1582735"/>
                  </a:lnTo>
                  <a:close/>
                </a:path>
              </a:pathLst>
            </a:custGeom>
            <a:solidFill>
              <a:srgbClr val="1210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7" name="Google Shape;2807;p23"/>
            <p:cNvSpPr/>
            <p:nvPr/>
          </p:nvSpPr>
          <p:spPr>
            <a:xfrm>
              <a:off x="5740717" y="3210877"/>
              <a:ext cx="161925" cy="926782"/>
            </a:xfrm>
            <a:custGeom>
              <a:avLst/>
              <a:gdLst/>
              <a:ahLst/>
              <a:cxnLst/>
              <a:rect l="l" t="t" r="r" b="b"/>
              <a:pathLst>
                <a:path w="161925" h="926782" extrusionOk="0">
                  <a:moveTo>
                    <a:pt x="77152" y="672465"/>
                  </a:moveTo>
                  <a:cubicBezTo>
                    <a:pt x="76200" y="669607"/>
                    <a:pt x="75247" y="666750"/>
                    <a:pt x="74295" y="663893"/>
                  </a:cubicBezTo>
                  <a:cubicBezTo>
                    <a:pt x="74295" y="661988"/>
                    <a:pt x="75247" y="659130"/>
                    <a:pt x="75247" y="657225"/>
                  </a:cubicBezTo>
                  <a:cubicBezTo>
                    <a:pt x="75247" y="657225"/>
                    <a:pt x="75247" y="657225"/>
                    <a:pt x="75247" y="657225"/>
                  </a:cubicBezTo>
                  <a:cubicBezTo>
                    <a:pt x="82867" y="651510"/>
                    <a:pt x="97155" y="645795"/>
                    <a:pt x="97155" y="640080"/>
                  </a:cubicBezTo>
                  <a:cubicBezTo>
                    <a:pt x="98107" y="617220"/>
                    <a:pt x="95250" y="595313"/>
                    <a:pt x="93345" y="572452"/>
                  </a:cubicBezTo>
                  <a:cubicBezTo>
                    <a:pt x="94297" y="560070"/>
                    <a:pt x="94297" y="548640"/>
                    <a:pt x="95250" y="536257"/>
                  </a:cubicBezTo>
                  <a:cubicBezTo>
                    <a:pt x="96202" y="496252"/>
                    <a:pt x="67627" y="461010"/>
                    <a:pt x="79057" y="417195"/>
                  </a:cubicBezTo>
                  <a:cubicBezTo>
                    <a:pt x="88582" y="382905"/>
                    <a:pt x="77152" y="344805"/>
                    <a:pt x="74295" y="308610"/>
                  </a:cubicBezTo>
                  <a:cubicBezTo>
                    <a:pt x="68580" y="243840"/>
                    <a:pt x="62865" y="179070"/>
                    <a:pt x="57150" y="115252"/>
                  </a:cubicBezTo>
                  <a:cubicBezTo>
                    <a:pt x="54292" y="85725"/>
                    <a:pt x="50482" y="56197"/>
                    <a:pt x="46672" y="27622"/>
                  </a:cubicBezTo>
                  <a:cubicBezTo>
                    <a:pt x="31432" y="27622"/>
                    <a:pt x="20955" y="27622"/>
                    <a:pt x="9525" y="27622"/>
                  </a:cubicBezTo>
                  <a:cubicBezTo>
                    <a:pt x="6667" y="19050"/>
                    <a:pt x="3810" y="10477"/>
                    <a:pt x="0" y="0"/>
                  </a:cubicBezTo>
                  <a:cubicBezTo>
                    <a:pt x="57150" y="20955"/>
                    <a:pt x="109538" y="39052"/>
                    <a:pt x="161925" y="58102"/>
                  </a:cubicBezTo>
                  <a:cubicBezTo>
                    <a:pt x="160020" y="61913"/>
                    <a:pt x="158115" y="64770"/>
                    <a:pt x="156210" y="68580"/>
                  </a:cubicBezTo>
                  <a:cubicBezTo>
                    <a:pt x="128588" y="62865"/>
                    <a:pt x="120967" y="72390"/>
                    <a:pt x="122872" y="96202"/>
                  </a:cubicBezTo>
                  <a:cubicBezTo>
                    <a:pt x="130492" y="226695"/>
                    <a:pt x="138113" y="358140"/>
                    <a:pt x="143827" y="489585"/>
                  </a:cubicBezTo>
                  <a:cubicBezTo>
                    <a:pt x="147638" y="591502"/>
                    <a:pt x="147638" y="693420"/>
                    <a:pt x="148590" y="796290"/>
                  </a:cubicBezTo>
                  <a:cubicBezTo>
                    <a:pt x="149542" y="832485"/>
                    <a:pt x="149542" y="868680"/>
                    <a:pt x="150495" y="904875"/>
                  </a:cubicBezTo>
                  <a:cubicBezTo>
                    <a:pt x="150495" y="916305"/>
                    <a:pt x="151447" y="926782"/>
                    <a:pt x="133350" y="926782"/>
                  </a:cubicBezTo>
                  <a:cubicBezTo>
                    <a:pt x="131445" y="910590"/>
                    <a:pt x="129540" y="895350"/>
                    <a:pt x="126682" y="879157"/>
                  </a:cubicBezTo>
                  <a:cubicBezTo>
                    <a:pt x="124777" y="866775"/>
                    <a:pt x="115252" y="852488"/>
                    <a:pt x="120015" y="842010"/>
                  </a:cubicBezTo>
                  <a:cubicBezTo>
                    <a:pt x="133350" y="811530"/>
                    <a:pt x="100013" y="785813"/>
                    <a:pt x="114300" y="754380"/>
                  </a:cubicBezTo>
                  <a:cubicBezTo>
                    <a:pt x="117157" y="748665"/>
                    <a:pt x="110490" y="730568"/>
                    <a:pt x="115252" y="717232"/>
                  </a:cubicBezTo>
                  <a:cubicBezTo>
                    <a:pt x="125730" y="681990"/>
                    <a:pt x="118110" y="673418"/>
                    <a:pt x="77152" y="672465"/>
                  </a:cubicBezTo>
                  <a:close/>
                </a:path>
              </a:pathLst>
            </a:custGeom>
            <a:solidFill>
              <a:srgbClr val="ACB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8" name="Google Shape;2808;p23"/>
            <p:cNvSpPr/>
            <p:nvPr/>
          </p:nvSpPr>
          <p:spPr>
            <a:xfrm>
              <a:off x="5004566" y="3196590"/>
              <a:ext cx="616135" cy="835342"/>
            </a:xfrm>
            <a:custGeom>
              <a:avLst/>
              <a:gdLst/>
              <a:ahLst/>
              <a:cxnLst/>
              <a:rect l="l" t="t" r="r" b="b"/>
              <a:pathLst>
                <a:path w="616135" h="835342" extrusionOk="0">
                  <a:moveTo>
                    <a:pt x="366580" y="360045"/>
                  </a:moveTo>
                  <a:cubicBezTo>
                    <a:pt x="362770" y="364807"/>
                    <a:pt x="358960" y="369570"/>
                    <a:pt x="354198" y="375285"/>
                  </a:cubicBezTo>
                  <a:cubicBezTo>
                    <a:pt x="333243" y="373380"/>
                    <a:pt x="335148" y="385763"/>
                    <a:pt x="336100" y="397192"/>
                  </a:cubicBezTo>
                  <a:cubicBezTo>
                    <a:pt x="287523" y="461963"/>
                    <a:pt x="236088" y="524827"/>
                    <a:pt x="189415" y="590550"/>
                  </a:cubicBezTo>
                  <a:cubicBezTo>
                    <a:pt x="132265" y="671513"/>
                    <a:pt x="77973" y="753427"/>
                    <a:pt x="22727" y="835342"/>
                  </a:cubicBezTo>
                  <a:cubicBezTo>
                    <a:pt x="-132" y="828675"/>
                    <a:pt x="-4895" y="814388"/>
                    <a:pt x="4630" y="798195"/>
                  </a:cubicBezTo>
                  <a:cubicBezTo>
                    <a:pt x="18918" y="771525"/>
                    <a:pt x="35110" y="744855"/>
                    <a:pt x="53208" y="720090"/>
                  </a:cubicBezTo>
                  <a:cubicBezTo>
                    <a:pt x="131313" y="616268"/>
                    <a:pt x="209418" y="513397"/>
                    <a:pt x="288475" y="410527"/>
                  </a:cubicBezTo>
                  <a:cubicBezTo>
                    <a:pt x="335148" y="350520"/>
                    <a:pt x="383725" y="291465"/>
                    <a:pt x="430398" y="230505"/>
                  </a:cubicBezTo>
                  <a:cubicBezTo>
                    <a:pt x="484690" y="160020"/>
                    <a:pt x="536125" y="89535"/>
                    <a:pt x="589465" y="19050"/>
                  </a:cubicBezTo>
                  <a:cubicBezTo>
                    <a:pt x="595180" y="11430"/>
                    <a:pt x="606610" y="5715"/>
                    <a:pt x="615183" y="0"/>
                  </a:cubicBezTo>
                  <a:cubicBezTo>
                    <a:pt x="615183" y="0"/>
                    <a:pt x="616135" y="952"/>
                    <a:pt x="616135" y="952"/>
                  </a:cubicBezTo>
                  <a:cubicBezTo>
                    <a:pt x="595180" y="40957"/>
                    <a:pt x="575178" y="80963"/>
                    <a:pt x="554223" y="121920"/>
                  </a:cubicBezTo>
                  <a:cubicBezTo>
                    <a:pt x="551365" y="127635"/>
                    <a:pt x="550413" y="133350"/>
                    <a:pt x="548508" y="138113"/>
                  </a:cubicBezTo>
                  <a:cubicBezTo>
                    <a:pt x="548508" y="138113"/>
                    <a:pt x="548508" y="138113"/>
                    <a:pt x="548508" y="138113"/>
                  </a:cubicBezTo>
                  <a:cubicBezTo>
                    <a:pt x="544698" y="142875"/>
                    <a:pt x="539935" y="148590"/>
                    <a:pt x="536125" y="153352"/>
                  </a:cubicBezTo>
                  <a:lnTo>
                    <a:pt x="536125" y="153352"/>
                  </a:lnTo>
                  <a:cubicBezTo>
                    <a:pt x="513265" y="158115"/>
                    <a:pt x="502788" y="170497"/>
                    <a:pt x="506598" y="190500"/>
                  </a:cubicBezTo>
                  <a:cubicBezTo>
                    <a:pt x="506598" y="190500"/>
                    <a:pt x="506598" y="190500"/>
                    <a:pt x="506598" y="190500"/>
                  </a:cubicBezTo>
                  <a:cubicBezTo>
                    <a:pt x="502788" y="195263"/>
                    <a:pt x="498025" y="200977"/>
                    <a:pt x="494215" y="205740"/>
                  </a:cubicBezTo>
                  <a:lnTo>
                    <a:pt x="494215" y="205740"/>
                  </a:lnTo>
                  <a:cubicBezTo>
                    <a:pt x="490405" y="210502"/>
                    <a:pt x="485643" y="216217"/>
                    <a:pt x="481833" y="220980"/>
                  </a:cubicBezTo>
                  <a:cubicBezTo>
                    <a:pt x="447543" y="261938"/>
                    <a:pt x="414205" y="302895"/>
                    <a:pt x="379915" y="343852"/>
                  </a:cubicBezTo>
                  <a:cubicBezTo>
                    <a:pt x="376105" y="349567"/>
                    <a:pt x="371343" y="355282"/>
                    <a:pt x="366580" y="360045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9" name="Google Shape;2809;p23"/>
            <p:cNvSpPr/>
            <p:nvPr/>
          </p:nvSpPr>
          <p:spPr>
            <a:xfrm>
              <a:off x="5872162" y="2351722"/>
              <a:ext cx="614362" cy="512444"/>
            </a:xfrm>
            <a:custGeom>
              <a:avLst/>
              <a:gdLst/>
              <a:ahLst/>
              <a:cxnLst/>
              <a:rect l="l" t="t" r="r" b="b"/>
              <a:pathLst>
                <a:path w="614362" h="512444" extrusionOk="0">
                  <a:moveTo>
                    <a:pt x="614363" y="28575"/>
                  </a:moveTo>
                  <a:cubicBezTo>
                    <a:pt x="508635" y="12382"/>
                    <a:pt x="439103" y="63817"/>
                    <a:pt x="379095" y="127635"/>
                  </a:cubicBezTo>
                  <a:cubicBezTo>
                    <a:pt x="297180" y="213360"/>
                    <a:pt x="217170" y="300990"/>
                    <a:pt x="135255" y="386715"/>
                  </a:cubicBezTo>
                  <a:cubicBezTo>
                    <a:pt x="96203" y="427673"/>
                    <a:pt x="54293" y="466725"/>
                    <a:pt x="7620" y="512445"/>
                  </a:cubicBezTo>
                  <a:cubicBezTo>
                    <a:pt x="4763" y="487680"/>
                    <a:pt x="2857" y="470535"/>
                    <a:pt x="0" y="452437"/>
                  </a:cubicBezTo>
                  <a:cubicBezTo>
                    <a:pt x="8572" y="447675"/>
                    <a:pt x="18097" y="444818"/>
                    <a:pt x="24765" y="438150"/>
                  </a:cubicBezTo>
                  <a:cubicBezTo>
                    <a:pt x="77153" y="384810"/>
                    <a:pt x="128588" y="330517"/>
                    <a:pt x="180022" y="276225"/>
                  </a:cubicBezTo>
                  <a:cubicBezTo>
                    <a:pt x="200978" y="254317"/>
                    <a:pt x="221932" y="230505"/>
                    <a:pt x="245745" y="210502"/>
                  </a:cubicBezTo>
                  <a:cubicBezTo>
                    <a:pt x="317182" y="150495"/>
                    <a:pt x="390525" y="91440"/>
                    <a:pt x="462915" y="31432"/>
                  </a:cubicBezTo>
                  <a:cubicBezTo>
                    <a:pt x="493395" y="6667"/>
                    <a:pt x="531495" y="952"/>
                    <a:pt x="569595" y="0"/>
                  </a:cubicBezTo>
                  <a:cubicBezTo>
                    <a:pt x="583882" y="0"/>
                    <a:pt x="599122" y="18098"/>
                    <a:pt x="614363" y="28575"/>
                  </a:cubicBezTo>
                  <a:close/>
                </a:path>
              </a:pathLst>
            </a:custGeom>
            <a:solidFill>
              <a:srgbClr val="C9CCC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0" name="Google Shape;2810;p23"/>
            <p:cNvSpPr/>
            <p:nvPr/>
          </p:nvSpPr>
          <p:spPr>
            <a:xfrm>
              <a:off x="5127117" y="2542222"/>
              <a:ext cx="386904" cy="353377"/>
            </a:xfrm>
            <a:custGeom>
              <a:avLst/>
              <a:gdLst/>
              <a:ahLst/>
              <a:cxnLst/>
              <a:rect l="l" t="t" r="r" b="b"/>
              <a:pathLst>
                <a:path w="386904" h="353377" extrusionOk="0">
                  <a:moveTo>
                    <a:pt x="36385" y="87630"/>
                  </a:moveTo>
                  <a:cubicBezTo>
                    <a:pt x="48767" y="117157"/>
                    <a:pt x="61150" y="147638"/>
                    <a:pt x="73532" y="177165"/>
                  </a:cubicBezTo>
                  <a:cubicBezTo>
                    <a:pt x="55435" y="183832"/>
                    <a:pt x="53530" y="194310"/>
                    <a:pt x="63055" y="208598"/>
                  </a:cubicBezTo>
                  <a:cubicBezTo>
                    <a:pt x="70675" y="200025"/>
                    <a:pt x="75437" y="193357"/>
                    <a:pt x="81152" y="187642"/>
                  </a:cubicBezTo>
                  <a:cubicBezTo>
                    <a:pt x="124015" y="256223"/>
                    <a:pt x="191642" y="297180"/>
                    <a:pt x="274510" y="320993"/>
                  </a:cubicBezTo>
                  <a:cubicBezTo>
                    <a:pt x="278320" y="321945"/>
                    <a:pt x="281177" y="322898"/>
                    <a:pt x="284987" y="323850"/>
                  </a:cubicBezTo>
                  <a:cubicBezTo>
                    <a:pt x="293560" y="325755"/>
                    <a:pt x="302132" y="326707"/>
                    <a:pt x="310705" y="328612"/>
                  </a:cubicBezTo>
                  <a:cubicBezTo>
                    <a:pt x="314515" y="329565"/>
                    <a:pt x="319277" y="330518"/>
                    <a:pt x="323087" y="331470"/>
                  </a:cubicBezTo>
                  <a:cubicBezTo>
                    <a:pt x="326897" y="332423"/>
                    <a:pt x="330707" y="332423"/>
                    <a:pt x="335470" y="333375"/>
                  </a:cubicBezTo>
                  <a:cubicBezTo>
                    <a:pt x="351662" y="340043"/>
                    <a:pt x="367855" y="345757"/>
                    <a:pt x="386905" y="353378"/>
                  </a:cubicBezTo>
                  <a:cubicBezTo>
                    <a:pt x="345947" y="351473"/>
                    <a:pt x="306895" y="349568"/>
                    <a:pt x="268795" y="347662"/>
                  </a:cubicBezTo>
                  <a:lnTo>
                    <a:pt x="268795" y="347662"/>
                  </a:lnTo>
                  <a:cubicBezTo>
                    <a:pt x="258317" y="343853"/>
                    <a:pt x="248792" y="340995"/>
                    <a:pt x="238315" y="337185"/>
                  </a:cubicBezTo>
                  <a:cubicBezTo>
                    <a:pt x="230695" y="333375"/>
                    <a:pt x="222122" y="319087"/>
                    <a:pt x="214502" y="337185"/>
                  </a:cubicBezTo>
                  <a:lnTo>
                    <a:pt x="213550" y="338137"/>
                  </a:lnTo>
                  <a:cubicBezTo>
                    <a:pt x="185927" y="331470"/>
                    <a:pt x="154495" y="329565"/>
                    <a:pt x="141160" y="301943"/>
                  </a:cubicBezTo>
                  <a:cubicBezTo>
                    <a:pt x="137350" y="294323"/>
                    <a:pt x="133540" y="286703"/>
                    <a:pt x="128777" y="280035"/>
                  </a:cubicBezTo>
                  <a:cubicBezTo>
                    <a:pt x="126872" y="277178"/>
                    <a:pt x="125920" y="274320"/>
                    <a:pt x="124015" y="270510"/>
                  </a:cubicBezTo>
                  <a:cubicBezTo>
                    <a:pt x="123062" y="271462"/>
                    <a:pt x="121157" y="272415"/>
                    <a:pt x="120205" y="272415"/>
                  </a:cubicBezTo>
                  <a:cubicBezTo>
                    <a:pt x="123062" y="274320"/>
                    <a:pt x="125920" y="277178"/>
                    <a:pt x="128777" y="279082"/>
                  </a:cubicBezTo>
                  <a:cubicBezTo>
                    <a:pt x="126872" y="282893"/>
                    <a:pt x="124015" y="286703"/>
                    <a:pt x="122110" y="290512"/>
                  </a:cubicBezTo>
                  <a:cubicBezTo>
                    <a:pt x="107822" y="280987"/>
                    <a:pt x="90677" y="273368"/>
                    <a:pt x="81152" y="260985"/>
                  </a:cubicBezTo>
                  <a:cubicBezTo>
                    <a:pt x="33527" y="200977"/>
                    <a:pt x="-7430" y="139065"/>
                    <a:pt x="1142" y="61913"/>
                  </a:cubicBezTo>
                  <a:cubicBezTo>
                    <a:pt x="4000" y="38100"/>
                    <a:pt x="6857" y="14288"/>
                    <a:pt x="33527" y="0"/>
                  </a:cubicBezTo>
                  <a:cubicBezTo>
                    <a:pt x="33527" y="27623"/>
                    <a:pt x="32575" y="55245"/>
                    <a:pt x="32575" y="82867"/>
                  </a:cubicBezTo>
                  <a:cubicBezTo>
                    <a:pt x="32575" y="82867"/>
                    <a:pt x="34480" y="84773"/>
                    <a:pt x="36385" y="87630"/>
                  </a:cubicBezTo>
                  <a:close/>
                  <a:moveTo>
                    <a:pt x="91630" y="240982"/>
                  </a:moveTo>
                  <a:cubicBezTo>
                    <a:pt x="88772" y="238125"/>
                    <a:pt x="86867" y="235268"/>
                    <a:pt x="84010" y="232410"/>
                  </a:cubicBezTo>
                  <a:cubicBezTo>
                    <a:pt x="83057" y="233362"/>
                    <a:pt x="83057" y="233362"/>
                    <a:pt x="82105" y="234315"/>
                  </a:cubicBezTo>
                  <a:cubicBezTo>
                    <a:pt x="84962" y="236220"/>
                    <a:pt x="88772" y="239077"/>
                    <a:pt x="91630" y="240982"/>
                  </a:cubicBezTo>
                  <a:cubicBezTo>
                    <a:pt x="94487" y="243840"/>
                    <a:pt x="96392" y="246698"/>
                    <a:pt x="99250" y="248602"/>
                  </a:cubicBezTo>
                  <a:cubicBezTo>
                    <a:pt x="100202" y="247650"/>
                    <a:pt x="100202" y="247650"/>
                    <a:pt x="101155" y="246698"/>
                  </a:cubicBezTo>
                  <a:cubicBezTo>
                    <a:pt x="97345" y="244793"/>
                    <a:pt x="94487" y="242887"/>
                    <a:pt x="91630" y="240982"/>
                  </a:cubicBezTo>
                  <a:close/>
                  <a:moveTo>
                    <a:pt x="203072" y="321945"/>
                  </a:moveTo>
                  <a:cubicBezTo>
                    <a:pt x="202120" y="321945"/>
                    <a:pt x="202120" y="321945"/>
                    <a:pt x="201167" y="320993"/>
                  </a:cubicBezTo>
                  <a:cubicBezTo>
                    <a:pt x="201167" y="321945"/>
                    <a:pt x="201167" y="322898"/>
                    <a:pt x="201167" y="323850"/>
                  </a:cubicBezTo>
                  <a:cubicBezTo>
                    <a:pt x="202120" y="323850"/>
                    <a:pt x="203072" y="323850"/>
                    <a:pt x="203072" y="323850"/>
                  </a:cubicBezTo>
                  <a:cubicBezTo>
                    <a:pt x="203072" y="323850"/>
                    <a:pt x="203072" y="322898"/>
                    <a:pt x="203072" y="321945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1" name="Google Shape;2811;p23"/>
            <p:cNvSpPr/>
            <p:nvPr/>
          </p:nvSpPr>
          <p:spPr>
            <a:xfrm>
              <a:off x="5690234" y="3485197"/>
              <a:ext cx="143827" cy="744510"/>
            </a:xfrm>
            <a:custGeom>
              <a:avLst/>
              <a:gdLst/>
              <a:ahLst/>
              <a:cxnLst/>
              <a:rect l="l" t="t" r="r" b="b"/>
              <a:pathLst>
                <a:path w="143827" h="744510" extrusionOk="0">
                  <a:moveTo>
                    <a:pt x="61913" y="278130"/>
                  </a:moveTo>
                  <a:cubicBezTo>
                    <a:pt x="61913" y="280988"/>
                    <a:pt x="61913" y="283845"/>
                    <a:pt x="61913" y="286703"/>
                  </a:cubicBezTo>
                  <a:cubicBezTo>
                    <a:pt x="60008" y="288608"/>
                    <a:pt x="56197" y="290513"/>
                    <a:pt x="56197" y="291465"/>
                  </a:cubicBezTo>
                  <a:cubicBezTo>
                    <a:pt x="59055" y="347663"/>
                    <a:pt x="60008" y="402908"/>
                    <a:pt x="65722" y="459105"/>
                  </a:cubicBezTo>
                  <a:cubicBezTo>
                    <a:pt x="74295" y="546735"/>
                    <a:pt x="85725" y="634365"/>
                    <a:pt x="95250" y="723900"/>
                  </a:cubicBezTo>
                  <a:cubicBezTo>
                    <a:pt x="105728" y="718185"/>
                    <a:pt x="113347" y="713422"/>
                    <a:pt x="120015" y="709613"/>
                  </a:cubicBezTo>
                  <a:cubicBezTo>
                    <a:pt x="127635" y="719138"/>
                    <a:pt x="136208" y="729615"/>
                    <a:pt x="143828" y="739140"/>
                  </a:cubicBezTo>
                  <a:cubicBezTo>
                    <a:pt x="104775" y="751522"/>
                    <a:pt x="83820" y="742950"/>
                    <a:pt x="78105" y="708660"/>
                  </a:cubicBezTo>
                  <a:cubicBezTo>
                    <a:pt x="72390" y="672465"/>
                    <a:pt x="69533" y="635318"/>
                    <a:pt x="64770" y="599122"/>
                  </a:cubicBezTo>
                  <a:cubicBezTo>
                    <a:pt x="56197" y="532447"/>
                    <a:pt x="46672" y="465773"/>
                    <a:pt x="38100" y="399098"/>
                  </a:cubicBezTo>
                  <a:cubicBezTo>
                    <a:pt x="28575" y="332423"/>
                    <a:pt x="19050" y="265748"/>
                    <a:pt x="10478" y="199073"/>
                  </a:cubicBezTo>
                  <a:cubicBezTo>
                    <a:pt x="7620" y="177165"/>
                    <a:pt x="6668" y="155258"/>
                    <a:pt x="4763" y="133350"/>
                  </a:cubicBezTo>
                  <a:cubicBezTo>
                    <a:pt x="2858" y="126683"/>
                    <a:pt x="953" y="119063"/>
                    <a:pt x="0" y="112395"/>
                  </a:cubicBezTo>
                  <a:cubicBezTo>
                    <a:pt x="0" y="105728"/>
                    <a:pt x="0" y="98108"/>
                    <a:pt x="0" y="91440"/>
                  </a:cubicBezTo>
                  <a:cubicBezTo>
                    <a:pt x="2858" y="60960"/>
                    <a:pt x="5715" y="30480"/>
                    <a:pt x="8572" y="0"/>
                  </a:cubicBezTo>
                  <a:cubicBezTo>
                    <a:pt x="19050" y="52388"/>
                    <a:pt x="22860" y="104775"/>
                    <a:pt x="29528" y="157163"/>
                  </a:cubicBezTo>
                  <a:cubicBezTo>
                    <a:pt x="33338" y="186690"/>
                    <a:pt x="41910" y="216218"/>
                    <a:pt x="48578" y="245745"/>
                  </a:cubicBezTo>
                  <a:cubicBezTo>
                    <a:pt x="48578" y="248603"/>
                    <a:pt x="48578" y="252413"/>
                    <a:pt x="48578" y="255270"/>
                  </a:cubicBezTo>
                  <a:cubicBezTo>
                    <a:pt x="50483" y="260985"/>
                    <a:pt x="52388" y="266700"/>
                    <a:pt x="54293" y="272415"/>
                  </a:cubicBezTo>
                  <a:cubicBezTo>
                    <a:pt x="56197" y="274320"/>
                    <a:pt x="59055" y="276225"/>
                    <a:pt x="61913" y="278130"/>
                  </a:cubicBezTo>
                  <a:close/>
                </a:path>
              </a:pathLst>
            </a:custGeom>
            <a:solidFill>
              <a:srgbClr val="C9CCC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2" name="Google Shape;2812;p23"/>
            <p:cNvSpPr/>
            <p:nvPr/>
          </p:nvSpPr>
          <p:spPr>
            <a:xfrm>
              <a:off x="5662612" y="3402329"/>
              <a:ext cx="84772" cy="328612"/>
            </a:xfrm>
            <a:custGeom>
              <a:avLst/>
              <a:gdLst/>
              <a:ahLst/>
              <a:cxnLst/>
              <a:rect l="l" t="t" r="r" b="b"/>
              <a:pathLst>
                <a:path w="84772" h="328612" extrusionOk="0">
                  <a:moveTo>
                    <a:pt x="75247" y="328613"/>
                  </a:moveTo>
                  <a:cubicBezTo>
                    <a:pt x="68580" y="299085"/>
                    <a:pt x="60960" y="269558"/>
                    <a:pt x="56197" y="240030"/>
                  </a:cubicBezTo>
                  <a:cubicBezTo>
                    <a:pt x="49530" y="187642"/>
                    <a:pt x="45720" y="136208"/>
                    <a:pt x="35243" y="82867"/>
                  </a:cubicBezTo>
                  <a:cubicBezTo>
                    <a:pt x="32385" y="113348"/>
                    <a:pt x="29528" y="143828"/>
                    <a:pt x="26670" y="174308"/>
                  </a:cubicBezTo>
                  <a:cubicBezTo>
                    <a:pt x="24765" y="145733"/>
                    <a:pt x="23813" y="117158"/>
                    <a:pt x="19050" y="89535"/>
                  </a:cubicBezTo>
                  <a:cubicBezTo>
                    <a:pt x="17145" y="77153"/>
                    <a:pt x="6668" y="64770"/>
                    <a:pt x="0" y="52388"/>
                  </a:cubicBezTo>
                  <a:cubicBezTo>
                    <a:pt x="16193" y="35242"/>
                    <a:pt x="32385" y="18098"/>
                    <a:pt x="48578" y="0"/>
                  </a:cubicBezTo>
                  <a:cubicBezTo>
                    <a:pt x="51435" y="6667"/>
                    <a:pt x="54293" y="14288"/>
                    <a:pt x="58103" y="20955"/>
                  </a:cubicBezTo>
                  <a:cubicBezTo>
                    <a:pt x="59055" y="45720"/>
                    <a:pt x="60960" y="70485"/>
                    <a:pt x="61913" y="95250"/>
                  </a:cubicBezTo>
                  <a:cubicBezTo>
                    <a:pt x="62865" y="99060"/>
                    <a:pt x="62865" y="102870"/>
                    <a:pt x="63818" y="106680"/>
                  </a:cubicBezTo>
                  <a:cubicBezTo>
                    <a:pt x="65722" y="129540"/>
                    <a:pt x="66675" y="152400"/>
                    <a:pt x="68580" y="175260"/>
                  </a:cubicBezTo>
                  <a:cubicBezTo>
                    <a:pt x="69532" y="179070"/>
                    <a:pt x="69532" y="182880"/>
                    <a:pt x="70485" y="186690"/>
                  </a:cubicBezTo>
                  <a:cubicBezTo>
                    <a:pt x="71438" y="201930"/>
                    <a:pt x="73343" y="218123"/>
                    <a:pt x="74295" y="233363"/>
                  </a:cubicBezTo>
                  <a:cubicBezTo>
                    <a:pt x="75247" y="237173"/>
                    <a:pt x="75247" y="240983"/>
                    <a:pt x="76200" y="244792"/>
                  </a:cubicBezTo>
                  <a:cubicBezTo>
                    <a:pt x="79057" y="272415"/>
                    <a:pt x="81915" y="300038"/>
                    <a:pt x="84772" y="327660"/>
                  </a:cubicBezTo>
                  <a:cubicBezTo>
                    <a:pt x="80963" y="327660"/>
                    <a:pt x="78105" y="327660"/>
                    <a:pt x="75247" y="328613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3" name="Google Shape;2813;p23"/>
            <p:cNvSpPr/>
            <p:nvPr/>
          </p:nvSpPr>
          <p:spPr>
            <a:xfrm>
              <a:off x="5394959" y="2874645"/>
              <a:ext cx="265747" cy="141107"/>
            </a:xfrm>
            <a:custGeom>
              <a:avLst/>
              <a:gdLst/>
              <a:ahLst/>
              <a:cxnLst/>
              <a:rect l="l" t="t" r="r" b="b"/>
              <a:pathLst>
                <a:path w="265747" h="141107" extrusionOk="0">
                  <a:moveTo>
                    <a:pt x="0" y="14288"/>
                  </a:moveTo>
                  <a:cubicBezTo>
                    <a:pt x="38100" y="16192"/>
                    <a:pt x="77153" y="18097"/>
                    <a:pt x="118110" y="20002"/>
                  </a:cubicBezTo>
                  <a:cubicBezTo>
                    <a:pt x="99060" y="12383"/>
                    <a:pt x="82868" y="5715"/>
                    <a:pt x="66675" y="0"/>
                  </a:cubicBezTo>
                  <a:cubicBezTo>
                    <a:pt x="125730" y="0"/>
                    <a:pt x="184785" y="0"/>
                    <a:pt x="251460" y="0"/>
                  </a:cubicBezTo>
                  <a:cubicBezTo>
                    <a:pt x="256222" y="46672"/>
                    <a:pt x="260985" y="94297"/>
                    <a:pt x="265747" y="140970"/>
                  </a:cubicBezTo>
                  <a:cubicBezTo>
                    <a:pt x="251460" y="141922"/>
                    <a:pt x="241935" y="138113"/>
                    <a:pt x="243840" y="123825"/>
                  </a:cubicBezTo>
                  <a:cubicBezTo>
                    <a:pt x="244793" y="112395"/>
                    <a:pt x="246697" y="100013"/>
                    <a:pt x="242888" y="89535"/>
                  </a:cubicBezTo>
                  <a:cubicBezTo>
                    <a:pt x="235268" y="69533"/>
                    <a:pt x="247650" y="42863"/>
                    <a:pt x="218122" y="29527"/>
                  </a:cubicBezTo>
                  <a:cubicBezTo>
                    <a:pt x="173355" y="29527"/>
                    <a:pt x="129540" y="28575"/>
                    <a:pt x="84772" y="28575"/>
                  </a:cubicBezTo>
                  <a:cubicBezTo>
                    <a:pt x="76200" y="26670"/>
                    <a:pt x="67628" y="25717"/>
                    <a:pt x="60008" y="23813"/>
                  </a:cubicBezTo>
                  <a:cubicBezTo>
                    <a:pt x="50483" y="23813"/>
                    <a:pt x="40005" y="23813"/>
                    <a:pt x="30480" y="22860"/>
                  </a:cubicBezTo>
                  <a:cubicBezTo>
                    <a:pt x="26670" y="22860"/>
                    <a:pt x="22860" y="21908"/>
                    <a:pt x="18097" y="21908"/>
                  </a:cubicBezTo>
                  <a:cubicBezTo>
                    <a:pt x="14288" y="21908"/>
                    <a:pt x="10478" y="21908"/>
                    <a:pt x="5715" y="21908"/>
                  </a:cubicBezTo>
                  <a:cubicBezTo>
                    <a:pt x="4763" y="20955"/>
                    <a:pt x="2858" y="17145"/>
                    <a:pt x="0" y="14288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4" name="Google Shape;2814;p23"/>
            <p:cNvSpPr/>
            <p:nvPr/>
          </p:nvSpPr>
          <p:spPr>
            <a:xfrm>
              <a:off x="5614034" y="2905125"/>
              <a:ext cx="56197" cy="292417"/>
            </a:xfrm>
            <a:custGeom>
              <a:avLst/>
              <a:gdLst/>
              <a:ahLst/>
              <a:cxnLst/>
              <a:rect l="l" t="t" r="r" b="b"/>
              <a:pathLst>
                <a:path w="56197" h="292417" extrusionOk="0">
                  <a:moveTo>
                    <a:pt x="0" y="0"/>
                  </a:moveTo>
                  <a:cubicBezTo>
                    <a:pt x="29528" y="13335"/>
                    <a:pt x="17145" y="40005"/>
                    <a:pt x="24765" y="60008"/>
                  </a:cubicBezTo>
                  <a:cubicBezTo>
                    <a:pt x="28575" y="70485"/>
                    <a:pt x="26670" y="82867"/>
                    <a:pt x="25718" y="94297"/>
                  </a:cubicBezTo>
                  <a:cubicBezTo>
                    <a:pt x="24765" y="108585"/>
                    <a:pt x="33338" y="112395"/>
                    <a:pt x="47625" y="111442"/>
                  </a:cubicBezTo>
                  <a:cubicBezTo>
                    <a:pt x="50483" y="140017"/>
                    <a:pt x="53340" y="167640"/>
                    <a:pt x="56197" y="196215"/>
                  </a:cubicBezTo>
                  <a:cubicBezTo>
                    <a:pt x="21908" y="196215"/>
                    <a:pt x="46672" y="169545"/>
                    <a:pt x="31433" y="158115"/>
                  </a:cubicBezTo>
                  <a:cubicBezTo>
                    <a:pt x="31433" y="171450"/>
                    <a:pt x="25718" y="185738"/>
                    <a:pt x="32385" y="192405"/>
                  </a:cubicBezTo>
                  <a:cubicBezTo>
                    <a:pt x="48578" y="209550"/>
                    <a:pt x="40958" y="226695"/>
                    <a:pt x="35243" y="240983"/>
                  </a:cubicBezTo>
                  <a:cubicBezTo>
                    <a:pt x="27622" y="258128"/>
                    <a:pt x="35243" y="282892"/>
                    <a:pt x="7620" y="292417"/>
                  </a:cubicBezTo>
                  <a:cubicBezTo>
                    <a:pt x="7620" y="292417"/>
                    <a:pt x="6668" y="291465"/>
                    <a:pt x="6668" y="291465"/>
                  </a:cubicBezTo>
                  <a:cubicBezTo>
                    <a:pt x="26670" y="206692"/>
                    <a:pt x="11430" y="121920"/>
                    <a:pt x="1905" y="37147"/>
                  </a:cubicBezTo>
                  <a:cubicBezTo>
                    <a:pt x="953" y="24765"/>
                    <a:pt x="953" y="12383"/>
                    <a:pt x="0" y="0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5" name="Google Shape;2815;p23"/>
            <p:cNvSpPr/>
            <p:nvPr/>
          </p:nvSpPr>
          <p:spPr>
            <a:xfrm>
              <a:off x="5339714" y="2877502"/>
              <a:ext cx="61912" cy="20954"/>
            </a:xfrm>
            <a:custGeom>
              <a:avLst/>
              <a:gdLst/>
              <a:ahLst/>
              <a:cxnLst/>
              <a:rect l="l" t="t" r="r" b="b"/>
              <a:pathLst>
                <a:path w="61912" h="20954" extrusionOk="0">
                  <a:moveTo>
                    <a:pt x="55245" y="11430"/>
                  </a:moveTo>
                  <a:cubicBezTo>
                    <a:pt x="57150" y="14288"/>
                    <a:pt x="59055" y="18097"/>
                    <a:pt x="61913" y="20955"/>
                  </a:cubicBezTo>
                  <a:cubicBezTo>
                    <a:pt x="40957" y="14288"/>
                    <a:pt x="20955" y="7620"/>
                    <a:pt x="0" y="952"/>
                  </a:cubicBezTo>
                  <a:cubicBezTo>
                    <a:pt x="0" y="952"/>
                    <a:pt x="953" y="0"/>
                    <a:pt x="953" y="0"/>
                  </a:cubicBezTo>
                  <a:cubicBezTo>
                    <a:pt x="8572" y="0"/>
                    <a:pt x="17145" y="0"/>
                    <a:pt x="24765" y="0"/>
                  </a:cubicBezTo>
                  <a:cubicBezTo>
                    <a:pt x="35242" y="4763"/>
                    <a:pt x="45720" y="7620"/>
                    <a:pt x="55245" y="11430"/>
                  </a:cubicBezTo>
                  <a:lnTo>
                    <a:pt x="55245" y="11430"/>
                  </a:ln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6" name="Google Shape;2816;p23"/>
            <p:cNvSpPr/>
            <p:nvPr/>
          </p:nvSpPr>
          <p:spPr>
            <a:xfrm>
              <a:off x="5248274" y="2819400"/>
              <a:ext cx="19050" cy="21907"/>
            </a:xfrm>
            <a:custGeom>
              <a:avLst/>
              <a:gdLst/>
              <a:ahLst/>
              <a:cxnLst/>
              <a:rect l="l" t="t" r="r" b="b"/>
              <a:pathLst>
                <a:path w="19050" h="21907" extrusionOk="0">
                  <a:moveTo>
                    <a:pt x="0" y="11430"/>
                  </a:moveTo>
                  <a:cubicBezTo>
                    <a:pt x="1905" y="7620"/>
                    <a:pt x="4763" y="3810"/>
                    <a:pt x="6668" y="0"/>
                  </a:cubicBezTo>
                  <a:cubicBezTo>
                    <a:pt x="6668" y="0"/>
                    <a:pt x="6668" y="0"/>
                    <a:pt x="6668" y="0"/>
                  </a:cubicBezTo>
                  <a:cubicBezTo>
                    <a:pt x="10478" y="7620"/>
                    <a:pt x="14288" y="15240"/>
                    <a:pt x="19050" y="21908"/>
                  </a:cubicBezTo>
                  <a:cubicBezTo>
                    <a:pt x="12382" y="19050"/>
                    <a:pt x="6668" y="15240"/>
                    <a:pt x="0" y="11430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7" name="Google Shape;2817;p23"/>
            <p:cNvSpPr/>
            <p:nvPr/>
          </p:nvSpPr>
          <p:spPr>
            <a:xfrm>
              <a:off x="5689281" y="3597592"/>
              <a:ext cx="4762" cy="20954"/>
            </a:xfrm>
            <a:custGeom>
              <a:avLst/>
              <a:gdLst/>
              <a:ahLst/>
              <a:cxnLst/>
              <a:rect l="l" t="t" r="r" b="b"/>
              <a:pathLst>
                <a:path w="4762" h="20954" extrusionOk="0">
                  <a:moveTo>
                    <a:pt x="0" y="0"/>
                  </a:moveTo>
                  <a:cubicBezTo>
                    <a:pt x="1905" y="6667"/>
                    <a:pt x="3810" y="14288"/>
                    <a:pt x="4763" y="20955"/>
                  </a:cubicBezTo>
                  <a:cubicBezTo>
                    <a:pt x="2858" y="14288"/>
                    <a:pt x="1905" y="7620"/>
                    <a:pt x="0" y="0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8" name="Google Shape;2818;p23"/>
            <p:cNvSpPr/>
            <p:nvPr/>
          </p:nvSpPr>
          <p:spPr>
            <a:xfrm>
              <a:off x="5454967" y="2900362"/>
              <a:ext cx="24764" cy="4762"/>
            </a:xfrm>
            <a:custGeom>
              <a:avLst/>
              <a:gdLst/>
              <a:ahLst/>
              <a:cxnLst/>
              <a:rect l="l" t="t" r="r" b="b"/>
              <a:pathLst>
                <a:path w="24764" h="4762" extrusionOk="0">
                  <a:moveTo>
                    <a:pt x="0" y="0"/>
                  </a:moveTo>
                  <a:cubicBezTo>
                    <a:pt x="8572" y="1905"/>
                    <a:pt x="17145" y="2858"/>
                    <a:pt x="24765" y="4763"/>
                  </a:cubicBezTo>
                  <a:cubicBezTo>
                    <a:pt x="17145" y="2858"/>
                    <a:pt x="8572" y="953"/>
                    <a:pt x="0" y="0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9" name="Google Shape;2819;p23"/>
            <p:cNvSpPr/>
            <p:nvPr/>
          </p:nvSpPr>
          <p:spPr>
            <a:xfrm>
              <a:off x="5029199" y="4048125"/>
              <a:ext cx="12382" cy="4762"/>
            </a:xfrm>
            <a:custGeom>
              <a:avLst/>
              <a:gdLst/>
              <a:ahLst/>
              <a:cxnLst/>
              <a:rect l="l" t="t" r="r" b="b"/>
              <a:pathLst>
                <a:path w="12382" h="4762" extrusionOk="0">
                  <a:moveTo>
                    <a:pt x="0" y="0"/>
                  </a:moveTo>
                  <a:cubicBezTo>
                    <a:pt x="3810" y="1905"/>
                    <a:pt x="8572" y="2857"/>
                    <a:pt x="12382" y="4763"/>
                  </a:cubicBezTo>
                  <a:cubicBezTo>
                    <a:pt x="8572" y="3810"/>
                    <a:pt x="4763" y="1905"/>
                    <a:pt x="0" y="0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0" name="Google Shape;2820;p23"/>
            <p:cNvSpPr/>
            <p:nvPr/>
          </p:nvSpPr>
          <p:spPr>
            <a:xfrm>
              <a:off x="5414009" y="2898457"/>
              <a:ext cx="12382" cy="952"/>
            </a:xfrm>
            <a:custGeom>
              <a:avLst/>
              <a:gdLst/>
              <a:ahLst/>
              <a:cxnLst/>
              <a:rect l="l" t="t" r="r" b="b"/>
              <a:pathLst>
                <a:path w="12382" h="952" extrusionOk="0">
                  <a:moveTo>
                    <a:pt x="0" y="0"/>
                  </a:moveTo>
                  <a:cubicBezTo>
                    <a:pt x="3810" y="0"/>
                    <a:pt x="7620" y="952"/>
                    <a:pt x="12383" y="952"/>
                  </a:cubicBezTo>
                  <a:cubicBezTo>
                    <a:pt x="7620" y="952"/>
                    <a:pt x="3810" y="952"/>
                    <a:pt x="0" y="0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1" name="Google Shape;2821;p23"/>
            <p:cNvSpPr/>
            <p:nvPr/>
          </p:nvSpPr>
          <p:spPr>
            <a:xfrm>
              <a:off x="5233905" y="2321996"/>
              <a:ext cx="636351" cy="869830"/>
            </a:xfrm>
            <a:custGeom>
              <a:avLst/>
              <a:gdLst/>
              <a:ahLst/>
              <a:cxnLst/>
              <a:rect l="l" t="t" r="r" b="b"/>
              <a:pathLst>
                <a:path w="636351" h="869830" extrusionOk="0">
                  <a:moveTo>
                    <a:pt x="32467" y="89733"/>
                  </a:moveTo>
                  <a:cubicBezTo>
                    <a:pt x="57232" y="66873"/>
                    <a:pt x="82949" y="44966"/>
                    <a:pt x="107714" y="22106"/>
                  </a:cubicBezTo>
                  <a:cubicBezTo>
                    <a:pt x="122002" y="19248"/>
                    <a:pt x="136289" y="16391"/>
                    <a:pt x="150577" y="13533"/>
                  </a:cubicBezTo>
                  <a:cubicBezTo>
                    <a:pt x="151529" y="14486"/>
                    <a:pt x="151529" y="16391"/>
                    <a:pt x="152482" y="17343"/>
                  </a:cubicBezTo>
                  <a:cubicBezTo>
                    <a:pt x="132479" y="28773"/>
                    <a:pt x="113429" y="39251"/>
                    <a:pt x="93427" y="50681"/>
                  </a:cubicBezTo>
                  <a:cubicBezTo>
                    <a:pt x="95332" y="53538"/>
                    <a:pt x="98189" y="55443"/>
                    <a:pt x="100094" y="58301"/>
                  </a:cubicBezTo>
                  <a:cubicBezTo>
                    <a:pt x="109619" y="54491"/>
                    <a:pt x="120097" y="49728"/>
                    <a:pt x="129622" y="45918"/>
                  </a:cubicBezTo>
                  <a:cubicBezTo>
                    <a:pt x="158197" y="36393"/>
                    <a:pt x="186772" y="23058"/>
                    <a:pt x="216299" y="17343"/>
                  </a:cubicBezTo>
                  <a:cubicBezTo>
                    <a:pt x="254399" y="9723"/>
                    <a:pt x="293452" y="6866"/>
                    <a:pt x="332504" y="1151"/>
                  </a:cubicBezTo>
                  <a:cubicBezTo>
                    <a:pt x="379177" y="-5517"/>
                    <a:pt x="430612" y="17343"/>
                    <a:pt x="448709" y="55443"/>
                  </a:cubicBezTo>
                  <a:cubicBezTo>
                    <a:pt x="458234" y="74493"/>
                    <a:pt x="459187" y="100211"/>
                    <a:pt x="475379" y="111641"/>
                  </a:cubicBezTo>
                  <a:cubicBezTo>
                    <a:pt x="501097" y="128786"/>
                    <a:pt x="505859" y="152598"/>
                    <a:pt x="514432" y="174506"/>
                  </a:cubicBezTo>
                  <a:cubicBezTo>
                    <a:pt x="522052" y="192603"/>
                    <a:pt x="522052" y="213558"/>
                    <a:pt x="523004" y="233561"/>
                  </a:cubicBezTo>
                  <a:cubicBezTo>
                    <a:pt x="523957" y="259278"/>
                    <a:pt x="521099" y="284043"/>
                    <a:pt x="523004" y="309761"/>
                  </a:cubicBezTo>
                  <a:cubicBezTo>
                    <a:pt x="524909" y="344051"/>
                    <a:pt x="532529" y="378341"/>
                    <a:pt x="533482" y="412631"/>
                  </a:cubicBezTo>
                  <a:cubicBezTo>
                    <a:pt x="533482" y="433586"/>
                    <a:pt x="531577" y="453588"/>
                    <a:pt x="546817" y="472638"/>
                  </a:cubicBezTo>
                  <a:cubicBezTo>
                    <a:pt x="552532" y="479306"/>
                    <a:pt x="554437" y="492641"/>
                    <a:pt x="550627" y="500261"/>
                  </a:cubicBezTo>
                  <a:cubicBezTo>
                    <a:pt x="527767" y="548838"/>
                    <a:pt x="552532" y="629801"/>
                    <a:pt x="605872" y="666948"/>
                  </a:cubicBezTo>
                  <a:cubicBezTo>
                    <a:pt x="605872" y="645993"/>
                    <a:pt x="605872" y="627896"/>
                    <a:pt x="605872" y="609798"/>
                  </a:cubicBezTo>
                  <a:cubicBezTo>
                    <a:pt x="609682" y="649803"/>
                    <a:pt x="614444" y="690761"/>
                    <a:pt x="619207" y="730766"/>
                  </a:cubicBezTo>
                  <a:cubicBezTo>
                    <a:pt x="624922" y="775533"/>
                    <a:pt x="630637" y="820301"/>
                    <a:pt x="636352" y="865068"/>
                  </a:cubicBezTo>
                  <a:cubicBezTo>
                    <a:pt x="633494" y="866973"/>
                    <a:pt x="628732" y="869831"/>
                    <a:pt x="626827" y="869831"/>
                  </a:cubicBezTo>
                  <a:cubicBezTo>
                    <a:pt x="599204" y="855543"/>
                    <a:pt x="572534" y="841256"/>
                    <a:pt x="545864" y="825063"/>
                  </a:cubicBezTo>
                  <a:cubicBezTo>
                    <a:pt x="538244" y="820301"/>
                    <a:pt x="532529" y="812681"/>
                    <a:pt x="526814" y="805061"/>
                  </a:cubicBezTo>
                  <a:cubicBezTo>
                    <a:pt x="526814" y="805061"/>
                    <a:pt x="534434" y="799346"/>
                    <a:pt x="538244" y="796488"/>
                  </a:cubicBezTo>
                  <a:cubicBezTo>
                    <a:pt x="543959" y="796488"/>
                    <a:pt x="550627" y="797441"/>
                    <a:pt x="556342" y="796488"/>
                  </a:cubicBezTo>
                  <a:cubicBezTo>
                    <a:pt x="590632" y="794583"/>
                    <a:pt x="610634" y="777438"/>
                    <a:pt x="609682" y="753626"/>
                  </a:cubicBezTo>
                  <a:cubicBezTo>
                    <a:pt x="607777" y="727908"/>
                    <a:pt x="586822" y="711716"/>
                    <a:pt x="551579" y="711716"/>
                  </a:cubicBezTo>
                  <a:cubicBezTo>
                    <a:pt x="539197" y="711716"/>
                    <a:pt x="527767" y="710763"/>
                    <a:pt x="515384" y="710763"/>
                  </a:cubicBezTo>
                  <a:cubicBezTo>
                    <a:pt x="505859" y="654566"/>
                    <a:pt x="496334" y="598368"/>
                    <a:pt x="485857" y="543123"/>
                  </a:cubicBezTo>
                  <a:cubicBezTo>
                    <a:pt x="478237" y="505023"/>
                    <a:pt x="471569" y="501213"/>
                    <a:pt x="426802" y="500261"/>
                  </a:cubicBezTo>
                  <a:cubicBezTo>
                    <a:pt x="415372" y="500261"/>
                    <a:pt x="403942" y="499308"/>
                    <a:pt x="393464" y="501213"/>
                  </a:cubicBezTo>
                  <a:cubicBezTo>
                    <a:pt x="336314" y="511691"/>
                    <a:pt x="280117" y="505976"/>
                    <a:pt x="227729" y="488831"/>
                  </a:cubicBezTo>
                  <a:cubicBezTo>
                    <a:pt x="175342" y="472638"/>
                    <a:pt x="119144" y="455493"/>
                    <a:pt x="76282" y="425966"/>
                  </a:cubicBezTo>
                  <a:cubicBezTo>
                    <a:pt x="44849" y="405011"/>
                    <a:pt x="23894" y="365006"/>
                    <a:pt x="12464" y="330716"/>
                  </a:cubicBezTo>
                  <a:cubicBezTo>
                    <a:pt x="82" y="292616"/>
                    <a:pt x="1987" y="249753"/>
                    <a:pt x="82" y="208796"/>
                  </a:cubicBezTo>
                  <a:cubicBezTo>
                    <a:pt x="-871" y="194508"/>
                    <a:pt x="6749" y="181173"/>
                    <a:pt x="10559" y="166886"/>
                  </a:cubicBezTo>
                  <a:cubicBezTo>
                    <a:pt x="14369" y="147836"/>
                    <a:pt x="18179" y="127833"/>
                    <a:pt x="22942" y="108783"/>
                  </a:cubicBezTo>
                  <a:cubicBezTo>
                    <a:pt x="22942" y="108783"/>
                    <a:pt x="22942" y="108783"/>
                    <a:pt x="22942" y="108783"/>
                  </a:cubicBezTo>
                  <a:cubicBezTo>
                    <a:pt x="24847" y="106878"/>
                    <a:pt x="25799" y="104973"/>
                    <a:pt x="27704" y="102116"/>
                  </a:cubicBezTo>
                  <a:cubicBezTo>
                    <a:pt x="27704" y="102116"/>
                    <a:pt x="28657" y="103068"/>
                    <a:pt x="28657" y="103068"/>
                  </a:cubicBezTo>
                  <a:cubicBezTo>
                    <a:pt x="28657" y="103068"/>
                    <a:pt x="27704" y="102116"/>
                    <a:pt x="27704" y="102116"/>
                  </a:cubicBezTo>
                  <a:cubicBezTo>
                    <a:pt x="27704" y="96401"/>
                    <a:pt x="30562" y="93543"/>
                    <a:pt x="32467" y="89733"/>
                  </a:cubicBezTo>
                  <a:close/>
                  <a:moveTo>
                    <a:pt x="345839" y="483116"/>
                  </a:moveTo>
                  <a:cubicBezTo>
                    <a:pt x="455377" y="484068"/>
                    <a:pt x="487762" y="455493"/>
                    <a:pt x="483952" y="378341"/>
                  </a:cubicBezTo>
                  <a:cubicBezTo>
                    <a:pt x="482999" y="361196"/>
                    <a:pt x="479189" y="343098"/>
                    <a:pt x="476332" y="325953"/>
                  </a:cubicBezTo>
                  <a:cubicBezTo>
                    <a:pt x="471569" y="300236"/>
                    <a:pt x="459187" y="274518"/>
                    <a:pt x="463949" y="250706"/>
                  </a:cubicBezTo>
                  <a:cubicBezTo>
                    <a:pt x="473474" y="204986"/>
                    <a:pt x="459187" y="164028"/>
                    <a:pt x="446804" y="122118"/>
                  </a:cubicBezTo>
                  <a:cubicBezTo>
                    <a:pt x="429659" y="64968"/>
                    <a:pt x="387749" y="39251"/>
                    <a:pt x="320122" y="38298"/>
                  </a:cubicBezTo>
                  <a:cubicBezTo>
                    <a:pt x="204869" y="36393"/>
                    <a:pt x="111524" y="87828"/>
                    <a:pt x="63899" y="178316"/>
                  </a:cubicBezTo>
                  <a:cubicBezTo>
                    <a:pt x="20084" y="263088"/>
                    <a:pt x="46754" y="363101"/>
                    <a:pt x="132479" y="418346"/>
                  </a:cubicBezTo>
                  <a:cubicBezTo>
                    <a:pt x="201059" y="461208"/>
                    <a:pt x="282022" y="477401"/>
                    <a:pt x="345839" y="483116"/>
                  </a:cubicBezTo>
                  <a:close/>
                </a:path>
              </a:pathLst>
            </a:custGeom>
            <a:solidFill>
              <a:srgbClr val="AF76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2" name="Google Shape;2822;p23"/>
            <p:cNvSpPr/>
            <p:nvPr/>
          </p:nvSpPr>
          <p:spPr>
            <a:xfrm>
              <a:off x="6095046" y="2430250"/>
              <a:ext cx="537069" cy="601563"/>
            </a:xfrm>
            <a:custGeom>
              <a:avLst/>
              <a:gdLst/>
              <a:ahLst/>
              <a:cxnLst/>
              <a:rect l="l" t="t" r="r" b="b"/>
              <a:pathLst>
                <a:path w="537069" h="601563" extrusionOk="0">
                  <a:moveTo>
                    <a:pt x="490538" y="76729"/>
                  </a:moveTo>
                  <a:cubicBezTo>
                    <a:pt x="539115" y="151977"/>
                    <a:pt x="544830" y="232939"/>
                    <a:pt x="529590" y="316759"/>
                  </a:cubicBezTo>
                  <a:cubicBezTo>
                    <a:pt x="497205" y="496782"/>
                    <a:pt x="273368" y="602509"/>
                    <a:pt x="134303" y="601557"/>
                  </a:cubicBezTo>
                  <a:cubicBezTo>
                    <a:pt x="89535" y="601557"/>
                    <a:pt x="45720" y="587269"/>
                    <a:pt x="1905" y="579649"/>
                  </a:cubicBezTo>
                  <a:cubicBezTo>
                    <a:pt x="953" y="575839"/>
                    <a:pt x="0" y="569172"/>
                    <a:pt x="0" y="569172"/>
                  </a:cubicBezTo>
                  <a:cubicBezTo>
                    <a:pt x="14288" y="566314"/>
                    <a:pt x="29528" y="563457"/>
                    <a:pt x="46672" y="560599"/>
                  </a:cubicBezTo>
                  <a:cubicBezTo>
                    <a:pt x="47625" y="555837"/>
                    <a:pt x="47625" y="550122"/>
                    <a:pt x="49530" y="539644"/>
                  </a:cubicBezTo>
                  <a:cubicBezTo>
                    <a:pt x="99060" y="556789"/>
                    <a:pt x="138113" y="536787"/>
                    <a:pt x="179070" y="520594"/>
                  </a:cubicBezTo>
                  <a:cubicBezTo>
                    <a:pt x="179070" y="520594"/>
                    <a:pt x="181928" y="519642"/>
                    <a:pt x="181928" y="519642"/>
                  </a:cubicBezTo>
                  <a:lnTo>
                    <a:pt x="184785" y="519642"/>
                  </a:lnTo>
                  <a:cubicBezTo>
                    <a:pt x="192405" y="522499"/>
                    <a:pt x="199072" y="525357"/>
                    <a:pt x="206693" y="528214"/>
                  </a:cubicBezTo>
                  <a:cubicBezTo>
                    <a:pt x="207645" y="523452"/>
                    <a:pt x="207645" y="518689"/>
                    <a:pt x="208597" y="513927"/>
                  </a:cubicBezTo>
                  <a:lnTo>
                    <a:pt x="208597" y="513927"/>
                  </a:lnTo>
                  <a:cubicBezTo>
                    <a:pt x="211455" y="512974"/>
                    <a:pt x="213360" y="512022"/>
                    <a:pt x="216218" y="511069"/>
                  </a:cubicBezTo>
                  <a:cubicBezTo>
                    <a:pt x="219075" y="510117"/>
                    <a:pt x="222885" y="509164"/>
                    <a:pt x="225743" y="508212"/>
                  </a:cubicBezTo>
                  <a:cubicBezTo>
                    <a:pt x="234315" y="505354"/>
                    <a:pt x="243840" y="501544"/>
                    <a:pt x="252413" y="498687"/>
                  </a:cubicBezTo>
                  <a:cubicBezTo>
                    <a:pt x="252413" y="498687"/>
                    <a:pt x="252413" y="498687"/>
                    <a:pt x="252413" y="498687"/>
                  </a:cubicBezTo>
                  <a:cubicBezTo>
                    <a:pt x="254318" y="497734"/>
                    <a:pt x="256222" y="496782"/>
                    <a:pt x="259080" y="495829"/>
                  </a:cubicBezTo>
                  <a:cubicBezTo>
                    <a:pt x="262890" y="492972"/>
                    <a:pt x="267653" y="491067"/>
                    <a:pt x="271463" y="489162"/>
                  </a:cubicBezTo>
                  <a:cubicBezTo>
                    <a:pt x="425768" y="412962"/>
                    <a:pt x="491490" y="274849"/>
                    <a:pt x="440055" y="127212"/>
                  </a:cubicBezTo>
                  <a:cubicBezTo>
                    <a:pt x="426720" y="88159"/>
                    <a:pt x="404813" y="51964"/>
                    <a:pt x="350520" y="43392"/>
                  </a:cubicBezTo>
                  <a:cubicBezTo>
                    <a:pt x="347663" y="42439"/>
                    <a:pt x="343853" y="42439"/>
                    <a:pt x="340995" y="41487"/>
                  </a:cubicBezTo>
                  <a:cubicBezTo>
                    <a:pt x="336233" y="42439"/>
                    <a:pt x="332422" y="43392"/>
                    <a:pt x="327660" y="44344"/>
                  </a:cubicBezTo>
                  <a:cubicBezTo>
                    <a:pt x="325755" y="37677"/>
                    <a:pt x="324803" y="31009"/>
                    <a:pt x="322897" y="24342"/>
                  </a:cubicBezTo>
                  <a:cubicBezTo>
                    <a:pt x="299085" y="31962"/>
                    <a:pt x="278130" y="39582"/>
                    <a:pt x="254318" y="47202"/>
                  </a:cubicBezTo>
                  <a:cubicBezTo>
                    <a:pt x="253365" y="37677"/>
                    <a:pt x="253365" y="30057"/>
                    <a:pt x="252413" y="22437"/>
                  </a:cubicBezTo>
                  <a:cubicBezTo>
                    <a:pt x="286703" y="-4233"/>
                    <a:pt x="328613" y="-1376"/>
                    <a:pt x="369570" y="2434"/>
                  </a:cubicBezTo>
                  <a:cubicBezTo>
                    <a:pt x="381000" y="3387"/>
                    <a:pt x="392430" y="16722"/>
                    <a:pt x="402908" y="24342"/>
                  </a:cubicBezTo>
                  <a:cubicBezTo>
                    <a:pt x="404813" y="26247"/>
                    <a:pt x="407670" y="27199"/>
                    <a:pt x="409575" y="29104"/>
                  </a:cubicBezTo>
                  <a:cubicBezTo>
                    <a:pt x="425768" y="42439"/>
                    <a:pt x="441960" y="56727"/>
                    <a:pt x="460058" y="69109"/>
                  </a:cubicBezTo>
                  <a:cubicBezTo>
                    <a:pt x="466725" y="76729"/>
                    <a:pt x="480060" y="75777"/>
                    <a:pt x="490538" y="76729"/>
                  </a:cubicBezTo>
                  <a:close/>
                </a:path>
              </a:pathLst>
            </a:custGeom>
            <a:solidFill>
              <a:srgbClr val="A069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3" name="Google Shape;2823;p23"/>
            <p:cNvSpPr/>
            <p:nvPr/>
          </p:nvSpPr>
          <p:spPr>
            <a:xfrm>
              <a:off x="5885496" y="2455015"/>
              <a:ext cx="536257" cy="639656"/>
            </a:xfrm>
            <a:custGeom>
              <a:avLst/>
              <a:gdLst/>
              <a:ahLst/>
              <a:cxnLst/>
              <a:rect l="l" t="t" r="r" b="b"/>
              <a:pathLst>
                <a:path w="536257" h="639656" extrusionOk="0">
                  <a:moveTo>
                    <a:pt x="461010" y="529"/>
                  </a:moveTo>
                  <a:cubicBezTo>
                    <a:pt x="461010" y="8149"/>
                    <a:pt x="461963" y="15769"/>
                    <a:pt x="462915" y="25294"/>
                  </a:cubicBezTo>
                  <a:cubicBezTo>
                    <a:pt x="486728" y="17674"/>
                    <a:pt x="507683" y="10054"/>
                    <a:pt x="531495" y="2434"/>
                  </a:cubicBezTo>
                  <a:cubicBezTo>
                    <a:pt x="533400" y="9102"/>
                    <a:pt x="534353" y="15769"/>
                    <a:pt x="536258" y="22437"/>
                  </a:cubicBezTo>
                  <a:cubicBezTo>
                    <a:pt x="486728" y="36724"/>
                    <a:pt x="448628" y="65299"/>
                    <a:pt x="415290" y="99589"/>
                  </a:cubicBezTo>
                  <a:cubicBezTo>
                    <a:pt x="319088" y="195792"/>
                    <a:pt x="221933" y="291994"/>
                    <a:pt x="125730" y="388197"/>
                  </a:cubicBezTo>
                  <a:cubicBezTo>
                    <a:pt x="117158" y="396769"/>
                    <a:pt x="111443" y="406294"/>
                    <a:pt x="102870" y="418677"/>
                  </a:cubicBezTo>
                  <a:cubicBezTo>
                    <a:pt x="115253" y="421534"/>
                    <a:pt x="123825" y="424392"/>
                    <a:pt x="132397" y="426297"/>
                  </a:cubicBezTo>
                  <a:cubicBezTo>
                    <a:pt x="134303" y="427249"/>
                    <a:pt x="134303" y="428202"/>
                    <a:pt x="133350" y="430107"/>
                  </a:cubicBezTo>
                  <a:cubicBezTo>
                    <a:pt x="126683" y="432964"/>
                    <a:pt x="120968" y="436774"/>
                    <a:pt x="111443" y="441537"/>
                  </a:cubicBezTo>
                  <a:cubicBezTo>
                    <a:pt x="147638" y="472969"/>
                    <a:pt x="186690" y="495829"/>
                    <a:pt x="235268" y="499639"/>
                  </a:cubicBezTo>
                  <a:cubicBezTo>
                    <a:pt x="285750" y="503449"/>
                    <a:pt x="337185" y="500592"/>
                    <a:pt x="388620" y="500592"/>
                  </a:cubicBezTo>
                  <a:cubicBezTo>
                    <a:pt x="347663" y="515832"/>
                    <a:pt x="308610" y="536787"/>
                    <a:pt x="259080" y="519642"/>
                  </a:cubicBezTo>
                  <a:cubicBezTo>
                    <a:pt x="258128" y="529167"/>
                    <a:pt x="257175" y="535834"/>
                    <a:pt x="256222" y="540597"/>
                  </a:cubicBezTo>
                  <a:cubicBezTo>
                    <a:pt x="239078" y="543454"/>
                    <a:pt x="224790" y="545359"/>
                    <a:pt x="209550" y="549169"/>
                  </a:cubicBezTo>
                  <a:cubicBezTo>
                    <a:pt x="209550" y="549169"/>
                    <a:pt x="210503" y="555837"/>
                    <a:pt x="211455" y="559647"/>
                  </a:cubicBezTo>
                  <a:cubicBezTo>
                    <a:pt x="194310" y="555837"/>
                    <a:pt x="178118" y="553932"/>
                    <a:pt x="160972" y="549169"/>
                  </a:cubicBezTo>
                  <a:cubicBezTo>
                    <a:pt x="126683" y="540597"/>
                    <a:pt x="99060" y="548217"/>
                    <a:pt x="77153" y="572029"/>
                  </a:cubicBezTo>
                  <a:cubicBezTo>
                    <a:pt x="58103" y="592984"/>
                    <a:pt x="39053" y="614892"/>
                    <a:pt x="17145" y="639657"/>
                  </a:cubicBezTo>
                  <a:cubicBezTo>
                    <a:pt x="11430" y="576792"/>
                    <a:pt x="4763" y="517737"/>
                    <a:pt x="0" y="459634"/>
                  </a:cubicBezTo>
                  <a:cubicBezTo>
                    <a:pt x="0" y="453919"/>
                    <a:pt x="4763" y="446299"/>
                    <a:pt x="9525" y="441537"/>
                  </a:cubicBezTo>
                  <a:cubicBezTo>
                    <a:pt x="129540" y="318664"/>
                    <a:pt x="248603" y="196744"/>
                    <a:pt x="368618" y="73872"/>
                  </a:cubicBezTo>
                  <a:cubicBezTo>
                    <a:pt x="381953" y="60537"/>
                    <a:pt x="395288" y="48154"/>
                    <a:pt x="408622" y="34819"/>
                  </a:cubicBezTo>
                  <a:cubicBezTo>
                    <a:pt x="411480" y="32914"/>
                    <a:pt x="415290" y="31009"/>
                    <a:pt x="418147" y="29104"/>
                  </a:cubicBezTo>
                  <a:cubicBezTo>
                    <a:pt x="418147" y="29104"/>
                    <a:pt x="417195" y="29104"/>
                    <a:pt x="417195" y="29104"/>
                  </a:cubicBezTo>
                  <a:cubicBezTo>
                    <a:pt x="419100" y="27199"/>
                    <a:pt x="421958" y="25294"/>
                    <a:pt x="423863" y="23389"/>
                  </a:cubicBezTo>
                  <a:cubicBezTo>
                    <a:pt x="423863" y="23389"/>
                    <a:pt x="422910" y="23389"/>
                    <a:pt x="422910" y="23389"/>
                  </a:cubicBezTo>
                  <a:cubicBezTo>
                    <a:pt x="424815" y="21484"/>
                    <a:pt x="427672" y="19579"/>
                    <a:pt x="429578" y="17674"/>
                  </a:cubicBezTo>
                  <a:cubicBezTo>
                    <a:pt x="429578" y="17674"/>
                    <a:pt x="428625" y="17674"/>
                    <a:pt x="428625" y="17674"/>
                  </a:cubicBezTo>
                  <a:cubicBezTo>
                    <a:pt x="432435" y="13864"/>
                    <a:pt x="437197" y="10054"/>
                    <a:pt x="441008" y="7197"/>
                  </a:cubicBezTo>
                  <a:cubicBezTo>
                    <a:pt x="441008" y="7197"/>
                    <a:pt x="441008" y="8149"/>
                    <a:pt x="441008" y="8149"/>
                  </a:cubicBezTo>
                  <a:cubicBezTo>
                    <a:pt x="442913" y="6244"/>
                    <a:pt x="445770" y="5292"/>
                    <a:pt x="447675" y="3387"/>
                  </a:cubicBezTo>
                  <a:cubicBezTo>
                    <a:pt x="452438" y="-423"/>
                    <a:pt x="456247" y="-423"/>
                    <a:pt x="461010" y="529"/>
                  </a:cubicBezTo>
                  <a:close/>
                  <a:moveTo>
                    <a:pt x="222885" y="516784"/>
                  </a:moveTo>
                  <a:cubicBezTo>
                    <a:pt x="218122" y="519642"/>
                    <a:pt x="216218" y="521547"/>
                    <a:pt x="214313" y="522499"/>
                  </a:cubicBezTo>
                  <a:cubicBezTo>
                    <a:pt x="216218" y="524404"/>
                    <a:pt x="218122" y="527262"/>
                    <a:pt x="219075" y="527262"/>
                  </a:cubicBezTo>
                  <a:cubicBezTo>
                    <a:pt x="221933" y="526309"/>
                    <a:pt x="224790" y="525357"/>
                    <a:pt x="226695" y="522499"/>
                  </a:cubicBezTo>
                  <a:cubicBezTo>
                    <a:pt x="226695" y="522499"/>
                    <a:pt x="223838" y="519642"/>
                    <a:pt x="222885" y="516784"/>
                  </a:cubicBezTo>
                  <a:close/>
                </a:path>
              </a:pathLst>
            </a:custGeom>
            <a:solidFill>
              <a:srgbClr val="8D5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4" name="Google Shape;2824;p23"/>
            <p:cNvSpPr/>
            <p:nvPr/>
          </p:nvSpPr>
          <p:spPr>
            <a:xfrm>
              <a:off x="5328284" y="2278735"/>
              <a:ext cx="512445" cy="709256"/>
            </a:xfrm>
            <a:custGeom>
              <a:avLst/>
              <a:gdLst/>
              <a:ahLst/>
              <a:cxnLst/>
              <a:rect l="l" t="t" r="r" b="b"/>
              <a:pathLst>
                <a:path w="512445" h="709256" extrusionOk="0">
                  <a:moveTo>
                    <a:pt x="512445" y="652107"/>
                  </a:moveTo>
                  <a:cubicBezTo>
                    <a:pt x="512445" y="670204"/>
                    <a:pt x="512445" y="688302"/>
                    <a:pt x="512445" y="709257"/>
                  </a:cubicBezTo>
                  <a:cubicBezTo>
                    <a:pt x="459105" y="672109"/>
                    <a:pt x="434340" y="591147"/>
                    <a:pt x="457200" y="542569"/>
                  </a:cubicBezTo>
                  <a:cubicBezTo>
                    <a:pt x="461010" y="534949"/>
                    <a:pt x="459105" y="521614"/>
                    <a:pt x="453390" y="514947"/>
                  </a:cubicBezTo>
                  <a:cubicBezTo>
                    <a:pt x="438150" y="495897"/>
                    <a:pt x="440055" y="475894"/>
                    <a:pt x="440055" y="454939"/>
                  </a:cubicBezTo>
                  <a:cubicBezTo>
                    <a:pt x="439103" y="420649"/>
                    <a:pt x="431483" y="386359"/>
                    <a:pt x="429578" y="352069"/>
                  </a:cubicBezTo>
                  <a:cubicBezTo>
                    <a:pt x="427672" y="326352"/>
                    <a:pt x="430530" y="301587"/>
                    <a:pt x="429578" y="275869"/>
                  </a:cubicBezTo>
                  <a:cubicBezTo>
                    <a:pt x="428625" y="255867"/>
                    <a:pt x="428625" y="234912"/>
                    <a:pt x="421005" y="216814"/>
                  </a:cubicBezTo>
                  <a:cubicBezTo>
                    <a:pt x="411480" y="194907"/>
                    <a:pt x="406718" y="172047"/>
                    <a:pt x="381953" y="153949"/>
                  </a:cubicBezTo>
                  <a:cubicBezTo>
                    <a:pt x="365760" y="143472"/>
                    <a:pt x="364808" y="116802"/>
                    <a:pt x="355283" y="97752"/>
                  </a:cubicBezTo>
                  <a:cubicBezTo>
                    <a:pt x="337185" y="60604"/>
                    <a:pt x="285750" y="36792"/>
                    <a:pt x="239078" y="43459"/>
                  </a:cubicBezTo>
                  <a:cubicBezTo>
                    <a:pt x="200025" y="49174"/>
                    <a:pt x="160972" y="51079"/>
                    <a:pt x="122872" y="59652"/>
                  </a:cubicBezTo>
                  <a:cubicBezTo>
                    <a:pt x="93345" y="66319"/>
                    <a:pt x="64770" y="78702"/>
                    <a:pt x="36195" y="88227"/>
                  </a:cubicBezTo>
                  <a:cubicBezTo>
                    <a:pt x="25718" y="92037"/>
                    <a:pt x="16193" y="95847"/>
                    <a:pt x="6668" y="100609"/>
                  </a:cubicBezTo>
                  <a:cubicBezTo>
                    <a:pt x="4763" y="97752"/>
                    <a:pt x="1905" y="95847"/>
                    <a:pt x="0" y="92989"/>
                  </a:cubicBezTo>
                  <a:cubicBezTo>
                    <a:pt x="20003" y="81559"/>
                    <a:pt x="39053" y="71082"/>
                    <a:pt x="59055" y="59652"/>
                  </a:cubicBezTo>
                  <a:cubicBezTo>
                    <a:pt x="58103" y="58699"/>
                    <a:pt x="58103" y="56794"/>
                    <a:pt x="57150" y="55842"/>
                  </a:cubicBezTo>
                  <a:cubicBezTo>
                    <a:pt x="42863" y="58699"/>
                    <a:pt x="28575" y="61557"/>
                    <a:pt x="14288" y="64414"/>
                  </a:cubicBezTo>
                  <a:cubicBezTo>
                    <a:pt x="67628" y="21552"/>
                    <a:pt x="132397" y="2502"/>
                    <a:pt x="203835" y="597"/>
                  </a:cubicBezTo>
                  <a:cubicBezTo>
                    <a:pt x="243840" y="-1308"/>
                    <a:pt x="284797" y="1549"/>
                    <a:pt x="323850" y="6312"/>
                  </a:cubicBezTo>
                  <a:cubicBezTo>
                    <a:pt x="359093" y="10122"/>
                    <a:pt x="387668" y="28219"/>
                    <a:pt x="399097" y="56794"/>
                  </a:cubicBezTo>
                  <a:cubicBezTo>
                    <a:pt x="418147" y="103467"/>
                    <a:pt x="438150" y="152044"/>
                    <a:pt x="446722" y="200622"/>
                  </a:cubicBezTo>
                  <a:cubicBezTo>
                    <a:pt x="471488" y="351117"/>
                    <a:pt x="490538" y="501612"/>
                    <a:pt x="512445" y="652107"/>
                  </a:cubicBezTo>
                  <a:close/>
                </a:path>
              </a:pathLst>
            </a:custGeom>
            <a:solidFill>
              <a:srgbClr val="C19A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5" name="Google Shape;2825;p23"/>
            <p:cNvSpPr/>
            <p:nvPr/>
          </p:nvSpPr>
          <p:spPr>
            <a:xfrm>
              <a:off x="5201947" y="2426970"/>
              <a:ext cx="674024" cy="808672"/>
            </a:xfrm>
            <a:custGeom>
              <a:avLst/>
              <a:gdLst/>
              <a:ahLst/>
              <a:cxnLst/>
              <a:rect l="l" t="t" r="r" b="b"/>
              <a:pathLst>
                <a:path w="674024" h="808672" extrusionOk="0">
                  <a:moveTo>
                    <a:pt x="39660" y="59055"/>
                  </a:moveTo>
                  <a:cubicBezTo>
                    <a:pt x="36802" y="73342"/>
                    <a:pt x="30135" y="87630"/>
                    <a:pt x="30135" y="101917"/>
                  </a:cubicBezTo>
                  <a:cubicBezTo>
                    <a:pt x="32040" y="142875"/>
                    <a:pt x="30135" y="184785"/>
                    <a:pt x="42518" y="223838"/>
                  </a:cubicBezTo>
                  <a:cubicBezTo>
                    <a:pt x="53947" y="259080"/>
                    <a:pt x="74902" y="298132"/>
                    <a:pt x="106335" y="319088"/>
                  </a:cubicBezTo>
                  <a:cubicBezTo>
                    <a:pt x="149197" y="348615"/>
                    <a:pt x="205395" y="364808"/>
                    <a:pt x="257783" y="381952"/>
                  </a:cubicBezTo>
                  <a:cubicBezTo>
                    <a:pt x="311122" y="399097"/>
                    <a:pt x="367320" y="404813"/>
                    <a:pt x="423518" y="394335"/>
                  </a:cubicBezTo>
                  <a:cubicBezTo>
                    <a:pt x="433995" y="392430"/>
                    <a:pt x="445425" y="393383"/>
                    <a:pt x="456855" y="393383"/>
                  </a:cubicBezTo>
                  <a:cubicBezTo>
                    <a:pt x="501622" y="394335"/>
                    <a:pt x="509243" y="399097"/>
                    <a:pt x="515910" y="436245"/>
                  </a:cubicBezTo>
                  <a:cubicBezTo>
                    <a:pt x="526387" y="492442"/>
                    <a:pt x="535912" y="548640"/>
                    <a:pt x="545437" y="603885"/>
                  </a:cubicBezTo>
                  <a:cubicBezTo>
                    <a:pt x="512100" y="643890"/>
                    <a:pt x="518768" y="669608"/>
                    <a:pt x="568297" y="689610"/>
                  </a:cubicBezTo>
                  <a:cubicBezTo>
                    <a:pt x="564487" y="692468"/>
                    <a:pt x="556868" y="698183"/>
                    <a:pt x="556868" y="698183"/>
                  </a:cubicBezTo>
                  <a:cubicBezTo>
                    <a:pt x="562583" y="704850"/>
                    <a:pt x="568297" y="713422"/>
                    <a:pt x="575918" y="718185"/>
                  </a:cubicBezTo>
                  <a:cubicBezTo>
                    <a:pt x="602587" y="733425"/>
                    <a:pt x="630210" y="748665"/>
                    <a:pt x="656880" y="762952"/>
                  </a:cubicBezTo>
                  <a:cubicBezTo>
                    <a:pt x="658785" y="763905"/>
                    <a:pt x="663547" y="760095"/>
                    <a:pt x="666405" y="758190"/>
                  </a:cubicBezTo>
                  <a:cubicBezTo>
                    <a:pt x="669262" y="773430"/>
                    <a:pt x="671168" y="788670"/>
                    <a:pt x="674025" y="808672"/>
                  </a:cubicBezTo>
                  <a:cubicBezTo>
                    <a:pt x="620685" y="784860"/>
                    <a:pt x="573060" y="764858"/>
                    <a:pt x="526387" y="742950"/>
                  </a:cubicBezTo>
                  <a:cubicBezTo>
                    <a:pt x="519720" y="740093"/>
                    <a:pt x="515910" y="728663"/>
                    <a:pt x="514958" y="720090"/>
                  </a:cubicBezTo>
                  <a:cubicBezTo>
                    <a:pt x="505433" y="639127"/>
                    <a:pt x="496860" y="557213"/>
                    <a:pt x="487335" y="475297"/>
                  </a:cubicBezTo>
                  <a:cubicBezTo>
                    <a:pt x="481620" y="428625"/>
                    <a:pt x="469237" y="421005"/>
                    <a:pt x="416850" y="425767"/>
                  </a:cubicBezTo>
                  <a:cubicBezTo>
                    <a:pt x="354937" y="431483"/>
                    <a:pt x="293025" y="435292"/>
                    <a:pt x="233018" y="417195"/>
                  </a:cubicBezTo>
                  <a:cubicBezTo>
                    <a:pt x="233970" y="413385"/>
                    <a:pt x="235875" y="407670"/>
                    <a:pt x="234922" y="406717"/>
                  </a:cubicBezTo>
                  <a:cubicBezTo>
                    <a:pt x="200633" y="391477"/>
                    <a:pt x="166343" y="376238"/>
                    <a:pt x="131100" y="361950"/>
                  </a:cubicBezTo>
                  <a:cubicBezTo>
                    <a:pt x="128243" y="360997"/>
                    <a:pt x="121575" y="364808"/>
                    <a:pt x="115860" y="366713"/>
                  </a:cubicBezTo>
                  <a:cubicBezTo>
                    <a:pt x="-6060" y="272415"/>
                    <a:pt x="-28920" y="141922"/>
                    <a:pt x="33945" y="19050"/>
                  </a:cubicBezTo>
                  <a:cubicBezTo>
                    <a:pt x="37755" y="12382"/>
                    <a:pt x="44422" y="6667"/>
                    <a:pt x="49185" y="0"/>
                  </a:cubicBezTo>
                  <a:cubicBezTo>
                    <a:pt x="49185" y="20955"/>
                    <a:pt x="45375" y="40005"/>
                    <a:pt x="39660" y="59055"/>
                  </a:cubicBezTo>
                  <a:cubicBezTo>
                    <a:pt x="39660" y="59055"/>
                    <a:pt x="39660" y="59055"/>
                    <a:pt x="40612" y="59055"/>
                  </a:cubicBezTo>
                  <a:cubicBezTo>
                    <a:pt x="40612" y="58102"/>
                    <a:pt x="39660" y="58102"/>
                    <a:pt x="39660" y="57150"/>
                  </a:cubicBezTo>
                  <a:cubicBezTo>
                    <a:pt x="39660" y="57150"/>
                    <a:pt x="38708" y="57150"/>
                    <a:pt x="37755" y="57150"/>
                  </a:cubicBezTo>
                  <a:cubicBezTo>
                    <a:pt x="38708" y="58102"/>
                    <a:pt x="38708" y="58102"/>
                    <a:pt x="39660" y="59055"/>
                  </a:cubicBezTo>
                  <a:close/>
                  <a:moveTo>
                    <a:pt x="269212" y="417195"/>
                  </a:moveTo>
                  <a:cubicBezTo>
                    <a:pt x="267308" y="417195"/>
                    <a:pt x="266355" y="417195"/>
                    <a:pt x="264450" y="417195"/>
                  </a:cubicBezTo>
                  <a:cubicBezTo>
                    <a:pt x="265402" y="417195"/>
                    <a:pt x="265402" y="418147"/>
                    <a:pt x="266355" y="418147"/>
                  </a:cubicBezTo>
                  <a:cubicBezTo>
                    <a:pt x="267308" y="418147"/>
                    <a:pt x="268260" y="417195"/>
                    <a:pt x="269212" y="417195"/>
                  </a:cubicBezTo>
                  <a:close/>
                </a:path>
              </a:pathLst>
            </a:custGeom>
            <a:solidFill>
              <a:srgbClr val="8D5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6" name="Google Shape;2826;p23"/>
            <p:cNvSpPr/>
            <p:nvPr/>
          </p:nvSpPr>
          <p:spPr>
            <a:xfrm>
              <a:off x="5231129" y="3323272"/>
              <a:ext cx="421429" cy="508635"/>
            </a:xfrm>
            <a:custGeom>
              <a:avLst/>
              <a:gdLst/>
              <a:ahLst/>
              <a:cxnLst/>
              <a:rect l="l" t="t" r="r" b="b"/>
              <a:pathLst>
                <a:path w="421429" h="508635" extrusionOk="0">
                  <a:moveTo>
                    <a:pt x="194310" y="231458"/>
                  </a:moveTo>
                  <a:cubicBezTo>
                    <a:pt x="196215" y="228600"/>
                    <a:pt x="199072" y="224790"/>
                    <a:pt x="200977" y="221933"/>
                  </a:cubicBezTo>
                  <a:cubicBezTo>
                    <a:pt x="207645" y="226695"/>
                    <a:pt x="214313" y="231458"/>
                    <a:pt x="227647" y="240983"/>
                  </a:cubicBezTo>
                  <a:cubicBezTo>
                    <a:pt x="226695" y="220980"/>
                    <a:pt x="225742" y="207645"/>
                    <a:pt x="224790" y="195263"/>
                  </a:cubicBezTo>
                  <a:cubicBezTo>
                    <a:pt x="224790" y="193358"/>
                    <a:pt x="225742" y="192405"/>
                    <a:pt x="227647" y="191453"/>
                  </a:cubicBezTo>
                  <a:cubicBezTo>
                    <a:pt x="271463" y="183833"/>
                    <a:pt x="275272" y="179070"/>
                    <a:pt x="261938" y="148590"/>
                  </a:cubicBezTo>
                  <a:cubicBezTo>
                    <a:pt x="265747" y="144780"/>
                    <a:pt x="268605" y="140970"/>
                    <a:pt x="272415" y="137160"/>
                  </a:cubicBezTo>
                  <a:cubicBezTo>
                    <a:pt x="284797" y="137160"/>
                    <a:pt x="296227" y="137160"/>
                    <a:pt x="308610" y="137160"/>
                  </a:cubicBezTo>
                  <a:cubicBezTo>
                    <a:pt x="308610" y="134303"/>
                    <a:pt x="309563" y="131445"/>
                    <a:pt x="309563" y="128588"/>
                  </a:cubicBezTo>
                  <a:cubicBezTo>
                    <a:pt x="301942" y="125730"/>
                    <a:pt x="294322" y="122873"/>
                    <a:pt x="287655" y="120968"/>
                  </a:cubicBezTo>
                  <a:cubicBezTo>
                    <a:pt x="320040" y="80963"/>
                    <a:pt x="352425" y="40958"/>
                    <a:pt x="383857" y="0"/>
                  </a:cubicBezTo>
                  <a:cubicBezTo>
                    <a:pt x="407670" y="8573"/>
                    <a:pt x="432435" y="17145"/>
                    <a:pt x="416242" y="45720"/>
                  </a:cubicBezTo>
                  <a:cubicBezTo>
                    <a:pt x="370522" y="45720"/>
                    <a:pt x="370522" y="45720"/>
                    <a:pt x="385763" y="80963"/>
                  </a:cubicBezTo>
                  <a:cubicBezTo>
                    <a:pt x="387667" y="85725"/>
                    <a:pt x="378142" y="97155"/>
                    <a:pt x="371475" y="100013"/>
                  </a:cubicBezTo>
                  <a:cubicBezTo>
                    <a:pt x="360997" y="103823"/>
                    <a:pt x="348615" y="101918"/>
                    <a:pt x="333375" y="101918"/>
                  </a:cubicBezTo>
                  <a:cubicBezTo>
                    <a:pt x="343852" y="121920"/>
                    <a:pt x="351472" y="137160"/>
                    <a:pt x="359092" y="153353"/>
                  </a:cubicBezTo>
                  <a:cubicBezTo>
                    <a:pt x="254317" y="265748"/>
                    <a:pt x="149542" y="379095"/>
                    <a:pt x="44767" y="491490"/>
                  </a:cubicBezTo>
                  <a:cubicBezTo>
                    <a:pt x="37147" y="478155"/>
                    <a:pt x="31432" y="484823"/>
                    <a:pt x="23813" y="492443"/>
                  </a:cubicBezTo>
                  <a:cubicBezTo>
                    <a:pt x="17145" y="499110"/>
                    <a:pt x="7620" y="502920"/>
                    <a:pt x="0" y="508635"/>
                  </a:cubicBezTo>
                  <a:cubicBezTo>
                    <a:pt x="4763" y="500063"/>
                    <a:pt x="7620" y="490538"/>
                    <a:pt x="13335" y="483870"/>
                  </a:cubicBezTo>
                  <a:cubicBezTo>
                    <a:pt x="44767" y="447675"/>
                    <a:pt x="77152" y="413385"/>
                    <a:pt x="107632" y="377190"/>
                  </a:cubicBezTo>
                  <a:cubicBezTo>
                    <a:pt x="135255" y="343853"/>
                    <a:pt x="158115" y="307658"/>
                    <a:pt x="186690" y="276225"/>
                  </a:cubicBezTo>
                  <a:cubicBezTo>
                    <a:pt x="200977" y="259080"/>
                    <a:pt x="210502" y="248603"/>
                    <a:pt x="194310" y="231458"/>
                  </a:cubicBezTo>
                  <a:close/>
                </a:path>
              </a:pathLst>
            </a:custGeom>
            <a:solidFill>
              <a:srgbClr val="8A91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7" name="Google Shape;2827;p23"/>
            <p:cNvSpPr/>
            <p:nvPr/>
          </p:nvSpPr>
          <p:spPr>
            <a:xfrm>
              <a:off x="5749289" y="3237547"/>
              <a:ext cx="86700" cy="581977"/>
            </a:xfrm>
            <a:custGeom>
              <a:avLst/>
              <a:gdLst/>
              <a:ahLst/>
              <a:cxnLst/>
              <a:rect l="l" t="t" r="r" b="b"/>
              <a:pathLst>
                <a:path w="86700" h="581977" extrusionOk="0">
                  <a:moveTo>
                    <a:pt x="953" y="0"/>
                  </a:moveTo>
                  <a:cubicBezTo>
                    <a:pt x="11430" y="0"/>
                    <a:pt x="22860" y="0"/>
                    <a:pt x="38100" y="0"/>
                  </a:cubicBezTo>
                  <a:cubicBezTo>
                    <a:pt x="41910" y="28575"/>
                    <a:pt x="45720" y="58103"/>
                    <a:pt x="48578" y="87630"/>
                  </a:cubicBezTo>
                  <a:cubicBezTo>
                    <a:pt x="55245" y="152400"/>
                    <a:pt x="60960" y="217170"/>
                    <a:pt x="65722" y="280988"/>
                  </a:cubicBezTo>
                  <a:cubicBezTo>
                    <a:pt x="68580" y="317183"/>
                    <a:pt x="80010" y="355283"/>
                    <a:pt x="70485" y="389573"/>
                  </a:cubicBezTo>
                  <a:cubicBezTo>
                    <a:pt x="59055" y="433388"/>
                    <a:pt x="87630" y="468630"/>
                    <a:pt x="86678" y="508635"/>
                  </a:cubicBezTo>
                  <a:cubicBezTo>
                    <a:pt x="86678" y="521018"/>
                    <a:pt x="85725" y="532448"/>
                    <a:pt x="84772" y="544830"/>
                  </a:cubicBezTo>
                  <a:cubicBezTo>
                    <a:pt x="77153" y="547688"/>
                    <a:pt x="70485" y="551498"/>
                    <a:pt x="62865" y="554355"/>
                  </a:cubicBezTo>
                  <a:cubicBezTo>
                    <a:pt x="67628" y="563880"/>
                    <a:pt x="71438" y="571500"/>
                    <a:pt x="76200" y="581025"/>
                  </a:cubicBezTo>
                  <a:cubicBezTo>
                    <a:pt x="68580" y="581025"/>
                    <a:pt x="63817" y="581978"/>
                    <a:pt x="59055" y="581978"/>
                  </a:cubicBezTo>
                  <a:cubicBezTo>
                    <a:pt x="47625" y="500063"/>
                    <a:pt x="33338" y="418148"/>
                    <a:pt x="25717" y="336233"/>
                  </a:cubicBezTo>
                  <a:cubicBezTo>
                    <a:pt x="15240" y="229553"/>
                    <a:pt x="8572" y="121920"/>
                    <a:pt x="0" y="15240"/>
                  </a:cubicBezTo>
                  <a:cubicBezTo>
                    <a:pt x="0" y="10478"/>
                    <a:pt x="953" y="5715"/>
                    <a:pt x="953" y="0"/>
                  </a:cubicBezTo>
                  <a:close/>
                </a:path>
              </a:pathLst>
            </a:custGeom>
            <a:solidFill>
              <a:srgbClr val="8A91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8" name="Google Shape;2828;p23"/>
            <p:cNvSpPr/>
            <p:nvPr/>
          </p:nvSpPr>
          <p:spPr>
            <a:xfrm>
              <a:off x="5564504" y="3211829"/>
              <a:ext cx="153352" cy="263842"/>
            </a:xfrm>
            <a:custGeom>
              <a:avLst/>
              <a:gdLst/>
              <a:ahLst/>
              <a:cxnLst/>
              <a:rect l="l" t="t" r="r" b="b"/>
              <a:pathLst>
                <a:path w="153352" h="263842" extrusionOk="0">
                  <a:moveTo>
                    <a:pt x="25717" y="263842"/>
                  </a:moveTo>
                  <a:cubicBezTo>
                    <a:pt x="18097" y="248603"/>
                    <a:pt x="9525" y="232410"/>
                    <a:pt x="0" y="212408"/>
                  </a:cubicBezTo>
                  <a:cubicBezTo>
                    <a:pt x="15240" y="211455"/>
                    <a:pt x="27622" y="213360"/>
                    <a:pt x="38100" y="210503"/>
                  </a:cubicBezTo>
                  <a:cubicBezTo>
                    <a:pt x="44767" y="207645"/>
                    <a:pt x="54292" y="196215"/>
                    <a:pt x="52388" y="191453"/>
                  </a:cubicBezTo>
                  <a:cubicBezTo>
                    <a:pt x="37147" y="155258"/>
                    <a:pt x="36195" y="156210"/>
                    <a:pt x="82867" y="156210"/>
                  </a:cubicBezTo>
                  <a:cubicBezTo>
                    <a:pt x="98107" y="126683"/>
                    <a:pt x="74295" y="118110"/>
                    <a:pt x="50482" y="110490"/>
                  </a:cubicBezTo>
                  <a:cubicBezTo>
                    <a:pt x="76200" y="75248"/>
                    <a:pt x="101917" y="40005"/>
                    <a:pt x="131445" y="0"/>
                  </a:cubicBezTo>
                  <a:cubicBezTo>
                    <a:pt x="136207" y="20955"/>
                    <a:pt x="140017" y="37148"/>
                    <a:pt x="143827" y="52388"/>
                  </a:cubicBezTo>
                  <a:cubicBezTo>
                    <a:pt x="144780" y="56198"/>
                    <a:pt x="144780" y="60008"/>
                    <a:pt x="145732" y="63817"/>
                  </a:cubicBezTo>
                  <a:cubicBezTo>
                    <a:pt x="148590" y="91440"/>
                    <a:pt x="151447" y="120015"/>
                    <a:pt x="153352" y="147638"/>
                  </a:cubicBezTo>
                  <a:cubicBezTo>
                    <a:pt x="108585" y="160973"/>
                    <a:pt x="94297" y="199073"/>
                    <a:pt x="65722" y="224790"/>
                  </a:cubicBezTo>
                  <a:cubicBezTo>
                    <a:pt x="51435" y="237173"/>
                    <a:pt x="39052" y="251460"/>
                    <a:pt x="25717" y="263842"/>
                  </a:cubicBezTo>
                  <a:close/>
                </a:path>
              </a:pathLst>
            </a:custGeom>
            <a:solidFill>
              <a:srgbClr val="7F85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9" name="Google Shape;2829;p23"/>
            <p:cNvSpPr/>
            <p:nvPr/>
          </p:nvSpPr>
          <p:spPr>
            <a:xfrm>
              <a:off x="5747384" y="3772852"/>
              <a:ext cx="64770" cy="437197"/>
            </a:xfrm>
            <a:custGeom>
              <a:avLst/>
              <a:gdLst/>
              <a:ahLst/>
              <a:cxnLst/>
              <a:rect l="l" t="t" r="r" b="b"/>
              <a:pathLst>
                <a:path w="64770" h="437197" extrusionOk="0">
                  <a:moveTo>
                    <a:pt x="63818" y="422910"/>
                  </a:moveTo>
                  <a:cubicBezTo>
                    <a:pt x="56197" y="426720"/>
                    <a:pt x="49530" y="431482"/>
                    <a:pt x="39053" y="437197"/>
                  </a:cubicBezTo>
                  <a:cubicBezTo>
                    <a:pt x="28575" y="346710"/>
                    <a:pt x="17145" y="260032"/>
                    <a:pt x="9525" y="172402"/>
                  </a:cubicBezTo>
                  <a:cubicBezTo>
                    <a:pt x="3810" y="117157"/>
                    <a:pt x="2858" y="60960"/>
                    <a:pt x="0" y="4763"/>
                  </a:cubicBezTo>
                  <a:cubicBezTo>
                    <a:pt x="0" y="2857"/>
                    <a:pt x="3810" y="1905"/>
                    <a:pt x="5715" y="0"/>
                  </a:cubicBezTo>
                  <a:cubicBezTo>
                    <a:pt x="11430" y="32385"/>
                    <a:pt x="19050" y="63817"/>
                    <a:pt x="23813" y="96202"/>
                  </a:cubicBezTo>
                  <a:cubicBezTo>
                    <a:pt x="38100" y="201930"/>
                    <a:pt x="51435" y="307657"/>
                    <a:pt x="64770" y="413385"/>
                  </a:cubicBezTo>
                  <a:cubicBezTo>
                    <a:pt x="63818" y="415290"/>
                    <a:pt x="63818" y="419100"/>
                    <a:pt x="63818" y="422910"/>
                  </a:cubicBezTo>
                  <a:close/>
                </a:path>
              </a:pathLst>
            </a:custGeom>
            <a:solidFill>
              <a:srgbClr val="91979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0" name="Google Shape;2830;p23"/>
            <p:cNvSpPr/>
            <p:nvPr/>
          </p:nvSpPr>
          <p:spPr>
            <a:xfrm>
              <a:off x="6330314" y="2397988"/>
              <a:ext cx="255269" cy="109943"/>
            </a:xfrm>
            <a:custGeom>
              <a:avLst/>
              <a:gdLst/>
              <a:ahLst/>
              <a:cxnLst/>
              <a:rect l="l" t="t" r="r" b="b"/>
              <a:pathLst>
                <a:path w="255269" h="109943" extrusionOk="0">
                  <a:moveTo>
                    <a:pt x="16192" y="57556"/>
                  </a:moveTo>
                  <a:cubicBezTo>
                    <a:pt x="12382" y="57556"/>
                    <a:pt x="7620" y="57556"/>
                    <a:pt x="3810" y="57556"/>
                  </a:cubicBezTo>
                  <a:cubicBezTo>
                    <a:pt x="2857" y="57556"/>
                    <a:pt x="953" y="57556"/>
                    <a:pt x="0" y="57556"/>
                  </a:cubicBezTo>
                  <a:cubicBezTo>
                    <a:pt x="0" y="56604"/>
                    <a:pt x="953" y="55651"/>
                    <a:pt x="953" y="54699"/>
                  </a:cubicBezTo>
                  <a:cubicBezTo>
                    <a:pt x="108585" y="-50076"/>
                    <a:pt x="208597" y="10884"/>
                    <a:pt x="255270" y="109944"/>
                  </a:cubicBezTo>
                  <a:cubicBezTo>
                    <a:pt x="244792" y="108039"/>
                    <a:pt x="231457" y="108991"/>
                    <a:pt x="223838" y="104229"/>
                  </a:cubicBezTo>
                  <a:cubicBezTo>
                    <a:pt x="205740" y="92799"/>
                    <a:pt x="190500" y="77559"/>
                    <a:pt x="173355" y="64224"/>
                  </a:cubicBezTo>
                  <a:cubicBezTo>
                    <a:pt x="171450" y="62319"/>
                    <a:pt x="168592" y="61366"/>
                    <a:pt x="166688" y="59461"/>
                  </a:cubicBezTo>
                  <a:cubicBezTo>
                    <a:pt x="155257" y="51841"/>
                    <a:pt x="144780" y="38506"/>
                    <a:pt x="133350" y="37554"/>
                  </a:cubicBezTo>
                  <a:cubicBezTo>
                    <a:pt x="92392" y="33744"/>
                    <a:pt x="50482" y="30886"/>
                    <a:pt x="16192" y="57556"/>
                  </a:cubicBezTo>
                  <a:close/>
                </a:path>
              </a:pathLst>
            </a:custGeom>
            <a:solidFill>
              <a:srgbClr val="AF76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1" name="Google Shape;2831;p23"/>
            <p:cNvSpPr/>
            <p:nvPr/>
          </p:nvSpPr>
          <p:spPr>
            <a:xfrm>
              <a:off x="5816650" y="3883342"/>
              <a:ext cx="56464" cy="256222"/>
            </a:xfrm>
            <a:custGeom>
              <a:avLst/>
              <a:gdLst/>
              <a:ahLst/>
              <a:cxnLst/>
              <a:rect l="l" t="t" r="r" b="b"/>
              <a:pathLst>
                <a:path w="56464" h="256222" extrusionOk="0">
                  <a:moveTo>
                    <a:pt x="1219" y="0"/>
                  </a:moveTo>
                  <a:cubicBezTo>
                    <a:pt x="42177" y="953"/>
                    <a:pt x="49797" y="8573"/>
                    <a:pt x="38367" y="42863"/>
                  </a:cubicBezTo>
                  <a:cubicBezTo>
                    <a:pt x="34557" y="56198"/>
                    <a:pt x="40272" y="74295"/>
                    <a:pt x="37414" y="80010"/>
                  </a:cubicBezTo>
                  <a:cubicBezTo>
                    <a:pt x="23127" y="111442"/>
                    <a:pt x="56464" y="137160"/>
                    <a:pt x="43129" y="167640"/>
                  </a:cubicBezTo>
                  <a:cubicBezTo>
                    <a:pt x="38367" y="177165"/>
                    <a:pt x="47892" y="192405"/>
                    <a:pt x="49797" y="204788"/>
                  </a:cubicBezTo>
                  <a:cubicBezTo>
                    <a:pt x="52654" y="220980"/>
                    <a:pt x="54559" y="236220"/>
                    <a:pt x="56464" y="252413"/>
                  </a:cubicBezTo>
                  <a:cubicBezTo>
                    <a:pt x="53607" y="253365"/>
                    <a:pt x="51702" y="254317"/>
                    <a:pt x="48844" y="256223"/>
                  </a:cubicBezTo>
                  <a:cubicBezTo>
                    <a:pt x="43129" y="256223"/>
                    <a:pt x="36462" y="255270"/>
                    <a:pt x="30747" y="255270"/>
                  </a:cubicBezTo>
                  <a:cubicBezTo>
                    <a:pt x="20269" y="180975"/>
                    <a:pt x="9792" y="106680"/>
                    <a:pt x="267" y="32385"/>
                  </a:cubicBezTo>
                  <a:cubicBezTo>
                    <a:pt x="-686" y="20955"/>
                    <a:pt x="1219" y="10478"/>
                    <a:pt x="1219" y="0"/>
                  </a:cubicBezTo>
                  <a:close/>
                </a:path>
              </a:pathLst>
            </a:custGeom>
            <a:solidFill>
              <a:srgbClr val="91979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2" name="Google Shape;2832;p23"/>
            <p:cNvSpPr/>
            <p:nvPr/>
          </p:nvSpPr>
          <p:spPr>
            <a:xfrm>
              <a:off x="5206364" y="3554729"/>
              <a:ext cx="227547" cy="280987"/>
            </a:xfrm>
            <a:custGeom>
              <a:avLst/>
              <a:gdLst/>
              <a:ahLst/>
              <a:cxnLst/>
              <a:rect l="l" t="t" r="r" b="b"/>
              <a:pathLst>
                <a:path w="227547" h="280987" extrusionOk="0">
                  <a:moveTo>
                    <a:pt x="219075" y="0"/>
                  </a:moveTo>
                  <a:cubicBezTo>
                    <a:pt x="235267" y="17145"/>
                    <a:pt x="225742" y="27623"/>
                    <a:pt x="211455" y="43815"/>
                  </a:cubicBezTo>
                  <a:cubicBezTo>
                    <a:pt x="182880" y="75248"/>
                    <a:pt x="160020" y="111442"/>
                    <a:pt x="132397" y="144780"/>
                  </a:cubicBezTo>
                  <a:cubicBezTo>
                    <a:pt x="101917" y="180975"/>
                    <a:pt x="68580" y="216217"/>
                    <a:pt x="38100" y="251460"/>
                  </a:cubicBezTo>
                  <a:cubicBezTo>
                    <a:pt x="31432" y="259080"/>
                    <a:pt x="28575" y="267653"/>
                    <a:pt x="24765" y="276225"/>
                  </a:cubicBezTo>
                  <a:lnTo>
                    <a:pt x="24765" y="276225"/>
                  </a:lnTo>
                  <a:cubicBezTo>
                    <a:pt x="16192" y="278130"/>
                    <a:pt x="8572" y="280035"/>
                    <a:pt x="0" y="280988"/>
                  </a:cubicBezTo>
                  <a:cubicBezTo>
                    <a:pt x="60960" y="200978"/>
                    <a:pt x="120967" y="120967"/>
                    <a:pt x="181928" y="40958"/>
                  </a:cubicBezTo>
                  <a:cubicBezTo>
                    <a:pt x="192405" y="26670"/>
                    <a:pt x="206692" y="13335"/>
                    <a:pt x="219075" y="0"/>
                  </a:cubicBezTo>
                  <a:close/>
                </a:path>
              </a:pathLst>
            </a:custGeom>
            <a:solidFill>
              <a:srgbClr val="7F85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3" name="Google Shape;2833;p23"/>
            <p:cNvSpPr/>
            <p:nvPr/>
          </p:nvSpPr>
          <p:spPr>
            <a:xfrm>
              <a:off x="5553074" y="3062287"/>
              <a:ext cx="128825" cy="271462"/>
            </a:xfrm>
            <a:custGeom>
              <a:avLst/>
              <a:gdLst/>
              <a:ahLst/>
              <a:cxnLst/>
              <a:rect l="l" t="t" r="r" b="b"/>
              <a:pathLst>
                <a:path w="128825" h="271462" extrusionOk="0">
                  <a:moveTo>
                    <a:pt x="68580" y="134303"/>
                  </a:moveTo>
                  <a:cubicBezTo>
                    <a:pt x="96203" y="124778"/>
                    <a:pt x="89535" y="100013"/>
                    <a:pt x="96203" y="82867"/>
                  </a:cubicBezTo>
                  <a:cubicBezTo>
                    <a:pt x="101918" y="68580"/>
                    <a:pt x="109538" y="51435"/>
                    <a:pt x="93345" y="34290"/>
                  </a:cubicBezTo>
                  <a:cubicBezTo>
                    <a:pt x="86678" y="27622"/>
                    <a:pt x="92393" y="12383"/>
                    <a:pt x="92393" y="0"/>
                  </a:cubicBezTo>
                  <a:cubicBezTo>
                    <a:pt x="107632" y="11430"/>
                    <a:pt x="82868" y="38100"/>
                    <a:pt x="117157" y="38100"/>
                  </a:cubicBezTo>
                  <a:cubicBezTo>
                    <a:pt x="120968" y="61913"/>
                    <a:pt x="124778" y="85725"/>
                    <a:pt x="128588" y="110490"/>
                  </a:cubicBezTo>
                  <a:cubicBezTo>
                    <a:pt x="128588" y="112395"/>
                    <a:pt x="129540" y="116205"/>
                    <a:pt x="127635" y="117158"/>
                  </a:cubicBezTo>
                  <a:cubicBezTo>
                    <a:pt x="86678" y="167640"/>
                    <a:pt x="45720" y="218122"/>
                    <a:pt x="4763" y="268605"/>
                  </a:cubicBezTo>
                  <a:cubicBezTo>
                    <a:pt x="3810" y="269558"/>
                    <a:pt x="1905" y="270510"/>
                    <a:pt x="0" y="271463"/>
                  </a:cubicBezTo>
                  <a:cubicBezTo>
                    <a:pt x="1905" y="265747"/>
                    <a:pt x="2857" y="260033"/>
                    <a:pt x="5715" y="255270"/>
                  </a:cubicBezTo>
                  <a:cubicBezTo>
                    <a:pt x="27622" y="214313"/>
                    <a:pt x="48578" y="174308"/>
                    <a:pt x="68580" y="134303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4" name="Google Shape;2834;p23"/>
            <p:cNvSpPr/>
            <p:nvPr/>
          </p:nvSpPr>
          <p:spPr>
            <a:xfrm>
              <a:off x="5102542" y="3806181"/>
              <a:ext cx="173354" cy="179078"/>
            </a:xfrm>
            <a:custGeom>
              <a:avLst/>
              <a:gdLst/>
              <a:ahLst/>
              <a:cxnLst/>
              <a:rect l="l" t="t" r="r" b="b"/>
              <a:pathLst>
                <a:path w="173354" h="179078" extrusionOk="0">
                  <a:moveTo>
                    <a:pt x="128588" y="24774"/>
                  </a:moveTo>
                  <a:cubicBezTo>
                    <a:pt x="137160" y="19059"/>
                    <a:pt x="145732" y="15249"/>
                    <a:pt x="152400" y="8581"/>
                  </a:cubicBezTo>
                  <a:cubicBezTo>
                    <a:pt x="160020" y="961"/>
                    <a:pt x="165735" y="-5706"/>
                    <a:pt x="173355" y="7629"/>
                  </a:cubicBezTo>
                  <a:cubicBezTo>
                    <a:pt x="129540" y="52396"/>
                    <a:pt x="85725" y="98116"/>
                    <a:pt x="42863" y="142884"/>
                  </a:cubicBezTo>
                  <a:cubicBezTo>
                    <a:pt x="32385" y="154314"/>
                    <a:pt x="23813" y="166696"/>
                    <a:pt x="14288" y="179079"/>
                  </a:cubicBezTo>
                  <a:cubicBezTo>
                    <a:pt x="9525" y="175269"/>
                    <a:pt x="4763" y="171459"/>
                    <a:pt x="0" y="168601"/>
                  </a:cubicBezTo>
                  <a:cubicBezTo>
                    <a:pt x="28575" y="131454"/>
                    <a:pt x="56197" y="93354"/>
                    <a:pt x="84772" y="56206"/>
                  </a:cubicBezTo>
                  <a:cubicBezTo>
                    <a:pt x="89535" y="59064"/>
                    <a:pt x="93345" y="62874"/>
                    <a:pt x="100965" y="67636"/>
                  </a:cubicBezTo>
                  <a:cubicBezTo>
                    <a:pt x="110490" y="52396"/>
                    <a:pt x="119063" y="38109"/>
                    <a:pt x="128588" y="24774"/>
                  </a:cubicBezTo>
                  <a:lnTo>
                    <a:pt x="128588" y="24774"/>
                  </a:lnTo>
                  <a:close/>
                </a:path>
              </a:pathLst>
            </a:custGeom>
            <a:solidFill>
              <a:srgbClr val="7F85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5" name="Google Shape;2835;p23"/>
            <p:cNvSpPr/>
            <p:nvPr/>
          </p:nvSpPr>
          <p:spPr>
            <a:xfrm>
              <a:off x="5321617" y="2789722"/>
              <a:ext cx="119322" cy="55395"/>
            </a:xfrm>
            <a:custGeom>
              <a:avLst/>
              <a:gdLst/>
              <a:ahLst/>
              <a:cxnLst/>
              <a:rect l="l" t="t" r="r" b="b"/>
              <a:pathLst>
                <a:path w="119322" h="55395" extrusionOk="0">
                  <a:moveTo>
                    <a:pt x="0" y="4913"/>
                  </a:moveTo>
                  <a:cubicBezTo>
                    <a:pt x="4763" y="3008"/>
                    <a:pt x="11430" y="-802"/>
                    <a:pt x="15240" y="150"/>
                  </a:cubicBezTo>
                  <a:cubicBezTo>
                    <a:pt x="50482" y="14438"/>
                    <a:pt x="84772" y="29678"/>
                    <a:pt x="119063" y="44918"/>
                  </a:cubicBezTo>
                  <a:cubicBezTo>
                    <a:pt x="120015" y="45870"/>
                    <a:pt x="118110" y="51585"/>
                    <a:pt x="117157" y="55395"/>
                  </a:cubicBezTo>
                  <a:cubicBezTo>
                    <a:pt x="112395" y="54443"/>
                    <a:pt x="108585" y="53490"/>
                    <a:pt x="103822" y="52538"/>
                  </a:cubicBezTo>
                  <a:cubicBezTo>
                    <a:pt x="96202" y="50633"/>
                    <a:pt x="87630" y="48728"/>
                    <a:pt x="80010" y="46823"/>
                  </a:cubicBezTo>
                  <a:cubicBezTo>
                    <a:pt x="78105" y="46823"/>
                    <a:pt x="76200" y="45870"/>
                    <a:pt x="73342" y="45870"/>
                  </a:cubicBezTo>
                  <a:cubicBezTo>
                    <a:pt x="71438" y="44918"/>
                    <a:pt x="68580" y="43965"/>
                    <a:pt x="66675" y="43013"/>
                  </a:cubicBezTo>
                  <a:cubicBezTo>
                    <a:pt x="66675" y="43013"/>
                    <a:pt x="66675" y="43013"/>
                    <a:pt x="66675" y="43013"/>
                  </a:cubicBezTo>
                  <a:cubicBezTo>
                    <a:pt x="61913" y="41108"/>
                    <a:pt x="58102" y="39203"/>
                    <a:pt x="53340" y="37298"/>
                  </a:cubicBezTo>
                  <a:cubicBezTo>
                    <a:pt x="51435" y="37298"/>
                    <a:pt x="50482" y="37298"/>
                    <a:pt x="48577" y="35393"/>
                  </a:cubicBezTo>
                  <a:cubicBezTo>
                    <a:pt x="45720" y="34440"/>
                    <a:pt x="42863" y="32535"/>
                    <a:pt x="40957" y="31583"/>
                  </a:cubicBezTo>
                  <a:cubicBezTo>
                    <a:pt x="27622" y="23010"/>
                    <a:pt x="13335" y="13485"/>
                    <a:pt x="0" y="4913"/>
                  </a:cubicBezTo>
                  <a:close/>
                </a:path>
              </a:pathLst>
            </a:custGeom>
            <a:solidFill>
              <a:srgbClr val="A069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6" name="Google Shape;2836;p23"/>
            <p:cNvSpPr/>
            <p:nvPr/>
          </p:nvSpPr>
          <p:spPr>
            <a:xfrm>
              <a:off x="5808344" y="3783329"/>
              <a:ext cx="29716" cy="84772"/>
            </a:xfrm>
            <a:custGeom>
              <a:avLst/>
              <a:gdLst/>
              <a:ahLst/>
              <a:cxnLst/>
              <a:rect l="l" t="t" r="r" b="b"/>
              <a:pathLst>
                <a:path w="29716" h="84772" extrusionOk="0">
                  <a:moveTo>
                    <a:pt x="0" y="37148"/>
                  </a:moveTo>
                  <a:cubicBezTo>
                    <a:pt x="4763" y="37148"/>
                    <a:pt x="9525" y="37148"/>
                    <a:pt x="17145" y="36195"/>
                  </a:cubicBezTo>
                  <a:cubicBezTo>
                    <a:pt x="12383" y="26670"/>
                    <a:pt x="8573" y="20003"/>
                    <a:pt x="3810" y="9525"/>
                  </a:cubicBezTo>
                  <a:cubicBezTo>
                    <a:pt x="11430" y="6667"/>
                    <a:pt x="18098" y="2858"/>
                    <a:pt x="25718" y="0"/>
                  </a:cubicBezTo>
                  <a:cubicBezTo>
                    <a:pt x="27623" y="22860"/>
                    <a:pt x="30480" y="44767"/>
                    <a:pt x="29528" y="67628"/>
                  </a:cubicBezTo>
                  <a:cubicBezTo>
                    <a:pt x="29528" y="73342"/>
                    <a:pt x="15240" y="79058"/>
                    <a:pt x="7620" y="84773"/>
                  </a:cubicBezTo>
                  <a:cubicBezTo>
                    <a:pt x="4763" y="68580"/>
                    <a:pt x="2858" y="52388"/>
                    <a:pt x="0" y="37148"/>
                  </a:cubicBezTo>
                  <a:close/>
                </a:path>
              </a:pathLst>
            </a:custGeom>
            <a:solidFill>
              <a:srgbClr val="91979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7" name="Google Shape;2837;p23"/>
            <p:cNvSpPr/>
            <p:nvPr/>
          </p:nvSpPr>
          <p:spPr>
            <a:xfrm>
              <a:off x="5458777" y="3470909"/>
              <a:ext cx="40457" cy="42862"/>
            </a:xfrm>
            <a:custGeom>
              <a:avLst/>
              <a:gdLst/>
              <a:ahLst/>
              <a:cxnLst/>
              <a:rect l="l" t="t" r="r" b="b"/>
              <a:pathLst>
                <a:path w="40457" h="42862" extrusionOk="0">
                  <a:moveTo>
                    <a:pt x="34290" y="0"/>
                  </a:moveTo>
                  <a:cubicBezTo>
                    <a:pt x="46672" y="29528"/>
                    <a:pt x="42863" y="34290"/>
                    <a:pt x="0" y="42863"/>
                  </a:cubicBezTo>
                  <a:cubicBezTo>
                    <a:pt x="11430" y="28575"/>
                    <a:pt x="22860" y="14288"/>
                    <a:pt x="34290" y="0"/>
                  </a:cubicBezTo>
                  <a:close/>
                </a:path>
              </a:pathLst>
            </a:custGeom>
            <a:solidFill>
              <a:srgbClr val="7F85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8" name="Google Shape;2838;p23"/>
            <p:cNvSpPr/>
            <p:nvPr/>
          </p:nvSpPr>
          <p:spPr>
            <a:xfrm>
              <a:off x="5187314" y="3830954"/>
              <a:ext cx="43815" cy="42862"/>
            </a:xfrm>
            <a:custGeom>
              <a:avLst/>
              <a:gdLst/>
              <a:ahLst/>
              <a:cxnLst/>
              <a:rect l="l" t="t" r="r" b="b"/>
              <a:pathLst>
                <a:path w="43815" h="42862" extrusionOk="0">
                  <a:moveTo>
                    <a:pt x="43815" y="0"/>
                  </a:moveTo>
                  <a:cubicBezTo>
                    <a:pt x="34290" y="13335"/>
                    <a:pt x="25717" y="27623"/>
                    <a:pt x="16192" y="42863"/>
                  </a:cubicBezTo>
                  <a:cubicBezTo>
                    <a:pt x="9525" y="38100"/>
                    <a:pt x="4763" y="34290"/>
                    <a:pt x="0" y="31433"/>
                  </a:cubicBezTo>
                  <a:cubicBezTo>
                    <a:pt x="2857" y="27623"/>
                    <a:pt x="4763" y="24765"/>
                    <a:pt x="7620" y="20955"/>
                  </a:cubicBezTo>
                  <a:cubicBezTo>
                    <a:pt x="11430" y="15240"/>
                    <a:pt x="15240" y="10478"/>
                    <a:pt x="19050" y="4763"/>
                  </a:cubicBezTo>
                  <a:cubicBezTo>
                    <a:pt x="19050" y="4763"/>
                    <a:pt x="19050" y="4763"/>
                    <a:pt x="19050" y="4763"/>
                  </a:cubicBezTo>
                  <a:cubicBezTo>
                    <a:pt x="26670" y="2858"/>
                    <a:pt x="35242" y="1905"/>
                    <a:pt x="43815" y="0"/>
                  </a:cubicBezTo>
                  <a:close/>
                </a:path>
              </a:pathLst>
            </a:custGeom>
            <a:solidFill>
              <a:srgbClr val="8A91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9" name="Google Shape;2839;p23"/>
            <p:cNvSpPr/>
            <p:nvPr/>
          </p:nvSpPr>
          <p:spPr>
            <a:xfrm>
              <a:off x="5432106" y="3517582"/>
              <a:ext cx="26670" cy="45720"/>
            </a:xfrm>
            <a:custGeom>
              <a:avLst/>
              <a:gdLst/>
              <a:ahLst/>
              <a:cxnLst/>
              <a:rect l="l" t="t" r="r" b="b"/>
              <a:pathLst>
                <a:path w="26670" h="45720" extrusionOk="0">
                  <a:moveTo>
                    <a:pt x="23813" y="0"/>
                  </a:moveTo>
                  <a:cubicBezTo>
                    <a:pt x="24765" y="13335"/>
                    <a:pt x="25718" y="26670"/>
                    <a:pt x="26670" y="45720"/>
                  </a:cubicBezTo>
                  <a:cubicBezTo>
                    <a:pt x="13335" y="36195"/>
                    <a:pt x="6668" y="31433"/>
                    <a:pt x="0" y="26670"/>
                  </a:cubicBezTo>
                  <a:cubicBezTo>
                    <a:pt x="7620" y="18097"/>
                    <a:pt x="15240" y="9525"/>
                    <a:pt x="23813" y="0"/>
                  </a:cubicBezTo>
                  <a:close/>
                </a:path>
              </a:pathLst>
            </a:custGeom>
            <a:solidFill>
              <a:srgbClr val="7F85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0" name="Google Shape;2840;p23"/>
            <p:cNvSpPr/>
            <p:nvPr/>
          </p:nvSpPr>
          <p:spPr>
            <a:xfrm>
              <a:off x="5511655" y="3349942"/>
              <a:ext cx="29988" cy="37147"/>
            </a:xfrm>
            <a:custGeom>
              <a:avLst/>
              <a:gdLst/>
              <a:ahLst/>
              <a:cxnLst/>
              <a:rect l="l" t="t" r="r" b="b"/>
              <a:pathLst>
                <a:path w="29988" h="37147" extrusionOk="0">
                  <a:moveTo>
                    <a:pt x="462" y="37148"/>
                  </a:moveTo>
                  <a:cubicBezTo>
                    <a:pt x="-2396" y="16192"/>
                    <a:pt x="8082" y="4763"/>
                    <a:pt x="29989" y="0"/>
                  </a:cubicBezTo>
                  <a:cubicBezTo>
                    <a:pt x="20464" y="12383"/>
                    <a:pt x="9987" y="24765"/>
                    <a:pt x="462" y="37148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1" name="Google Shape;2841;p23"/>
            <p:cNvSpPr/>
            <p:nvPr/>
          </p:nvSpPr>
          <p:spPr>
            <a:xfrm>
              <a:off x="5502592" y="3443287"/>
              <a:ext cx="37147" cy="16192"/>
            </a:xfrm>
            <a:custGeom>
              <a:avLst/>
              <a:gdLst/>
              <a:ahLst/>
              <a:cxnLst/>
              <a:rect l="l" t="t" r="r" b="b"/>
              <a:pathLst>
                <a:path w="37147" h="16192" extrusionOk="0">
                  <a:moveTo>
                    <a:pt x="15240" y="0"/>
                  </a:moveTo>
                  <a:cubicBezTo>
                    <a:pt x="22860" y="2858"/>
                    <a:pt x="30480" y="5715"/>
                    <a:pt x="37147" y="7620"/>
                  </a:cubicBezTo>
                  <a:cubicBezTo>
                    <a:pt x="37147" y="10478"/>
                    <a:pt x="36195" y="13335"/>
                    <a:pt x="36195" y="16192"/>
                  </a:cubicBezTo>
                  <a:cubicBezTo>
                    <a:pt x="23813" y="16192"/>
                    <a:pt x="12382" y="16192"/>
                    <a:pt x="0" y="16192"/>
                  </a:cubicBezTo>
                  <a:cubicBezTo>
                    <a:pt x="5715" y="11430"/>
                    <a:pt x="10477" y="5715"/>
                    <a:pt x="15240" y="0"/>
                  </a:cubicBezTo>
                  <a:close/>
                </a:path>
              </a:pathLst>
            </a:custGeom>
            <a:solidFill>
              <a:srgbClr val="7F85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2" name="Google Shape;2842;p23"/>
            <p:cNvSpPr/>
            <p:nvPr/>
          </p:nvSpPr>
          <p:spPr>
            <a:xfrm>
              <a:off x="5184524" y="2719387"/>
              <a:ext cx="23744" cy="31432"/>
            </a:xfrm>
            <a:custGeom>
              <a:avLst/>
              <a:gdLst/>
              <a:ahLst/>
              <a:cxnLst/>
              <a:rect l="l" t="t" r="r" b="b"/>
              <a:pathLst>
                <a:path w="23744" h="31432" extrusionOk="0">
                  <a:moveTo>
                    <a:pt x="23744" y="10477"/>
                  </a:moveTo>
                  <a:cubicBezTo>
                    <a:pt x="18982" y="16192"/>
                    <a:pt x="13267" y="22860"/>
                    <a:pt x="5647" y="31433"/>
                  </a:cubicBezTo>
                  <a:cubicBezTo>
                    <a:pt x="-3878" y="17145"/>
                    <a:pt x="-1973" y="7620"/>
                    <a:pt x="16125" y="0"/>
                  </a:cubicBezTo>
                  <a:cubicBezTo>
                    <a:pt x="18982" y="3810"/>
                    <a:pt x="20887" y="6667"/>
                    <a:pt x="23744" y="10477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3" name="Google Shape;2843;p23"/>
            <p:cNvSpPr/>
            <p:nvPr/>
          </p:nvSpPr>
          <p:spPr>
            <a:xfrm>
              <a:off x="5737859" y="3729990"/>
              <a:ext cx="14287" cy="33337"/>
            </a:xfrm>
            <a:custGeom>
              <a:avLst/>
              <a:gdLst/>
              <a:ahLst/>
              <a:cxnLst/>
              <a:rect l="l" t="t" r="r" b="b"/>
              <a:pathLst>
                <a:path w="14287" h="33337" extrusionOk="0">
                  <a:moveTo>
                    <a:pt x="0" y="952"/>
                  </a:moveTo>
                  <a:cubicBezTo>
                    <a:pt x="2858" y="952"/>
                    <a:pt x="5715" y="0"/>
                    <a:pt x="8572" y="0"/>
                  </a:cubicBezTo>
                  <a:cubicBezTo>
                    <a:pt x="10478" y="11430"/>
                    <a:pt x="12383" y="21907"/>
                    <a:pt x="14288" y="33338"/>
                  </a:cubicBezTo>
                  <a:cubicBezTo>
                    <a:pt x="11430" y="31432"/>
                    <a:pt x="8572" y="29527"/>
                    <a:pt x="5715" y="27622"/>
                  </a:cubicBezTo>
                  <a:cubicBezTo>
                    <a:pt x="3810" y="21907"/>
                    <a:pt x="1905" y="16192"/>
                    <a:pt x="0" y="10477"/>
                  </a:cubicBezTo>
                  <a:cubicBezTo>
                    <a:pt x="0" y="7620"/>
                    <a:pt x="0" y="3810"/>
                    <a:pt x="0" y="952"/>
                  </a:cubicBezTo>
                  <a:close/>
                </a:path>
              </a:pathLst>
            </a:custGeom>
            <a:solidFill>
              <a:srgbClr val="91979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4" name="Google Shape;2844;p23"/>
            <p:cNvSpPr/>
            <p:nvPr/>
          </p:nvSpPr>
          <p:spPr>
            <a:xfrm>
              <a:off x="5848349" y="4137659"/>
              <a:ext cx="18097" cy="21907"/>
            </a:xfrm>
            <a:custGeom>
              <a:avLst/>
              <a:gdLst/>
              <a:ahLst/>
              <a:cxnLst/>
              <a:rect l="l" t="t" r="r" b="b"/>
              <a:pathLst>
                <a:path w="18097" h="21907" extrusionOk="0">
                  <a:moveTo>
                    <a:pt x="0" y="0"/>
                  </a:moveTo>
                  <a:cubicBezTo>
                    <a:pt x="5715" y="0"/>
                    <a:pt x="12382" y="953"/>
                    <a:pt x="18097" y="953"/>
                  </a:cubicBezTo>
                  <a:cubicBezTo>
                    <a:pt x="14288" y="7620"/>
                    <a:pt x="11430" y="14288"/>
                    <a:pt x="7620" y="21908"/>
                  </a:cubicBezTo>
                  <a:cubicBezTo>
                    <a:pt x="5715" y="21908"/>
                    <a:pt x="3810" y="21908"/>
                    <a:pt x="1905" y="20955"/>
                  </a:cubicBezTo>
                  <a:cubicBezTo>
                    <a:pt x="953" y="14288"/>
                    <a:pt x="0" y="6668"/>
                    <a:pt x="0" y="0"/>
                  </a:cubicBezTo>
                  <a:close/>
                </a:path>
              </a:pathLst>
            </a:custGeom>
            <a:solidFill>
              <a:srgbClr val="7F85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5" name="Google Shape;2845;p23"/>
            <p:cNvSpPr/>
            <p:nvPr/>
          </p:nvSpPr>
          <p:spPr>
            <a:xfrm>
              <a:off x="5340145" y="3571679"/>
              <a:ext cx="18618" cy="22102"/>
            </a:xfrm>
            <a:custGeom>
              <a:avLst/>
              <a:gdLst/>
              <a:ahLst/>
              <a:cxnLst/>
              <a:rect l="l" t="t" r="r" b="b"/>
              <a:pathLst>
                <a:path w="18618" h="22102" extrusionOk="0">
                  <a:moveTo>
                    <a:pt x="521" y="22103"/>
                  </a:moveTo>
                  <a:cubicBezTo>
                    <a:pt x="-431" y="10673"/>
                    <a:pt x="-2336" y="-1710"/>
                    <a:pt x="18619" y="195"/>
                  </a:cubicBezTo>
                  <a:cubicBezTo>
                    <a:pt x="12904" y="7815"/>
                    <a:pt x="7189" y="14483"/>
                    <a:pt x="521" y="22103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6" name="Google Shape;2846;p23"/>
            <p:cNvSpPr/>
            <p:nvPr/>
          </p:nvSpPr>
          <p:spPr>
            <a:xfrm>
              <a:off x="5710237" y="3402329"/>
              <a:ext cx="9525" cy="20954"/>
            </a:xfrm>
            <a:custGeom>
              <a:avLst/>
              <a:gdLst/>
              <a:ahLst/>
              <a:cxnLst/>
              <a:rect l="l" t="t" r="r" b="b"/>
              <a:pathLst>
                <a:path w="9525" h="20954" extrusionOk="0">
                  <a:moveTo>
                    <a:pt x="9525" y="20955"/>
                  </a:moveTo>
                  <a:cubicBezTo>
                    <a:pt x="6668" y="14288"/>
                    <a:pt x="3810" y="6667"/>
                    <a:pt x="0" y="0"/>
                  </a:cubicBezTo>
                  <a:cubicBezTo>
                    <a:pt x="3810" y="7620"/>
                    <a:pt x="6668" y="14288"/>
                    <a:pt x="9525" y="20955"/>
                  </a:cubicBezTo>
                  <a:close/>
                </a:path>
              </a:pathLst>
            </a:custGeom>
            <a:solidFill>
              <a:srgbClr val="ACB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7" name="Google Shape;2847;p23"/>
            <p:cNvSpPr/>
            <p:nvPr/>
          </p:nvSpPr>
          <p:spPr>
            <a:xfrm>
              <a:off x="5371146" y="3539490"/>
              <a:ext cx="13334" cy="17144"/>
            </a:xfrm>
            <a:custGeom>
              <a:avLst/>
              <a:gdLst/>
              <a:ahLst/>
              <a:cxnLst/>
              <a:rect l="l" t="t" r="r" b="b"/>
              <a:pathLst>
                <a:path w="13334" h="17144" extrusionOk="0">
                  <a:moveTo>
                    <a:pt x="0" y="17145"/>
                  </a:moveTo>
                  <a:cubicBezTo>
                    <a:pt x="4763" y="11430"/>
                    <a:pt x="9525" y="5715"/>
                    <a:pt x="13335" y="0"/>
                  </a:cubicBezTo>
                  <a:cubicBezTo>
                    <a:pt x="9525" y="6667"/>
                    <a:pt x="4763" y="12382"/>
                    <a:pt x="0" y="17145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8" name="Google Shape;2848;p23"/>
            <p:cNvSpPr/>
            <p:nvPr/>
          </p:nvSpPr>
          <p:spPr>
            <a:xfrm>
              <a:off x="5486399" y="3402329"/>
              <a:ext cx="12382" cy="15240"/>
            </a:xfrm>
            <a:custGeom>
              <a:avLst/>
              <a:gdLst/>
              <a:ahLst/>
              <a:cxnLst/>
              <a:rect l="l" t="t" r="r" b="b"/>
              <a:pathLst>
                <a:path w="12382" h="15240" extrusionOk="0">
                  <a:moveTo>
                    <a:pt x="0" y="15240"/>
                  </a:moveTo>
                  <a:cubicBezTo>
                    <a:pt x="3810" y="10478"/>
                    <a:pt x="8572" y="4763"/>
                    <a:pt x="12382" y="0"/>
                  </a:cubicBezTo>
                  <a:cubicBezTo>
                    <a:pt x="8572" y="4763"/>
                    <a:pt x="4763" y="10478"/>
                    <a:pt x="0" y="15240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9" name="Google Shape;2849;p23"/>
            <p:cNvSpPr/>
            <p:nvPr/>
          </p:nvSpPr>
          <p:spPr>
            <a:xfrm>
              <a:off x="5498781" y="3387090"/>
              <a:ext cx="12382" cy="15239"/>
            </a:xfrm>
            <a:custGeom>
              <a:avLst/>
              <a:gdLst/>
              <a:ahLst/>
              <a:cxnLst/>
              <a:rect l="l" t="t" r="r" b="b"/>
              <a:pathLst>
                <a:path w="12382" h="15239" extrusionOk="0">
                  <a:moveTo>
                    <a:pt x="0" y="15240"/>
                  </a:moveTo>
                  <a:cubicBezTo>
                    <a:pt x="3810" y="10477"/>
                    <a:pt x="8573" y="4763"/>
                    <a:pt x="12383" y="0"/>
                  </a:cubicBezTo>
                  <a:cubicBezTo>
                    <a:pt x="8573" y="4763"/>
                    <a:pt x="4763" y="10477"/>
                    <a:pt x="0" y="15240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0" name="Google Shape;2850;p23"/>
            <p:cNvSpPr/>
            <p:nvPr/>
          </p:nvSpPr>
          <p:spPr>
            <a:xfrm>
              <a:off x="5194934" y="3835717"/>
              <a:ext cx="11430" cy="16192"/>
            </a:xfrm>
            <a:custGeom>
              <a:avLst/>
              <a:gdLst/>
              <a:ahLst/>
              <a:cxnLst/>
              <a:rect l="l" t="t" r="r" b="b"/>
              <a:pathLst>
                <a:path w="11430" h="16192" extrusionOk="0">
                  <a:moveTo>
                    <a:pt x="11430" y="0"/>
                  </a:moveTo>
                  <a:cubicBezTo>
                    <a:pt x="7620" y="5715"/>
                    <a:pt x="3810" y="10478"/>
                    <a:pt x="0" y="16192"/>
                  </a:cubicBezTo>
                  <a:cubicBezTo>
                    <a:pt x="2858" y="11430"/>
                    <a:pt x="7620" y="5715"/>
                    <a:pt x="11430" y="0"/>
                  </a:cubicBezTo>
                  <a:close/>
                </a:path>
              </a:pathLst>
            </a:custGeom>
            <a:solidFill>
              <a:srgbClr val="7F85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1" name="Google Shape;2851;p23"/>
            <p:cNvSpPr/>
            <p:nvPr/>
          </p:nvSpPr>
          <p:spPr>
            <a:xfrm>
              <a:off x="5541644" y="3333750"/>
              <a:ext cx="12382" cy="15240"/>
            </a:xfrm>
            <a:custGeom>
              <a:avLst/>
              <a:gdLst/>
              <a:ahLst/>
              <a:cxnLst/>
              <a:rect l="l" t="t" r="r" b="b"/>
              <a:pathLst>
                <a:path w="12382" h="15240" extrusionOk="0">
                  <a:moveTo>
                    <a:pt x="0" y="15240"/>
                  </a:moveTo>
                  <a:cubicBezTo>
                    <a:pt x="3810" y="10478"/>
                    <a:pt x="8573" y="4763"/>
                    <a:pt x="12383" y="0"/>
                  </a:cubicBezTo>
                  <a:cubicBezTo>
                    <a:pt x="8573" y="4763"/>
                    <a:pt x="3810" y="10478"/>
                    <a:pt x="0" y="15240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2" name="Google Shape;2852;p23"/>
            <p:cNvSpPr/>
            <p:nvPr/>
          </p:nvSpPr>
          <p:spPr>
            <a:xfrm>
              <a:off x="5401627" y="2835592"/>
              <a:ext cx="23812" cy="5715"/>
            </a:xfrm>
            <a:custGeom>
              <a:avLst/>
              <a:gdLst/>
              <a:ahLst/>
              <a:cxnLst/>
              <a:rect l="l" t="t" r="r" b="b"/>
              <a:pathLst>
                <a:path w="23812" h="5715" extrusionOk="0">
                  <a:moveTo>
                    <a:pt x="0" y="0"/>
                  </a:moveTo>
                  <a:cubicBezTo>
                    <a:pt x="7620" y="1905"/>
                    <a:pt x="16192" y="3810"/>
                    <a:pt x="23813" y="5715"/>
                  </a:cubicBezTo>
                  <a:cubicBezTo>
                    <a:pt x="16192" y="4763"/>
                    <a:pt x="7620" y="2858"/>
                    <a:pt x="0" y="0"/>
                  </a:cubicBezTo>
                  <a:close/>
                </a:path>
              </a:pathLst>
            </a:custGeom>
            <a:solidFill>
              <a:srgbClr val="8D5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3" name="Google Shape;2853;p23"/>
            <p:cNvSpPr/>
            <p:nvPr/>
          </p:nvSpPr>
          <p:spPr>
            <a:xfrm>
              <a:off x="5723571" y="3497579"/>
              <a:ext cx="1905" cy="11429"/>
            </a:xfrm>
            <a:custGeom>
              <a:avLst/>
              <a:gdLst/>
              <a:ahLst/>
              <a:cxnLst/>
              <a:rect l="l" t="t" r="r" b="b"/>
              <a:pathLst>
                <a:path w="1905" h="11429" extrusionOk="0">
                  <a:moveTo>
                    <a:pt x="1905" y="11430"/>
                  </a:moveTo>
                  <a:cubicBezTo>
                    <a:pt x="953" y="7620"/>
                    <a:pt x="953" y="3810"/>
                    <a:pt x="0" y="0"/>
                  </a:cubicBezTo>
                  <a:cubicBezTo>
                    <a:pt x="953" y="3810"/>
                    <a:pt x="1905" y="7620"/>
                    <a:pt x="1905" y="11430"/>
                  </a:cubicBezTo>
                  <a:close/>
                </a:path>
              </a:pathLst>
            </a:custGeom>
            <a:solidFill>
              <a:srgbClr val="ACB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4" name="Google Shape;2854;p23"/>
            <p:cNvSpPr/>
            <p:nvPr/>
          </p:nvSpPr>
          <p:spPr>
            <a:xfrm>
              <a:off x="6314121" y="2458402"/>
              <a:ext cx="12382" cy="10477"/>
            </a:xfrm>
            <a:custGeom>
              <a:avLst/>
              <a:gdLst/>
              <a:ahLst/>
              <a:cxnLst/>
              <a:rect l="l" t="t" r="r" b="b"/>
              <a:pathLst>
                <a:path w="12382" h="10477" extrusionOk="0">
                  <a:moveTo>
                    <a:pt x="12383" y="0"/>
                  </a:moveTo>
                  <a:cubicBezTo>
                    <a:pt x="8572" y="3810"/>
                    <a:pt x="3810" y="7620"/>
                    <a:pt x="0" y="10477"/>
                  </a:cubicBezTo>
                  <a:cubicBezTo>
                    <a:pt x="3810" y="7620"/>
                    <a:pt x="8572" y="3810"/>
                    <a:pt x="12383" y="0"/>
                  </a:cubicBezTo>
                  <a:close/>
                </a:path>
              </a:pathLst>
            </a:custGeom>
            <a:solidFill>
              <a:srgbClr val="A069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5" name="Google Shape;2855;p23"/>
            <p:cNvSpPr/>
            <p:nvPr/>
          </p:nvSpPr>
          <p:spPr>
            <a:xfrm>
              <a:off x="5708331" y="3264217"/>
              <a:ext cx="1905" cy="11429"/>
            </a:xfrm>
            <a:custGeom>
              <a:avLst/>
              <a:gdLst/>
              <a:ahLst/>
              <a:cxnLst/>
              <a:rect l="l" t="t" r="r" b="b"/>
              <a:pathLst>
                <a:path w="1905" h="11429" extrusionOk="0">
                  <a:moveTo>
                    <a:pt x="1905" y="11430"/>
                  </a:moveTo>
                  <a:cubicBezTo>
                    <a:pt x="953" y="7620"/>
                    <a:pt x="953" y="3810"/>
                    <a:pt x="0" y="0"/>
                  </a:cubicBezTo>
                  <a:cubicBezTo>
                    <a:pt x="0" y="3810"/>
                    <a:pt x="953" y="7620"/>
                    <a:pt x="1905" y="11430"/>
                  </a:cubicBezTo>
                  <a:close/>
                </a:path>
              </a:pathLst>
            </a:custGeom>
            <a:solidFill>
              <a:srgbClr val="6669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6" name="Google Shape;2856;p23"/>
            <p:cNvSpPr/>
            <p:nvPr/>
          </p:nvSpPr>
          <p:spPr>
            <a:xfrm>
              <a:off x="5735954" y="3634740"/>
              <a:ext cx="1904" cy="11429"/>
            </a:xfrm>
            <a:custGeom>
              <a:avLst/>
              <a:gdLst/>
              <a:ahLst/>
              <a:cxnLst/>
              <a:rect l="l" t="t" r="r" b="b"/>
              <a:pathLst>
                <a:path w="1904" h="11429" extrusionOk="0">
                  <a:moveTo>
                    <a:pt x="1905" y="11430"/>
                  </a:moveTo>
                  <a:cubicBezTo>
                    <a:pt x="952" y="7620"/>
                    <a:pt x="952" y="3810"/>
                    <a:pt x="0" y="0"/>
                  </a:cubicBezTo>
                  <a:cubicBezTo>
                    <a:pt x="952" y="3810"/>
                    <a:pt x="1905" y="7620"/>
                    <a:pt x="1905" y="11430"/>
                  </a:cubicBezTo>
                  <a:close/>
                </a:path>
              </a:pathLst>
            </a:custGeom>
            <a:solidFill>
              <a:srgbClr val="ACB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7" name="Google Shape;2857;p23"/>
            <p:cNvSpPr/>
            <p:nvPr/>
          </p:nvSpPr>
          <p:spPr>
            <a:xfrm>
              <a:off x="5437821" y="2870834"/>
              <a:ext cx="12382" cy="2857"/>
            </a:xfrm>
            <a:custGeom>
              <a:avLst/>
              <a:gdLst/>
              <a:ahLst/>
              <a:cxnLst/>
              <a:rect l="l" t="t" r="r" b="b"/>
              <a:pathLst>
                <a:path w="12382" h="2857" extrusionOk="0">
                  <a:moveTo>
                    <a:pt x="12383" y="2858"/>
                  </a:moveTo>
                  <a:cubicBezTo>
                    <a:pt x="8572" y="1905"/>
                    <a:pt x="3810" y="953"/>
                    <a:pt x="0" y="0"/>
                  </a:cubicBezTo>
                  <a:cubicBezTo>
                    <a:pt x="3810" y="953"/>
                    <a:pt x="8572" y="1905"/>
                    <a:pt x="12383" y="2858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8" name="Google Shape;2858;p23"/>
            <p:cNvSpPr/>
            <p:nvPr/>
          </p:nvSpPr>
          <p:spPr>
            <a:xfrm>
              <a:off x="5730239" y="3576637"/>
              <a:ext cx="1904" cy="11429"/>
            </a:xfrm>
            <a:custGeom>
              <a:avLst/>
              <a:gdLst/>
              <a:ahLst/>
              <a:cxnLst/>
              <a:rect l="l" t="t" r="r" b="b"/>
              <a:pathLst>
                <a:path w="1904" h="11429" extrusionOk="0">
                  <a:moveTo>
                    <a:pt x="1905" y="11430"/>
                  </a:moveTo>
                  <a:cubicBezTo>
                    <a:pt x="953" y="7620"/>
                    <a:pt x="953" y="3810"/>
                    <a:pt x="0" y="0"/>
                  </a:cubicBezTo>
                  <a:cubicBezTo>
                    <a:pt x="953" y="3810"/>
                    <a:pt x="953" y="7620"/>
                    <a:pt x="1905" y="11430"/>
                  </a:cubicBezTo>
                  <a:close/>
                </a:path>
              </a:pathLst>
            </a:custGeom>
            <a:solidFill>
              <a:srgbClr val="ACB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9" name="Google Shape;2859;p23"/>
            <p:cNvSpPr/>
            <p:nvPr/>
          </p:nvSpPr>
          <p:spPr>
            <a:xfrm>
              <a:off x="5259704" y="2411729"/>
              <a:ext cx="6667" cy="9525"/>
            </a:xfrm>
            <a:custGeom>
              <a:avLst/>
              <a:gdLst/>
              <a:ahLst/>
              <a:cxnLst/>
              <a:rect l="l" t="t" r="r" b="b"/>
              <a:pathLst>
                <a:path w="6667" h="9525" extrusionOk="0">
                  <a:moveTo>
                    <a:pt x="6667" y="0"/>
                  </a:moveTo>
                  <a:cubicBezTo>
                    <a:pt x="4763" y="2858"/>
                    <a:pt x="1905" y="6668"/>
                    <a:pt x="0" y="9525"/>
                  </a:cubicBezTo>
                  <a:cubicBezTo>
                    <a:pt x="1905" y="6668"/>
                    <a:pt x="4763" y="3810"/>
                    <a:pt x="6667" y="0"/>
                  </a:cubicBezTo>
                  <a:close/>
                </a:path>
              </a:pathLst>
            </a:custGeom>
            <a:solidFill>
              <a:srgbClr val="8D5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0" name="Google Shape;2860;p23"/>
            <p:cNvSpPr/>
            <p:nvPr/>
          </p:nvSpPr>
          <p:spPr>
            <a:xfrm>
              <a:off x="5374956" y="2826067"/>
              <a:ext cx="13335" cy="5715"/>
            </a:xfrm>
            <a:custGeom>
              <a:avLst/>
              <a:gdLst/>
              <a:ahLst/>
              <a:cxnLst/>
              <a:rect l="l" t="t" r="r" b="b"/>
              <a:pathLst>
                <a:path w="13335" h="5715" extrusionOk="0">
                  <a:moveTo>
                    <a:pt x="0" y="0"/>
                  </a:moveTo>
                  <a:cubicBezTo>
                    <a:pt x="4763" y="1905"/>
                    <a:pt x="8573" y="3810"/>
                    <a:pt x="13335" y="5715"/>
                  </a:cubicBezTo>
                  <a:cubicBezTo>
                    <a:pt x="8573" y="3810"/>
                    <a:pt x="4763" y="1905"/>
                    <a:pt x="0" y="0"/>
                  </a:cubicBezTo>
                  <a:close/>
                </a:path>
              </a:pathLst>
            </a:custGeom>
            <a:solidFill>
              <a:srgbClr val="8D5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1" name="Google Shape;2861;p23"/>
            <p:cNvSpPr/>
            <p:nvPr/>
          </p:nvSpPr>
          <p:spPr>
            <a:xfrm>
              <a:off x="5401627" y="2862262"/>
              <a:ext cx="10477" cy="2857"/>
            </a:xfrm>
            <a:custGeom>
              <a:avLst/>
              <a:gdLst/>
              <a:ahLst/>
              <a:cxnLst/>
              <a:rect l="l" t="t" r="r" b="b"/>
              <a:pathLst>
                <a:path w="10477" h="2857" extrusionOk="0">
                  <a:moveTo>
                    <a:pt x="10478" y="2858"/>
                  </a:moveTo>
                  <a:cubicBezTo>
                    <a:pt x="6667" y="1905"/>
                    <a:pt x="3810" y="953"/>
                    <a:pt x="0" y="0"/>
                  </a:cubicBezTo>
                  <a:cubicBezTo>
                    <a:pt x="2857" y="1905"/>
                    <a:pt x="6667" y="1905"/>
                    <a:pt x="10478" y="2858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2" name="Google Shape;2862;p23"/>
            <p:cNvSpPr/>
            <p:nvPr/>
          </p:nvSpPr>
          <p:spPr>
            <a:xfrm>
              <a:off x="5815012" y="3868102"/>
              <a:ext cx="952" cy="6667"/>
            </a:xfrm>
            <a:custGeom>
              <a:avLst/>
              <a:gdLst/>
              <a:ahLst/>
              <a:cxnLst/>
              <a:rect l="l" t="t" r="r" b="b"/>
              <a:pathLst>
                <a:path w="952" h="6667" extrusionOk="0">
                  <a:moveTo>
                    <a:pt x="953" y="0"/>
                  </a:moveTo>
                  <a:cubicBezTo>
                    <a:pt x="953" y="1905"/>
                    <a:pt x="0" y="4763"/>
                    <a:pt x="0" y="6667"/>
                  </a:cubicBezTo>
                  <a:cubicBezTo>
                    <a:pt x="0" y="3810"/>
                    <a:pt x="953" y="1905"/>
                    <a:pt x="953" y="0"/>
                  </a:cubicBezTo>
                  <a:close/>
                </a:path>
              </a:pathLst>
            </a:custGeom>
            <a:solidFill>
              <a:srgbClr val="91979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3" name="Google Shape;2863;p23"/>
            <p:cNvSpPr/>
            <p:nvPr/>
          </p:nvSpPr>
          <p:spPr>
            <a:xfrm>
              <a:off x="5388292" y="2831782"/>
              <a:ext cx="6667" cy="2857"/>
            </a:xfrm>
            <a:custGeom>
              <a:avLst/>
              <a:gdLst/>
              <a:ahLst/>
              <a:cxnLst/>
              <a:rect l="l" t="t" r="r" b="b"/>
              <a:pathLst>
                <a:path w="6667" h="2857" extrusionOk="0">
                  <a:moveTo>
                    <a:pt x="0" y="0"/>
                  </a:moveTo>
                  <a:cubicBezTo>
                    <a:pt x="1905" y="952"/>
                    <a:pt x="4763" y="1905"/>
                    <a:pt x="6667" y="2858"/>
                  </a:cubicBezTo>
                  <a:cubicBezTo>
                    <a:pt x="4763" y="1905"/>
                    <a:pt x="1905" y="952"/>
                    <a:pt x="0" y="0"/>
                  </a:cubicBezTo>
                  <a:close/>
                </a:path>
              </a:pathLst>
            </a:custGeom>
            <a:solidFill>
              <a:srgbClr val="8D5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4" name="Google Shape;2864;p23"/>
            <p:cNvSpPr/>
            <p:nvPr/>
          </p:nvSpPr>
          <p:spPr>
            <a:xfrm>
              <a:off x="5362574" y="2821304"/>
              <a:ext cx="7619" cy="3810"/>
            </a:xfrm>
            <a:custGeom>
              <a:avLst/>
              <a:gdLst/>
              <a:ahLst/>
              <a:cxnLst/>
              <a:rect l="l" t="t" r="r" b="b"/>
              <a:pathLst>
                <a:path w="7619" h="3810" extrusionOk="0">
                  <a:moveTo>
                    <a:pt x="0" y="0"/>
                  </a:moveTo>
                  <a:cubicBezTo>
                    <a:pt x="2857" y="953"/>
                    <a:pt x="5715" y="2858"/>
                    <a:pt x="7620" y="3810"/>
                  </a:cubicBezTo>
                  <a:cubicBezTo>
                    <a:pt x="5715" y="2858"/>
                    <a:pt x="2857" y="953"/>
                    <a:pt x="0" y="0"/>
                  </a:cubicBezTo>
                  <a:close/>
                </a:path>
              </a:pathLst>
            </a:custGeom>
            <a:solidFill>
              <a:srgbClr val="8D5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5" name="Google Shape;2865;p23"/>
            <p:cNvSpPr/>
            <p:nvPr/>
          </p:nvSpPr>
          <p:spPr>
            <a:xfrm>
              <a:off x="5157787" y="2623185"/>
              <a:ext cx="5715" cy="6667"/>
            </a:xfrm>
            <a:custGeom>
              <a:avLst/>
              <a:gdLst/>
              <a:ahLst/>
              <a:cxnLst/>
              <a:rect l="l" t="t" r="r" b="b"/>
              <a:pathLst>
                <a:path w="5715" h="6667" extrusionOk="0">
                  <a:moveTo>
                    <a:pt x="5715" y="6667"/>
                  </a:moveTo>
                  <a:cubicBezTo>
                    <a:pt x="3810" y="4763"/>
                    <a:pt x="1905" y="1905"/>
                    <a:pt x="0" y="0"/>
                  </a:cubicBezTo>
                  <a:cubicBezTo>
                    <a:pt x="1905" y="1905"/>
                    <a:pt x="3810" y="3810"/>
                    <a:pt x="5715" y="6667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6" name="Google Shape;2866;p23"/>
            <p:cNvSpPr/>
            <p:nvPr/>
          </p:nvSpPr>
          <p:spPr>
            <a:xfrm>
              <a:off x="6294119" y="2481262"/>
              <a:ext cx="9525" cy="5714"/>
            </a:xfrm>
            <a:custGeom>
              <a:avLst/>
              <a:gdLst/>
              <a:ahLst/>
              <a:cxnLst/>
              <a:rect l="l" t="t" r="r" b="b"/>
              <a:pathLst>
                <a:path w="9525" h="5714" extrusionOk="0">
                  <a:moveTo>
                    <a:pt x="9525" y="0"/>
                  </a:moveTo>
                  <a:cubicBezTo>
                    <a:pt x="6668" y="1905"/>
                    <a:pt x="2858" y="3810"/>
                    <a:pt x="0" y="5715"/>
                  </a:cubicBezTo>
                  <a:cubicBezTo>
                    <a:pt x="2858" y="3810"/>
                    <a:pt x="6668" y="1905"/>
                    <a:pt x="9525" y="0"/>
                  </a:cubicBezTo>
                  <a:close/>
                </a:path>
              </a:pathLst>
            </a:custGeom>
            <a:solidFill>
              <a:srgbClr val="A069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7" name="Google Shape;2867;p23"/>
            <p:cNvSpPr/>
            <p:nvPr/>
          </p:nvSpPr>
          <p:spPr>
            <a:xfrm>
              <a:off x="6302692" y="2475547"/>
              <a:ext cx="6667" cy="5714"/>
            </a:xfrm>
            <a:custGeom>
              <a:avLst/>
              <a:gdLst/>
              <a:ahLst/>
              <a:cxnLst/>
              <a:rect l="l" t="t" r="r" b="b"/>
              <a:pathLst>
                <a:path w="6667" h="5714" extrusionOk="0">
                  <a:moveTo>
                    <a:pt x="6667" y="0"/>
                  </a:moveTo>
                  <a:cubicBezTo>
                    <a:pt x="4763" y="1905"/>
                    <a:pt x="1905" y="3810"/>
                    <a:pt x="0" y="5715"/>
                  </a:cubicBezTo>
                  <a:cubicBezTo>
                    <a:pt x="1905" y="3810"/>
                    <a:pt x="4763" y="1905"/>
                    <a:pt x="6667" y="0"/>
                  </a:cubicBezTo>
                  <a:close/>
                </a:path>
              </a:pathLst>
            </a:custGeom>
            <a:solidFill>
              <a:srgbClr val="A069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8" name="Google Shape;2868;p23"/>
            <p:cNvSpPr/>
            <p:nvPr/>
          </p:nvSpPr>
          <p:spPr>
            <a:xfrm>
              <a:off x="6308406" y="2469832"/>
              <a:ext cx="6667" cy="5714"/>
            </a:xfrm>
            <a:custGeom>
              <a:avLst/>
              <a:gdLst/>
              <a:ahLst/>
              <a:cxnLst/>
              <a:rect l="l" t="t" r="r" b="b"/>
              <a:pathLst>
                <a:path w="6667" h="5714" extrusionOk="0">
                  <a:moveTo>
                    <a:pt x="6668" y="0"/>
                  </a:moveTo>
                  <a:cubicBezTo>
                    <a:pt x="4763" y="1905"/>
                    <a:pt x="1905" y="3810"/>
                    <a:pt x="0" y="5715"/>
                  </a:cubicBezTo>
                  <a:cubicBezTo>
                    <a:pt x="2858" y="3810"/>
                    <a:pt x="4763" y="1905"/>
                    <a:pt x="6668" y="0"/>
                  </a:cubicBezTo>
                  <a:close/>
                </a:path>
              </a:pathLst>
            </a:custGeom>
            <a:solidFill>
              <a:srgbClr val="A069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9" name="Google Shape;2869;p23"/>
            <p:cNvSpPr/>
            <p:nvPr/>
          </p:nvSpPr>
          <p:spPr>
            <a:xfrm>
              <a:off x="6326504" y="2454592"/>
              <a:ext cx="6667" cy="4762"/>
            </a:xfrm>
            <a:custGeom>
              <a:avLst/>
              <a:gdLst/>
              <a:ahLst/>
              <a:cxnLst/>
              <a:rect l="l" t="t" r="r" b="b"/>
              <a:pathLst>
                <a:path w="6667" h="4762" extrusionOk="0">
                  <a:moveTo>
                    <a:pt x="2857" y="0"/>
                  </a:moveTo>
                  <a:cubicBezTo>
                    <a:pt x="3810" y="0"/>
                    <a:pt x="5715" y="0"/>
                    <a:pt x="6667" y="0"/>
                  </a:cubicBezTo>
                  <a:cubicBezTo>
                    <a:pt x="4763" y="1905"/>
                    <a:pt x="1905" y="2858"/>
                    <a:pt x="0" y="4763"/>
                  </a:cubicBezTo>
                  <a:cubicBezTo>
                    <a:pt x="952" y="3810"/>
                    <a:pt x="1905" y="1905"/>
                    <a:pt x="2857" y="0"/>
                  </a:cubicBezTo>
                  <a:close/>
                </a:path>
              </a:pathLst>
            </a:custGeom>
            <a:solidFill>
              <a:srgbClr val="A069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0" name="Google Shape;2870;p23"/>
            <p:cNvSpPr/>
            <p:nvPr/>
          </p:nvSpPr>
          <p:spPr>
            <a:xfrm>
              <a:off x="5254942" y="2422207"/>
              <a:ext cx="4762" cy="6667"/>
            </a:xfrm>
            <a:custGeom>
              <a:avLst/>
              <a:gdLst/>
              <a:ahLst/>
              <a:cxnLst/>
              <a:rect l="l" t="t" r="r" b="b"/>
              <a:pathLst>
                <a:path w="4762" h="6667" extrusionOk="0">
                  <a:moveTo>
                    <a:pt x="4763" y="0"/>
                  </a:moveTo>
                  <a:cubicBezTo>
                    <a:pt x="2857" y="1905"/>
                    <a:pt x="1905" y="3810"/>
                    <a:pt x="0" y="6667"/>
                  </a:cubicBezTo>
                  <a:cubicBezTo>
                    <a:pt x="1905" y="3810"/>
                    <a:pt x="2857" y="1905"/>
                    <a:pt x="4763" y="0"/>
                  </a:cubicBezTo>
                  <a:close/>
                </a:path>
              </a:pathLst>
            </a:custGeom>
            <a:solidFill>
              <a:srgbClr val="8D5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1" name="Google Shape;2871;p23"/>
            <p:cNvSpPr/>
            <p:nvPr/>
          </p:nvSpPr>
          <p:spPr>
            <a:xfrm>
              <a:off x="5365431" y="2878454"/>
              <a:ext cx="30480" cy="10477"/>
            </a:xfrm>
            <a:custGeom>
              <a:avLst/>
              <a:gdLst/>
              <a:ahLst/>
              <a:cxnLst/>
              <a:rect l="l" t="t" r="r" b="b"/>
              <a:pathLst>
                <a:path w="30480" h="10477" extrusionOk="0">
                  <a:moveTo>
                    <a:pt x="30480" y="10478"/>
                  </a:moveTo>
                  <a:cubicBezTo>
                    <a:pt x="20003" y="6667"/>
                    <a:pt x="10478" y="3810"/>
                    <a:pt x="0" y="0"/>
                  </a:cubicBezTo>
                  <a:cubicBezTo>
                    <a:pt x="9525" y="3810"/>
                    <a:pt x="20003" y="6667"/>
                    <a:pt x="30480" y="10478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2" name="Google Shape;2872;p23"/>
            <p:cNvSpPr/>
            <p:nvPr/>
          </p:nvSpPr>
          <p:spPr>
            <a:xfrm>
              <a:off x="5340667" y="2869496"/>
              <a:ext cx="23812" cy="8958"/>
            </a:xfrm>
            <a:custGeom>
              <a:avLst/>
              <a:gdLst/>
              <a:ahLst/>
              <a:cxnLst/>
              <a:rect l="l" t="t" r="r" b="b"/>
              <a:pathLst>
                <a:path w="23812" h="8958" extrusionOk="0">
                  <a:moveTo>
                    <a:pt x="23813" y="8959"/>
                  </a:moveTo>
                  <a:cubicBezTo>
                    <a:pt x="16192" y="8959"/>
                    <a:pt x="7620" y="8959"/>
                    <a:pt x="0" y="8959"/>
                  </a:cubicBezTo>
                  <a:cubicBezTo>
                    <a:pt x="8572" y="-9139"/>
                    <a:pt x="16192" y="5149"/>
                    <a:pt x="23813" y="8959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3" name="Google Shape;2873;p23"/>
            <p:cNvSpPr/>
            <p:nvPr/>
          </p:nvSpPr>
          <p:spPr>
            <a:xfrm>
              <a:off x="5218746" y="2783204"/>
              <a:ext cx="9525" cy="8572"/>
            </a:xfrm>
            <a:custGeom>
              <a:avLst/>
              <a:gdLst/>
              <a:ahLst/>
              <a:cxnLst/>
              <a:rect l="l" t="t" r="r" b="b"/>
              <a:pathLst>
                <a:path w="9525" h="8572" extrusionOk="0">
                  <a:moveTo>
                    <a:pt x="0" y="0"/>
                  </a:moveTo>
                  <a:cubicBezTo>
                    <a:pt x="2858" y="1905"/>
                    <a:pt x="6668" y="3810"/>
                    <a:pt x="9525" y="6667"/>
                  </a:cubicBezTo>
                  <a:cubicBezTo>
                    <a:pt x="8572" y="7620"/>
                    <a:pt x="8572" y="7620"/>
                    <a:pt x="7620" y="8573"/>
                  </a:cubicBezTo>
                  <a:cubicBezTo>
                    <a:pt x="4763" y="4763"/>
                    <a:pt x="1905" y="285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4" name="Google Shape;2874;p23"/>
            <p:cNvSpPr/>
            <p:nvPr/>
          </p:nvSpPr>
          <p:spPr>
            <a:xfrm>
              <a:off x="5209221" y="2774632"/>
              <a:ext cx="9525" cy="8572"/>
            </a:xfrm>
            <a:custGeom>
              <a:avLst/>
              <a:gdLst/>
              <a:ahLst/>
              <a:cxnLst/>
              <a:rect l="l" t="t" r="r" b="b"/>
              <a:pathLst>
                <a:path w="9525" h="8572" extrusionOk="0">
                  <a:moveTo>
                    <a:pt x="9525" y="8572"/>
                  </a:moveTo>
                  <a:cubicBezTo>
                    <a:pt x="6668" y="6667"/>
                    <a:pt x="2858" y="4763"/>
                    <a:pt x="0" y="1905"/>
                  </a:cubicBezTo>
                  <a:cubicBezTo>
                    <a:pt x="953" y="952"/>
                    <a:pt x="953" y="952"/>
                    <a:pt x="1905" y="0"/>
                  </a:cubicBezTo>
                  <a:cubicBezTo>
                    <a:pt x="4763" y="2858"/>
                    <a:pt x="6668" y="5715"/>
                    <a:pt x="9525" y="8572"/>
                  </a:cubicBezTo>
                  <a:cubicBezTo>
                    <a:pt x="9525" y="8572"/>
                    <a:pt x="9525" y="8572"/>
                    <a:pt x="9525" y="8572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5" name="Google Shape;2875;p23"/>
            <p:cNvSpPr/>
            <p:nvPr/>
          </p:nvSpPr>
          <p:spPr>
            <a:xfrm>
              <a:off x="5246369" y="2811779"/>
              <a:ext cx="8572" cy="8572"/>
            </a:xfrm>
            <a:custGeom>
              <a:avLst/>
              <a:gdLst/>
              <a:ahLst/>
              <a:cxnLst/>
              <a:rect l="l" t="t" r="r" b="b"/>
              <a:pathLst>
                <a:path w="8572" h="8572" extrusionOk="0">
                  <a:moveTo>
                    <a:pt x="8573" y="8573"/>
                  </a:moveTo>
                  <a:cubicBezTo>
                    <a:pt x="5715" y="6667"/>
                    <a:pt x="2858" y="3810"/>
                    <a:pt x="0" y="1905"/>
                  </a:cubicBezTo>
                  <a:cubicBezTo>
                    <a:pt x="953" y="953"/>
                    <a:pt x="2858" y="0"/>
                    <a:pt x="3810" y="0"/>
                  </a:cubicBezTo>
                  <a:cubicBezTo>
                    <a:pt x="5715" y="1905"/>
                    <a:pt x="7620" y="5715"/>
                    <a:pt x="8573" y="8573"/>
                  </a:cubicBezTo>
                  <a:cubicBezTo>
                    <a:pt x="8573" y="8573"/>
                    <a:pt x="8573" y="8573"/>
                    <a:pt x="8573" y="8573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6" name="Google Shape;2876;p23"/>
            <p:cNvSpPr/>
            <p:nvPr/>
          </p:nvSpPr>
          <p:spPr>
            <a:xfrm>
              <a:off x="5328284" y="2863215"/>
              <a:ext cx="1905" cy="2857"/>
            </a:xfrm>
            <a:custGeom>
              <a:avLst/>
              <a:gdLst/>
              <a:ahLst/>
              <a:cxnLst/>
              <a:rect l="l" t="t" r="r" b="b"/>
              <a:pathLst>
                <a:path w="1905" h="2857" extrusionOk="0">
                  <a:moveTo>
                    <a:pt x="1905" y="952"/>
                  </a:moveTo>
                  <a:cubicBezTo>
                    <a:pt x="1905" y="1905"/>
                    <a:pt x="1905" y="1905"/>
                    <a:pt x="1905" y="2857"/>
                  </a:cubicBezTo>
                  <a:cubicBezTo>
                    <a:pt x="953" y="2857"/>
                    <a:pt x="0" y="2857"/>
                    <a:pt x="0" y="2857"/>
                  </a:cubicBezTo>
                  <a:cubicBezTo>
                    <a:pt x="0" y="1905"/>
                    <a:pt x="0" y="952"/>
                    <a:pt x="0" y="0"/>
                  </a:cubicBezTo>
                  <a:cubicBezTo>
                    <a:pt x="0" y="952"/>
                    <a:pt x="953" y="952"/>
                    <a:pt x="1905" y="952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7" name="Google Shape;2877;p23"/>
            <p:cNvSpPr/>
            <p:nvPr/>
          </p:nvSpPr>
          <p:spPr>
            <a:xfrm>
              <a:off x="5737859" y="3740467"/>
              <a:ext cx="5715" cy="17145"/>
            </a:xfrm>
            <a:custGeom>
              <a:avLst/>
              <a:gdLst/>
              <a:ahLst/>
              <a:cxnLst/>
              <a:rect l="l" t="t" r="r" b="b"/>
              <a:pathLst>
                <a:path w="5715" h="17145" extrusionOk="0">
                  <a:moveTo>
                    <a:pt x="0" y="0"/>
                  </a:moveTo>
                  <a:cubicBezTo>
                    <a:pt x="1905" y="5715"/>
                    <a:pt x="3810" y="11430"/>
                    <a:pt x="5715" y="17145"/>
                  </a:cubicBezTo>
                  <a:cubicBezTo>
                    <a:pt x="3810" y="11430"/>
                    <a:pt x="1905" y="5715"/>
                    <a:pt x="0" y="0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8" name="Google Shape;2878;p23"/>
            <p:cNvSpPr/>
            <p:nvPr/>
          </p:nvSpPr>
          <p:spPr>
            <a:xfrm>
              <a:off x="5277020" y="2359229"/>
              <a:ext cx="441274" cy="445969"/>
            </a:xfrm>
            <a:custGeom>
              <a:avLst/>
              <a:gdLst/>
              <a:ahLst/>
              <a:cxnLst/>
              <a:rect l="l" t="t" r="r" b="b"/>
              <a:pathLst>
                <a:path w="441274" h="445969" extrusionOk="0">
                  <a:moveTo>
                    <a:pt x="302724" y="445883"/>
                  </a:moveTo>
                  <a:cubicBezTo>
                    <a:pt x="238907" y="440168"/>
                    <a:pt x="157944" y="423976"/>
                    <a:pt x="89364" y="380161"/>
                  </a:cubicBezTo>
                  <a:cubicBezTo>
                    <a:pt x="3639" y="324916"/>
                    <a:pt x="-23031" y="224903"/>
                    <a:pt x="20784" y="140131"/>
                  </a:cubicBezTo>
                  <a:cubicBezTo>
                    <a:pt x="68409" y="48691"/>
                    <a:pt x="161754" y="-2744"/>
                    <a:pt x="277007" y="113"/>
                  </a:cubicBezTo>
                  <a:cubicBezTo>
                    <a:pt x="344634" y="1066"/>
                    <a:pt x="385592" y="27736"/>
                    <a:pt x="403689" y="83933"/>
                  </a:cubicBezTo>
                  <a:cubicBezTo>
                    <a:pt x="416072" y="125843"/>
                    <a:pt x="430359" y="166801"/>
                    <a:pt x="420834" y="212521"/>
                  </a:cubicBezTo>
                  <a:cubicBezTo>
                    <a:pt x="416072" y="236333"/>
                    <a:pt x="428454" y="263003"/>
                    <a:pt x="433217" y="287768"/>
                  </a:cubicBezTo>
                  <a:cubicBezTo>
                    <a:pt x="436074" y="304913"/>
                    <a:pt x="439884" y="323011"/>
                    <a:pt x="440836" y="340156"/>
                  </a:cubicBezTo>
                  <a:cubicBezTo>
                    <a:pt x="445599" y="418261"/>
                    <a:pt x="412261" y="447788"/>
                    <a:pt x="302724" y="445883"/>
                  </a:cubicBezTo>
                  <a:close/>
                  <a:moveTo>
                    <a:pt x="369399" y="201091"/>
                  </a:moveTo>
                  <a:cubicBezTo>
                    <a:pt x="362732" y="167753"/>
                    <a:pt x="355111" y="134416"/>
                    <a:pt x="348444" y="100126"/>
                  </a:cubicBezTo>
                  <a:cubicBezTo>
                    <a:pt x="345586" y="89648"/>
                    <a:pt x="337014" y="76313"/>
                    <a:pt x="340824" y="68693"/>
                  </a:cubicBezTo>
                  <a:cubicBezTo>
                    <a:pt x="351302" y="52501"/>
                    <a:pt x="338919" y="46786"/>
                    <a:pt x="330347" y="38213"/>
                  </a:cubicBezTo>
                  <a:cubicBezTo>
                    <a:pt x="296057" y="8686"/>
                    <a:pt x="238907" y="8686"/>
                    <a:pt x="185567" y="36308"/>
                  </a:cubicBezTo>
                  <a:cubicBezTo>
                    <a:pt x="74124" y="76313"/>
                    <a:pt x="15069" y="194423"/>
                    <a:pt x="58884" y="290626"/>
                  </a:cubicBezTo>
                  <a:cubicBezTo>
                    <a:pt x="96032" y="373493"/>
                    <a:pt x="252242" y="443978"/>
                    <a:pt x="350349" y="423023"/>
                  </a:cubicBezTo>
                  <a:cubicBezTo>
                    <a:pt x="384639" y="417308"/>
                    <a:pt x="391307" y="394448"/>
                    <a:pt x="393211" y="369683"/>
                  </a:cubicBezTo>
                  <a:cubicBezTo>
                    <a:pt x="393211" y="365873"/>
                    <a:pt x="394164" y="362063"/>
                    <a:pt x="394164" y="358253"/>
                  </a:cubicBezTo>
                  <a:cubicBezTo>
                    <a:pt x="393211" y="343013"/>
                    <a:pt x="391307" y="326821"/>
                    <a:pt x="390354" y="311581"/>
                  </a:cubicBezTo>
                  <a:cubicBezTo>
                    <a:pt x="389402" y="305866"/>
                    <a:pt x="387497" y="301103"/>
                    <a:pt x="386544" y="295388"/>
                  </a:cubicBezTo>
                  <a:cubicBezTo>
                    <a:pt x="381782" y="271576"/>
                    <a:pt x="377019" y="247763"/>
                    <a:pt x="373209" y="224903"/>
                  </a:cubicBezTo>
                  <a:cubicBezTo>
                    <a:pt x="373209" y="223951"/>
                    <a:pt x="374161" y="222998"/>
                    <a:pt x="374161" y="222998"/>
                  </a:cubicBezTo>
                  <a:cubicBezTo>
                    <a:pt x="374161" y="221093"/>
                    <a:pt x="373209" y="220141"/>
                    <a:pt x="372257" y="218236"/>
                  </a:cubicBezTo>
                  <a:cubicBezTo>
                    <a:pt x="371304" y="213473"/>
                    <a:pt x="370352" y="206806"/>
                    <a:pt x="369399" y="201091"/>
                  </a:cubicBezTo>
                  <a:close/>
                </a:path>
              </a:pathLst>
            </a:custGeom>
            <a:solidFill>
              <a:srgbClr val="1210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9" name="Google Shape;2879;p23"/>
            <p:cNvSpPr/>
            <p:nvPr/>
          </p:nvSpPr>
          <p:spPr>
            <a:xfrm>
              <a:off x="5728247" y="3030854"/>
              <a:ext cx="115371" cy="86148"/>
            </a:xfrm>
            <a:custGeom>
              <a:avLst/>
              <a:gdLst/>
              <a:ahLst/>
              <a:cxnLst/>
              <a:rect l="l" t="t" r="r" b="b"/>
              <a:pathLst>
                <a:path w="115371" h="86148" extrusionOk="0">
                  <a:moveTo>
                    <a:pt x="43902" y="85725"/>
                  </a:moveTo>
                  <a:cubicBezTo>
                    <a:pt x="-5629" y="65723"/>
                    <a:pt x="-13248" y="40005"/>
                    <a:pt x="21042" y="0"/>
                  </a:cubicBezTo>
                  <a:cubicBezTo>
                    <a:pt x="33424" y="0"/>
                    <a:pt x="44854" y="953"/>
                    <a:pt x="57237" y="953"/>
                  </a:cubicBezTo>
                  <a:cubicBezTo>
                    <a:pt x="92479" y="953"/>
                    <a:pt x="114387" y="16192"/>
                    <a:pt x="115339" y="42863"/>
                  </a:cubicBezTo>
                  <a:cubicBezTo>
                    <a:pt x="116292" y="66675"/>
                    <a:pt x="96289" y="83820"/>
                    <a:pt x="61999" y="85725"/>
                  </a:cubicBezTo>
                  <a:cubicBezTo>
                    <a:pt x="56284" y="86678"/>
                    <a:pt x="49617" y="85725"/>
                    <a:pt x="43902" y="85725"/>
                  </a:cubicBezTo>
                  <a:close/>
                  <a:moveTo>
                    <a:pt x="80097" y="44767"/>
                  </a:moveTo>
                  <a:cubicBezTo>
                    <a:pt x="70572" y="36195"/>
                    <a:pt x="62952" y="28575"/>
                    <a:pt x="55332" y="21908"/>
                  </a:cubicBezTo>
                  <a:cubicBezTo>
                    <a:pt x="50569" y="28575"/>
                    <a:pt x="40092" y="36195"/>
                    <a:pt x="41044" y="40958"/>
                  </a:cubicBezTo>
                  <a:cubicBezTo>
                    <a:pt x="42949" y="49530"/>
                    <a:pt x="52474" y="57150"/>
                    <a:pt x="59142" y="64770"/>
                  </a:cubicBezTo>
                  <a:cubicBezTo>
                    <a:pt x="65809" y="59055"/>
                    <a:pt x="71524" y="53340"/>
                    <a:pt x="80097" y="44767"/>
                  </a:cubicBezTo>
                  <a:close/>
                </a:path>
              </a:pathLst>
            </a:custGeom>
            <a:solidFill>
              <a:srgbClr val="1210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0" name="Google Shape;2880;p23"/>
            <p:cNvSpPr/>
            <p:nvPr/>
          </p:nvSpPr>
          <p:spPr>
            <a:xfrm>
              <a:off x="5987414" y="2472689"/>
              <a:ext cx="563033" cy="480136"/>
            </a:xfrm>
            <a:custGeom>
              <a:avLst/>
              <a:gdLst/>
              <a:ahLst/>
              <a:cxnLst/>
              <a:rect l="l" t="t" r="r" b="b"/>
              <a:pathLst>
                <a:path w="563033" h="480136" extrusionOk="0">
                  <a:moveTo>
                    <a:pt x="29528" y="406718"/>
                  </a:moveTo>
                  <a:cubicBezTo>
                    <a:pt x="20955" y="404813"/>
                    <a:pt x="12382" y="402907"/>
                    <a:pt x="0" y="399098"/>
                  </a:cubicBezTo>
                  <a:cubicBezTo>
                    <a:pt x="8572" y="387668"/>
                    <a:pt x="14288" y="377190"/>
                    <a:pt x="22860" y="368618"/>
                  </a:cubicBezTo>
                  <a:cubicBezTo>
                    <a:pt x="119063" y="272415"/>
                    <a:pt x="216217" y="176213"/>
                    <a:pt x="312420" y="80010"/>
                  </a:cubicBezTo>
                  <a:cubicBezTo>
                    <a:pt x="345757" y="46673"/>
                    <a:pt x="383857" y="17145"/>
                    <a:pt x="433388" y="2858"/>
                  </a:cubicBezTo>
                  <a:cubicBezTo>
                    <a:pt x="438150" y="1905"/>
                    <a:pt x="441960" y="952"/>
                    <a:pt x="446722" y="0"/>
                  </a:cubicBezTo>
                  <a:cubicBezTo>
                    <a:pt x="449580" y="952"/>
                    <a:pt x="453390" y="952"/>
                    <a:pt x="456247" y="1905"/>
                  </a:cubicBezTo>
                  <a:cubicBezTo>
                    <a:pt x="510540" y="9525"/>
                    <a:pt x="532447" y="46673"/>
                    <a:pt x="545782" y="85725"/>
                  </a:cubicBezTo>
                  <a:cubicBezTo>
                    <a:pt x="597217" y="232410"/>
                    <a:pt x="531495" y="371475"/>
                    <a:pt x="377190" y="447675"/>
                  </a:cubicBezTo>
                  <a:cubicBezTo>
                    <a:pt x="372428" y="449580"/>
                    <a:pt x="368617" y="452438"/>
                    <a:pt x="364807" y="454343"/>
                  </a:cubicBezTo>
                  <a:cubicBezTo>
                    <a:pt x="362903" y="455295"/>
                    <a:pt x="360997" y="456248"/>
                    <a:pt x="358140" y="457200"/>
                  </a:cubicBezTo>
                  <a:cubicBezTo>
                    <a:pt x="358140" y="457200"/>
                    <a:pt x="358140" y="457200"/>
                    <a:pt x="358140" y="457200"/>
                  </a:cubicBezTo>
                  <a:cubicBezTo>
                    <a:pt x="349567" y="460057"/>
                    <a:pt x="340042" y="463868"/>
                    <a:pt x="331470" y="466725"/>
                  </a:cubicBezTo>
                  <a:cubicBezTo>
                    <a:pt x="328613" y="467678"/>
                    <a:pt x="324803" y="468630"/>
                    <a:pt x="321945" y="469582"/>
                  </a:cubicBezTo>
                  <a:cubicBezTo>
                    <a:pt x="319088" y="470535"/>
                    <a:pt x="317182" y="471488"/>
                    <a:pt x="314325" y="472440"/>
                  </a:cubicBezTo>
                  <a:cubicBezTo>
                    <a:pt x="314325" y="472440"/>
                    <a:pt x="314325" y="472440"/>
                    <a:pt x="314325" y="472440"/>
                  </a:cubicBezTo>
                  <a:cubicBezTo>
                    <a:pt x="306705" y="474345"/>
                    <a:pt x="298132" y="476250"/>
                    <a:pt x="290513" y="478155"/>
                  </a:cubicBezTo>
                  <a:lnTo>
                    <a:pt x="287655" y="478155"/>
                  </a:lnTo>
                  <a:cubicBezTo>
                    <a:pt x="287655" y="478155"/>
                    <a:pt x="284797" y="479107"/>
                    <a:pt x="284797" y="479107"/>
                  </a:cubicBezTo>
                  <a:cubicBezTo>
                    <a:pt x="233363" y="479107"/>
                    <a:pt x="182880" y="481965"/>
                    <a:pt x="131445" y="478155"/>
                  </a:cubicBezTo>
                  <a:cubicBezTo>
                    <a:pt x="82867" y="475298"/>
                    <a:pt x="43815" y="452438"/>
                    <a:pt x="7620" y="420053"/>
                  </a:cubicBezTo>
                  <a:cubicBezTo>
                    <a:pt x="16192" y="415290"/>
                    <a:pt x="22860" y="412432"/>
                    <a:pt x="29528" y="408623"/>
                  </a:cubicBezTo>
                  <a:cubicBezTo>
                    <a:pt x="42863" y="414338"/>
                    <a:pt x="56197" y="420053"/>
                    <a:pt x="70485" y="425768"/>
                  </a:cubicBezTo>
                  <a:cubicBezTo>
                    <a:pt x="87630" y="434340"/>
                    <a:pt x="103822" y="442913"/>
                    <a:pt x="120967" y="451485"/>
                  </a:cubicBezTo>
                  <a:cubicBezTo>
                    <a:pt x="160020" y="466725"/>
                    <a:pt x="200978" y="469582"/>
                    <a:pt x="242888" y="461010"/>
                  </a:cubicBezTo>
                  <a:cubicBezTo>
                    <a:pt x="349567" y="449580"/>
                    <a:pt x="420053" y="393382"/>
                    <a:pt x="475297" y="319088"/>
                  </a:cubicBezTo>
                  <a:cubicBezTo>
                    <a:pt x="522922" y="259080"/>
                    <a:pt x="527685" y="191452"/>
                    <a:pt x="513397" y="122873"/>
                  </a:cubicBezTo>
                  <a:cubicBezTo>
                    <a:pt x="505778" y="86677"/>
                    <a:pt x="493395" y="51435"/>
                    <a:pt x="458153" y="26670"/>
                  </a:cubicBezTo>
                  <a:cubicBezTo>
                    <a:pt x="447675" y="27623"/>
                    <a:pt x="433388" y="25718"/>
                    <a:pt x="425767" y="30480"/>
                  </a:cubicBezTo>
                  <a:cubicBezTo>
                    <a:pt x="402907" y="44768"/>
                    <a:pt x="381000" y="60960"/>
                    <a:pt x="361950" y="79058"/>
                  </a:cubicBezTo>
                  <a:cubicBezTo>
                    <a:pt x="292417" y="147638"/>
                    <a:pt x="223838" y="217170"/>
                    <a:pt x="154305" y="285750"/>
                  </a:cubicBezTo>
                  <a:cubicBezTo>
                    <a:pt x="113347" y="327660"/>
                    <a:pt x="71438" y="366713"/>
                    <a:pt x="29528" y="406718"/>
                  </a:cubicBezTo>
                  <a:close/>
                </a:path>
              </a:pathLst>
            </a:custGeom>
            <a:solidFill>
              <a:srgbClr val="1210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1" name="Google Shape;2881;p23"/>
            <p:cNvSpPr/>
            <p:nvPr/>
          </p:nvSpPr>
          <p:spPr>
            <a:xfrm>
              <a:off x="6277927" y="2946082"/>
              <a:ext cx="23812" cy="14287"/>
            </a:xfrm>
            <a:custGeom>
              <a:avLst/>
              <a:gdLst/>
              <a:ahLst/>
              <a:cxnLst/>
              <a:rect l="l" t="t" r="r" b="b"/>
              <a:pathLst>
                <a:path w="23812" h="14287" extrusionOk="0">
                  <a:moveTo>
                    <a:pt x="0" y="5715"/>
                  </a:moveTo>
                  <a:cubicBezTo>
                    <a:pt x="7620" y="3810"/>
                    <a:pt x="16192" y="1905"/>
                    <a:pt x="23813" y="0"/>
                  </a:cubicBezTo>
                  <a:cubicBezTo>
                    <a:pt x="22860" y="4763"/>
                    <a:pt x="22860" y="9525"/>
                    <a:pt x="21907" y="14288"/>
                  </a:cubicBezTo>
                  <a:cubicBezTo>
                    <a:pt x="15240" y="11430"/>
                    <a:pt x="7620" y="8572"/>
                    <a:pt x="0" y="5715"/>
                  </a:cubicBezTo>
                  <a:close/>
                </a:path>
              </a:pathLst>
            </a:custGeom>
            <a:solidFill>
              <a:srgbClr val="8D5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2" name="Google Shape;2882;p23"/>
            <p:cNvSpPr/>
            <p:nvPr/>
          </p:nvSpPr>
          <p:spPr>
            <a:xfrm>
              <a:off x="6318884" y="2930842"/>
              <a:ext cx="26670" cy="9525"/>
            </a:xfrm>
            <a:custGeom>
              <a:avLst/>
              <a:gdLst/>
              <a:ahLst/>
              <a:cxnLst/>
              <a:rect l="l" t="t" r="r" b="b"/>
              <a:pathLst>
                <a:path w="26670" h="9525" extrusionOk="0">
                  <a:moveTo>
                    <a:pt x="0" y="9525"/>
                  </a:moveTo>
                  <a:cubicBezTo>
                    <a:pt x="8572" y="6667"/>
                    <a:pt x="18097" y="2858"/>
                    <a:pt x="26670" y="0"/>
                  </a:cubicBezTo>
                  <a:cubicBezTo>
                    <a:pt x="18097" y="2858"/>
                    <a:pt x="9525" y="6667"/>
                    <a:pt x="0" y="9525"/>
                  </a:cubicBezTo>
                  <a:close/>
                </a:path>
              </a:pathLst>
            </a:custGeom>
            <a:solidFill>
              <a:srgbClr val="8D5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3" name="Google Shape;2883;p23"/>
            <p:cNvSpPr/>
            <p:nvPr/>
          </p:nvSpPr>
          <p:spPr>
            <a:xfrm>
              <a:off x="6302692" y="2943225"/>
              <a:ext cx="7619" cy="2857"/>
            </a:xfrm>
            <a:custGeom>
              <a:avLst/>
              <a:gdLst/>
              <a:ahLst/>
              <a:cxnLst/>
              <a:rect l="l" t="t" r="r" b="b"/>
              <a:pathLst>
                <a:path w="7619" h="2857" extrusionOk="0">
                  <a:moveTo>
                    <a:pt x="0" y="2858"/>
                  </a:moveTo>
                  <a:cubicBezTo>
                    <a:pt x="2857" y="1905"/>
                    <a:pt x="4763" y="953"/>
                    <a:pt x="7620" y="0"/>
                  </a:cubicBezTo>
                  <a:cubicBezTo>
                    <a:pt x="4763" y="953"/>
                    <a:pt x="1905" y="1905"/>
                    <a:pt x="0" y="2858"/>
                  </a:cubicBezTo>
                  <a:close/>
                </a:path>
              </a:pathLst>
            </a:custGeom>
            <a:solidFill>
              <a:srgbClr val="8D5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4" name="Google Shape;2884;p23"/>
            <p:cNvSpPr/>
            <p:nvPr/>
          </p:nvSpPr>
          <p:spPr>
            <a:xfrm>
              <a:off x="6345554" y="2927984"/>
              <a:ext cx="6667" cy="2857"/>
            </a:xfrm>
            <a:custGeom>
              <a:avLst/>
              <a:gdLst/>
              <a:ahLst/>
              <a:cxnLst/>
              <a:rect l="l" t="t" r="r" b="b"/>
              <a:pathLst>
                <a:path w="6667" h="2857" extrusionOk="0">
                  <a:moveTo>
                    <a:pt x="0" y="2858"/>
                  </a:moveTo>
                  <a:cubicBezTo>
                    <a:pt x="1905" y="1905"/>
                    <a:pt x="3810" y="953"/>
                    <a:pt x="6667" y="0"/>
                  </a:cubicBezTo>
                  <a:cubicBezTo>
                    <a:pt x="4763" y="953"/>
                    <a:pt x="1905" y="1905"/>
                    <a:pt x="0" y="2858"/>
                  </a:cubicBezTo>
                  <a:close/>
                </a:path>
              </a:pathLst>
            </a:custGeom>
            <a:solidFill>
              <a:srgbClr val="8D5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5" name="Google Shape;2885;p23"/>
            <p:cNvSpPr/>
            <p:nvPr/>
          </p:nvSpPr>
          <p:spPr>
            <a:xfrm>
              <a:off x="6434137" y="2473642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5" extrusionOk="0">
                  <a:moveTo>
                    <a:pt x="9525" y="1905"/>
                  </a:moveTo>
                  <a:cubicBezTo>
                    <a:pt x="6668" y="953"/>
                    <a:pt x="2857" y="953"/>
                    <a:pt x="0" y="0"/>
                  </a:cubicBezTo>
                  <a:cubicBezTo>
                    <a:pt x="2857" y="953"/>
                    <a:pt x="6668" y="953"/>
                    <a:pt x="9525" y="1905"/>
                  </a:cubicBezTo>
                  <a:close/>
                </a:path>
              </a:pathLst>
            </a:custGeom>
            <a:solidFill>
              <a:srgbClr val="8D5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6" name="Google Shape;2886;p23"/>
            <p:cNvSpPr/>
            <p:nvPr/>
          </p:nvSpPr>
          <p:spPr>
            <a:xfrm>
              <a:off x="6099809" y="2971800"/>
              <a:ext cx="12382" cy="11429"/>
            </a:xfrm>
            <a:custGeom>
              <a:avLst/>
              <a:gdLst/>
              <a:ahLst/>
              <a:cxnLst/>
              <a:rect l="l" t="t" r="r" b="b"/>
              <a:pathLst>
                <a:path w="12382" h="11429" extrusionOk="0">
                  <a:moveTo>
                    <a:pt x="8572" y="0"/>
                  </a:moveTo>
                  <a:cubicBezTo>
                    <a:pt x="9525" y="1905"/>
                    <a:pt x="12383" y="5715"/>
                    <a:pt x="12383" y="6667"/>
                  </a:cubicBezTo>
                  <a:cubicBezTo>
                    <a:pt x="10478" y="8572"/>
                    <a:pt x="7620" y="10478"/>
                    <a:pt x="4763" y="11430"/>
                  </a:cubicBezTo>
                  <a:cubicBezTo>
                    <a:pt x="3810" y="11430"/>
                    <a:pt x="1905" y="8572"/>
                    <a:pt x="0" y="6667"/>
                  </a:cubicBezTo>
                  <a:cubicBezTo>
                    <a:pt x="1905" y="4763"/>
                    <a:pt x="3810" y="3810"/>
                    <a:pt x="8572" y="0"/>
                  </a:cubicBezTo>
                  <a:close/>
                </a:path>
              </a:pathLst>
            </a:custGeom>
            <a:solidFill>
              <a:srgbClr val="A069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7" name="Google Shape;2887;p23"/>
            <p:cNvSpPr/>
            <p:nvPr/>
          </p:nvSpPr>
          <p:spPr>
            <a:xfrm>
              <a:off x="5467349" y="2844165"/>
              <a:ext cx="3809" cy="952"/>
            </a:xfrm>
            <a:custGeom>
              <a:avLst/>
              <a:gdLst/>
              <a:ahLst/>
              <a:cxnLst/>
              <a:rect l="l" t="t" r="r" b="b"/>
              <a:pathLst>
                <a:path w="3809" h="952" extrusionOk="0">
                  <a:moveTo>
                    <a:pt x="3810" y="0"/>
                  </a:moveTo>
                  <a:cubicBezTo>
                    <a:pt x="2857" y="0"/>
                    <a:pt x="1905" y="952"/>
                    <a:pt x="1905" y="952"/>
                  </a:cubicBezTo>
                  <a:cubicBezTo>
                    <a:pt x="953" y="952"/>
                    <a:pt x="953" y="0"/>
                    <a:pt x="0" y="0"/>
                  </a:cubicBezTo>
                  <a:cubicBezTo>
                    <a:pt x="0" y="0"/>
                    <a:pt x="1905" y="0"/>
                    <a:pt x="3810" y="0"/>
                  </a:cubicBezTo>
                  <a:close/>
                </a:path>
              </a:pathLst>
            </a:custGeom>
            <a:solidFill>
              <a:srgbClr val="A069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8" name="Google Shape;2888;p23"/>
            <p:cNvSpPr/>
            <p:nvPr/>
          </p:nvSpPr>
          <p:spPr>
            <a:xfrm>
              <a:off x="5240654" y="2485072"/>
              <a:ext cx="2857" cy="1904"/>
            </a:xfrm>
            <a:custGeom>
              <a:avLst/>
              <a:gdLst/>
              <a:ahLst/>
              <a:cxnLst/>
              <a:rect l="l" t="t" r="r" b="b"/>
              <a:pathLst>
                <a:path w="2857" h="1904" extrusionOk="0">
                  <a:moveTo>
                    <a:pt x="0" y="952"/>
                  </a:moveTo>
                  <a:cubicBezTo>
                    <a:pt x="0" y="952"/>
                    <a:pt x="0" y="0"/>
                    <a:pt x="0" y="0"/>
                  </a:cubicBezTo>
                  <a:cubicBezTo>
                    <a:pt x="952" y="0"/>
                    <a:pt x="952" y="0"/>
                    <a:pt x="1905" y="0"/>
                  </a:cubicBezTo>
                  <a:cubicBezTo>
                    <a:pt x="2857" y="952"/>
                    <a:pt x="2857" y="952"/>
                    <a:pt x="2857" y="1905"/>
                  </a:cubicBezTo>
                  <a:cubicBezTo>
                    <a:pt x="1905" y="952"/>
                    <a:pt x="952" y="952"/>
                    <a:pt x="0" y="952"/>
                  </a:cubicBezTo>
                  <a:close/>
                </a:path>
              </a:pathLst>
            </a:custGeom>
            <a:solidFill>
              <a:srgbClr val="AF76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9" name="Google Shape;2889;p23"/>
            <p:cNvSpPr/>
            <p:nvPr/>
          </p:nvSpPr>
          <p:spPr>
            <a:xfrm>
              <a:off x="5566409" y="2428875"/>
              <a:ext cx="103822" cy="354329"/>
            </a:xfrm>
            <a:custGeom>
              <a:avLst/>
              <a:gdLst/>
              <a:ahLst/>
              <a:cxnLst/>
              <a:rect l="l" t="t" r="r" b="b"/>
              <a:pathLst>
                <a:path w="103822" h="354329" extrusionOk="0">
                  <a:moveTo>
                    <a:pt x="60960" y="354330"/>
                  </a:moveTo>
                  <a:cubicBezTo>
                    <a:pt x="77153" y="271463"/>
                    <a:pt x="63818" y="189548"/>
                    <a:pt x="47625" y="109538"/>
                  </a:cubicBezTo>
                  <a:cubicBezTo>
                    <a:pt x="40005" y="71438"/>
                    <a:pt x="16193" y="36195"/>
                    <a:pt x="0" y="0"/>
                  </a:cubicBezTo>
                  <a:cubicBezTo>
                    <a:pt x="5715" y="0"/>
                    <a:pt x="12383" y="0"/>
                    <a:pt x="18097" y="0"/>
                  </a:cubicBezTo>
                  <a:cubicBezTo>
                    <a:pt x="20003" y="1905"/>
                    <a:pt x="22860" y="3810"/>
                    <a:pt x="24765" y="5715"/>
                  </a:cubicBezTo>
                  <a:cubicBezTo>
                    <a:pt x="28575" y="9525"/>
                    <a:pt x="32385" y="12383"/>
                    <a:pt x="36195" y="16192"/>
                  </a:cubicBezTo>
                  <a:cubicBezTo>
                    <a:pt x="46672" y="61913"/>
                    <a:pt x="57150" y="107633"/>
                    <a:pt x="68580" y="152400"/>
                  </a:cubicBezTo>
                  <a:cubicBezTo>
                    <a:pt x="69533" y="154305"/>
                    <a:pt x="78105" y="155258"/>
                    <a:pt x="82868" y="157163"/>
                  </a:cubicBezTo>
                  <a:cubicBezTo>
                    <a:pt x="87630" y="180975"/>
                    <a:pt x="92393" y="204788"/>
                    <a:pt x="96203" y="227648"/>
                  </a:cubicBezTo>
                  <a:cubicBezTo>
                    <a:pt x="97155" y="233363"/>
                    <a:pt x="99060" y="238125"/>
                    <a:pt x="100013" y="243840"/>
                  </a:cubicBezTo>
                  <a:cubicBezTo>
                    <a:pt x="100965" y="259080"/>
                    <a:pt x="102870" y="275273"/>
                    <a:pt x="103822" y="290513"/>
                  </a:cubicBezTo>
                  <a:cubicBezTo>
                    <a:pt x="103822" y="294323"/>
                    <a:pt x="102870" y="298133"/>
                    <a:pt x="102870" y="301942"/>
                  </a:cubicBezTo>
                  <a:cubicBezTo>
                    <a:pt x="100965" y="326708"/>
                    <a:pt x="95250" y="348615"/>
                    <a:pt x="60960" y="354330"/>
                  </a:cubicBezTo>
                  <a:close/>
                  <a:moveTo>
                    <a:pt x="80963" y="253365"/>
                  </a:moveTo>
                  <a:cubicBezTo>
                    <a:pt x="81915" y="253365"/>
                    <a:pt x="82868" y="253365"/>
                    <a:pt x="83820" y="253365"/>
                  </a:cubicBezTo>
                  <a:cubicBezTo>
                    <a:pt x="83820" y="244792"/>
                    <a:pt x="83820" y="235267"/>
                    <a:pt x="83820" y="226695"/>
                  </a:cubicBezTo>
                  <a:cubicBezTo>
                    <a:pt x="82868" y="226695"/>
                    <a:pt x="81915" y="226695"/>
                    <a:pt x="80963" y="226695"/>
                  </a:cubicBezTo>
                  <a:cubicBezTo>
                    <a:pt x="80963" y="236220"/>
                    <a:pt x="80963" y="244792"/>
                    <a:pt x="80963" y="253365"/>
                  </a:cubicBezTo>
                  <a:close/>
                  <a:moveTo>
                    <a:pt x="74295" y="189548"/>
                  </a:moveTo>
                  <a:cubicBezTo>
                    <a:pt x="75247" y="189548"/>
                    <a:pt x="76200" y="189548"/>
                    <a:pt x="77153" y="189548"/>
                  </a:cubicBezTo>
                  <a:cubicBezTo>
                    <a:pt x="77153" y="183833"/>
                    <a:pt x="77153" y="179070"/>
                    <a:pt x="77153" y="173355"/>
                  </a:cubicBezTo>
                  <a:cubicBezTo>
                    <a:pt x="76200" y="173355"/>
                    <a:pt x="75247" y="173355"/>
                    <a:pt x="74295" y="173355"/>
                  </a:cubicBezTo>
                  <a:cubicBezTo>
                    <a:pt x="74295" y="179070"/>
                    <a:pt x="74295" y="184785"/>
                    <a:pt x="74295" y="189548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0" name="Google Shape;2890;p23"/>
            <p:cNvSpPr/>
            <p:nvPr/>
          </p:nvSpPr>
          <p:spPr>
            <a:xfrm>
              <a:off x="5461634" y="2376005"/>
              <a:ext cx="162877" cy="84302"/>
            </a:xfrm>
            <a:custGeom>
              <a:avLst/>
              <a:gdLst/>
              <a:ahLst/>
              <a:cxnLst/>
              <a:rect l="l" t="t" r="r" b="b"/>
              <a:pathLst>
                <a:path w="162877" h="84302" extrusionOk="0">
                  <a:moveTo>
                    <a:pt x="140970" y="68110"/>
                  </a:moveTo>
                  <a:cubicBezTo>
                    <a:pt x="137160" y="64300"/>
                    <a:pt x="133350" y="61442"/>
                    <a:pt x="129540" y="57632"/>
                  </a:cubicBezTo>
                  <a:cubicBezTo>
                    <a:pt x="127635" y="55727"/>
                    <a:pt x="124778" y="53822"/>
                    <a:pt x="122872" y="51917"/>
                  </a:cubicBezTo>
                  <a:cubicBezTo>
                    <a:pt x="117158" y="51917"/>
                    <a:pt x="110490" y="51917"/>
                    <a:pt x="104775" y="51917"/>
                  </a:cubicBezTo>
                  <a:cubicBezTo>
                    <a:pt x="104775" y="51917"/>
                    <a:pt x="104775" y="51917"/>
                    <a:pt x="104775" y="51917"/>
                  </a:cubicBezTo>
                  <a:cubicBezTo>
                    <a:pt x="98108" y="47155"/>
                    <a:pt x="92393" y="41440"/>
                    <a:pt x="85725" y="36677"/>
                  </a:cubicBezTo>
                  <a:cubicBezTo>
                    <a:pt x="85725" y="36677"/>
                    <a:pt x="85725" y="36677"/>
                    <a:pt x="85725" y="36677"/>
                  </a:cubicBezTo>
                  <a:cubicBezTo>
                    <a:pt x="81915" y="36677"/>
                    <a:pt x="77153" y="36677"/>
                    <a:pt x="73343" y="36677"/>
                  </a:cubicBezTo>
                  <a:cubicBezTo>
                    <a:pt x="43815" y="48107"/>
                    <a:pt x="20955" y="38582"/>
                    <a:pt x="0" y="20485"/>
                  </a:cubicBezTo>
                  <a:cubicBezTo>
                    <a:pt x="53340" y="-7138"/>
                    <a:pt x="111443" y="-7138"/>
                    <a:pt x="144780" y="22390"/>
                  </a:cubicBezTo>
                  <a:cubicBezTo>
                    <a:pt x="153353" y="30010"/>
                    <a:pt x="165735" y="36677"/>
                    <a:pt x="155258" y="52870"/>
                  </a:cubicBezTo>
                  <a:cubicBezTo>
                    <a:pt x="150495" y="59537"/>
                    <a:pt x="160020" y="72872"/>
                    <a:pt x="162878" y="84302"/>
                  </a:cubicBezTo>
                  <a:cubicBezTo>
                    <a:pt x="156210" y="78587"/>
                    <a:pt x="148590" y="72872"/>
                    <a:pt x="140970" y="68110"/>
                  </a:cubicBezTo>
                  <a:close/>
                </a:path>
              </a:pathLst>
            </a:custGeom>
            <a:solidFill>
              <a:srgbClr val="C9CCC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1" name="Google Shape;2891;p23"/>
            <p:cNvSpPr/>
            <p:nvPr/>
          </p:nvSpPr>
          <p:spPr>
            <a:xfrm>
              <a:off x="5602604" y="2444114"/>
              <a:ext cx="48577" cy="140970"/>
            </a:xfrm>
            <a:custGeom>
              <a:avLst/>
              <a:gdLst/>
              <a:ahLst/>
              <a:cxnLst/>
              <a:rect l="l" t="t" r="r" b="b"/>
              <a:pathLst>
                <a:path w="48577" h="140970" extrusionOk="0">
                  <a:moveTo>
                    <a:pt x="0" y="0"/>
                  </a:moveTo>
                  <a:cubicBezTo>
                    <a:pt x="7620" y="4763"/>
                    <a:pt x="15240" y="10477"/>
                    <a:pt x="22860" y="15240"/>
                  </a:cubicBezTo>
                  <a:cubicBezTo>
                    <a:pt x="29527" y="48577"/>
                    <a:pt x="37147" y="81915"/>
                    <a:pt x="43815" y="116205"/>
                  </a:cubicBezTo>
                  <a:cubicBezTo>
                    <a:pt x="44767" y="121920"/>
                    <a:pt x="45720" y="128588"/>
                    <a:pt x="46672" y="134302"/>
                  </a:cubicBezTo>
                  <a:cubicBezTo>
                    <a:pt x="47625" y="136208"/>
                    <a:pt x="47625" y="137160"/>
                    <a:pt x="48577" y="139065"/>
                  </a:cubicBezTo>
                  <a:cubicBezTo>
                    <a:pt x="48577" y="140018"/>
                    <a:pt x="47625" y="140970"/>
                    <a:pt x="47625" y="140970"/>
                  </a:cubicBezTo>
                  <a:cubicBezTo>
                    <a:pt x="42863" y="139065"/>
                    <a:pt x="33338" y="139065"/>
                    <a:pt x="33338" y="136208"/>
                  </a:cubicBezTo>
                  <a:cubicBezTo>
                    <a:pt x="20955" y="91440"/>
                    <a:pt x="10477" y="45720"/>
                    <a:pt x="0" y="0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2" name="Google Shape;2892;p23"/>
            <p:cNvSpPr/>
            <p:nvPr/>
          </p:nvSpPr>
          <p:spPr>
            <a:xfrm>
              <a:off x="5663564" y="2655570"/>
              <a:ext cx="3809" cy="16192"/>
            </a:xfrm>
            <a:custGeom>
              <a:avLst/>
              <a:gdLst/>
              <a:ahLst/>
              <a:cxnLst/>
              <a:rect l="l" t="t" r="r" b="b"/>
              <a:pathLst>
                <a:path w="3809" h="16192" extrusionOk="0">
                  <a:moveTo>
                    <a:pt x="3810" y="16192"/>
                  </a:moveTo>
                  <a:cubicBezTo>
                    <a:pt x="2857" y="10477"/>
                    <a:pt x="953" y="5715"/>
                    <a:pt x="0" y="0"/>
                  </a:cubicBezTo>
                  <a:cubicBezTo>
                    <a:pt x="953" y="5715"/>
                    <a:pt x="2857" y="11430"/>
                    <a:pt x="3810" y="16192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3" name="Google Shape;2893;p23"/>
            <p:cNvSpPr/>
            <p:nvPr/>
          </p:nvSpPr>
          <p:spPr>
            <a:xfrm>
              <a:off x="5670231" y="2718435"/>
              <a:ext cx="952" cy="11429"/>
            </a:xfrm>
            <a:custGeom>
              <a:avLst/>
              <a:gdLst/>
              <a:ahLst/>
              <a:cxnLst/>
              <a:rect l="l" t="t" r="r" b="b"/>
              <a:pathLst>
                <a:path w="952" h="11429" extrusionOk="0">
                  <a:moveTo>
                    <a:pt x="0" y="11430"/>
                  </a:moveTo>
                  <a:cubicBezTo>
                    <a:pt x="0" y="7620"/>
                    <a:pt x="953" y="3810"/>
                    <a:pt x="953" y="0"/>
                  </a:cubicBezTo>
                  <a:cubicBezTo>
                    <a:pt x="953" y="4763"/>
                    <a:pt x="0" y="7620"/>
                    <a:pt x="0" y="11430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4" name="Google Shape;2894;p23"/>
            <p:cNvSpPr/>
            <p:nvPr/>
          </p:nvSpPr>
          <p:spPr>
            <a:xfrm>
              <a:off x="5646419" y="2560320"/>
              <a:ext cx="2857" cy="18097"/>
            </a:xfrm>
            <a:custGeom>
              <a:avLst/>
              <a:gdLst/>
              <a:ahLst/>
              <a:cxnLst/>
              <a:rect l="l" t="t" r="r" b="b"/>
              <a:pathLst>
                <a:path w="2857" h="18097" extrusionOk="0">
                  <a:moveTo>
                    <a:pt x="2858" y="18097"/>
                  </a:moveTo>
                  <a:cubicBezTo>
                    <a:pt x="1905" y="12382"/>
                    <a:pt x="953" y="5715"/>
                    <a:pt x="0" y="0"/>
                  </a:cubicBezTo>
                  <a:cubicBezTo>
                    <a:pt x="953" y="5715"/>
                    <a:pt x="1905" y="12382"/>
                    <a:pt x="2858" y="18097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5" name="Google Shape;2895;p23"/>
            <p:cNvSpPr/>
            <p:nvPr/>
          </p:nvSpPr>
          <p:spPr>
            <a:xfrm>
              <a:off x="5769225" y="3052762"/>
              <a:ext cx="39118" cy="42862"/>
            </a:xfrm>
            <a:custGeom>
              <a:avLst/>
              <a:gdLst/>
              <a:ahLst/>
              <a:cxnLst/>
              <a:rect l="l" t="t" r="r" b="b"/>
              <a:pathLst>
                <a:path w="39118" h="42862" extrusionOk="0">
                  <a:moveTo>
                    <a:pt x="39119" y="22860"/>
                  </a:moveTo>
                  <a:cubicBezTo>
                    <a:pt x="30546" y="31433"/>
                    <a:pt x="24831" y="37147"/>
                    <a:pt x="18164" y="42863"/>
                  </a:cubicBezTo>
                  <a:cubicBezTo>
                    <a:pt x="11496" y="35242"/>
                    <a:pt x="1971" y="27622"/>
                    <a:pt x="66" y="19050"/>
                  </a:cubicBezTo>
                  <a:cubicBezTo>
                    <a:pt x="-886" y="13335"/>
                    <a:pt x="8639" y="5715"/>
                    <a:pt x="14354" y="0"/>
                  </a:cubicBezTo>
                  <a:cubicBezTo>
                    <a:pt x="21974" y="6667"/>
                    <a:pt x="29594" y="13335"/>
                    <a:pt x="39119" y="22860"/>
                  </a:cubicBezTo>
                  <a:close/>
                </a:path>
              </a:pathLst>
            </a:custGeom>
            <a:solidFill>
              <a:srgbClr val="6669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6" name="Google Shape;2896;p23"/>
            <p:cNvSpPr/>
            <p:nvPr/>
          </p:nvSpPr>
          <p:spPr>
            <a:xfrm>
              <a:off x="6316027" y="2501264"/>
              <a:ext cx="191871" cy="382905"/>
            </a:xfrm>
            <a:custGeom>
              <a:avLst/>
              <a:gdLst/>
              <a:ahLst/>
              <a:cxnLst/>
              <a:rect l="l" t="t" r="r" b="b"/>
              <a:pathLst>
                <a:path w="191871" h="382905" extrusionOk="0">
                  <a:moveTo>
                    <a:pt x="0" y="366713"/>
                  </a:moveTo>
                  <a:cubicBezTo>
                    <a:pt x="19050" y="352425"/>
                    <a:pt x="38100" y="338138"/>
                    <a:pt x="58103" y="324803"/>
                  </a:cubicBezTo>
                  <a:cubicBezTo>
                    <a:pt x="107632" y="291465"/>
                    <a:pt x="136207" y="244793"/>
                    <a:pt x="148590" y="194310"/>
                  </a:cubicBezTo>
                  <a:cubicBezTo>
                    <a:pt x="161925" y="139065"/>
                    <a:pt x="172403" y="81915"/>
                    <a:pt x="138113" y="27623"/>
                  </a:cubicBezTo>
                  <a:cubicBezTo>
                    <a:pt x="133350" y="20002"/>
                    <a:pt x="132397" y="9525"/>
                    <a:pt x="129540" y="0"/>
                  </a:cubicBezTo>
                  <a:cubicBezTo>
                    <a:pt x="164782" y="24765"/>
                    <a:pt x="177165" y="60008"/>
                    <a:pt x="184785" y="96202"/>
                  </a:cubicBezTo>
                  <a:cubicBezTo>
                    <a:pt x="199072" y="165735"/>
                    <a:pt x="194310" y="232410"/>
                    <a:pt x="146685" y="292418"/>
                  </a:cubicBezTo>
                  <a:cubicBezTo>
                    <a:pt x="133350" y="299085"/>
                    <a:pt x="118110" y="304800"/>
                    <a:pt x="106680" y="314325"/>
                  </a:cubicBezTo>
                  <a:cubicBezTo>
                    <a:pt x="74295" y="340995"/>
                    <a:pt x="44767" y="371475"/>
                    <a:pt x="0" y="382905"/>
                  </a:cubicBezTo>
                  <a:lnTo>
                    <a:pt x="0" y="382905"/>
                  </a:lnTo>
                  <a:cubicBezTo>
                    <a:pt x="0" y="377190"/>
                    <a:pt x="0" y="371475"/>
                    <a:pt x="0" y="366713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7" name="Google Shape;2897;p23"/>
            <p:cNvSpPr/>
            <p:nvPr/>
          </p:nvSpPr>
          <p:spPr>
            <a:xfrm>
              <a:off x="6057899" y="2793682"/>
              <a:ext cx="404812" cy="141922"/>
            </a:xfrm>
            <a:custGeom>
              <a:avLst/>
              <a:gdLst/>
              <a:ahLst/>
              <a:cxnLst/>
              <a:rect l="l" t="t" r="r" b="b"/>
              <a:pathLst>
                <a:path w="404812" h="141922" extrusionOk="0">
                  <a:moveTo>
                    <a:pt x="258128" y="74295"/>
                  </a:moveTo>
                  <a:cubicBezTo>
                    <a:pt x="258128" y="80010"/>
                    <a:pt x="258128" y="84772"/>
                    <a:pt x="258128" y="90488"/>
                  </a:cubicBezTo>
                  <a:cubicBezTo>
                    <a:pt x="252413" y="91440"/>
                    <a:pt x="247650" y="93345"/>
                    <a:pt x="241935" y="94297"/>
                  </a:cubicBezTo>
                  <a:cubicBezTo>
                    <a:pt x="242888" y="96202"/>
                    <a:pt x="243840" y="98108"/>
                    <a:pt x="245745" y="100013"/>
                  </a:cubicBezTo>
                  <a:cubicBezTo>
                    <a:pt x="249555" y="97155"/>
                    <a:pt x="254318" y="93345"/>
                    <a:pt x="258128" y="90488"/>
                  </a:cubicBezTo>
                  <a:cubicBezTo>
                    <a:pt x="303847" y="79058"/>
                    <a:pt x="332422" y="48577"/>
                    <a:pt x="364807" y="21908"/>
                  </a:cubicBezTo>
                  <a:cubicBezTo>
                    <a:pt x="376238" y="12383"/>
                    <a:pt x="391478" y="7620"/>
                    <a:pt x="404813" y="0"/>
                  </a:cubicBezTo>
                  <a:cubicBezTo>
                    <a:pt x="349568" y="74295"/>
                    <a:pt x="279082" y="130492"/>
                    <a:pt x="172403" y="141922"/>
                  </a:cubicBezTo>
                  <a:cubicBezTo>
                    <a:pt x="131445" y="139065"/>
                    <a:pt x="91440" y="135255"/>
                    <a:pt x="50482" y="132397"/>
                  </a:cubicBezTo>
                  <a:cubicBezTo>
                    <a:pt x="33338" y="123825"/>
                    <a:pt x="17145" y="115252"/>
                    <a:pt x="0" y="106680"/>
                  </a:cubicBezTo>
                  <a:cubicBezTo>
                    <a:pt x="20003" y="89535"/>
                    <a:pt x="42863" y="100013"/>
                    <a:pt x="64770" y="100965"/>
                  </a:cubicBezTo>
                  <a:cubicBezTo>
                    <a:pt x="94297" y="101917"/>
                    <a:pt x="124778" y="104775"/>
                    <a:pt x="154305" y="106680"/>
                  </a:cubicBezTo>
                  <a:cubicBezTo>
                    <a:pt x="146685" y="110490"/>
                    <a:pt x="139065" y="115252"/>
                    <a:pt x="130493" y="116205"/>
                  </a:cubicBezTo>
                  <a:cubicBezTo>
                    <a:pt x="119063" y="118110"/>
                    <a:pt x="106680" y="116205"/>
                    <a:pt x="94297" y="116205"/>
                  </a:cubicBezTo>
                  <a:cubicBezTo>
                    <a:pt x="94297" y="118110"/>
                    <a:pt x="94297" y="120967"/>
                    <a:pt x="95250" y="122872"/>
                  </a:cubicBezTo>
                  <a:cubicBezTo>
                    <a:pt x="133350" y="109538"/>
                    <a:pt x="176213" y="142875"/>
                    <a:pt x="218122" y="110490"/>
                  </a:cubicBezTo>
                  <a:cubicBezTo>
                    <a:pt x="199072" y="108585"/>
                    <a:pt x="185738" y="106680"/>
                    <a:pt x="173355" y="105727"/>
                  </a:cubicBezTo>
                  <a:cubicBezTo>
                    <a:pt x="200978" y="95250"/>
                    <a:pt x="229553" y="84772"/>
                    <a:pt x="258128" y="74295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8" name="Google Shape;2898;p23"/>
            <p:cNvSpPr/>
            <p:nvPr/>
          </p:nvSpPr>
          <p:spPr>
            <a:xfrm>
              <a:off x="6108381" y="2926079"/>
              <a:ext cx="121920" cy="14297"/>
            </a:xfrm>
            <a:custGeom>
              <a:avLst/>
              <a:gdLst/>
              <a:ahLst/>
              <a:cxnLst/>
              <a:rect l="l" t="t" r="r" b="b"/>
              <a:pathLst>
                <a:path w="121920" h="14297" extrusionOk="0">
                  <a:moveTo>
                    <a:pt x="0" y="0"/>
                  </a:moveTo>
                  <a:cubicBezTo>
                    <a:pt x="40958" y="2858"/>
                    <a:pt x="80963" y="6667"/>
                    <a:pt x="121920" y="9525"/>
                  </a:cubicBezTo>
                  <a:cubicBezTo>
                    <a:pt x="80010" y="18098"/>
                    <a:pt x="39053" y="15240"/>
                    <a:pt x="0" y="0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9" name="Google Shape;2899;p23"/>
            <p:cNvSpPr/>
            <p:nvPr/>
          </p:nvSpPr>
          <p:spPr>
            <a:xfrm>
              <a:off x="6151244" y="2899409"/>
              <a:ext cx="123825" cy="19205"/>
            </a:xfrm>
            <a:custGeom>
              <a:avLst/>
              <a:gdLst/>
              <a:ahLst/>
              <a:cxnLst/>
              <a:rect l="l" t="t" r="r" b="b"/>
              <a:pathLst>
                <a:path w="123825" h="19205" extrusionOk="0">
                  <a:moveTo>
                    <a:pt x="79058" y="0"/>
                  </a:moveTo>
                  <a:cubicBezTo>
                    <a:pt x="92393" y="1905"/>
                    <a:pt x="104775" y="2858"/>
                    <a:pt x="123825" y="4763"/>
                  </a:cubicBezTo>
                  <a:cubicBezTo>
                    <a:pt x="81915" y="37148"/>
                    <a:pt x="39053" y="2858"/>
                    <a:pt x="953" y="17145"/>
                  </a:cubicBezTo>
                  <a:cubicBezTo>
                    <a:pt x="953" y="15240"/>
                    <a:pt x="953" y="12383"/>
                    <a:pt x="0" y="10478"/>
                  </a:cubicBezTo>
                  <a:cubicBezTo>
                    <a:pt x="12383" y="10478"/>
                    <a:pt x="24765" y="11430"/>
                    <a:pt x="36195" y="10478"/>
                  </a:cubicBezTo>
                  <a:cubicBezTo>
                    <a:pt x="44768" y="9525"/>
                    <a:pt x="52388" y="3810"/>
                    <a:pt x="60008" y="953"/>
                  </a:cubicBezTo>
                  <a:cubicBezTo>
                    <a:pt x="67628" y="953"/>
                    <a:pt x="73343" y="953"/>
                    <a:pt x="79058" y="0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0" name="Google Shape;2900;p23"/>
            <p:cNvSpPr/>
            <p:nvPr/>
          </p:nvSpPr>
          <p:spPr>
            <a:xfrm>
              <a:off x="5547359" y="2412682"/>
              <a:ext cx="19050" cy="15239"/>
            </a:xfrm>
            <a:custGeom>
              <a:avLst/>
              <a:gdLst/>
              <a:ahLst/>
              <a:cxnLst/>
              <a:rect l="l" t="t" r="r" b="b"/>
              <a:pathLst>
                <a:path w="19050" h="15239" extrusionOk="0">
                  <a:moveTo>
                    <a:pt x="0" y="0"/>
                  </a:moveTo>
                  <a:cubicBezTo>
                    <a:pt x="6668" y="4763"/>
                    <a:pt x="12383" y="10477"/>
                    <a:pt x="19050" y="15240"/>
                  </a:cubicBezTo>
                  <a:cubicBezTo>
                    <a:pt x="12383" y="10477"/>
                    <a:pt x="6668" y="5715"/>
                    <a:pt x="0" y="0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1" name="Google Shape;2901;p23"/>
            <p:cNvSpPr/>
            <p:nvPr/>
          </p:nvSpPr>
          <p:spPr>
            <a:xfrm>
              <a:off x="5534977" y="2412682"/>
              <a:ext cx="12382" cy="9525"/>
            </a:xfrm>
            <a:custGeom>
              <a:avLst/>
              <a:gdLst/>
              <a:ahLst/>
              <a:cxnLst/>
              <a:rect l="l" t="t" r="r" b="b"/>
              <a:pathLst>
                <a:path w="12382" h="9525" extrusionOk="0">
                  <a:moveTo>
                    <a:pt x="0" y="0"/>
                  </a:moveTo>
                  <a:cubicBezTo>
                    <a:pt x="3810" y="0"/>
                    <a:pt x="8572" y="0"/>
                    <a:pt x="12382" y="0"/>
                  </a:cubicBezTo>
                  <a:cubicBezTo>
                    <a:pt x="8572" y="0"/>
                    <a:pt x="4763" y="0"/>
                    <a:pt x="0" y="0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2" name="Google Shape;2902;p23"/>
            <p:cNvSpPr/>
            <p:nvPr/>
          </p:nvSpPr>
          <p:spPr>
            <a:xfrm>
              <a:off x="5646419" y="2649855"/>
              <a:ext cx="3809" cy="38100"/>
            </a:xfrm>
            <a:custGeom>
              <a:avLst/>
              <a:gdLst/>
              <a:ahLst/>
              <a:cxnLst/>
              <a:rect l="l" t="t" r="r" b="b"/>
              <a:pathLst>
                <a:path w="3809" h="38100" extrusionOk="0">
                  <a:moveTo>
                    <a:pt x="3810" y="19050"/>
                  </a:moveTo>
                  <a:cubicBezTo>
                    <a:pt x="3810" y="29571"/>
                    <a:pt x="2957" y="38100"/>
                    <a:pt x="1905" y="38100"/>
                  </a:cubicBezTo>
                  <a:cubicBezTo>
                    <a:pt x="853" y="38100"/>
                    <a:pt x="0" y="29571"/>
                    <a:pt x="0" y="19050"/>
                  </a:cubicBezTo>
                  <a:cubicBezTo>
                    <a:pt x="0" y="8529"/>
                    <a:pt x="853" y="0"/>
                    <a:pt x="1905" y="0"/>
                  </a:cubicBezTo>
                  <a:cubicBezTo>
                    <a:pt x="2957" y="0"/>
                    <a:pt x="3810" y="8529"/>
                    <a:pt x="3810" y="19050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3" name="Google Shape;2903;p23"/>
            <p:cNvSpPr/>
            <p:nvPr/>
          </p:nvSpPr>
          <p:spPr>
            <a:xfrm>
              <a:off x="5640704" y="2602229"/>
              <a:ext cx="2857" cy="16192"/>
            </a:xfrm>
            <a:custGeom>
              <a:avLst/>
              <a:gdLst/>
              <a:ahLst/>
              <a:cxnLst/>
              <a:rect l="l" t="t" r="r" b="b"/>
              <a:pathLst>
                <a:path w="2857" h="16192" extrusionOk="0">
                  <a:moveTo>
                    <a:pt x="0" y="16193"/>
                  </a:moveTo>
                  <a:cubicBezTo>
                    <a:pt x="0" y="10478"/>
                    <a:pt x="0" y="5715"/>
                    <a:pt x="0" y="0"/>
                  </a:cubicBezTo>
                  <a:cubicBezTo>
                    <a:pt x="952" y="0"/>
                    <a:pt x="1905" y="0"/>
                    <a:pt x="2857" y="0"/>
                  </a:cubicBezTo>
                  <a:cubicBezTo>
                    <a:pt x="2857" y="5715"/>
                    <a:pt x="2857" y="10478"/>
                    <a:pt x="2857" y="16193"/>
                  </a:cubicBezTo>
                  <a:cubicBezTo>
                    <a:pt x="1905" y="16193"/>
                    <a:pt x="952" y="16193"/>
                    <a:pt x="0" y="16193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4" name="Google Shape;2904;p23"/>
            <p:cNvSpPr/>
            <p:nvPr/>
          </p:nvSpPr>
          <p:spPr>
            <a:xfrm>
              <a:off x="5584506" y="2428875"/>
              <a:ext cx="6667" cy="5714"/>
            </a:xfrm>
            <a:custGeom>
              <a:avLst/>
              <a:gdLst/>
              <a:ahLst/>
              <a:cxnLst/>
              <a:rect l="l" t="t" r="r" b="b"/>
              <a:pathLst>
                <a:path w="6667" h="5714" extrusionOk="0">
                  <a:moveTo>
                    <a:pt x="0" y="0"/>
                  </a:moveTo>
                  <a:cubicBezTo>
                    <a:pt x="1905" y="1905"/>
                    <a:pt x="4763" y="3810"/>
                    <a:pt x="6668" y="5715"/>
                  </a:cubicBezTo>
                  <a:cubicBezTo>
                    <a:pt x="3810" y="2858"/>
                    <a:pt x="1905" y="952"/>
                    <a:pt x="0" y="0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5" name="Google Shape;2905;p23"/>
            <p:cNvSpPr/>
            <p:nvPr/>
          </p:nvSpPr>
          <p:spPr>
            <a:xfrm>
              <a:off x="6299834" y="2883217"/>
              <a:ext cx="16192" cy="9525"/>
            </a:xfrm>
            <a:custGeom>
              <a:avLst/>
              <a:gdLst/>
              <a:ahLst/>
              <a:cxnLst/>
              <a:rect l="l" t="t" r="r" b="b"/>
              <a:pathLst>
                <a:path w="16192" h="9525" extrusionOk="0">
                  <a:moveTo>
                    <a:pt x="16193" y="0"/>
                  </a:moveTo>
                  <a:cubicBezTo>
                    <a:pt x="12383" y="2858"/>
                    <a:pt x="7620" y="6667"/>
                    <a:pt x="3810" y="9525"/>
                  </a:cubicBezTo>
                  <a:cubicBezTo>
                    <a:pt x="2858" y="7620"/>
                    <a:pt x="1905" y="5715"/>
                    <a:pt x="0" y="3810"/>
                  </a:cubicBezTo>
                  <a:cubicBezTo>
                    <a:pt x="5715" y="2858"/>
                    <a:pt x="10478" y="1905"/>
                    <a:pt x="16193" y="0"/>
                  </a:cubicBezTo>
                  <a:cubicBezTo>
                    <a:pt x="16193" y="0"/>
                    <a:pt x="16193" y="0"/>
                    <a:pt x="16193" y="0"/>
                  </a:cubicBezTo>
                  <a:close/>
                </a:path>
              </a:pathLst>
            </a:custGeom>
            <a:solidFill>
              <a:srgbClr val="C2C3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4" name="مستطيل 313">
            <a:extLst>
              <a:ext uri="{FF2B5EF4-FFF2-40B4-BE49-F238E27FC236}">
                <a16:creationId xmlns:a16="http://schemas.microsoft.com/office/drawing/2014/main" id="{9488F671-0A7B-4382-ABAB-AE9A96BE3ABC}"/>
              </a:ext>
            </a:extLst>
          </p:cNvPr>
          <p:cNvSpPr/>
          <p:nvPr/>
        </p:nvSpPr>
        <p:spPr>
          <a:xfrm>
            <a:off x="208059" y="432314"/>
            <a:ext cx="20040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صـ 90-91</a:t>
            </a:r>
            <a:endParaRPr lang="ar-SA" sz="36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303" name="مجموعة 302">
            <a:extLst>
              <a:ext uri="{FF2B5EF4-FFF2-40B4-BE49-F238E27FC236}">
                <a16:creationId xmlns:a16="http://schemas.microsoft.com/office/drawing/2014/main" id="{FB55F421-231C-44F7-BFD4-7AD48C9B886A}"/>
              </a:ext>
            </a:extLst>
          </p:cNvPr>
          <p:cNvGrpSpPr/>
          <p:nvPr/>
        </p:nvGrpSpPr>
        <p:grpSpPr>
          <a:xfrm>
            <a:off x="1331428" y="4660012"/>
            <a:ext cx="1682038" cy="417309"/>
            <a:chOff x="127098" y="6243485"/>
            <a:chExt cx="1682038" cy="417309"/>
          </a:xfrm>
        </p:grpSpPr>
        <p:sp>
          <p:nvSpPr>
            <p:cNvPr id="304" name="مربع نص 303">
              <a:extLst>
                <a:ext uri="{FF2B5EF4-FFF2-40B4-BE49-F238E27FC236}">
                  <a16:creationId xmlns:a16="http://schemas.microsoft.com/office/drawing/2014/main" id="{8625B435-AD34-4D53-A3F7-0B8F45BACA80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305" name="صورة 304">
              <a:extLst>
                <a:ext uri="{FF2B5EF4-FFF2-40B4-BE49-F238E27FC236}">
                  <a16:creationId xmlns:a16="http://schemas.microsoft.com/office/drawing/2014/main" id="{A8F4A8CF-FB0C-4E4B-8087-6F9EA530E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306" name="صورة 305">
            <a:extLst>
              <a:ext uri="{FF2B5EF4-FFF2-40B4-BE49-F238E27FC236}">
                <a16:creationId xmlns:a16="http://schemas.microsoft.com/office/drawing/2014/main" id="{DEE6854A-D728-44A4-8F46-BB32EC391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5641" y="1292869"/>
            <a:ext cx="1567525" cy="2246557"/>
          </a:xfrm>
          <a:prstGeom prst="rect">
            <a:avLst/>
          </a:prstGeom>
        </p:spPr>
      </p:pic>
      <p:grpSp>
        <p:nvGrpSpPr>
          <p:cNvPr id="307" name="Google Shape;2396;p22">
            <a:extLst>
              <a:ext uri="{FF2B5EF4-FFF2-40B4-BE49-F238E27FC236}">
                <a16:creationId xmlns:a16="http://schemas.microsoft.com/office/drawing/2014/main" id="{42E991F4-F486-437B-9B35-59977C31C174}"/>
              </a:ext>
            </a:extLst>
          </p:cNvPr>
          <p:cNvGrpSpPr/>
          <p:nvPr/>
        </p:nvGrpSpPr>
        <p:grpSpPr>
          <a:xfrm flipH="1">
            <a:off x="7039651" y="1231884"/>
            <a:ext cx="751979" cy="289932"/>
            <a:chOff x="4015477" y="2907213"/>
            <a:chExt cx="3023686" cy="2491900"/>
          </a:xfrm>
        </p:grpSpPr>
        <p:sp>
          <p:nvSpPr>
            <p:cNvPr id="308" name="Google Shape;2397;p22">
              <a:extLst>
                <a:ext uri="{FF2B5EF4-FFF2-40B4-BE49-F238E27FC236}">
                  <a16:creationId xmlns:a16="http://schemas.microsoft.com/office/drawing/2014/main" id="{6ABCA2C6-7E07-4198-A3BB-30A29BA757C7}"/>
                </a:ext>
              </a:extLst>
            </p:cNvPr>
            <p:cNvSpPr/>
            <p:nvPr/>
          </p:nvSpPr>
          <p:spPr>
            <a:xfrm>
              <a:off x="4033837" y="3785510"/>
              <a:ext cx="1574345" cy="1554204"/>
            </a:xfrm>
            <a:custGeom>
              <a:avLst/>
              <a:gdLst/>
              <a:ahLst/>
              <a:cxnLst/>
              <a:rect l="l" t="t" r="r" b="b"/>
              <a:pathLst>
                <a:path w="1574345" h="1554204" extrusionOk="0">
                  <a:moveTo>
                    <a:pt x="3810" y="862689"/>
                  </a:moveTo>
                  <a:cubicBezTo>
                    <a:pt x="2858" y="856974"/>
                    <a:pt x="2858" y="851259"/>
                    <a:pt x="1905" y="845545"/>
                  </a:cubicBezTo>
                  <a:cubicBezTo>
                    <a:pt x="953" y="841734"/>
                    <a:pt x="953" y="836972"/>
                    <a:pt x="0" y="833162"/>
                  </a:cubicBezTo>
                  <a:cubicBezTo>
                    <a:pt x="1905" y="725529"/>
                    <a:pt x="3810" y="617897"/>
                    <a:pt x="5715" y="509312"/>
                  </a:cubicBezTo>
                  <a:cubicBezTo>
                    <a:pt x="6667" y="505502"/>
                    <a:pt x="7620" y="500739"/>
                    <a:pt x="9525" y="496929"/>
                  </a:cubicBezTo>
                  <a:cubicBezTo>
                    <a:pt x="23813" y="456924"/>
                    <a:pt x="37147" y="416920"/>
                    <a:pt x="51435" y="376914"/>
                  </a:cubicBezTo>
                  <a:cubicBezTo>
                    <a:pt x="55245" y="370247"/>
                    <a:pt x="59055" y="363579"/>
                    <a:pt x="62865" y="357864"/>
                  </a:cubicBezTo>
                  <a:cubicBezTo>
                    <a:pt x="158115" y="228324"/>
                    <a:pt x="286703" y="140695"/>
                    <a:pt x="434340" y="79734"/>
                  </a:cubicBezTo>
                  <a:cubicBezTo>
                    <a:pt x="594360" y="14012"/>
                    <a:pt x="761047" y="-13611"/>
                    <a:pt x="935355" y="6392"/>
                  </a:cubicBezTo>
                  <a:cubicBezTo>
                    <a:pt x="1119188" y="28299"/>
                    <a:pt x="1260157" y="114024"/>
                    <a:pt x="1360170" y="264520"/>
                  </a:cubicBezTo>
                  <a:cubicBezTo>
                    <a:pt x="1363028" y="269282"/>
                    <a:pt x="1367790" y="274045"/>
                    <a:pt x="1371600" y="278807"/>
                  </a:cubicBezTo>
                  <a:cubicBezTo>
                    <a:pt x="1363980" y="284522"/>
                    <a:pt x="1355407" y="290237"/>
                    <a:pt x="1347788" y="295952"/>
                  </a:cubicBezTo>
                  <a:cubicBezTo>
                    <a:pt x="1326832" y="274045"/>
                    <a:pt x="1304925" y="251184"/>
                    <a:pt x="1283970" y="229277"/>
                  </a:cubicBezTo>
                  <a:cubicBezTo>
                    <a:pt x="1269682" y="213084"/>
                    <a:pt x="1254443" y="196892"/>
                    <a:pt x="1240155" y="180699"/>
                  </a:cubicBezTo>
                  <a:cubicBezTo>
                    <a:pt x="1239203" y="179747"/>
                    <a:pt x="1237298" y="178795"/>
                    <a:pt x="1235393" y="178795"/>
                  </a:cubicBezTo>
                  <a:lnTo>
                    <a:pt x="1235393" y="178795"/>
                  </a:lnTo>
                  <a:cubicBezTo>
                    <a:pt x="1235393" y="176889"/>
                    <a:pt x="1235393" y="175937"/>
                    <a:pt x="1233488" y="174984"/>
                  </a:cubicBezTo>
                  <a:cubicBezTo>
                    <a:pt x="1226820" y="168317"/>
                    <a:pt x="1220153" y="161649"/>
                    <a:pt x="1213485" y="154982"/>
                  </a:cubicBezTo>
                  <a:cubicBezTo>
                    <a:pt x="1213485" y="153077"/>
                    <a:pt x="1212532" y="151172"/>
                    <a:pt x="1210628" y="151172"/>
                  </a:cubicBezTo>
                  <a:cubicBezTo>
                    <a:pt x="1199198" y="140695"/>
                    <a:pt x="1188720" y="129264"/>
                    <a:pt x="1176338" y="120692"/>
                  </a:cubicBezTo>
                  <a:cubicBezTo>
                    <a:pt x="1027747" y="19727"/>
                    <a:pt x="862965" y="4487"/>
                    <a:pt x="689610" y="34014"/>
                  </a:cubicBezTo>
                  <a:cubicBezTo>
                    <a:pt x="572453" y="54969"/>
                    <a:pt x="459105" y="87354"/>
                    <a:pt x="357188" y="149267"/>
                  </a:cubicBezTo>
                  <a:cubicBezTo>
                    <a:pt x="272415" y="195939"/>
                    <a:pt x="197167" y="254995"/>
                    <a:pt x="134303" y="328337"/>
                  </a:cubicBezTo>
                  <a:cubicBezTo>
                    <a:pt x="115253" y="350245"/>
                    <a:pt x="102870" y="377867"/>
                    <a:pt x="87630" y="403584"/>
                  </a:cubicBezTo>
                  <a:cubicBezTo>
                    <a:pt x="86678" y="404537"/>
                    <a:pt x="85725" y="406442"/>
                    <a:pt x="84772" y="407395"/>
                  </a:cubicBezTo>
                  <a:cubicBezTo>
                    <a:pt x="83820" y="409299"/>
                    <a:pt x="82867" y="412157"/>
                    <a:pt x="81915" y="414062"/>
                  </a:cubicBezTo>
                  <a:cubicBezTo>
                    <a:pt x="77153" y="428349"/>
                    <a:pt x="72390" y="442637"/>
                    <a:pt x="67628" y="455972"/>
                  </a:cubicBezTo>
                  <a:cubicBezTo>
                    <a:pt x="65722" y="457877"/>
                    <a:pt x="65722" y="459782"/>
                    <a:pt x="66675" y="461687"/>
                  </a:cubicBezTo>
                  <a:lnTo>
                    <a:pt x="66675" y="461687"/>
                  </a:lnTo>
                  <a:cubicBezTo>
                    <a:pt x="63817" y="469307"/>
                    <a:pt x="59055" y="475974"/>
                    <a:pt x="57150" y="483595"/>
                  </a:cubicBezTo>
                  <a:cubicBezTo>
                    <a:pt x="36195" y="581702"/>
                    <a:pt x="37147" y="680762"/>
                    <a:pt x="43815" y="779822"/>
                  </a:cubicBezTo>
                  <a:cubicBezTo>
                    <a:pt x="44767" y="893170"/>
                    <a:pt x="63817" y="1003659"/>
                    <a:pt x="106680" y="1109387"/>
                  </a:cubicBezTo>
                  <a:cubicBezTo>
                    <a:pt x="137160" y="1203684"/>
                    <a:pt x="201930" y="1272264"/>
                    <a:pt x="281940" y="1329414"/>
                  </a:cubicBezTo>
                  <a:cubicBezTo>
                    <a:pt x="285750" y="1332272"/>
                    <a:pt x="289560" y="1334177"/>
                    <a:pt x="293370" y="1337034"/>
                  </a:cubicBezTo>
                  <a:lnTo>
                    <a:pt x="293370" y="1337034"/>
                  </a:lnTo>
                  <a:cubicBezTo>
                    <a:pt x="295275" y="1338939"/>
                    <a:pt x="298133" y="1340845"/>
                    <a:pt x="300038" y="1342749"/>
                  </a:cubicBezTo>
                  <a:lnTo>
                    <a:pt x="300038" y="1342749"/>
                  </a:lnTo>
                  <a:cubicBezTo>
                    <a:pt x="301942" y="1344654"/>
                    <a:pt x="304800" y="1346559"/>
                    <a:pt x="306705" y="1348464"/>
                  </a:cubicBezTo>
                  <a:lnTo>
                    <a:pt x="306705" y="1348464"/>
                  </a:lnTo>
                  <a:cubicBezTo>
                    <a:pt x="312420" y="1351322"/>
                    <a:pt x="318135" y="1354179"/>
                    <a:pt x="323850" y="1357037"/>
                  </a:cubicBezTo>
                  <a:lnTo>
                    <a:pt x="324803" y="1355132"/>
                  </a:lnTo>
                  <a:lnTo>
                    <a:pt x="324803" y="1357037"/>
                  </a:lnTo>
                  <a:cubicBezTo>
                    <a:pt x="326708" y="1358942"/>
                    <a:pt x="328613" y="1360847"/>
                    <a:pt x="330517" y="1362752"/>
                  </a:cubicBezTo>
                  <a:lnTo>
                    <a:pt x="330517" y="1363704"/>
                  </a:lnTo>
                  <a:cubicBezTo>
                    <a:pt x="375285" y="1389422"/>
                    <a:pt x="419100" y="1415139"/>
                    <a:pt x="463867" y="1439904"/>
                  </a:cubicBezTo>
                  <a:cubicBezTo>
                    <a:pt x="528638" y="1462764"/>
                    <a:pt x="592455" y="1484672"/>
                    <a:pt x="657225" y="1507532"/>
                  </a:cubicBezTo>
                  <a:cubicBezTo>
                    <a:pt x="673418" y="1510389"/>
                    <a:pt x="690563" y="1512295"/>
                    <a:pt x="706755" y="1515152"/>
                  </a:cubicBezTo>
                  <a:cubicBezTo>
                    <a:pt x="713422" y="1517057"/>
                    <a:pt x="720090" y="1518009"/>
                    <a:pt x="726757" y="1519914"/>
                  </a:cubicBezTo>
                  <a:cubicBezTo>
                    <a:pt x="766763" y="1523724"/>
                    <a:pt x="806768" y="1527534"/>
                    <a:pt x="846772" y="1531345"/>
                  </a:cubicBezTo>
                  <a:cubicBezTo>
                    <a:pt x="876300" y="1531345"/>
                    <a:pt x="905828" y="1530392"/>
                    <a:pt x="935355" y="1530392"/>
                  </a:cubicBezTo>
                  <a:cubicBezTo>
                    <a:pt x="942022" y="1529439"/>
                    <a:pt x="948690" y="1528487"/>
                    <a:pt x="956310" y="1526582"/>
                  </a:cubicBezTo>
                  <a:cubicBezTo>
                    <a:pt x="1007745" y="1514199"/>
                    <a:pt x="1059180" y="1500864"/>
                    <a:pt x="1110615" y="1488482"/>
                  </a:cubicBezTo>
                  <a:cubicBezTo>
                    <a:pt x="1138238" y="1477052"/>
                    <a:pt x="1164907" y="1464670"/>
                    <a:pt x="1192530" y="1453239"/>
                  </a:cubicBezTo>
                  <a:cubicBezTo>
                    <a:pt x="1192530" y="1453239"/>
                    <a:pt x="1192530" y="1453239"/>
                    <a:pt x="1192530" y="1453239"/>
                  </a:cubicBezTo>
                  <a:cubicBezTo>
                    <a:pt x="1194435" y="1451334"/>
                    <a:pt x="1197293" y="1449429"/>
                    <a:pt x="1199198" y="1447524"/>
                  </a:cubicBezTo>
                  <a:cubicBezTo>
                    <a:pt x="1199198" y="1447524"/>
                    <a:pt x="1199198" y="1447524"/>
                    <a:pt x="1199198" y="1447524"/>
                  </a:cubicBezTo>
                  <a:cubicBezTo>
                    <a:pt x="1202055" y="1445620"/>
                    <a:pt x="1204913" y="1443714"/>
                    <a:pt x="1207770" y="1441809"/>
                  </a:cubicBezTo>
                  <a:lnTo>
                    <a:pt x="1209675" y="1441809"/>
                  </a:lnTo>
                  <a:lnTo>
                    <a:pt x="1210628" y="1440857"/>
                  </a:lnTo>
                  <a:cubicBezTo>
                    <a:pt x="1231582" y="1422759"/>
                    <a:pt x="1253490" y="1405614"/>
                    <a:pt x="1274445" y="1387517"/>
                  </a:cubicBezTo>
                  <a:lnTo>
                    <a:pt x="1274445" y="1386564"/>
                  </a:lnTo>
                  <a:cubicBezTo>
                    <a:pt x="1276350" y="1384659"/>
                    <a:pt x="1278255" y="1382754"/>
                    <a:pt x="1280160" y="1379897"/>
                  </a:cubicBezTo>
                  <a:lnTo>
                    <a:pt x="1280160" y="1379897"/>
                  </a:lnTo>
                  <a:cubicBezTo>
                    <a:pt x="1290638" y="1369420"/>
                    <a:pt x="1301115" y="1359895"/>
                    <a:pt x="1311593" y="1349417"/>
                  </a:cubicBezTo>
                  <a:lnTo>
                    <a:pt x="1311593" y="1349417"/>
                  </a:lnTo>
                  <a:cubicBezTo>
                    <a:pt x="1315403" y="1346559"/>
                    <a:pt x="1318260" y="1343702"/>
                    <a:pt x="1322070" y="1340845"/>
                  </a:cubicBezTo>
                  <a:lnTo>
                    <a:pt x="1322070" y="1340845"/>
                  </a:lnTo>
                  <a:cubicBezTo>
                    <a:pt x="1325880" y="1337034"/>
                    <a:pt x="1329690" y="1333224"/>
                    <a:pt x="1334453" y="1328462"/>
                  </a:cubicBezTo>
                  <a:lnTo>
                    <a:pt x="1334453" y="1328462"/>
                  </a:lnTo>
                  <a:cubicBezTo>
                    <a:pt x="1337310" y="1324652"/>
                    <a:pt x="1340168" y="1321795"/>
                    <a:pt x="1342073" y="1317984"/>
                  </a:cubicBezTo>
                  <a:lnTo>
                    <a:pt x="1342073" y="1317984"/>
                  </a:lnTo>
                  <a:cubicBezTo>
                    <a:pt x="1343978" y="1316079"/>
                    <a:pt x="1346835" y="1313222"/>
                    <a:pt x="1348740" y="1311317"/>
                  </a:cubicBezTo>
                  <a:cubicBezTo>
                    <a:pt x="1395413" y="1257024"/>
                    <a:pt x="1430655" y="1196064"/>
                    <a:pt x="1454468" y="1128437"/>
                  </a:cubicBezTo>
                  <a:cubicBezTo>
                    <a:pt x="1459230" y="1117959"/>
                    <a:pt x="1464945" y="1107482"/>
                    <a:pt x="1468755" y="1096052"/>
                  </a:cubicBezTo>
                  <a:cubicBezTo>
                    <a:pt x="1495425" y="1021757"/>
                    <a:pt x="1520190" y="946509"/>
                    <a:pt x="1523048" y="866499"/>
                  </a:cubicBezTo>
                  <a:lnTo>
                    <a:pt x="1523048" y="865547"/>
                  </a:lnTo>
                  <a:cubicBezTo>
                    <a:pt x="1538288" y="798872"/>
                    <a:pt x="1540193" y="731245"/>
                    <a:pt x="1522095" y="664570"/>
                  </a:cubicBezTo>
                  <a:cubicBezTo>
                    <a:pt x="1520190" y="660759"/>
                    <a:pt x="1517332" y="657902"/>
                    <a:pt x="1517332" y="654092"/>
                  </a:cubicBezTo>
                  <a:cubicBezTo>
                    <a:pt x="1510665" y="567414"/>
                    <a:pt x="1490663" y="484547"/>
                    <a:pt x="1443990" y="409299"/>
                  </a:cubicBezTo>
                  <a:cubicBezTo>
                    <a:pt x="1441132" y="403584"/>
                    <a:pt x="1444943" y="394059"/>
                    <a:pt x="1445895" y="385487"/>
                  </a:cubicBezTo>
                  <a:cubicBezTo>
                    <a:pt x="1460182" y="391202"/>
                    <a:pt x="1474470" y="396917"/>
                    <a:pt x="1489710" y="402632"/>
                  </a:cubicBezTo>
                  <a:cubicBezTo>
                    <a:pt x="1534478" y="484547"/>
                    <a:pt x="1554480" y="574082"/>
                    <a:pt x="1572578" y="663617"/>
                  </a:cubicBezTo>
                  <a:cubicBezTo>
                    <a:pt x="1573530" y="716957"/>
                    <a:pt x="1575435" y="770297"/>
                    <a:pt x="1573530" y="823637"/>
                  </a:cubicBezTo>
                  <a:cubicBezTo>
                    <a:pt x="1571625" y="863642"/>
                    <a:pt x="1564957" y="903647"/>
                    <a:pt x="1559243" y="943652"/>
                  </a:cubicBezTo>
                  <a:cubicBezTo>
                    <a:pt x="1558290" y="947462"/>
                    <a:pt x="1557338" y="951272"/>
                    <a:pt x="1556385" y="955082"/>
                  </a:cubicBezTo>
                  <a:cubicBezTo>
                    <a:pt x="1554480" y="963654"/>
                    <a:pt x="1552575" y="971274"/>
                    <a:pt x="1551623" y="979847"/>
                  </a:cubicBezTo>
                  <a:cubicBezTo>
                    <a:pt x="1531620" y="1040807"/>
                    <a:pt x="1510665" y="1101767"/>
                    <a:pt x="1490663" y="1162727"/>
                  </a:cubicBezTo>
                  <a:cubicBezTo>
                    <a:pt x="1488757" y="1166537"/>
                    <a:pt x="1486853" y="1171299"/>
                    <a:pt x="1484948" y="1175109"/>
                  </a:cubicBezTo>
                  <a:cubicBezTo>
                    <a:pt x="1482090" y="1180824"/>
                    <a:pt x="1479232" y="1186539"/>
                    <a:pt x="1476375" y="1192254"/>
                  </a:cubicBezTo>
                  <a:cubicBezTo>
                    <a:pt x="1469707" y="1205589"/>
                    <a:pt x="1463040" y="1217972"/>
                    <a:pt x="1456373" y="1231307"/>
                  </a:cubicBezTo>
                  <a:cubicBezTo>
                    <a:pt x="1453515" y="1237022"/>
                    <a:pt x="1449705" y="1242737"/>
                    <a:pt x="1446848" y="1248452"/>
                  </a:cubicBezTo>
                  <a:cubicBezTo>
                    <a:pt x="1383982" y="1341797"/>
                    <a:pt x="1308735" y="1421807"/>
                    <a:pt x="1208723" y="1477052"/>
                  </a:cubicBezTo>
                  <a:cubicBezTo>
                    <a:pt x="1173480" y="1491339"/>
                    <a:pt x="1138238" y="1504674"/>
                    <a:pt x="1102043" y="1518962"/>
                  </a:cubicBezTo>
                  <a:cubicBezTo>
                    <a:pt x="1098232" y="1520867"/>
                    <a:pt x="1093470" y="1521820"/>
                    <a:pt x="1089660" y="1523724"/>
                  </a:cubicBezTo>
                  <a:cubicBezTo>
                    <a:pt x="1082993" y="1525629"/>
                    <a:pt x="1077278" y="1527534"/>
                    <a:pt x="1070610" y="1529439"/>
                  </a:cubicBezTo>
                  <a:cubicBezTo>
                    <a:pt x="1060132" y="1532297"/>
                    <a:pt x="1049655" y="1535154"/>
                    <a:pt x="1039178" y="1537059"/>
                  </a:cubicBezTo>
                  <a:cubicBezTo>
                    <a:pt x="1034415" y="1538012"/>
                    <a:pt x="1030605" y="1538964"/>
                    <a:pt x="1025843" y="1539917"/>
                  </a:cubicBezTo>
                  <a:cubicBezTo>
                    <a:pt x="1015365" y="1541822"/>
                    <a:pt x="1005840" y="1543727"/>
                    <a:pt x="995363" y="1545632"/>
                  </a:cubicBezTo>
                  <a:cubicBezTo>
                    <a:pt x="990600" y="1546584"/>
                    <a:pt x="986790" y="1547537"/>
                    <a:pt x="982028" y="1548489"/>
                  </a:cubicBezTo>
                  <a:cubicBezTo>
                    <a:pt x="973455" y="1549442"/>
                    <a:pt x="965835" y="1550395"/>
                    <a:pt x="957263" y="1551347"/>
                  </a:cubicBezTo>
                  <a:cubicBezTo>
                    <a:pt x="948690" y="1552299"/>
                    <a:pt x="940118" y="1553252"/>
                    <a:pt x="931545" y="1554204"/>
                  </a:cubicBezTo>
                  <a:cubicBezTo>
                    <a:pt x="894397" y="1554204"/>
                    <a:pt x="856297" y="1554204"/>
                    <a:pt x="819150" y="1554204"/>
                  </a:cubicBezTo>
                  <a:cubicBezTo>
                    <a:pt x="802005" y="1553252"/>
                    <a:pt x="785813" y="1551347"/>
                    <a:pt x="768668" y="1550395"/>
                  </a:cubicBezTo>
                  <a:cubicBezTo>
                    <a:pt x="764857" y="1549442"/>
                    <a:pt x="760095" y="1549442"/>
                    <a:pt x="756285" y="1548489"/>
                  </a:cubicBezTo>
                  <a:cubicBezTo>
                    <a:pt x="743903" y="1546584"/>
                    <a:pt x="731520" y="1544679"/>
                    <a:pt x="718185" y="1542774"/>
                  </a:cubicBezTo>
                  <a:cubicBezTo>
                    <a:pt x="682943" y="1536107"/>
                    <a:pt x="647700" y="1529439"/>
                    <a:pt x="612457" y="1522772"/>
                  </a:cubicBezTo>
                  <a:cubicBezTo>
                    <a:pt x="580072" y="1512295"/>
                    <a:pt x="547688" y="1501817"/>
                    <a:pt x="515303" y="1491339"/>
                  </a:cubicBezTo>
                  <a:cubicBezTo>
                    <a:pt x="378142" y="1443714"/>
                    <a:pt x="257175" y="1369420"/>
                    <a:pt x="154305" y="1269407"/>
                  </a:cubicBezTo>
                  <a:cubicBezTo>
                    <a:pt x="106680" y="1217972"/>
                    <a:pt x="70485" y="1159870"/>
                    <a:pt x="53340" y="1093195"/>
                  </a:cubicBezTo>
                  <a:cubicBezTo>
                    <a:pt x="35242" y="1015089"/>
                    <a:pt x="20955" y="938889"/>
                    <a:pt x="3810" y="862689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2398;p22">
              <a:extLst>
                <a:ext uri="{FF2B5EF4-FFF2-40B4-BE49-F238E27FC236}">
                  <a16:creationId xmlns:a16="http://schemas.microsoft.com/office/drawing/2014/main" id="{33C91D11-1478-4C96-8A6B-217549534EE8}"/>
                </a:ext>
              </a:extLst>
            </p:cNvPr>
            <p:cNvSpPr/>
            <p:nvPr/>
          </p:nvSpPr>
          <p:spPr>
            <a:xfrm>
              <a:off x="5357812" y="2907213"/>
              <a:ext cx="1480184" cy="1211396"/>
            </a:xfrm>
            <a:custGeom>
              <a:avLst/>
              <a:gdLst/>
              <a:ahLst/>
              <a:cxnLst/>
              <a:rect l="l" t="t" r="r" b="b"/>
              <a:pathLst>
                <a:path w="1480184" h="1211396" extrusionOk="0">
                  <a:moveTo>
                    <a:pt x="24765" y="1174249"/>
                  </a:moveTo>
                  <a:cubicBezTo>
                    <a:pt x="32385" y="1168534"/>
                    <a:pt x="40957" y="1162819"/>
                    <a:pt x="48578" y="1157104"/>
                  </a:cubicBezTo>
                  <a:cubicBezTo>
                    <a:pt x="330518" y="971366"/>
                    <a:pt x="612457" y="784676"/>
                    <a:pt x="890588" y="601796"/>
                  </a:cubicBezTo>
                  <a:cubicBezTo>
                    <a:pt x="884872" y="584651"/>
                    <a:pt x="878205" y="571316"/>
                    <a:pt x="877253" y="557029"/>
                  </a:cubicBezTo>
                  <a:cubicBezTo>
                    <a:pt x="873443" y="504641"/>
                    <a:pt x="872490" y="451301"/>
                    <a:pt x="868680" y="398914"/>
                  </a:cubicBezTo>
                  <a:cubicBezTo>
                    <a:pt x="866775" y="374149"/>
                    <a:pt x="875347" y="356051"/>
                    <a:pt x="896303" y="341764"/>
                  </a:cubicBezTo>
                  <a:cubicBezTo>
                    <a:pt x="1043940" y="239846"/>
                    <a:pt x="1191578" y="136976"/>
                    <a:pt x="1339215" y="34106"/>
                  </a:cubicBezTo>
                  <a:cubicBezTo>
                    <a:pt x="1352550" y="24581"/>
                    <a:pt x="1366838" y="15056"/>
                    <a:pt x="1381125" y="7436"/>
                  </a:cubicBezTo>
                  <a:cubicBezTo>
                    <a:pt x="1415415" y="-9709"/>
                    <a:pt x="1440180" y="3626"/>
                    <a:pt x="1433513" y="38869"/>
                  </a:cubicBezTo>
                  <a:cubicBezTo>
                    <a:pt x="1421130" y="105544"/>
                    <a:pt x="1403032" y="171266"/>
                    <a:pt x="1387793" y="236989"/>
                  </a:cubicBezTo>
                  <a:cubicBezTo>
                    <a:pt x="1384935" y="247466"/>
                    <a:pt x="1381125" y="257944"/>
                    <a:pt x="1378268" y="265564"/>
                  </a:cubicBezTo>
                  <a:cubicBezTo>
                    <a:pt x="1401128" y="271279"/>
                    <a:pt x="1426845" y="271279"/>
                    <a:pt x="1443990" y="282709"/>
                  </a:cubicBezTo>
                  <a:cubicBezTo>
                    <a:pt x="1460182" y="294139"/>
                    <a:pt x="1468755" y="316999"/>
                    <a:pt x="1480185" y="336049"/>
                  </a:cubicBezTo>
                  <a:cubicBezTo>
                    <a:pt x="1452563" y="355099"/>
                    <a:pt x="1430655" y="370339"/>
                    <a:pt x="1408748" y="385579"/>
                  </a:cubicBezTo>
                  <a:cubicBezTo>
                    <a:pt x="1403985" y="385579"/>
                    <a:pt x="1400175" y="385579"/>
                    <a:pt x="1395413" y="385579"/>
                  </a:cubicBezTo>
                  <a:cubicBezTo>
                    <a:pt x="1388745" y="380816"/>
                    <a:pt x="1382078" y="377006"/>
                    <a:pt x="1376363" y="372244"/>
                  </a:cubicBezTo>
                  <a:cubicBezTo>
                    <a:pt x="1387793" y="363671"/>
                    <a:pt x="1399223" y="355099"/>
                    <a:pt x="1411605" y="347479"/>
                  </a:cubicBezTo>
                  <a:cubicBezTo>
                    <a:pt x="1429703" y="336049"/>
                    <a:pt x="1433513" y="318904"/>
                    <a:pt x="1423035" y="302711"/>
                  </a:cubicBezTo>
                  <a:cubicBezTo>
                    <a:pt x="1420178" y="298901"/>
                    <a:pt x="1397318" y="302711"/>
                    <a:pt x="1387793" y="309379"/>
                  </a:cubicBezTo>
                  <a:cubicBezTo>
                    <a:pt x="1146810" y="467494"/>
                    <a:pt x="905828" y="625609"/>
                    <a:pt x="665797" y="783724"/>
                  </a:cubicBezTo>
                  <a:cubicBezTo>
                    <a:pt x="524828" y="876116"/>
                    <a:pt x="384810" y="969461"/>
                    <a:pt x="244793" y="1061854"/>
                  </a:cubicBezTo>
                  <a:cubicBezTo>
                    <a:pt x="193357" y="1096144"/>
                    <a:pt x="140970" y="1128529"/>
                    <a:pt x="88582" y="1161866"/>
                  </a:cubicBezTo>
                  <a:cubicBezTo>
                    <a:pt x="60960" y="1159009"/>
                    <a:pt x="44768" y="1172344"/>
                    <a:pt x="37147" y="1197109"/>
                  </a:cubicBezTo>
                  <a:cubicBezTo>
                    <a:pt x="29528" y="1201871"/>
                    <a:pt x="20955" y="1206634"/>
                    <a:pt x="13335" y="1211396"/>
                  </a:cubicBezTo>
                  <a:cubicBezTo>
                    <a:pt x="8572" y="1204729"/>
                    <a:pt x="4763" y="1198061"/>
                    <a:pt x="0" y="1190441"/>
                  </a:cubicBezTo>
                  <a:lnTo>
                    <a:pt x="0" y="1190441"/>
                  </a:lnTo>
                  <a:cubicBezTo>
                    <a:pt x="13335" y="1191394"/>
                    <a:pt x="26670" y="1192346"/>
                    <a:pt x="25718" y="1173296"/>
                  </a:cubicBezTo>
                  <a:lnTo>
                    <a:pt x="24765" y="1174249"/>
                  </a:lnTo>
                  <a:close/>
                  <a:moveTo>
                    <a:pt x="913447" y="368434"/>
                  </a:moveTo>
                  <a:lnTo>
                    <a:pt x="913447" y="368434"/>
                  </a:lnTo>
                  <a:cubicBezTo>
                    <a:pt x="909638" y="375101"/>
                    <a:pt x="901065" y="382721"/>
                    <a:pt x="902018" y="389389"/>
                  </a:cubicBezTo>
                  <a:cubicBezTo>
                    <a:pt x="903922" y="409391"/>
                    <a:pt x="908685" y="428441"/>
                    <a:pt x="912495" y="447491"/>
                  </a:cubicBezTo>
                  <a:cubicBezTo>
                    <a:pt x="914400" y="490354"/>
                    <a:pt x="916305" y="533216"/>
                    <a:pt x="919163" y="584651"/>
                  </a:cubicBezTo>
                  <a:cubicBezTo>
                    <a:pt x="1000125" y="531311"/>
                    <a:pt x="1073468" y="482734"/>
                    <a:pt x="1145857" y="434156"/>
                  </a:cubicBezTo>
                  <a:cubicBezTo>
                    <a:pt x="1149668" y="431299"/>
                    <a:pt x="1151573" y="423679"/>
                    <a:pt x="1151573" y="417964"/>
                  </a:cubicBezTo>
                  <a:cubicBezTo>
                    <a:pt x="1152525" y="371291"/>
                    <a:pt x="1152525" y="324619"/>
                    <a:pt x="1152525" y="277946"/>
                  </a:cubicBezTo>
                  <a:cubicBezTo>
                    <a:pt x="1154430" y="250324"/>
                    <a:pt x="1157288" y="222701"/>
                    <a:pt x="1159193" y="196031"/>
                  </a:cubicBezTo>
                  <a:cubicBezTo>
                    <a:pt x="1156335" y="194126"/>
                    <a:pt x="1153478" y="192221"/>
                    <a:pt x="1150620" y="190316"/>
                  </a:cubicBezTo>
                  <a:cubicBezTo>
                    <a:pt x="1085850" y="239846"/>
                    <a:pt x="1020128" y="289376"/>
                    <a:pt x="955357" y="339859"/>
                  </a:cubicBezTo>
                  <a:cubicBezTo>
                    <a:pt x="950595" y="343669"/>
                    <a:pt x="944880" y="346526"/>
                    <a:pt x="940118" y="350336"/>
                  </a:cubicBezTo>
                  <a:cubicBezTo>
                    <a:pt x="938213" y="350336"/>
                    <a:pt x="936307" y="350336"/>
                    <a:pt x="934403" y="350336"/>
                  </a:cubicBezTo>
                  <a:cubicBezTo>
                    <a:pt x="925830" y="357004"/>
                    <a:pt x="919163" y="362719"/>
                    <a:pt x="913447" y="368434"/>
                  </a:cubicBezTo>
                  <a:close/>
                  <a:moveTo>
                    <a:pt x="1196340" y="241751"/>
                  </a:moveTo>
                  <a:cubicBezTo>
                    <a:pt x="1193482" y="294139"/>
                    <a:pt x="1190625" y="346526"/>
                    <a:pt x="1187768" y="397961"/>
                  </a:cubicBezTo>
                  <a:cubicBezTo>
                    <a:pt x="1192530" y="398914"/>
                    <a:pt x="1197293" y="399866"/>
                    <a:pt x="1201103" y="400819"/>
                  </a:cubicBezTo>
                  <a:cubicBezTo>
                    <a:pt x="1204913" y="392246"/>
                    <a:pt x="1210628" y="383674"/>
                    <a:pt x="1211580" y="375101"/>
                  </a:cubicBezTo>
                  <a:cubicBezTo>
                    <a:pt x="1213485" y="357004"/>
                    <a:pt x="1213485" y="338906"/>
                    <a:pt x="1213485" y="320809"/>
                  </a:cubicBezTo>
                  <a:cubicBezTo>
                    <a:pt x="1213485" y="317951"/>
                    <a:pt x="1214438" y="316046"/>
                    <a:pt x="1214438" y="313189"/>
                  </a:cubicBezTo>
                  <a:cubicBezTo>
                    <a:pt x="1215390" y="301759"/>
                    <a:pt x="1216343" y="289376"/>
                    <a:pt x="1218248" y="277946"/>
                  </a:cubicBezTo>
                  <a:cubicBezTo>
                    <a:pt x="1218248" y="273184"/>
                    <a:pt x="1218248" y="269374"/>
                    <a:pt x="1218248" y="264611"/>
                  </a:cubicBezTo>
                  <a:cubicBezTo>
                    <a:pt x="1220153" y="240799"/>
                    <a:pt x="1222057" y="216986"/>
                    <a:pt x="1223963" y="192221"/>
                  </a:cubicBezTo>
                  <a:cubicBezTo>
                    <a:pt x="1234440" y="188411"/>
                    <a:pt x="1244918" y="183649"/>
                    <a:pt x="1255395" y="182696"/>
                  </a:cubicBezTo>
                  <a:cubicBezTo>
                    <a:pt x="1257300" y="182696"/>
                    <a:pt x="1263968" y="196984"/>
                    <a:pt x="1263968" y="204604"/>
                  </a:cubicBezTo>
                  <a:cubicBezTo>
                    <a:pt x="1262063" y="254134"/>
                    <a:pt x="1259205" y="304616"/>
                    <a:pt x="1255395" y="360814"/>
                  </a:cubicBezTo>
                  <a:cubicBezTo>
                    <a:pt x="1280160" y="340811"/>
                    <a:pt x="1310640" y="327476"/>
                    <a:pt x="1320165" y="306521"/>
                  </a:cubicBezTo>
                  <a:cubicBezTo>
                    <a:pt x="1341120" y="256991"/>
                    <a:pt x="1353503" y="202699"/>
                    <a:pt x="1366838" y="149359"/>
                  </a:cubicBezTo>
                  <a:cubicBezTo>
                    <a:pt x="1376363" y="114116"/>
                    <a:pt x="1383030" y="77921"/>
                    <a:pt x="1390650" y="41726"/>
                  </a:cubicBezTo>
                  <a:cubicBezTo>
                    <a:pt x="1387793" y="40774"/>
                    <a:pt x="1385888" y="38869"/>
                    <a:pt x="1383030" y="37916"/>
                  </a:cubicBezTo>
                  <a:cubicBezTo>
                    <a:pt x="1310640" y="84589"/>
                    <a:pt x="1239203" y="132214"/>
                    <a:pt x="1160145" y="182696"/>
                  </a:cubicBezTo>
                  <a:cubicBezTo>
                    <a:pt x="1208723" y="191269"/>
                    <a:pt x="1193482" y="219844"/>
                    <a:pt x="1196340" y="241751"/>
                  </a:cubicBezTo>
                  <a:close/>
                </a:path>
              </a:pathLst>
            </a:custGeom>
            <a:solidFill>
              <a:srgbClr val="120E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2399;p22">
              <a:extLst>
                <a:ext uri="{FF2B5EF4-FFF2-40B4-BE49-F238E27FC236}">
                  <a16:creationId xmlns:a16="http://schemas.microsoft.com/office/drawing/2014/main" id="{EC862CCD-7FB6-41CF-9EDB-C9F0923C616E}"/>
                </a:ext>
              </a:extLst>
            </p:cNvPr>
            <p:cNvSpPr/>
            <p:nvPr/>
          </p:nvSpPr>
          <p:spPr>
            <a:xfrm>
              <a:off x="6283642" y="3294696"/>
              <a:ext cx="755521" cy="417263"/>
            </a:xfrm>
            <a:custGeom>
              <a:avLst/>
              <a:gdLst/>
              <a:ahLst/>
              <a:cxnLst/>
              <a:rect l="l" t="t" r="r" b="b"/>
              <a:pathLst>
                <a:path w="755521" h="417263" extrusionOk="0">
                  <a:moveTo>
                    <a:pt x="469582" y="0"/>
                  </a:moveTo>
                  <a:cubicBezTo>
                    <a:pt x="474345" y="0"/>
                    <a:pt x="478155" y="0"/>
                    <a:pt x="482917" y="0"/>
                  </a:cubicBezTo>
                  <a:cubicBezTo>
                    <a:pt x="473392" y="20003"/>
                    <a:pt x="490538" y="16193"/>
                    <a:pt x="500063" y="17145"/>
                  </a:cubicBezTo>
                  <a:cubicBezTo>
                    <a:pt x="561022" y="23813"/>
                    <a:pt x="621982" y="30480"/>
                    <a:pt x="682943" y="37148"/>
                  </a:cubicBezTo>
                  <a:cubicBezTo>
                    <a:pt x="701040" y="39053"/>
                    <a:pt x="719138" y="44768"/>
                    <a:pt x="737235" y="50483"/>
                  </a:cubicBezTo>
                  <a:cubicBezTo>
                    <a:pt x="752475" y="56198"/>
                    <a:pt x="761047" y="66675"/>
                    <a:pt x="751522" y="83820"/>
                  </a:cubicBezTo>
                  <a:cubicBezTo>
                    <a:pt x="740093" y="92393"/>
                    <a:pt x="728663" y="101918"/>
                    <a:pt x="717232" y="110490"/>
                  </a:cubicBezTo>
                  <a:cubicBezTo>
                    <a:pt x="595313" y="201930"/>
                    <a:pt x="472440" y="293370"/>
                    <a:pt x="350520" y="385763"/>
                  </a:cubicBezTo>
                  <a:cubicBezTo>
                    <a:pt x="308610" y="418147"/>
                    <a:pt x="263842" y="425768"/>
                    <a:pt x="212407" y="407670"/>
                  </a:cubicBezTo>
                  <a:cubicBezTo>
                    <a:pt x="192405" y="401003"/>
                    <a:pt x="170497" y="399097"/>
                    <a:pt x="149542" y="395288"/>
                  </a:cubicBezTo>
                  <a:cubicBezTo>
                    <a:pt x="140970" y="390525"/>
                    <a:pt x="133350" y="386715"/>
                    <a:pt x="124777" y="381953"/>
                  </a:cubicBezTo>
                  <a:cubicBezTo>
                    <a:pt x="82867" y="366713"/>
                    <a:pt x="40957" y="352425"/>
                    <a:pt x="0" y="337185"/>
                  </a:cubicBezTo>
                  <a:cubicBezTo>
                    <a:pt x="0" y="334328"/>
                    <a:pt x="0" y="332423"/>
                    <a:pt x="0" y="329565"/>
                  </a:cubicBezTo>
                  <a:cubicBezTo>
                    <a:pt x="7620" y="326708"/>
                    <a:pt x="16192" y="323850"/>
                    <a:pt x="23813" y="320993"/>
                  </a:cubicBezTo>
                  <a:cubicBezTo>
                    <a:pt x="93345" y="343853"/>
                    <a:pt x="162877" y="364808"/>
                    <a:pt x="231457" y="389572"/>
                  </a:cubicBezTo>
                  <a:cubicBezTo>
                    <a:pt x="263842" y="401955"/>
                    <a:pt x="288607" y="395288"/>
                    <a:pt x="312420" y="374333"/>
                  </a:cubicBezTo>
                  <a:cubicBezTo>
                    <a:pt x="445770" y="275273"/>
                    <a:pt x="579120" y="175260"/>
                    <a:pt x="711518" y="76200"/>
                  </a:cubicBezTo>
                  <a:cubicBezTo>
                    <a:pt x="710565" y="71438"/>
                    <a:pt x="708660" y="66675"/>
                    <a:pt x="707707" y="61913"/>
                  </a:cubicBezTo>
                  <a:cubicBezTo>
                    <a:pt x="621030" y="51435"/>
                    <a:pt x="535305" y="40005"/>
                    <a:pt x="441960" y="28575"/>
                  </a:cubicBezTo>
                  <a:cubicBezTo>
                    <a:pt x="436245" y="33338"/>
                    <a:pt x="423863" y="42863"/>
                    <a:pt x="406717" y="57150"/>
                  </a:cubicBezTo>
                  <a:cubicBezTo>
                    <a:pt x="476250" y="63818"/>
                    <a:pt x="537210" y="70485"/>
                    <a:pt x="599122" y="76200"/>
                  </a:cubicBezTo>
                  <a:cubicBezTo>
                    <a:pt x="598170" y="81915"/>
                    <a:pt x="598170" y="87630"/>
                    <a:pt x="597217" y="92393"/>
                  </a:cubicBezTo>
                  <a:cubicBezTo>
                    <a:pt x="556260" y="89535"/>
                    <a:pt x="514350" y="86678"/>
                    <a:pt x="473392" y="82868"/>
                  </a:cubicBezTo>
                  <a:cubicBezTo>
                    <a:pt x="421005" y="80963"/>
                    <a:pt x="364807" y="60960"/>
                    <a:pt x="318135" y="113348"/>
                  </a:cubicBezTo>
                  <a:cubicBezTo>
                    <a:pt x="366713" y="119063"/>
                    <a:pt x="410527" y="123825"/>
                    <a:pt x="454342" y="128588"/>
                  </a:cubicBezTo>
                  <a:cubicBezTo>
                    <a:pt x="456247" y="128588"/>
                    <a:pt x="458152" y="128588"/>
                    <a:pt x="461010" y="129540"/>
                  </a:cubicBezTo>
                  <a:cubicBezTo>
                    <a:pt x="471488" y="130493"/>
                    <a:pt x="482917" y="132398"/>
                    <a:pt x="493395" y="133350"/>
                  </a:cubicBezTo>
                  <a:cubicBezTo>
                    <a:pt x="509588" y="150495"/>
                    <a:pt x="492442" y="151448"/>
                    <a:pt x="482917" y="151448"/>
                  </a:cubicBezTo>
                  <a:cubicBezTo>
                    <a:pt x="461010" y="150495"/>
                    <a:pt x="439102" y="147638"/>
                    <a:pt x="418147" y="145733"/>
                  </a:cubicBezTo>
                  <a:cubicBezTo>
                    <a:pt x="405765" y="143828"/>
                    <a:pt x="394335" y="141923"/>
                    <a:pt x="381952" y="140018"/>
                  </a:cubicBezTo>
                  <a:cubicBezTo>
                    <a:pt x="354330" y="134303"/>
                    <a:pt x="326707" y="128588"/>
                    <a:pt x="300038" y="121920"/>
                  </a:cubicBezTo>
                  <a:cubicBezTo>
                    <a:pt x="305752" y="113348"/>
                    <a:pt x="312420" y="105728"/>
                    <a:pt x="317182" y="97155"/>
                  </a:cubicBezTo>
                  <a:cubicBezTo>
                    <a:pt x="324802" y="85725"/>
                    <a:pt x="330517" y="73343"/>
                    <a:pt x="337185" y="60960"/>
                  </a:cubicBezTo>
                  <a:lnTo>
                    <a:pt x="339090" y="60960"/>
                  </a:lnTo>
                  <a:lnTo>
                    <a:pt x="340995" y="60960"/>
                  </a:lnTo>
                  <a:cubicBezTo>
                    <a:pt x="359092" y="62865"/>
                    <a:pt x="379095" y="65723"/>
                    <a:pt x="374332" y="37148"/>
                  </a:cubicBezTo>
                  <a:lnTo>
                    <a:pt x="374332" y="37148"/>
                  </a:lnTo>
                  <a:cubicBezTo>
                    <a:pt x="382905" y="32385"/>
                    <a:pt x="390525" y="27623"/>
                    <a:pt x="399097" y="22860"/>
                  </a:cubicBezTo>
                  <a:cubicBezTo>
                    <a:pt x="404813" y="19050"/>
                    <a:pt x="410527" y="16193"/>
                    <a:pt x="416242" y="12383"/>
                  </a:cubicBezTo>
                  <a:cubicBezTo>
                    <a:pt x="434340" y="7620"/>
                    <a:pt x="452438" y="3810"/>
                    <a:pt x="469582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2400;p22">
              <a:extLst>
                <a:ext uri="{FF2B5EF4-FFF2-40B4-BE49-F238E27FC236}">
                  <a16:creationId xmlns:a16="http://schemas.microsoft.com/office/drawing/2014/main" id="{7C50AA8A-3C70-49C9-A254-194329446ADE}"/>
                </a:ext>
              </a:extLst>
            </p:cNvPr>
            <p:cNvSpPr/>
            <p:nvPr/>
          </p:nvSpPr>
          <p:spPr>
            <a:xfrm>
              <a:off x="4391025" y="5246369"/>
              <a:ext cx="908684" cy="152744"/>
            </a:xfrm>
            <a:custGeom>
              <a:avLst/>
              <a:gdLst/>
              <a:ahLst/>
              <a:cxnLst/>
              <a:rect l="l" t="t" r="r" b="b"/>
              <a:pathLst>
                <a:path w="908684" h="152744" extrusionOk="0">
                  <a:moveTo>
                    <a:pt x="257175" y="60008"/>
                  </a:moveTo>
                  <a:cubicBezTo>
                    <a:pt x="292418" y="66675"/>
                    <a:pt x="327660" y="73343"/>
                    <a:pt x="362903" y="80010"/>
                  </a:cubicBezTo>
                  <a:cubicBezTo>
                    <a:pt x="375285" y="81915"/>
                    <a:pt x="387668" y="83820"/>
                    <a:pt x="401003" y="85725"/>
                  </a:cubicBezTo>
                  <a:cubicBezTo>
                    <a:pt x="404813" y="86678"/>
                    <a:pt x="409575" y="86678"/>
                    <a:pt x="413385" y="87630"/>
                  </a:cubicBezTo>
                  <a:cubicBezTo>
                    <a:pt x="425768" y="91440"/>
                    <a:pt x="439103" y="94298"/>
                    <a:pt x="451485" y="98108"/>
                  </a:cubicBezTo>
                  <a:cubicBezTo>
                    <a:pt x="446722" y="101918"/>
                    <a:pt x="441960" y="109538"/>
                    <a:pt x="436245" y="109538"/>
                  </a:cubicBezTo>
                  <a:cubicBezTo>
                    <a:pt x="393382" y="110490"/>
                    <a:pt x="349568" y="110490"/>
                    <a:pt x="306705" y="109538"/>
                  </a:cubicBezTo>
                  <a:cubicBezTo>
                    <a:pt x="300038" y="109538"/>
                    <a:pt x="293370" y="104775"/>
                    <a:pt x="285750" y="102870"/>
                  </a:cubicBezTo>
                  <a:cubicBezTo>
                    <a:pt x="280035" y="101918"/>
                    <a:pt x="274320" y="101918"/>
                    <a:pt x="268605" y="101918"/>
                  </a:cubicBezTo>
                  <a:cubicBezTo>
                    <a:pt x="267653" y="104775"/>
                    <a:pt x="267653" y="108585"/>
                    <a:pt x="266700" y="111443"/>
                  </a:cubicBezTo>
                  <a:cubicBezTo>
                    <a:pt x="298132" y="117158"/>
                    <a:pt x="329565" y="125730"/>
                    <a:pt x="361950" y="127635"/>
                  </a:cubicBezTo>
                  <a:cubicBezTo>
                    <a:pt x="417195" y="130493"/>
                    <a:pt x="472440" y="127635"/>
                    <a:pt x="527685" y="128588"/>
                  </a:cubicBezTo>
                  <a:cubicBezTo>
                    <a:pt x="598170" y="129540"/>
                    <a:pt x="662940" y="110490"/>
                    <a:pt x="724853" y="80010"/>
                  </a:cubicBezTo>
                  <a:cubicBezTo>
                    <a:pt x="733425" y="76200"/>
                    <a:pt x="739140" y="64770"/>
                    <a:pt x="745807" y="57150"/>
                  </a:cubicBezTo>
                  <a:cubicBezTo>
                    <a:pt x="781050" y="42863"/>
                    <a:pt x="816293" y="29528"/>
                    <a:pt x="852488" y="15240"/>
                  </a:cubicBezTo>
                  <a:cubicBezTo>
                    <a:pt x="853440" y="21908"/>
                    <a:pt x="854393" y="27623"/>
                    <a:pt x="856297" y="39053"/>
                  </a:cubicBezTo>
                  <a:cubicBezTo>
                    <a:pt x="868680" y="29528"/>
                    <a:pt x="877253" y="20003"/>
                    <a:pt x="887730" y="15240"/>
                  </a:cubicBezTo>
                  <a:cubicBezTo>
                    <a:pt x="893445" y="12383"/>
                    <a:pt x="902018" y="17145"/>
                    <a:pt x="908685" y="18098"/>
                  </a:cubicBezTo>
                  <a:cubicBezTo>
                    <a:pt x="821055" y="80963"/>
                    <a:pt x="725805" y="133350"/>
                    <a:pt x="617220" y="144780"/>
                  </a:cubicBezTo>
                  <a:cubicBezTo>
                    <a:pt x="518160" y="155258"/>
                    <a:pt x="418147" y="153353"/>
                    <a:pt x="318135" y="150495"/>
                  </a:cubicBezTo>
                  <a:cubicBezTo>
                    <a:pt x="277178" y="149543"/>
                    <a:pt x="236220" y="132398"/>
                    <a:pt x="194310" y="121920"/>
                  </a:cubicBezTo>
                  <a:cubicBezTo>
                    <a:pt x="171450" y="109538"/>
                    <a:pt x="148590" y="97155"/>
                    <a:pt x="125730" y="85725"/>
                  </a:cubicBezTo>
                  <a:cubicBezTo>
                    <a:pt x="121920" y="85725"/>
                    <a:pt x="118110" y="85725"/>
                    <a:pt x="114300" y="85725"/>
                  </a:cubicBezTo>
                  <a:cubicBezTo>
                    <a:pt x="111442" y="83820"/>
                    <a:pt x="109538" y="80963"/>
                    <a:pt x="106680" y="79058"/>
                  </a:cubicBezTo>
                  <a:cubicBezTo>
                    <a:pt x="98108" y="70485"/>
                    <a:pt x="90488" y="61913"/>
                    <a:pt x="80963" y="55245"/>
                  </a:cubicBezTo>
                  <a:cubicBezTo>
                    <a:pt x="54292" y="36195"/>
                    <a:pt x="27622" y="18098"/>
                    <a:pt x="0" y="0"/>
                  </a:cubicBezTo>
                  <a:cubicBezTo>
                    <a:pt x="18097" y="6668"/>
                    <a:pt x="39053" y="10478"/>
                    <a:pt x="54292" y="21908"/>
                  </a:cubicBezTo>
                  <a:cubicBezTo>
                    <a:pt x="89535" y="48578"/>
                    <a:pt x="127635" y="69533"/>
                    <a:pt x="170497" y="82868"/>
                  </a:cubicBezTo>
                  <a:cubicBezTo>
                    <a:pt x="173355" y="83820"/>
                    <a:pt x="176213" y="82868"/>
                    <a:pt x="179070" y="82868"/>
                  </a:cubicBezTo>
                  <a:cubicBezTo>
                    <a:pt x="178118" y="74295"/>
                    <a:pt x="178118" y="66675"/>
                    <a:pt x="177165" y="60008"/>
                  </a:cubicBezTo>
                  <a:cubicBezTo>
                    <a:pt x="205740" y="58103"/>
                    <a:pt x="231457" y="88583"/>
                    <a:pt x="257175" y="60008"/>
                  </a:cubicBezTo>
                  <a:close/>
                  <a:moveTo>
                    <a:pt x="249555" y="100013"/>
                  </a:moveTo>
                  <a:cubicBezTo>
                    <a:pt x="248603" y="101918"/>
                    <a:pt x="247650" y="103823"/>
                    <a:pt x="247650" y="104775"/>
                  </a:cubicBezTo>
                  <a:cubicBezTo>
                    <a:pt x="249555" y="105728"/>
                    <a:pt x="251460" y="107633"/>
                    <a:pt x="252413" y="106680"/>
                  </a:cubicBezTo>
                  <a:cubicBezTo>
                    <a:pt x="253365" y="106680"/>
                    <a:pt x="254318" y="103823"/>
                    <a:pt x="255270" y="101918"/>
                  </a:cubicBezTo>
                  <a:cubicBezTo>
                    <a:pt x="252413" y="101918"/>
                    <a:pt x="251460" y="100965"/>
                    <a:pt x="249555" y="100013"/>
                  </a:cubicBezTo>
                  <a:close/>
                  <a:moveTo>
                    <a:pt x="197168" y="93345"/>
                  </a:moveTo>
                  <a:cubicBezTo>
                    <a:pt x="199072" y="94298"/>
                    <a:pt x="200978" y="96203"/>
                    <a:pt x="201930" y="95250"/>
                  </a:cubicBezTo>
                  <a:cubicBezTo>
                    <a:pt x="202882" y="95250"/>
                    <a:pt x="203835" y="92393"/>
                    <a:pt x="203835" y="90488"/>
                  </a:cubicBezTo>
                  <a:cubicBezTo>
                    <a:pt x="201930" y="89535"/>
                    <a:pt x="200025" y="87630"/>
                    <a:pt x="199072" y="88583"/>
                  </a:cubicBezTo>
                  <a:cubicBezTo>
                    <a:pt x="198120" y="88583"/>
                    <a:pt x="198120" y="91440"/>
                    <a:pt x="197168" y="93345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2401;p22">
              <a:extLst>
                <a:ext uri="{FF2B5EF4-FFF2-40B4-BE49-F238E27FC236}">
                  <a16:creationId xmlns:a16="http://schemas.microsoft.com/office/drawing/2014/main" id="{CF31F638-5981-4620-9126-ADA60CAC2028}"/>
                </a:ext>
              </a:extLst>
            </p:cNvPr>
            <p:cNvSpPr/>
            <p:nvPr/>
          </p:nvSpPr>
          <p:spPr>
            <a:xfrm>
              <a:off x="4015477" y="4647146"/>
              <a:ext cx="501277" cy="700188"/>
            </a:xfrm>
            <a:custGeom>
              <a:avLst/>
              <a:gdLst/>
              <a:ahLst/>
              <a:cxnLst/>
              <a:rect l="l" t="t" r="r" b="b"/>
              <a:pathLst>
                <a:path w="501277" h="700188" extrusionOk="0">
                  <a:moveTo>
                    <a:pt x="489848" y="684948"/>
                  </a:moveTo>
                  <a:cubicBezTo>
                    <a:pt x="493658" y="684948"/>
                    <a:pt x="497468" y="684948"/>
                    <a:pt x="501278" y="684948"/>
                  </a:cubicBezTo>
                  <a:cubicBezTo>
                    <a:pt x="500325" y="696378"/>
                    <a:pt x="500325" y="707808"/>
                    <a:pt x="484133" y="693521"/>
                  </a:cubicBezTo>
                  <a:cubicBezTo>
                    <a:pt x="481275" y="690663"/>
                    <a:pt x="474608" y="691616"/>
                    <a:pt x="468893" y="690663"/>
                  </a:cubicBezTo>
                  <a:cubicBezTo>
                    <a:pt x="436508" y="672566"/>
                    <a:pt x="404123" y="657326"/>
                    <a:pt x="373643" y="637323"/>
                  </a:cubicBezTo>
                  <a:cubicBezTo>
                    <a:pt x="326970" y="606843"/>
                    <a:pt x="284108" y="572553"/>
                    <a:pt x="238388" y="541121"/>
                  </a:cubicBezTo>
                  <a:cubicBezTo>
                    <a:pt x="188858" y="507783"/>
                    <a:pt x="158378" y="459206"/>
                    <a:pt x="129803" y="409676"/>
                  </a:cubicBezTo>
                  <a:cubicBezTo>
                    <a:pt x="103133" y="362051"/>
                    <a:pt x="74558" y="314426"/>
                    <a:pt x="54555" y="263943"/>
                  </a:cubicBezTo>
                  <a:cubicBezTo>
                    <a:pt x="33600" y="210603"/>
                    <a:pt x="20265" y="154406"/>
                    <a:pt x="6930" y="99161"/>
                  </a:cubicBezTo>
                  <a:cubicBezTo>
                    <a:pt x="1215" y="74396"/>
                    <a:pt x="2168" y="46773"/>
                    <a:pt x="263" y="21056"/>
                  </a:cubicBezTo>
                  <a:cubicBezTo>
                    <a:pt x="-1642" y="4863"/>
                    <a:pt x="6930" y="-852"/>
                    <a:pt x="22170" y="101"/>
                  </a:cubicBezTo>
                  <a:cubicBezTo>
                    <a:pt x="39315" y="76301"/>
                    <a:pt x="53603" y="152501"/>
                    <a:pt x="73605" y="227748"/>
                  </a:cubicBezTo>
                  <a:cubicBezTo>
                    <a:pt x="91703" y="294423"/>
                    <a:pt x="126945" y="352526"/>
                    <a:pt x="174570" y="403961"/>
                  </a:cubicBezTo>
                  <a:cubicBezTo>
                    <a:pt x="176475" y="410628"/>
                    <a:pt x="177428" y="418248"/>
                    <a:pt x="181238" y="423011"/>
                  </a:cubicBezTo>
                  <a:cubicBezTo>
                    <a:pt x="225053" y="472541"/>
                    <a:pt x="266963" y="524928"/>
                    <a:pt x="325065" y="561123"/>
                  </a:cubicBezTo>
                  <a:cubicBezTo>
                    <a:pt x="339353" y="571601"/>
                    <a:pt x="354593" y="581126"/>
                    <a:pt x="368880" y="591603"/>
                  </a:cubicBezTo>
                  <a:cubicBezTo>
                    <a:pt x="370785" y="593508"/>
                    <a:pt x="372690" y="595413"/>
                    <a:pt x="375548" y="597318"/>
                  </a:cubicBezTo>
                  <a:cubicBezTo>
                    <a:pt x="402218" y="615416"/>
                    <a:pt x="429840" y="633513"/>
                    <a:pt x="456510" y="652563"/>
                  </a:cubicBezTo>
                  <a:cubicBezTo>
                    <a:pt x="466035" y="659231"/>
                    <a:pt x="473655" y="668756"/>
                    <a:pt x="482228" y="676376"/>
                  </a:cubicBezTo>
                  <a:cubicBezTo>
                    <a:pt x="485085" y="680186"/>
                    <a:pt x="486990" y="682091"/>
                    <a:pt x="489848" y="684948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2402;p22">
              <a:extLst>
                <a:ext uri="{FF2B5EF4-FFF2-40B4-BE49-F238E27FC236}">
                  <a16:creationId xmlns:a16="http://schemas.microsoft.com/office/drawing/2014/main" id="{22813B7E-8B30-4654-88E3-2AAD34A1546B}"/>
                </a:ext>
              </a:extLst>
            </p:cNvPr>
            <p:cNvSpPr/>
            <p:nvPr/>
          </p:nvSpPr>
          <p:spPr>
            <a:xfrm>
              <a:off x="5815965" y="3608069"/>
              <a:ext cx="592454" cy="346710"/>
            </a:xfrm>
            <a:custGeom>
              <a:avLst/>
              <a:gdLst/>
              <a:ahLst/>
              <a:cxnLst/>
              <a:rect l="l" t="t" r="r" b="b"/>
              <a:pathLst>
                <a:path w="592454" h="346710" extrusionOk="0">
                  <a:moveTo>
                    <a:pt x="491490" y="9525"/>
                  </a:moveTo>
                  <a:cubicBezTo>
                    <a:pt x="483870" y="12383"/>
                    <a:pt x="475297" y="15240"/>
                    <a:pt x="467678" y="18097"/>
                  </a:cubicBezTo>
                  <a:cubicBezTo>
                    <a:pt x="467678" y="20955"/>
                    <a:pt x="467678" y="22860"/>
                    <a:pt x="467678" y="25717"/>
                  </a:cubicBezTo>
                  <a:cubicBezTo>
                    <a:pt x="509588" y="40958"/>
                    <a:pt x="551497" y="55245"/>
                    <a:pt x="592455" y="70485"/>
                  </a:cubicBezTo>
                  <a:cubicBezTo>
                    <a:pt x="581025" y="71437"/>
                    <a:pt x="569595" y="75248"/>
                    <a:pt x="559117" y="73342"/>
                  </a:cubicBezTo>
                  <a:cubicBezTo>
                    <a:pt x="538163" y="68580"/>
                    <a:pt x="518160" y="60960"/>
                    <a:pt x="498157" y="52388"/>
                  </a:cubicBezTo>
                  <a:cubicBezTo>
                    <a:pt x="480060" y="44767"/>
                    <a:pt x="468630" y="49530"/>
                    <a:pt x="460057" y="65723"/>
                  </a:cubicBezTo>
                  <a:cubicBezTo>
                    <a:pt x="450532" y="70485"/>
                    <a:pt x="439103" y="73342"/>
                    <a:pt x="430530" y="79058"/>
                  </a:cubicBezTo>
                  <a:cubicBezTo>
                    <a:pt x="319088" y="153352"/>
                    <a:pt x="207645" y="228600"/>
                    <a:pt x="95250" y="302895"/>
                  </a:cubicBezTo>
                  <a:cubicBezTo>
                    <a:pt x="89535" y="306705"/>
                    <a:pt x="82867" y="310515"/>
                    <a:pt x="77153" y="314325"/>
                  </a:cubicBezTo>
                  <a:cubicBezTo>
                    <a:pt x="73342" y="316230"/>
                    <a:pt x="68580" y="319087"/>
                    <a:pt x="64770" y="320992"/>
                  </a:cubicBezTo>
                  <a:cubicBezTo>
                    <a:pt x="54292" y="328612"/>
                    <a:pt x="43815" y="336233"/>
                    <a:pt x="33338" y="343852"/>
                  </a:cubicBezTo>
                  <a:cubicBezTo>
                    <a:pt x="33338" y="343852"/>
                    <a:pt x="32385" y="344805"/>
                    <a:pt x="32385" y="344805"/>
                  </a:cubicBezTo>
                  <a:cubicBezTo>
                    <a:pt x="22860" y="345758"/>
                    <a:pt x="14288" y="345758"/>
                    <a:pt x="3810" y="346710"/>
                  </a:cubicBezTo>
                  <a:cubicBezTo>
                    <a:pt x="2857" y="339090"/>
                    <a:pt x="1905" y="330517"/>
                    <a:pt x="0" y="322898"/>
                  </a:cubicBezTo>
                  <a:cubicBezTo>
                    <a:pt x="159067" y="215265"/>
                    <a:pt x="319088" y="107633"/>
                    <a:pt x="478155" y="0"/>
                  </a:cubicBezTo>
                  <a:cubicBezTo>
                    <a:pt x="483870" y="2858"/>
                    <a:pt x="487680" y="5715"/>
                    <a:pt x="491490" y="9525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2403;p22">
              <a:extLst>
                <a:ext uri="{FF2B5EF4-FFF2-40B4-BE49-F238E27FC236}">
                  <a16:creationId xmlns:a16="http://schemas.microsoft.com/office/drawing/2014/main" id="{3DBF3BAF-FA22-45CB-8582-75B56323DAD1}"/>
                </a:ext>
              </a:extLst>
            </p:cNvPr>
            <p:cNvSpPr/>
            <p:nvPr/>
          </p:nvSpPr>
          <p:spPr>
            <a:xfrm>
              <a:off x="6434137" y="3379469"/>
              <a:ext cx="601980" cy="369817"/>
            </a:xfrm>
            <a:custGeom>
              <a:avLst/>
              <a:gdLst/>
              <a:ahLst/>
              <a:cxnLst/>
              <a:rect l="l" t="t" r="r" b="b"/>
              <a:pathLst>
                <a:path w="601980" h="369817" extrusionOk="0">
                  <a:moveTo>
                    <a:pt x="0" y="311467"/>
                  </a:moveTo>
                  <a:cubicBezTo>
                    <a:pt x="20955" y="315277"/>
                    <a:pt x="42863" y="316230"/>
                    <a:pt x="62865" y="323850"/>
                  </a:cubicBezTo>
                  <a:cubicBezTo>
                    <a:pt x="113347" y="341948"/>
                    <a:pt x="158115" y="334327"/>
                    <a:pt x="200978" y="301942"/>
                  </a:cubicBezTo>
                  <a:cubicBezTo>
                    <a:pt x="322897" y="209550"/>
                    <a:pt x="444818" y="118110"/>
                    <a:pt x="567690" y="26670"/>
                  </a:cubicBezTo>
                  <a:cubicBezTo>
                    <a:pt x="579120" y="18097"/>
                    <a:pt x="590550" y="9525"/>
                    <a:pt x="601980" y="0"/>
                  </a:cubicBezTo>
                  <a:cubicBezTo>
                    <a:pt x="594360" y="14288"/>
                    <a:pt x="588645" y="32385"/>
                    <a:pt x="577215" y="43815"/>
                  </a:cubicBezTo>
                  <a:cubicBezTo>
                    <a:pt x="518160" y="97155"/>
                    <a:pt x="459105" y="148590"/>
                    <a:pt x="398145" y="199072"/>
                  </a:cubicBezTo>
                  <a:cubicBezTo>
                    <a:pt x="336232" y="249555"/>
                    <a:pt x="269557" y="295275"/>
                    <a:pt x="210503" y="349567"/>
                  </a:cubicBezTo>
                  <a:cubicBezTo>
                    <a:pt x="175260" y="381952"/>
                    <a:pt x="140018" y="366712"/>
                    <a:pt x="105728" y="362902"/>
                  </a:cubicBezTo>
                  <a:cubicBezTo>
                    <a:pt x="70485" y="359092"/>
                    <a:pt x="36195" y="344805"/>
                    <a:pt x="953" y="335280"/>
                  </a:cubicBezTo>
                  <a:cubicBezTo>
                    <a:pt x="0" y="327660"/>
                    <a:pt x="0" y="320040"/>
                    <a:pt x="0" y="311467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2404;p22">
              <a:extLst>
                <a:ext uri="{FF2B5EF4-FFF2-40B4-BE49-F238E27FC236}">
                  <a16:creationId xmlns:a16="http://schemas.microsoft.com/office/drawing/2014/main" id="{C05C0B0E-8846-405A-9E38-30CA187C67F8}"/>
                </a:ext>
              </a:extLst>
            </p:cNvPr>
            <p:cNvSpPr/>
            <p:nvPr/>
          </p:nvSpPr>
          <p:spPr>
            <a:xfrm>
              <a:off x="5474969" y="3930967"/>
              <a:ext cx="375285" cy="255269"/>
            </a:xfrm>
            <a:custGeom>
              <a:avLst/>
              <a:gdLst/>
              <a:ahLst/>
              <a:cxnLst/>
              <a:rect l="l" t="t" r="r" b="b"/>
              <a:pathLst>
                <a:path w="375285" h="255269" extrusionOk="0">
                  <a:moveTo>
                    <a:pt x="342900" y="0"/>
                  </a:moveTo>
                  <a:cubicBezTo>
                    <a:pt x="343853" y="7620"/>
                    <a:pt x="344805" y="15240"/>
                    <a:pt x="346710" y="23813"/>
                  </a:cubicBezTo>
                  <a:cubicBezTo>
                    <a:pt x="357188" y="22860"/>
                    <a:pt x="365760" y="22860"/>
                    <a:pt x="375285" y="21907"/>
                  </a:cubicBezTo>
                  <a:cubicBezTo>
                    <a:pt x="357188" y="34290"/>
                    <a:pt x="338138" y="45720"/>
                    <a:pt x="320040" y="58102"/>
                  </a:cubicBezTo>
                  <a:cubicBezTo>
                    <a:pt x="316230" y="55245"/>
                    <a:pt x="312420" y="51435"/>
                    <a:pt x="308610" y="48577"/>
                  </a:cubicBezTo>
                  <a:cubicBezTo>
                    <a:pt x="308610" y="54292"/>
                    <a:pt x="307658" y="60007"/>
                    <a:pt x="307658" y="64770"/>
                  </a:cubicBezTo>
                  <a:cubicBezTo>
                    <a:pt x="300990" y="72390"/>
                    <a:pt x="296228" y="80963"/>
                    <a:pt x="288608" y="86677"/>
                  </a:cubicBezTo>
                  <a:cubicBezTo>
                    <a:pt x="221933" y="130492"/>
                    <a:pt x="155258" y="174307"/>
                    <a:pt x="88583" y="218122"/>
                  </a:cubicBezTo>
                  <a:cubicBezTo>
                    <a:pt x="74295" y="227647"/>
                    <a:pt x="63818" y="242888"/>
                    <a:pt x="51435" y="255270"/>
                  </a:cubicBezTo>
                  <a:cubicBezTo>
                    <a:pt x="37148" y="249555"/>
                    <a:pt x="22860" y="243840"/>
                    <a:pt x="7620" y="238125"/>
                  </a:cubicBezTo>
                  <a:cubicBezTo>
                    <a:pt x="4763" y="235267"/>
                    <a:pt x="2858" y="233363"/>
                    <a:pt x="0" y="230505"/>
                  </a:cubicBezTo>
                  <a:cubicBezTo>
                    <a:pt x="113348" y="153352"/>
                    <a:pt x="228600" y="77152"/>
                    <a:pt x="342900" y="0"/>
                  </a:cubicBezTo>
                  <a:close/>
                  <a:moveTo>
                    <a:pt x="332423" y="28575"/>
                  </a:moveTo>
                  <a:lnTo>
                    <a:pt x="335280" y="27622"/>
                  </a:lnTo>
                  <a:lnTo>
                    <a:pt x="334328" y="26670"/>
                  </a:lnTo>
                  <a:lnTo>
                    <a:pt x="332423" y="28575"/>
                  </a:lnTo>
                  <a:lnTo>
                    <a:pt x="329565" y="29527"/>
                  </a:lnTo>
                  <a:lnTo>
                    <a:pt x="330518" y="30480"/>
                  </a:lnTo>
                  <a:lnTo>
                    <a:pt x="332423" y="28575"/>
                  </a:ln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2405;p22">
              <a:extLst>
                <a:ext uri="{FF2B5EF4-FFF2-40B4-BE49-F238E27FC236}">
                  <a16:creationId xmlns:a16="http://schemas.microsoft.com/office/drawing/2014/main" id="{A4C62C9C-1257-48C3-BA88-8C8D539A384D}"/>
                </a:ext>
              </a:extLst>
            </p:cNvPr>
            <p:cNvSpPr/>
            <p:nvPr/>
          </p:nvSpPr>
          <p:spPr>
            <a:xfrm>
              <a:off x="5243512" y="4940617"/>
              <a:ext cx="319087" cy="344804"/>
            </a:xfrm>
            <a:custGeom>
              <a:avLst/>
              <a:gdLst/>
              <a:ahLst/>
              <a:cxnLst/>
              <a:rect l="l" t="t" r="r" b="b"/>
              <a:pathLst>
                <a:path w="319087" h="344804" extrusionOk="0">
                  <a:moveTo>
                    <a:pt x="56197" y="323850"/>
                  </a:moveTo>
                  <a:cubicBezTo>
                    <a:pt x="48578" y="322897"/>
                    <a:pt x="40005" y="318135"/>
                    <a:pt x="35243" y="320992"/>
                  </a:cubicBezTo>
                  <a:cubicBezTo>
                    <a:pt x="24765" y="325755"/>
                    <a:pt x="17145" y="334327"/>
                    <a:pt x="3810" y="344805"/>
                  </a:cubicBezTo>
                  <a:cubicBezTo>
                    <a:pt x="1905" y="333375"/>
                    <a:pt x="953" y="327660"/>
                    <a:pt x="0" y="320992"/>
                  </a:cubicBezTo>
                  <a:cubicBezTo>
                    <a:pt x="100013" y="265747"/>
                    <a:pt x="176213" y="185738"/>
                    <a:pt x="238125" y="92392"/>
                  </a:cubicBezTo>
                  <a:cubicBezTo>
                    <a:pt x="242888" y="93345"/>
                    <a:pt x="248603" y="93345"/>
                    <a:pt x="253365" y="94297"/>
                  </a:cubicBezTo>
                  <a:cubicBezTo>
                    <a:pt x="251460" y="87630"/>
                    <a:pt x="249555" y="81915"/>
                    <a:pt x="247650" y="75247"/>
                  </a:cubicBezTo>
                  <a:cubicBezTo>
                    <a:pt x="254318" y="61913"/>
                    <a:pt x="260985" y="49530"/>
                    <a:pt x="267653" y="36195"/>
                  </a:cubicBezTo>
                  <a:cubicBezTo>
                    <a:pt x="274320" y="33338"/>
                    <a:pt x="280988" y="31432"/>
                    <a:pt x="286703" y="28575"/>
                  </a:cubicBezTo>
                  <a:cubicBezTo>
                    <a:pt x="282893" y="24765"/>
                    <a:pt x="279082" y="21907"/>
                    <a:pt x="276225" y="18097"/>
                  </a:cubicBezTo>
                  <a:cubicBezTo>
                    <a:pt x="278130" y="14288"/>
                    <a:pt x="280035" y="9525"/>
                    <a:pt x="281940" y="5715"/>
                  </a:cubicBezTo>
                  <a:cubicBezTo>
                    <a:pt x="294322" y="3810"/>
                    <a:pt x="306705" y="1905"/>
                    <a:pt x="319088" y="0"/>
                  </a:cubicBezTo>
                  <a:cubicBezTo>
                    <a:pt x="304800" y="40957"/>
                    <a:pt x="290513" y="81915"/>
                    <a:pt x="275272" y="121920"/>
                  </a:cubicBezTo>
                  <a:cubicBezTo>
                    <a:pt x="275272" y="121920"/>
                    <a:pt x="275272" y="121920"/>
                    <a:pt x="275272" y="121920"/>
                  </a:cubicBezTo>
                  <a:cubicBezTo>
                    <a:pt x="268605" y="124777"/>
                    <a:pt x="260985" y="125730"/>
                    <a:pt x="257175" y="130492"/>
                  </a:cubicBezTo>
                  <a:cubicBezTo>
                    <a:pt x="230505" y="161925"/>
                    <a:pt x="205740" y="194310"/>
                    <a:pt x="180022" y="225742"/>
                  </a:cubicBezTo>
                  <a:cubicBezTo>
                    <a:pt x="180022" y="225742"/>
                    <a:pt x="177165" y="224790"/>
                    <a:pt x="177165" y="224790"/>
                  </a:cubicBezTo>
                  <a:cubicBezTo>
                    <a:pt x="174307" y="228600"/>
                    <a:pt x="171450" y="232410"/>
                    <a:pt x="168593" y="237172"/>
                  </a:cubicBezTo>
                  <a:cubicBezTo>
                    <a:pt x="144780" y="253365"/>
                    <a:pt x="120968" y="268605"/>
                    <a:pt x="98107" y="285750"/>
                  </a:cubicBezTo>
                  <a:cubicBezTo>
                    <a:pt x="87630" y="293370"/>
                    <a:pt x="79057" y="302895"/>
                    <a:pt x="69532" y="312420"/>
                  </a:cubicBezTo>
                  <a:cubicBezTo>
                    <a:pt x="65722" y="316230"/>
                    <a:pt x="60960" y="320040"/>
                    <a:pt x="56197" y="32385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2406;p22">
              <a:extLst>
                <a:ext uri="{FF2B5EF4-FFF2-40B4-BE49-F238E27FC236}">
                  <a16:creationId xmlns:a16="http://schemas.microsoft.com/office/drawing/2014/main" id="{87C5B7C3-9C6E-4C44-A2FC-0BBEA4BB7D9F}"/>
                </a:ext>
              </a:extLst>
            </p:cNvPr>
            <p:cNvSpPr/>
            <p:nvPr/>
          </p:nvSpPr>
          <p:spPr>
            <a:xfrm>
              <a:off x="5586412" y="4448174"/>
              <a:ext cx="62210" cy="347907"/>
            </a:xfrm>
            <a:custGeom>
              <a:avLst/>
              <a:gdLst/>
              <a:ahLst/>
              <a:cxnLst/>
              <a:rect l="l" t="t" r="r" b="b"/>
              <a:pathLst>
                <a:path w="62210" h="347907" extrusionOk="0">
                  <a:moveTo>
                    <a:pt x="0" y="316230"/>
                  </a:moveTo>
                  <a:cubicBezTo>
                    <a:pt x="1905" y="307657"/>
                    <a:pt x="3810" y="300038"/>
                    <a:pt x="4763" y="291465"/>
                  </a:cubicBezTo>
                  <a:cubicBezTo>
                    <a:pt x="8572" y="289560"/>
                    <a:pt x="13335" y="287655"/>
                    <a:pt x="17145" y="285750"/>
                  </a:cubicBezTo>
                  <a:cubicBezTo>
                    <a:pt x="14288" y="283845"/>
                    <a:pt x="11430" y="281940"/>
                    <a:pt x="7620" y="280035"/>
                  </a:cubicBezTo>
                  <a:cubicBezTo>
                    <a:pt x="12382" y="240030"/>
                    <a:pt x="20003" y="200025"/>
                    <a:pt x="21907" y="160020"/>
                  </a:cubicBezTo>
                  <a:cubicBezTo>
                    <a:pt x="23813" y="106680"/>
                    <a:pt x="21907" y="53340"/>
                    <a:pt x="20955" y="0"/>
                  </a:cubicBezTo>
                  <a:cubicBezTo>
                    <a:pt x="49530" y="13335"/>
                    <a:pt x="47625" y="40957"/>
                    <a:pt x="50482" y="63818"/>
                  </a:cubicBezTo>
                  <a:cubicBezTo>
                    <a:pt x="56197" y="114300"/>
                    <a:pt x="63818" y="165735"/>
                    <a:pt x="61913" y="216218"/>
                  </a:cubicBezTo>
                  <a:cubicBezTo>
                    <a:pt x="60007" y="260032"/>
                    <a:pt x="46672" y="303847"/>
                    <a:pt x="39053" y="347663"/>
                  </a:cubicBezTo>
                  <a:cubicBezTo>
                    <a:pt x="24765" y="348615"/>
                    <a:pt x="13335" y="347663"/>
                    <a:pt x="13335" y="328613"/>
                  </a:cubicBezTo>
                  <a:cubicBezTo>
                    <a:pt x="13335" y="323850"/>
                    <a:pt x="4763" y="320040"/>
                    <a:pt x="0" y="31623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2407;p22">
              <a:extLst>
                <a:ext uri="{FF2B5EF4-FFF2-40B4-BE49-F238E27FC236}">
                  <a16:creationId xmlns:a16="http://schemas.microsoft.com/office/drawing/2014/main" id="{1F92DF5D-5EC0-486F-897D-7929027DFB85}"/>
                </a:ext>
              </a:extLst>
            </p:cNvPr>
            <p:cNvSpPr/>
            <p:nvPr/>
          </p:nvSpPr>
          <p:spPr>
            <a:xfrm>
              <a:off x="5525452" y="4764404"/>
              <a:ext cx="100012" cy="183832"/>
            </a:xfrm>
            <a:custGeom>
              <a:avLst/>
              <a:gdLst/>
              <a:ahLst/>
              <a:cxnLst/>
              <a:rect l="l" t="t" r="r" b="b"/>
              <a:pathLst>
                <a:path w="100012" h="183832" extrusionOk="0">
                  <a:moveTo>
                    <a:pt x="60960" y="0"/>
                  </a:moveTo>
                  <a:cubicBezTo>
                    <a:pt x="65722" y="3810"/>
                    <a:pt x="74295" y="7620"/>
                    <a:pt x="74295" y="12382"/>
                  </a:cubicBezTo>
                  <a:cubicBezTo>
                    <a:pt x="74295" y="31432"/>
                    <a:pt x="85725" y="32385"/>
                    <a:pt x="100013" y="31432"/>
                  </a:cubicBezTo>
                  <a:cubicBezTo>
                    <a:pt x="88582" y="72390"/>
                    <a:pt x="76200" y="113347"/>
                    <a:pt x="64770" y="154305"/>
                  </a:cubicBezTo>
                  <a:cubicBezTo>
                    <a:pt x="60007" y="149542"/>
                    <a:pt x="55245" y="145732"/>
                    <a:pt x="50482" y="140970"/>
                  </a:cubicBezTo>
                  <a:cubicBezTo>
                    <a:pt x="60960" y="108585"/>
                    <a:pt x="78105" y="77152"/>
                    <a:pt x="72390" y="38100"/>
                  </a:cubicBezTo>
                  <a:cubicBezTo>
                    <a:pt x="59055" y="72390"/>
                    <a:pt x="45720" y="100965"/>
                    <a:pt x="35242" y="130492"/>
                  </a:cubicBezTo>
                  <a:cubicBezTo>
                    <a:pt x="33338" y="136207"/>
                    <a:pt x="40957" y="145732"/>
                    <a:pt x="43815" y="153352"/>
                  </a:cubicBezTo>
                  <a:cubicBezTo>
                    <a:pt x="41910" y="161925"/>
                    <a:pt x="40005" y="169545"/>
                    <a:pt x="37147" y="178117"/>
                  </a:cubicBezTo>
                  <a:cubicBezTo>
                    <a:pt x="24765" y="180022"/>
                    <a:pt x="12382" y="181927"/>
                    <a:pt x="0" y="183832"/>
                  </a:cubicBezTo>
                  <a:cubicBezTo>
                    <a:pt x="20003" y="121920"/>
                    <a:pt x="40957" y="60960"/>
                    <a:pt x="60960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2408;p22">
              <a:extLst>
                <a:ext uri="{FF2B5EF4-FFF2-40B4-BE49-F238E27FC236}">
                  <a16:creationId xmlns:a16="http://schemas.microsoft.com/office/drawing/2014/main" id="{B7FD912B-8FE0-4E63-BA94-DFF157E6055D}"/>
                </a:ext>
              </a:extLst>
            </p:cNvPr>
            <p:cNvSpPr/>
            <p:nvPr/>
          </p:nvSpPr>
          <p:spPr>
            <a:xfrm>
              <a:off x="6276975" y="3655006"/>
              <a:ext cx="157162" cy="59742"/>
            </a:xfrm>
            <a:custGeom>
              <a:avLst/>
              <a:gdLst/>
              <a:ahLst/>
              <a:cxnLst/>
              <a:rect l="l" t="t" r="r" b="b"/>
              <a:pathLst>
                <a:path w="157162" h="59742" extrusionOk="0">
                  <a:moveTo>
                    <a:pt x="157163" y="35930"/>
                  </a:moveTo>
                  <a:cubicBezTo>
                    <a:pt x="157163" y="43550"/>
                    <a:pt x="157163" y="52123"/>
                    <a:pt x="157163" y="59743"/>
                  </a:cubicBezTo>
                  <a:cubicBezTo>
                    <a:pt x="109538" y="49265"/>
                    <a:pt x="61913" y="39740"/>
                    <a:pt x="13335" y="28310"/>
                  </a:cubicBezTo>
                  <a:cubicBezTo>
                    <a:pt x="8572" y="27358"/>
                    <a:pt x="4763" y="20690"/>
                    <a:pt x="0" y="16880"/>
                  </a:cubicBezTo>
                  <a:cubicBezTo>
                    <a:pt x="8572" y="688"/>
                    <a:pt x="20003" y="-4075"/>
                    <a:pt x="38100" y="3545"/>
                  </a:cubicBezTo>
                  <a:cubicBezTo>
                    <a:pt x="58103" y="12118"/>
                    <a:pt x="78105" y="19738"/>
                    <a:pt x="99060" y="24500"/>
                  </a:cubicBezTo>
                  <a:cubicBezTo>
                    <a:pt x="109538" y="27358"/>
                    <a:pt x="120968" y="22595"/>
                    <a:pt x="132397" y="21643"/>
                  </a:cubicBezTo>
                  <a:cubicBezTo>
                    <a:pt x="140018" y="27358"/>
                    <a:pt x="148590" y="31168"/>
                    <a:pt x="157163" y="3593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2409;p22">
              <a:extLst>
                <a:ext uri="{FF2B5EF4-FFF2-40B4-BE49-F238E27FC236}">
                  <a16:creationId xmlns:a16="http://schemas.microsoft.com/office/drawing/2014/main" id="{E8A8520C-5D8B-4D42-8ED6-6B7091FCB4D9}"/>
                </a:ext>
              </a:extLst>
            </p:cNvPr>
            <p:cNvSpPr/>
            <p:nvPr/>
          </p:nvSpPr>
          <p:spPr>
            <a:xfrm>
              <a:off x="5519737" y="4904421"/>
              <a:ext cx="70484" cy="159067"/>
            </a:xfrm>
            <a:custGeom>
              <a:avLst/>
              <a:gdLst/>
              <a:ahLst/>
              <a:cxnLst/>
              <a:rect l="l" t="t" r="r" b="b"/>
              <a:pathLst>
                <a:path w="70484" h="159067" extrusionOk="0">
                  <a:moveTo>
                    <a:pt x="42863" y="37147"/>
                  </a:moveTo>
                  <a:cubicBezTo>
                    <a:pt x="44768" y="28575"/>
                    <a:pt x="46672" y="20955"/>
                    <a:pt x="49530" y="12383"/>
                  </a:cubicBezTo>
                  <a:cubicBezTo>
                    <a:pt x="51435" y="8572"/>
                    <a:pt x="53340" y="3810"/>
                    <a:pt x="56197" y="0"/>
                  </a:cubicBezTo>
                  <a:cubicBezTo>
                    <a:pt x="60960" y="4763"/>
                    <a:pt x="65722" y="8572"/>
                    <a:pt x="70485" y="13335"/>
                  </a:cubicBezTo>
                  <a:cubicBezTo>
                    <a:pt x="46672" y="61913"/>
                    <a:pt x="23813" y="110490"/>
                    <a:pt x="0" y="159068"/>
                  </a:cubicBezTo>
                  <a:cubicBezTo>
                    <a:pt x="14288" y="118110"/>
                    <a:pt x="28575" y="78105"/>
                    <a:pt x="42863" y="37147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2410;p22">
              <a:extLst>
                <a:ext uri="{FF2B5EF4-FFF2-40B4-BE49-F238E27FC236}">
                  <a16:creationId xmlns:a16="http://schemas.microsoft.com/office/drawing/2014/main" id="{2F8898A3-5E5C-4349-AB93-921EF7791205}"/>
                </a:ext>
              </a:extLst>
            </p:cNvPr>
            <p:cNvSpPr/>
            <p:nvPr/>
          </p:nvSpPr>
          <p:spPr>
            <a:xfrm>
              <a:off x="5423534" y="5064442"/>
              <a:ext cx="95250" cy="103822"/>
            </a:xfrm>
            <a:custGeom>
              <a:avLst/>
              <a:gdLst/>
              <a:ahLst/>
              <a:cxnLst/>
              <a:rect l="l" t="t" r="r" b="b"/>
              <a:pathLst>
                <a:path w="95250" h="103822" extrusionOk="0">
                  <a:moveTo>
                    <a:pt x="0" y="103822"/>
                  </a:moveTo>
                  <a:cubicBezTo>
                    <a:pt x="25718" y="71438"/>
                    <a:pt x="50483" y="40005"/>
                    <a:pt x="77153" y="8572"/>
                  </a:cubicBezTo>
                  <a:cubicBezTo>
                    <a:pt x="80963" y="3810"/>
                    <a:pt x="89535" y="2857"/>
                    <a:pt x="95250" y="0"/>
                  </a:cubicBezTo>
                  <a:cubicBezTo>
                    <a:pt x="76200" y="43815"/>
                    <a:pt x="51435" y="84772"/>
                    <a:pt x="0" y="103822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2411;p22">
              <a:extLst>
                <a:ext uri="{FF2B5EF4-FFF2-40B4-BE49-F238E27FC236}">
                  <a16:creationId xmlns:a16="http://schemas.microsoft.com/office/drawing/2014/main" id="{6E07C160-1056-42C4-AA29-577F72D12169}"/>
                </a:ext>
              </a:extLst>
            </p:cNvPr>
            <p:cNvSpPr/>
            <p:nvPr/>
          </p:nvSpPr>
          <p:spPr>
            <a:xfrm>
              <a:off x="5313044" y="5178742"/>
              <a:ext cx="111442" cy="75247"/>
            </a:xfrm>
            <a:custGeom>
              <a:avLst/>
              <a:gdLst/>
              <a:ahLst/>
              <a:cxnLst/>
              <a:rect l="l" t="t" r="r" b="b"/>
              <a:pathLst>
                <a:path w="111442" h="75247" extrusionOk="0">
                  <a:moveTo>
                    <a:pt x="0" y="75247"/>
                  </a:moveTo>
                  <a:cubicBezTo>
                    <a:pt x="9525" y="66675"/>
                    <a:pt x="18098" y="56197"/>
                    <a:pt x="28575" y="48577"/>
                  </a:cubicBezTo>
                  <a:cubicBezTo>
                    <a:pt x="51435" y="31432"/>
                    <a:pt x="75248" y="16192"/>
                    <a:pt x="99060" y="0"/>
                  </a:cubicBezTo>
                  <a:cubicBezTo>
                    <a:pt x="102870" y="0"/>
                    <a:pt x="106680" y="0"/>
                    <a:pt x="111443" y="0"/>
                  </a:cubicBezTo>
                  <a:cubicBezTo>
                    <a:pt x="74295" y="24765"/>
                    <a:pt x="37148" y="49530"/>
                    <a:pt x="0" y="75247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2412;p22">
              <a:extLst>
                <a:ext uri="{FF2B5EF4-FFF2-40B4-BE49-F238E27FC236}">
                  <a16:creationId xmlns:a16="http://schemas.microsoft.com/office/drawing/2014/main" id="{0CB7DA02-67E2-49E2-9999-5BC0896AABFD}"/>
                </a:ext>
              </a:extLst>
            </p:cNvPr>
            <p:cNvSpPr/>
            <p:nvPr/>
          </p:nvSpPr>
          <p:spPr>
            <a:xfrm>
              <a:off x="4485322" y="5333046"/>
              <a:ext cx="100965" cy="38177"/>
            </a:xfrm>
            <a:custGeom>
              <a:avLst/>
              <a:gdLst/>
              <a:ahLst/>
              <a:cxnLst/>
              <a:rect l="l" t="t" r="r" b="b"/>
              <a:pathLst>
                <a:path w="100965" h="38177" extrusionOk="0">
                  <a:moveTo>
                    <a:pt x="0" y="5715"/>
                  </a:moveTo>
                  <a:cubicBezTo>
                    <a:pt x="4763" y="6668"/>
                    <a:pt x="11430" y="5715"/>
                    <a:pt x="15240" y="8572"/>
                  </a:cubicBezTo>
                  <a:cubicBezTo>
                    <a:pt x="30480" y="21908"/>
                    <a:pt x="31433" y="11430"/>
                    <a:pt x="32385" y="0"/>
                  </a:cubicBezTo>
                  <a:cubicBezTo>
                    <a:pt x="55245" y="12383"/>
                    <a:pt x="78105" y="24765"/>
                    <a:pt x="100965" y="36195"/>
                  </a:cubicBezTo>
                  <a:cubicBezTo>
                    <a:pt x="64770" y="43815"/>
                    <a:pt x="13335" y="28575"/>
                    <a:pt x="0" y="5715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2413;p22">
              <a:extLst>
                <a:ext uri="{FF2B5EF4-FFF2-40B4-BE49-F238E27FC236}">
                  <a16:creationId xmlns:a16="http://schemas.microsoft.com/office/drawing/2014/main" id="{28789165-7CDA-4245-8A2D-AA0D527FADC0}"/>
                </a:ext>
              </a:extLst>
            </p:cNvPr>
            <p:cNvSpPr/>
            <p:nvPr/>
          </p:nvSpPr>
          <p:spPr>
            <a:xfrm>
              <a:off x="5851207" y="3929062"/>
              <a:ext cx="31432" cy="22859"/>
            </a:xfrm>
            <a:custGeom>
              <a:avLst/>
              <a:gdLst/>
              <a:ahLst/>
              <a:cxnLst/>
              <a:rect l="l" t="t" r="r" b="b"/>
              <a:pathLst>
                <a:path w="31432" h="22859" extrusionOk="0">
                  <a:moveTo>
                    <a:pt x="0" y="22860"/>
                  </a:moveTo>
                  <a:cubicBezTo>
                    <a:pt x="10478" y="15240"/>
                    <a:pt x="20955" y="7620"/>
                    <a:pt x="31433" y="0"/>
                  </a:cubicBezTo>
                  <a:cubicBezTo>
                    <a:pt x="20955" y="7620"/>
                    <a:pt x="10478" y="15240"/>
                    <a:pt x="0" y="22860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2414;p22">
              <a:extLst>
                <a:ext uri="{FF2B5EF4-FFF2-40B4-BE49-F238E27FC236}">
                  <a16:creationId xmlns:a16="http://schemas.microsoft.com/office/drawing/2014/main" id="{A81CC2AB-26BB-43BA-8A4D-90FAC7628B96}"/>
                </a:ext>
              </a:extLst>
            </p:cNvPr>
            <p:cNvSpPr/>
            <p:nvPr/>
          </p:nvSpPr>
          <p:spPr>
            <a:xfrm>
              <a:off x="5781675" y="3979544"/>
              <a:ext cx="12382" cy="16192"/>
            </a:xfrm>
            <a:custGeom>
              <a:avLst/>
              <a:gdLst/>
              <a:ahLst/>
              <a:cxnLst/>
              <a:rect l="l" t="t" r="r" b="b"/>
              <a:pathLst>
                <a:path w="12382" h="16192" extrusionOk="0">
                  <a:moveTo>
                    <a:pt x="0" y="16193"/>
                  </a:moveTo>
                  <a:cubicBezTo>
                    <a:pt x="0" y="10478"/>
                    <a:pt x="953" y="4763"/>
                    <a:pt x="953" y="0"/>
                  </a:cubicBezTo>
                  <a:cubicBezTo>
                    <a:pt x="4763" y="2858"/>
                    <a:pt x="8572" y="6668"/>
                    <a:pt x="12382" y="9525"/>
                  </a:cubicBezTo>
                  <a:cubicBezTo>
                    <a:pt x="8572" y="11430"/>
                    <a:pt x="3810" y="13335"/>
                    <a:pt x="0" y="16193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2415;p22">
              <a:extLst>
                <a:ext uri="{FF2B5EF4-FFF2-40B4-BE49-F238E27FC236}">
                  <a16:creationId xmlns:a16="http://schemas.microsoft.com/office/drawing/2014/main" id="{48DC10E2-5477-4BD7-A5D4-47E04CECA324}"/>
                </a:ext>
              </a:extLst>
            </p:cNvPr>
            <p:cNvSpPr/>
            <p:nvPr/>
          </p:nvSpPr>
          <p:spPr>
            <a:xfrm>
              <a:off x="4085272" y="4142421"/>
              <a:ext cx="11430" cy="19050"/>
            </a:xfrm>
            <a:custGeom>
              <a:avLst/>
              <a:gdLst/>
              <a:ahLst/>
              <a:cxnLst/>
              <a:rect l="l" t="t" r="r" b="b"/>
              <a:pathLst>
                <a:path w="11430" h="19050" extrusionOk="0">
                  <a:moveTo>
                    <a:pt x="11430" y="0"/>
                  </a:moveTo>
                  <a:cubicBezTo>
                    <a:pt x="7620" y="6668"/>
                    <a:pt x="3810" y="13335"/>
                    <a:pt x="0" y="19050"/>
                  </a:cubicBezTo>
                  <a:cubicBezTo>
                    <a:pt x="3810" y="13335"/>
                    <a:pt x="7620" y="6668"/>
                    <a:pt x="1143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2416;p22">
              <a:extLst>
                <a:ext uri="{FF2B5EF4-FFF2-40B4-BE49-F238E27FC236}">
                  <a16:creationId xmlns:a16="http://schemas.microsoft.com/office/drawing/2014/main" id="{4AB44FA3-2389-4793-BB15-FA2522475943}"/>
                </a:ext>
              </a:extLst>
            </p:cNvPr>
            <p:cNvSpPr/>
            <p:nvPr/>
          </p:nvSpPr>
          <p:spPr>
            <a:xfrm>
              <a:off x="5895022" y="3910012"/>
              <a:ext cx="18097" cy="11430"/>
            </a:xfrm>
            <a:custGeom>
              <a:avLst/>
              <a:gdLst/>
              <a:ahLst/>
              <a:cxnLst/>
              <a:rect l="l" t="t" r="r" b="b"/>
              <a:pathLst>
                <a:path w="18097" h="11430" extrusionOk="0">
                  <a:moveTo>
                    <a:pt x="0" y="11430"/>
                  </a:moveTo>
                  <a:cubicBezTo>
                    <a:pt x="5715" y="7620"/>
                    <a:pt x="12383" y="3810"/>
                    <a:pt x="18097" y="0"/>
                  </a:cubicBezTo>
                  <a:cubicBezTo>
                    <a:pt x="11430" y="3810"/>
                    <a:pt x="5715" y="7620"/>
                    <a:pt x="0" y="11430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2417;p22">
              <a:extLst>
                <a:ext uri="{FF2B5EF4-FFF2-40B4-BE49-F238E27FC236}">
                  <a16:creationId xmlns:a16="http://schemas.microsoft.com/office/drawing/2014/main" id="{9BFE3961-F530-4C5F-AF32-E482DA1E4C00}"/>
                </a:ext>
              </a:extLst>
            </p:cNvPr>
            <p:cNvSpPr/>
            <p:nvPr/>
          </p:nvSpPr>
          <p:spPr>
            <a:xfrm>
              <a:off x="4039552" y="4282439"/>
              <a:ext cx="3809" cy="12382"/>
            </a:xfrm>
            <a:custGeom>
              <a:avLst/>
              <a:gdLst/>
              <a:ahLst/>
              <a:cxnLst/>
              <a:rect l="l" t="t" r="r" b="b"/>
              <a:pathLst>
                <a:path w="3809" h="12382" extrusionOk="0">
                  <a:moveTo>
                    <a:pt x="3810" y="0"/>
                  </a:moveTo>
                  <a:cubicBezTo>
                    <a:pt x="2857" y="3810"/>
                    <a:pt x="1905" y="8572"/>
                    <a:pt x="0" y="12382"/>
                  </a:cubicBezTo>
                  <a:cubicBezTo>
                    <a:pt x="1905" y="7620"/>
                    <a:pt x="2857" y="3810"/>
                    <a:pt x="381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2418;p22">
              <a:extLst>
                <a:ext uri="{FF2B5EF4-FFF2-40B4-BE49-F238E27FC236}">
                  <a16:creationId xmlns:a16="http://schemas.microsoft.com/office/drawing/2014/main" id="{CCEC1514-B9DB-42C0-A6A3-EBE9BE943798}"/>
                </a:ext>
              </a:extLst>
            </p:cNvPr>
            <p:cNvSpPr/>
            <p:nvPr/>
          </p:nvSpPr>
          <p:spPr>
            <a:xfrm>
              <a:off x="4033837" y="4617719"/>
              <a:ext cx="1904" cy="12382"/>
            </a:xfrm>
            <a:custGeom>
              <a:avLst/>
              <a:gdLst/>
              <a:ahLst/>
              <a:cxnLst/>
              <a:rect l="l" t="t" r="r" b="b"/>
              <a:pathLst>
                <a:path w="1904" h="12382" extrusionOk="0">
                  <a:moveTo>
                    <a:pt x="0" y="0"/>
                  </a:moveTo>
                  <a:cubicBezTo>
                    <a:pt x="953" y="3810"/>
                    <a:pt x="953" y="8573"/>
                    <a:pt x="1905" y="12383"/>
                  </a:cubicBezTo>
                  <a:cubicBezTo>
                    <a:pt x="953" y="8573"/>
                    <a:pt x="953" y="4763"/>
                    <a:pt x="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2419;p22">
              <a:extLst>
                <a:ext uri="{FF2B5EF4-FFF2-40B4-BE49-F238E27FC236}">
                  <a16:creationId xmlns:a16="http://schemas.microsoft.com/office/drawing/2014/main" id="{782D77AE-B86A-4A25-83F1-04053BEB2A9C}"/>
                </a:ext>
              </a:extLst>
            </p:cNvPr>
            <p:cNvSpPr/>
            <p:nvPr/>
          </p:nvSpPr>
          <p:spPr>
            <a:xfrm>
              <a:off x="5412105" y="5166359"/>
              <a:ext cx="12382" cy="12382"/>
            </a:xfrm>
            <a:custGeom>
              <a:avLst/>
              <a:gdLst/>
              <a:ahLst/>
              <a:cxnLst/>
              <a:rect l="l" t="t" r="r" b="b"/>
              <a:pathLst>
                <a:path w="12382" h="12382" extrusionOk="0">
                  <a:moveTo>
                    <a:pt x="12382" y="12383"/>
                  </a:moveTo>
                  <a:cubicBezTo>
                    <a:pt x="8572" y="12383"/>
                    <a:pt x="4763" y="12383"/>
                    <a:pt x="0" y="12383"/>
                  </a:cubicBezTo>
                  <a:cubicBezTo>
                    <a:pt x="2857" y="8572"/>
                    <a:pt x="5715" y="4763"/>
                    <a:pt x="8572" y="0"/>
                  </a:cubicBezTo>
                  <a:cubicBezTo>
                    <a:pt x="10477" y="4763"/>
                    <a:pt x="11430" y="8572"/>
                    <a:pt x="12382" y="12383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2420;p22">
              <a:extLst>
                <a:ext uri="{FF2B5EF4-FFF2-40B4-BE49-F238E27FC236}">
                  <a16:creationId xmlns:a16="http://schemas.microsoft.com/office/drawing/2014/main" id="{4C613B4B-5D41-46E4-86F9-6E19C7825D2A}"/>
                </a:ext>
              </a:extLst>
            </p:cNvPr>
            <p:cNvSpPr/>
            <p:nvPr/>
          </p:nvSpPr>
          <p:spPr>
            <a:xfrm>
              <a:off x="4117657" y="3931919"/>
              <a:ext cx="1264920" cy="410527"/>
            </a:xfrm>
            <a:custGeom>
              <a:avLst/>
              <a:gdLst/>
              <a:ahLst/>
              <a:cxnLst/>
              <a:rect l="l" t="t" r="r" b="b"/>
              <a:pathLst>
                <a:path w="1264920" h="410527" extrusionOk="0">
                  <a:moveTo>
                    <a:pt x="1126808" y="2858"/>
                  </a:moveTo>
                  <a:cubicBezTo>
                    <a:pt x="1128712" y="3810"/>
                    <a:pt x="1129665" y="4763"/>
                    <a:pt x="1129665" y="6668"/>
                  </a:cubicBezTo>
                  <a:cubicBezTo>
                    <a:pt x="1136333" y="13335"/>
                    <a:pt x="1143000" y="20003"/>
                    <a:pt x="1149668" y="26670"/>
                  </a:cubicBezTo>
                  <a:cubicBezTo>
                    <a:pt x="1150620" y="27623"/>
                    <a:pt x="1151573" y="29528"/>
                    <a:pt x="1151573" y="30480"/>
                  </a:cubicBezTo>
                  <a:cubicBezTo>
                    <a:pt x="1139190" y="28575"/>
                    <a:pt x="1127760" y="25718"/>
                    <a:pt x="1108710" y="22860"/>
                  </a:cubicBezTo>
                  <a:cubicBezTo>
                    <a:pt x="1139190" y="60008"/>
                    <a:pt x="1165860" y="91440"/>
                    <a:pt x="1196340" y="127635"/>
                  </a:cubicBezTo>
                  <a:cubicBezTo>
                    <a:pt x="1198245" y="112395"/>
                    <a:pt x="1199198" y="97155"/>
                    <a:pt x="1201102" y="80963"/>
                  </a:cubicBezTo>
                  <a:cubicBezTo>
                    <a:pt x="1222058" y="102870"/>
                    <a:pt x="1243965" y="125730"/>
                    <a:pt x="1264920" y="147638"/>
                  </a:cubicBezTo>
                  <a:cubicBezTo>
                    <a:pt x="1264920" y="147638"/>
                    <a:pt x="1263968" y="148590"/>
                    <a:pt x="1263968" y="148590"/>
                  </a:cubicBezTo>
                  <a:cubicBezTo>
                    <a:pt x="1255395" y="154305"/>
                    <a:pt x="1246823" y="160020"/>
                    <a:pt x="1238250" y="165735"/>
                  </a:cubicBezTo>
                  <a:lnTo>
                    <a:pt x="1238250" y="165735"/>
                  </a:lnTo>
                  <a:cubicBezTo>
                    <a:pt x="1194435" y="193358"/>
                    <a:pt x="1151573" y="220028"/>
                    <a:pt x="1106805" y="248603"/>
                  </a:cubicBezTo>
                  <a:cubicBezTo>
                    <a:pt x="1097280" y="240030"/>
                    <a:pt x="1088708" y="232410"/>
                    <a:pt x="1080135" y="223838"/>
                  </a:cubicBezTo>
                  <a:cubicBezTo>
                    <a:pt x="1056323" y="202883"/>
                    <a:pt x="1034415" y="177165"/>
                    <a:pt x="1006793" y="160973"/>
                  </a:cubicBezTo>
                  <a:cubicBezTo>
                    <a:pt x="967740" y="138113"/>
                    <a:pt x="923925" y="121920"/>
                    <a:pt x="882015" y="103823"/>
                  </a:cubicBezTo>
                  <a:cubicBezTo>
                    <a:pt x="838200" y="80010"/>
                    <a:pt x="790575" y="80963"/>
                    <a:pt x="742950" y="81915"/>
                  </a:cubicBezTo>
                  <a:cubicBezTo>
                    <a:pt x="669608" y="90488"/>
                    <a:pt x="596265" y="95250"/>
                    <a:pt x="523875" y="108585"/>
                  </a:cubicBezTo>
                  <a:cubicBezTo>
                    <a:pt x="413385" y="128588"/>
                    <a:pt x="318135" y="180023"/>
                    <a:pt x="248602" y="267653"/>
                  </a:cubicBezTo>
                  <a:cubicBezTo>
                    <a:pt x="212408" y="313373"/>
                    <a:pt x="181927" y="362903"/>
                    <a:pt x="148590" y="410528"/>
                  </a:cubicBezTo>
                  <a:cubicBezTo>
                    <a:pt x="146685" y="401003"/>
                    <a:pt x="142875" y="391478"/>
                    <a:pt x="141922" y="381953"/>
                  </a:cubicBezTo>
                  <a:cubicBezTo>
                    <a:pt x="140970" y="367665"/>
                    <a:pt x="141922" y="354330"/>
                    <a:pt x="141922" y="340043"/>
                  </a:cubicBezTo>
                  <a:cubicBezTo>
                    <a:pt x="140017" y="340043"/>
                    <a:pt x="137160" y="340043"/>
                    <a:pt x="135255" y="340043"/>
                  </a:cubicBezTo>
                  <a:cubicBezTo>
                    <a:pt x="129540" y="346710"/>
                    <a:pt x="124777" y="353378"/>
                    <a:pt x="119063" y="360045"/>
                  </a:cubicBezTo>
                  <a:cubicBezTo>
                    <a:pt x="116205" y="358140"/>
                    <a:pt x="112395" y="356235"/>
                    <a:pt x="109538" y="354330"/>
                  </a:cubicBezTo>
                  <a:cubicBezTo>
                    <a:pt x="117158" y="340995"/>
                    <a:pt x="124777" y="328613"/>
                    <a:pt x="133350" y="313373"/>
                  </a:cubicBezTo>
                  <a:cubicBezTo>
                    <a:pt x="117158" y="313373"/>
                    <a:pt x="99060" y="313373"/>
                    <a:pt x="80963" y="313373"/>
                  </a:cubicBezTo>
                  <a:lnTo>
                    <a:pt x="80963" y="313373"/>
                  </a:lnTo>
                  <a:cubicBezTo>
                    <a:pt x="87630" y="294323"/>
                    <a:pt x="94297" y="275273"/>
                    <a:pt x="100013" y="257175"/>
                  </a:cubicBezTo>
                  <a:cubicBezTo>
                    <a:pt x="101917" y="251460"/>
                    <a:pt x="102870" y="245745"/>
                    <a:pt x="103822" y="240030"/>
                  </a:cubicBezTo>
                  <a:cubicBezTo>
                    <a:pt x="78105" y="238125"/>
                    <a:pt x="96202" y="216218"/>
                    <a:pt x="86677" y="201930"/>
                  </a:cubicBezTo>
                  <a:cubicBezTo>
                    <a:pt x="72390" y="220980"/>
                    <a:pt x="60008" y="238125"/>
                    <a:pt x="47625" y="255270"/>
                  </a:cubicBezTo>
                  <a:cubicBezTo>
                    <a:pt x="34290" y="273368"/>
                    <a:pt x="18097" y="269558"/>
                    <a:pt x="0" y="264795"/>
                  </a:cubicBezTo>
                  <a:cubicBezTo>
                    <a:pt x="952" y="262890"/>
                    <a:pt x="1905" y="260033"/>
                    <a:pt x="2858" y="258128"/>
                  </a:cubicBezTo>
                  <a:cubicBezTo>
                    <a:pt x="3810" y="257175"/>
                    <a:pt x="4763" y="256223"/>
                    <a:pt x="5715" y="254318"/>
                  </a:cubicBezTo>
                  <a:cubicBezTo>
                    <a:pt x="20955" y="229553"/>
                    <a:pt x="33338" y="201930"/>
                    <a:pt x="52388" y="179070"/>
                  </a:cubicBezTo>
                  <a:cubicBezTo>
                    <a:pt x="114300" y="105728"/>
                    <a:pt x="189547" y="47625"/>
                    <a:pt x="275272" y="0"/>
                  </a:cubicBezTo>
                  <a:cubicBezTo>
                    <a:pt x="272415" y="11430"/>
                    <a:pt x="269558" y="22860"/>
                    <a:pt x="267652" y="29528"/>
                  </a:cubicBezTo>
                  <a:cubicBezTo>
                    <a:pt x="275272" y="41910"/>
                    <a:pt x="281940" y="52388"/>
                    <a:pt x="287655" y="62865"/>
                  </a:cubicBezTo>
                  <a:cubicBezTo>
                    <a:pt x="287655" y="63818"/>
                    <a:pt x="286702" y="64770"/>
                    <a:pt x="286702" y="65723"/>
                  </a:cubicBezTo>
                  <a:cubicBezTo>
                    <a:pt x="287655" y="64770"/>
                    <a:pt x="287655" y="63818"/>
                    <a:pt x="288608" y="62865"/>
                  </a:cubicBezTo>
                  <a:cubicBezTo>
                    <a:pt x="320040" y="48578"/>
                    <a:pt x="351472" y="34290"/>
                    <a:pt x="382905" y="20003"/>
                  </a:cubicBezTo>
                  <a:cubicBezTo>
                    <a:pt x="374333" y="30480"/>
                    <a:pt x="364808" y="40958"/>
                    <a:pt x="356235" y="51435"/>
                  </a:cubicBezTo>
                  <a:cubicBezTo>
                    <a:pt x="346710" y="61913"/>
                    <a:pt x="330517" y="71438"/>
                    <a:pt x="328613" y="82868"/>
                  </a:cubicBezTo>
                  <a:cubicBezTo>
                    <a:pt x="326708" y="103823"/>
                    <a:pt x="313372" y="112395"/>
                    <a:pt x="297180" y="117158"/>
                  </a:cubicBezTo>
                  <a:cubicBezTo>
                    <a:pt x="257175" y="128588"/>
                    <a:pt x="227647" y="153353"/>
                    <a:pt x="190500" y="181928"/>
                  </a:cubicBezTo>
                  <a:cubicBezTo>
                    <a:pt x="205740" y="181928"/>
                    <a:pt x="214313" y="181928"/>
                    <a:pt x="222885" y="181928"/>
                  </a:cubicBezTo>
                  <a:cubicBezTo>
                    <a:pt x="222885" y="191453"/>
                    <a:pt x="222885" y="199073"/>
                    <a:pt x="222885" y="211455"/>
                  </a:cubicBezTo>
                  <a:cubicBezTo>
                    <a:pt x="230505" y="206693"/>
                    <a:pt x="235267" y="204788"/>
                    <a:pt x="239077" y="201930"/>
                  </a:cubicBezTo>
                  <a:cubicBezTo>
                    <a:pt x="299085" y="160973"/>
                    <a:pt x="358140" y="119063"/>
                    <a:pt x="419100" y="80010"/>
                  </a:cubicBezTo>
                  <a:cubicBezTo>
                    <a:pt x="435292" y="69533"/>
                    <a:pt x="459105" y="69533"/>
                    <a:pt x="480060" y="66675"/>
                  </a:cubicBezTo>
                  <a:cubicBezTo>
                    <a:pt x="498158" y="64770"/>
                    <a:pt x="517208" y="69533"/>
                    <a:pt x="536258" y="66675"/>
                  </a:cubicBezTo>
                  <a:cubicBezTo>
                    <a:pt x="545783" y="65723"/>
                    <a:pt x="555308" y="55245"/>
                    <a:pt x="563880" y="49530"/>
                  </a:cubicBezTo>
                  <a:cubicBezTo>
                    <a:pt x="593408" y="51435"/>
                    <a:pt x="623887" y="54293"/>
                    <a:pt x="653415" y="55245"/>
                  </a:cubicBezTo>
                  <a:cubicBezTo>
                    <a:pt x="704850" y="58103"/>
                    <a:pt x="756285" y="59055"/>
                    <a:pt x="807720" y="61913"/>
                  </a:cubicBezTo>
                  <a:cubicBezTo>
                    <a:pt x="809625" y="63818"/>
                    <a:pt x="811530" y="65723"/>
                    <a:pt x="814387" y="67628"/>
                  </a:cubicBezTo>
                  <a:cubicBezTo>
                    <a:pt x="826770" y="67628"/>
                    <a:pt x="839152" y="67628"/>
                    <a:pt x="851535" y="67628"/>
                  </a:cubicBezTo>
                  <a:cubicBezTo>
                    <a:pt x="871537" y="74295"/>
                    <a:pt x="892493" y="80010"/>
                    <a:pt x="913448" y="86678"/>
                  </a:cubicBezTo>
                  <a:cubicBezTo>
                    <a:pt x="923925" y="66675"/>
                    <a:pt x="936308" y="56198"/>
                    <a:pt x="960120" y="67628"/>
                  </a:cubicBezTo>
                  <a:cubicBezTo>
                    <a:pt x="975360" y="75248"/>
                    <a:pt x="1003935" y="51435"/>
                    <a:pt x="1005840" y="35243"/>
                  </a:cubicBezTo>
                  <a:cubicBezTo>
                    <a:pt x="1046798" y="26670"/>
                    <a:pt x="1086802" y="14288"/>
                    <a:pt x="1126808" y="2858"/>
                  </a:cubicBezTo>
                  <a:close/>
                  <a:moveTo>
                    <a:pt x="167640" y="137160"/>
                  </a:moveTo>
                  <a:cubicBezTo>
                    <a:pt x="117158" y="123825"/>
                    <a:pt x="92392" y="148590"/>
                    <a:pt x="97155" y="200025"/>
                  </a:cubicBezTo>
                  <a:cubicBezTo>
                    <a:pt x="120967" y="179070"/>
                    <a:pt x="141922" y="160020"/>
                    <a:pt x="167640" y="137160"/>
                  </a:cubicBezTo>
                  <a:close/>
                  <a:moveTo>
                    <a:pt x="969645" y="92393"/>
                  </a:moveTo>
                  <a:cubicBezTo>
                    <a:pt x="996315" y="102870"/>
                    <a:pt x="1018223" y="111443"/>
                    <a:pt x="1040130" y="120015"/>
                  </a:cubicBezTo>
                  <a:cubicBezTo>
                    <a:pt x="1042987" y="112395"/>
                    <a:pt x="1044893" y="104775"/>
                    <a:pt x="1048702" y="94298"/>
                  </a:cubicBezTo>
                  <a:cubicBezTo>
                    <a:pt x="1038225" y="99060"/>
                    <a:pt x="1031558" y="100965"/>
                    <a:pt x="1025843" y="103823"/>
                  </a:cubicBezTo>
                  <a:cubicBezTo>
                    <a:pt x="1015365" y="72390"/>
                    <a:pt x="1010602" y="70485"/>
                    <a:pt x="969645" y="92393"/>
                  </a:cubicBezTo>
                  <a:close/>
                  <a:moveTo>
                    <a:pt x="1189673" y="154305"/>
                  </a:moveTo>
                  <a:cubicBezTo>
                    <a:pt x="1187768" y="150495"/>
                    <a:pt x="1184910" y="146685"/>
                    <a:pt x="1183005" y="143828"/>
                  </a:cubicBezTo>
                  <a:cubicBezTo>
                    <a:pt x="1174433" y="149543"/>
                    <a:pt x="1166812" y="154305"/>
                    <a:pt x="1158240" y="160020"/>
                  </a:cubicBezTo>
                  <a:cubicBezTo>
                    <a:pt x="1160145" y="162878"/>
                    <a:pt x="1161098" y="164783"/>
                    <a:pt x="1163002" y="167640"/>
                  </a:cubicBezTo>
                  <a:cubicBezTo>
                    <a:pt x="1171575" y="162878"/>
                    <a:pt x="1180148" y="158115"/>
                    <a:pt x="1189673" y="154305"/>
                  </a:cubicBezTo>
                  <a:close/>
                  <a:moveTo>
                    <a:pt x="1208723" y="130493"/>
                  </a:moveTo>
                  <a:cubicBezTo>
                    <a:pt x="1207770" y="132398"/>
                    <a:pt x="1206818" y="133350"/>
                    <a:pt x="1205865" y="135255"/>
                  </a:cubicBezTo>
                  <a:cubicBezTo>
                    <a:pt x="1211580" y="139065"/>
                    <a:pt x="1216343" y="142875"/>
                    <a:pt x="1227773" y="151448"/>
                  </a:cubicBezTo>
                  <a:cubicBezTo>
                    <a:pt x="1223962" y="140018"/>
                    <a:pt x="1223962" y="135255"/>
                    <a:pt x="1222058" y="133350"/>
                  </a:cubicBezTo>
                  <a:cubicBezTo>
                    <a:pt x="1218248" y="132398"/>
                    <a:pt x="1212533" y="132398"/>
                    <a:pt x="1208723" y="130493"/>
                  </a:cubicBezTo>
                  <a:close/>
                  <a:moveTo>
                    <a:pt x="948690" y="90488"/>
                  </a:moveTo>
                  <a:cubicBezTo>
                    <a:pt x="947737" y="92393"/>
                    <a:pt x="946785" y="94298"/>
                    <a:pt x="946785" y="95250"/>
                  </a:cubicBezTo>
                  <a:cubicBezTo>
                    <a:pt x="948690" y="96203"/>
                    <a:pt x="950595" y="98108"/>
                    <a:pt x="951548" y="97155"/>
                  </a:cubicBezTo>
                  <a:cubicBezTo>
                    <a:pt x="952500" y="96203"/>
                    <a:pt x="953452" y="94298"/>
                    <a:pt x="953452" y="92393"/>
                  </a:cubicBezTo>
                  <a:cubicBezTo>
                    <a:pt x="952500" y="92393"/>
                    <a:pt x="950595" y="91440"/>
                    <a:pt x="948690" y="90488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2421;p22">
              <a:extLst>
                <a:ext uri="{FF2B5EF4-FFF2-40B4-BE49-F238E27FC236}">
                  <a16:creationId xmlns:a16="http://schemas.microsoft.com/office/drawing/2014/main" id="{C6D8A8AF-E9DF-405C-8AF8-BBBC583F2A21}"/>
                </a:ext>
              </a:extLst>
            </p:cNvPr>
            <p:cNvSpPr/>
            <p:nvPr/>
          </p:nvSpPr>
          <p:spPr>
            <a:xfrm>
              <a:off x="4306252" y="3805594"/>
              <a:ext cx="938212" cy="339685"/>
            </a:xfrm>
            <a:custGeom>
              <a:avLst/>
              <a:gdLst/>
              <a:ahLst/>
              <a:cxnLst/>
              <a:rect l="l" t="t" r="r" b="b"/>
              <a:pathLst>
                <a:path w="938212" h="339685" extrusionOk="0">
                  <a:moveTo>
                    <a:pt x="373380" y="177760"/>
                  </a:moveTo>
                  <a:cubicBezTo>
                    <a:pt x="363855" y="183475"/>
                    <a:pt x="355282" y="193952"/>
                    <a:pt x="345757" y="194905"/>
                  </a:cubicBezTo>
                  <a:cubicBezTo>
                    <a:pt x="327660" y="197762"/>
                    <a:pt x="308610" y="193000"/>
                    <a:pt x="289560" y="194905"/>
                  </a:cubicBezTo>
                  <a:cubicBezTo>
                    <a:pt x="268605" y="196810"/>
                    <a:pt x="244792" y="197762"/>
                    <a:pt x="228600" y="208240"/>
                  </a:cubicBezTo>
                  <a:cubicBezTo>
                    <a:pt x="166688" y="246340"/>
                    <a:pt x="108585" y="289202"/>
                    <a:pt x="48577" y="330160"/>
                  </a:cubicBezTo>
                  <a:cubicBezTo>
                    <a:pt x="44767" y="333018"/>
                    <a:pt x="40005" y="334923"/>
                    <a:pt x="32385" y="339685"/>
                  </a:cubicBezTo>
                  <a:cubicBezTo>
                    <a:pt x="32385" y="327302"/>
                    <a:pt x="32385" y="319683"/>
                    <a:pt x="32385" y="310158"/>
                  </a:cubicBezTo>
                  <a:cubicBezTo>
                    <a:pt x="23813" y="310158"/>
                    <a:pt x="15240" y="310158"/>
                    <a:pt x="0" y="310158"/>
                  </a:cubicBezTo>
                  <a:cubicBezTo>
                    <a:pt x="36195" y="281583"/>
                    <a:pt x="66675" y="256818"/>
                    <a:pt x="106680" y="245387"/>
                  </a:cubicBezTo>
                  <a:cubicBezTo>
                    <a:pt x="122872" y="240625"/>
                    <a:pt x="135255" y="232052"/>
                    <a:pt x="138113" y="211098"/>
                  </a:cubicBezTo>
                  <a:cubicBezTo>
                    <a:pt x="139065" y="199668"/>
                    <a:pt x="156210" y="190143"/>
                    <a:pt x="165735" y="179665"/>
                  </a:cubicBezTo>
                  <a:cubicBezTo>
                    <a:pt x="175260" y="169187"/>
                    <a:pt x="183832" y="158710"/>
                    <a:pt x="192405" y="148233"/>
                  </a:cubicBezTo>
                  <a:cubicBezTo>
                    <a:pt x="212407" y="160615"/>
                    <a:pt x="225742" y="149185"/>
                    <a:pt x="240982" y="136802"/>
                  </a:cubicBezTo>
                  <a:cubicBezTo>
                    <a:pt x="261938" y="120610"/>
                    <a:pt x="284797" y="106323"/>
                    <a:pt x="306705" y="92035"/>
                  </a:cubicBezTo>
                  <a:cubicBezTo>
                    <a:pt x="336232" y="72033"/>
                    <a:pt x="366713" y="52030"/>
                    <a:pt x="396240" y="32027"/>
                  </a:cubicBezTo>
                  <a:cubicBezTo>
                    <a:pt x="397192" y="31075"/>
                    <a:pt x="394335" y="25360"/>
                    <a:pt x="394335" y="25360"/>
                  </a:cubicBezTo>
                  <a:cubicBezTo>
                    <a:pt x="401955" y="20598"/>
                    <a:pt x="409575" y="16787"/>
                    <a:pt x="417195" y="12977"/>
                  </a:cubicBezTo>
                  <a:cubicBezTo>
                    <a:pt x="590550" y="-15598"/>
                    <a:pt x="755332" y="-1310"/>
                    <a:pt x="903922" y="99655"/>
                  </a:cubicBezTo>
                  <a:cubicBezTo>
                    <a:pt x="916305" y="108227"/>
                    <a:pt x="926782" y="119658"/>
                    <a:pt x="938213" y="130135"/>
                  </a:cubicBezTo>
                  <a:cubicBezTo>
                    <a:pt x="898207" y="141565"/>
                    <a:pt x="858203" y="153948"/>
                    <a:pt x="817245" y="165377"/>
                  </a:cubicBezTo>
                  <a:cubicBezTo>
                    <a:pt x="814388" y="181570"/>
                    <a:pt x="786765" y="204430"/>
                    <a:pt x="771525" y="197762"/>
                  </a:cubicBezTo>
                  <a:cubicBezTo>
                    <a:pt x="747713" y="186333"/>
                    <a:pt x="735330" y="196810"/>
                    <a:pt x="724853" y="216812"/>
                  </a:cubicBezTo>
                  <a:cubicBezTo>
                    <a:pt x="702945" y="210145"/>
                    <a:pt x="682942" y="203477"/>
                    <a:pt x="662940" y="197762"/>
                  </a:cubicBezTo>
                  <a:cubicBezTo>
                    <a:pt x="664845" y="182523"/>
                    <a:pt x="660082" y="175855"/>
                    <a:pt x="641985" y="172045"/>
                  </a:cubicBezTo>
                  <a:cubicBezTo>
                    <a:pt x="603885" y="164425"/>
                    <a:pt x="566738" y="152995"/>
                    <a:pt x="524828" y="141565"/>
                  </a:cubicBezTo>
                  <a:cubicBezTo>
                    <a:pt x="535305" y="138708"/>
                    <a:pt x="542925" y="135850"/>
                    <a:pt x="552450" y="132993"/>
                  </a:cubicBezTo>
                  <a:cubicBezTo>
                    <a:pt x="502920" y="115848"/>
                    <a:pt x="476250" y="120610"/>
                    <a:pt x="431482" y="152043"/>
                  </a:cubicBezTo>
                  <a:cubicBezTo>
                    <a:pt x="429578" y="152995"/>
                    <a:pt x="425767" y="154900"/>
                    <a:pt x="423863" y="153948"/>
                  </a:cubicBezTo>
                  <a:cubicBezTo>
                    <a:pt x="394335" y="138708"/>
                    <a:pt x="382905" y="157758"/>
                    <a:pt x="373380" y="177760"/>
                  </a:cubicBezTo>
                  <a:close/>
                  <a:moveTo>
                    <a:pt x="692467" y="111085"/>
                  </a:moveTo>
                  <a:cubicBezTo>
                    <a:pt x="733425" y="109180"/>
                    <a:pt x="773430" y="107275"/>
                    <a:pt x="814388" y="105370"/>
                  </a:cubicBezTo>
                  <a:cubicBezTo>
                    <a:pt x="814388" y="101560"/>
                    <a:pt x="814388" y="98702"/>
                    <a:pt x="815340" y="94893"/>
                  </a:cubicBezTo>
                  <a:cubicBezTo>
                    <a:pt x="745807" y="91083"/>
                    <a:pt x="677228" y="87273"/>
                    <a:pt x="606742" y="83462"/>
                  </a:cubicBezTo>
                  <a:cubicBezTo>
                    <a:pt x="604838" y="132993"/>
                    <a:pt x="648653" y="112990"/>
                    <a:pt x="671513" y="128230"/>
                  </a:cubicBezTo>
                  <a:cubicBezTo>
                    <a:pt x="672465" y="116800"/>
                    <a:pt x="672465" y="109180"/>
                    <a:pt x="674370" y="92987"/>
                  </a:cubicBezTo>
                  <a:cubicBezTo>
                    <a:pt x="683895" y="101560"/>
                    <a:pt x="688657" y="106323"/>
                    <a:pt x="692467" y="111085"/>
                  </a:cubicBezTo>
                  <a:cubicBezTo>
                    <a:pt x="692467" y="112037"/>
                    <a:pt x="691515" y="112990"/>
                    <a:pt x="690563" y="113943"/>
                  </a:cubicBezTo>
                  <a:cubicBezTo>
                    <a:pt x="691515" y="112990"/>
                    <a:pt x="692467" y="112037"/>
                    <a:pt x="692467" y="111085"/>
                  </a:cubicBezTo>
                  <a:close/>
                  <a:moveTo>
                    <a:pt x="682942" y="181570"/>
                  </a:moveTo>
                  <a:cubicBezTo>
                    <a:pt x="681038" y="180618"/>
                    <a:pt x="680085" y="180618"/>
                    <a:pt x="679132" y="180618"/>
                  </a:cubicBezTo>
                  <a:cubicBezTo>
                    <a:pt x="679132" y="181570"/>
                    <a:pt x="679132" y="182523"/>
                    <a:pt x="680085" y="182523"/>
                  </a:cubicBezTo>
                  <a:cubicBezTo>
                    <a:pt x="680085" y="182523"/>
                    <a:pt x="681038" y="182523"/>
                    <a:pt x="682942" y="181570"/>
                  </a:cubicBezTo>
                  <a:close/>
                  <a:moveTo>
                    <a:pt x="588645" y="91083"/>
                  </a:moveTo>
                  <a:cubicBezTo>
                    <a:pt x="588645" y="92035"/>
                    <a:pt x="587692" y="92987"/>
                    <a:pt x="587692" y="93940"/>
                  </a:cubicBezTo>
                  <a:cubicBezTo>
                    <a:pt x="588645" y="93940"/>
                    <a:pt x="589597" y="94893"/>
                    <a:pt x="589597" y="94893"/>
                  </a:cubicBezTo>
                  <a:cubicBezTo>
                    <a:pt x="589597" y="93940"/>
                    <a:pt x="590550" y="92987"/>
                    <a:pt x="590550" y="92035"/>
                  </a:cubicBezTo>
                  <a:cubicBezTo>
                    <a:pt x="590550" y="91083"/>
                    <a:pt x="589597" y="91083"/>
                    <a:pt x="588645" y="91083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2422;p22">
              <a:extLst>
                <a:ext uri="{FF2B5EF4-FFF2-40B4-BE49-F238E27FC236}">
                  <a16:creationId xmlns:a16="http://schemas.microsoft.com/office/drawing/2014/main" id="{DC51F472-4824-4A66-B86C-D5B630750EB5}"/>
                </a:ext>
              </a:extLst>
            </p:cNvPr>
            <p:cNvSpPr/>
            <p:nvPr/>
          </p:nvSpPr>
          <p:spPr>
            <a:xfrm>
              <a:off x="4516754" y="4453889"/>
              <a:ext cx="1036320" cy="859154"/>
            </a:xfrm>
            <a:custGeom>
              <a:avLst/>
              <a:gdLst/>
              <a:ahLst/>
              <a:cxnLst/>
              <a:rect l="l" t="t" r="r" b="b"/>
              <a:pathLst>
                <a:path w="1036320" h="859154" extrusionOk="0">
                  <a:moveTo>
                    <a:pt x="362902" y="859155"/>
                  </a:moveTo>
                  <a:cubicBezTo>
                    <a:pt x="322898" y="855345"/>
                    <a:pt x="282892" y="851535"/>
                    <a:pt x="242888" y="847725"/>
                  </a:cubicBezTo>
                  <a:cubicBezTo>
                    <a:pt x="251460" y="846772"/>
                    <a:pt x="260033" y="846772"/>
                    <a:pt x="271463" y="845820"/>
                  </a:cubicBezTo>
                  <a:cubicBezTo>
                    <a:pt x="254317" y="824865"/>
                    <a:pt x="239077" y="821055"/>
                    <a:pt x="222885" y="843915"/>
                  </a:cubicBezTo>
                  <a:cubicBezTo>
                    <a:pt x="206692" y="841057"/>
                    <a:pt x="189548" y="839153"/>
                    <a:pt x="173355" y="836295"/>
                  </a:cubicBezTo>
                  <a:cubicBezTo>
                    <a:pt x="184785" y="835342"/>
                    <a:pt x="196215" y="834390"/>
                    <a:pt x="208598" y="833438"/>
                  </a:cubicBezTo>
                  <a:cubicBezTo>
                    <a:pt x="143827" y="786765"/>
                    <a:pt x="58102" y="802957"/>
                    <a:pt x="0" y="749617"/>
                  </a:cubicBezTo>
                  <a:cubicBezTo>
                    <a:pt x="34290" y="755332"/>
                    <a:pt x="65723" y="766763"/>
                    <a:pt x="97155" y="777240"/>
                  </a:cubicBezTo>
                  <a:cubicBezTo>
                    <a:pt x="116205" y="782955"/>
                    <a:pt x="135255" y="788670"/>
                    <a:pt x="155258" y="791528"/>
                  </a:cubicBezTo>
                  <a:cubicBezTo>
                    <a:pt x="186690" y="795338"/>
                    <a:pt x="219075" y="796290"/>
                    <a:pt x="251460" y="798195"/>
                  </a:cubicBezTo>
                  <a:cubicBezTo>
                    <a:pt x="251460" y="795338"/>
                    <a:pt x="252413" y="793432"/>
                    <a:pt x="252413" y="790575"/>
                  </a:cubicBezTo>
                  <a:cubicBezTo>
                    <a:pt x="240983" y="788670"/>
                    <a:pt x="229552" y="786765"/>
                    <a:pt x="208598" y="783907"/>
                  </a:cubicBezTo>
                  <a:cubicBezTo>
                    <a:pt x="225742" y="777240"/>
                    <a:pt x="234315" y="773430"/>
                    <a:pt x="242888" y="769620"/>
                  </a:cubicBezTo>
                  <a:cubicBezTo>
                    <a:pt x="246698" y="769620"/>
                    <a:pt x="251460" y="769620"/>
                    <a:pt x="255270" y="769620"/>
                  </a:cubicBezTo>
                  <a:cubicBezTo>
                    <a:pt x="258127" y="773430"/>
                    <a:pt x="260985" y="777240"/>
                    <a:pt x="262890" y="780097"/>
                  </a:cubicBezTo>
                  <a:cubicBezTo>
                    <a:pt x="266700" y="776288"/>
                    <a:pt x="270510" y="773430"/>
                    <a:pt x="274320" y="769620"/>
                  </a:cubicBezTo>
                  <a:cubicBezTo>
                    <a:pt x="284798" y="769620"/>
                    <a:pt x="295275" y="769620"/>
                    <a:pt x="304800" y="769620"/>
                  </a:cubicBezTo>
                  <a:cubicBezTo>
                    <a:pt x="316230" y="775335"/>
                    <a:pt x="327660" y="783907"/>
                    <a:pt x="340042" y="785813"/>
                  </a:cubicBezTo>
                  <a:cubicBezTo>
                    <a:pt x="368617" y="790575"/>
                    <a:pt x="398145" y="792480"/>
                    <a:pt x="426720" y="795338"/>
                  </a:cubicBezTo>
                  <a:cubicBezTo>
                    <a:pt x="426720" y="797242"/>
                    <a:pt x="426720" y="800100"/>
                    <a:pt x="426720" y="802005"/>
                  </a:cubicBezTo>
                  <a:cubicBezTo>
                    <a:pt x="411480" y="805815"/>
                    <a:pt x="395288" y="810578"/>
                    <a:pt x="375285" y="816292"/>
                  </a:cubicBezTo>
                  <a:cubicBezTo>
                    <a:pt x="441960" y="822960"/>
                    <a:pt x="499110" y="810578"/>
                    <a:pt x="552450" y="782003"/>
                  </a:cubicBezTo>
                  <a:cubicBezTo>
                    <a:pt x="559118" y="778192"/>
                    <a:pt x="560070" y="764857"/>
                    <a:pt x="566738" y="747713"/>
                  </a:cubicBezTo>
                  <a:cubicBezTo>
                    <a:pt x="589598" y="736282"/>
                    <a:pt x="622935" y="719138"/>
                    <a:pt x="655320" y="701992"/>
                  </a:cubicBezTo>
                  <a:cubicBezTo>
                    <a:pt x="656273" y="703897"/>
                    <a:pt x="657225" y="705803"/>
                    <a:pt x="658177" y="706755"/>
                  </a:cubicBezTo>
                  <a:cubicBezTo>
                    <a:pt x="654368" y="712470"/>
                    <a:pt x="650558" y="718185"/>
                    <a:pt x="644843" y="724853"/>
                  </a:cubicBezTo>
                  <a:cubicBezTo>
                    <a:pt x="732473" y="717232"/>
                    <a:pt x="945833" y="502920"/>
                    <a:pt x="938213" y="401003"/>
                  </a:cubicBezTo>
                  <a:cubicBezTo>
                    <a:pt x="926783" y="419100"/>
                    <a:pt x="917258" y="437197"/>
                    <a:pt x="904875" y="453390"/>
                  </a:cubicBezTo>
                  <a:cubicBezTo>
                    <a:pt x="875348" y="494347"/>
                    <a:pt x="846773" y="535305"/>
                    <a:pt x="814388" y="573405"/>
                  </a:cubicBezTo>
                  <a:cubicBezTo>
                    <a:pt x="796290" y="595313"/>
                    <a:pt x="769620" y="610553"/>
                    <a:pt x="746760" y="628650"/>
                  </a:cubicBezTo>
                  <a:cubicBezTo>
                    <a:pt x="746760" y="628650"/>
                    <a:pt x="746760" y="628650"/>
                    <a:pt x="746760" y="628650"/>
                  </a:cubicBezTo>
                  <a:cubicBezTo>
                    <a:pt x="747713" y="613410"/>
                    <a:pt x="779145" y="607695"/>
                    <a:pt x="760095" y="585788"/>
                  </a:cubicBezTo>
                  <a:cubicBezTo>
                    <a:pt x="762000" y="581978"/>
                    <a:pt x="763905" y="577215"/>
                    <a:pt x="765810" y="573405"/>
                  </a:cubicBezTo>
                  <a:cubicBezTo>
                    <a:pt x="774383" y="569595"/>
                    <a:pt x="782955" y="564832"/>
                    <a:pt x="791527" y="561022"/>
                  </a:cubicBezTo>
                  <a:cubicBezTo>
                    <a:pt x="804863" y="560070"/>
                    <a:pt x="816293" y="559117"/>
                    <a:pt x="803910" y="542925"/>
                  </a:cubicBezTo>
                  <a:cubicBezTo>
                    <a:pt x="819150" y="525780"/>
                    <a:pt x="838200" y="510540"/>
                    <a:pt x="848677" y="490538"/>
                  </a:cubicBezTo>
                  <a:cubicBezTo>
                    <a:pt x="878205" y="435292"/>
                    <a:pt x="908685" y="380047"/>
                    <a:pt x="928688" y="321945"/>
                  </a:cubicBezTo>
                  <a:cubicBezTo>
                    <a:pt x="963930" y="218122"/>
                    <a:pt x="985838" y="110490"/>
                    <a:pt x="991552" y="0"/>
                  </a:cubicBezTo>
                  <a:cubicBezTo>
                    <a:pt x="996315" y="953"/>
                    <a:pt x="1001077" y="953"/>
                    <a:pt x="1002030" y="953"/>
                  </a:cubicBezTo>
                  <a:cubicBezTo>
                    <a:pt x="1002030" y="13335"/>
                    <a:pt x="1002030" y="23813"/>
                    <a:pt x="1002030" y="34290"/>
                  </a:cubicBezTo>
                  <a:cubicBezTo>
                    <a:pt x="1002030" y="49530"/>
                    <a:pt x="1004888" y="64770"/>
                    <a:pt x="1002030" y="79057"/>
                  </a:cubicBezTo>
                  <a:cubicBezTo>
                    <a:pt x="994410" y="119063"/>
                    <a:pt x="980123" y="158115"/>
                    <a:pt x="997268" y="199072"/>
                  </a:cubicBezTo>
                  <a:cubicBezTo>
                    <a:pt x="999173" y="203835"/>
                    <a:pt x="1000125" y="211455"/>
                    <a:pt x="999173" y="216217"/>
                  </a:cubicBezTo>
                  <a:cubicBezTo>
                    <a:pt x="985838" y="257175"/>
                    <a:pt x="971550" y="297180"/>
                    <a:pt x="958215" y="338138"/>
                  </a:cubicBezTo>
                  <a:cubicBezTo>
                    <a:pt x="955358" y="345757"/>
                    <a:pt x="955358" y="354330"/>
                    <a:pt x="954405" y="361950"/>
                  </a:cubicBezTo>
                  <a:cubicBezTo>
                    <a:pt x="957263" y="363855"/>
                    <a:pt x="960120" y="364807"/>
                    <a:pt x="963930" y="366713"/>
                  </a:cubicBezTo>
                  <a:cubicBezTo>
                    <a:pt x="975360" y="353378"/>
                    <a:pt x="991552" y="342900"/>
                    <a:pt x="997268" y="327660"/>
                  </a:cubicBezTo>
                  <a:cubicBezTo>
                    <a:pt x="1008698" y="294322"/>
                    <a:pt x="1014413" y="259080"/>
                    <a:pt x="1022985" y="224790"/>
                  </a:cubicBezTo>
                  <a:cubicBezTo>
                    <a:pt x="1025843" y="215265"/>
                    <a:pt x="1031558" y="205740"/>
                    <a:pt x="1036320" y="196215"/>
                  </a:cubicBezTo>
                  <a:cubicBezTo>
                    <a:pt x="1033463" y="276225"/>
                    <a:pt x="1008698" y="351472"/>
                    <a:pt x="982027" y="425767"/>
                  </a:cubicBezTo>
                  <a:cubicBezTo>
                    <a:pt x="978218" y="437197"/>
                    <a:pt x="972502" y="447675"/>
                    <a:pt x="967740" y="458153"/>
                  </a:cubicBezTo>
                  <a:cubicBezTo>
                    <a:pt x="963930" y="457200"/>
                    <a:pt x="958215" y="454342"/>
                    <a:pt x="958215" y="455295"/>
                  </a:cubicBezTo>
                  <a:cubicBezTo>
                    <a:pt x="922973" y="503872"/>
                    <a:pt x="891540" y="556260"/>
                    <a:pt x="851535" y="601028"/>
                  </a:cubicBezTo>
                  <a:cubicBezTo>
                    <a:pt x="810577" y="646747"/>
                    <a:pt x="765810" y="693420"/>
                    <a:pt x="714375" y="726757"/>
                  </a:cubicBezTo>
                  <a:cubicBezTo>
                    <a:pt x="657225" y="762953"/>
                    <a:pt x="591502" y="790575"/>
                    <a:pt x="525780" y="810578"/>
                  </a:cubicBezTo>
                  <a:cubicBezTo>
                    <a:pt x="461010" y="830580"/>
                    <a:pt x="391477" y="838200"/>
                    <a:pt x="324802" y="851535"/>
                  </a:cubicBezTo>
                  <a:cubicBezTo>
                    <a:pt x="324802" y="848678"/>
                    <a:pt x="323850" y="845820"/>
                    <a:pt x="323850" y="842963"/>
                  </a:cubicBezTo>
                  <a:cubicBezTo>
                    <a:pt x="339090" y="847725"/>
                    <a:pt x="351473" y="853440"/>
                    <a:pt x="362902" y="85915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2423;p22">
              <a:extLst>
                <a:ext uri="{FF2B5EF4-FFF2-40B4-BE49-F238E27FC236}">
                  <a16:creationId xmlns:a16="http://schemas.microsoft.com/office/drawing/2014/main" id="{301A0DA0-3776-4F6C-A71C-2D5F0C2473D2}"/>
                </a:ext>
              </a:extLst>
            </p:cNvPr>
            <p:cNvSpPr/>
            <p:nvPr/>
          </p:nvSpPr>
          <p:spPr>
            <a:xfrm>
              <a:off x="4074785" y="4245292"/>
              <a:ext cx="192414" cy="605824"/>
            </a:xfrm>
            <a:custGeom>
              <a:avLst/>
              <a:gdLst/>
              <a:ahLst/>
              <a:cxnLst/>
              <a:rect l="l" t="t" r="r" b="b"/>
              <a:pathLst>
                <a:path w="192414" h="605824" extrusionOk="0">
                  <a:moveTo>
                    <a:pt x="3820" y="318135"/>
                  </a:moveTo>
                  <a:cubicBezTo>
                    <a:pt x="-1895" y="219075"/>
                    <a:pt x="-3800" y="120015"/>
                    <a:pt x="17155" y="21907"/>
                  </a:cubicBezTo>
                  <a:cubicBezTo>
                    <a:pt x="19060" y="14288"/>
                    <a:pt x="23822" y="7620"/>
                    <a:pt x="26680" y="0"/>
                  </a:cubicBezTo>
                  <a:cubicBezTo>
                    <a:pt x="35252" y="17145"/>
                    <a:pt x="42872" y="34290"/>
                    <a:pt x="52397" y="54292"/>
                  </a:cubicBezTo>
                  <a:cubicBezTo>
                    <a:pt x="66685" y="39052"/>
                    <a:pt x="77162" y="27622"/>
                    <a:pt x="80972" y="23813"/>
                  </a:cubicBezTo>
                  <a:cubicBezTo>
                    <a:pt x="115262" y="39052"/>
                    <a:pt x="162887" y="41910"/>
                    <a:pt x="147647" y="93345"/>
                  </a:cubicBezTo>
                  <a:cubicBezTo>
                    <a:pt x="146695" y="94297"/>
                    <a:pt x="144790" y="94297"/>
                    <a:pt x="145742" y="95250"/>
                  </a:cubicBezTo>
                  <a:cubicBezTo>
                    <a:pt x="146695" y="97155"/>
                    <a:pt x="147647" y="98107"/>
                    <a:pt x="147647" y="100013"/>
                  </a:cubicBezTo>
                  <a:cubicBezTo>
                    <a:pt x="140027" y="137160"/>
                    <a:pt x="133360" y="175260"/>
                    <a:pt x="125740" y="212407"/>
                  </a:cubicBezTo>
                  <a:cubicBezTo>
                    <a:pt x="122882" y="211455"/>
                    <a:pt x="119072" y="211455"/>
                    <a:pt x="116215" y="210502"/>
                  </a:cubicBezTo>
                  <a:cubicBezTo>
                    <a:pt x="120977" y="183832"/>
                    <a:pt x="124787" y="157163"/>
                    <a:pt x="130502" y="121920"/>
                  </a:cubicBezTo>
                  <a:cubicBezTo>
                    <a:pt x="115262" y="132397"/>
                    <a:pt x="102880" y="135255"/>
                    <a:pt x="101927" y="140970"/>
                  </a:cubicBezTo>
                  <a:cubicBezTo>
                    <a:pt x="94307" y="183832"/>
                    <a:pt x="89545" y="226695"/>
                    <a:pt x="82877" y="277177"/>
                  </a:cubicBezTo>
                  <a:cubicBezTo>
                    <a:pt x="97165" y="258127"/>
                    <a:pt x="104785" y="245745"/>
                    <a:pt x="112405" y="235267"/>
                  </a:cubicBezTo>
                  <a:cubicBezTo>
                    <a:pt x="144790" y="255270"/>
                    <a:pt x="151457" y="283845"/>
                    <a:pt x="147647" y="317182"/>
                  </a:cubicBezTo>
                  <a:cubicBezTo>
                    <a:pt x="146695" y="321945"/>
                    <a:pt x="147647" y="327660"/>
                    <a:pt x="148600" y="332422"/>
                  </a:cubicBezTo>
                  <a:cubicBezTo>
                    <a:pt x="148600" y="343852"/>
                    <a:pt x="148600" y="354330"/>
                    <a:pt x="148600" y="365760"/>
                  </a:cubicBezTo>
                  <a:cubicBezTo>
                    <a:pt x="150505" y="386715"/>
                    <a:pt x="152410" y="407670"/>
                    <a:pt x="154315" y="428625"/>
                  </a:cubicBezTo>
                  <a:cubicBezTo>
                    <a:pt x="159077" y="450532"/>
                    <a:pt x="162887" y="472440"/>
                    <a:pt x="167650" y="494347"/>
                  </a:cubicBezTo>
                  <a:cubicBezTo>
                    <a:pt x="165745" y="509588"/>
                    <a:pt x="161935" y="523875"/>
                    <a:pt x="160982" y="539115"/>
                  </a:cubicBezTo>
                  <a:cubicBezTo>
                    <a:pt x="160030" y="559117"/>
                    <a:pt x="167650" y="572452"/>
                    <a:pt x="192415" y="568642"/>
                  </a:cubicBezTo>
                  <a:lnTo>
                    <a:pt x="192415" y="569595"/>
                  </a:lnTo>
                  <a:cubicBezTo>
                    <a:pt x="192415" y="581977"/>
                    <a:pt x="192415" y="594360"/>
                    <a:pt x="191462" y="605790"/>
                  </a:cubicBezTo>
                  <a:cubicBezTo>
                    <a:pt x="166697" y="606742"/>
                    <a:pt x="160982" y="587692"/>
                    <a:pt x="154315" y="571500"/>
                  </a:cubicBezTo>
                  <a:cubicBezTo>
                    <a:pt x="147647" y="555307"/>
                    <a:pt x="143837" y="539115"/>
                    <a:pt x="138122" y="522922"/>
                  </a:cubicBezTo>
                  <a:cubicBezTo>
                    <a:pt x="136217" y="522922"/>
                    <a:pt x="134312" y="522922"/>
                    <a:pt x="132407" y="523875"/>
                  </a:cubicBezTo>
                  <a:cubicBezTo>
                    <a:pt x="130502" y="531495"/>
                    <a:pt x="128597" y="539115"/>
                    <a:pt x="124787" y="552450"/>
                  </a:cubicBezTo>
                  <a:cubicBezTo>
                    <a:pt x="109547" y="523875"/>
                    <a:pt x="97165" y="501015"/>
                    <a:pt x="84782" y="478155"/>
                  </a:cubicBezTo>
                  <a:cubicBezTo>
                    <a:pt x="81925" y="463867"/>
                    <a:pt x="80020" y="450532"/>
                    <a:pt x="77162" y="436245"/>
                  </a:cubicBezTo>
                  <a:cubicBezTo>
                    <a:pt x="79067" y="436245"/>
                    <a:pt x="80020" y="436245"/>
                    <a:pt x="81925" y="436245"/>
                  </a:cubicBezTo>
                  <a:cubicBezTo>
                    <a:pt x="83830" y="440055"/>
                    <a:pt x="86687" y="442913"/>
                    <a:pt x="90497" y="449580"/>
                  </a:cubicBezTo>
                  <a:cubicBezTo>
                    <a:pt x="93355" y="410527"/>
                    <a:pt x="95260" y="375285"/>
                    <a:pt x="97165" y="340042"/>
                  </a:cubicBezTo>
                  <a:cubicBezTo>
                    <a:pt x="94307" y="339090"/>
                    <a:pt x="91450" y="339090"/>
                    <a:pt x="88592" y="338138"/>
                  </a:cubicBezTo>
                  <a:cubicBezTo>
                    <a:pt x="83830" y="341947"/>
                    <a:pt x="79067" y="345757"/>
                    <a:pt x="74305" y="350520"/>
                  </a:cubicBezTo>
                  <a:cubicBezTo>
                    <a:pt x="46682" y="280988"/>
                    <a:pt x="89545" y="215265"/>
                    <a:pt x="84782" y="144780"/>
                  </a:cubicBezTo>
                  <a:cubicBezTo>
                    <a:pt x="79067" y="140017"/>
                    <a:pt x="70495" y="133350"/>
                    <a:pt x="61922" y="126682"/>
                  </a:cubicBezTo>
                  <a:cubicBezTo>
                    <a:pt x="87640" y="99060"/>
                    <a:pt x="85735" y="87630"/>
                    <a:pt x="57160" y="67627"/>
                  </a:cubicBezTo>
                  <a:cubicBezTo>
                    <a:pt x="51445" y="89535"/>
                    <a:pt x="52397" y="126682"/>
                    <a:pt x="38110" y="133350"/>
                  </a:cubicBezTo>
                  <a:cubicBezTo>
                    <a:pt x="11440" y="145732"/>
                    <a:pt x="17155" y="161925"/>
                    <a:pt x="15250" y="180022"/>
                  </a:cubicBezTo>
                  <a:cubicBezTo>
                    <a:pt x="11440" y="223838"/>
                    <a:pt x="7630" y="271463"/>
                    <a:pt x="3820" y="318135"/>
                  </a:cubicBezTo>
                  <a:close/>
                  <a:moveTo>
                    <a:pt x="139075" y="309563"/>
                  </a:moveTo>
                  <a:cubicBezTo>
                    <a:pt x="137170" y="309563"/>
                    <a:pt x="135265" y="309563"/>
                    <a:pt x="133360" y="309563"/>
                  </a:cubicBezTo>
                  <a:cubicBezTo>
                    <a:pt x="133360" y="339090"/>
                    <a:pt x="133360" y="368617"/>
                    <a:pt x="133360" y="398145"/>
                  </a:cubicBezTo>
                  <a:cubicBezTo>
                    <a:pt x="135265" y="398145"/>
                    <a:pt x="137170" y="398145"/>
                    <a:pt x="139075" y="398145"/>
                  </a:cubicBezTo>
                  <a:cubicBezTo>
                    <a:pt x="139075" y="369570"/>
                    <a:pt x="139075" y="340042"/>
                    <a:pt x="139075" y="309563"/>
                  </a:cubicBezTo>
                  <a:close/>
                  <a:moveTo>
                    <a:pt x="116215" y="421005"/>
                  </a:moveTo>
                  <a:cubicBezTo>
                    <a:pt x="118120" y="440055"/>
                    <a:pt x="120025" y="455295"/>
                    <a:pt x="122882" y="474345"/>
                  </a:cubicBezTo>
                  <a:cubicBezTo>
                    <a:pt x="148600" y="448627"/>
                    <a:pt x="147647" y="433388"/>
                    <a:pt x="116215" y="421005"/>
                  </a:cubicBezTo>
                  <a:close/>
                  <a:moveTo>
                    <a:pt x="132407" y="280035"/>
                  </a:moveTo>
                  <a:cubicBezTo>
                    <a:pt x="130502" y="279082"/>
                    <a:pt x="128597" y="278130"/>
                    <a:pt x="127645" y="278130"/>
                  </a:cubicBezTo>
                  <a:cubicBezTo>
                    <a:pt x="126692" y="278130"/>
                    <a:pt x="125740" y="280988"/>
                    <a:pt x="125740" y="282892"/>
                  </a:cubicBezTo>
                  <a:cubicBezTo>
                    <a:pt x="127645" y="283845"/>
                    <a:pt x="129550" y="285750"/>
                    <a:pt x="130502" y="284797"/>
                  </a:cubicBezTo>
                  <a:cubicBezTo>
                    <a:pt x="131455" y="283845"/>
                    <a:pt x="132407" y="280988"/>
                    <a:pt x="132407" y="28003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2424;p22">
              <a:extLst>
                <a:ext uri="{FF2B5EF4-FFF2-40B4-BE49-F238E27FC236}">
                  <a16:creationId xmlns:a16="http://schemas.microsoft.com/office/drawing/2014/main" id="{C0793AA6-F7E2-465A-AB4E-51947EFA3146}"/>
                </a:ext>
              </a:extLst>
            </p:cNvPr>
            <p:cNvSpPr/>
            <p:nvPr/>
          </p:nvSpPr>
          <p:spPr>
            <a:xfrm>
              <a:off x="4078604" y="4310062"/>
              <a:ext cx="112395" cy="629602"/>
            </a:xfrm>
            <a:custGeom>
              <a:avLst/>
              <a:gdLst/>
              <a:ahLst/>
              <a:cxnLst/>
              <a:rect l="l" t="t" r="r" b="b"/>
              <a:pathLst>
                <a:path w="112395" h="629602" extrusionOk="0">
                  <a:moveTo>
                    <a:pt x="0" y="253365"/>
                  </a:moveTo>
                  <a:cubicBezTo>
                    <a:pt x="3810" y="206693"/>
                    <a:pt x="8573" y="160020"/>
                    <a:pt x="12383" y="112395"/>
                  </a:cubicBezTo>
                  <a:cubicBezTo>
                    <a:pt x="14288" y="94297"/>
                    <a:pt x="8573" y="78105"/>
                    <a:pt x="35242" y="65722"/>
                  </a:cubicBezTo>
                  <a:cubicBezTo>
                    <a:pt x="49530" y="59055"/>
                    <a:pt x="48578" y="21907"/>
                    <a:pt x="54292" y="0"/>
                  </a:cubicBezTo>
                  <a:cubicBezTo>
                    <a:pt x="82867" y="20003"/>
                    <a:pt x="83820" y="30480"/>
                    <a:pt x="59055" y="59055"/>
                  </a:cubicBezTo>
                  <a:cubicBezTo>
                    <a:pt x="67628" y="65722"/>
                    <a:pt x="76200" y="72390"/>
                    <a:pt x="81915" y="77153"/>
                  </a:cubicBezTo>
                  <a:cubicBezTo>
                    <a:pt x="86678" y="147638"/>
                    <a:pt x="44767" y="213360"/>
                    <a:pt x="71438" y="282893"/>
                  </a:cubicBezTo>
                  <a:cubicBezTo>
                    <a:pt x="76200" y="279082"/>
                    <a:pt x="80963" y="275272"/>
                    <a:pt x="85725" y="270510"/>
                  </a:cubicBezTo>
                  <a:cubicBezTo>
                    <a:pt x="88583" y="271463"/>
                    <a:pt x="91440" y="271463"/>
                    <a:pt x="94298" y="272415"/>
                  </a:cubicBezTo>
                  <a:cubicBezTo>
                    <a:pt x="92392" y="307657"/>
                    <a:pt x="89535" y="342900"/>
                    <a:pt x="87630" y="381953"/>
                  </a:cubicBezTo>
                  <a:cubicBezTo>
                    <a:pt x="83820" y="375285"/>
                    <a:pt x="80963" y="372428"/>
                    <a:pt x="79058" y="368618"/>
                  </a:cubicBezTo>
                  <a:cubicBezTo>
                    <a:pt x="77153" y="368618"/>
                    <a:pt x="76200" y="368618"/>
                    <a:pt x="74295" y="368618"/>
                  </a:cubicBezTo>
                  <a:cubicBezTo>
                    <a:pt x="77153" y="382905"/>
                    <a:pt x="79058" y="396240"/>
                    <a:pt x="81915" y="410528"/>
                  </a:cubicBezTo>
                  <a:cubicBezTo>
                    <a:pt x="76200" y="423863"/>
                    <a:pt x="70485" y="437197"/>
                    <a:pt x="60960" y="457200"/>
                  </a:cubicBezTo>
                  <a:cubicBezTo>
                    <a:pt x="70485" y="491490"/>
                    <a:pt x="81915" y="534353"/>
                    <a:pt x="94298" y="577215"/>
                  </a:cubicBezTo>
                  <a:cubicBezTo>
                    <a:pt x="99060" y="595313"/>
                    <a:pt x="106680" y="612457"/>
                    <a:pt x="112395" y="629603"/>
                  </a:cubicBezTo>
                  <a:cubicBezTo>
                    <a:pt x="96203" y="613410"/>
                    <a:pt x="79058" y="596265"/>
                    <a:pt x="62865" y="580072"/>
                  </a:cubicBezTo>
                  <a:cubicBezTo>
                    <a:pt x="20003" y="476250"/>
                    <a:pt x="953" y="366713"/>
                    <a:pt x="0" y="25336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2425;p22">
              <a:extLst>
                <a:ext uri="{FF2B5EF4-FFF2-40B4-BE49-F238E27FC236}">
                  <a16:creationId xmlns:a16="http://schemas.microsoft.com/office/drawing/2014/main" id="{752C7879-4AEB-4590-A52F-51ED08560517}"/>
                </a:ext>
              </a:extLst>
            </p:cNvPr>
            <p:cNvSpPr/>
            <p:nvPr/>
          </p:nvSpPr>
          <p:spPr>
            <a:xfrm>
              <a:off x="5289232" y="4162424"/>
              <a:ext cx="268605" cy="657225"/>
            </a:xfrm>
            <a:custGeom>
              <a:avLst/>
              <a:gdLst/>
              <a:ahLst/>
              <a:cxnLst/>
              <a:rect l="l" t="t" r="r" b="b"/>
              <a:pathLst>
                <a:path w="268605" h="657225" extrusionOk="0">
                  <a:moveTo>
                    <a:pt x="268605" y="486728"/>
                  </a:moveTo>
                  <a:cubicBezTo>
                    <a:pt x="263843" y="496253"/>
                    <a:pt x="258128" y="504825"/>
                    <a:pt x="255270" y="515303"/>
                  </a:cubicBezTo>
                  <a:cubicBezTo>
                    <a:pt x="246698" y="549593"/>
                    <a:pt x="240983" y="584835"/>
                    <a:pt x="229553" y="618172"/>
                  </a:cubicBezTo>
                  <a:cubicBezTo>
                    <a:pt x="224790" y="633413"/>
                    <a:pt x="207645" y="644843"/>
                    <a:pt x="196215" y="657225"/>
                  </a:cubicBezTo>
                  <a:cubicBezTo>
                    <a:pt x="193358" y="655320"/>
                    <a:pt x="190500" y="654368"/>
                    <a:pt x="186690" y="652463"/>
                  </a:cubicBezTo>
                  <a:cubicBezTo>
                    <a:pt x="187643" y="644843"/>
                    <a:pt x="188595" y="636270"/>
                    <a:pt x="190500" y="628650"/>
                  </a:cubicBezTo>
                  <a:cubicBezTo>
                    <a:pt x="203835" y="587693"/>
                    <a:pt x="218123" y="547688"/>
                    <a:pt x="231458" y="506730"/>
                  </a:cubicBezTo>
                  <a:cubicBezTo>
                    <a:pt x="233363" y="501968"/>
                    <a:pt x="232410" y="494347"/>
                    <a:pt x="229553" y="489585"/>
                  </a:cubicBezTo>
                  <a:cubicBezTo>
                    <a:pt x="211455" y="448628"/>
                    <a:pt x="225743" y="409575"/>
                    <a:pt x="234315" y="369570"/>
                  </a:cubicBezTo>
                  <a:cubicBezTo>
                    <a:pt x="237173" y="355282"/>
                    <a:pt x="234315" y="339090"/>
                    <a:pt x="234315" y="324803"/>
                  </a:cubicBezTo>
                  <a:cubicBezTo>
                    <a:pt x="234315" y="314325"/>
                    <a:pt x="234315" y="303847"/>
                    <a:pt x="234315" y="291465"/>
                  </a:cubicBezTo>
                  <a:cubicBezTo>
                    <a:pt x="233363" y="291465"/>
                    <a:pt x="228600" y="290513"/>
                    <a:pt x="223838" y="290513"/>
                  </a:cubicBezTo>
                  <a:cubicBezTo>
                    <a:pt x="220028" y="270510"/>
                    <a:pt x="215265" y="249555"/>
                    <a:pt x="211455" y="229553"/>
                  </a:cubicBezTo>
                  <a:cubicBezTo>
                    <a:pt x="208598" y="202882"/>
                    <a:pt x="206693" y="175260"/>
                    <a:pt x="202883" y="148590"/>
                  </a:cubicBezTo>
                  <a:cubicBezTo>
                    <a:pt x="200025" y="124778"/>
                    <a:pt x="195263" y="100965"/>
                    <a:pt x="191453" y="78105"/>
                  </a:cubicBezTo>
                  <a:cubicBezTo>
                    <a:pt x="189548" y="68580"/>
                    <a:pt x="188595" y="59055"/>
                    <a:pt x="186690" y="49530"/>
                  </a:cubicBezTo>
                  <a:cubicBezTo>
                    <a:pt x="177165" y="53340"/>
                    <a:pt x="166688" y="57150"/>
                    <a:pt x="158115" y="61913"/>
                  </a:cubicBezTo>
                  <a:cubicBezTo>
                    <a:pt x="151448" y="64770"/>
                    <a:pt x="144780" y="68580"/>
                    <a:pt x="140018" y="73343"/>
                  </a:cubicBezTo>
                  <a:cubicBezTo>
                    <a:pt x="104775" y="106680"/>
                    <a:pt x="39053" y="110490"/>
                    <a:pt x="36195" y="176213"/>
                  </a:cubicBezTo>
                  <a:cubicBezTo>
                    <a:pt x="24765" y="159068"/>
                    <a:pt x="13335" y="140970"/>
                    <a:pt x="0" y="121920"/>
                  </a:cubicBezTo>
                  <a:cubicBezTo>
                    <a:pt x="61913" y="80963"/>
                    <a:pt x="122873" y="40957"/>
                    <a:pt x="184785" y="0"/>
                  </a:cubicBezTo>
                  <a:cubicBezTo>
                    <a:pt x="187643" y="2857"/>
                    <a:pt x="189548" y="4763"/>
                    <a:pt x="192405" y="7620"/>
                  </a:cubicBezTo>
                  <a:cubicBezTo>
                    <a:pt x="191453" y="15240"/>
                    <a:pt x="186690" y="25718"/>
                    <a:pt x="190500" y="31432"/>
                  </a:cubicBezTo>
                  <a:cubicBezTo>
                    <a:pt x="236220" y="106680"/>
                    <a:pt x="257175" y="189547"/>
                    <a:pt x="263843" y="276225"/>
                  </a:cubicBezTo>
                  <a:cubicBezTo>
                    <a:pt x="263843" y="280035"/>
                    <a:pt x="266700" y="283845"/>
                    <a:pt x="268605" y="286703"/>
                  </a:cubicBezTo>
                  <a:cubicBezTo>
                    <a:pt x="267653" y="352425"/>
                    <a:pt x="267653" y="419100"/>
                    <a:pt x="268605" y="486728"/>
                  </a:cubicBezTo>
                  <a:cubicBezTo>
                    <a:pt x="268605" y="486728"/>
                    <a:pt x="268605" y="486728"/>
                    <a:pt x="268605" y="486728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2426;p22">
              <a:extLst>
                <a:ext uri="{FF2B5EF4-FFF2-40B4-BE49-F238E27FC236}">
                  <a16:creationId xmlns:a16="http://schemas.microsoft.com/office/drawing/2014/main" id="{3CD03FAD-F169-464A-B681-1E02D7485BBD}"/>
                </a:ext>
              </a:extLst>
            </p:cNvPr>
            <p:cNvSpPr/>
            <p:nvPr/>
          </p:nvSpPr>
          <p:spPr>
            <a:xfrm>
              <a:off x="4141470" y="4892992"/>
              <a:ext cx="629602" cy="396239"/>
            </a:xfrm>
            <a:custGeom>
              <a:avLst/>
              <a:gdLst/>
              <a:ahLst/>
              <a:cxnLst/>
              <a:rect l="l" t="t" r="r" b="b"/>
              <a:pathLst>
                <a:path w="629602" h="396239" extrusionOk="0">
                  <a:moveTo>
                    <a:pt x="0" y="0"/>
                  </a:moveTo>
                  <a:cubicBezTo>
                    <a:pt x="16192" y="16192"/>
                    <a:pt x="33338" y="33338"/>
                    <a:pt x="49530" y="49530"/>
                  </a:cubicBezTo>
                  <a:cubicBezTo>
                    <a:pt x="52388" y="56197"/>
                    <a:pt x="55245" y="63817"/>
                    <a:pt x="60008" y="69532"/>
                  </a:cubicBezTo>
                  <a:cubicBezTo>
                    <a:pt x="81915" y="94297"/>
                    <a:pt x="104775" y="118110"/>
                    <a:pt x="128588" y="140970"/>
                  </a:cubicBezTo>
                  <a:cubicBezTo>
                    <a:pt x="137160" y="149542"/>
                    <a:pt x="151447" y="152400"/>
                    <a:pt x="162877" y="158115"/>
                  </a:cubicBezTo>
                  <a:cubicBezTo>
                    <a:pt x="177165" y="164782"/>
                    <a:pt x="191452" y="170497"/>
                    <a:pt x="206692" y="177165"/>
                  </a:cubicBezTo>
                  <a:cubicBezTo>
                    <a:pt x="218122" y="187642"/>
                    <a:pt x="227647" y="200025"/>
                    <a:pt x="240030" y="207645"/>
                  </a:cubicBezTo>
                  <a:cubicBezTo>
                    <a:pt x="296227" y="240030"/>
                    <a:pt x="350520" y="276225"/>
                    <a:pt x="418148" y="287655"/>
                  </a:cubicBezTo>
                  <a:cubicBezTo>
                    <a:pt x="477202" y="298132"/>
                    <a:pt x="533400" y="325755"/>
                    <a:pt x="595312" y="321945"/>
                  </a:cubicBezTo>
                  <a:cubicBezTo>
                    <a:pt x="603885" y="321945"/>
                    <a:pt x="611505" y="321945"/>
                    <a:pt x="620077" y="322897"/>
                  </a:cubicBezTo>
                  <a:cubicBezTo>
                    <a:pt x="620077" y="324802"/>
                    <a:pt x="620077" y="327660"/>
                    <a:pt x="620077" y="329565"/>
                  </a:cubicBezTo>
                  <a:cubicBezTo>
                    <a:pt x="611505" y="333375"/>
                    <a:pt x="602933" y="337185"/>
                    <a:pt x="585787" y="343852"/>
                  </a:cubicBezTo>
                  <a:cubicBezTo>
                    <a:pt x="606743" y="346710"/>
                    <a:pt x="618173" y="348615"/>
                    <a:pt x="629602" y="350520"/>
                  </a:cubicBezTo>
                  <a:cubicBezTo>
                    <a:pt x="629602" y="353377"/>
                    <a:pt x="628650" y="355282"/>
                    <a:pt x="628650" y="358140"/>
                  </a:cubicBezTo>
                  <a:cubicBezTo>
                    <a:pt x="596265" y="356235"/>
                    <a:pt x="564833" y="355282"/>
                    <a:pt x="532448" y="351472"/>
                  </a:cubicBezTo>
                  <a:cubicBezTo>
                    <a:pt x="512445" y="349567"/>
                    <a:pt x="493395" y="343852"/>
                    <a:pt x="474345" y="337185"/>
                  </a:cubicBezTo>
                  <a:cubicBezTo>
                    <a:pt x="441960" y="326707"/>
                    <a:pt x="410527" y="315277"/>
                    <a:pt x="377190" y="309563"/>
                  </a:cubicBezTo>
                  <a:cubicBezTo>
                    <a:pt x="435292" y="362902"/>
                    <a:pt x="521017" y="346710"/>
                    <a:pt x="585787" y="393382"/>
                  </a:cubicBezTo>
                  <a:cubicBezTo>
                    <a:pt x="572452" y="394335"/>
                    <a:pt x="561975" y="395288"/>
                    <a:pt x="550545" y="396240"/>
                  </a:cubicBezTo>
                  <a:cubicBezTo>
                    <a:pt x="485775" y="373380"/>
                    <a:pt x="421958" y="351472"/>
                    <a:pt x="357188" y="328613"/>
                  </a:cubicBezTo>
                  <a:cubicBezTo>
                    <a:pt x="354330" y="320040"/>
                    <a:pt x="354330" y="307657"/>
                    <a:pt x="349567" y="304800"/>
                  </a:cubicBezTo>
                  <a:cubicBezTo>
                    <a:pt x="308610" y="285750"/>
                    <a:pt x="265747" y="269557"/>
                    <a:pt x="223838" y="252413"/>
                  </a:cubicBezTo>
                  <a:cubicBezTo>
                    <a:pt x="223838" y="252413"/>
                    <a:pt x="223838" y="251460"/>
                    <a:pt x="223838" y="251460"/>
                  </a:cubicBezTo>
                  <a:cubicBezTo>
                    <a:pt x="221933" y="249555"/>
                    <a:pt x="220027" y="247650"/>
                    <a:pt x="218122" y="245745"/>
                  </a:cubicBezTo>
                  <a:lnTo>
                    <a:pt x="218122" y="243840"/>
                  </a:lnTo>
                  <a:cubicBezTo>
                    <a:pt x="218122" y="243840"/>
                    <a:pt x="217170" y="245745"/>
                    <a:pt x="217170" y="245745"/>
                  </a:cubicBezTo>
                  <a:cubicBezTo>
                    <a:pt x="211455" y="242888"/>
                    <a:pt x="205740" y="240030"/>
                    <a:pt x="200025" y="237172"/>
                  </a:cubicBezTo>
                  <a:cubicBezTo>
                    <a:pt x="200025" y="237172"/>
                    <a:pt x="200025" y="237172"/>
                    <a:pt x="200025" y="237172"/>
                  </a:cubicBezTo>
                  <a:cubicBezTo>
                    <a:pt x="198120" y="235267"/>
                    <a:pt x="195263" y="233363"/>
                    <a:pt x="193358" y="231457"/>
                  </a:cubicBezTo>
                  <a:cubicBezTo>
                    <a:pt x="193358" y="231457"/>
                    <a:pt x="193358" y="231457"/>
                    <a:pt x="193358" y="231457"/>
                  </a:cubicBezTo>
                  <a:cubicBezTo>
                    <a:pt x="191452" y="229552"/>
                    <a:pt x="188595" y="227647"/>
                    <a:pt x="186690" y="225742"/>
                  </a:cubicBezTo>
                  <a:cubicBezTo>
                    <a:pt x="186690" y="225742"/>
                    <a:pt x="186690" y="225742"/>
                    <a:pt x="186690" y="225742"/>
                  </a:cubicBezTo>
                  <a:cubicBezTo>
                    <a:pt x="182880" y="222885"/>
                    <a:pt x="179070" y="220980"/>
                    <a:pt x="175260" y="218122"/>
                  </a:cubicBezTo>
                  <a:cubicBezTo>
                    <a:pt x="94297" y="162877"/>
                    <a:pt x="30480" y="93345"/>
                    <a:pt x="0" y="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2427;p22">
              <a:extLst>
                <a:ext uri="{FF2B5EF4-FFF2-40B4-BE49-F238E27FC236}">
                  <a16:creationId xmlns:a16="http://schemas.microsoft.com/office/drawing/2014/main" id="{36BD8EC7-0D04-47FA-9B8E-A9BBE0D1C925}"/>
                </a:ext>
              </a:extLst>
            </p:cNvPr>
            <p:cNvSpPr/>
            <p:nvPr/>
          </p:nvSpPr>
          <p:spPr>
            <a:xfrm>
              <a:off x="4101465" y="4133849"/>
              <a:ext cx="164782" cy="441959"/>
            </a:xfrm>
            <a:custGeom>
              <a:avLst/>
              <a:gdLst/>
              <a:ahLst/>
              <a:cxnLst/>
              <a:rect l="l" t="t" r="r" b="b"/>
              <a:pathLst>
                <a:path w="164782" h="441959" extrusionOk="0">
                  <a:moveTo>
                    <a:pt x="120967" y="203835"/>
                  </a:moveTo>
                  <a:cubicBezTo>
                    <a:pt x="137160" y="152400"/>
                    <a:pt x="88582" y="149543"/>
                    <a:pt x="54292" y="134303"/>
                  </a:cubicBezTo>
                  <a:cubicBezTo>
                    <a:pt x="50482" y="139065"/>
                    <a:pt x="40005" y="149543"/>
                    <a:pt x="25717" y="164782"/>
                  </a:cubicBezTo>
                  <a:cubicBezTo>
                    <a:pt x="16192" y="145732"/>
                    <a:pt x="7620" y="128588"/>
                    <a:pt x="0" y="110490"/>
                  </a:cubicBezTo>
                  <a:cubicBezTo>
                    <a:pt x="0" y="110490"/>
                    <a:pt x="0" y="110490"/>
                    <a:pt x="0" y="110490"/>
                  </a:cubicBezTo>
                  <a:cubicBezTo>
                    <a:pt x="0" y="108585"/>
                    <a:pt x="952" y="106680"/>
                    <a:pt x="952" y="104775"/>
                  </a:cubicBezTo>
                  <a:cubicBezTo>
                    <a:pt x="5715" y="90488"/>
                    <a:pt x="10477" y="76200"/>
                    <a:pt x="15240" y="62865"/>
                  </a:cubicBezTo>
                  <a:cubicBezTo>
                    <a:pt x="32385" y="68580"/>
                    <a:pt x="49530" y="71438"/>
                    <a:pt x="62865" y="53340"/>
                  </a:cubicBezTo>
                  <a:cubicBezTo>
                    <a:pt x="75247" y="36195"/>
                    <a:pt x="87630" y="19050"/>
                    <a:pt x="101917" y="0"/>
                  </a:cubicBezTo>
                  <a:cubicBezTo>
                    <a:pt x="111442" y="14288"/>
                    <a:pt x="93345" y="36195"/>
                    <a:pt x="119063" y="38100"/>
                  </a:cubicBezTo>
                  <a:cubicBezTo>
                    <a:pt x="118110" y="43815"/>
                    <a:pt x="117157" y="49530"/>
                    <a:pt x="115252" y="55245"/>
                  </a:cubicBezTo>
                  <a:cubicBezTo>
                    <a:pt x="108585" y="74295"/>
                    <a:pt x="101917" y="93345"/>
                    <a:pt x="96202" y="111443"/>
                  </a:cubicBezTo>
                  <a:cubicBezTo>
                    <a:pt x="96202" y="112395"/>
                    <a:pt x="95250" y="113347"/>
                    <a:pt x="95250" y="114300"/>
                  </a:cubicBezTo>
                  <a:cubicBezTo>
                    <a:pt x="96202" y="113347"/>
                    <a:pt x="96202" y="112395"/>
                    <a:pt x="97155" y="111443"/>
                  </a:cubicBezTo>
                  <a:cubicBezTo>
                    <a:pt x="115252" y="111443"/>
                    <a:pt x="133350" y="111443"/>
                    <a:pt x="149542" y="111443"/>
                  </a:cubicBezTo>
                  <a:cubicBezTo>
                    <a:pt x="140970" y="126682"/>
                    <a:pt x="133350" y="140018"/>
                    <a:pt x="125730" y="152400"/>
                  </a:cubicBezTo>
                  <a:cubicBezTo>
                    <a:pt x="128588" y="154305"/>
                    <a:pt x="132397" y="156210"/>
                    <a:pt x="135255" y="158115"/>
                  </a:cubicBezTo>
                  <a:cubicBezTo>
                    <a:pt x="140970" y="151447"/>
                    <a:pt x="145732" y="144780"/>
                    <a:pt x="151447" y="138113"/>
                  </a:cubicBezTo>
                  <a:cubicBezTo>
                    <a:pt x="153352" y="138113"/>
                    <a:pt x="156210" y="138113"/>
                    <a:pt x="158115" y="138113"/>
                  </a:cubicBezTo>
                  <a:cubicBezTo>
                    <a:pt x="158115" y="152400"/>
                    <a:pt x="157163" y="166688"/>
                    <a:pt x="158115" y="180022"/>
                  </a:cubicBezTo>
                  <a:cubicBezTo>
                    <a:pt x="159067" y="189547"/>
                    <a:pt x="161925" y="199072"/>
                    <a:pt x="164782" y="208597"/>
                  </a:cubicBezTo>
                  <a:cubicBezTo>
                    <a:pt x="156210" y="241935"/>
                    <a:pt x="144780" y="274320"/>
                    <a:pt x="139065" y="307657"/>
                  </a:cubicBezTo>
                  <a:cubicBezTo>
                    <a:pt x="131445" y="352425"/>
                    <a:pt x="127635" y="397193"/>
                    <a:pt x="121920" y="441960"/>
                  </a:cubicBezTo>
                  <a:cubicBezTo>
                    <a:pt x="121920" y="437197"/>
                    <a:pt x="120967" y="431482"/>
                    <a:pt x="120967" y="426720"/>
                  </a:cubicBezTo>
                  <a:cubicBezTo>
                    <a:pt x="125730" y="394335"/>
                    <a:pt x="119063" y="365760"/>
                    <a:pt x="85725" y="344805"/>
                  </a:cubicBezTo>
                  <a:cubicBezTo>
                    <a:pt x="78105" y="355282"/>
                    <a:pt x="69532" y="366713"/>
                    <a:pt x="56197" y="386715"/>
                  </a:cubicBezTo>
                  <a:cubicBezTo>
                    <a:pt x="62865" y="335280"/>
                    <a:pt x="67627" y="292418"/>
                    <a:pt x="75247" y="250507"/>
                  </a:cubicBezTo>
                  <a:cubicBezTo>
                    <a:pt x="76200" y="244793"/>
                    <a:pt x="88582" y="240982"/>
                    <a:pt x="103822" y="231457"/>
                  </a:cubicBezTo>
                  <a:cubicBezTo>
                    <a:pt x="98107" y="266700"/>
                    <a:pt x="94297" y="293370"/>
                    <a:pt x="89535" y="320040"/>
                  </a:cubicBezTo>
                  <a:cubicBezTo>
                    <a:pt x="92392" y="320993"/>
                    <a:pt x="96202" y="320993"/>
                    <a:pt x="99060" y="321945"/>
                  </a:cubicBezTo>
                  <a:cubicBezTo>
                    <a:pt x="106680" y="284797"/>
                    <a:pt x="113347" y="246697"/>
                    <a:pt x="120967" y="209550"/>
                  </a:cubicBezTo>
                  <a:cubicBezTo>
                    <a:pt x="120967" y="209550"/>
                    <a:pt x="120967" y="209550"/>
                    <a:pt x="120967" y="209550"/>
                  </a:cubicBezTo>
                  <a:cubicBezTo>
                    <a:pt x="120967" y="207645"/>
                    <a:pt x="120967" y="205740"/>
                    <a:pt x="120967" y="20383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2428;p22">
              <a:extLst>
                <a:ext uri="{FF2B5EF4-FFF2-40B4-BE49-F238E27FC236}">
                  <a16:creationId xmlns:a16="http://schemas.microsoft.com/office/drawing/2014/main" id="{F6D093CA-CEE5-4B1B-AB6A-89EDB2A8E4B8}"/>
                </a:ext>
              </a:extLst>
            </p:cNvPr>
            <p:cNvSpPr/>
            <p:nvPr/>
          </p:nvSpPr>
          <p:spPr>
            <a:xfrm>
              <a:off x="4843462" y="4908992"/>
              <a:ext cx="643890" cy="405004"/>
            </a:xfrm>
            <a:custGeom>
              <a:avLst/>
              <a:gdLst/>
              <a:ahLst/>
              <a:cxnLst/>
              <a:rect l="l" t="t" r="r" b="b"/>
              <a:pathLst>
                <a:path w="643890" h="405004" extrusionOk="0">
                  <a:moveTo>
                    <a:pt x="36195" y="404052"/>
                  </a:moveTo>
                  <a:cubicBezTo>
                    <a:pt x="23813" y="398337"/>
                    <a:pt x="12382" y="392622"/>
                    <a:pt x="0" y="387859"/>
                  </a:cubicBezTo>
                  <a:cubicBezTo>
                    <a:pt x="0" y="390717"/>
                    <a:pt x="953" y="393574"/>
                    <a:pt x="953" y="396432"/>
                  </a:cubicBezTo>
                  <a:cubicBezTo>
                    <a:pt x="68580" y="383097"/>
                    <a:pt x="137160" y="376429"/>
                    <a:pt x="201930" y="355474"/>
                  </a:cubicBezTo>
                  <a:cubicBezTo>
                    <a:pt x="267653" y="334519"/>
                    <a:pt x="333375" y="307849"/>
                    <a:pt x="390525" y="271654"/>
                  </a:cubicBezTo>
                  <a:cubicBezTo>
                    <a:pt x="441960" y="238317"/>
                    <a:pt x="486728" y="192597"/>
                    <a:pt x="527685" y="145924"/>
                  </a:cubicBezTo>
                  <a:cubicBezTo>
                    <a:pt x="567690" y="101157"/>
                    <a:pt x="599122" y="48769"/>
                    <a:pt x="634365" y="192"/>
                  </a:cubicBezTo>
                  <a:cubicBezTo>
                    <a:pt x="635318" y="-761"/>
                    <a:pt x="641032" y="2097"/>
                    <a:pt x="643890" y="3049"/>
                  </a:cubicBezTo>
                  <a:cubicBezTo>
                    <a:pt x="620078" y="70677"/>
                    <a:pt x="584835" y="131637"/>
                    <a:pt x="538163" y="185929"/>
                  </a:cubicBezTo>
                  <a:cubicBezTo>
                    <a:pt x="536257" y="187834"/>
                    <a:pt x="533400" y="190692"/>
                    <a:pt x="531495" y="192597"/>
                  </a:cubicBezTo>
                  <a:cubicBezTo>
                    <a:pt x="531495" y="192597"/>
                    <a:pt x="531495" y="192597"/>
                    <a:pt x="531495" y="192597"/>
                  </a:cubicBezTo>
                  <a:cubicBezTo>
                    <a:pt x="528638" y="196407"/>
                    <a:pt x="525780" y="199264"/>
                    <a:pt x="523875" y="203074"/>
                  </a:cubicBezTo>
                  <a:cubicBezTo>
                    <a:pt x="523875" y="203074"/>
                    <a:pt x="523875" y="203074"/>
                    <a:pt x="523875" y="203074"/>
                  </a:cubicBezTo>
                  <a:cubicBezTo>
                    <a:pt x="520065" y="206884"/>
                    <a:pt x="516255" y="210694"/>
                    <a:pt x="511493" y="215457"/>
                  </a:cubicBezTo>
                  <a:cubicBezTo>
                    <a:pt x="511493" y="215457"/>
                    <a:pt x="511493" y="215457"/>
                    <a:pt x="511493" y="215457"/>
                  </a:cubicBezTo>
                  <a:cubicBezTo>
                    <a:pt x="507682" y="218314"/>
                    <a:pt x="504825" y="221172"/>
                    <a:pt x="501015" y="224029"/>
                  </a:cubicBezTo>
                  <a:cubicBezTo>
                    <a:pt x="501015" y="224029"/>
                    <a:pt x="501015" y="224029"/>
                    <a:pt x="501015" y="224029"/>
                  </a:cubicBezTo>
                  <a:cubicBezTo>
                    <a:pt x="490538" y="234507"/>
                    <a:pt x="480060" y="244032"/>
                    <a:pt x="469582" y="254509"/>
                  </a:cubicBezTo>
                  <a:cubicBezTo>
                    <a:pt x="469582" y="254509"/>
                    <a:pt x="469582" y="254509"/>
                    <a:pt x="469582" y="254509"/>
                  </a:cubicBezTo>
                  <a:cubicBezTo>
                    <a:pt x="467678" y="256414"/>
                    <a:pt x="465772" y="258319"/>
                    <a:pt x="463868" y="261177"/>
                  </a:cubicBezTo>
                  <a:cubicBezTo>
                    <a:pt x="463868" y="261177"/>
                    <a:pt x="463868" y="262129"/>
                    <a:pt x="463868" y="262129"/>
                  </a:cubicBezTo>
                  <a:cubicBezTo>
                    <a:pt x="434340" y="270702"/>
                    <a:pt x="407670" y="282132"/>
                    <a:pt x="400050" y="315469"/>
                  </a:cubicBezTo>
                  <a:lnTo>
                    <a:pt x="399097" y="316422"/>
                  </a:lnTo>
                  <a:cubicBezTo>
                    <a:pt x="399097" y="316422"/>
                    <a:pt x="397193" y="316422"/>
                    <a:pt x="397193" y="316422"/>
                  </a:cubicBezTo>
                  <a:cubicBezTo>
                    <a:pt x="394335" y="318327"/>
                    <a:pt x="391478" y="320232"/>
                    <a:pt x="388620" y="322137"/>
                  </a:cubicBezTo>
                  <a:cubicBezTo>
                    <a:pt x="388620" y="322137"/>
                    <a:pt x="388620" y="322137"/>
                    <a:pt x="388620" y="322137"/>
                  </a:cubicBezTo>
                  <a:cubicBezTo>
                    <a:pt x="386715" y="324042"/>
                    <a:pt x="383857" y="325947"/>
                    <a:pt x="381953" y="327852"/>
                  </a:cubicBezTo>
                  <a:cubicBezTo>
                    <a:pt x="381953" y="327852"/>
                    <a:pt x="381953" y="327852"/>
                    <a:pt x="381953" y="327852"/>
                  </a:cubicBezTo>
                  <a:cubicBezTo>
                    <a:pt x="354330" y="339282"/>
                    <a:pt x="327660" y="351664"/>
                    <a:pt x="300038" y="363094"/>
                  </a:cubicBezTo>
                  <a:cubicBezTo>
                    <a:pt x="248603" y="375477"/>
                    <a:pt x="197168" y="388812"/>
                    <a:pt x="145732" y="401194"/>
                  </a:cubicBezTo>
                  <a:cubicBezTo>
                    <a:pt x="139065" y="402147"/>
                    <a:pt x="132397" y="403099"/>
                    <a:pt x="124778" y="405004"/>
                  </a:cubicBezTo>
                  <a:cubicBezTo>
                    <a:pt x="95250" y="403099"/>
                    <a:pt x="65722" y="404052"/>
                    <a:pt x="36195" y="404052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2429;p22">
              <a:extLst>
                <a:ext uri="{FF2B5EF4-FFF2-40B4-BE49-F238E27FC236}">
                  <a16:creationId xmlns:a16="http://schemas.microsoft.com/office/drawing/2014/main" id="{D0735DA5-CF24-43F7-8659-3D5246D01084}"/>
                </a:ext>
              </a:extLst>
            </p:cNvPr>
            <p:cNvSpPr/>
            <p:nvPr/>
          </p:nvSpPr>
          <p:spPr>
            <a:xfrm>
              <a:off x="4384357" y="3817619"/>
              <a:ext cx="339089" cy="178117"/>
            </a:xfrm>
            <a:custGeom>
              <a:avLst/>
              <a:gdLst/>
              <a:ahLst/>
              <a:cxnLst/>
              <a:rect l="l" t="t" r="r" b="b"/>
              <a:pathLst>
                <a:path w="339089" h="178117" extrusionOk="0">
                  <a:moveTo>
                    <a:pt x="339090" y="0"/>
                  </a:moveTo>
                  <a:cubicBezTo>
                    <a:pt x="331470" y="3810"/>
                    <a:pt x="324802" y="7620"/>
                    <a:pt x="316230" y="12383"/>
                  </a:cubicBezTo>
                  <a:cubicBezTo>
                    <a:pt x="316230" y="12383"/>
                    <a:pt x="319087" y="18098"/>
                    <a:pt x="318135" y="19050"/>
                  </a:cubicBezTo>
                  <a:cubicBezTo>
                    <a:pt x="288608" y="39053"/>
                    <a:pt x="258127" y="59055"/>
                    <a:pt x="228600" y="79058"/>
                  </a:cubicBezTo>
                  <a:cubicBezTo>
                    <a:pt x="206692" y="94298"/>
                    <a:pt x="183833" y="107633"/>
                    <a:pt x="162877" y="123825"/>
                  </a:cubicBezTo>
                  <a:cubicBezTo>
                    <a:pt x="147637" y="136208"/>
                    <a:pt x="134302" y="147638"/>
                    <a:pt x="114300" y="135255"/>
                  </a:cubicBezTo>
                  <a:cubicBezTo>
                    <a:pt x="82867" y="149543"/>
                    <a:pt x="51435" y="163830"/>
                    <a:pt x="20002" y="178118"/>
                  </a:cubicBezTo>
                  <a:lnTo>
                    <a:pt x="20002" y="178118"/>
                  </a:lnTo>
                  <a:cubicBezTo>
                    <a:pt x="13335" y="167640"/>
                    <a:pt x="7620" y="157163"/>
                    <a:pt x="0" y="144780"/>
                  </a:cubicBezTo>
                  <a:cubicBezTo>
                    <a:pt x="1905" y="138113"/>
                    <a:pt x="4763" y="126683"/>
                    <a:pt x="7620" y="115253"/>
                  </a:cubicBezTo>
                  <a:cubicBezTo>
                    <a:pt x="108585" y="53340"/>
                    <a:pt x="221933" y="20955"/>
                    <a:pt x="339090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2430;p22">
              <a:extLst>
                <a:ext uri="{FF2B5EF4-FFF2-40B4-BE49-F238E27FC236}">
                  <a16:creationId xmlns:a16="http://schemas.microsoft.com/office/drawing/2014/main" id="{CC52786C-BDAE-4E16-A9E2-840EEDBB6B3A}"/>
                </a:ext>
              </a:extLst>
            </p:cNvPr>
            <p:cNvSpPr/>
            <p:nvPr/>
          </p:nvSpPr>
          <p:spPr>
            <a:xfrm>
              <a:off x="4191952" y="5053012"/>
              <a:ext cx="458152" cy="275695"/>
            </a:xfrm>
            <a:custGeom>
              <a:avLst/>
              <a:gdLst/>
              <a:ahLst/>
              <a:cxnLst/>
              <a:rect l="l" t="t" r="r" b="b"/>
              <a:pathLst>
                <a:path w="458152" h="275695" extrusionOk="0">
                  <a:moveTo>
                    <a:pt x="200025" y="193357"/>
                  </a:moveTo>
                  <a:cubicBezTo>
                    <a:pt x="198120" y="191453"/>
                    <a:pt x="196215" y="189547"/>
                    <a:pt x="193357" y="187643"/>
                  </a:cubicBezTo>
                  <a:cubicBezTo>
                    <a:pt x="193357" y="183832"/>
                    <a:pt x="193357" y="180022"/>
                    <a:pt x="193357" y="175260"/>
                  </a:cubicBezTo>
                  <a:cubicBezTo>
                    <a:pt x="194310" y="174307"/>
                    <a:pt x="194310" y="173355"/>
                    <a:pt x="195263" y="172403"/>
                  </a:cubicBezTo>
                  <a:cubicBezTo>
                    <a:pt x="195263" y="173355"/>
                    <a:pt x="194310" y="174307"/>
                    <a:pt x="194310" y="175260"/>
                  </a:cubicBezTo>
                  <a:cubicBezTo>
                    <a:pt x="180022" y="169545"/>
                    <a:pt x="164782" y="162878"/>
                    <a:pt x="150495" y="157163"/>
                  </a:cubicBezTo>
                  <a:cubicBezTo>
                    <a:pt x="92392" y="120968"/>
                    <a:pt x="50482" y="68580"/>
                    <a:pt x="6667" y="19050"/>
                  </a:cubicBezTo>
                  <a:cubicBezTo>
                    <a:pt x="2857" y="14288"/>
                    <a:pt x="1905" y="6668"/>
                    <a:pt x="0" y="0"/>
                  </a:cubicBezTo>
                  <a:cubicBezTo>
                    <a:pt x="102870" y="100013"/>
                    <a:pt x="223838" y="174307"/>
                    <a:pt x="360997" y="221932"/>
                  </a:cubicBezTo>
                  <a:cubicBezTo>
                    <a:pt x="393382" y="233363"/>
                    <a:pt x="425767" y="242888"/>
                    <a:pt x="458153" y="253365"/>
                  </a:cubicBezTo>
                  <a:cubicBezTo>
                    <a:pt x="431482" y="281940"/>
                    <a:pt x="406717" y="251460"/>
                    <a:pt x="378142" y="252413"/>
                  </a:cubicBezTo>
                  <a:cubicBezTo>
                    <a:pt x="379095" y="260032"/>
                    <a:pt x="379095" y="266700"/>
                    <a:pt x="380047" y="275272"/>
                  </a:cubicBezTo>
                  <a:cubicBezTo>
                    <a:pt x="376238" y="275272"/>
                    <a:pt x="373380" y="276225"/>
                    <a:pt x="371475" y="275272"/>
                  </a:cubicBezTo>
                  <a:cubicBezTo>
                    <a:pt x="328613" y="262890"/>
                    <a:pt x="291465" y="240982"/>
                    <a:pt x="255270" y="214313"/>
                  </a:cubicBezTo>
                  <a:cubicBezTo>
                    <a:pt x="239077" y="203835"/>
                    <a:pt x="218122" y="200025"/>
                    <a:pt x="200025" y="193357"/>
                  </a:cubicBezTo>
                  <a:close/>
                  <a:moveTo>
                    <a:pt x="342900" y="242888"/>
                  </a:moveTo>
                  <a:cubicBezTo>
                    <a:pt x="343853" y="243840"/>
                    <a:pt x="344805" y="244793"/>
                    <a:pt x="345757" y="244793"/>
                  </a:cubicBezTo>
                  <a:cubicBezTo>
                    <a:pt x="345757" y="243840"/>
                    <a:pt x="344805" y="242888"/>
                    <a:pt x="342900" y="242888"/>
                  </a:cubicBezTo>
                  <a:cubicBezTo>
                    <a:pt x="340042" y="238125"/>
                    <a:pt x="336232" y="234315"/>
                    <a:pt x="331470" y="230505"/>
                  </a:cubicBezTo>
                  <a:cubicBezTo>
                    <a:pt x="330517" y="232410"/>
                    <a:pt x="328613" y="234315"/>
                    <a:pt x="327660" y="237172"/>
                  </a:cubicBezTo>
                  <a:cubicBezTo>
                    <a:pt x="333375" y="238125"/>
                    <a:pt x="338138" y="240030"/>
                    <a:pt x="342900" y="242888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2431;p22">
              <a:extLst>
                <a:ext uri="{FF2B5EF4-FFF2-40B4-BE49-F238E27FC236}">
                  <a16:creationId xmlns:a16="http://schemas.microsoft.com/office/drawing/2014/main" id="{5B513D4E-9987-4E35-9A45-0FDA248E523A}"/>
                </a:ext>
              </a:extLst>
            </p:cNvPr>
            <p:cNvSpPr/>
            <p:nvPr/>
          </p:nvSpPr>
          <p:spPr>
            <a:xfrm>
              <a:off x="4657725" y="5303519"/>
              <a:ext cx="479107" cy="71793"/>
            </a:xfrm>
            <a:custGeom>
              <a:avLst/>
              <a:gdLst/>
              <a:ahLst/>
              <a:cxnLst/>
              <a:rect l="l" t="t" r="r" b="b"/>
              <a:pathLst>
                <a:path w="479107" h="71793" extrusionOk="0">
                  <a:moveTo>
                    <a:pt x="479107" y="0"/>
                  </a:moveTo>
                  <a:cubicBezTo>
                    <a:pt x="472440" y="7620"/>
                    <a:pt x="466725" y="18098"/>
                    <a:pt x="458153" y="22860"/>
                  </a:cubicBezTo>
                  <a:cubicBezTo>
                    <a:pt x="396240" y="53340"/>
                    <a:pt x="331470" y="72390"/>
                    <a:pt x="260985" y="71438"/>
                  </a:cubicBezTo>
                  <a:cubicBezTo>
                    <a:pt x="205740" y="70485"/>
                    <a:pt x="150495" y="73343"/>
                    <a:pt x="95250" y="70485"/>
                  </a:cubicBezTo>
                  <a:cubicBezTo>
                    <a:pt x="62865" y="68580"/>
                    <a:pt x="31432" y="60008"/>
                    <a:pt x="0" y="54293"/>
                  </a:cubicBezTo>
                  <a:cubicBezTo>
                    <a:pt x="953" y="51435"/>
                    <a:pt x="953" y="47625"/>
                    <a:pt x="1905" y="44768"/>
                  </a:cubicBezTo>
                  <a:cubicBezTo>
                    <a:pt x="7620" y="44768"/>
                    <a:pt x="14288" y="44768"/>
                    <a:pt x="19050" y="45720"/>
                  </a:cubicBezTo>
                  <a:cubicBezTo>
                    <a:pt x="25718" y="47625"/>
                    <a:pt x="32385" y="52388"/>
                    <a:pt x="40005" y="52388"/>
                  </a:cubicBezTo>
                  <a:cubicBezTo>
                    <a:pt x="82868" y="53340"/>
                    <a:pt x="126682" y="53340"/>
                    <a:pt x="169545" y="52388"/>
                  </a:cubicBezTo>
                  <a:cubicBezTo>
                    <a:pt x="174307" y="52388"/>
                    <a:pt x="180022" y="44768"/>
                    <a:pt x="184785" y="40958"/>
                  </a:cubicBezTo>
                  <a:cubicBezTo>
                    <a:pt x="188595" y="39053"/>
                    <a:pt x="193357" y="36195"/>
                    <a:pt x="197168" y="34290"/>
                  </a:cubicBezTo>
                  <a:cubicBezTo>
                    <a:pt x="234315" y="34290"/>
                    <a:pt x="272415" y="34290"/>
                    <a:pt x="309563" y="34290"/>
                  </a:cubicBezTo>
                  <a:cubicBezTo>
                    <a:pt x="318135" y="33338"/>
                    <a:pt x="326707" y="32385"/>
                    <a:pt x="335280" y="31433"/>
                  </a:cubicBezTo>
                  <a:cubicBezTo>
                    <a:pt x="343853" y="30480"/>
                    <a:pt x="351472" y="29528"/>
                    <a:pt x="360045" y="28575"/>
                  </a:cubicBezTo>
                  <a:cubicBezTo>
                    <a:pt x="364807" y="27623"/>
                    <a:pt x="368618" y="26670"/>
                    <a:pt x="373380" y="25718"/>
                  </a:cubicBezTo>
                  <a:cubicBezTo>
                    <a:pt x="383857" y="23813"/>
                    <a:pt x="393382" y="21908"/>
                    <a:pt x="403860" y="20003"/>
                  </a:cubicBezTo>
                  <a:cubicBezTo>
                    <a:pt x="408622" y="19050"/>
                    <a:pt x="412432" y="18098"/>
                    <a:pt x="417195" y="17145"/>
                  </a:cubicBezTo>
                  <a:cubicBezTo>
                    <a:pt x="427672" y="14288"/>
                    <a:pt x="438150" y="11430"/>
                    <a:pt x="448628" y="9525"/>
                  </a:cubicBezTo>
                  <a:cubicBezTo>
                    <a:pt x="455295" y="7620"/>
                    <a:pt x="461010" y="5715"/>
                    <a:pt x="467678" y="3810"/>
                  </a:cubicBezTo>
                  <a:cubicBezTo>
                    <a:pt x="470535" y="2858"/>
                    <a:pt x="475297" y="953"/>
                    <a:pt x="479107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2432;p22">
              <a:extLst>
                <a:ext uri="{FF2B5EF4-FFF2-40B4-BE49-F238E27FC236}">
                  <a16:creationId xmlns:a16="http://schemas.microsoft.com/office/drawing/2014/main" id="{9768929D-3C04-41DC-A383-725C32A6BDF2}"/>
                </a:ext>
              </a:extLst>
            </p:cNvPr>
            <p:cNvSpPr/>
            <p:nvPr/>
          </p:nvSpPr>
          <p:spPr>
            <a:xfrm>
              <a:off x="5226367" y="3955731"/>
              <a:ext cx="92392" cy="104775"/>
            </a:xfrm>
            <a:custGeom>
              <a:avLst/>
              <a:gdLst/>
              <a:ahLst/>
              <a:cxnLst/>
              <a:rect l="l" t="t" r="r" b="b"/>
              <a:pathLst>
                <a:path w="92392" h="104775" extrusionOk="0">
                  <a:moveTo>
                    <a:pt x="92392" y="58103"/>
                  </a:moveTo>
                  <a:cubicBezTo>
                    <a:pt x="90488" y="74295"/>
                    <a:pt x="89535" y="89535"/>
                    <a:pt x="87630" y="104775"/>
                  </a:cubicBezTo>
                  <a:cubicBezTo>
                    <a:pt x="57150" y="68580"/>
                    <a:pt x="31432" y="36195"/>
                    <a:pt x="0" y="0"/>
                  </a:cubicBezTo>
                  <a:cubicBezTo>
                    <a:pt x="19050" y="3810"/>
                    <a:pt x="31432" y="5715"/>
                    <a:pt x="42863" y="7620"/>
                  </a:cubicBezTo>
                  <a:cubicBezTo>
                    <a:pt x="42863" y="7620"/>
                    <a:pt x="42863" y="7620"/>
                    <a:pt x="42863" y="7620"/>
                  </a:cubicBezTo>
                  <a:cubicBezTo>
                    <a:pt x="44767" y="8573"/>
                    <a:pt x="46672" y="8573"/>
                    <a:pt x="47625" y="9525"/>
                  </a:cubicBezTo>
                  <a:cubicBezTo>
                    <a:pt x="62865" y="25718"/>
                    <a:pt x="77152" y="41910"/>
                    <a:pt x="92392" y="58103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2433;p22">
              <a:extLst>
                <a:ext uri="{FF2B5EF4-FFF2-40B4-BE49-F238E27FC236}">
                  <a16:creationId xmlns:a16="http://schemas.microsoft.com/office/drawing/2014/main" id="{BCFA6055-76F2-4AC9-A9E7-883AF6BF05AF}"/>
                </a:ext>
              </a:extLst>
            </p:cNvPr>
            <p:cNvSpPr/>
            <p:nvPr/>
          </p:nvSpPr>
          <p:spPr>
            <a:xfrm>
              <a:off x="4364354" y="5145404"/>
              <a:ext cx="133350" cy="76200"/>
            </a:xfrm>
            <a:custGeom>
              <a:avLst/>
              <a:gdLst/>
              <a:ahLst/>
              <a:cxnLst/>
              <a:rect l="l" t="t" r="r" b="b"/>
              <a:pathLst>
                <a:path w="133350" h="76200" extrusionOk="0">
                  <a:moveTo>
                    <a:pt x="0" y="0"/>
                  </a:moveTo>
                  <a:cubicBezTo>
                    <a:pt x="41910" y="17145"/>
                    <a:pt x="83820" y="34290"/>
                    <a:pt x="125730" y="52388"/>
                  </a:cubicBezTo>
                  <a:cubicBezTo>
                    <a:pt x="131445" y="55245"/>
                    <a:pt x="131445" y="67627"/>
                    <a:pt x="133350" y="76200"/>
                  </a:cubicBezTo>
                  <a:cubicBezTo>
                    <a:pt x="88583" y="51435"/>
                    <a:pt x="44767" y="25717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2434;p22">
              <a:extLst>
                <a:ext uri="{FF2B5EF4-FFF2-40B4-BE49-F238E27FC236}">
                  <a16:creationId xmlns:a16="http://schemas.microsoft.com/office/drawing/2014/main" id="{8939561E-49FC-4773-BF83-682E15B9B8D8}"/>
                </a:ext>
              </a:extLst>
            </p:cNvPr>
            <p:cNvSpPr/>
            <p:nvPr/>
          </p:nvSpPr>
          <p:spPr>
            <a:xfrm>
              <a:off x="5556884" y="4448174"/>
              <a:ext cx="12631" cy="200977"/>
            </a:xfrm>
            <a:custGeom>
              <a:avLst/>
              <a:gdLst/>
              <a:ahLst/>
              <a:cxnLst/>
              <a:rect l="l" t="t" r="r" b="b"/>
              <a:pathLst>
                <a:path w="12631" h="200977" extrusionOk="0">
                  <a:moveTo>
                    <a:pt x="953" y="200978"/>
                  </a:moveTo>
                  <a:cubicBezTo>
                    <a:pt x="953" y="134303"/>
                    <a:pt x="953" y="66675"/>
                    <a:pt x="0" y="0"/>
                  </a:cubicBezTo>
                  <a:cubicBezTo>
                    <a:pt x="18097" y="66675"/>
                    <a:pt x="15240" y="133350"/>
                    <a:pt x="953" y="20097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2435;p22">
              <a:extLst>
                <a:ext uri="{FF2B5EF4-FFF2-40B4-BE49-F238E27FC236}">
                  <a16:creationId xmlns:a16="http://schemas.microsoft.com/office/drawing/2014/main" id="{CCFC5F64-400A-4F28-A438-DB5833E6C50A}"/>
                </a:ext>
              </a:extLst>
            </p:cNvPr>
            <p:cNvSpPr/>
            <p:nvPr/>
          </p:nvSpPr>
          <p:spPr>
            <a:xfrm>
              <a:off x="5243512" y="5169217"/>
              <a:ext cx="63817" cy="53339"/>
            </a:xfrm>
            <a:custGeom>
              <a:avLst/>
              <a:gdLst/>
              <a:ahLst/>
              <a:cxnLst/>
              <a:rect l="l" t="t" r="r" b="b"/>
              <a:pathLst>
                <a:path w="63817" h="53339" extrusionOk="0">
                  <a:moveTo>
                    <a:pt x="0" y="53340"/>
                  </a:moveTo>
                  <a:cubicBezTo>
                    <a:pt x="8572" y="20955"/>
                    <a:pt x="35243" y="9525"/>
                    <a:pt x="63818" y="0"/>
                  </a:cubicBezTo>
                  <a:cubicBezTo>
                    <a:pt x="42863" y="18097"/>
                    <a:pt x="21907" y="35242"/>
                    <a:pt x="0" y="5334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2436;p22">
              <a:extLst>
                <a:ext uri="{FF2B5EF4-FFF2-40B4-BE49-F238E27FC236}">
                  <a16:creationId xmlns:a16="http://schemas.microsoft.com/office/drawing/2014/main" id="{28791BC8-564C-4B58-812D-415CF26D31DA}"/>
                </a:ext>
              </a:extLst>
            </p:cNvPr>
            <p:cNvSpPr/>
            <p:nvPr/>
          </p:nvSpPr>
          <p:spPr>
            <a:xfrm>
              <a:off x="5143500" y="5234939"/>
              <a:ext cx="81915" cy="35242"/>
            </a:xfrm>
            <a:custGeom>
              <a:avLst/>
              <a:gdLst/>
              <a:ahLst/>
              <a:cxnLst/>
              <a:rect l="l" t="t" r="r" b="b"/>
              <a:pathLst>
                <a:path w="81915" h="35242" extrusionOk="0">
                  <a:moveTo>
                    <a:pt x="0" y="35242"/>
                  </a:moveTo>
                  <a:cubicBezTo>
                    <a:pt x="27622" y="23813"/>
                    <a:pt x="54293" y="11430"/>
                    <a:pt x="81915" y="0"/>
                  </a:cubicBezTo>
                  <a:cubicBezTo>
                    <a:pt x="54293" y="11430"/>
                    <a:pt x="26670" y="23813"/>
                    <a:pt x="0" y="35242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2437;p22">
              <a:extLst>
                <a:ext uri="{FF2B5EF4-FFF2-40B4-BE49-F238E27FC236}">
                  <a16:creationId xmlns:a16="http://schemas.microsoft.com/office/drawing/2014/main" id="{8D69F999-B67A-4EE1-8693-6981CDC7B3B4}"/>
                </a:ext>
              </a:extLst>
            </p:cNvPr>
            <p:cNvSpPr/>
            <p:nvPr/>
          </p:nvSpPr>
          <p:spPr>
            <a:xfrm>
              <a:off x="4740592" y="5281634"/>
              <a:ext cx="48577" cy="19027"/>
            </a:xfrm>
            <a:custGeom>
              <a:avLst/>
              <a:gdLst/>
              <a:ahLst/>
              <a:cxnLst/>
              <a:rect l="l" t="t" r="r" b="b"/>
              <a:pathLst>
                <a:path w="48577" h="19027" extrusionOk="0">
                  <a:moveTo>
                    <a:pt x="0" y="15217"/>
                  </a:moveTo>
                  <a:cubicBezTo>
                    <a:pt x="15240" y="-7643"/>
                    <a:pt x="30480" y="-2880"/>
                    <a:pt x="48577" y="17122"/>
                  </a:cubicBezTo>
                  <a:cubicBezTo>
                    <a:pt x="37147" y="18075"/>
                    <a:pt x="28575" y="19027"/>
                    <a:pt x="20002" y="19027"/>
                  </a:cubicBezTo>
                  <a:cubicBezTo>
                    <a:pt x="13335" y="18075"/>
                    <a:pt x="6667" y="17122"/>
                    <a:pt x="0" y="1521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2438;p22">
              <a:extLst>
                <a:ext uri="{FF2B5EF4-FFF2-40B4-BE49-F238E27FC236}">
                  <a16:creationId xmlns:a16="http://schemas.microsoft.com/office/drawing/2014/main" id="{D8243B4B-6CF7-4A53-8BFD-DDF0714CB966}"/>
                </a:ext>
              </a:extLst>
            </p:cNvPr>
            <p:cNvSpPr/>
            <p:nvPr/>
          </p:nvSpPr>
          <p:spPr>
            <a:xfrm>
              <a:off x="4804409" y="5333999"/>
              <a:ext cx="50482" cy="10477"/>
            </a:xfrm>
            <a:custGeom>
              <a:avLst/>
              <a:gdLst/>
              <a:ahLst/>
              <a:cxnLst/>
              <a:rect l="l" t="t" r="r" b="b"/>
              <a:pathLst>
                <a:path w="50482" h="10477" extrusionOk="0">
                  <a:moveTo>
                    <a:pt x="50483" y="3810"/>
                  </a:moveTo>
                  <a:cubicBezTo>
                    <a:pt x="46672" y="5715"/>
                    <a:pt x="41910" y="8572"/>
                    <a:pt x="38100" y="10478"/>
                  </a:cubicBezTo>
                  <a:cubicBezTo>
                    <a:pt x="25718" y="6668"/>
                    <a:pt x="12383" y="3810"/>
                    <a:pt x="0" y="0"/>
                  </a:cubicBezTo>
                  <a:cubicBezTo>
                    <a:pt x="17145" y="953"/>
                    <a:pt x="34290" y="1905"/>
                    <a:pt x="50483" y="381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2439;p22">
              <a:extLst>
                <a:ext uri="{FF2B5EF4-FFF2-40B4-BE49-F238E27FC236}">
                  <a16:creationId xmlns:a16="http://schemas.microsoft.com/office/drawing/2014/main" id="{43BB0034-4C39-4F12-80FB-72C149247F89}"/>
                </a:ext>
              </a:extLst>
            </p:cNvPr>
            <p:cNvSpPr/>
            <p:nvPr/>
          </p:nvSpPr>
          <p:spPr>
            <a:xfrm>
              <a:off x="4753927" y="5326379"/>
              <a:ext cx="38100" cy="5714"/>
            </a:xfrm>
            <a:custGeom>
              <a:avLst/>
              <a:gdLst/>
              <a:ahLst/>
              <a:cxnLst/>
              <a:rect l="l" t="t" r="r" b="b"/>
              <a:pathLst>
                <a:path w="38100" h="5714" extrusionOk="0">
                  <a:moveTo>
                    <a:pt x="38100" y="5715"/>
                  </a:moveTo>
                  <a:cubicBezTo>
                    <a:pt x="25717" y="3810"/>
                    <a:pt x="13335" y="1905"/>
                    <a:pt x="0" y="0"/>
                  </a:cubicBezTo>
                  <a:cubicBezTo>
                    <a:pt x="13335" y="1905"/>
                    <a:pt x="25717" y="3810"/>
                    <a:pt x="38100" y="571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2440;p22">
              <a:extLst>
                <a:ext uri="{FF2B5EF4-FFF2-40B4-BE49-F238E27FC236}">
                  <a16:creationId xmlns:a16="http://schemas.microsoft.com/office/drawing/2014/main" id="{401542DF-D41E-478D-AAB6-8724B6F56692}"/>
                </a:ext>
              </a:extLst>
            </p:cNvPr>
            <p:cNvSpPr/>
            <p:nvPr/>
          </p:nvSpPr>
          <p:spPr>
            <a:xfrm>
              <a:off x="5313997" y="5132069"/>
              <a:ext cx="31432" cy="30480"/>
            </a:xfrm>
            <a:custGeom>
              <a:avLst/>
              <a:gdLst/>
              <a:ahLst/>
              <a:cxnLst/>
              <a:rect l="l" t="t" r="r" b="b"/>
              <a:pathLst>
                <a:path w="31432" h="30480" extrusionOk="0">
                  <a:moveTo>
                    <a:pt x="0" y="30480"/>
                  </a:moveTo>
                  <a:cubicBezTo>
                    <a:pt x="10478" y="20003"/>
                    <a:pt x="20955" y="10478"/>
                    <a:pt x="31433" y="0"/>
                  </a:cubicBezTo>
                  <a:cubicBezTo>
                    <a:pt x="20955" y="10478"/>
                    <a:pt x="10478" y="20003"/>
                    <a:pt x="0" y="3048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2441;p22">
              <a:extLst>
                <a:ext uri="{FF2B5EF4-FFF2-40B4-BE49-F238E27FC236}">
                  <a16:creationId xmlns:a16="http://schemas.microsoft.com/office/drawing/2014/main" id="{4E113862-B9F9-4F43-876A-4918B9ACA5F7}"/>
                </a:ext>
              </a:extLst>
            </p:cNvPr>
            <p:cNvSpPr/>
            <p:nvPr/>
          </p:nvSpPr>
          <p:spPr>
            <a:xfrm>
              <a:off x="5511165" y="4959667"/>
              <a:ext cx="19050" cy="18097"/>
            </a:xfrm>
            <a:custGeom>
              <a:avLst/>
              <a:gdLst/>
              <a:ahLst/>
              <a:cxnLst/>
              <a:rect l="l" t="t" r="r" b="b"/>
              <a:pathLst>
                <a:path w="19050" h="18097" extrusionOk="0">
                  <a:moveTo>
                    <a:pt x="8572" y="0"/>
                  </a:moveTo>
                  <a:cubicBezTo>
                    <a:pt x="12382" y="3810"/>
                    <a:pt x="16192" y="6667"/>
                    <a:pt x="19050" y="10477"/>
                  </a:cubicBezTo>
                  <a:cubicBezTo>
                    <a:pt x="12382" y="13335"/>
                    <a:pt x="5715" y="15240"/>
                    <a:pt x="0" y="18097"/>
                  </a:cubicBezTo>
                  <a:cubicBezTo>
                    <a:pt x="2857" y="11430"/>
                    <a:pt x="5715" y="5715"/>
                    <a:pt x="8572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2442;p22">
              <a:extLst>
                <a:ext uri="{FF2B5EF4-FFF2-40B4-BE49-F238E27FC236}">
                  <a16:creationId xmlns:a16="http://schemas.microsoft.com/office/drawing/2014/main" id="{23C5B64F-D405-4AFA-A3D0-830E4DF38075}"/>
                </a:ext>
              </a:extLst>
            </p:cNvPr>
            <p:cNvSpPr/>
            <p:nvPr/>
          </p:nvSpPr>
          <p:spPr>
            <a:xfrm>
              <a:off x="4967287" y="5333999"/>
              <a:ext cx="25717" cy="2857"/>
            </a:xfrm>
            <a:custGeom>
              <a:avLst/>
              <a:gdLst/>
              <a:ahLst/>
              <a:cxnLst/>
              <a:rect l="l" t="t" r="r" b="b"/>
              <a:pathLst>
                <a:path w="25717" h="2857" extrusionOk="0">
                  <a:moveTo>
                    <a:pt x="25718" y="0"/>
                  </a:moveTo>
                  <a:cubicBezTo>
                    <a:pt x="17145" y="953"/>
                    <a:pt x="8572" y="1905"/>
                    <a:pt x="0" y="2857"/>
                  </a:cubicBezTo>
                  <a:cubicBezTo>
                    <a:pt x="8572" y="1905"/>
                    <a:pt x="17145" y="953"/>
                    <a:pt x="25718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2443;p22">
              <a:extLst>
                <a:ext uri="{FF2B5EF4-FFF2-40B4-BE49-F238E27FC236}">
                  <a16:creationId xmlns:a16="http://schemas.microsoft.com/office/drawing/2014/main" id="{5DC5741B-EA98-496B-8D5E-2D5BB6D847D8}"/>
                </a:ext>
              </a:extLst>
            </p:cNvPr>
            <p:cNvSpPr/>
            <p:nvPr/>
          </p:nvSpPr>
          <p:spPr>
            <a:xfrm>
              <a:off x="5481637" y="5015864"/>
              <a:ext cx="15240" cy="19050"/>
            </a:xfrm>
            <a:custGeom>
              <a:avLst/>
              <a:gdLst/>
              <a:ahLst/>
              <a:cxnLst/>
              <a:rect l="l" t="t" r="r" b="b"/>
              <a:pathLst>
                <a:path w="15240" h="19050" extrusionOk="0">
                  <a:moveTo>
                    <a:pt x="9525" y="0"/>
                  </a:moveTo>
                  <a:cubicBezTo>
                    <a:pt x="11430" y="6667"/>
                    <a:pt x="13335" y="12382"/>
                    <a:pt x="15240" y="19050"/>
                  </a:cubicBezTo>
                  <a:cubicBezTo>
                    <a:pt x="10478" y="18097"/>
                    <a:pt x="4763" y="18097"/>
                    <a:pt x="0" y="17145"/>
                  </a:cubicBezTo>
                  <a:cubicBezTo>
                    <a:pt x="2857" y="11430"/>
                    <a:pt x="6668" y="5715"/>
                    <a:pt x="9525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2444;p22">
              <a:extLst>
                <a:ext uri="{FF2B5EF4-FFF2-40B4-BE49-F238E27FC236}">
                  <a16:creationId xmlns:a16="http://schemas.microsoft.com/office/drawing/2014/main" id="{9895E630-2237-4253-85F0-3FC0D7CBF043}"/>
                </a:ext>
              </a:extLst>
            </p:cNvPr>
            <p:cNvSpPr/>
            <p:nvPr/>
          </p:nvSpPr>
          <p:spPr>
            <a:xfrm>
              <a:off x="5248275" y="3939539"/>
              <a:ext cx="20002" cy="20002"/>
            </a:xfrm>
            <a:custGeom>
              <a:avLst/>
              <a:gdLst/>
              <a:ahLst/>
              <a:cxnLst/>
              <a:rect l="l" t="t" r="r" b="b"/>
              <a:pathLst>
                <a:path w="20002" h="20002" extrusionOk="0">
                  <a:moveTo>
                    <a:pt x="20003" y="20003"/>
                  </a:moveTo>
                  <a:cubicBezTo>
                    <a:pt x="13335" y="13335"/>
                    <a:pt x="6668" y="6667"/>
                    <a:pt x="0" y="0"/>
                  </a:cubicBezTo>
                  <a:cubicBezTo>
                    <a:pt x="6668" y="6667"/>
                    <a:pt x="13335" y="13335"/>
                    <a:pt x="20003" y="20003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2445;p22">
              <a:extLst>
                <a:ext uri="{FF2B5EF4-FFF2-40B4-BE49-F238E27FC236}">
                  <a16:creationId xmlns:a16="http://schemas.microsoft.com/office/drawing/2014/main" id="{65F70DDE-92A4-4F31-BBC6-665405402171}"/>
                </a:ext>
              </a:extLst>
            </p:cNvPr>
            <p:cNvSpPr/>
            <p:nvPr/>
          </p:nvSpPr>
          <p:spPr>
            <a:xfrm>
              <a:off x="5105400" y="5307329"/>
              <a:ext cx="19050" cy="5714"/>
            </a:xfrm>
            <a:custGeom>
              <a:avLst/>
              <a:gdLst/>
              <a:ahLst/>
              <a:cxnLst/>
              <a:rect l="l" t="t" r="r" b="b"/>
              <a:pathLst>
                <a:path w="19050" h="5714" extrusionOk="0">
                  <a:moveTo>
                    <a:pt x="19050" y="0"/>
                  </a:moveTo>
                  <a:cubicBezTo>
                    <a:pt x="12382" y="1905"/>
                    <a:pt x="6668" y="3810"/>
                    <a:pt x="0" y="5715"/>
                  </a:cubicBezTo>
                  <a:cubicBezTo>
                    <a:pt x="6668" y="3810"/>
                    <a:pt x="12382" y="1905"/>
                    <a:pt x="19050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2446;p22">
              <a:extLst>
                <a:ext uri="{FF2B5EF4-FFF2-40B4-BE49-F238E27FC236}">
                  <a16:creationId xmlns:a16="http://schemas.microsoft.com/office/drawing/2014/main" id="{48A788A4-4EFD-41F5-AA7C-957F244837DB}"/>
                </a:ext>
              </a:extLst>
            </p:cNvPr>
            <p:cNvSpPr/>
            <p:nvPr/>
          </p:nvSpPr>
          <p:spPr>
            <a:xfrm>
              <a:off x="5592127" y="4728209"/>
              <a:ext cx="12382" cy="11430"/>
            </a:xfrm>
            <a:custGeom>
              <a:avLst/>
              <a:gdLst/>
              <a:ahLst/>
              <a:cxnLst/>
              <a:rect l="l" t="t" r="r" b="b"/>
              <a:pathLst>
                <a:path w="12382" h="11430" extrusionOk="0">
                  <a:moveTo>
                    <a:pt x="2857" y="0"/>
                  </a:moveTo>
                  <a:cubicBezTo>
                    <a:pt x="5715" y="1905"/>
                    <a:pt x="8572" y="3810"/>
                    <a:pt x="12382" y="5715"/>
                  </a:cubicBezTo>
                  <a:cubicBezTo>
                    <a:pt x="8572" y="7620"/>
                    <a:pt x="3810" y="9525"/>
                    <a:pt x="0" y="11430"/>
                  </a:cubicBezTo>
                  <a:cubicBezTo>
                    <a:pt x="0" y="7620"/>
                    <a:pt x="1905" y="3810"/>
                    <a:pt x="2857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2447;p22">
              <a:extLst>
                <a:ext uri="{FF2B5EF4-FFF2-40B4-BE49-F238E27FC236}">
                  <a16:creationId xmlns:a16="http://schemas.microsoft.com/office/drawing/2014/main" id="{F694C5FC-8867-46F6-959F-1DC617BADA56}"/>
                </a:ext>
              </a:extLst>
            </p:cNvPr>
            <p:cNvSpPr/>
            <p:nvPr/>
          </p:nvSpPr>
          <p:spPr>
            <a:xfrm>
              <a:off x="5060632" y="5320664"/>
              <a:ext cx="13335" cy="2857"/>
            </a:xfrm>
            <a:custGeom>
              <a:avLst/>
              <a:gdLst/>
              <a:ahLst/>
              <a:cxnLst/>
              <a:rect l="l" t="t" r="r" b="b"/>
              <a:pathLst>
                <a:path w="13335" h="2857" extrusionOk="0">
                  <a:moveTo>
                    <a:pt x="13335" y="0"/>
                  </a:moveTo>
                  <a:cubicBezTo>
                    <a:pt x="8573" y="953"/>
                    <a:pt x="4763" y="1905"/>
                    <a:pt x="0" y="2857"/>
                  </a:cubicBezTo>
                  <a:cubicBezTo>
                    <a:pt x="4763" y="1905"/>
                    <a:pt x="9525" y="953"/>
                    <a:pt x="13335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2448;p22">
              <a:extLst>
                <a:ext uri="{FF2B5EF4-FFF2-40B4-BE49-F238E27FC236}">
                  <a16:creationId xmlns:a16="http://schemas.microsoft.com/office/drawing/2014/main" id="{CA9FAD14-627A-430C-B5FF-6579176835FD}"/>
                </a:ext>
              </a:extLst>
            </p:cNvPr>
            <p:cNvSpPr/>
            <p:nvPr/>
          </p:nvSpPr>
          <p:spPr>
            <a:xfrm>
              <a:off x="5017769" y="5329237"/>
              <a:ext cx="13335" cy="2857"/>
            </a:xfrm>
            <a:custGeom>
              <a:avLst/>
              <a:gdLst/>
              <a:ahLst/>
              <a:cxnLst/>
              <a:rect l="l" t="t" r="r" b="b"/>
              <a:pathLst>
                <a:path w="13335" h="2857" extrusionOk="0">
                  <a:moveTo>
                    <a:pt x="13335" y="0"/>
                  </a:moveTo>
                  <a:cubicBezTo>
                    <a:pt x="8573" y="953"/>
                    <a:pt x="4763" y="1905"/>
                    <a:pt x="0" y="2857"/>
                  </a:cubicBezTo>
                  <a:cubicBezTo>
                    <a:pt x="4763" y="1905"/>
                    <a:pt x="8573" y="953"/>
                    <a:pt x="13335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2449;p22">
              <a:extLst>
                <a:ext uri="{FF2B5EF4-FFF2-40B4-BE49-F238E27FC236}">
                  <a16:creationId xmlns:a16="http://schemas.microsoft.com/office/drawing/2014/main" id="{A5EFFE86-FFBF-48D2-B260-2F7780A5E633}"/>
                </a:ext>
              </a:extLst>
            </p:cNvPr>
            <p:cNvSpPr/>
            <p:nvPr/>
          </p:nvSpPr>
          <p:spPr>
            <a:xfrm>
              <a:off x="4340542" y="5131117"/>
              <a:ext cx="17145" cy="8572"/>
            </a:xfrm>
            <a:custGeom>
              <a:avLst/>
              <a:gdLst/>
              <a:ahLst/>
              <a:cxnLst/>
              <a:rect l="l" t="t" r="r" b="b"/>
              <a:pathLst>
                <a:path w="17145" h="8572" extrusionOk="0">
                  <a:moveTo>
                    <a:pt x="0" y="0"/>
                  </a:moveTo>
                  <a:cubicBezTo>
                    <a:pt x="5715" y="2857"/>
                    <a:pt x="11430" y="5715"/>
                    <a:pt x="17145" y="8572"/>
                  </a:cubicBezTo>
                  <a:cubicBezTo>
                    <a:pt x="11430" y="4763"/>
                    <a:pt x="5715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2450;p22">
              <a:extLst>
                <a:ext uri="{FF2B5EF4-FFF2-40B4-BE49-F238E27FC236}">
                  <a16:creationId xmlns:a16="http://schemas.microsoft.com/office/drawing/2014/main" id="{15733E9E-E19E-4CBA-8772-A1B5C00386E0}"/>
                </a:ext>
              </a:extLst>
            </p:cNvPr>
            <p:cNvSpPr/>
            <p:nvPr/>
          </p:nvSpPr>
          <p:spPr>
            <a:xfrm>
              <a:off x="4968240" y="5308281"/>
              <a:ext cx="20954" cy="3810"/>
            </a:xfrm>
            <a:custGeom>
              <a:avLst/>
              <a:gdLst/>
              <a:ahLst/>
              <a:cxnLst/>
              <a:rect l="l" t="t" r="r" b="b"/>
              <a:pathLst>
                <a:path w="20954" h="3810" extrusionOk="0">
                  <a:moveTo>
                    <a:pt x="0" y="3810"/>
                  </a:moveTo>
                  <a:cubicBezTo>
                    <a:pt x="6667" y="2858"/>
                    <a:pt x="13335" y="1905"/>
                    <a:pt x="20955" y="0"/>
                  </a:cubicBezTo>
                  <a:cubicBezTo>
                    <a:pt x="13335" y="953"/>
                    <a:pt x="6667" y="2858"/>
                    <a:pt x="0" y="381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2451;p22">
              <a:extLst>
                <a:ext uri="{FF2B5EF4-FFF2-40B4-BE49-F238E27FC236}">
                  <a16:creationId xmlns:a16="http://schemas.microsoft.com/office/drawing/2014/main" id="{AFB96819-1B52-45B9-9827-4D3D17931171}"/>
                </a:ext>
              </a:extLst>
            </p:cNvPr>
            <p:cNvSpPr/>
            <p:nvPr/>
          </p:nvSpPr>
          <p:spPr>
            <a:xfrm>
              <a:off x="5355907" y="5111114"/>
              <a:ext cx="12382" cy="12382"/>
            </a:xfrm>
            <a:custGeom>
              <a:avLst/>
              <a:gdLst/>
              <a:ahLst/>
              <a:cxnLst/>
              <a:rect l="l" t="t" r="r" b="b"/>
              <a:pathLst>
                <a:path w="12382" h="12382" extrusionOk="0">
                  <a:moveTo>
                    <a:pt x="0" y="12382"/>
                  </a:moveTo>
                  <a:cubicBezTo>
                    <a:pt x="3810" y="8572"/>
                    <a:pt x="7620" y="4763"/>
                    <a:pt x="12383" y="0"/>
                  </a:cubicBezTo>
                  <a:cubicBezTo>
                    <a:pt x="8573" y="4763"/>
                    <a:pt x="3810" y="8572"/>
                    <a:pt x="0" y="12382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2452;p22">
              <a:extLst>
                <a:ext uri="{FF2B5EF4-FFF2-40B4-BE49-F238E27FC236}">
                  <a16:creationId xmlns:a16="http://schemas.microsoft.com/office/drawing/2014/main" id="{F6E44683-ECDC-444C-A115-FA0C08EF3AB4}"/>
                </a:ext>
              </a:extLst>
            </p:cNvPr>
            <p:cNvSpPr/>
            <p:nvPr/>
          </p:nvSpPr>
          <p:spPr>
            <a:xfrm>
              <a:off x="5368290" y="5100637"/>
              <a:ext cx="7619" cy="10477"/>
            </a:xfrm>
            <a:custGeom>
              <a:avLst/>
              <a:gdLst/>
              <a:ahLst/>
              <a:cxnLst/>
              <a:rect l="l" t="t" r="r" b="b"/>
              <a:pathLst>
                <a:path w="7619" h="10477" extrusionOk="0">
                  <a:moveTo>
                    <a:pt x="0" y="10478"/>
                  </a:moveTo>
                  <a:cubicBezTo>
                    <a:pt x="2857" y="6668"/>
                    <a:pt x="5715" y="3810"/>
                    <a:pt x="7620" y="0"/>
                  </a:cubicBezTo>
                  <a:cubicBezTo>
                    <a:pt x="5715" y="3810"/>
                    <a:pt x="2857" y="7620"/>
                    <a:pt x="0" y="1047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2453;p22">
              <a:extLst>
                <a:ext uri="{FF2B5EF4-FFF2-40B4-BE49-F238E27FC236}">
                  <a16:creationId xmlns:a16="http://schemas.microsoft.com/office/drawing/2014/main" id="{07C3BC86-384A-46C2-BBDB-C3350EE8A427}"/>
                </a:ext>
              </a:extLst>
            </p:cNvPr>
            <p:cNvSpPr/>
            <p:nvPr/>
          </p:nvSpPr>
          <p:spPr>
            <a:xfrm>
              <a:off x="4315777" y="5112067"/>
              <a:ext cx="11429" cy="7619"/>
            </a:xfrm>
            <a:custGeom>
              <a:avLst/>
              <a:gdLst/>
              <a:ahLst/>
              <a:cxnLst/>
              <a:rect l="l" t="t" r="r" b="b"/>
              <a:pathLst>
                <a:path w="11429" h="7619" extrusionOk="0">
                  <a:moveTo>
                    <a:pt x="0" y="0"/>
                  </a:moveTo>
                  <a:cubicBezTo>
                    <a:pt x="3810" y="2857"/>
                    <a:pt x="7620" y="4763"/>
                    <a:pt x="11430" y="7620"/>
                  </a:cubicBezTo>
                  <a:cubicBezTo>
                    <a:pt x="7620" y="5715"/>
                    <a:pt x="3810" y="2857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2454;p22">
              <a:extLst>
                <a:ext uri="{FF2B5EF4-FFF2-40B4-BE49-F238E27FC236}">
                  <a16:creationId xmlns:a16="http://schemas.microsoft.com/office/drawing/2014/main" id="{18F7C64A-9294-4D74-ADC5-EDA35EAAC009}"/>
                </a:ext>
              </a:extLst>
            </p:cNvPr>
            <p:cNvSpPr/>
            <p:nvPr/>
          </p:nvSpPr>
          <p:spPr>
            <a:xfrm>
              <a:off x="5345430" y="5123496"/>
              <a:ext cx="10477" cy="8572"/>
            </a:xfrm>
            <a:custGeom>
              <a:avLst/>
              <a:gdLst/>
              <a:ahLst/>
              <a:cxnLst/>
              <a:rect l="l" t="t" r="r" b="b"/>
              <a:pathLst>
                <a:path w="10477" h="8572" extrusionOk="0">
                  <a:moveTo>
                    <a:pt x="0" y="8572"/>
                  </a:moveTo>
                  <a:cubicBezTo>
                    <a:pt x="3810" y="5715"/>
                    <a:pt x="6667" y="2858"/>
                    <a:pt x="10477" y="0"/>
                  </a:cubicBezTo>
                  <a:cubicBezTo>
                    <a:pt x="6667" y="3810"/>
                    <a:pt x="3810" y="5715"/>
                    <a:pt x="0" y="8572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2455;p22">
              <a:extLst>
                <a:ext uri="{FF2B5EF4-FFF2-40B4-BE49-F238E27FC236}">
                  <a16:creationId xmlns:a16="http://schemas.microsoft.com/office/drawing/2014/main" id="{9F6F1CAD-CB74-4E64-94AA-463AC0924CAA}"/>
                </a:ext>
              </a:extLst>
            </p:cNvPr>
            <p:cNvSpPr/>
            <p:nvPr/>
          </p:nvSpPr>
          <p:spPr>
            <a:xfrm>
              <a:off x="5270182" y="3963352"/>
              <a:ext cx="4762" cy="1904"/>
            </a:xfrm>
            <a:custGeom>
              <a:avLst/>
              <a:gdLst/>
              <a:ahLst/>
              <a:cxnLst/>
              <a:rect l="l" t="t" r="r" b="b"/>
              <a:pathLst>
                <a:path w="4762" h="1904" extrusionOk="0">
                  <a:moveTo>
                    <a:pt x="4763" y="1905"/>
                  </a:moveTo>
                  <a:cubicBezTo>
                    <a:pt x="2858" y="953"/>
                    <a:pt x="953" y="953"/>
                    <a:pt x="0" y="0"/>
                  </a:cubicBezTo>
                  <a:cubicBezTo>
                    <a:pt x="953" y="0"/>
                    <a:pt x="2858" y="953"/>
                    <a:pt x="4763" y="190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2456;p22">
              <a:extLst>
                <a:ext uri="{FF2B5EF4-FFF2-40B4-BE49-F238E27FC236}">
                  <a16:creationId xmlns:a16="http://schemas.microsoft.com/office/drawing/2014/main" id="{1E32C22E-4A68-4CB5-99FB-4BE698FAB4A3}"/>
                </a:ext>
              </a:extLst>
            </p:cNvPr>
            <p:cNvSpPr/>
            <p:nvPr/>
          </p:nvSpPr>
          <p:spPr>
            <a:xfrm>
              <a:off x="5375909" y="5093969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0" y="6668"/>
                  </a:moveTo>
                  <a:cubicBezTo>
                    <a:pt x="1905" y="4763"/>
                    <a:pt x="4763" y="1905"/>
                    <a:pt x="6668" y="0"/>
                  </a:cubicBezTo>
                  <a:cubicBezTo>
                    <a:pt x="4763" y="2858"/>
                    <a:pt x="1905" y="4763"/>
                    <a:pt x="0" y="666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2457;p22">
              <a:extLst>
                <a:ext uri="{FF2B5EF4-FFF2-40B4-BE49-F238E27FC236}">
                  <a16:creationId xmlns:a16="http://schemas.microsoft.com/office/drawing/2014/main" id="{2A5686F9-9678-4F20-A174-25332EBF7B93}"/>
                </a:ext>
              </a:extLst>
            </p:cNvPr>
            <p:cNvSpPr/>
            <p:nvPr/>
          </p:nvSpPr>
          <p:spPr>
            <a:xfrm>
              <a:off x="4333875" y="5125402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0"/>
                  </a:moveTo>
                  <a:cubicBezTo>
                    <a:pt x="1905" y="1905"/>
                    <a:pt x="4763" y="3810"/>
                    <a:pt x="6667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2458;p22">
              <a:extLst>
                <a:ext uri="{FF2B5EF4-FFF2-40B4-BE49-F238E27FC236}">
                  <a16:creationId xmlns:a16="http://schemas.microsoft.com/office/drawing/2014/main" id="{F2466B19-7262-42BD-BAA8-70F831FB02AD}"/>
                </a:ext>
              </a:extLst>
            </p:cNvPr>
            <p:cNvSpPr/>
            <p:nvPr/>
          </p:nvSpPr>
          <p:spPr>
            <a:xfrm>
              <a:off x="4357687" y="513873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0" y="0"/>
                  </a:moveTo>
                  <a:cubicBezTo>
                    <a:pt x="1905" y="1905"/>
                    <a:pt x="3810" y="3810"/>
                    <a:pt x="5715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2459;p22">
              <a:extLst>
                <a:ext uri="{FF2B5EF4-FFF2-40B4-BE49-F238E27FC236}">
                  <a16:creationId xmlns:a16="http://schemas.microsoft.com/office/drawing/2014/main" id="{C750AB74-CA0C-479B-AA7C-8CB5B19A8D2C}"/>
                </a:ext>
              </a:extLst>
            </p:cNvPr>
            <p:cNvSpPr/>
            <p:nvPr/>
          </p:nvSpPr>
          <p:spPr>
            <a:xfrm>
              <a:off x="5307330" y="5161596"/>
              <a:ext cx="5714" cy="6667"/>
            </a:xfrm>
            <a:custGeom>
              <a:avLst/>
              <a:gdLst/>
              <a:ahLst/>
              <a:cxnLst/>
              <a:rect l="l" t="t" r="r" b="b"/>
              <a:pathLst>
                <a:path w="5714" h="6667" extrusionOk="0">
                  <a:moveTo>
                    <a:pt x="0" y="6668"/>
                  </a:moveTo>
                  <a:cubicBezTo>
                    <a:pt x="1905" y="4763"/>
                    <a:pt x="3810" y="2858"/>
                    <a:pt x="5715" y="0"/>
                  </a:cubicBezTo>
                  <a:cubicBezTo>
                    <a:pt x="4763" y="2858"/>
                    <a:pt x="2857" y="4763"/>
                    <a:pt x="0" y="666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2460;p22">
              <a:extLst>
                <a:ext uri="{FF2B5EF4-FFF2-40B4-BE49-F238E27FC236}">
                  <a16:creationId xmlns:a16="http://schemas.microsoft.com/office/drawing/2014/main" id="{53DB8E43-2F4E-4CB0-BB0B-CF2608C2EE33}"/>
                </a:ext>
              </a:extLst>
            </p:cNvPr>
            <p:cNvSpPr/>
            <p:nvPr/>
          </p:nvSpPr>
          <p:spPr>
            <a:xfrm>
              <a:off x="4327207" y="5119687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0"/>
                  </a:moveTo>
                  <a:cubicBezTo>
                    <a:pt x="1905" y="1905"/>
                    <a:pt x="4763" y="3810"/>
                    <a:pt x="6667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2461;p22">
              <a:extLst>
                <a:ext uri="{FF2B5EF4-FFF2-40B4-BE49-F238E27FC236}">
                  <a16:creationId xmlns:a16="http://schemas.microsoft.com/office/drawing/2014/main" id="{E86AD8BD-4E04-49FA-BC71-C08C447211F3}"/>
                </a:ext>
              </a:extLst>
            </p:cNvPr>
            <p:cNvSpPr/>
            <p:nvPr/>
          </p:nvSpPr>
          <p:spPr>
            <a:xfrm>
              <a:off x="5225415" y="5228271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5715"/>
                  </a:moveTo>
                  <a:cubicBezTo>
                    <a:pt x="1905" y="3810"/>
                    <a:pt x="4763" y="1905"/>
                    <a:pt x="6667" y="0"/>
                  </a:cubicBezTo>
                  <a:cubicBezTo>
                    <a:pt x="4763" y="2858"/>
                    <a:pt x="1905" y="4763"/>
                    <a:pt x="0" y="571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2462;p22">
              <a:extLst>
                <a:ext uri="{FF2B5EF4-FFF2-40B4-BE49-F238E27FC236}">
                  <a16:creationId xmlns:a16="http://schemas.microsoft.com/office/drawing/2014/main" id="{31209B88-6C3B-43BD-8C9F-C1FCC3ABDEE9}"/>
                </a:ext>
              </a:extLst>
            </p:cNvPr>
            <p:cNvSpPr/>
            <p:nvPr/>
          </p:nvSpPr>
          <p:spPr>
            <a:xfrm>
              <a:off x="4119562" y="4186237"/>
              <a:ext cx="2857" cy="3809"/>
            </a:xfrm>
            <a:custGeom>
              <a:avLst/>
              <a:gdLst/>
              <a:ahLst/>
              <a:cxnLst/>
              <a:rect l="l" t="t" r="r" b="b"/>
              <a:pathLst>
                <a:path w="2857" h="3809" extrusionOk="0">
                  <a:moveTo>
                    <a:pt x="2858" y="0"/>
                  </a:moveTo>
                  <a:cubicBezTo>
                    <a:pt x="1905" y="1905"/>
                    <a:pt x="953" y="2857"/>
                    <a:pt x="0" y="3810"/>
                  </a:cubicBezTo>
                  <a:cubicBezTo>
                    <a:pt x="953" y="2857"/>
                    <a:pt x="1905" y="1905"/>
                    <a:pt x="2858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2463;p22">
              <a:extLst>
                <a:ext uri="{FF2B5EF4-FFF2-40B4-BE49-F238E27FC236}">
                  <a16:creationId xmlns:a16="http://schemas.microsoft.com/office/drawing/2014/main" id="{4E676051-5D65-41FA-B6D2-2EECECC36917}"/>
                </a:ext>
              </a:extLst>
            </p:cNvPr>
            <p:cNvSpPr/>
            <p:nvPr/>
          </p:nvSpPr>
          <p:spPr>
            <a:xfrm>
              <a:off x="4100839" y="4239577"/>
              <a:ext cx="1578" cy="5715"/>
            </a:xfrm>
            <a:custGeom>
              <a:avLst/>
              <a:gdLst/>
              <a:ahLst/>
              <a:cxnLst/>
              <a:rect l="l" t="t" r="r" b="b"/>
              <a:pathLst>
                <a:path w="1578" h="5715" extrusionOk="0">
                  <a:moveTo>
                    <a:pt x="1578" y="0"/>
                  </a:moveTo>
                  <a:cubicBezTo>
                    <a:pt x="1578" y="1905"/>
                    <a:pt x="626" y="3810"/>
                    <a:pt x="626" y="5715"/>
                  </a:cubicBezTo>
                  <a:cubicBezTo>
                    <a:pt x="-327" y="3810"/>
                    <a:pt x="-327" y="1905"/>
                    <a:pt x="1578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2464;p22">
              <a:extLst>
                <a:ext uri="{FF2B5EF4-FFF2-40B4-BE49-F238E27FC236}">
                  <a16:creationId xmlns:a16="http://schemas.microsoft.com/office/drawing/2014/main" id="{29B9073B-2B60-46DF-A02D-755091445AD1}"/>
                </a:ext>
              </a:extLst>
            </p:cNvPr>
            <p:cNvSpPr/>
            <p:nvPr/>
          </p:nvSpPr>
          <p:spPr>
            <a:xfrm>
              <a:off x="5232082" y="5223509"/>
              <a:ext cx="8572" cy="5715"/>
            </a:xfrm>
            <a:custGeom>
              <a:avLst/>
              <a:gdLst/>
              <a:ahLst/>
              <a:cxnLst/>
              <a:rect l="l" t="t" r="r" b="b"/>
              <a:pathLst>
                <a:path w="8572" h="5715" extrusionOk="0">
                  <a:moveTo>
                    <a:pt x="0" y="5715"/>
                  </a:moveTo>
                  <a:cubicBezTo>
                    <a:pt x="2858" y="3810"/>
                    <a:pt x="5715" y="1905"/>
                    <a:pt x="8573" y="0"/>
                  </a:cubicBezTo>
                  <a:cubicBezTo>
                    <a:pt x="5715" y="1905"/>
                    <a:pt x="2858" y="3810"/>
                    <a:pt x="0" y="571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2465;p22">
              <a:extLst>
                <a:ext uri="{FF2B5EF4-FFF2-40B4-BE49-F238E27FC236}">
                  <a16:creationId xmlns:a16="http://schemas.microsoft.com/office/drawing/2014/main" id="{229E9840-E30F-4047-98E6-A75079BA2261}"/>
                </a:ext>
              </a:extLst>
            </p:cNvPr>
            <p:cNvSpPr/>
            <p:nvPr/>
          </p:nvSpPr>
          <p:spPr>
            <a:xfrm>
              <a:off x="4223384" y="3355657"/>
              <a:ext cx="2463165" cy="1753061"/>
            </a:xfrm>
            <a:custGeom>
              <a:avLst/>
              <a:gdLst/>
              <a:ahLst/>
              <a:cxnLst/>
              <a:rect l="l" t="t" r="r" b="b"/>
              <a:pathLst>
                <a:path w="2463165" h="1753061" extrusionOk="0">
                  <a:moveTo>
                    <a:pt x="0" y="1221105"/>
                  </a:moveTo>
                  <a:cubicBezTo>
                    <a:pt x="5715" y="1176337"/>
                    <a:pt x="9525" y="1131570"/>
                    <a:pt x="17145" y="1086802"/>
                  </a:cubicBezTo>
                  <a:cubicBezTo>
                    <a:pt x="22860" y="1053465"/>
                    <a:pt x="34290" y="1021080"/>
                    <a:pt x="42863" y="987743"/>
                  </a:cubicBezTo>
                  <a:cubicBezTo>
                    <a:pt x="76200" y="940118"/>
                    <a:pt x="106680" y="890587"/>
                    <a:pt x="142875" y="844868"/>
                  </a:cubicBezTo>
                  <a:cubicBezTo>
                    <a:pt x="212408" y="757237"/>
                    <a:pt x="307658" y="705802"/>
                    <a:pt x="418147" y="685800"/>
                  </a:cubicBezTo>
                  <a:cubicBezTo>
                    <a:pt x="490538" y="672465"/>
                    <a:pt x="564833" y="667702"/>
                    <a:pt x="637222" y="659130"/>
                  </a:cubicBezTo>
                  <a:cubicBezTo>
                    <a:pt x="683895" y="666750"/>
                    <a:pt x="729615" y="674370"/>
                    <a:pt x="776288" y="681037"/>
                  </a:cubicBezTo>
                  <a:cubicBezTo>
                    <a:pt x="818197" y="700087"/>
                    <a:pt x="862013" y="716280"/>
                    <a:pt x="901065" y="738187"/>
                  </a:cubicBezTo>
                  <a:cubicBezTo>
                    <a:pt x="928688" y="754380"/>
                    <a:pt x="950595" y="779145"/>
                    <a:pt x="974408" y="801052"/>
                  </a:cubicBezTo>
                  <a:cubicBezTo>
                    <a:pt x="983933" y="808673"/>
                    <a:pt x="992505" y="817245"/>
                    <a:pt x="1001078" y="825818"/>
                  </a:cubicBezTo>
                  <a:cubicBezTo>
                    <a:pt x="1045845" y="797243"/>
                    <a:pt x="1089660" y="770573"/>
                    <a:pt x="1132523" y="742950"/>
                  </a:cubicBezTo>
                  <a:cubicBezTo>
                    <a:pt x="1137285" y="749618"/>
                    <a:pt x="1141095" y="756285"/>
                    <a:pt x="1145858" y="763905"/>
                  </a:cubicBezTo>
                  <a:cubicBezTo>
                    <a:pt x="1092518" y="800100"/>
                    <a:pt x="1039178" y="837248"/>
                    <a:pt x="984885" y="872490"/>
                  </a:cubicBezTo>
                  <a:cubicBezTo>
                    <a:pt x="843915" y="964883"/>
                    <a:pt x="702945" y="1056323"/>
                    <a:pt x="561975" y="1148715"/>
                  </a:cubicBezTo>
                  <a:cubicBezTo>
                    <a:pt x="542925" y="1161098"/>
                    <a:pt x="537210" y="1179195"/>
                    <a:pt x="550545" y="1198245"/>
                  </a:cubicBezTo>
                  <a:cubicBezTo>
                    <a:pt x="563880" y="1216343"/>
                    <a:pt x="581025" y="1219200"/>
                    <a:pt x="601980" y="1204912"/>
                  </a:cubicBezTo>
                  <a:cubicBezTo>
                    <a:pt x="684847" y="1147762"/>
                    <a:pt x="767715" y="1090612"/>
                    <a:pt x="851535" y="1035368"/>
                  </a:cubicBezTo>
                  <a:cubicBezTo>
                    <a:pt x="1016318" y="924877"/>
                    <a:pt x="1182053" y="814387"/>
                    <a:pt x="1346835" y="703898"/>
                  </a:cubicBezTo>
                  <a:cubicBezTo>
                    <a:pt x="1559243" y="561023"/>
                    <a:pt x="1770698" y="417195"/>
                    <a:pt x="1983105" y="275272"/>
                  </a:cubicBezTo>
                  <a:cubicBezTo>
                    <a:pt x="2078355" y="211455"/>
                    <a:pt x="2173605" y="148590"/>
                    <a:pt x="2269808" y="84772"/>
                  </a:cubicBezTo>
                  <a:cubicBezTo>
                    <a:pt x="2312670" y="56197"/>
                    <a:pt x="2355533" y="28575"/>
                    <a:pt x="2398395" y="0"/>
                  </a:cubicBezTo>
                  <a:cubicBezTo>
                    <a:pt x="2391728" y="12383"/>
                    <a:pt x="2385060" y="24765"/>
                    <a:pt x="2378393" y="36195"/>
                  </a:cubicBezTo>
                  <a:cubicBezTo>
                    <a:pt x="2372678" y="44767"/>
                    <a:pt x="2366963" y="53340"/>
                    <a:pt x="2361248" y="60960"/>
                  </a:cubicBezTo>
                  <a:cubicBezTo>
                    <a:pt x="2360295" y="61913"/>
                    <a:pt x="2358390" y="61913"/>
                    <a:pt x="2357438" y="61913"/>
                  </a:cubicBezTo>
                  <a:cubicBezTo>
                    <a:pt x="2354580" y="63817"/>
                    <a:pt x="2351723" y="65722"/>
                    <a:pt x="2348865" y="67627"/>
                  </a:cubicBezTo>
                  <a:cubicBezTo>
                    <a:pt x="2346008" y="69533"/>
                    <a:pt x="2344103" y="71438"/>
                    <a:pt x="2341245" y="73342"/>
                  </a:cubicBezTo>
                  <a:cubicBezTo>
                    <a:pt x="2335530" y="77152"/>
                    <a:pt x="2329815" y="81915"/>
                    <a:pt x="2324100" y="85725"/>
                  </a:cubicBezTo>
                  <a:cubicBezTo>
                    <a:pt x="2323148" y="89535"/>
                    <a:pt x="2322195" y="95250"/>
                    <a:pt x="2322195" y="95250"/>
                  </a:cubicBezTo>
                  <a:cubicBezTo>
                    <a:pt x="2356485" y="101917"/>
                    <a:pt x="2389823" y="108585"/>
                    <a:pt x="2424113" y="115252"/>
                  </a:cubicBezTo>
                  <a:cubicBezTo>
                    <a:pt x="2437448" y="119063"/>
                    <a:pt x="2449830" y="122872"/>
                    <a:pt x="2463165" y="126683"/>
                  </a:cubicBezTo>
                  <a:cubicBezTo>
                    <a:pt x="2462213" y="130492"/>
                    <a:pt x="2461260" y="135255"/>
                    <a:pt x="2461260" y="139065"/>
                  </a:cubicBezTo>
                  <a:cubicBezTo>
                    <a:pt x="2432685" y="135255"/>
                    <a:pt x="2404110" y="131445"/>
                    <a:pt x="2374583" y="128588"/>
                  </a:cubicBezTo>
                  <a:cubicBezTo>
                    <a:pt x="2332673" y="120967"/>
                    <a:pt x="2289810" y="98108"/>
                    <a:pt x="2249805" y="134302"/>
                  </a:cubicBezTo>
                  <a:cubicBezTo>
                    <a:pt x="2237423" y="138113"/>
                    <a:pt x="2223135" y="138113"/>
                    <a:pt x="2212658" y="145733"/>
                  </a:cubicBezTo>
                  <a:cubicBezTo>
                    <a:pt x="2202180" y="153352"/>
                    <a:pt x="2194560" y="166688"/>
                    <a:pt x="2186940" y="177165"/>
                  </a:cubicBezTo>
                  <a:cubicBezTo>
                    <a:pt x="2167890" y="191452"/>
                    <a:pt x="2148840" y="205740"/>
                    <a:pt x="2129790" y="219075"/>
                  </a:cubicBezTo>
                  <a:cubicBezTo>
                    <a:pt x="2111693" y="230505"/>
                    <a:pt x="2092643" y="240983"/>
                    <a:pt x="2074545" y="252413"/>
                  </a:cubicBezTo>
                  <a:cubicBezTo>
                    <a:pt x="1915478" y="360045"/>
                    <a:pt x="1755458" y="467677"/>
                    <a:pt x="1596390" y="575310"/>
                  </a:cubicBezTo>
                  <a:cubicBezTo>
                    <a:pt x="1482090" y="652462"/>
                    <a:pt x="1366838" y="728662"/>
                    <a:pt x="1252538" y="805815"/>
                  </a:cubicBezTo>
                  <a:cubicBezTo>
                    <a:pt x="1190625" y="846773"/>
                    <a:pt x="1129665" y="886777"/>
                    <a:pt x="1067753" y="927735"/>
                  </a:cubicBezTo>
                  <a:cubicBezTo>
                    <a:pt x="1081088" y="947737"/>
                    <a:pt x="1092518" y="964883"/>
                    <a:pt x="1103948" y="982027"/>
                  </a:cubicBezTo>
                  <a:cubicBezTo>
                    <a:pt x="1103948" y="986790"/>
                    <a:pt x="1102995" y="992505"/>
                    <a:pt x="1103948" y="997268"/>
                  </a:cubicBezTo>
                  <a:cubicBezTo>
                    <a:pt x="1114425" y="1046798"/>
                    <a:pt x="1127760" y="1095375"/>
                    <a:pt x="1133475" y="1144905"/>
                  </a:cubicBezTo>
                  <a:cubicBezTo>
                    <a:pt x="1138238" y="1186815"/>
                    <a:pt x="1133475" y="1229677"/>
                    <a:pt x="1132523" y="1272540"/>
                  </a:cubicBezTo>
                  <a:cubicBezTo>
                    <a:pt x="1119188" y="1371600"/>
                    <a:pt x="1089660" y="1465898"/>
                    <a:pt x="1032510" y="1550670"/>
                  </a:cubicBezTo>
                  <a:cubicBezTo>
                    <a:pt x="1020128" y="1563052"/>
                    <a:pt x="1007745" y="1574483"/>
                    <a:pt x="996315" y="1586865"/>
                  </a:cubicBezTo>
                  <a:cubicBezTo>
                    <a:pt x="950595" y="1635443"/>
                    <a:pt x="892493" y="1665923"/>
                    <a:pt x="833438" y="1694498"/>
                  </a:cubicBezTo>
                  <a:cubicBezTo>
                    <a:pt x="829628" y="1695450"/>
                    <a:pt x="824865" y="1695450"/>
                    <a:pt x="821055" y="1696402"/>
                  </a:cubicBezTo>
                  <a:cubicBezTo>
                    <a:pt x="814388" y="1700212"/>
                    <a:pt x="807720" y="1703070"/>
                    <a:pt x="801053" y="1706880"/>
                  </a:cubicBezTo>
                  <a:cubicBezTo>
                    <a:pt x="782955" y="1711643"/>
                    <a:pt x="763905" y="1716405"/>
                    <a:pt x="745808" y="1721168"/>
                  </a:cubicBezTo>
                  <a:cubicBezTo>
                    <a:pt x="565785" y="1774508"/>
                    <a:pt x="392430" y="1763077"/>
                    <a:pt x="227648" y="1670685"/>
                  </a:cubicBezTo>
                  <a:cubicBezTo>
                    <a:pt x="165735" y="1620202"/>
                    <a:pt x="104775" y="1567815"/>
                    <a:pt x="65723" y="1496377"/>
                  </a:cubicBezTo>
                  <a:cubicBezTo>
                    <a:pt x="64770" y="1494473"/>
                    <a:pt x="60008" y="1493520"/>
                    <a:pt x="57150" y="1492568"/>
                  </a:cubicBezTo>
                  <a:cubicBezTo>
                    <a:pt x="57150" y="1490662"/>
                    <a:pt x="57150" y="1489710"/>
                    <a:pt x="56198" y="1487805"/>
                  </a:cubicBezTo>
                  <a:cubicBezTo>
                    <a:pt x="52388" y="1477327"/>
                    <a:pt x="48578" y="1467802"/>
                    <a:pt x="44768" y="1457325"/>
                  </a:cubicBezTo>
                  <a:cubicBezTo>
                    <a:pt x="44768" y="1457325"/>
                    <a:pt x="44768" y="1456373"/>
                    <a:pt x="44768" y="1456373"/>
                  </a:cubicBezTo>
                  <a:cubicBezTo>
                    <a:pt x="36195" y="1431608"/>
                    <a:pt x="28575" y="1406843"/>
                    <a:pt x="20003" y="1382077"/>
                  </a:cubicBezTo>
                  <a:cubicBezTo>
                    <a:pt x="15240" y="1360170"/>
                    <a:pt x="11430" y="1338262"/>
                    <a:pt x="6668" y="1316355"/>
                  </a:cubicBezTo>
                  <a:cubicBezTo>
                    <a:pt x="4763" y="1295400"/>
                    <a:pt x="2858" y="1274445"/>
                    <a:pt x="953" y="1253490"/>
                  </a:cubicBezTo>
                  <a:cubicBezTo>
                    <a:pt x="0" y="1243012"/>
                    <a:pt x="0" y="1232535"/>
                    <a:pt x="0" y="1221105"/>
                  </a:cubicBezTo>
                  <a:close/>
                  <a:moveTo>
                    <a:pt x="524828" y="1345883"/>
                  </a:moveTo>
                  <a:lnTo>
                    <a:pt x="526733" y="1346835"/>
                  </a:lnTo>
                  <a:lnTo>
                    <a:pt x="528638" y="1345883"/>
                  </a:lnTo>
                  <a:cubicBezTo>
                    <a:pt x="540068" y="1347787"/>
                    <a:pt x="550545" y="1349693"/>
                    <a:pt x="561975" y="1351598"/>
                  </a:cubicBezTo>
                  <a:cubicBezTo>
                    <a:pt x="595313" y="1337310"/>
                    <a:pt x="628650" y="1323023"/>
                    <a:pt x="661988" y="1308735"/>
                  </a:cubicBezTo>
                  <a:cubicBezTo>
                    <a:pt x="710565" y="1273493"/>
                    <a:pt x="715328" y="1223010"/>
                    <a:pt x="716280" y="1163002"/>
                  </a:cubicBezTo>
                  <a:cubicBezTo>
                    <a:pt x="694372" y="1178243"/>
                    <a:pt x="677228" y="1189673"/>
                    <a:pt x="661035" y="1201102"/>
                  </a:cubicBezTo>
                  <a:cubicBezTo>
                    <a:pt x="650558" y="1211580"/>
                    <a:pt x="640080" y="1221105"/>
                    <a:pt x="629603" y="1231583"/>
                  </a:cubicBezTo>
                  <a:cubicBezTo>
                    <a:pt x="609600" y="1234440"/>
                    <a:pt x="589597" y="1238250"/>
                    <a:pt x="569595" y="1241108"/>
                  </a:cubicBezTo>
                  <a:cubicBezTo>
                    <a:pt x="552450" y="1234440"/>
                    <a:pt x="536258" y="1226820"/>
                    <a:pt x="519113" y="1220152"/>
                  </a:cubicBezTo>
                  <a:cubicBezTo>
                    <a:pt x="501968" y="1197293"/>
                    <a:pt x="500063" y="1159193"/>
                    <a:pt x="516255" y="1147762"/>
                  </a:cubicBezTo>
                  <a:cubicBezTo>
                    <a:pt x="542925" y="1128712"/>
                    <a:pt x="571500" y="1111568"/>
                    <a:pt x="599122" y="1093470"/>
                  </a:cubicBezTo>
                  <a:cubicBezTo>
                    <a:pt x="617220" y="1081087"/>
                    <a:pt x="636270" y="1068705"/>
                    <a:pt x="656272" y="1055370"/>
                  </a:cubicBezTo>
                  <a:cubicBezTo>
                    <a:pt x="567690" y="999173"/>
                    <a:pt x="471488" y="1018223"/>
                    <a:pt x="428625" y="1098233"/>
                  </a:cubicBezTo>
                  <a:cubicBezTo>
                    <a:pt x="403860" y="1143952"/>
                    <a:pt x="394335" y="1193483"/>
                    <a:pt x="410528" y="1244918"/>
                  </a:cubicBezTo>
                  <a:cubicBezTo>
                    <a:pt x="423863" y="1264920"/>
                    <a:pt x="437197" y="1284923"/>
                    <a:pt x="450533" y="1304925"/>
                  </a:cubicBezTo>
                  <a:cubicBezTo>
                    <a:pt x="458153" y="1311593"/>
                    <a:pt x="466725" y="1318260"/>
                    <a:pt x="474345" y="1323975"/>
                  </a:cubicBezTo>
                  <a:cubicBezTo>
                    <a:pt x="487680" y="1330643"/>
                    <a:pt x="500063" y="1337310"/>
                    <a:pt x="513397" y="1343977"/>
                  </a:cubicBezTo>
                  <a:cubicBezTo>
                    <a:pt x="516255" y="1343977"/>
                    <a:pt x="519113" y="1343977"/>
                    <a:pt x="522922" y="1343977"/>
                  </a:cubicBezTo>
                  <a:lnTo>
                    <a:pt x="524828" y="1345883"/>
                  </a:lnTo>
                  <a:close/>
                  <a:moveTo>
                    <a:pt x="1001078" y="1512570"/>
                  </a:moveTo>
                  <a:cubicBezTo>
                    <a:pt x="1007745" y="1502093"/>
                    <a:pt x="1013460" y="1492568"/>
                    <a:pt x="1020128" y="1482090"/>
                  </a:cubicBezTo>
                  <a:cubicBezTo>
                    <a:pt x="1023938" y="1473518"/>
                    <a:pt x="1028700" y="1465898"/>
                    <a:pt x="1032510" y="1457325"/>
                  </a:cubicBezTo>
                  <a:cubicBezTo>
                    <a:pt x="1045845" y="1418273"/>
                    <a:pt x="1058228" y="1379220"/>
                    <a:pt x="1071563" y="1341120"/>
                  </a:cubicBezTo>
                  <a:cubicBezTo>
                    <a:pt x="1076325" y="1296352"/>
                    <a:pt x="1082040" y="1251585"/>
                    <a:pt x="1086803" y="1207770"/>
                  </a:cubicBezTo>
                  <a:cubicBezTo>
                    <a:pt x="1086803" y="1203960"/>
                    <a:pt x="1086803" y="1200150"/>
                    <a:pt x="1086803" y="1195387"/>
                  </a:cubicBezTo>
                  <a:cubicBezTo>
                    <a:pt x="1086803" y="1177290"/>
                    <a:pt x="1085850" y="1159193"/>
                    <a:pt x="1085850" y="1141095"/>
                  </a:cubicBezTo>
                  <a:cubicBezTo>
                    <a:pt x="1084898" y="1136333"/>
                    <a:pt x="1084898" y="1132523"/>
                    <a:pt x="1083945" y="1127760"/>
                  </a:cubicBezTo>
                  <a:cubicBezTo>
                    <a:pt x="1076325" y="1091565"/>
                    <a:pt x="1069658" y="1054418"/>
                    <a:pt x="1062038" y="1018223"/>
                  </a:cubicBezTo>
                  <a:cubicBezTo>
                    <a:pt x="1059180" y="1008698"/>
                    <a:pt x="1056323" y="998220"/>
                    <a:pt x="1053465" y="988695"/>
                  </a:cubicBezTo>
                  <a:cubicBezTo>
                    <a:pt x="1047750" y="976312"/>
                    <a:pt x="1041083" y="963930"/>
                    <a:pt x="1033463" y="948690"/>
                  </a:cubicBezTo>
                  <a:cubicBezTo>
                    <a:pt x="985838" y="980123"/>
                    <a:pt x="941070" y="1009650"/>
                    <a:pt x="895350" y="1040130"/>
                  </a:cubicBezTo>
                  <a:cubicBezTo>
                    <a:pt x="902018" y="1050608"/>
                    <a:pt x="906780" y="1058227"/>
                    <a:pt x="912495" y="1066800"/>
                  </a:cubicBezTo>
                  <a:cubicBezTo>
                    <a:pt x="935355" y="1138237"/>
                    <a:pt x="935355" y="1210627"/>
                    <a:pt x="924878" y="1283970"/>
                  </a:cubicBezTo>
                  <a:cubicBezTo>
                    <a:pt x="900113" y="1451610"/>
                    <a:pt x="783908" y="1563052"/>
                    <a:pt x="610553" y="1573530"/>
                  </a:cubicBezTo>
                  <a:cubicBezTo>
                    <a:pt x="480060" y="1581150"/>
                    <a:pt x="361950" y="1538287"/>
                    <a:pt x="258128" y="1463040"/>
                  </a:cubicBezTo>
                  <a:cubicBezTo>
                    <a:pt x="237173" y="1447800"/>
                    <a:pt x="220980" y="1424940"/>
                    <a:pt x="206693" y="1403033"/>
                  </a:cubicBezTo>
                  <a:cubicBezTo>
                    <a:pt x="133350" y="1283018"/>
                    <a:pt x="131445" y="1055370"/>
                    <a:pt x="288608" y="934402"/>
                  </a:cubicBezTo>
                  <a:cubicBezTo>
                    <a:pt x="313372" y="915352"/>
                    <a:pt x="338138" y="897255"/>
                    <a:pt x="363855" y="880110"/>
                  </a:cubicBezTo>
                  <a:cubicBezTo>
                    <a:pt x="439103" y="830580"/>
                    <a:pt x="521018" y="803910"/>
                    <a:pt x="611505" y="813435"/>
                  </a:cubicBezTo>
                  <a:cubicBezTo>
                    <a:pt x="704850" y="822960"/>
                    <a:pt x="792480" y="844868"/>
                    <a:pt x="853440" y="923925"/>
                  </a:cubicBezTo>
                  <a:cubicBezTo>
                    <a:pt x="896303" y="895350"/>
                    <a:pt x="937260" y="868680"/>
                    <a:pt x="974408" y="843915"/>
                  </a:cubicBezTo>
                  <a:cubicBezTo>
                    <a:pt x="960120" y="832485"/>
                    <a:pt x="947738" y="822960"/>
                    <a:pt x="934403" y="813435"/>
                  </a:cubicBezTo>
                  <a:cubicBezTo>
                    <a:pt x="892493" y="782955"/>
                    <a:pt x="853440" y="744855"/>
                    <a:pt x="806768" y="722948"/>
                  </a:cubicBezTo>
                  <a:cubicBezTo>
                    <a:pt x="565785" y="609600"/>
                    <a:pt x="235268" y="721043"/>
                    <a:pt x="103823" y="959168"/>
                  </a:cubicBezTo>
                  <a:cubicBezTo>
                    <a:pt x="39053" y="1076325"/>
                    <a:pt x="30480" y="1203008"/>
                    <a:pt x="50483" y="1331595"/>
                  </a:cubicBezTo>
                  <a:cubicBezTo>
                    <a:pt x="62865" y="1405890"/>
                    <a:pt x="85725" y="1477327"/>
                    <a:pt x="136208" y="1537335"/>
                  </a:cubicBezTo>
                  <a:cubicBezTo>
                    <a:pt x="156210" y="1559243"/>
                    <a:pt x="176213" y="1580198"/>
                    <a:pt x="196215" y="1602105"/>
                  </a:cubicBezTo>
                  <a:cubicBezTo>
                    <a:pt x="208598" y="1613535"/>
                    <a:pt x="221933" y="1624012"/>
                    <a:pt x="234315" y="1635443"/>
                  </a:cubicBezTo>
                  <a:cubicBezTo>
                    <a:pt x="236220" y="1637348"/>
                    <a:pt x="238125" y="1639252"/>
                    <a:pt x="240030" y="1640205"/>
                  </a:cubicBezTo>
                  <a:cubicBezTo>
                    <a:pt x="249555" y="1646873"/>
                    <a:pt x="259080" y="1653540"/>
                    <a:pt x="268605" y="1661160"/>
                  </a:cubicBezTo>
                  <a:cubicBezTo>
                    <a:pt x="273368" y="1664970"/>
                    <a:pt x="278130" y="1668780"/>
                    <a:pt x="282893" y="1671637"/>
                  </a:cubicBezTo>
                  <a:cubicBezTo>
                    <a:pt x="427672" y="1744980"/>
                    <a:pt x="575310" y="1754505"/>
                    <a:pt x="727710" y="1697355"/>
                  </a:cubicBezTo>
                  <a:cubicBezTo>
                    <a:pt x="731520" y="1696402"/>
                    <a:pt x="735330" y="1695450"/>
                    <a:pt x="740093" y="1694498"/>
                  </a:cubicBezTo>
                  <a:cubicBezTo>
                    <a:pt x="743903" y="1692593"/>
                    <a:pt x="748665" y="1691640"/>
                    <a:pt x="752475" y="1689735"/>
                  </a:cubicBezTo>
                  <a:cubicBezTo>
                    <a:pt x="777240" y="1680210"/>
                    <a:pt x="802958" y="1669733"/>
                    <a:pt x="827722" y="1660208"/>
                  </a:cubicBezTo>
                  <a:cubicBezTo>
                    <a:pt x="881063" y="1640205"/>
                    <a:pt x="926783" y="1608773"/>
                    <a:pt x="959168" y="1562100"/>
                  </a:cubicBezTo>
                  <a:cubicBezTo>
                    <a:pt x="961072" y="1560195"/>
                    <a:pt x="962978" y="1557337"/>
                    <a:pt x="964883" y="1555433"/>
                  </a:cubicBezTo>
                  <a:cubicBezTo>
                    <a:pt x="980122" y="1541145"/>
                    <a:pt x="990600" y="1526858"/>
                    <a:pt x="1001078" y="1512570"/>
                  </a:cubicBezTo>
                  <a:cubicBezTo>
                    <a:pt x="1001078" y="1512570"/>
                    <a:pt x="1001078" y="1512570"/>
                    <a:pt x="1001078" y="1512570"/>
                  </a:cubicBezTo>
                  <a:close/>
                  <a:moveTo>
                    <a:pt x="318135" y="1463993"/>
                  </a:moveTo>
                  <a:lnTo>
                    <a:pt x="318135" y="1463993"/>
                  </a:lnTo>
                  <a:cubicBezTo>
                    <a:pt x="347663" y="1479233"/>
                    <a:pt x="377190" y="1494473"/>
                    <a:pt x="406718" y="1510665"/>
                  </a:cubicBezTo>
                  <a:cubicBezTo>
                    <a:pt x="434340" y="1519237"/>
                    <a:pt x="462915" y="1527810"/>
                    <a:pt x="490538" y="1537335"/>
                  </a:cubicBezTo>
                  <a:cubicBezTo>
                    <a:pt x="558165" y="1565910"/>
                    <a:pt x="623888" y="1563052"/>
                    <a:pt x="690563" y="1532573"/>
                  </a:cubicBezTo>
                  <a:cubicBezTo>
                    <a:pt x="733425" y="1513523"/>
                    <a:pt x="775335" y="1492568"/>
                    <a:pt x="802005" y="1452562"/>
                  </a:cubicBezTo>
                  <a:lnTo>
                    <a:pt x="802958" y="1452562"/>
                  </a:lnTo>
                  <a:cubicBezTo>
                    <a:pt x="848678" y="1414462"/>
                    <a:pt x="865822" y="1361123"/>
                    <a:pt x="877253" y="1306830"/>
                  </a:cubicBezTo>
                  <a:cubicBezTo>
                    <a:pt x="891540" y="1237298"/>
                    <a:pt x="902018" y="1167765"/>
                    <a:pt x="876300" y="1098233"/>
                  </a:cubicBezTo>
                  <a:cubicBezTo>
                    <a:pt x="873443" y="1087755"/>
                    <a:pt x="870585" y="1077277"/>
                    <a:pt x="865822" y="1062990"/>
                  </a:cubicBezTo>
                  <a:cubicBezTo>
                    <a:pt x="849630" y="1074420"/>
                    <a:pt x="837247" y="1082993"/>
                    <a:pt x="824865" y="1091565"/>
                  </a:cubicBezTo>
                  <a:cubicBezTo>
                    <a:pt x="805815" y="1103948"/>
                    <a:pt x="786765" y="1115377"/>
                    <a:pt x="768668" y="1128712"/>
                  </a:cubicBezTo>
                  <a:cubicBezTo>
                    <a:pt x="762000" y="1133475"/>
                    <a:pt x="755333" y="1142048"/>
                    <a:pt x="755333" y="1149668"/>
                  </a:cubicBezTo>
                  <a:cubicBezTo>
                    <a:pt x="754380" y="1175385"/>
                    <a:pt x="756285" y="1201102"/>
                    <a:pt x="757238" y="1227773"/>
                  </a:cubicBezTo>
                  <a:cubicBezTo>
                    <a:pt x="726758" y="1326833"/>
                    <a:pt x="648653" y="1379220"/>
                    <a:pt x="541972" y="1375410"/>
                  </a:cubicBezTo>
                  <a:cubicBezTo>
                    <a:pt x="494347" y="1373505"/>
                    <a:pt x="455295" y="1349693"/>
                    <a:pt x="415290" y="1328737"/>
                  </a:cubicBezTo>
                  <a:lnTo>
                    <a:pt x="415290" y="1331595"/>
                  </a:lnTo>
                  <a:lnTo>
                    <a:pt x="415290" y="1329690"/>
                  </a:lnTo>
                  <a:cubicBezTo>
                    <a:pt x="408622" y="1322070"/>
                    <a:pt x="401003" y="1314450"/>
                    <a:pt x="394335" y="1306830"/>
                  </a:cubicBezTo>
                  <a:cubicBezTo>
                    <a:pt x="362903" y="1259205"/>
                    <a:pt x="343853" y="1209675"/>
                    <a:pt x="363855" y="1152525"/>
                  </a:cubicBezTo>
                  <a:cubicBezTo>
                    <a:pt x="365760" y="1144905"/>
                    <a:pt x="367665" y="1138237"/>
                    <a:pt x="369570" y="1130618"/>
                  </a:cubicBezTo>
                  <a:cubicBezTo>
                    <a:pt x="387668" y="1086802"/>
                    <a:pt x="411480" y="1045845"/>
                    <a:pt x="458153" y="1025843"/>
                  </a:cubicBezTo>
                  <a:cubicBezTo>
                    <a:pt x="522922" y="998220"/>
                    <a:pt x="589597" y="998220"/>
                    <a:pt x="655320" y="1024890"/>
                  </a:cubicBezTo>
                  <a:cubicBezTo>
                    <a:pt x="665797" y="1028700"/>
                    <a:pt x="681038" y="1038225"/>
                    <a:pt x="685800" y="1034415"/>
                  </a:cubicBezTo>
                  <a:cubicBezTo>
                    <a:pt x="721995" y="1011555"/>
                    <a:pt x="755333" y="985837"/>
                    <a:pt x="790575" y="961073"/>
                  </a:cubicBezTo>
                  <a:cubicBezTo>
                    <a:pt x="801053" y="956310"/>
                    <a:pt x="811530" y="952500"/>
                    <a:pt x="822960" y="947737"/>
                  </a:cubicBezTo>
                  <a:cubicBezTo>
                    <a:pt x="795338" y="899160"/>
                    <a:pt x="743903" y="864870"/>
                    <a:pt x="678180" y="845820"/>
                  </a:cubicBezTo>
                  <a:cubicBezTo>
                    <a:pt x="543878" y="804862"/>
                    <a:pt x="414338" y="862012"/>
                    <a:pt x="303847" y="975360"/>
                  </a:cubicBezTo>
                  <a:lnTo>
                    <a:pt x="302895" y="976312"/>
                  </a:lnTo>
                  <a:cubicBezTo>
                    <a:pt x="285750" y="997268"/>
                    <a:pt x="269558" y="1018223"/>
                    <a:pt x="252413" y="1038225"/>
                  </a:cubicBezTo>
                  <a:cubicBezTo>
                    <a:pt x="249555" y="1042035"/>
                    <a:pt x="244793" y="1044893"/>
                    <a:pt x="242888" y="1049655"/>
                  </a:cubicBezTo>
                  <a:cubicBezTo>
                    <a:pt x="196215" y="1152525"/>
                    <a:pt x="188595" y="1256348"/>
                    <a:pt x="234315" y="1362075"/>
                  </a:cubicBezTo>
                  <a:cubicBezTo>
                    <a:pt x="249555" y="1399223"/>
                    <a:pt x="265748" y="1435418"/>
                    <a:pt x="304800" y="1455420"/>
                  </a:cubicBezTo>
                  <a:lnTo>
                    <a:pt x="304800" y="1455420"/>
                  </a:lnTo>
                  <a:cubicBezTo>
                    <a:pt x="309563" y="1456373"/>
                    <a:pt x="313372" y="1460183"/>
                    <a:pt x="318135" y="1463993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2466;p22">
              <a:extLst>
                <a:ext uri="{FF2B5EF4-FFF2-40B4-BE49-F238E27FC236}">
                  <a16:creationId xmlns:a16="http://schemas.microsoft.com/office/drawing/2014/main" id="{5474856E-1422-48D1-8342-027366D85562}"/>
                </a:ext>
              </a:extLst>
            </p:cNvPr>
            <p:cNvSpPr/>
            <p:nvPr/>
          </p:nvSpPr>
          <p:spPr>
            <a:xfrm>
              <a:off x="4766905" y="3208410"/>
              <a:ext cx="2017799" cy="1360580"/>
            </a:xfrm>
            <a:custGeom>
              <a:avLst/>
              <a:gdLst/>
              <a:ahLst/>
              <a:cxnLst/>
              <a:rect l="l" t="t" r="r" b="b"/>
              <a:pathLst>
                <a:path w="2017799" h="1360580" extrusionOk="0">
                  <a:moveTo>
                    <a:pt x="1854875" y="146294"/>
                  </a:moveTo>
                  <a:cubicBezTo>
                    <a:pt x="1812013" y="174869"/>
                    <a:pt x="1769150" y="202491"/>
                    <a:pt x="1726288" y="231066"/>
                  </a:cubicBezTo>
                  <a:cubicBezTo>
                    <a:pt x="1631038" y="293931"/>
                    <a:pt x="1534835" y="356796"/>
                    <a:pt x="1439585" y="421566"/>
                  </a:cubicBezTo>
                  <a:cubicBezTo>
                    <a:pt x="1227177" y="564441"/>
                    <a:pt x="1015722" y="708269"/>
                    <a:pt x="803315" y="850191"/>
                  </a:cubicBezTo>
                  <a:cubicBezTo>
                    <a:pt x="638532" y="960681"/>
                    <a:pt x="472797" y="1071171"/>
                    <a:pt x="308015" y="1181661"/>
                  </a:cubicBezTo>
                  <a:cubicBezTo>
                    <a:pt x="224195" y="1237858"/>
                    <a:pt x="141327" y="1294056"/>
                    <a:pt x="58460" y="1351206"/>
                  </a:cubicBezTo>
                  <a:cubicBezTo>
                    <a:pt x="37505" y="1365494"/>
                    <a:pt x="20360" y="1363589"/>
                    <a:pt x="7025" y="1344539"/>
                  </a:cubicBezTo>
                  <a:cubicBezTo>
                    <a:pt x="-6310" y="1326441"/>
                    <a:pt x="357" y="1307391"/>
                    <a:pt x="18455" y="1295008"/>
                  </a:cubicBezTo>
                  <a:cubicBezTo>
                    <a:pt x="159425" y="1202616"/>
                    <a:pt x="300395" y="1111176"/>
                    <a:pt x="441365" y="1018783"/>
                  </a:cubicBezTo>
                  <a:cubicBezTo>
                    <a:pt x="495657" y="983541"/>
                    <a:pt x="548997" y="946394"/>
                    <a:pt x="602338" y="910199"/>
                  </a:cubicBezTo>
                  <a:cubicBezTo>
                    <a:pt x="609957" y="905436"/>
                    <a:pt x="618530" y="900674"/>
                    <a:pt x="626150" y="895911"/>
                  </a:cubicBezTo>
                  <a:cubicBezTo>
                    <a:pt x="643295" y="884481"/>
                    <a:pt x="660440" y="873051"/>
                    <a:pt x="677585" y="860669"/>
                  </a:cubicBezTo>
                  <a:cubicBezTo>
                    <a:pt x="729972" y="827331"/>
                    <a:pt x="782360" y="794946"/>
                    <a:pt x="833795" y="760656"/>
                  </a:cubicBezTo>
                  <a:cubicBezTo>
                    <a:pt x="974765" y="668264"/>
                    <a:pt x="1114782" y="574919"/>
                    <a:pt x="1254800" y="482526"/>
                  </a:cubicBezTo>
                  <a:cubicBezTo>
                    <a:pt x="1495782" y="324411"/>
                    <a:pt x="1735813" y="165344"/>
                    <a:pt x="1976795" y="8181"/>
                  </a:cubicBezTo>
                  <a:cubicBezTo>
                    <a:pt x="1986320" y="1514"/>
                    <a:pt x="2010132" y="-2296"/>
                    <a:pt x="2012038" y="1514"/>
                  </a:cubicBezTo>
                  <a:cubicBezTo>
                    <a:pt x="2022515" y="17706"/>
                    <a:pt x="2018705" y="33898"/>
                    <a:pt x="2000607" y="46281"/>
                  </a:cubicBezTo>
                  <a:cubicBezTo>
                    <a:pt x="1988225" y="53901"/>
                    <a:pt x="1976795" y="62473"/>
                    <a:pt x="1965365" y="71046"/>
                  </a:cubicBezTo>
                  <a:cubicBezTo>
                    <a:pt x="1953935" y="79619"/>
                    <a:pt x="1942505" y="87239"/>
                    <a:pt x="1932027" y="95811"/>
                  </a:cubicBezTo>
                  <a:cubicBezTo>
                    <a:pt x="1926313" y="99621"/>
                    <a:pt x="1920598" y="102479"/>
                    <a:pt x="1914882" y="106289"/>
                  </a:cubicBezTo>
                  <a:cubicBezTo>
                    <a:pt x="1906310" y="111051"/>
                    <a:pt x="1898690" y="115814"/>
                    <a:pt x="1890117" y="120576"/>
                  </a:cubicBezTo>
                  <a:cubicBezTo>
                    <a:pt x="1890117" y="120576"/>
                    <a:pt x="1890117" y="120576"/>
                    <a:pt x="1890117" y="120576"/>
                  </a:cubicBezTo>
                  <a:cubicBezTo>
                    <a:pt x="1878688" y="128196"/>
                    <a:pt x="1867257" y="136769"/>
                    <a:pt x="1856780" y="144389"/>
                  </a:cubicBezTo>
                  <a:lnTo>
                    <a:pt x="1854875" y="144389"/>
                  </a:lnTo>
                  <a:lnTo>
                    <a:pt x="1854875" y="146294"/>
                  </a:lnTo>
                  <a:close/>
                </a:path>
              </a:pathLst>
            </a:custGeom>
            <a:solidFill>
              <a:srgbClr val="5F4D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2467;p22">
              <a:extLst>
                <a:ext uri="{FF2B5EF4-FFF2-40B4-BE49-F238E27FC236}">
                  <a16:creationId xmlns:a16="http://schemas.microsoft.com/office/drawing/2014/main" id="{6FCC922C-282E-4F02-A039-ED030F5E43ED}"/>
                </a:ext>
              </a:extLst>
            </p:cNvPr>
            <p:cNvSpPr/>
            <p:nvPr/>
          </p:nvSpPr>
          <p:spPr>
            <a:xfrm>
              <a:off x="6520815" y="2947034"/>
              <a:ext cx="230504" cy="322897"/>
            </a:xfrm>
            <a:custGeom>
              <a:avLst/>
              <a:gdLst/>
              <a:ahLst/>
              <a:cxnLst/>
              <a:rect l="l" t="t" r="r" b="b"/>
              <a:pathLst>
                <a:path w="230504" h="322897" extrusionOk="0">
                  <a:moveTo>
                    <a:pt x="52388" y="274320"/>
                  </a:moveTo>
                  <a:cubicBezTo>
                    <a:pt x="52388" y="277178"/>
                    <a:pt x="51435" y="279083"/>
                    <a:pt x="51435" y="281940"/>
                  </a:cubicBezTo>
                  <a:cubicBezTo>
                    <a:pt x="46672" y="286703"/>
                    <a:pt x="41910" y="292418"/>
                    <a:pt x="33338" y="301943"/>
                  </a:cubicBezTo>
                  <a:cubicBezTo>
                    <a:pt x="33338" y="264795"/>
                    <a:pt x="33338" y="233363"/>
                    <a:pt x="33338" y="201930"/>
                  </a:cubicBezTo>
                  <a:cubicBezTo>
                    <a:pt x="31432" y="180023"/>
                    <a:pt x="45720" y="151448"/>
                    <a:pt x="0" y="144780"/>
                  </a:cubicBezTo>
                  <a:cubicBezTo>
                    <a:pt x="79057" y="93345"/>
                    <a:pt x="150495" y="46673"/>
                    <a:pt x="222885" y="0"/>
                  </a:cubicBezTo>
                  <a:cubicBezTo>
                    <a:pt x="225742" y="953"/>
                    <a:pt x="227647" y="2858"/>
                    <a:pt x="230505" y="3810"/>
                  </a:cubicBezTo>
                  <a:cubicBezTo>
                    <a:pt x="222885" y="40005"/>
                    <a:pt x="215265" y="76200"/>
                    <a:pt x="206692" y="111443"/>
                  </a:cubicBezTo>
                  <a:cubicBezTo>
                    <a:pt x="192405" y="163830"/>
                    <a:pt x="180975" y="218123"/>
                    <a:pt x="160020" y="268605"/>
                  </a:cubicBezTo>
                  <a:cubicBezTo>
                    <a:pt x="150495" y="290513"/>
                    <a:pt x="120015" y="302895"/>
                    <a:pt x="95250" y="322898"/>
                  </a:cubicBezTo>
                  <a:cubicBezTo>
                    <a:pt x="98107" y="266700"/>
                    <a:pt x="101917" y="217170"/>
                    <a:pt x="103822" y="166688"/>
                  </a:cubicBezTo>
                  <a:cubicBezTo>
                    <a:pt x="103822" y="159068"/>
                    <a:pt x="98107" y="143828"/>
                    <a:pt x="95250" y="144780"/>
                  </a:cubicBezTo>
                  <a:cubicBezTo>
                    <a:pt x="84772" y="145733"/>
                    <a:pt x="74295" y="150495"/>
                    <a:pt x="63817" y="154305"/>
                  </a:cubicBezTo>
                  <a:cubicBezTo>
                    <a:pt x="61913" y="178118"/>
                    <a:pt x="60007" y="201930"/>
                    <a:pt x="58103" y="226695"/>
                  </a:cubicBezTo>
                  <a:cubicBezTo>
                    <a:pt x="58103" y="231458"/>
                    <a:pt x="58103" y="235268"/>
                    <a:pt x="58103" y="240030"/>
                  </a:cubicBezTo>
                  <a:cubicBezTo>
                    <a:pt x="54292" y="250508"/>
                    <a:pt x="53340" y="261938"/>
                    <a:pt x="52388" y="274320"/>
                  </a:cubicBez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2468;p22">
              <a:extLst>
                <a:ext uri="{FF2B5EF4-FFF2-40B4-BE49-F238E27FC236}">
                  <a16:creationId xmlns:a16="http://schemas.microsoft.com/office/drawing/2014/main" id="{BA350C2E-FC19-45DD-88CE-7E5D3548E660}"/>
                </a:ext>
              </a:extLst>
            </p:cNvPr>
            <p:cNvSpPr/>
            <p:nvPr/>
          </p:nvSpPr>
          <p:spPr>
            <a:xfrm>
              <a:off x="6267450" y="3185159"/>
              <a:ext cx="240030" cy="308610"/>
            </a:xfrm>
            <a:custGeom>
              <a:avLst/>
              <a:gdLst/>
              <a:ahLst/>
              <a:cxnLst/>
              <a:rect l="l" t="t" r="r" b="b"/>
              <a:pathLst>
                <a:path w="240030" h="308610" extrusionOk="0">
                  <a:moveTo>
                    <a:pt x="22860" y="72390"/>
                  </a:moveTo>
                  <a:cubicBezTo>
                    <a:pt x="24765" y="72390"/>
                    <a:pt x="26670" y="72390"/>
                    <a:pt x="28575" y="72390"/>
                  </a:cubicBezTo>
                  <a:lnTo>
                    <a:pt x="28575" y="72390"/>
                  </a:lnTo>
                  <a:cubicBezTo>
                    <a:pt x="33338" y="124778"/>
                    <a:pt x="38100" y="178118"/>
                    <a:pt x="42863" y="233363"/>
                  </a:cubicBezTo>
                  <a:cubicBezTo>
                    <a:pt x="56197" y="232410"/>
                    <a:pt x="66675" y="232410"/>
                    <a:pt x="79057" y="231458"/>
                  </a:cubicBezTo>
                  <a:cubicBezTo>
                    <a:pt x="79057" y="210503"/>
                    <a:pt x="79057" y="193358"/>
                    <a:pt x="79057" y="177165"/>
                  </a:cubicBezTo>
                  <a:cubicBezTo>
                    <a:pt x="87630" y="175260"/>
                    <a:pt x="95250" y="173355"/>
                    <a:pt x="103822" y="171450"/>
                  </a:cubicBezTo>
                  <a:cubicBezTo>
                    <a:pt x="107632" y="184785"/>
                    <a:pt x="94297" y="206693"/>
                    <a:pt x="122872" y="207645"/>
                  </a:cubicBezTo>
                  <a:cubicBezTo>
                    <a:pt x="151447" y="208598"/>
                    <a:pt x="142875" y="186690"/>
                    <a:pt x="142875" y="172403"/>
                  </a:cubicBezTo>
                  <a:cubicBezTo>
                    <a:pt x="143828" y="124778"/>
                    <a:pt x="142875" y="78105"/>
                    <a:pt x="141922" y="30480"/>
                  </a:cubicBezTo>
                  <a:cubicBezTo>
                    <a:pt x="145732" y="27623"/>
                    <a:pt x="151447" y="24765"/>
                    <a:pt x="153353" y="20955"/>
                  </a:cubicBezTo>
                  <a:cubicBezTo>
                    <a:pt x="156210" y="14288"/>
                    <a:pt x="157163" y="7620"/>
                    <a:pt x="159068" y="0"/>
                  </a:cubicBezTo>
                  <a:cubicBezTo>
                    <a:pt x="159068" y="14288"/>
                    <a:pt x="159068" y="28575"/>
                    <a:pt x="159068" y="42863"/>
                  </a:cubicBezTo>
                  <a:cubicBezTo>
                    <a:pt x="159068" y="80963"/>
                    <a:pt x="158115" y="120015"/>
                    <a:pt x="160020" y="158115"/>
                  </a:cubicBezTo>
                  <a:cubicBezTo>
                    <a:pt x="160020" y="164783"/>
                    <a:pt x="172403" y="173355"/>
                    <a:pt x="180022" y="177165"/>
                  </a:cubicBezTo>
                  <a:cubicBezTo>
                    <a:pt x="181928" y="178118"/>
                    <a:pt x="196215" y="167640"/>
                    <a:pt x="196215" y="162878"/>
                  </a:cubicBezTo>
                  <a:cubicBezTo>
                    <a:pt x="196215" y="108585"/>
                    <a:pt x="194310" y="54293"/>
                    <a:pt x="192405" y="0"/>
                  </a:cubicBezTo>
                  <a:cubicBezTo>
                    <a:pt x="196215" y="9525"/>
                    <a:pt x="201930" y="19050"/>
                    <a:pt x="201930" y="28575"/>
                  </a:cubicBezTo>
                  <a:cubicBezTo>
                    <a:pt x="202882" y="54293"/>
                    <a:pt x="201930" y="80010"/>
                    <a:pt x="201930" y="108585"/>
                  </a:cubicBezTo>
                  <a:cubicBezTo>
                    <a:pt x="225743" y="103823"/>
                    <a:pt x="235268" y="95250"/>
                    <a:pt x="235268" y="73343"/>
                  </a:cubicBezTo>
                  <a:cubicBezTo>
                    <a:pt x="234315" y="49530"/>
                    <a:pt x="238125" y="25718"/>
                    <a:pt x="240030" y="1905"/>
                  </a:cubicBezTo>
                  <a:cubicBezTo>
                    <a:pt x="240030" y="48578"/>
                    <a:pt x="239078" y="95250"/>
                    <a:pt x="239078" y="141923"/>
                  </a:cubicBezTo>
                  <a:cubicBezTo>
                    <a:pt x="239078" y="147638"/>
                    <a:pt x="237172" y="155258"/>
                    <a:pt x="233363" y="158115"/>
                  </a:cubicBezTo>
                  <a:cubicBezTo>
                    <a:pt x="160972" y="206693"/>
                    <a:pt x="88582" y="254318"/>
                    <a:pt x="6668" y="308610"/>
                  </a:cubicBezTo>
                  <a:cubicBezTo>
                    <a:pt x="4763" y="257175"/>
                    <a:pt x="1905" y="214313"/>
                    <a:pt x="0" y="171450"/>
                  </a:cubicBezTo>
                  <a:cubicBezTo>
                    <a:pt x="0" y="144780"/>
                    <a:pt x="953" y="119063"/>
                    <a:pt x="953" y="92393"/>
                  </a:cubicBezTo>
                  <a:cubicBezTo>
                    <a:pt x="953" y="92393"/>
                    <a:pt x="953" y="92393"/>
                    <a:pt x="953" y="92393"/>
                  </a:cubicBezTo>
                  <a:cubicBezTo>
                    <a:pt x="9525" y="84773"/>
                    <a:pt x="16193" y="79058"/>
                    <a:pt x="22860" y="7239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2469;p22">
              <a:extLst>
                <a:ext uri="{FF2B5EF4-FFF2-40B4-BE49-F238E27FC236}">
                  <a16:creationId xmlns:a16="http://schemas.microsoft.com/office/drawing/2014/main" id="{6BF35DAD-63DC-41AC-807D-013B74F841BE}"/>
                </a:ext>
              </a:extLst>
            </p:cNvPr>
            <p:cNvSpPr/>
            <p:nvPr/>
          </p:nvSpPr>
          <p:spPr>
            <a:xfrm>
              <a:off x="6311265" y="3098482"/>
              <a:ext cx="203834" cy="263842"/>
            </a:xfrm>
            <a:custGeom>
              <a:avLst/>
              <a:gdLst/>
              <a:ahLst/>
              <a:cxnLst/>
              <a:rect l="l" t="t" r="r" b="b"/>
              <a:pathLst>
                <a:path w="203834" h="263842" extrusionOk="0">
                  <a:moveTo>
                    <a:pt x="115253" y="86677"/>
                  </a:moveTo>
                  <a:cubicBezTo>
                    <a:pt x="113347" y="93345"/>
                    <a:pt x="112395" y="100965"/>
                    <a:pt x="109538" y="107633"/>
                  </a:cubicBezTo>
                  <a:cubicBezTo>
                    <a:pt x="107632" y="111442"/>
                    <a:pt x="101917" y="114300"/>
                    <a:pt x="98107" y="117158"/>
                  </a:cubicBezTo>
                  <a:cubicBezTo>
                    <a:pt x="84772" y="117158"/>
                    <a:pt x="70485" y="117158"/>
                    <a:pt x="59055" y="117158"/>
                  </a:cubicBezTo>
                  <a:cubicBezTo>
                    <a:pt x="59055" y="166688"/>
                    <a:pt x="59055" y="212408"/>
                    <a:pt x="59055" y="258127"/>
                  </a:cubicBezTo>
                  <a:cubicBezTo>
                    <a:pt x="50482" y="260033"/>
                    <a:pt x="42863" y="261938"/>
                    <a:pt x="34290" y="263842"/>
                  </a:cubicBezTo>
                  <a:cubicBezTo>
                    <a:pt x="32385" y="243840"/>
                    <a:pt x="27622" y="223838"/>
                    <a:pt x="28575" y="203835"/>
                  </a:cubicBezTo>
                  <a:cubicBezTo>
                    <a:pt x="29528" y="181927"/>
                    <a:pt x="24765" y="164783"/>
                    <a:pt x="3810" y="154305"/>
                  </a:cubicBezTo>
                  <a:cubicBezTo>
                    <a:pt x="2857" y="152400"/>
                    <a:pt x="953" y="151447"/>
                    <a:pt x="0" y="149542"/>
                  </a:cubicBezTo>
                  <a:cubicBezTo>
                    <a:pt x="64770" y="100013"/>
                    <a:pt x="130492" y="50483"/>
                    <a:pt x="195263" y="0"/>
                  </a:cubicBezTo>
                  <a:cubicBezTo>
                    <a:pt x="198120" y="1905"/>
                    <a:pt x="200978" y="3810"/>
                    <a:pt x="203835" y="5715"/>
                  </a:cubicBezTo>
                  <a:cubicBezTo>
                    <a:pt x="201930" y="33338"/>
                    <a:pt x="199072" y="60960"/>
                    <a:pt x="197167" y="87630"/>
                  </a:cubicBezTo>
                  <a:cubicBezTo>
                    <a:pt x="195263" y="111442"/>
                    <a:pt x="191453" y="135255"/>
                    <a:pt x="192405" y="159067"/>
                  </a:cubicBezTo>
                  <a:cubicBezTo>
                    <a:pt x="193357" y="180975"/>
                    <a:pt x="182880" y="190500"/>
                    <a:pt x="159067" y="194310"/>
                  </a:cubicBezTo>
                  <a:cubicBezTo>
                    <a:pt x="159067" y="166688"/>
                    <a:pt x="160020" y="140970"/>
                    <a:pt x="159067" y="114300"/>
                  </a:cubicBezTo>
                  <a:cubicBezTo>
                    <a:pt x="158115" y="104775"/>
                    <a:pt x="152400" y="95250"/>
                    <a:pt x="149542" y="85725"/>
                  </a:cubicBezTo>
                  <a:cubicBezTo>
                    <a:pt x="138113" y="85725"/>
                    <a:pt x="126682" y="85725"/>
                    <a:pt x="115253" y="86677"/>
                  </a:cubicBez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2470;p22">
              <a:extLst>
                <a:ext uri="{FF2B5EF4-FFF2-40B4-BE49-F238E27FC236}">
                  <a16:creationId xmlns:a16="http://schemas.microsoft.com/office/drawing/2014/main" id="{950AA79B-FB1F-43B1-A8FA-8AA498A27FAD}"/>
                </a:ext>
              </a:extLst>
            </p:cNvPr>
            <p:cNvSpPr/>
            <p:nvPr/>
          </p:nvSpPr>
          <p:spPr>
            <a:xfrm>
              <a:off x="6546532" y="3148964"/>
              <a:ext cx="25717" cy="160019"/>
            </a:xfrm>
            <a:custGeom>
              <a:avLst/>
              <a:gdLst/>
              <a:ahLst/>
              <a:cxnLst/>
              <a:rect l="l" t="t" r="r" b="b"/>
              <a:pathLst>
                <a:path w="25717" h="160019" extrusionOk="0">
                  <a:moveTo>
                    <a:pt x="7620" y="0"/>
                  </a:moveTo>
                  <a:cubicBezTo>
                    <a:pt x="7620" y="31432"/>
                    <a:pt x="7620" y="61913"/>
                    <a:pt x="7620" y="100013"/>
                  </a:cubicBezTo>
                  <a:cubicBezTo>
                    <a:pt x="16193" y="90488"/>
                    <a:pt x="20955" y="84772"/>
                    <a:pt x="25718" y="80010"/>
                  </a:cubicBezTo>
                  <a:cubicBezTo>
                    <a:pt x="24765" y="98107"/>
                    <a:pt x="25718" y="116205"/>
                    <a:pt x="23813" y="134302"/>
                  </a:cubicBezTo>
                  <a:cubicBezTo>
                    <a:pt x="22860" y="142875"/>
                    <a:pt x="17145" y="151447"/>
                    <a:pt x="13335" y="160020"/>
                  </a:cubicBezTo>
                  <a:cubicBezTo>
                    <a:pt x="8573" y="159067"/>
                    <a:pt x="3810" y="158115"/>
                    <a:pt x="0" y="157163"/>
                  </a:cubicBezTo>
                  <a:cubicBezTo>
                    <a:pt x="1905" y="103822"/>
                    <a:pt x="4763" y="51435"/>
                    <a:pt x="7620" y="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2471;p22">
              <a:extLst>
                <a:ext uri="{FF2B5EF4-FFF2-40B4-BE49-F238E27FC236}">
                  <a16:creationId xmlns:a16="http://schemas.microsoft.com/office/drawing/2014/main" id="{38F41477-6A71-4F8D-8980-2C29BEA145A3}"/>
                </a:ext>
              </a:extLst>
            </p:cNvPr>
            <p:cNvSpPr/>
            <p:nvPr/>
          </p:nvSpPr>
          <p:spPr>
            <a:xfrm>
              <a:off x="5393055" y="4070581"/>
              <a:ext cx="51434" cy="35646"/>
            </a:xfrm>
            <a:custGeom>
              <a:avLst/>
              <a:gdLst/>
              <a:ahLst/>
              <a:cxnLst/>
              <a:rect l="l" t="t" r="r" b="b"/>
              <a:pathLst>
                <a:path w="51434" h="35646" extrusionOk="0">
                  <a:moveTo>
                    <a:pt x="51435" y="403"/>
                  </a:moveTo>
                  <a:cubicBezTo>
                    <a:pt x="34290" y="11834"/>
                    <a:pt x="17145" y="23263"/>
                    <a:pt x="0" y="35646"/>
                  </a:cubicBezTo>
                  <a:cubicBezTo>
                    <a:pt x="8572" y="9928"/>
                    <a:pt x="24765" y="-2454"/>
                    <a:pt x="51435" y="403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2472;p22">
              <a:extLst>
                <a:ext uri="{FF2B5EF4-FFF2-40B4-BE49-F238E27FC236}">
                  <a16:creationId xmlns:a16="http://schemas.microsoft.com/office/drawing/2014/main" id="{BD86CB78-DD3E-4181-A36D-F40286CA5E20}"/>
                </a:ext>
              </a:extLst>
            </p:cNvPr>
            <p:cNvSpPr/>
            <p:nvPr/>
          </p:nvSpPr>
          <p:spPr>
            <a:xfrm>
              <a:off x="6699884" y="3281362"/>
              <a:ext cx="52387" cy="24765"/>
            </a:xfrm>
            <a:custGeom>
              <a:avLst/>
              <a:gdLst/>
              <a:ahLst/>
              <a:cxnLst/>
              <a:rect l="l" t="t" r="r" b="b"/>
              <a:pathLst>
                <a:path w="52387" h="24765" extrusionOk="0">
                  <a:moveTo>
                    <a:pt x="0" y="24765"/>
                  </a:moveTo>
                  <a:cubicBezTo>
                    <a:pt x="11430" y="16192"/>
                    <a:pt x="22860" y="8572"/>
                    <a:pt x="33338" y="0"/>
                  </a:cubicBezTo>
                  <a:cubicBezTo>
                    <a:pt x="40005" y="4763"/>
                    <a:pt x="46672" y="8572"/>
                    <a:pt x="52388" y="13335"/>
                  </a:cubicBezTo>
                  <a:cubicBezTo>
                    <a:pt x="36195" y="17145"/>
                    <a:pt x="18097" y="20955"/>
                    <a:pt x="0" y="24765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2473;p22">
              <a:extLst>
                <a:ext uri="{FF2B5EF4-FFF2-40B4-BE49-F238E27FC236}">
                  <a16:creationId xmlns:a16="http://schemas.microsoft.com/office/drawing/2014/main" id="{C604390A-AF7A-4676-9543-91CE4FEEE367}"/>
                </a:ext>
              </a:extLst>
            </p:cNvPr>
            <p:cNvSpPr/>
            <p:nvPr/>
          </p:nvSpPr>
          <p:spPr>
            <a:xfrm>
              <a:off x="6258877" y="3275646"/>
              <a:ext cx="11429" cy="79057"/>
            </a:xfrm>
            <a:custGeom>
              <a:avLst/>
              <a:gdLst/>
              <a:ahLst/>
              <a:cxnLst/>
              <a:rect l="l" t="t" r="r" b="b"/>
              <a:pathLst>
                <a:path w="11429" h="79057" extrusionOk="0">
                  <a:moveTo>
                    <a:pt x="11430" y="0"/>
                  </a:moveTo>
                  <a:cubicBezTo>
                    <a:pt x="11430" y="26670"/>
                    <a:pt x="10478" y="52388"/>
                    <a:pt x="10478" y="79058"/>
                  </a:cubicBezTo>
                  <a:cubicBezTo>
                    <a:pt x="6667" y="60008"/>
                    <a:pt x="1905" y="40005"/>
                    <a:pt x="0" y="20955"/>
                  </a:cubicBezTo>
                  <a:cubicBezTo>
                    <a:pt x="0" y="14288"/>
                    <a:pt x="7620" y="7620"/>
                    <a:pt x="11430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2474;p22">
              <a:extLst>
                <a:ext uri="{FF2B5EF4-FFF2-40B4-BE49-F238E27FC236}">
                  <a16:creationId xmlns:a16="http://schemas.microsoft.com/office/drawing/2014/main" id="{6940B97C-5AD9-49CC-8521-E75198B3C4B2}"/>
                </a:ext>
              </a:extLst>
            </p:cNvPr>
            <p:cNvSpPr/>
            <p:nvPr/>
          </p:nvSpPr>
          <p:spPr>
            <a:xfrm>
              <a:off x="6577012" y="3099434"/>
              <a:ext cx="5715" cy="72390"/>
            </a:xfrm>
            <a:custGeom>
              <a:avLst/>
              <a:gdLst/>
              <a:ahLst/>
              <a:cxnLst/>
              <a:rect l="l" t="t" r="r" b="b"/>
              <a:pathLst>
                <a:path w="5715" h="72390" extrusionOk="0">
                  <a:moveTo>
                    <a:pt x="0" y="72390"/>
                  </a:moveTo>
                  <a:cubicBezTo>
                    <a:pt x="1905" y="48578"/>
                    <a:pt x="3810" y="24765"/>
                    <a:pt x="5715" y="0"/>
                  </a:cubicBezTo>
                  <a:cubicBezTo>
                    <a:pt x="3810" y="24765"/>
                    <a:pt x="1905" y="48578"/>
                    <a:pt x="0" y="7239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2475;p22">
              <a:extLst>
                <a:ext uri="{FF2B5EF4-FFF2-40B4-BE49-F238E27FC236}">
                  <a16:creationId xmlns:a16="http://schemas.microsoft.com/office/drawing/2014/main" id="{E940509F-730D-469C-9164-FBD604506195}"/>
                </a:ext>
              </a:extLst>
            </p:cNvPr>
            <p:cNvSpPr/>
            <p:nvPr/>
          </p:nvSpPr>
          <p:spPr>
            <a:xfrm>
              <a:off x="5355907" y="4082414"/>
              <a:ext cx="25765" cy="17197"/>
            </a:xfrm>
            <a:custGeom>
              <a:avLst/>
              <a:gdLst/>
              <a:ahLst/>
              <a:cxnLst/>
              <a:rect l="l" t="t" r="r" b="b"/>
              <a:pathLst>
                <a:path w="25765" h="17197" extrusionOk="0">
                  <a:moveTo>
                    <a:pt x="0" y="17145"/>
                  </a:moveTo>
                  <a:cubicBezTo>
                    <a:pt x="8573" y="11430"/>
                    <a:pt x="17145" y="5715"/>
                    <a:pt x="25718" y="0"/>
                  </a:cubicBezTo>
                  <a:cubicBezTo>
                    <a:pt x="26670" y="19050"/>
                    <a:pt x="13335" y="17145"/>
                    <a:pt x="0" y="17145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2476;p22">
              <a:extLst>
                <a:ext uri="{FF2B5EF4-FFF2-40B4-BE49-F238E27FC236}">
                  <a16:creationId xmlns:a16="http://schemas.microsoft.com/office/drawing/2014/main" id="{AEE6E540-7055-49F7-935E-01BA5CE59BD2}"/>
                </a:ext>
              </a:extLst>
            </p:cNvPr>
            <p:cNvSpPr/>
            <p:nvPr/>
          </p:nvSpPr>
          <p:spPr>
            <a:xfrm>
              <a:off x="6271259" y="3257549"/>
              <a:ext cx="19050" cy="18097"/>
            </a:xfrm>
            <a:custGeom>
              <a:avLst/>
              <a:gdLst/>
              <a:ahLst/>
              <a:cxnLst/>
              <a:rect l="l" t="t" r="r" b="b"/>
              <a:pathLst>
                <a:path w="19050" h="18097" extrusionOk="0">
                  <a:moveTo>
                    <a:pt x="19050" y="0"/>
                  </a:moveTo>
                  <a:cubicBezTo>
                    <a:pt x="12383" y="5715"/>
                    <a:pt x="6668" y="12383"/>
                    <a:pt x="0" y="18097"/>
                  </a:cubicBezTo>
                  <a:cubicBezTo>
                    <a:pt x="5715" y="12383"/>
                    <a:pt x="12383" y="6667"/>
                    <a:pt x="19050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2477;p22">
              <a:extLst>
                <a:ext uri="{FF2B5EF4-FFF2-40B4-BE49-F238E27FC236}">
                  <a16:creationId xmlns:a16="http://schemas.microsoft.com/office/drawing/2014/main" id="{9568A312-5641-4275-A2EA-583248BB05F1}"/>
                </a:ext>
              </a:extLst>
            </p:cNvPr>
            <p:cNvSpPr/>
            <p:nvPr/>
          </p:nvSpPr>
          <p:spPr>
            <a:xfrm>
              <a:off x="6573202" y="3186112"/>
              <a:ext cx="3809" cy="35242"/>
            </a:xfrm>
            <a:custGeom>
              <a:avLst/>
              <a:gdLst/>
              <a:ahLst/>
              <a:cxnLst/>
              <a:rect l="l" t="t" r="r" b="b"/>
              <a:pathLst>
                <a:path w="3809" h="35242" extrusionOk="0">
                  <a:moveTo>
                    <a:pt x="0" y="35242"/>
                  </a:moveTo>
                  <a:cubicBezTo>
                    <a:pt x="953" y="22860"/>
                    <a:pt x="1905" y="11430"/>
                    <a:pt x="3810" y="0"/>
                  </a:cubicBezTo>
                  <a:cubicBezTo>
                    <a:pt x="1905" y="11430"/>
                    <a:pt x="953" y="22860"/>
                    <a:pt x="0" y="35242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2478;p22">
              <a:extLst>
                <a:ext uri="{FF2B5EF4-FFF2-40B4-BE49-F238E27FC236}">
                  <a16:creationId xmlns:a16="http://schemas.microsoft.com/office/drawing/2014/main" id="{A74F5117-D897-45D2-B657-07F827A37B33}"/>
                </a:ext>
              </a:extLst>
            </p:cNvPr>
            <p:cNvSpPr/>
            <p:nvPr/>
          </p:nvSpPr>
          <p:spPr>
            <a:xfrm>
              <a:off x="6296025" y="3247071"/>
              <a:ext cx="19050" cy="10477"/>
            </a:xfrm>
            <a:custGeom>
              <a:avLst/>
              <a:gdLst/>
              <a:ahLst/>
              <a:cxnLst/>
              <a:rect l="l" t="t" r="r" b="b"/>
              <a:pathLst>
                <a:path w="19050" h="10477" extrusionOk="0">
                  <a:moveTo>
                    <a:pt x="0" y="10478"/>
                  </a:moveTo>
                  <a:cubicBezTo>
                    <a:pt x="4763" y="6668"/>
                    <a:pt x="10478" y="3810"/>
                    <a:pt x="15240" y="0"/>
                  </a:cubicBezTo>
                  <a:cubicBezTo>
                    <a:pt x="16193" y="1905"/>
                    <a:pt x="18097" y="2858"/>
                    <a:pt x="19050" y="4763"/>
                  </a:cubicBezTo>
                  <a:cubicBezTo>
                    <a:pt x="12382" y="6668"/>
                    <a:pt x="6668" y="8573"/>
                    <a:pt x="0" y="10478"/>
                  </a:cubicBezTo>
                  <a:lnTo>
                    <a:pt x="0" y="10478"/>
                  </a:ln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2479;p22">
              <a:extLst>
                <a:ext uri="{FF2B5EF4-FFF2-40B4-BE49-F238E27FC236}">
                  <a16:creationId xmlns:a16="http://schemas.microsoft.com/office/drawing/2014/main" id="{43D62741-063F-4D4D-94D0-1A57CF47012E}"/>
                </a:ext>
              </a:extLst>
            </p:cNvPr>
            <p:cNvSpPr/>
            <p:nvPr/>
          </p:nvSpPr>
          <p:spPr>
            <a:xfrm>
              <a:off x="6445567" y="3322319"/>
              <a:ext cx="550544" cy="345757"/>
            </a:xfrm>
            <a:custGeom>
              <a:avLst/>
              <a:gdLst/>
              <a:ahLst/>
              <a:cxnLst/>
              <a:rect l="l" t="t" r="r" b="b"/>
              <a:pathLst>
                <a:path w="550544" h="345757" extrusionOk="0">
                  <a:moveTo>
                    <a:pt x="151447" y="160972"/>
                  </a:moveTo>
                  <a:cubicBezTo>
                    <a:pt x="180022" y="164783"/>
                    <a:pt x="208597" y="168592"/>
                    <a:pt x="238125" y="171450"/>
                  </a:cubicBezTo>
                  <a:cubicBezTo>
                    <a:pt x="239077" y="167640"/>
                    <a:pt x="240030" y="162877"/>
                    <a:pt x="240030" y="159067"/>
                  </a:cubicBezTo>
                  <a:cubicBezTo>
                    <a:pt x="226695" y="155258"/>
                    <a:pt x="214313" y="151447"/>
                    <a:pt x="200977" y="147638"/>
                  </a:cubicBezTo>
                  <a:cubicBezTo>
                    <a:pt x="196215" y="143827"/>
                    <a:pt x="190500" y="140970"/>
                    <a:pt x="185738" y="137160"/>
                  </a:cubicBezTo>
                  <a:cubicBezTo>
                    <a:pt x="203835" y="107633"/>
                    <a:pt x="232410" y="121920"/>
                    <a:pt x="256222" y="117158"/>
                  </a:cubicBezTo>
                  <a:cubicBezTo>
                    <a:pt x="278130" y="119063"/>
                    <a:pt x="300038" y="122872"/>
                    <a:pt x="320992" y="122872"/>
                  </a:cubicBezTo>
                  <a:cubicBezTo>
                    <a:pt x="330517" y="122872"/>
                    <a:pt x="347663" y="121920"/>
                    <a:pt x="331470" y="104775"/>
                  </a:cubicBezTo>
                  <a:cubicBezTo>
                    <a:pt x="320992" y="103822"/>
                    <a:pt x="309563" y="101917"/>
                    <a:pt x="299085" y="100965"/>
                  </a:cubicBezTo>
                  <a:cubicBezTo>
                    <a:pt x="297180" y="100965"/>
                    <a:pt x="295275" y="100965"/>
                    <a:pt x="292417" y="100013"/>
                  </a:cubicBezTo>
                  <a:cubicBezTo>
                    <a:pt x="280988" y="96202"/>
                    <a:pt x="270510" y="92392"/>
                    <a:pt x="260032" y="88583"/>
                  </a:cubicBezTo>
                  <a:cubicBezTo>
                    <a:pt x="268605" y="63817"/>
                    <a:pt x="284797" y="51435"/>
                    <a:pt x="312420" y="54292"/>
                  </a:cubicBezTo>
                  <a:cubicBezTo>
                    <a:pt x="353377" y="57150"/>
                    <a:pt x="395288" y="60008"/>
                    <a:pt x="436245" y="63817"/>
                  </a:cubicBezTo>
                  <a:cubicBezTo>
                    <a:pt x="437197" y="58102"/>
                    <a:pt x="437197" y="52388"/>
                    <a:pt x="438150" y="47625"/>
                  </a:cubicBezTo>
                  <a:cubicBezTo>
                    <a:pt x="376238" y="41910"/>
                    <a:pt x="315277" y="35242"/>
                    <a:pt x="245745" y="28575"/>
                  </a:cubicBezTo>
                  <a:cubicBezTo>
                    <a:pt x="262890" y="14288"/>
                    <a:pt x="274320" y="4763"/>
                    <a:pt x="280988" y="0"/>
                  </a:cubicBezTo>
                  <a:cubicBezTo>
                    <a:pt x="373380" y="11430"/>
                    <a:pt x="460057" y="22860"/>
                    <a:pt x="546735" y="33338"/>
                  </a:cubicBezTo>
                  <a:cubicBezTo>
                    <a:pt x="547688" y="38100"/>
                    <a:pt x="549593" y="42863"/>
                    <a:pt x="550545" y="47625"/>
                  </a:cubicBezTo>
                  <a:cubicBezTo>
                    <a:pt x="417195" y="146685"/>
                    <a:pt x="283845" y="246697"/>
                    <a:pt x="151447" y="345758"/>
                  </a:cubicBezTo>
                  <a:cubicBezTo>
                    <a:pt x="146685" y="331470"/>
                    <a:pt x="167640" y="307658"/>
                    <a:pt x="134302" y="305752"/>
                  </a:cubicBezTo>
                  <a:cubicBezTo>
                    <a:pt x="126682" y="300038"/>
                    <a:pt x="120967" y="292417"/>
                    <a:pt x="112395" y="290513"/>
                  </a:cubicBezTo>
                  <a:cubicBezTo>
                    <a:pt x="75247" y="280988"/>
                    <a:pt x="37147" y="273367"/>
                    <a:pt x="0" y="264795"/>
                  </a:cubicBezTo>
                  <a:cubicBezTo>
                    <a:pt x="13335" y="252413"/>
                    <a:pt x="25717" y="239077"/>
                    <a:pt x="39052" y="226695"/>
                  </a:cubicBezTo>
                  <a:cubicBezTo>
                    <a:pt x="87630" y="224790"/>
                    <a:pt x="134302" y="248602"/>
                    <a:pt x="183832" y="235267"/>
                  </a:cubicBezTo>
                  <a:cubicBezTo>
                    <a:pt x="184785" y="231458"/>
                    <a:pt x="184785" y="228600"/>
                    <a:pt x="185738" y="224790"/>
                  </a:cubicBezTo>
                  <a:cubicBezTo>
                    <a:pt x="151447" y="219075"/>
                    <a:pt x="118110" y="214313"/>
                    <a:pt x="83820" y="208597"/>
                  </a:cubicBezTo>
                  <a:cubicBezTo>
                    <a:pt x="105727" y="193358"/>
                    <a:pt x="128588" y="177165"/>
                    <a:pt x="151447" y="160972"/>
                  </a:cubicBez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2480;p22">
              <a:extLst>
                <a:ext uri="{FF2B5EF4-FFF2-40B4-BE49-F238E27FC236}">
                  <a16:creationId xmlns:a16="http://schemas.microsoft.com/office/drawing/2014/main" id="{BCE18DE2-D7FD-453C-BD5F-FAA88E09986A}"/>
                </a:ext>
              </a:extLst>
            </p:cNvPr>
            <p:cNvSpPr/>
            <p:nvPr/>
          </p:nvSpPr>
          <p:spPr>
            <a:xfrm>
              <a:off x="6296977" y="3573779"/>
              <a:ext cx="302225" cy="117653"/>
            </a:xfrm>
            <a:custGeom>
              <a:avLst/>
              <a:gdLst/>
              <a:ahLst/>
              <a:cxnLst/>
              <a:rect l="l" t="t" r="r" b="b"/>
              <a:pathLst>
                <a:path w="302225" h="117653" extrusionOk="0">
                  <a:moveTo>
                    <a:pt x="282892" y="55245"/>
                  </a:moveTo>
                  <a:cubicBezTo>
                    <a:pt x="316230" y="57150"/>
                    <a:pt x="295275" y="81915"/>
                    <a:pt x="300038" y="96203"/>
                  </a:cubicBezTo>
                  <a:cubicBezTo>
                    <a:pt x="276225" y="117158"/>
                    <a:pt x="251460" y="123825"/>
                    <a:pt x="219075" y="111442"/>
                  </a:cubicBezTo>
                  <a:cubicBezTo>
                    <a:pt x="150495" y="86678"/>
                    <a:pt x="80963" y="65723"/>
                    <a:pt x="11430" y="42863"/>
                  </a:cubicBezTo>
                  <a:cubicBezTo>
                    <a:pt x="7620" y="40005"/>
                    <a:pt x="3810" y="36195"/>
                    <a:pt x="0" y="33338"/>
                  </a:cubicBezTo>
                  <a:cubicBezTo>
                    <a:pt x="18097" y="21908"/>
                    <a:pt x="37147" y="11430"/>
                    <a:pt x="55245" y="0"/>
                  </a:cubicBezTo>
                  <a:cubicBezTo>
                    <a:pt x="56197" y="953"/>
                    <a:pt x="57150" y="1905"/>
                    <a:pt x="58103" y="2858"/>
                  </a:cubicBezTo>
                  <a:cubicBezTo>
                    <a:pt x="62865" y="9525"/>
                    <a:pt x="66675" y="20955"/>
                    <a:pt x="73342" y="22860"/>
                  </a:cubicBezTo>
                  <a:cubicBezTo>
                    <a:pt x="112395" y="32385"/>
                    <a:pt x="152400" y="41910"/>
                    <a:pt x="192405" y="47625"/>
                  </a:cubicBezTo>
                  <a:cubicBezTo>
                    <a:pt x="220980" y="52388"/>
                    <a:pt x="252413" y="53340"/>
                    <a:pt x="282892" y="55245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2481;p22">
              <a:extLst>
                <a:ext uri="{FF2B5EF4-FFF2-40B4-BE49-F238E27FC236}">
                  <a16:creationId xmlns:a16="http://schemas.microsoft.com/office/drawing/2014/main" id="{A661AF55-0351-4758-9704-D53CD14F9C86}"/>
                </a:ext>
              </a:extLst>
            </p:cNvPr>
            <p:cNvSpPr/>
            <p:nvPr/>
          </p:nvSpPr>
          <p:spPr>
            <a:xfrm>
              <a:off x="6602730" y="3372804"/>
              <a:ext cx="156209" cy="51432"/>
            </a:xfrm>
            <a:custGeom>
              <a:avLst/>
              <a:gdLst/>
              <a:ahLst/>
              <a:cxnLst/>
              <a:rect l="l" t="t" r="r" b="b"/>
              <a:pathLst>
                <a:path w="156209" h="51432" extrusionOk="0">
                  <a:moveTo>
                    <a:pt x="156210" y="5713"/>
                  </a:moveTo>
                  <a:cubicBezTo>
                    <a:pt x="128588" y="2855"/>
                    <a:pt x="112395" y="15238"/>
                    <a:pt x="103822" y="40003"/>
                  </a:cubicBezTo>
                  <a:cubicBezTo>
                    <a:pt x="114300" y="43813"/>
                    <a:pt x="125730" y="47623"/>
                    <a:pt x="136207" y="51433"/>
                  </a:cubicBezTo>
                  <a:cubicBezTo>
                    <a:pt x="92392" y="46670"/>
                    <a:pt x="48577" y="41908"/>
                    <a:pt x="0" y="36192"/>
                  </a:cubicBezTo>
                  <a:cubicBezTo>
                    <a:pt x="48577" y="-16195"/>
                    <a:pt x="103822" y="2855"/>
                    <a:pt x="156210" y="5713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2482;p22">
              <a:extLst>
                <a:ext uri="{FF2B5EF4-FFF2-40B4-BE49-F238E27FC236}">
                  <a16:creationId xmlns:a16="http://schemas.microsoft.com/office/drawing/2014/main" id="{FEE19F4F-23B9-4B35-8B99-15388B24A9B1}"/>
                </a:ext>
              </a:extLst>
            </p:cNvPr>
            <p:cNvSpPr/>
            <p:nvPr/>
          </p:nvSpPr>
          <p:spPr>
            <a:xfrm>
              <a:off x="6544627" y="3416616"/>
              <a:ext cx="157162" cy="54292"/>
            </a:xfrm>
            <a:custGeom>
              <a:avLst/>
              <a:gdLst/>
              <a:ahLst/>
              <a:cxnLst/>
              <a:rect l="l" t="t" r="r" b="b"/>
              <a:pathLst>
                <a:path w="157162" h="54292" extrusionOk="0">
                  <a:moveTo>
                    <a:pt x="157163" y="23813"/>
                  </a:moveTo>
                  <a:cubicBezTo>
                    <a:pt x="133350" y="28575"/>
                    <a:pt x="104775" y="14288"/>
                    <a:pt x="86678" y="43815"/>
                  </a:cubicBezTo>
                  <a:cubicBezTo>
                    <a:pt x="91440" y="47625"/>
                    <a:pt x="96203" y="50483"/>
                    <a:pt x="101917" y="54292"/>
                  </a:cubicBezTo>
                  <a:cubicBezTo>
                    <a:pt x="67628" y="47625"/>
                    <a:pt x="34290" y="41910"/>
                    <a:pt x="0" y="34290"/>
                  </a:cubicBezTo>
                  <a:cubicBezTo>
                    <a:pt x="0" y="34290"/>
                    <a:pt x="953" y="27623"/>
                    <a:pt x="1905" y="24765"/>
                  </a:cubicBezTo>
                  <a:cubicBezTo>
                    <a:pt x="7620" y="20955"/>
                    <a:pt x="13335" y="16192"/>
                    <a:pt x="19050" y="12383"/>
                  </a:cubicBezTo>
                  <a:cubicBezTo>
                    <a:pt x="21907" y="10478"/>
                    <a:pt x="23813" y="8573"/>
                    <a:pt x="26670" y="6667"/>
                  </a:cubicBezTo>
                  <a:cubicBezTo>
                    <a:pt x="29528" y="4763"/>
                    <a:pt x="32385" y="2858"/>
                    <a:pt x="35242" y="953"/>
                  </a:cubicBezTo>
                  <a:cubicBezTo>
                    <a:pt x="37147" y="953"/>
                    <a:pt x="38100" y="953"/>
                    <a:pt x="39053" y="0"/>
                  </a:cubicBezTo>
                  <a:cubicBezTo>
                    <a:pt x="66675" y="5715"/>
                    <a:pt x="94297" y="12383"/>
                    <a:pt x="120967" y="18098"/>
                  </a:cubicBezTo>
                  <a:cubicBezTo>
                    <a:pt x="133350" y="20003"/>
                    <a:pt x="145732" y="21908"/>
                    <a:pt x="157163" y="23813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2483;p22">
              <a:extLst>
                <a:ext uri="{FF2B5EF4-FFF2-40B4-BE49-F238E27FC236}">
                  <a16:creationId xmlns:a16="http://schemas.microsoft.com/office/drawing/2014/main" id="{0314AD8D-66EE-4761-A440-2481CD76D982}"/>
                </a:ext>
              </a:extLst>
            </p:cNvPr>
            <p:cNvSpPr/>
            <p:nvPr/>
          </p:nvSpPr>
          <p:spPr>
            <a:xfrm>
              <a:off x="6625590" y="3330891"/>
              <a:ext cx="34050" cy="24926"/>
            </a:xfrm>
            <a:custGeom>
              <a:avLst/>
              <a:gdLst/>
              <a:ahLst/>
              <a:cxnLst/>
              <a:rect l="l" t="t" r="r" b="b"/>
              <a:pathLst>
                <a:path w="34050" h="24926" extrusionOk="0">
                  <a:moveTo>
                    <a:pt x="0" y="23813"/>
                  </a:moveTo>
                  <a:cubicBezTo>
                    <a:pt x="11430" y="16192"/>
                    <a:pt x="22860" y="7620"/>
                    <a:pt x="33338" y="0"/>
                  </a:cubicBezTo>
                  <a:cubicBezTo>
                    <a:pt x="38100" y="28575"/>
                    <a:pt x="18097" y="25717"/>
                    <a:pt x="0" y="23813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2484;p22">
              <a:extLst>
                <a:ext uri="{FF2B5EF4-FFF2-40B4-BE49-F238E27FC236}">
                  <a16:creationId xmlns:a16="http://schemas.microsoft.com/office/drawing/2014/main" id="{45F50219-8400-484B-AF06-768B4D8F6366}"/>
                </a:ext>
              </a:extLst>
            </p:cNvPr>
            <p:cNvSpPr/>
            <p:nvPr/>
          </p:nvSpPr>
          <p:spPr>
            <a:xfrm>
              <a:off x="6658927" y="3316604"/>
              <a:ext cx="24765" cy="14287"/>
            </a:xfrm>
            <a:custGeom>
              <a:avLst/>
              <a:gdLst/>
              <a:ahLst/>
              <a:cxnLst/>
              <a:rect l="l" t="t" r="r" b="b"/>
              <a:pathLst>
                <a:path w="24765" h="14287" extrusionOk="0">
                  <a:moveTo>
                    <a:pt x="0" y="14288"/>
                  </a:moveTo>
                  <a:cubicBezTo>
                    <a:pt x="8572" y="9525"/>
                    <a:pt x="16192" y="4763"/>
                    <a:pt x="24765" y="0"/>
                  </a:cubicBezTo>
                  <a:cubicBezTo>
                    <a:pt x="16192" y="4763"/>
                    <a:pt x="8572" y="9525"/>
                    <a:pt x="0" y="14288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2485;p22">
              <a:extLst>
                <a:ext uri="{FF2B5EF4-FFF2-40B4-BE49-F238E27FC236}">
                  <a16:creationId xmlns:a16="http://schemas.microsoft.com/office/drawing/2014/main" id="{BCD1834F-C0E5-4E70-805B-F0AC0022F619}"/>
                </a:ext>
              </a:extLst>
            </p:cNvPr>
            <p:cNvSpPr/>
            <p:nvPr/>
          </p:nvSpPr>
          <p:spPr>
            <a:xfrm>
              <a:off x="6746557" y="3424237"/>
              <a:ext cx="32385" cy="3809"/>
            </a:xfrm>
            <a:custGeom>
              <a:avLst/>
              <a:gdLst/>
              <a:ahLst/>
              <a:cxnLst/>
              <a:rect l="l" t="t" r="r" b="b"/>
              <a:pathLst>
                <a:path w="32385" h="3809" extrusionOk="0">
                  <a:moveTo>
                    <a:pt x="0" y="0"/>
                  </a:moveTo>
                  <a:cubicBezTo>
                    <a:pt x="10478" y="953"/>
                    <a:pt x="21908" y="2858"/>
                    <a:pt x="32385" y="3810"/>
                  </a:cubicBezTo>
                  <a:cubicBezTo>
                    <a:pt x="20955" y="2858"/>
                    <a:pt x="10478" y="953"/>
                    <a:pt x="0" y="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2486;p22">
              <a:extLst>
                <a:ext uri="{FF2B5EF4-FFF2-40B4-BE49-F238E27FC236}">
                  <a16:creationId xmlns:a16="http://schemas.microsoft.com/office/drawing/2014/main" id="{B2EF6BED-A10E-4CAC-BB34-BBDA6AACBF17}"/>
                </a:ext>
              </a:extLst>
            </p:cNvPr>
            <p:cNvSpPr/>
            <p:nvPr/>
          </p:nvSpPr>
          <p:spPr>
            <a:xfrm>
              <a:off x="4638675" y="5346381"/>
              <a:ext cx="7619" cy="6927"/>
            </a:xfrm>
            <a:custGeom>
              <a:avLst/>
              <a:gdLst/>
              <a:ahLst/>
              <a:cxnLst/>
              <a:rect l="l" t="t" r="r" b="b"/>
              <a:pathLst>
                <a:path w="7619" h="6927" extrusionOk="0">
                  <a:moveTo>
                    <a:pt x="1905" y="0"/>
                  </a:moveTo>
                  <a:cubicBezTo>
                    <a:pt x="3810" y="953"/>
                    <a:pt x="5715" y="1905"/>
                    <a:pt x="7620" y="1905"/>
                  </a:cubicBezTo>
                  <a:cubicBezTo>
                    <a:pt x="6668" y="3810"/>
                    <a:pt x="6668" y="6668"/>
                    <a:pt x="4763" y="6668"/>
                  </a:cubicBezTo>
                  <a:cubicBezTo>
                    <a:pt x="3810" y="7620"/>
                    <a:pt x="953" y="5715"/>
                    <a:pt x="0" y="4763"/>
                  </a:cubicBezTo>
                  <a:cubicBezTo>
                    <a:pt x="0" y="3810"/>
                    <a:pt x="953" y="1905"/>
                    <a:pt x="1905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2487;p22">
              <a:extLst>
                <a:ext uri="{FF2B5EF4-FFF2-40B4-BE49-F238E27FC236}">
                  <a16:creationId xmlns:a16="http://schemas.microsoft.com/office/drawing/2014/main" id="{1E06095D-93AA-4ED3-8D5B-A2629D5E1C76}"/>
                </a:ext>
              </a:extLst>
            </p:cNvPr>
            <p:cNvSpPr/>
            <p:nvPr/>
          </p:nvSpPr>
          <p:spPr>
            <a:xfrm>
              <a:off x="4588192" y="5334952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0" y="4763"/>
                  </a:moveTo>
                  <a:cubicBezTo>
                    <a:pt x="952" y="2857"/>
                    <a:pt x="952" y="0"/>
                    <a:pt x="1905" y="0"/>
                  </a:cubicBezTo>
                  <a:cubicBezTo>
                    <a:pt x="2857" y="0"/>
                    <a:pt x="5715" y="953"/>
                    <a:pt x="6667" y="1905"/>
                  </a:cubicBezTo>
                  <a:cubicBezTo>
                    <a:pt x="5715" y="3810"/>
                    <a:pt x="5715" y="6667"/>
                    <a:pt x="4763" y="6667"/>
                  </a:cubicBezTo>
                  <a:cubicBezTo>
                    <a:pt x="3810" y="6667"/>
                    <a:pt x="1905" y="5715"/>
                    <a:pt x="0" y="476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2488;p22">
              <a:extLst>
                <a:ext uri="{FF2B5EF4-FFF2-40B4-BE49-F238E27FC236}">
                  <a16:creationId xmlns:a16="http://schemas.microsoft.com/office/drawing/2014/main" id="{9BFFBCB5-7282-4306-94B6-0C62B951142D}"/>
                </a:ext>
              </a:extLst>
            </p:cNvPr>
            <p:cNvSpPr/>
            <p:nvPr/>
          </p:nvSpPr>
          <p:spPr>
            <a:xfrm>
              <a:off x="4497704" y="5325427"/>
              <a:ext cx="7620" cy="6667"/>
            </a:xfrm>
            <a:custGeom>
              <a:avLst/>
              <a:gdLst/>
              <a:ahLst/>
              <a:cxnLst/>
              <a:rect l="l" t="t" r="r" b="b"/>
              <a:pathLst>
                <a:path w="7620" h="6667" extrusionOk="0">
                  <a:moveTo>
                    <a:pt x="7620" y="6667"/>
                  </a:moveTo>
                  <a:cubicBezTo>
                    <a:pt x="4763" y="4763"/>
                    <a:pt x="2858" y="1905"/>
                    <a:pt x="0" y="0"/>
                  </a:cubicBezTo>
                  <a:cubicBezTo>
                    <a:pt x="2858" y="1905"/>
                    <a:pt x="4763" y="3810"/>
                    <a:pt x="7620" y="6667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2489;p22">
              <a:extLst>
                <a:ext uri="{FF2B5EF4-FFF2-40B4-BE49-F238E27FC236}">
                  <a16:creationId xmlns:a16="http://schemas.microsoft.com/office/drawing/2014/main" id="{57E96DC1-C25F-4215-8656-9D3E26DCBB0F}"/>
                </a:ext>
              </a:extLst>
            </p:cNvPr>
            <p:cNvSpPr/>
            <p:nvPr/>
          </p:nvSpPr>
          <p:spPr>
            <a:xfrm>
              <a:off x="4341495" y="5209221"/>
              <a:ext cx="43814" cy="30480"/>
            </a:xfrm>
            <a:custGeom>
              <a:avLst/>
              <a:gdLst/>
              <a:ahLst/>
              <a:cxnLst/>
              <a:rect l="l" t="t" r="r" b="b"/>
              <a:pathLst>
                <a:path w="43814" h="30480" extrusionOk="0">
                  <a:moveTo>
                    <a:pt x="0" y="0"/>
                  </a:moveTo>
                  <a:cubicBezTo>
                    <a:pt x="14288" y="5715"/>
                    <a:pt x="29527" y="12383"/>
                    <a:pt x="43815" y="18097"/>
                  </a:cubicBezTo>
                  <a:lnTo>
                    <a:pt x="43815" y="18097"/>
                  </a:lnTo>
                  <a:cubicBezTo>
                    <a:pt x="43815" y="21908"/>
                    <a:pt x="43815" y="25718"/>
                    <a:pt x="43815" y="30480"/>
                  </a:cubicBezTo>
                  <a:cubicBezTo>
                    <a:pt x="29527" y="20955"/>
                    <a:pt x="14288" y="10478"/>
                    <a:pt x="0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2490;p22">
              <a:extLst>
                <a:ext uri="{FF2B5EF4-FFF2-40B4-BE49-F238E27FC236}">
                  <a16:creationId xmlns:a16="http://schemas.microsoft.com/office/drawing/2014/main" id="{EB2C4ED6-498B-49AB-B78C-A0D29B89ECB8}"/>
                </a:ext>
              </a:extLst>
            </p:cNvPr>
            <p:cNvSpPr/>
            <p:nvPr/>
          </p:nvSpPr>
          <p:spPr>
            <a:xfrm>
              <a:off x="5807392" y="3956684"/>
              <a:ext cx="2857" cy="2857"/>
            </a:xfrm>
            <a:custGeom>
              <a:avLst/>
              <a:gdLst/>
              <a:ahLst/>
              <a:cxnLst/>
              <a:rect l="l" t="t" r="r" b="b"/>
              <a:pathLst>
                <a:path w="2857" h="2857" extrusionOk="0">
                  <a:moveTo>
                    <a:pt x="0" y="2858"/>
                  </a:moveTo>
                  <a:lnTo>
                    <a:pt x="952" y="0"/>
                  </a:lnTo>
                  <a:lnTo>
                    <a:pt x="2857" y="953"/>
                  </a:ln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2491;p22">
              <a:extLst>
                <a:ext uri="{FF2B5EF4-FFF2-40B4-BE49-F238E27FC236}">
                  <a16:creationId xmlns:a16="http://schemas.microsoft.com/office/drawing/2014/main" id="{EECC0AE4-B191-4A33-8F5B-88F9E2EB6C69}"/>
                </a:ext>
              </a:extLst>
            </p:cNvPr>
            <p:cNvSpPr/>
            <p:nvPr/>
          </p:nvSpPr>
          <p:spPr>
            <a:xfrm>
              <a:off x="5804534" y="3959542"/>
              <a:ext cx="2857" cy="1904"/>
            </a:xfrm>
            <a:custGeom>
              <a:avLst/>
              <a:gdLst/>
              <a:ahLst/>
              <a:cxnLst/>
              <a:rect l="l" t="t" r="r" b="b"/>
              <a:pathLst>
                <a:path w="2857" h="1904" extrusionOk="0">
                  <a:moveTo>
                    <a:pt x="2858" y="0"/>
                  </a:moveTo>
                  <a:lnTo>
                    <a:pt x="953" y="1905"/>
                  </a:lnTo>
                  <a:lnTo>
                    <a:pt x="0" y="952"/>
                  </a:ln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2492;p22">
              <a:extLst>
                <a:ext uri="{FF2B5EF4-FFF2-40B4-BE49-F238E27FC236}">
                  <a16:creationId xmlns:a16="http://schemas.microsoft.com/office/drawing/2014/main" id="{3015B039-49F8-42DB-B72F-087BC54E4EA4}"/>
                </a:ext>
              </a:extLst>
            </p:cNvPr>
            <p:cNvSpPr/>
            <p:nvPr/>
          </p:nvSpPr>
          <p:spPr>
            <a:xfrm>
              <a:off x="5560392" y="4801552"/>
              <a:ext cx="38587" cy="115252"/>
            </a:xfrm>
            <a:custGeom>
              <a:avLst/>
              <a:gdLst/>
              <a:ahLst/>
              <a:cxnLst/>
              <a:rect l="l" t="t" r="r" b="b"/>
              <a:pathLst>
                <a:path w="38587" h="115252" extrusionOk="0">
                  <a:moveTo>
                    <a:pt x="15542" y="102870"/>
                  </a:moveTo>
                  <a:cubicBezTo>
                    <a:pt x="13637" y="106680"/>
                    <a:pt x="11732" y="111442"/>
                    <a:pt x="8875" y="115253"/>
                  </a:cubicBezTo>
                  <a:cubicBezTo>
                    <a:pt x="6017" y="107632"/>
                    <a:pt x="-1603" y="98107"/>
                    <a:pt x="302" y="92392"/>
                  </a:cubicBezTo>
                  <a:cubicBezTo>
                    <a:pt x="10779" y="62865"/>
                    <a:pt x="23162" y="33338"/>
                    <a:pt x="37450" y="0"/>
                  </a:cubicBezTo>
                  <a:cubicBezTo>
                    <a:pt x="43164" y="39053"/>
                    <a:pt x="26020" y="70485"/>
                    <a:pt x="15542" y="10287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2493;p22">
              <a:extLst>
                <a:ext uri="{FF2B5EF4-FFF2-40B4-BE49-F238E27FC236}">
                  <a16:creationId xmlns:a16="http://schemas.microsoft.com/office/drawing/2014/main" id="{1315BC12-CDF2-47B4-8FC8-B1A243806361}"/>
                </a:ext>
              </a:extLst>
            </p:cNvPr>
            <p:cNvSpPr/>
            <p:nvPr/>
          </p:nvSpPr>
          <p:spPr>
            <a:xfrm>
              <a:off x="4679632" y="3926887"/>
              <a:ext cx="288998" cy="74564"/>
            </a:xfrm>
            <a:custGeom>
              <a:avLst/>
              <a:gdLst/>
              <a:ahLst/>
              <a:cxnLst/>
              <a:rect l="l" t="t" r="r" b="b"/>
              <a:pathLst>
                <a:path w="288998" h="74564" extrusionOk="0">
                  <a:moveTo>
                    <a:pt x="0" y="56467"/>
                  </a:moveTo>
                  <a:cubicBezTo>
                    <a:pt x="9525" y="35512"/>
                    <a:pt x="20003" y="17415"/>
                    <a:pt x="49530" y="30750"/>
                  </a:cubicBezTo>
                  <a:cubicBezTo>
                    <a:pt x="51435" y="31702"/>
                    <a:pt x="55245" y="30750"/>
                    <a:pt x="57150" y="28845"/>
                  </a:cubicBezTo>
                  <a:cubicBezTo>
                    <a:pt x="101918" y="-2588"/>
                    <a:pt x="128588" y="-7350"/>
                    <a:pt x="178118" y="9795"/>
                  </a:cubicBezTo>
                  <a:cubicBezTo>
                    <a:pt x="168593" y="12652"/>
                    <a:pt x="160973" y="14557"/>
                    <a:pt x="150495" y="18367"/>
                  </a:cubicBezTo>
                  <a:cubicBezTo>
                    <a:pt x="192405" y="29797"/>
                    <a:pt x="229553" y="41227"/>
                    <a:pt x="267653" y="48847"/>
                  </a:cubicBezTo>
                  <a:cubicBezTo>
                    <a:pt x="285750" y="52657"/>
                    <a:pt x="290513" y="59325"/>
                    <a:pt x="288608" y="74565"/>
                  </a:cubicBezTo>
                  <a:cubicBezTo>
                    <a:pt x="276225" y="74565"/>
                    <a:pt x="263843" y="74565"/>
                    <a:pt x="251460" y="74565"/>
                  </a:cubicBezTo>
                  <a:cubicBezTo>
                    <a:pt x="249555" y="72660"/>
                    <a:pt x="247650" y="70755"/>
                    <a:pt x="244793" y="68850"/>
                  </a:cubicBezTo>
                  <a:cubicBezTo>
                    <a:pt x="193358" y="66945"/>
                    <a:pt x="141923" y="65040"/>
                    <a:pt x="90488" y="62182"/>
                  </a:cubicBezTo>
                  <a:cubicBezTo>
                    <a:pt x="60008" y="61230"/>
                    <a:pt x="29528" y="59325"/>
                    <a:pt x="0" y="56467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2494;p22">
              <a:extLst>
                <a:ext uri="{FF2B5EF4-FFF2-40B4-BE49-F238E27FC236}">
                  <a16:creationId xmlns:a16="http://schemas.microsoft.com/office/drawing/2014/main" id="{B171FE8B-9CA2-42AF-91A3-BEF840A4600A}"/>
                </a:ext>
              </a:extLst>
            </p:cNvPr>
            <p:cNvSpPr/>
            <p:nvPr/>
          </p:nvSpPr>
          <p:spPr>
            <a:xfrm>
              <a:off x="4214234" y="4065515"/>
              <a:ext cx="71063" cy="66429"/>
            </a:xfrm>
            <a:custGeom>
              <a:avLst/>
              <a:gdLst/>
              <a:ahLst/>
              <a:cxnLst/>
              <a:rect l="l" t="t" r="r" b="b"/>
              <a:pathLst>
                <a:path w="71063" h="66429" extrusionOk="0">
                  <a:moveTo>
                    <a:pt x="71063" y="3564"/>
                  </a:moveTo>
                  <a:cubicBezTo>
                    <a:pt x="45346" y="26424"/>
                    <a:pt x="24391" y="45474"/>
                    <a:pt x="578" y="66429"/>
                  </a:cubicBezTo>
                  <a:cubicBezTo>
                    <a:pt x="-4184" y="14994"/>
                    <a:pt x="20581" y="-9771"/>
                    <a:pt x="71063" y="3564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2495;p22">
              <a:extLst>
                <a:ext uri="{FF2B5EF4-FFF2-40B4-BE49-F238E27FC236}">
                  <a16:creationId xmlns:a16="http://schemas.microsoft.com/office/drawing/2014/main" id="{A3FC64A1-7901-4DCD-B7B5-5FF05FEB4815}"/>
                </a:ext>
              </a:extLst>
            </p:cNvPr>
            <p:cNvSpPr/>
            <p:nvPr/>
          </p:nvSpPr>
          <p:spPr>
            <a:xfrm>
              <a:off x="5087302" y="4009710"/>
              <a:ext cx="79057" cy="42223"/>
            </a:xfrm>
            <a:custGeom>
              <a:avLst/>
              <a:gdLst/>
              <a:ahLst/>
              <a:cxnLst/>
              <a:rect l="l" t="t" r="r" b="b"/>
              <a:pathLst>
                <a:path w="79057" h="42223" extrusionOk="0">
                  <a:moveTo>
                    <a:pt x="0" y="14601"/>
                  </a:moveTo>
                  <a:cubicBezTo>
                    <a:pt x="40957" y="-7306"/>
                    <a:pt x="45720" y="-5401"/>
                    <a:pt x="56197" y="26032"/>
                  </a:cubicBezTo>
                  <a:cubicBezTo>
                    <a:pt x="62865" y="23174"/>
                    <a:pt x="68580" y="21269"/>
                    <a:pt x="79057" y="16507"/>
                  </a:cubicBezTo>
                  <a:cubicBezTo>
                    <a:pt x="75247" y="27936"/>
                    <a:pt x="73342" y="34604"/>
                    <a:pt x="70485" y="42224"/>
                  </a:cubicBezTo>
                  <a:cubicBezTo>
                    <a:pt x="49530" y="33651"/>
                    <a:pt x="27622" y="25079"/>
                    <a:pt x="0" y="14601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2496;p22">
              <a:extLst>
                <a:ext uri="{FF2B5EF4-FFF2-40B4-BE49-F238E27FC236}">
                  <a16:creationId xmlns:a16="http://schemas.microsoft.com/office/drawing/2014/main" id="{B1580787-3902-46A1-ADA4-88CE6A28AAE8}"/>
                </a:ext>
              </a:extLst>
            </p:cNvPr>
            <p:cNvSpPr/>
            <p:nvPr/>
          </p:nvSpPr>
          <p:spPr>
            <a:xfrm>
              <a:off x="4859655" y="4015266"/>
              <a:ext cx="139064" cy="22380"/>
            </a:xfrm>
            <a:custGeom>
              <a:avLst/>
              <a:gdLst/>
              <a:ahLst/>
              <a:cxnLst/>
              <a:rect l="l" t="t" r="r" b="b"/>
              <a:pathLst>
                <a:path w="139064" h="22380" extrusionOk="0">
                  <a:moveTo>
                    <a:pt x="139065" y="22380"/>
                  </a:moveTo>
                  <a:cubicBezTo>
                    <a:pt x="92392" y="14761"/>
                    <a:pt x="46672" y="7140"/>
                    <a:pt x="0" y="473"/>
                  </a:cubicBezTo>
                  <a:cubicBezTo>
                    <a:pt x="48577" y="-480"/>
                    <a:pt x="96202" y="-2385"/>
                    <a:pt x="139065" y="2238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2497;p22">
              <a:extLst>
                <a:ext uri="{FF2B5EF4-FFF2-40B4-BE49-F238E27FC236}">
                  <a16:creationId xmlns:a16="http://schemas.microsoft.com/office/drawing/2014/main" id="{F0FE1F65-B0E8-4AC3-9C4F-8C189EB57110}"/>
                </a:ext>
              </a:extLst>
            </p:cNvPr>
            <p:cNvSpPr/>
            <p:nvPr/>
          </p:nvSpPr>
          <p:spPr>
            <a:xfrm>
              <a:off x="5275897" y="4074794"/>
              <a:ext cx="31432" cy="23812"/>
            </a:xfrm>
            <a:custGeom>
              <a:avLst/>
              <a:gdLst/>
              <a:ahLst/>
              <a:cxnLst/>
              <a:rect l="l" t="t" r="r" b="b"/>
              <a:pathLst>
                <a:path w="31432" h="23812" extrusionOk="0">
                  <a:moveTo>
                    <a:pt x="31433" y="11430"/>
                  </a:moveTo>
                  <a:cubicBezTo>
                    <a:pt x="22860" y="15240"/>
                    <a:pt x="13335" y="20003"/>
                    <a:pt x="4763" y="23813"/>
                  </a:cubicBezTo>
                  <a:cubicBezTo>
                    <a:pt x="2858" y="20955"/>
                    <a:pt x="1905" y="19050"/>
                    <a:pt x="0" y="16193"/>
                  </a:cubicBezTo>
                  <a:cubicBezTo>
                    <a:pt x="8572" y="10478"/>
                    <a:pt x="16193" y="5715"/>
                    <a:pt x="24765" y="0"/>
                  </a:cubicBezTo>
                  <a:cubicBezTo>
                    <a:pt x="26670" y="3810"/>
                    <a:pt x="28575" y="7620"/>
                    <a:pt x="31433" y="1143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2498;p22">
              <a:extLst>
                <a:ext uri="{FF2B5EF4-FFF2-40B4-BE49-F238E27FC236}">
                  <a16:creationId xmlns:a16="http://schemas.microsoft.com/office/drawing/2014/main" id="{F6A07A7C-6BE5-4D2D-AB11-2321A4927455}"/>
                </a:ext>
              </a:extLst>
            </p:cNvPr>
            <p:cNvSpPr/>
            <p:nvPr/>
          </p:nvSpPr>
          <p:spPr>
            <a:xfrm>
              <a:off x="5323522" y="4062412"/>
              <a:ext cx="21907" cy="21907"/>
            </a:xfrm>
            <a:custGeom>
              <a:avLst/>
              <a:gdLst/>
              <a:ahLst/>
              <a:cxnLst/>
              <a:rect l="l" t="t" r="r" b="b"/>
              <a:pathLst>
                <a:path w="21907" h="21907" extrusionOk="0">
                  <a:moveTo>
                    <a:pt x="2858" y="0"/>
                  </a:moveTo>
                  <a:cubicBezTo>
                    <a:pt x="7620" y="953"/>
                    <a:pt x="12383" y="953"/>
                    <a:pt x="16193" y="3810"/>
                  </a:cubicBezTo>
                  <a:cubicBezTo>
                    <a:pt x="18097" y="5715"/>
                    <a:pt x="18097" y="10478"/>
                    <a:pt x="21908" y="21907"/>
                  </a:cubicBezTo>
                  <a:cubicBezTo>
                    <a:pt x="10478" y="13335"/>
                    <a:pt x="4763" y="9525"/>
                    <a:pt x="0" y="5715"/>
                  </a:cubicBezTo>
                  <a:cubicBezTo>
                    <a:pt x="953" y="3810"/>
                    <a:pt x="1905" y="1905"/>
                    <a:pt x="2858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2499;p22">
              <a:extLst>
                <a:ext uri="{FF2B5EF4-FFF2-40B4-BE49-F238E27FC236}">
                  <a16:creationId xmlns:a16="http://schemas.microsoft.com/office/drawing/2014/main" id="{0B170F79-B0F3-4D73-B034-74D23D13E425}"/>
                </a:ext>
              </a:extLst>
            </p:cNvPr>
            <p:cNvSpPr/>
            <p:nvPr/>
          </p:nvSpPr>
          <p:spPr>
            <a:xfrm>
              <a:off x="5064442" y="4022406"/>
              <a:ext cx="6667" cy="6927"/>
            </a:xfrm>
            <a:custGeom>
              <a:avLst/>
              <a:gdLst/>
              <a:ahLst/>
              <a:cxnLst/>
              <a:rect l="l" t="t" r="r" b="b"/>
              <a:pathLst>
                <a:path w="6667" h="6927" extrusionOk="0">
                  <a:moveTo>
                    <a:pt x="1905" y="0"/>
                  </a:moveTo>
                  <a:cubicBezTo>
                    <a:pt x="3810" y="953"/>
                    <a:pt x="5715" y="1905"/>
                    <a:pt x="6667" y="1905"/>
                  </a:cubicBezTo>
                  <a:cubicBezTo>
                    <a:pt x="5715" y="3810"/>
                    <a:pt x="5715" y="6668"/>
                    <a:pt x="4763" y="6668"/>
                  </a:cubicBezTo>
                  <a:cubicBezTo>
                    <a:pt x="3810" y="7620"/>
                    <a:pt x="952" y="5715"/>
                    <a:pt x="0" y="4763"/>
                  </a:cubicBezTo>
                  <a:cubicBezTo>
                    <a:pt x="0" y="3810"/>
                    <a:pt x="952" y="1905"/>
                    <a:pt x="1905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2500;p22">
              <a:extLst>
                <a:ext uri="{FF2B5EF4-FFF2-40B4-BE49-F238E27FC236}">
                  <a16:creationId xmlns:a16="http://schemas.microsoft.com/office/drawing/2014/main" id="{1175CE13-2A61-469A-ADEA-80ED73042064}"/>
                </a:ext>
              </a:extLst>
            </p:cNvPr>
            <p:cNvSpPr/>
            <p:nvPr/>
          </p:nvSpPr>
          <p:spPr>
            <a:xfrm>
              <a:off x="4402454" y="3995737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1905" y="0"/>
                  </a:moveTo>
                  <a:cubicBezTo>
                    <a:pt x="953" y="953"/>
                    <a:pt x="953" y="1905"/>
                    <a:pt x="0" y="2857"/>
                  </a:cubicBezTo>
                  <a:cubicBezTo>
                    <a:pt x="953" y="1905"/>
                    <a:pt x="953" y="953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2501;p22">
              <a:extLst>
                <a:ext uri="{FF2B5EF4-FFF2-40B4-BE49-F238E27FC236}">
                  <a16:creationId xmlns:a16="http://schemas.microsoft.com/office/drawing/2014/main" id="{2885D94C-9B65-44E5-A2A4-34518EB9E0AF}"/>
                </a:ext>
              </a:extLst>
            </p:cNvPr>
            <p:cNvSpPr/>
            <p:nvPr/>
          </p:nvSpPr>
          <p:spPr>
            <a:xfrm>
              <a:off x="4923472" y="3995737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0"/>
                  </a:moveTo>
                  <a:cubicBezTo>
                    <a:pt x="1905" y="1905"/>
                    <a:pt x="3810" y="3810"/>
                    <a:pt x="6668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2502;p22">
              <a:extLst>
                <a:ext uri="{FF2B5EF4-FFF2-40B4-BE49-F238E27FC236}">
                  <a16:creationId xmlns:a16="http://schemas.microsoft.com/office/drawing/2014/main" id="{EB717354-350B-4E11-BDDC-A7DD6DB21171}"/>
                </a:ext>
              </a:extLst>
            </p:cNvPr>
            <p:cNvSpPr/>
            <p:nvPr/>
          </p:nvSpPr>
          <p:spPr>
            <a:xfrm>
              <a:off x="4912934" y="3888104"/>
              <a:ext cx="208657" cy="44767"/>
            </a:xfrm>
            <a:custGeom>
              <a:avLst/>
              <a:gdLst/>
              <a:ahLst/>
              <a:cxnLst/>
              <a:rect l="l" t="t" r="r" b="b"/>
              <a:pathLst>
                <a:path w="208657" h="44767" extrusionOk="0">
                  <a:moveTo>
                    <a:pt x="85785" y="28575"/>
                  </a:moveTo>
                  <a:cubicBezTo>
                    <a:pt x="81023" y="23813"/>
                    <a:pt x="76260" y="19050"/>
                    <a:pt x="67688" y="9525"/>
                  </a:cubicBezTo>
                  <a:cubicBezTo>
                    <a:pt x="66735" y="25717"/>
                    <a:pt x="65783" y="34290"/>
                    <a:pt x="64830" y="44767"/>
                  </a:cubicBezTo>
                  <a:cubicBezTo>
                    <a:pt x="41970" y="29527"/>
                    <a:pt x="-1845" y="49530"/>
                    <a:pt x="60" y="0"/>
                  </a:cubicBezTo>
                  <a:cubicBezTo>
                    <a:pt x="70545" y="3810"/>
                    <a:pt x="139125" y="7620"/>
                    <a:pt x="208658" y="11430"/>
                  </a:cubicBezTo>
                  <a:cubicBezTo>
                    <a:pt x="208658" y="15240"/>
                    <a:pt x="208658" y="18097"/>
                    <a:pt x="207705" y="21907"/>
                  </a:cubicBezTo>
                  <a:cubicBezTo>
                    <a:pt x="167700" y="24765"/>
                    <a:pt x="126743" y="26670"/>
                    <a:pt x="85785" y="28575"/>
                  </a:cubicBezTo>
                  <a:lnTo>
                    <a:pt x="85785" y="28575"/>
                  </a:ln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2503;p22">
              <a:extLst>
                <a:ext uri="{FF2B5EF4-FFF2-40B4-BE49-F238E27FC236}">
                  <a16:creationId xmlns:a16="http://schemas.microsoft.com/office/drawing/2014/main" id="{38396B9A-4E48-43E1-9CCD-491FE075D77C}"/>
                </a:ext>
              </a:extLst>
            </p:cNvPr>
            <p:cNvSpPr/>
            <p:nvPr/>
          </p:nvSpPr>
          <p:spPr>
            <a:xfrm>
              <a:off x="4984432" y="3986212"/>
              <a:ext cx="4762" cy="1905"/>
            </a:xfrm>
            <a:custGeom>
              <a:avLst/>
              <a:gdLst/>
              <a:ahLst/>
              <a:cxnLst/>
              <a:rect l="l" t="t" r="r" b="b"/>
              <a:pathLst>
                <a:path w="4762" h="1905" extrusionOk="0">
                  <a:moveTo>
                    <a:pt x="4763" y="953"/>
                  </a:moveTo>
                  <a:cubicBezTo>
                    <a:pt x="2858" y="1905"/>
                    <a:pt x="1905" y="1905"/>
                    <a:pt x="953" y="1905"/>
                  </a:cubicBezTo>
                  <a:cubicBezTo>
                    <a:pt x="953" y="953"/>
                    <a:pt x="953" y="0"/>
                    <a:pt x="0" y="0"/>
                  </a:cubicBezTo>
                  <a:cubicBezTo>
                    <a:pt x="1905" y="0"/>
                    <a:pt x="2858" y="0"/>
                    <a:pt x="4763" y="953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2504;p22">
              <a:extLst>
                <a:ext uri="{FF2B5EF4-FFF2-40B4-BE49-F238E27FC236}">
                  <a16:creationId xmlns:a16="http://schemas.microsoft.com/office/drawing/2014/main" id="{934A192B-5D49-4D3B-9DAB-25B296496B49}"/>
                </a:ext>
              </a:extLst>
            </p:cNvPr>
            <p:cNvSpPr/>
            <p:nvPr/>
          </p:nvSpPr>
          <p:spPr>
            <a:xfrm>
              <a:off x="4893944" y="3896677"/>
              <a:ext cx="2857" cy="3809"/>
            </a:xfrm>
            <a:custGeom>
              <a:avLst/>
              <a:gdLst/>
              <a:ahLst/>
              <a:cxnLst/>
              <a:rect l="l" t="t" r="r" b="b"/>
              <a:pathLst>
                <a:path w="2857" h="3809" extrusionOk="0">
                  <a:moveTo>
                    <a:pt x="953" y="0"/>
                  </a:moveTo>
                  <a:cubicBezTo>
                    <a:pt x="1905" y="0"/>
                    <a:pt x="2858" y="953"/>
                    <a:pt x="2858" y="953"/>
                  </a:cubicBezTo>
                  <a:cubicBezTo>
                    <a:pt x="2858" y="1905"/>
                    <a:pt x="1905" y="2857"/>
                    <a:pt x="1905" y="3810"/>
                  </a:cubicBezTo>
                  <a:cubicBezTo>
                    <a:pt x="953" y="3810"/>
                    <a:pt x="0" y="2857"/>
                    <a:pt x="0" y="2857"/>
                  </a:cubicBezTo>
                  <a:cubicBezTo>
                    <a:pt x="953" y="1905"/>
                    <a:pt x="953" y="953"/>
                    <a:pt x="95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2505;p22">
              <a:extLst>
                <a:ext uri="{FF2B5EF4-FFF2-40B4-BE49-F238E27FC236}">
                  <a16:creationId xmlns:a16="http://schemas.microsoft.com/office/drawing/2014/main" id="{8DD0D03B-C029-4E0E-82C2-7959B5EE6E43}"/>
                </a:ext>
              </a:extLst>
            </p:cNvPr>
            <p:cNvSpPr/>
            <p:nvPr/>
          </p:nvSpPr>
          <p:spPr>
            <a:xfrm>
              <a:off x="4996815" y="3916679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1905" y="0"/>
                  </a:moveTo>
                  <a:cubicBezTo>
                    <a:pt x="953" y="952"/>
                    <a:pt x="953" y="1905"/>
                    <a:pt x="0" y="2857"/>
                  </a:cubicBezTo>
                  <a:cubicBezTo>
                    <a:pt x="953" y="1905"/>
                    <a:pt x="1905" y="952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2506;p22">
              <a:extLst>
                <a:ext uri="{FF2B5EF4-FFF2-40B4-BE49-F238E27FC236}">
                  <a16:creationId xmlns:a16="http://schemas.microsoft.com/office/drawing/2014/main" id="{77322724-CC0D-477A-A438-8E26030BB44D}"/>
                </a:ext>
              </a:extLst>
            </p:cNvPr>
            <p:cNvSpPr/>
            <p:nvPr/>
          </p:nvSpPr>
          <p:spPr>
            <a:xfrm>
              <a:off x="4140517" y="4724399"/>
              <a:ext cx="903922" cy="498157"/>
            </a:xfrm>
            <a:custGeom>
              <a:avLst/>
              <a:gdLst/>
              <a:ahLst/>
              <a:cxnLst/>
              <a:rect l="l" t="t" r="r" b="b"/>
              <a:pathLst>
                <a:path w="903922" h="498157" extrusionOk="0">
                  <a:moveTo>
                    <a:pt x="308610" y="301943"/>
                  </a:moveTo>
                  <a:cubicBezTo>
                    <a:pt x="473392" y="394335"/>
                    <a:pt x="646748" y="405765"/>
                    <a:pt x="826770" y="352425"/>
                  </a:cubicBezTo>
                  <a:cubicBezTo>
                    <a:pt x="828675" y="368618"/>
                    <a:pt x="827723" y="381000"/>
                    <a:pt x="805815" y="384810"/>
                  </a:cubicBezTo>
                  <a:cubicBezTo>
                    <a:pt x="785813" y="388620"/>
                    <a:pt x="766763" y="398145"/>
                    <a:pt x="746760" y="404813"/>
                  </a:cubicBezTo>
                  <a:cubicBezTo>
                    <a:pt x="746760" y="406718"/>
                    <a:pt x="746760" y="409575"/>
                    <a:pt x="747713" y="411480"/>
                  </a:cubicBezTo>
                  <a:cubicBezTo>
                    <a:pt x="764858" y="414338"/>
                    <a:pt x="782002" y="417195"/>
                    <a:pt x="808673" y="421005"/>
                  </a:cubicBezTo>
                  <a:cubicBezTo>
                    <a:pt x="784860" y="434340"/>
                    <a:pt x="769620" y="443865"/>
                    <a:pt x="754380" y="453390"/>
                  </a:cubicBezTo>
                  <a:cubicBezTo>
                    <a:pt x="755333" y="456247"/>
                    <a:pt x="756285" y="459105"/>
                    <a:pt x="757238" y="461010"/>
                  </a:cubicBezTo>
                  <a:cubicBezTo>
                    <a:pt x="805815" y="461010"/>
                    <a:pt x="855345" y="461010"/>
                    <a:pt x="903923" y="461010"/>
                  </a:cubicBezTo>
                  <a:cubicBezTo>
                    <a:pt x="898208" y="490538"/>
                    <a:pt x="874395" y="485775"/>
                    <a:pt x="853440" y="484822"/>
                  </a:cubicBezTo>
                  <a:cubicBezTo>
                    <a:pt x="854393" y="483870"/>
                    <a:pt x="854393" y="482918"/>
                    <a:pt x="855345" y="481965"/>
                  </a:cubicBezTo>
                  <a:cubicBezTo>
                    <a:pt x="854393" y="482918"/>
                    <a:pt x="854393" y="483870"/>
                    <a:pt x="853440" y="484822"/>
                  </a:cubicBezTo>
                  <a:cubicBezTo>
                    <a:pt x="849630" y="487680"/>
                    <a:pt x="845820" y="494347"/>
                    <a:pt x="842010" y="494347"/>
                  </a:cubicBezTo>
                  <a:cubicBezTo>
                    <a:pt x="789623" y="496253"/>
                    <a:pt x="737235" y="497205"/>
                    <a:pt x="683895" y="498157"/>
                  </a:cubicBezTo>
                  <a:cubicBezTo>
                    <a:pt x="673418" y="498157"/>
                    <a:pt x="662940" y="498157"/>
                    <a:pt x="653415" y="498157"/>
                  </a:cubicBezTo>
                  <a:cubicBezTo>
                    <a:pt x="646748" y="498157"/>
                    <a:pt x="641033" y="498157"/>
                    <a:pt x="634365" y="498157"/>
                  </a:cubicBezTo>
                  <a:cubicBezTo>
                    <a:pt x="630555" y="498157"/>
                    <a:pt x="625793" y="498157"/>
                    <a:pt x="621983" y="498157"/>
                  </a:cubicBezTo>
                  <a:cubicBezTo>
                    <a:pt x="621983" y="496253"/>
                    <a:pt x="621983" y="493395"/>
                    <a:pt x="621983" y="491490"/>
                  </a:cubicBezTo>
                  <a:cubicBezTo>
                    <a:pt x="633413" y="487680"/>
                    <a:pt x="644843" y="484822"/>
                    <a:pt x="656273" y="481013"/>
                  </a:cubicBezTo>
                  <a:cubicBezTo>
                    <a:pt x="656273" y="462915"/>
                    <a:pt x="648652" y="449580"/>
                    <a:pt x="628650" y="455295"/>
                  </a:cubicBezTo>
                  <a:cubicBezTo>
                    <a:pt x="611505" y="460057"/>
                    <a:pt x="594360" y="467678"/>
                    <a:pt x="596265" y="490538"/>
                  </a:cubicBezTo>
                  <a:cubicBezTo>
                    <a:pt x="534352" y="494347"/>
                    <a:pt x="478155" y="465772"/>
                    <a:pt x="419100" y="456247"/>
                  </a:cubicBezTo>
                  <a:cubicBezTo>
                    <a:pt x="351473" y="444818"/>
                    <a:pt x="297180" y="408622"/>
                    <a:pt x="240983" y="376238"/>
                  </a:cubicBezTo>
                  <a:cubicBezTo>
                    <a:pt x="227648" y="368618"/>
                    <a:pt x="218123" y="356235"/>
                    <a:pt x="207645" y="345757"/>
                  </a:cubicBezTo>
                  <a:cubicBezTo>
                    <a:pt x="212408" y="340043"/>
                    <a:pt x="216217" y="333375"/>
                    <a:pt x="220980" y="326707"/>
                  </a:cubicBezTo>
                  <a:cubicBezTo>
                    <a:pt x="231458" y="335280"/>
                    <a:pt x="239078" y="341947"/>
                    <a:pt x="248603" y="349568"/>
                  </a:cubicBezTo>
                  <a:cubicBezTo>
                    <a:pt x="254317" y="342900"/>
                    <a:pt x="259080" y="336232"/>
                    <a:pt x="259080" y="336232"/>
                  </a:cubicBezTo>
                  <a:cubicBezTo>
                    <a:pt x="233363" y="304800"/>
                    <a:pt x="210503" y="277178"/>
                    <a:pt x="187642" y="249555"/>
                  </a:cubicBezTo>
                  <a:cubicBezTo>
                    <a:pt x="183833" y="245745"/>
                    <a:pt x="175260" y="243840"/>
                    <a:pt x="169545" y="243840"/>
                  </a:cubicBezTo>
                  <a:cubicBezTo>
                    <a:pt x="160020" y="243840"/>
                    <a:pt x="150495" y="247650"/>
                    <a:pt x="133350" y="250507"/>
                  </a:cubicBezTo>
                  <a:cubicBezTo>
                    <a:pt x="147638" y="272415"/>
                    <a:pt x="160973" y="291465"/>
                    <a:pt x="172403" y="307657"/>
                  </a:cubicBezTo>
                  <a:cubicBezTo>
                    <a:pt x="169545" y="315278"/>
                    <a:pt x="166688" y="320993"/>
                    <a:pt x="164783" y="327660"/>
                  </a:cubicBezTo>
                  <a:cubicBezTo>
                    <a:pt x="153353" y="321945"/>
                    <a:pt x="139065" y="318135"/>
                    <a:pt x="130492" y="310515"/>
                  </a:cubicBezTo>
                  <a:cubicBezTo>
                    <a:pt x="106680" y="287655"/>
                    <a:pt x="83820" y="262890"/>
                    <a:pt x="61913" y="239078"/>
                  </a:cubicBezTo>
                  <a:cubicBezTo>
                    <a:pt x="57150" y="233363"/>
                    <a:pt x="55245" y="225743"/>
                    <a:pt x="51435" y="219075"/>
                  </a:cubicBezTo>
                  <a:cubicBezTo>
                    <a:pt x="44767" y="201930"/>
                    <a:pt x="38100" y="183832"/>
                    <a:pt x="33338" y="166688"/>
                  </a:cubicBezTo>
                  <a:cubicBezTo>
                    <a:pt x="20955" y="123825"/>
                    <a:pt x="9525" y="80963"/>
                    <a:pt x="0" y="46672"/>
                  </a:cubicBezTo>
                  <a:cubicBezTo>
                    <a:pt x="8573" y="26670"/>
                    <a:pt x="14288" y="13335"/>
                    <a:pt x="20955" y="0"/>
                  </a:cubicBezTo>
                  <a:cubicBezTo>
                    <a:pt x="33338" y="22860"/>
                    <a:pt x="45720" y="45720"/>
                    <a:pt x="60960" y="74295"/>
                  </a:cubicBezTo>
                  <a:cubicBezTo>
                    <a:pt x="64770" y="60960"/>
                    <a:pt x="66675" y="53340"/>
                    <a:pt x="68580" y="45720"/>
                  </a:cubicBezTo>
                  <a:cubicBezTo>
                    <a:pt x="70485" y="45720"/>
                    <a:pt x="72390" y="45720"/>
                    <a:pt x="74295" y="44768"/>
                  </a:cubicBezTo>
                  <a:cubicBezTo>
                    <a:pt x="80010" y="60960"/>
                    <a:pt x="83820" y="78105"/>
                    <a:pt x="90488" y="93345"/>
                  </a:cubicBezTo>
                  <a:cubicBezTo>
                    <a:pt x="97155" y="109538"/>
                    <a:pt x="102870" y="128588"/>
                    <a:pt x="127635" y="127635"/>
                  </a:cubicBezTo>
                  <a:cubicBezTo>
                    <a:pt x="127635" y="127635"/>
                    <a:pt x="127635" y="127635"/>
                    <a:pt x="127635" y="127635"/>
                  </a:cubicBezTo>
                  <a:cubicBezTo>
                    <a:pt x="134303" y="136207"/>
                    <a:pt x="140017" y="143828"/>
                    <a:pt x="146685" y="152400"/>
                  </a:cubicBezTo>
                  <a:cubicBezTo>
                    <a:pt x="145733" y="164782"/>
                    <a:pt x="156210" y="180975"/>
                    <a:pt x="133350" y="185738"/>
                  </a:cubicBezTo>
                  <a:cubicBezTo>
                    <a:pt x="130492" y="186690"/>
                    <a:pt x="129540" y="196215"/>
                    <a:pt x="128588" y="201930"/>
                  </a:cubicBezTo>
                  <a:cubicBezTo>
                    <a:pt x="121920" y="193357"/>
                    <a:pt x="114300" y="183832"/>
                    <a:pt x="107633" y="175260"/>
                  </a:cubicBezTo>
                  <a:cubicBezTo>
                    <a:pt x="82867" y="204788"/>
                    <a:pt x="82867" y="216218"/>
                    <a:pt x="110490" y="239078"/>
                  </a:cubicBezTo>
                  <a:cubicBezTo>
                    <a:pt x="111442" y="239078"/>
                    <a:pt x="112395" y="240030"/>
                    <a:pt x="113348" y="240030"/>
                  </a:cubicBezTo>
                  <a:cubicBezTo>
                    <a:pt x="112395" y="240030"/>
                    <a:pt x="111442" y="239078"/>
                    <a:pt x="110490" y="239078"/>
                  </a:cubicBezTo>
                  <a:cubicBezTo>
                    <a:pt x="112395" y="233363"/>
                    <a:pt x="114300" y="228600"/>
                    <a:pt x="115253" y="222885"/>
                  </a:cubicBezTo>
                  <a:cubicBezTo>
                    <a:pt x="121920" y="226695"/>
                    <a:pt x="128588" y="229553"/>
                    <a:pt x="135255" y="233363"/>
                  </a:cubicBezTo>
                  <a:cubicBezTo>
                    <a:pt x="136208" y="233363"/>
                    <a:pt x="137160" y="234315"/>
                    <a:pt x="138113" y="234315"/>
                  </a:cubicBezTo>
                  <a:cubicBezTo>
                    <a:pt x="137160" y="233363"/>
                    <a:pt x="136208" y="233363"/>
                    <a:pt x="135255" y="232410"/>
                  </a:cubicBezTo>
                  <a:cubicBezTo>
                    <a:pt x="135255" y="226695"/>
                    <a:pt x="135255" y="220028"/>
                    <a:pt x="135255" y="214313"/>
                  </a:cubicBezTo>
                  <a:cubicBezTo>
                    <a:pt x="139065" y="216218"/>
                    <a:pt x="143828" y="218122"/>
                    <a:pt x="147638" y="220028"/>
                  </a:cubicBezTo>
                  <a:cubicBezTo>
                    <a:pt x="151448" y="220028"/>
                    <a:pt x="156210" y="220028"/>
                    <a:pt x="160020" y="220028"/>
                  </a:cubicBezTo>
                  <a:cubicBezTo>
                    <a:pt x="165735" y="213360"/>
                    <a:pt x="171450" y="205740"/>
                    <a:pt x="174308" y="201930"/>
                  </a:cubicBezTo>
                  <a:cubicBezTo>
                    <a:pt x="195263" y="225743"/>
                    <a:pt x="216217" y="247650"/>
                    <a:pt x="234315" y="271463"/>
                  </a:cubicBezTo>
                  <a:cubicBezTo>
                    <a:pt x="251460" y="295275"/>
                    <a:pt x="275273" y="308610"/>
                    <a:pt x="308610" y="301943"/>
                  </a:cubicBezTo>
                  <a:close/>
                  <a:moveTo>
                    <a:pt x="687705" y="408622"/>
                  </a:moveTo>
                  <a:cubicBezTo>
                    <a:pt x="730568" y="419100"/>
                    <a:pt x="730568" y="419100"/>
                    <a:pt x="729615" y="395288"/>
                  </a:cubicBezTo>
                  <a:cubicBezTo>
                    <a:pt x="717233" y="398145"/>
                    <a:pt x="705802" y="401955"/>
                    <a:pt x="687705" y="408622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2507;p22">
              <a:extLst>
                <a:ext uri="{FF2B5EF4-FFF2-40B4-BE49-F238E27FC236}">
                  <a16:creationId xmlns:a16="http://schemas.microsoft.com/office/drawing/2014/main" id="{76EBBF24-8BE6-4D39-9938-75908524C627}"/>
                </a:ext>
              </a:extLst>
            </p:cNvPr>
            <p:cNvSpPr/>
            <p:nvPr/>
          </p:nvSpPr>
          <p:spPr>
            <a:xfrm>
              <a:off x="5250180" y="4313871"/>
              <a:ext cx="261937" cy="714375"/>
            </a:xfrm>
            <a:custGeom>
              <a:avLst/>
              <a:gdLst/>
              <a:ahLst/>
              <a:cxnLst/>
              <a:rect l="l" t="t" r="r" b="b"/>
              <a:pathLst>
                <a:path w="261937" h="714375" extrusionOk="0">
                  <a:moveTo>
                    <a:pt x="3810" y="592455"/>
                  </a:moveTo>
                  <a:cubicBezTo>
                    <a:pt x="60960" y="507683"/>
                    <a:pt x="90488" y="413385"/>
                    <a:pt x="103822" y="314325"/>
                  </a:cubicBezTo>
                  <a:cubicBezTo>
                    <a:pt x="104775" y="320993"/>
                    <a:pt x="105727" y="328613"/>
                    <a:pt x="106680" y="335280"/>
                  </a:cubicBezTo>
                  <a:cubicBezTo>
                    <a:pt x="113347" y="331470"/>
                    <a:pt x="120015" y="328613"/>
                    <a:pt x="128588" y="323850"/>
                  </a:cubicBezTo>
                  <a:cubicBezTo>
                    <a:pt x="129540" y="354330"/>
                    <a:pt x="137160" y="381000"/>
                    <a:pt x="111442" y="402908"/>
                  </a:cubicBezTo>
                  <a:cubicBezTo>
                    <a:pt x="106680" y="407670"/>
                    <a:pt x="106680" y="420053"/>
                    <a:pt x="107632" y="427672"/>
                  </a:cubicBezTo>
                  <a:cubicBezTo>
                    <a:pt x="107632" y="430530"/>
                    <a:pt x="120967" y="435293"/>
                    <a:pt x="122872" y="434340"/>
                  </a:cubicBezTo>
                  <a:cubicBezTo>
                    <a:pt x="128588" y="428625"/>
                    <a:pt x="134302" y="421005"/>
                    <a:pt x="137160" y="413385"/>
                  </a:cubicBezTo>
                  <a:cubicBezTo>
                    <a:pt x="146685" y="390525"/>
                    <a:pt x="155257" y="367665"/>
                    <a:pt x="166688" y="337185"/>
                  </a:cubicBezTo>
                  <a:cubicBezTo>
                    <a:pt x="155257" y="345758"/>
                    <a:pt x="149542" y="349568"/>
                    <a:pt x="142875" y="355283"/>
                  </a:cubicBezTo>
                  <a:cubicBezTo>
                    <a:pt x="142875" y="342900"/>
                    <a:pt x="139065" y="331470"/>
                    <a:pt x="143827" y="322897"/>
                  </a:cubicBezTo>
                  <a:cubicBezTo>
                    <a:pt x="163830" y="280035"/>
                    <a:pt x="160020" y="237172"/>
                    <a:pt x="148590" y="194310"/>
                  </a:cubicBezTo>
                  <a:cubicBezTo>
                    <a:pt x="143827" y="175260"/>
                    <a:pt x="127635" y="159068"/>
                    <a:pt x="125730" y="140018"/>
                  </a:cubicBezTo>
                  <a:cubicBezTo>
                    <a:pt x="120015" y="95250"/>
                    <a:pt x="120015" y="50483"/>
                    <a:pt x="117157" y="0"/>
                  </a:cubicBezTo>
                  <a:cubicBezTo>
                    <a:pt x="134302" y="55245"/>
                    <a:pt x="149542" y="105728"/>
                    <a:pt x="164782" y="155258"/>
                  </a:cubicBezTo>
                  <a:cubicBezTo>
                    <a:pt x="166688" y="154305"/>
                    <a:pt x="168592" y="154305"/>
                    <a:pt x="170497" y="153353"/>
                  </a:cubicBezTo>
                  <a:cubicBezTo>
                    <a:pt x="170497" y="133350"/>
                    <a:pt x="170497" y="112395"/>
                    <a:pt x="170497" y="92393"/>
                  </a:cubicBezTo>
                  <a:cubicBezTo>
                    <a:pt x="171450" y="92393"/>
                    <a:pt x="172402" y="92393"/>
                    <a:pt x="174307" y="92393"/>
                  </a:cubicBezTo>
                  <a:cubicBezTo>
                    <a:pt x="174307" y="101918"/>
                    <a:pt x="175260" y="111443"/>
                    <a:pt x="175260" y="122872"/>
                  </a:cubicBezTo>
                  <a:cubicBezTo>
                    <a:pt x="180022" y="118110"/>
                    <a:pt x="183832" y="115253"/>
                    <a:pt x="192405" y="107633"/>
                  </a:cubicBezTo>
                  <a:cubicBezTo>
                    <a:pt x="192405" y="158115"/>
                    <a:pt x="192405" y="203835"/>
                    <a:pt x="192405" y="249555"/>
                  </a:cubicBezTo>
                  <a:cubicBezTo>
                    <a:pt x="190500" y="249555"/>
                    <a:pt x="187642" y="250508"/>
                    <a:pt x="185738" y="250508"/>
                  </a:cubicBezTo>
                  <a:cubicBezTo>
                    <a:pt x="182880" y="231458"/>
                    <a:pt x="180022" y="211455"/>
                    <a:pt x="178117" y="192405"/>
                  </a:cubicBezTo>
                  <a:cubicBezTo>
                    <a:pt x="177165" y="192405"/>
                    <a:pt x="176213" y="193358"/>
                    <a:pt x="174307" y="193358"/>
                  </a:cubicBezTo>
                  <a:cubicBezTo>
                    <a:pt x="174307" y="269558"/>
                    <a:pt x="174307" y="344805"/>
                    <a:pt x="174307" y="421005"/>
                  </a:cubicBezTo>
                  <a:cubicBezTo>
                    <a:pt x="170497" y="435293"/>
                    <a:pt x="165735" y="449580"/>
                    <a:pt x="161925" y="463868"/>
                  </a:cubicBezTo>
                  <a:cubicBezTo>
                    <a:pt x="160020" y="465772"/>
                    <a:pt x="159067" y="468630"/>
                    <a:pt x="157163" y="470535"/>
                  </a:cubicBezTo>
                  <a:cubicBezTo>
                    <a:pt x="158115" y="471488"/>
                    <a:pt x="159067" y="471488"/>
                    <a:pt x="159067" y="472440"/>
                  </a:cubicBezTo>
                  <a:cubicBezTo>
                    <a:pt x="160020" y="469583"/>
                    <a:pt x="160972" y="467678"/>
                    <a:pt x="161925" y="464820"/>
                  </a:cubicBezTo>
                  <a:cubicBezTo>
                    <a:pt x="165735" y="454343"/>
                    <a:pt x="170497" y="444818"/>
                    <a:pt x="174307" y="434340"/>
                  </a:cubicBezTo>
                  <a:cubicBezTo>
                    <a:pt x="190500" y="395288"/>
                    <a:pt x="205740" y="356235"/>
                    <a:pt x="220980" y="317183"/>
                  </a:cubicBezTo>
                  <a:cubicBezTo>
                    <a:pt x="221932" y="315278"/>
                    <a:pt x="220027" y="311468"/>
                    <a:pt x="220027" y="306705"/>
                  </a:cubicBezTo>
                  <a:cubicBezTo>
                    <a:pt x="213360" y="312420"/>
                    <a:pt x="208597" y="317183"/>
                    <a:pt x="201930" y="322897"/>
                  </a:cubicBezTo>
                  <a:cubicBezTo>
                    <a:pt x="197167" y="295275"/>
                    <a:pt x="184785" y="270510"/>
                    <a:pt x="208597" y="248603"/>
                  </a:cubicBezTo>
                  <a:cubicBezTo>
                    <a:pt x="213360" y="244793"/>
                    <a:pt x="210502" y="233363"/>
                    <a:pt x="210502" y="224790"/>
                  </a:cubicBezTo>
                  <a:cubicBezTo>
                    <a:pt x="211455" y="180975"/>
                    <a:pt x="209550" y="136208"/>
                    <a:pt x="212407" y="92393"/>
                  </a:cubicBezTo>
                  <a:cubicBezTo>
                    <a:pt x="214313" y="68580"/>
                    <a:pt x="227647" y="65722"/>
                    <a:pt x="249555" y="80010"/>
                  </a:cubicBezTo>
                  <a:cubicBezTo>
                    <a:pt x="253365" y="100013"/>
                    <a:pt x="258127" y="120968"/>
                    <a:pt x="261938" y="140970"/>
                  </a:cubicBezTo>
                  <a:cubicBezTo>
                    <a:pt x="256222" y="251460"/>
                    <a:pt x="234315" y="358140"/>
                    <a:pt x="199072" y="462915"/>
                  </a:cubicBezTo>
                  <a:cubicBezTo>
                    <a:pt x="179070" y="521018"/>
                    <a:pt x="147638" y="576263"/>
                    <a:pt x="119063" y="631508"/>
                  </a:cubicBezTo>
                  <a:cubicBezTo>
                    <a:pt x="108585" y="651510"/>
                    <a:pt x="89535" y="666750"/>
                    <a:pt x="74295" y="683895"/>
                  </a:cubicBezTo>
                  <a:cubicBezTo>
                    <a:pt x="70485" y="689610"/>
                    <a:pt x="65722" y="696278"/>
                    <a:pt x="61913" y="701993"/>
                  </a:cubicBezTo>
                  <a:cubicBezTo>
                    <a:pt x="53340" y="705803"/>
                    <a:pt x="44767" y="710565"/>
                    <a:pt x="36195" y="714375"/>
                  </a:cubicBezTo>
                  <a:cubicBezTo>
                    <a:pt x="38100" y="705803"/>
                    <a:pt x="40957" y="698183"/>
                    <a:pt x="42863" y="689610"/>
                  </a:cubicBezTo>
                  <a:cubicBezTo>
                    <a:pt x="60007" y="666750"/>
                    <a:pt x="78105" y="644843"/>
                    <a:pt x="95250" y="621983"/>
                  </a:cubicBezTo>
                  <a:cubicBezTo>
                    <a:pt x="97155" y="619125"/>
                    <a:pt x="94297" y="612458"/>
                    <a:pt x="95250" y="607695"/>
                  </a:cubicBezTo>
                  <a:cubicBezTo>
                    <a:pt x="100965" y="583883"/>
                    <a:pt x="105727" y="559118"/>
                    <a:pt x="134302" y="548640"/>
                  </a:cubicBezTo>
                  <a:cubicBezTo>
                    <a:pt x="160020" y="539115"/>
                    <a:pt x="167640" y="511493"/>
                    <a:pt x="152400" y="484822"/>
                  </a:cubicBezTo>
                  <a:cubicBezTo>
                    <a:pt x="147638" y="494347"/>
                    <a:pt x="142875" y="501968"/>
                    <a:pt x="138113" y="510540"/>
                  </a:cubicBezTo>
                  <a:cubicBezTo>
                    <a:pt x="136207" y="509588"/>
                    <a:pt x="133350" y="509588"/>
                    <a:pt x="131445" y="508635"/>
                  </a:cubicBezTo>
                  <a:cubicBezTo>
                    <a:pt x="135255" y="487680"/>
                    <a:pt x="139065" y="466725"/>
                    <a:pt x="142875" y="445770"/>
                  </a:cubicBezTo>
                  <a:cubicBezTo>
                    <a:pt x="123825" y="476250"/>
                    <a:pt x="108585" y="506730"/>
                    <a:pt x="99060" y="539115"/>
                  </a:cubicBezTo>
                  <a:cubicBezTo>
                    <a:pt x="83820" y="591503"/>
                    <a:pt x="53340" y="630555"/>
                    <a:pt x="3810" y="660083"/>
                  </a:cubicBezTo>
                  <a:cubicBezTo>
                    <a:pt x="1905" y="651510"/>
                    <a:pt x="952" y="645795"/>
                    <a:pt x="0" y="641033"/>
                  </a:cubicBezTo>
                  <a:lnTo>
                    <a:pt x="0" y="641033"/>
                  </a:lnTo>
                  <a:cubicBezTo>
                    <a:pt x="6667" y="634365"/>
                    <a:pt x="19050" y="627697"/>
                    <a:pt x="20002" y="620078"/>
                  </a:cubicBezTo>
                  <a:cubicBezTo>
                    <a:pt x="20002" y="610553"/>
                    <a:pt x="9525" y="601028"/>
                    <a:pt x="3810" y="592455"/>
                  </a:cubicBezTo>
                  <a:close/>
                  <a:moveTo>
                    <a:pt x="166688" y="170497"/>
                  </a:moveTo>
                  <a:cubicBezTo>
                    <a:pt x="166688" y="169545"/>
                    <a:pt x="165735" y="168593"/>
                    <a:pt x="165735" y="167640"/>
                  </a:cubicBezTo>
                  <a:cubicBezTo>
                    <a:pt x="164782" y="168593"/>
                    <a:pt x="163830" y="168593"/>
                    <a:pt x="163830" y="169545"/>
                  </a:cubicBezTo>
                  <a:cubicBezTo>
                    <a:pt x="163830" y="170497"/>
                    <a:pt x="164782" y="171450"/>
                    <a:pt x="164782" y="172403"/>
                  </a:cubicBezTo>
                  <a:cubicBezTo>
                    <a:pt x="165735" y="171450"/>
                    <a:pt x="166688" y="170497"/>
                    <a:pt x="166688" y="170497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2508;p22">
              <a:extLst>
                <a:ext uri="{FF2B5EF4-FFF2-40B4-BE49-F238E27FC236}">
                  <a16:creationId xmlns:a16="http://schemas.microsoft.com/office/drawing/2014/main" id="{B5245BB8-B68C-465D-A14C-8ED3048144CD}"/>
                </a:ext>
              </a:extLst>
            </p:cNvPr>
            <p:cNvSpPr/>
            <p:nvPr/>
          </p:nvSpPr>
          <p:spPr>
            <a:xfrm>
              <a:off x="4886325" y="5001086"/>
              <a:ext cx="407669" cy="184322"/>
            </a:xfrm>
            <a:custGeom>
              <a:avLst/>
              <a:gdLst/>
              <a:ahLst/>
              <a:cxnLst/>
              <a:rect l="l" t="t" r="r" b="b"/>
              <a:pathLst>
                <a:path w="407669" h="184322" extrusionOk="0">
                  <a:moveTo>
                    <a:pt x="407670" y="1443"/>
                  </a:moveTo>
                  <a:cubicBezTo>
                    <a:pt x="405765" y="10015"/>
                    <a:pt x="402907" y="17635"/>
                    <a:pt x="401003" y="26208"/>
                  </a:cubicBezTo>
                  <a:cubicBezTo>
                    <a:pt x="399097" y="30018"/>
                    <a:pt x="397193" y="34780"/>
                    <a:pt x="395288" y="38590"/>
                  </a:cubicBezTo>
                  <a:cubicBezTo>
                    <a:pt x="333375" y="89073"/>
                    <a:pt x="275272" y="144318"/>
                    <a:pt x="194310" y="165273"/>
                  </a:cubicBezTo>
                  <a:cubicBezTo>
                    <a:pt x="180975" y="169083"/>
                    <a:pt x="169545" y="177656"/>
                    <a:pt x="157163" y="184323"/>
                  </a:cubicBezTo>
                  <a:cubicBezTo>
                    <a:pt x="108585" y="184323"/>
                    <a:pt x="59055" y="184323"/>
                    <a:pt x="10478" y="184323"/>
                  </a:cubicBezTo>
                  <a:cubicBezTo>
                    <a:pt x="9525" y="181465"/>
                    <a:pt x="8572" y="178608"/>
                    <a:pt x="7620" y="176703"/>
                  </a:cubicBezTo>
                  <a:cubicBezTo>
                    <a:pt x="22860" y="167178"/>
                    <a:pt x="39053" y="158606"/>
                    <a:pt x="61913" y="144318"/>
                  </a:cubicBezTo>
                  <a:cubicBezTo>
                    <a:pt x="36195" y="140508"/>
                    <a:pt x="19050" y="137650"/>
                    <a:pt x="953" y="134793"/>
                  </a:cubicBezTo>
                  <a:cubicBezTo>
                    <a:pt x="953" y="132888"/>
                    <a:pt x="953" y="130030"/>
                    <a:pt x="0" y="128125"/>
                  </a:cubicBezTo>
                  <a:cubicBezTo>
                    <a:pt x="20003" y="121458"/>
                    <a:pt x="39053" y="110980"/>
                    <a:pt x="59055" y="108123"/>
                  </a:cubicBezTo>
                  <a:cubicBezTo>
                    <a:pt x="80963" y="104313"/>
                    <a:pt x="81915" y="91930"/>
                    <a:pt x="80010" y="75738"/>
                  </a:cubicBezTo>
                  <a:cubicBezTo>
                    <a:pt x="98107" y="70975"/>
                    <a:pt x="117157" y="66213"/>
                    <a:pt x="135255" y="61450"/>
                  </a:cubicBezTo>
                  <a:cubicBezTo>
                    <a:pt x="130493" y="70975"/>
                    <a:pt x="125730" y="80500"/>
                    <a:pt x="119063" y="94788"/>
                  </a:cubicBezTo>
                  <a:cubicBezTo>
                    <a:pt x="143828" y="91930"/>
                    <a:pt x="168593" y="89073"/>
                    <a:pt x="192405" y="85263"/>
                  </a:cubicBezTo>
                  <a:cubicBezTo>
                    <a:pt x="194310" y="85263"/>
                    <a:pt x="195263" y="80500"/>
                    <a:pt x="197168" y="78595"/>
                  </a:cubicBezTo>
                  <a:cubicBezTo>
                    <a:pt x="210503" y="49068"/>
                    <a:pt x="238125" y="43353"/>
                    <a:pt x="267653" y="34780"/>
                  </a:cubicBezTo>
                  <a:cubicBezTo>
                    <a:pt x="266700" y="48115"/>
                    <a:pt x="266700" y="57640"/>
                    <a:pt x="265747" y="66213"/>
                  </a:cubicBezTo>
                  <a:cubicBezTo>
                    <a:pt x="276225" y="55735"/>
                    <a:pt x="278130" y="43353"/>
                    <a:pt x="284797" y="32875"/>
                  </a:cubicBezTo>
                  <a:cubicBezTo>
                    <a:pt x="292418" y="21445"/>
                    <a:pt x="303847" y="12873"/>
                    <a:pt x="314325" y="1443"/>
                  </a:cubicBezTo>
                  <a:cubicBezTo>
                    <a:pt x="335280" y="15730"/>
                    <a:pt x="356235" y="18588"/>
                    <a:pt x="378143" y="2395"/>
                  </a:cubicBezTo>
                  <a:cubicBezTo>
                    <a:pt x="386715" y="-2367"/>
                    <a:pt x="398145" y="1443"/>
                    <a:pt x="407670" y="1443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2509;p22">
              <a:extLst>
                <a:ext uri="{FF2B5EF4-FFF2-40B4-BE49-F238E27FC236}">
                  <a16:creationId xmlns:a16="http://schemas.microsoft.com/office/drawing/2014/main" id="{4E3052B1-FEC9-4039-839A-CF54252F526B}"/>
                </a:ext>
              </a:extLst>
            </p:cNvPr>
            <p:cNvSpPr/>
            <p:nvPr/>
          </p:nvSpPr>
          <p:spPr>
            <a:xfrm>
              <a:off x="4827269" y="4854892"/>
              <a:ext cx="633611" cy="416984"/>
            </a:xfrm>
            <a:custGeom>
              <a:avLst/>
              <a:gdLst/>
              <a:ahLst/>
              <a:cxnLst/>
              <a:rect l="l" t="t" r="r" b="b"/>
              <a:pathLst>
                <a:path w="633611" h="416984" extrusionOk="0">
                  <a:moveTo>
                    <a:pt x="216218" y="330517"/>
                  </a:moveTo>
                  <a:cubicBezTo>
                    <a:pt x="228600" y="323850"/>
                    <a:pt x="240030" y="314325"/>
                    <a:pt x="253365" y="311467"/>
                  </a:cubicBezTo>
                  <a:cubicBezTo>
                    <a:pt x="335280" y="290513"/>
                    <a:pt x="392430" y="234315"/>
                    <a:pt x="454343" y="184785"/>
                  </a:cubicBezTo>
                  <a:cubicBezTo>
                    <a:pt x="474345" y="205740"/>
                    <a:pt x="441960" y="212407"/>
                    <a:pt x="441008" y="227647"/>
                  </a:cubicBezTo>
                  <a:cubicBezTo>
                    <a:pt x="441008" y="228600"/>
                    <a:pt x="440055" y="229552"/>
                    <a:pt x="440055" y="230505"/>
                  </a:cubicBezTo>
                  <a:cubicBezTo>
                    <a:pt x="441008" y="229552"/>
                    <a:pt x="441008" y="228600"/>
                    <a:pt x="441960" y="227647"/>
                  </a:cubicBezTo>
                  <a:cubicBezTo>
                    <a:pt x="464820" y="209550"/>
                    <a:pt x="490538" y="194310"/>
                    <a:pt x="509588" y="172402"/>
                  </a:cubicBezTo>
                  <a:cubicBezTo>
                    <a:pt x="541973" y="134302"/>
                    <a:pt x="570548" y="92392"/>
                    <a:pt x="600075" y="52388"/>
                  </a:cubicBezTo>
                  <a:cubicBezTo>
                    <a:pt x="611505" y="36195"/>
                    <a:pt x="621983" y="18097"/>
                    <a:pt x="633413" y="0"/>
                  </a:cubicBezTo>
                  <a:cubicBezTo>
                    <a:pt x="641033" y="101917"/>
                    <a:pt x="427673" y="316230"/>
                    <a:pt x="340043" y="323850"/>
                  </a:cubicBezTo>
                  <a:cubicBezTo>
                    <a:pt x="344805" y="316230"/>
                    <a:pt x="348615" y="311467"/>
                    <a:pt x="353378" y="305752"/>
                  </a:cubicBezTo>
                  <a:cubicBezTo>
                    <a:pt x="352425" y="303847"/>
                    <a:pt x="351473" y="301942"/>
                    <a:pt x="350520" y="300990"/>
                  </a:cubicBezTo>
                  <a:cubicBezTo>
                    <a:pt x="317183" y="318135"/>
                    <a:pt x="283845" y="335280"/>
                    <a:pt x="261938" y="346710"/>
                  </a:cubicBezTo>
                  <a:cubicBezTo>
                    <a:pt x="255270" y="363855"/>
                    <a:pt x="254318" y="377190"/>
                    <a:pt x="247650" y="381000"/>
                  </a:cubicBezTo>
                  <a:cubicBezTo>
                    <a:pt x="194310" y="408622"/>
                    <a:pt x="136208" y="421957"/>
                    <a:pt x="70485" y="415290"/>
                  </a:cubicBezTo>
                  <a:cubicBezTo>
                    <a:pt x="90488" y="409575"/>
                    <a:pt x="106680" y="405765"/>
                    <a:pt x="121920" y="401002"/>
                  </a:cubicBezTo>
                  <a:cubicBezTo>
                    <a:pt x="121920" y="399097"/>
                    <a:pt x="121920" y="396240"/>
                    <a:pt x="121920" y="394335"/>
                  </a:cubicBezTo>
                  <a:cubicBezTo>
                    <a:pt x="93345" y="391477"/>
                    <a:pt x="63818" y="389572"/>
                    <a:pt x="35243" y="384810"/>
                  </a:cubicBezTo>
                  <a:cubicBezTo>
                    <a:pt x="22860" y="382905"/>
                    <a:pt x="11430" y="374332"/>
                    <a:pt x="0" y="368617"/>
                  </a:cubicBezTo>
                  <a:cubicBezTo>
                    <a:pt x="52388" y="367665"/>
                    <a:pt x="104775" y="366713"/>
                    <a:pt x="158115" y="364807"/>
                  </a:cubicBezTo>
                  <a:cubicBezTo>
                    <a:pt x="161925" y="364807"/>
                    <a:pt x="165735" y="359092"/>
                    <a:pt x="169545" y="355282"/>
                  </a:cubicBezTo>
                  <a:lnTo>
                    <a:pt x="169545" y="355282"/>
                  </a:lnTo>
                  <a:cubicBezTo>
                    <a:pt x="186690" y="355282"/>
                    <a:pt x="209550" y="360045"/>
                    <a:pt x="216218" y="33051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2510;p22">
              <a:extLst>
                <a:ext uri="{FF2B5EF4-FFF2-40B4-BE49-F238E27FC236}">
                  <a16:creationId xmlns:a16="http://schemas.microsoft.com/office/drawing/2014/main" id="{291C8492-1EE7-4F3F-B38C-59B8C7E4FBC5}"/>
                </a:ext>
              </a:extLst>
            </p:cNvPr>
            <p:cNvSpPr/>
            <p:nvPr/>
          </p:nvSpPr>
          <p:spPr>
            <a:xfrm>
              <a:off x="5313044" y="4996814"/>
              <a:ext cx="17511" cy="18097"/>
            </a:xfrm>
            <a:custGeom>
              <a:avLst/>
              <a:gdLst/>
              <a:ahLst/>
              <a:cxnLst/>
              <a:rect l="l" t="t" r="r" b="b"/>
              <a:pathLst>
                <a:path w="17511" h="18097" extrusionOk="0">
                  <a:moveTo>
                    <a:pt x="0" y="18097"/>
                  </a:moveTo>
                  <a:cubicBezTo>
                    <a:pt x="3810" y="12382"/>
                    <a:pt x="8573" y="5715"/>
                    <a:pt x="12383" y="0"/>
                  </a:cubicBezTo>
                  <a:cubicBezTo>
                    <a:pt x="24765" y="16192"/>
                    <a:pt x="12383" y="17145"/>
                    <a:pt x="0" y="1809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2511;p22">
              <a:extLst>
                <a:ext uri="{FF2B5EF4-FFF2-40B4-BE49-F238E27FC236}">
                  <a16:creationId xmlns:a16="http://schemas.microsoft.com/office/drawing/2014/main" id="{4543AAA9-7BFC-485E-953C-BDBF4F40D1F6}"/>
                </a:ext>
              </a:extLst>
            </p:cNvPr>
            <p:cNvSpPr/>
            <p:nvPr/>
          </p:nvSpPr>
          <p:spPr>
            <a:xfrm>
              <a:off x="4773930" y="5222556"/>
              <a:ext cx="19050" cy="10477"/>
            </a:xfrm>
            <a:custGeom>
              <a:avLst/>
              <a:gdLst/>
              <a:ahLst/>
              <a:cxnLst/>
              <a:rect l="l" t="t" r="r" b="b"/>
              <a:pathLst>
                <a:path w="19050" h="10477" extrusionOk="0">
                  <a:moveTo>
                    <a:pt x="0" y="0"/>
                  </a:moveTo>
                  <a:cubicBezTo>
                    <a:pt x="6667" y="0"/>
                    <a:pt x="12382" y="0"/>
                    <a:pt x="19050" y="0"/>
                  </a:cubicBezTo>
                  <a:cubicBezTo>
                    <a:pt x="15240" y="3810"/>
                    <a:pt x="11430" y="6668"/>
                    <a:pt x="7620" y="10478"/>
                  </a:cubicBezTo>
                  <a:cubicBezTo>
                    <a:pt x="4763" y="6668"/>
                    <a:pt x="1905" y="2858"/>
                    <a:pt x="0" y="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2512;p22">
              <a:extLst>
                <a:ext uri="{FF2B5EF4-FFF2-40B4-BE49-F238E27FC236}">
                  <a16:creationId xmlns:a16="http://schemas.microsoft.com/office/drawing/2014/main" id="{EFA57745-CBBF-443C-B3E2-F445F3A0A6C0}"/>
                </a:ext>
              </a:extLst>
            </p:cNvPr>
            <p:cNvSpPr/>
            <p:nvPr/>
          </p:nvSpPr>
          <p:spPr>
            <a:xfrm>
              <a:off x="4235696" y="4738687"/>
              <a:ext cx="31503" cy="74945"/>
            </a:xfrm>
            <a:custGeom>
              <a:avLst/>
              <a:gdLst/>
              <a:ahLst/>
              <a:cxnLst/>
              <a:rect l="l" t="t" r="r" b="b"/>
              <a:pathLst>
                <a:path w="31503" h="74945" extrusionOk="0">
                  <a:moveTo>
                    <a:pt x="6738" y="0"/>
                  </a:moveTo>
                  <a:cubicBezTo>
                    <a:pt x="15311" y="24765"/>
                    <a:pt x="22931" y="49530"/>
                    <a:pt x="31503" y="74295"/>
                  </a:cubicBezTo>
                  <a:cubicBezTo>
                    <a:pt x="7691" y="78105"/>
                    <a:pt x="-882" y="64770"/>
                    <a:pt x="71" y="44768"/>
                  </a:cubicBezTo>
                  <a:cubicBezTo>
                    <a:pt x="71" y="29528"/>
                    <a:pt x="3881" y="14288"/>
                    <a:pt x="6738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2513;p22">
              <a:extLst>
                <a:ext uri="{FF2B5EF4-FFF2-40B4-BE49-F238E27FC236}">
                  <a16:creationId xmlns:a16="http://schemas.microsoft.com/office/drawing/2014/main" id="{FD35DCF0-06D9-40D5-B516-3D07EFB6D947}"/>
                </a:ext>
              </a:extLst>
            </p:cNvPr>
            <p:cNvSpPr/>
            <p:nvPr/>
          </p:nvSpPr>
          <p:spPr>
            <a:xfrm>
              <a:off x="4208145" y="4554854"/>
              <a:ext cx="5714" cy="88582"/>
            </a:xfrm>
            <a:custGeom>
              <a:avLst/>
              <a:gdLst/>
              <a:ahLst/>
              <a:cxnLst/>
              <a:rect l="l" t="t" r="r" b="b"/>
              <a:pathLst>
                <a:path w="5714" h="88582" extrusionOk="0">
                  <a:moveTo>
                    <a:pt x="5715" y="0"/>
                  </a:moveTo>
                  <a:cubicBezTo>
                    <a:pt x="5715" y="29527"/>
                    <a:pt x="5715" y="59055"/>
                    <a:pt x="5715" y="88582"/>
                  </a:cubicBezTo>
                  <a:cubicBezTo>
                    <a:pt x="3810" y="88582"/>
                    <a:pt x="1905" y="88582"/>
                    <a:pt x="0" y="88582"/>
                  </a:cubicBezTo>
                  <a:cubicBezTo>
                    <a:pt x="0" y="59055"/>
                    <a:pt x="0" y="29527"/>
                    <a:pt x="0" y="0"/>
                  </a:cubicBezTo>
                  <a:cubicBezTo>
                    <a:pt x="1905" y="952"/>
                    <a:pt x="3810" y="952"/>
                    <a:pt x="5715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2514;p22">
              <a:extLst>
                <a:ext uri="{FF2B5EF4-FFF2-40B4-BE49-F238E27FC236}">
                  <a16:creationId xmlns:a16="http://schemas.microsoft.com/office/drawing/2014/main" id="{FE70CC09-759C-4106-B5A9-F7E043D747D0}"/>
                </a:ext>
              </a:extLst>
            </p:cNvPr>
            <p:cNvSpPr/>
            <p:nvPr/>
          </p:nvSpPr>
          <p:spPr>
            <a:xfrm>
              <a:off x="4191000" y="4666296"/>
              <a:ext cx="24860" cy="53340"/>
            </a:xfrm>
            <a:custGeom>
              <a:avLst/>
              <a:gdLst/>
              <a:ahLst/>
              <a:cxnLst/>
              <a:rect l="l" t="t" r="r" b="b"/>
              <a:pathLst>
                <a:path w="24860" h="53340" extrusionOk="0">
                  <a:moveTo>
                    <a:pt x="0" y="0"/>
                  </a:moveTo>
                  <a:cubicBezTo>
                    <a:pt x="31433" y="12383"/>
                    <a:pt x="32385" y="27622"/>
                    <a:pt x="6667" y="53340"/>
                  </a:cubicBezTo>
                  <a:cubicBezTo>
                    <a:pt x="3810" y="34290"/>
                    <a:pt x="1905" y="19050"/>
                    <a:pt x="0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2515;p22">
              <a:extLst>
                <a:ext uri="{FF2B5EF4-FFF2-40B4-BE49-F238E27FC236}">
                  <a16:creationId xmlns:a16="http://schemas.microsoft.com/office/drawing/2014/main" id="{6F731376-1810-49B2-9650-EC9AB886E5F9}"/>
                </a:ext>
              </a:extLst>
            </p:cNvPr>
            <p:cNvSpPr/>
            <p:nvPr/>
          </p:nvSpPr>
          <p:spPr>
            <a:xfrm>
              <a:off x="4223384" y="4610099"/>
              <a:ext cx="5715" cy="62865"/>
            </a:xfrm>
            <a:custGeom>
              <a:avLst/>
              <a:gdLst/>
              <a:ahLst/>
              <a:cxnLst/>
              <a:rect l="l" t="t" r="r" b="b"/>
              <a:pathLst>
                <a:path w="5715" h="62865" extrusionOk="0">
                  <a:moveTo>
                    <a:pt x="0" y="0"/>
                  </a:moveTo>
                  <a:cubicBezTo>
                    <a:pt x="1905" y="20955"/>
                    <a:pt x="3810" y="41910"/>
                    <a:pt x="5715" y="62865"/>
                  </a:cubicBezTo>
                  <a:cubicBezTo>
                    <a:pt x="2858" y="41910"/>
                    <a:pt x="1905" y="20955"/>
                    <a:pt x="0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2516;p22">
              <a:extLst>
                <a:ext uri="{FF2B5EF4-FFF2-40B4-BE49-F238E27FC236}">
                  <a16:creationId xmlns:a16="http://schemas.microsoft.com/office/drawing/2014/main" id="{4C162561-5AB8-4625-A901-CFB2F04EE7DC}"/>
                </a:ext>
              </a:extLst>
            </p:cNvPr>
            <p:cNvSpPr/>
            <p:nvPr/>
          </p:nvSpPr>
          <p:spPr>
            <a:xfrm>
              <a:off x="4265295" y="4812981"/>
              <a:ext cx="12382" cy="36195"/>
            </a:xfrm>
            <a:custGeom>
              <a:avLst/>
              <a:gdLst/>
              <a:ahLst/>
              <a:cxnLst/>
              <a:rect l="l" t="t" r="r" b="b"/>
              <a:pathLst>
                <a:path w="12382" h="36195" extrusionOk="0">
                  <a:moveTo>
                    <a:pt x="952" y="0"/>
                  </a:moveTo>
                  <a:cubicBezTo>
                    <a:pt x="4763" y="10478"/>
                    <a:pt x="8572" y="20003"/>
                    <a:pt x="12383" y="30480"/>
                  </a:cubicBezTo>
                  <a:cubicBezTo>
                    <a:pt x="8572" y="32385"/>
                    <a:pt x="3810" y="34290"/>
                    <a:pt x="0" y="36195"/>
                  </a:cubicBezTo>
                  <a:cubicBezTo>
                    <a:pt x="0" y="36195"/>
                    <a:pt x="0" y="36195"/>
                    <a:pt x="0" y="36195"/>
                  </a:cubicBezTo>
                  <a:cubicBezTo>
                    <a:pt x="952" y="24765"/>
                    <a:pt x="952" y="12383"/>
                    <a:pt x="952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2517;p22">
              <a:extLst>
                <a:ext uri="{FF2B5EF4-FFF2-40B4-BE49-F238E27FC236}">
                  <a16:creationId xmlns:a16="http://schemas.microsoft.com/office/drawing/2014/main" id="{3885146A-A60E-4C33-B46D-5D76E04E6C00}"/>
                </a:ext>
              </a:extLst>
            </p:cNvPr>
            <p:cNvSpPr/>
            <p:nvPr/>
          </p:nvSpPr>
          <p:spPr>
            <a:xfrm>
              <a:off x="4200525" y="4523162"/>
              <a:ext cx="6667" cy="7186"/>
            </a:xfrm>
            <a:custGeom>
              <a:avLst/>
              <a:gdLst/>
              <a:ahLst/>
              <a:cxnLst/>
              <a:rect l="l" t="t" r="r" b="b"/>
              <a:pathLst>
                <a:path w="6667" h="7186" extrusionOk="0">
                  <a:moveTo>
                    <a:pt x="6667" y="2165"/>
                  </a:moveTo>
                  <a:cubicBezTo>
                    <a:pt x="5715" y="4070"/>
                    <a:pt x="5715" y="6927"/>
                    <a:pt x="4763" y="6927"/>
                  </a:cubicBezTo>
                  <a:cubicBezTo>
                    <a:pt x="3810" y="7880"/>
                    <a:pt x="953" y="5975"/>
                    <a:pt x="0" y="5022"/>
                  </a:cubicBezTo>
                  <a:cubicBezTo>
                    <a:pt x="953" y="3117"/>
                    <a:pt x="953" y="260"/>
                    <a:pt x="1905" y="260"/>
                  </a:cubicBezTo>
                  <a:cubicBezTo>
                    <a:pt x="2858" y="-693"/>
                    <a:pt x="4763" y="1212"/>
                    <a:pt x="6667" y="216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2518;p22">
              <a:extLst>
                <a:ext uri="{FF2B5EF4-FFF2-40B4-BE49-F238E27FC236}">
                  <a16:creationId xmlns:a16="http://schemas.microsoft.com/office/drawing/2014/main" id="{ED39A115-DC3B-41D2-A4D3-00D9406FE0DB}"/>
                </a:ext>
              </a:extLst>
            </p:cNvPr>
            <p:cNvSpPr/>
            <p:nvPr/>
          </p:nvSpPr>
          <p:spPr>
            <a:xfrm>
              <a:off x="4220527" y="4336731"/>
              <a:ext cx="1904" cy="6667"/>
            </a:xfrm>
            <a:custGeom>
              <a:avLst/>
              <a:gdLst/>
              <a:ahLst/>
              <a:cxnLst/>
              <a:rect l="l" t="t" r="r" b="b"/>
              <a:pathLst>
                <a:path w="1904" h="6667" extrusionOk="0">
                  <a:moveTo>
                    <a:pt x="1905" y="6668"/>
                  </a:moveTo>
                  <a:cubicBezTo>
                    <a:pt x="952" y="4763"/>
                    <a:pt x="0" y="3810"/>
                    <a:pt x="0" y="1905"/>
                  </a:cubicBezTo>
                  <a:cubicBezTo>
                    <a:pt x="0" y="1905"/>
                    <a:pt x="1905" y="953"/>
                    <a:pt x="1905" y="0"/>
                  </a:cubicBezTo>
                  <a:cubicBezTo>
                    <a:pt x="1905" y="2858"/>
                    <a:pt x="1905" y="4763"/>
                    <a:pt x="1905" y="6668"/>
                  </a:cubicBezTo>
                  <a:lnTo>
                    <a:pt x="1905" y="6668"/>
                  </a:ln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2519;p22">
              <a:extLst>
                <a:ext uri="{FF2B5EF4-FFF2-40B4-BE49-F238E27FC236}">
                  <a16:creationId xmlns:a16="http://schemas.microsoft.com/office/drawing/2014/main" id="{34E7FA44-7A43-44F3-B90A-51D63CA3A94E}"/>
                </a:ext>
              </a:extLst>
            </p:cNvPr>
            <p:cNvSpPr/>
            <p:nvPr/>
          </p:nvSpPr>
          <p:spPr>
            <a:xfrm>
              <a:off x="5325004" y="4210049"/>
              <a:ext cx="175683" cy="537590"/>
            </a:xfrm>
            <a:custGeom>
              <a:avLst/>
              <a:gdLst/>
              <a:ahLst/>
              <a:cxnLst/>
              <a:rect l="l" t="t" r="r" b="b"/>
              <a:pathLst>
                <a:path w="175683" h="537590" extrusionOk="0">
                  <a:moveTo>
                    <a:pt x="99483" y="523875"/>
                  </a:moveTo>
                  <a:cubicBezTo>
                    <a:pt x="99483" y="447675"/>
                    <a:pt x="99483" y="372428"/>
                    <a:pt x="99483" y="296228"/>
                  </a:cubicBezTo>
                  <a:cubicBezTo>
                    <a:pt x="100436" y="296228"/>
                    <a:pt x="101388" y="295275"/>
                    <a:pt x="103293" y="295275"/>
                  </a:cubicBezTo>
                  <a:cubicBezTo>
                    <a:pt x="106151" y="314325"/>
                    <a:pt x="109008" y="334328"/>
                    <a:pt x="110913" y="353378"/>
                  </a:cubicBezTo>
                  <a:cubicBezTo>
                    <a:pt x="112818" y="353378"/>
                    <a:pt x="115676" y="352425"/>
                    <a:pt x="117581" y="352425"/>
                  </a:cubicBezTo>
                  <a:cubicBezTo>
                    <a:pt x="117581" y="306705"/>
                    <a:pt x="117581" y="260985"/>
                    <a:pt x="117581" y="210503"/>
                  </a:cubicBezTo>
                  <a:cubicBezTo>
                    <a:pt x="109008" y="218122"/>
                    <a:pt x="106151" y="220980"/>
                    <a:pt x="100436" y="225743"/>
                  </a:cubicBezTo>
                  <a:cubicBezTo>
                    <a:pt x="99483" y="214313"/>
                    <a:pt x="99483" y="204788"/>
                    <a:pt x="99483" y="195263"/>
                  </a:cubicBezTo>
                  <a:cubicBezTo>
                    <a:pt x="98531" y="195263"/>
                    <a:pt x="97578" y="195263"/>
                    <a:pt x="95673" y="195263"/>
                  </a:cubicBezTo>
                  <a:cubicBezTo>
                    <a:pt x="95673" y="215265"/>
                    <a:pt x="95673" y="236220"/>
                    <a:pt x="95673" y="256222"/>
                  </a:cubicBezTo>
                  <a:cubicBezTo>
                    <a:pt x="93768" y="257175"/>
                    <a:pt x="91863" y="257175"/>
                    <a:pt x="89958" y="258128"/>
                  </a:cubicBezTo>
                  <a:cubicBezTo>
                    <a:pt x="74718" y="208597"/>
                    <a:pt x="59478" y="158115"/>
                    <a:pt x="42333" y="102870"/>
                  </a:cubicBezTo>
                  <a:cubicBezTo>
                    <a:pt x="45191" y="153353"/>
                    <a:pt x="45191" y="198120"/>
                    <a:pt x="50906" y="242888"/>
                  </a:cubicBezTo>
                  <a:cubicBezTo>
                    <a:pt x="52811" y="260985"/>
                    <a:pt x="69003" y="278130"/>
                    <a:pt x="73766" y="297180"/>
                  </a:cubicBezTo>
                  <a:cubicBezTo>
                    <a:pt x="85196" y="340043"/>
                    <a:pt x="89006" y="382905"/>
                    <a:pt x="69003" y="425768"/>
                  </a:cubicBezTo>
                  <a:cubicBezTo>
                    <a:pt x="65193" y="434340"/>
                    <a:pt x="68051" y="445770"/>
                    <a:pt x="68051" y="458153"/>
                  </a:cubicBezTo>
                  <a:cubicBezTo>
                    <a:pt x="74718" y="453390"/>
                    <a:pt x="80433" y="448628"/>
                    <a:pt x="91863" y="440055"/>
                  </a:cubicBezTo>
                  <a:cubicBezTo>
                    <a:pt x="80433" y="470535"/>
                    <a:pt x="71861" y="493395"/>
                    <a:pt x="62336" y="516255"/>
                  </a:cubicBezTo>
                  <a:cubicBezTo>
                    <a:pt x="59478" y="523875"/>
                    <a:pt x="53763" y="531495"/>
                    <a:pt x="48048" y="537210"/>
                  </a:cubicBezTo>
                  <a:cubicBezTo>
                    <a:pt x="46143" y="539115"/>
                    <a:pt x="33761" y="533400"/>
                    <a:pt x="32808" y="530543"/>
                  </a:cubicBezTo>
                  <a:cubicBezTo>
                    <a:pt x="31856" y="521970"/>
                    <a:pt x="31856" y="509588"/>
                    <a:pt x="36618" y="505778"/>
                  </a:cubicBezTo>
                  <a:cubicBezTo>
                    <a:pt x="62336" y="483870"/>
                    <a:pt x="54716" y="457200"/>
                    <a:pt x="53763" y="426720"/>
                  </a:cubicBezTo>
                  <a:cubicBezTo>
                    <a:pt x="45191" y="431482"/>
                    <a:pt x="38523" y="435293"/>
                    <a:pt x="31856" y="438150"/>
                  </a:cubicBezTo>
                  <a:cubicBezTo>
                    <a:pt x="30903" y="431482"/>
                    <a:pt x="29951" y="423863"/>
                    <a:pt x="28998" y="417195"/>
                  </a:cubicBezTo>
                  <a:cubicBezTo>
                    <a:pt x="29951" y="374332"/>
                    <a:pt x="34713" y="331470"/>
                    <a:pt x="29951" y="289560"/>
                  </a:cubicBezTo>
                  <a:cubicBezTo>
                    <a:pt x="24236" y="240030"/>
                    <a:pt x="9948" y="190500"/>
                    <a:pt x="423" y="141922"/>
                  </a:cubicBezTo>
                  <a:cubicBezTo>
                    <a:pt x="-529" y="137160"/>
                    <a:pt x="423" y="131445"/>
                    <a:pt x="423" y="126682"/>
                  </a:cubicBezTo>
                  <a:cubicBezTo>
                    <a:pt x="3281" y="61913"/>
                    <a:pt x="69003" y="58103"/>
                    <a:pt x="104246" y="23813"/>
                  </a:cubicBezTo>
                  <a:cubicBezTo>
                    <a:pt x="109008" y="19050"/>
                    <a:pt x="115676" y="15240"/>
                    <a:pt x="122343" y="12382"/>
                  </a:cubicBezTo>
                  <a:cubicBezTo>
                    <a:pt x="131868" y="7620"/>
                    <a:pt x="141393" y="4763"/>
                    <a:pt x="150918" y="0"/>
                  </a:cubicBezTo>
                  <a:cubicBezTo>
                    <a:pt x="152823" y="9525"/>
                    <a:pt x="153776" y="19050"/>
                    <a:pt x="155681" y="28575"/>
                  </a:cubicBezTo>
                  <a:cubicBezTo>
                    <a:pt x="159491" y="52388"/>
                    <a:pt x="164253" y="76200"/>
                    <a:pt x="167111" y="99060"/>
                  </a:cubicBezTo>
                  <a:cubicBezTo>
                    <a:pt x="170921" y="125730"/>
                    <a:pt x="172826" y="153353"/>
                    <a:pt x="175683" y="180022"/>
                  </a:cubicBezTo>
                  <a:cubicBezTo>
                    <a:pt x="153776" y="165735"/>
                    <a:pt x="139488" y="169545"/>
                    <a:pt x="138536" y="192405"/>
                  </a:cubicBezTo>
                  <a:cubicBezTo>
                    <a:pt x="135678" y="236220"/>
                    <a:pt x="137583" y="280988"/>
                    <a:pt x="136631" y="324803"/>
                  </a:cubicBezTo>
                  <a:cubicBezTo>
                    <a:pt x="136631" y="332422"/>
                    <a:pt x="139488" y="343853"/>
                    <a:pt x="134726" y="348615"/>
                  </a:cubicBezTo>
                  <a:cubicBezTo>
                    <a:pt x="110913" y="370522"/>
                    <a:pt x="123296" y="395288"/>
                    <a:pt x="128058" y="422910"/>
                  </a:cubicBezTo>
                  <a:cubicBezTo>
                    <a:pt x="134726" y="416243"/>
                    <a:pt x="140441" y="412432"/>
                    <a:pt x="146156" y="406718"/>
                  </a:cubicBezTo>
                  <a:cubicBezTo>
                    <a:pt x="147108" y="411480"/>
                    <a:pt x="148061" y="414338"/>
                    <a:pt x="147108" y="417195"/>
                  </a:cubicBezTo>
                  <a:cubicBezTo>
                    <a:pt x="131868" y="456247"/>
                    <a:pt x="115676" y="495300"/>
                    <a:pt x="100436" y="534353"/>
                  </a:cubicBezTo>
                  <a:cubicBezTo>
                    <a:pt x="100436" y="532447"/>
                    <a:pt x="99483" y="527685"/>
                    <a:pt x="99483" y="523875"/>
                  </a:cubicBezTo>
                  <a:close/>
                  <a:moveTo>
                    <a:pt x="114723" y="196215"/>
                  </a:moveTo>
                  <a:cubicBezTo>
                    <a:pt x="115676" y="196215"/>
                    <a:pt x="116628" y="196215"/>
                    <a:pt x="117581" y="196215"/>
                  </a:cubicBezTo>
                  <a:cubicBezTo>
                    <a:pt x="117581" y="193357"/>
                    <a:pt x="117581" y="190500"/>
                    <a:pt x="117581" y="186690"/>
                  </a:cubicBezTo>
                  <a:cubicBezTo>
                    <a:pt x="116628" y="186690"/>
                    <a:pt x="115676" y="186690"/>
                    <a:pt x="114723" y="186690"/>
                  </a:cubicBezTo>
                  <a:cubicBezTo>
                    <a:pt x="114723" y="189547"/>
                    <a:pt x="114723" y="193357"/>
                    <a:pt x="114723" y="19621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2520;p22">
              <a:extLst>
                <a:ext uri="{FF2B5EF4-FFF2-40B4-BE49-F238E27FC236}">
                  <a16:creationId xmlns:a16="http://schemas.microsoft.com/office/drawing/2014/main" id="{C5A4208D-A254-47C2-AEE7-C50204B73288}"/>
                </a:ext>
              </a:extLst>
            </p:cNvPr>
            <p:cNvSpPr/>
            <p:nvPr/>
          </p:nvSpPr>
          <p:spPr>
            <a:xfrm>
              <a:off x="4271962" y="4967287"/>
              <a:ext cx="125729" cy="105727"/>
            </a:xfrm>
            <a:custGeom>
              <a:avLst/>
              <a:gdLst/>
              <a:ahLst/>
              <a:cxnLst/>
              <a:rect l="l" t="t" r="r" b="b"/>
              <a:pathLst>
                <a:path w="125729" h="105727" extrusionOk="0">
                  <a:moveTo>
                    <a:pt x="31433" y="83820"/>
                  </a:moveTo>
                  <a:cubicBezTo>
                    <a:pt x="34290" y="78105"/>
                    <a:pt x="36195" y="71438"/>
                    <a:pt x="39053" y="63818"/>
                  </a:cubicBezTo>
                  <a:cubicBezTo>
                    <a:pt x="27622" y="47625"/>
                    <a:pt x="14288" y="28575"/>
                    <a:pt x="0" y="6668"/>
                  </a:cubicBezTo>
                  <a:cubicBezTo>
                    <a:pt x="16192" y="3810"/>
                    <a:pt x="25717" y="0"/>
                    <a:pt x="36195" y="0"/>
                  </a:cubicBezTo>
                  <a:cubicBezTo>
                    <a:pt x="41910" y="0"/>
                    <a:pt x="51435" y="1905"/>
                    <a:pt x="54292" y="5715"/>
                  </a:cubicBezTo>
                  <a:cubicBezTo>
                    <a:pt x="78105" y="33338"/>
                    <a:pt x="100965" y="60960"/>
                    <a:pt x="125730" y="92393"/>
                  </a:cubicBezTo>
                  <a:cubicBezTo>
                    <a:pt x="124778" y="93345"/>
                    <a:pt x="120967" y="99060"/>
                    <a:pt x="115253" y="105728"/>
                  </a:cubicBezTo>
                  <a:cubicBezTo>
                    <a:pt x="105728" y="98107"/>
                    <a:pt x="98108" y="91440"/>
                    <a:pt x="87630" y="82868"/>
                  </a:cubicBezTo>
                  <a:cubicBezTo>
                    <a:pt x="82867" y="89535"/>
                    <a:pt x="78105" y="96203"/>
                    <a:pt x="74295" y="101918"/>
                  </a:cubicBezTo>
                  <a:cubicBezTo>
                    <a:pt x="60960" y="96203"/>
                    <a:pt x="46672" y="89535"/>
                    <a:pt x="31433" y="8382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2521;p22">
              <a:extLst>
                <a:ext uri="{FF2B5EF4-FFF2-40B4-BE49-F238E27FC236}">
                  <a16:creationId xmlns:a16="http://schemas.microsoft.com/office/drawing/2014/main" id="{818B14A8-1EF6-4C86-B7BF-5997D2DFDE1E}"/>
                </a:ext>
              </a:extLst>
            </p:cNvPr>
            <p:cNvSpPr/>
            <p:nvPr/>
          </p:nvSpPr>
          <p:spPr>
            <a:xfrm>
              <a:off x="4735530" y="5178355"/>
              <a:ext cx="60307" cy="37533"/>
            </a:xfrm>
            <a:custGeom>
              <a:avLst/>
              <a:gdLst/>
              <a:ahLst/>
              <a:cxnLst/>
              <a:rect l="l" t="t" r="r" b="b"/>
              <a:pathLst>
                <a:path w="60307" h="37533" extrusionOk="0">
                  <a:moveTo>
                    <a:pt x="300" y="36581"/>
                  </a:moveTo>
                  <a:cubicBezTo>
                    <a:pt x="-2558" y="13721"/>
                    <a:pt x="15539" y="5149"/>
                    <a:pt x="32685" y="1339"/>
                  </a:cubicBezTo>
                  <a:cubicBezTo>
                    <a:pt x="52687" y="-4376"/>
                    <a:pt x="60307" y="8959"/>
                    <a:pt x="60307" y="27056"/>
                  </a:cubicBezTo>
                  <a:cubicBezTo>
                    <a:pt x="48877" y="30866"/>
                    <a:pt x="37447" y="33724"/>
                    <a:pt x="26017" y="37534"/>
                  </a:cubicBezTo>
                  <a:cubicBezTo>
                    <a:pt x="17445" y="37534"/>
                    <a:pt x="8872" y="37534"/>
                    <a:pt x="300" y="36581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2522;p22">
              <a:extLst>
                <a:ext uri="{FF2B5EF4-FFF2-40B4-BE49-F238E27FC236}">
                  <a16:creationId xmlns:a16="http://schemas.microsoft.com/office/drawing/2014/main" id="{EF2C25B1-69B9-4DD5-85DA-BD4D3C8D9AC0}"/>
                </a:ext>
              </a:extLst>
            </p:cNvPr>
            <p:cNvSpPr/>
            <p:nvPr/>
          </p:nvSpPr>
          <p:spPr>
            <a:xfrm>
              <a:off x="4195762" y="4246244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1905" y="0"/>
                  </a:moveTo>
                  <a:cubicBezTo>
                    <a:pt x="953" y="953"/>
                    <a:pt x="953" y="1905"/>
                    <a:pt x="0" y="2858"/>
                  </a:cubicBezTo>
                  <a:cubicBezTo>
                    <a:pt x="953" y="1905"/>
                    <a:pt x="953" y="953"/>
                    <a:pt x="1905" y="0"/>
                  </a:cubicBezTo>
                  <a:cubicBezTo>
                    <a:pt x="953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2523;p22">
              <a:extLst>
                <a:ext uri="{FF2B5EF4-FFF2-40B4-BE49-F238E27FC236}">
                  <a16:creationId xmlns:a16="http://schemas.microsoft.com/office/drawing/2014/main" id="{DF379516-C16D-474A-A034-94211285AD63}"/>
                </a:ext>
              </a:extLst>
            </p:cNvPr>
            <p:cNvSpPr/>
            <p:nvPr/>
          </p:nvSpPr>
          <p:spPr>
            <a:xfrm>
              <a:off x="4222432" y="4337684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5" extrusionOk="0">
                  <a:moveTo>
                    <a:pt x="0" y="5715"/>
                  </a:moveTo>
                  <a:cubicBezTo>
                    <a:pt x="0" y="3810"/>
                    <a:pt x="0" y="1905"/>
                    <a:pt x="0" y="0"/>
                  </a:cubicBezTo>
                  <a:cubicBezTo>
                    <a:pt x="0" y="1905"/>
                    <a:pt x="0" y="3810"/>
                    <a:pt x="0" y="571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2524;p22">
              <a:extLst>
                <a:ext uri="{FF2B5EF4-FFF2-40B4-BE49-F238E27FC236}">
                  <a16:creationId xmlns:a16="http://schemas.microsoft.com/office/drawing/2014/main" id="{4B31F863-0E89-4EB8-A69D-C12E92D2931A}"/>
                </a:ext>
              </a:extLst>
            </p:cNvPr>
            <p:cNvSpPr/>
            <p:nvPr/>
          </p:nvSpPr>
          <p:spPr>
            <a:xfrm>
              <a:off x="4519612" y="5282564"/>
              <a:ext cx="15240" cy="13334"/>
            </a:xfrm>
            <a:custGeom>
              <a:avLst/>
              <a:gdLst/>
              <a:ahLst/>
              <a:cxnLst/>
              <a:rect l="l" t="t" r="r" b="b"/>
              <a:pathLst>
                <a:path w="15240" h="13334" extrusionOk="0">
                  <a:moveTo>
                    <a:pt x="15240" y="13335"/>
                  </a:moveTo>
                  <a:cubicBezTo>
                    <a:pt x="10478" y="11430"/>
                    <a:pt x="4763" y="9525"/>
                    <a:pt x="0" y="6667"/>
                  </a:cubicBezTo>
                  <a:cubicBezTo>
                    <a:pt x="953" y="4763"/>
                    <a:pt x="2858" y="2857"/>
                    <a:pt x="3810" y="0"/>
                  </a:cubicBezTo>
                  <a:cubicBezTo>
                    <a:pt x="8572" y="4763"/>
                    <a:pt x="12382" y="8572"/>
                    <a:pt x="15240" y="13335"/>
                  </a:cubicBezTo>
                  <a:lnTo>
                    <a:pt x="15240" y="13335"/>
                  </a:ln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2525;p22">
              <a:extLst>
                <a:ext uri="{FF2B5EF4-FFF2-40B4-BE49-F238E27FC236}">
                  <a16:creationId xmlns:a16="http://schemas.microsoft.com/office/drawing/2014/main" id="{C1CAB15A-57F6-4669-AEC5-EE9D9862981D}"/>
                </a:ext>
              </a:extLst>
            </p:cNvPr>
            <p:cNvSpPr/>
            <p:nvPr/>
          </p:nvSpPr>
          <p:spPr>
            <a:xfrm>
              <a:off x="4385309" y="5225414"/>
              <a:ext cx="952" cy="2857"/>
            </a:xfrm>
            <a:custGeom>
              <a:avLst/>
              <a:gdLst/>
              <a:ahLst/>
              <a:cxnLst/>
              <a:rect l="l" t="t" r="r" b="b"/>
              <a:pathLst>
                <a:path w="952" h="2857" extrusionOk="0">
                  <a:moveTo>
                    <a:pt x="0" y="2857"/>
                  </a:moveTo>
                  <a:cubicBezTo>
                    <a:pt x="0" y="1905"/>
                    <a:pt x="953" y="953"/>
                    <a:pt x="953" y="0"/>
                  </a:cubicBezTo>
                  <a:cubicBezTo>
                    <a:pt x="953" y="953"/>
                    <a:pt x="0" y="1905"/>
                    <a:pt x="0" y="2857"/>
                  </a:cubicBezTo>
                  <a:lnTo>
                    <a:pt x="0" y="2857"/>
                  </a:ln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2526;p22">
              <a:extLst>
                <a:ext uri="{FF2B5EF4-FFF2-40B4-BE49-F238E27FC236}">
                  <a16:creationId xmlns:a16="http://schemas.microsoft.com/office/drawing/2014/main" id="{AAAED961-1F2D-45D8-9F9D-8D51420C010A}"/>
                </a:ext>
              </a:extLst>
            </p:cNvPr>
            <p:cNvSpPr/>
            <p:nvPr/>
          </p:nvSpPr>
          <p:spPr>
            <a:xfrm>
              <a:off x="4535381" y="5294946"/>
              <a:ext cx="3280" cy="2857"/>
            </a:xfrm>
            <a:custGeom>
              <a:avLst/>
              <a:gdLst/>
              <a:ahLst/>
              <a:cxnLst/>
              <a:rect l="l" t="t" r="r" b="b"/>
              <a:pathLst>
                <a:path w="3280" h="2857" extrusionOk="0">
                  <a:moveTo>
                    <a:pt x="423" y="0"/>
                  </a:moveTo>
                  <a:cubicBezTo>
                    <a:pt x="1376" y="953"/>
                    <a:pt x="2328" y="1905"/>
                    <a:pt x="3281" y="2858"/>
                  </a:cubicBezTo>
                  <a:cubicBezTo>
                    <a:pt x="2328" y="1905"/>
                    <a:pt x="423" y="953"/>
                    <a:pt x="423" y="0"/>
                  </a:cubicBezTo>
                  <a:cubicBezTo>
                    <a:pt x="-529" y="953"/>
                    <a:pt x="423" y="0"/>
                    <a:pt x="423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2527;p22">
              <a:extLst>
                <a:ext uri="{FF2B5EF4-FFF2-40B4-BE49-F238E27FC236}">
                  <a16:creationId xmlns:a16="http://schemas.microsoft.com/office/drawing/2014/main" id="{05595280-11EE-482F-98C3-CB4869B35C07}"/>
                </a:ext>
              </a:extLst>
            </p:cNvPr>
            <p:cNvSpPr/>
            <p:nvPr/>
          </p:nvSpPr>
          <p:spPr>
            <a:xfrm>
              <a:off x="4267525" y="4033217"/>
              <a:ext cx="1020755" cy="993144"/>
            </a:xfrm>
            <a:custGeom>
              <a:avLst/>
              <a:gdLst/>
              <a:ahLst/>
              <a:cxnLst/>
              <a:rect l="l" t="t" r="r" b="b"/>
              <a:pathLst>
                <a:path w="1020755" h="993144" extrusionOk="0">
                  <a:moveTo>
                    <a:pt x="95878" y="858822"/>
                  </a:moveTo>
                  <a:cubicBezTo>
                    <a:pt x="45395" y="798814"/>
                    <a:pt x="21583" y="727377"/>
                    <a:pt x="10153" y="653082"/>
                  </a:cubicBezTo>
                  <a:cubicBezTo>
                    <a:pt x="-10803" y="524494"/>
                    <a:pt x="-2230" y="397812"/>
                    <a:pt x="63492" y="280654"/>
                  </a:cubicBezTo>
                  <a:cubicBezTo>
                    <a:pt x="195890" y="43482"/>
                    <a:pt x="525455" y="-68913"/>
                    <a:pt x="766438" y="44434"/>
                  </a:cubicBezTo>
                  <a:cubicBezTo>
                    <a:pt x="813110" y="66342"/>
                    <a:pt x="851210" y="104442"/>
                    <a:pt x="894072" y="134922"/>
                  </a:cubicBezTo>
                  <a:cubicBezTo>
                    <a:pt x="906455" y="144447"/>
                    <a:pt x="918838" y="153972"/>
                    <a:pt x="934078" y="165402"/>
                  </a:cubicBezTo>
                  <a:cubicBezTo>
                    <a:pt x="896930" y="190167"/>
                    <a:pt x="855972" y="216837"/>
                    <a:pt x="813110" y="245412"/>
                  </a:cubicBezTo>
                  <a:cubicBezTo>
                    <a:pt x="752150" y="166354"/>
                    <a:pt x="663568" y="144447"/>
                    <a:pt x="571175" y="134922"/>
                  </a:cubicBezTo>
                  <a:cubicBezTo>
                    <a:pt x="479735" y="126349"/>
                    <a:pt x="397820" y="153019"/>
                    <a:pt x="323525" y="201597"/>
                  </a:cubicBezTo>
                  <a:cubicBezTo>
                    <a:pt x="297807" y="218742"/>
                    <a:pt x="273043" y="236839"/>
                    <a:pt x="248278" y="255889"/>
                  </a:cubicBezTo>
                  <a:cubicBezTo>
                    <a:pt x="91115" y="375904"/>
                    <a:pt x="93020" y="604504"/>
                    <a:pt x="166362" y="724519"/>
                  </a:cubicBezTo>
                  <a:cubicBezTo>
                    <a:pt x="179697" y="746427"/>
                    <a:pt x="196842" y="770239"/>
                    <a:pt x="217797" y="784527"/>
                  </a:cubicBezTo>
                  <a:cubicBezTo>
                    <a:pt x="322572" y="859774"/>
                    <a:pt x="439730" y="902637"/>
                    <a:pt x="570222" y="895017"/>
                  </a:cubicBezTo>
                  <a:cubicBezTo>
                    <a:pt x="743578" y="884539"/>
                    <a:pt x="859782" y="773097"/>
                    <a:pt x="884547" y="605457"/>
                  </a:cubicBezTo>
                  <a:cubicBezTo>
                    <a:pt x="895025" y="532114"/>
                    <a:pt x="895025" y="459724"/>
                    <a:pt x="872165" y="388287"/>
                  </a:cubicBezTo>
                  <a:cubicBezTo>
                    <a:pt x="904550" y="368284"/>
                    <a:pt x="935982" y="347329"/>
                    <a:pt x="968368" y="328279"/>
                  </a:cubicBezTo>
                  <a:cubicBezTo>
                    <a:pt x="981703" y="320659"/>
                    <a:pt x="997895" y="315897"/>
                    <a:pt x="1012182" y="310182"/>
                  </a:cubicBezTo>
                  <a:cubicBezTo>
                    <a:pt x="1015040" y="319707"/>
                    <a:pt x="1017897" y="330184"/>
                    <a:pt x="1020755" y="339709"/>
                  </a:cubicBezTo>
                  <a:cubicBezTo>
                    <a:pt x="995038" y="338757"/>
                    <a:pt x="995990" y="353044"/>
                    <a:pt x="999800" y="372094"/>
                  </a:cubicBezTo>
                  <a:cubicBezTo>
                    <a:pt x="1018850" y="467344"/>
                    <a:pt x="1012182" y="561642"/>
                    <a:pt x="983607" y="654034"/>
                  </a:cubicBezTo>
                  <a:cubicBezTo>
                    <a:pt x="961700" y="722614"/>
                    <a:pt x="935030" y="788337"/>
                    <a:pt x="878832" y="840724"/>
                  </a:cubicBezTo>
                  <a:cubicBezTo>
                    <a:pt x="811205" y="903589"/>
                    <a:pt x="744530" y="965502"/>
                    <a:pt x="649280" y="984552"/>
                  </a:cubicBezTo>
                  <a:cubicBezTo>
                    <a:pt x="624515" y="989314"/>
                    <a:pt x="597845" y="990267"/>
                    <a:pt x="572128" y="991219"/>
                  </a:cubicBezTo>
                  <a:cubicBezTo>
                    <a:pt x="526407" y="992172"/>
                    <a:pt x="480687" y="995029"/>
                    <a:pt x="435920" y="991219"/>
                  </a:cubicBezTo>
                  <a:cubicBezTo>
                    <a:pt x="384485" y="987409"/>
                    <a:pt x="334003" y="975979"/>
                    <a:pt x="282568" y="968359"/>
                  </a:cubicBezTo>
                  <a:cubicBezTo>
                    <a:pt x="275900" y="964549"/>
                    <a:pt x="268280" y="961692"/>
                    <a:pt x="261612" y="956929"/>
                  </a:cubicBezTo>
                  <a:cubicBezTo>
                    <a:pt x="229228" y="933117"/>
                    <a:pt x="195890" y="908352"/>
                    <a:pt x="163505" y="883587"/>
                  </a:cubicBezTo>
                  <a:cubicBezTo>
                    <a:pt x="149217" y="867394"/>
                    <a:pt x="134930" y="852154"/>
                    <a:pt x="123500" y="839772"/>
                  </a:cubicBezTo>
                  <a:cubicBezTo>
                    <a:pt x="108260" y="849297"/>
                    <a:pt x="101592" y="854059"/>
                    <a:pt x="95878" y="858822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2528;p22">
              <a:extLst>
                <a:ext uri="{FF2B5EF4-FFF2-40B4-BE49-F238E27FC236}">
                  <a16:creationId xmlns:a16="http://schemas.microsoft.com/office/drawing/2014/main" id="{2A84D063-0FE7-46EC-8991-3F3C52927F3B}"/>
                </a:ext>
              </a:extLst>
            </p:cNvPr>
            <p:cNvSpPr/>
            <p:nvPr/>
          </p:nvSpPr>
          <p:spPr>
            <a:xfrm>
              <a:off x="4424925" y="4237671"/>
              <a:ext cx="589034" cy="477202"/>
            </a:xfrm>
            <a:custGeom>
              <a:avLst/>
              <a:gdLst/>
              <a:ahLst/>
              <a:cxnLst/>
              <a:rect l="l" t="t" r="r" b="b"/>
              <a:pathLst>
                <a:path w="589034" h="477202" extrusionOk="0">
                  <a:moveTo>
                    <a:pt x="589034" y="76200"/>
                  </a:moveTo>
                  <a:cubicBezTo>
                    <a:pt x="554744" y="100965"/>
                    <a:pt x="520455" y="126683"/>
                    <a:pt x="484259" y="149543"/>
                  </a:cubicBezTo>
                  <a:cubicBezTo>
                    <a:pt x="478544" y="153353"/>
                    <a:pt x="463305" y="143828"/>
                    <a:pt x="453780" y="140018"/>
                  </a:cubicBezTo>
                  <a:cubicBezTo>
                    <a:pt x="388057" y="113347"/>
                    <a:pt x="321382" y="113347"/>
                    <a:pt x="256612" y="140970"/>
                  </a:cubicBezTo>
                  <a:cubicBezTo>
                    <a:pt x="209940" y="160972"/>
                    <a:pt x="186127" y="201930"/>
                    <a:pt x="168030" y="245745"/>
                  </a:cubicBezTo>
                  <a:cubicBezTo>
                    <a:pt x="159457" y="247650"/>
                    <a:pt x="150884" y="249555"/>
                    <a:pt x="142312" y="251460"/>
                  </a:cubicBezTo>
                  <a:cubicBezTo>
                    <a:pt x="138502" y="251460"/>
                    <a:pt x="133740" y="251460"/>
                    <a:pt x="129930" y="251460"/>
                  </a:cubicBezTo>
                  <a:cubicBezTo>
                    <a:pt x="106117" y="235268"/>
                    <a:pt x="104212" y="212408"/>
                    <a:pt x="111832" y="183833"/>
                  </a:cubicBezTo>
                  <a:cubicBezTo>
                    <a:pt x="73732" y="206693"/>
                    <a:pt x="60397" y="220980"/>
                    <a:pt x="48967" y="242888"/>
                  </a:cubicBezTo>
                  <a:cubicBezTo>
                    <a:pt x="34679" y="271463"/>
                    <a:pt x="31822" y="300990"/>
                    <a:pt x="41347" y="330518"/>
                  </a:cubicBezTo>
                  <a:cubicBezTo>
                    <a:pt x="37537" y="335280"/>
                    <a:pt x="33727" y="339090"/>
                    <a:pt x="29917" y="343853"/>
                  </a:cubicBezTo>
                  <a:cubicBezTo>
                    <a:pt x="32774" y="344805"/>
                    <a:pt x="35632" y="345758"/>
                    <a:pt x="37537" y="346710"/>
                  </a:cubicBezTo>
                  <a:cubicBezTo>
                    <a:pt x="38489" y="340995"/>
                    <a:pt x="39442" y="336233"/>
                    <a:pt x="40394" y="330518"/>
                  </a:cubicBezTo>
                  <a:cubicBezTo>
                    <a:pt x="63254" y="351472"/>
                    <a:pt x="57539" y="407670"/>
                    <a:pt x="28964" y="430530"/>
                  </a:cubicBezTo>
                  <a:cubicBezTo>
                    <a:pt x="38489" y="431483"/>
                    <a:pt x="48967" y="433388"/>
                    <a:pt x="58492" y="434340"/>
                  </a:cubicBezTo>
                  <a:cubicBezTo>
                    <a:pt x="58492" y="442913"/>
                    <a:pt x="58492" y="450533"/>
                    <a:pt x="58492" y="459105"/>
                  </a:cubicBezTo>
                  <a:cubicBezTo>
                    <a:pt x="58492" y="464820"/>
                    <a:pt x="58492" y="470535"/>
                    <a:pt x="58492" y="477203"/>
                  </a:cubicBezTo>
                  <a:cubicBezTo>
                    <a:pt x="48967" y="477203"/>
                    <a:pt x="39442" y="476250"/>
                    <a:pt x="29917" y="476250"/>
                  </a:cubicBezTo>
                  <a:cubicBezTo>
                    <a:pt x="-14851" y="370522"/>
                    <a:pt x="-7231" y="266700"/>
                    <a:pt x="38489" y="163830"/>
                  </a:cubicBezTo>
                  <a:cubicBezTo>
                    <a:pt x="40394" y="160020"/>
                    <a:pt x="44204" y="156210"/>
                    <a:pt x="48014" y="152400"/>
                  </a:cubicBezTo>
                  <a:cubicBezTo>
                    <a:pt x="76589" y="160020"/>
                    <a:pt x="92782" y="145733"/>
                    <a:pt x="99449" y="120968"/>
                  </a:cubicBezTo>
                  <a:cubicBezTo>
                    <a:pt x="102307" y="111443"/>
                    <a:pt x="98497" y="100013"/>
                    <a:pt x="98497" y="90488"/>
                  </a:cubicBezTo>
                  <a:cubicBezTo>
                    <a:pt x="98497" y="90488"/>
                    <a:pt x="99449" y="89535"/>
                    <a:pt x="99449" y="89535"/>
                  </a:cubicBezTo>
                  <a:cubicBezTo>
                    <a:pt x="149932" y="96203"/>
                    <a:pt x="190890" y="80010"/>
                    <a:pt x="214702" y="47625"/>
                  </a:cubicBezTo>
                  <a:cubicBezTo>
                    <a:pt x="213749" y="31433"/>
                    <a:pt x="210892" y="19050"/>
                    <a:pt x="213749" y="17145"/>
                  </a:cubicBezTo>
                  <a:cubicBezTo>
                    <a:pt x="223274" y="12383"/>
                    <a:pt x="234705" y="11430"/>
                    <a:pt x="245182" y="9525"/>
                  </a:cubicBezTo>
                  <a:cubicBezTo>
                    <a:pt x="245182" y="11430"/>
                    <a:pt x="246134" y="14288"/>
                    <a:pt x="246134" y="16193"/>
                  </a:cubicBezTo>
                  <a:cubicBezTo>
                    <a:pt x="239467" y="20003"/>
                    <a:pt x="232799" y="23813"/>
                    <a:pt x="225180" y="26670"/>
                  </a:cubicBezTo>
                  <a:cubicBezTo>
                    <a:pt x="226132" y="28575"/>
                    <a:pt x="227084" y="31433"/>
                    <a:pt x="228037" y="33338"/>
                  </a:cubicBezTo>
                  <a:cubicBezTo>
                    <a:pt x="259469" y="23813"/>
                    <a:pt x="290902" y="10478"/>
                    <a:pt x="323287" y="4763"/>
                  </a:cubicBezTo>
                  <a:cubicBezTo>
                    <a:pt x="354719" y="-953"/>
                    <a:pt x="387105" y="953"/>
                    <a:pt x="418537" y="0"/>
                  </a:cubicBezTo>
                  <a:cubicBezTo>
                    <a:pt x="418537" y="2858"/>
                    <a:pt x="418537" y="6668"/>
                    <a:pt x="419490" y="9525"/>
                  </a:cubicBezTo>
                  <a:cubicBezTo>
                    <a:pt x="400440" y="15240"/>
                    <a:pt x="381390" y="20955"/>
                    <a:pt x="362340" y="26670"/>
                  </a:cubicBezTo>
                  <a:cubicBezTo>
                    <a:pt x="363292" y="30480"/>
                    <a:pt x="364244" y="34290"/>
                    <a:pt x="366149" y="38100"/>
                  </a:cubicBezTo>
                  <a:cubicBezTo>
                    <a:pt x="390915" y="31433"/>
                    <a:pt x="415680" y="25718"/>
                    <a:pt x="440444" y="19050"/>
                  </a:cubicBezTo>
                  <a:lnTo>
                    <a:pt x="440444" y="19050"/>
                  </a:lnTo>
                  <a:cubicBezTo>
                    <a:pt x="438540" y="22860"/>
                    <a:pt x="437587" y="28575"/>
                    <a:pt x="434730" y="28575"/>
                  </a:cubicBezTo>
                  <a:cubicBezTo>
                    <a:pt x="400440" y="36195"/>
                    <a:pt x="382342" y="56197"/>
                    <a:pt x="378532" y="91440"/>
                  </a:cubicBezTo>
                  <a:cubicBezTo>
                    <a:pt x="388057" y="94297"/>
                    <a:pt x="404249" y="102870"/>
                    <a:pt x="409965" y="99060"/>
                  </a:cubicBezTo>
                  <a:cubicBezTo>
                    <a:pt x="454732" y="67628"/>
                    <a:pt x="506167" y="80010"/>
                    <a:pt x="554744" y="73343"/>
                  </a:cubicBezTo>
                  <a:cubicBezTo>
                    <a:pt x="567127" y="73343"/>
                    <a:pt x="577605" y="76200"/>
                    <a:pt x="589034" y="76200"/>
                  </a:cubicBezTo>
                  <a:close/>
                  <a:moveTo>
                    <a:pt x="159457" y="221933"/>
                  </a:moveTo>
                  <a:cubicBezTo>
                    <a:pt x="159457" y="220980"/>
                    <a:pt x="158505" y="220028"/>
                    <a:pt x="158505" y="219075"/>
                  </a:cubicBezTo>
                  <a:cubicBezTo>
                    <a:pt x="157552" y="220028"/>
                    <a:pt x="156599" y="220028"/>
                    <a:pt x="156599" y="220980"/>
                  </a:cubicBezTo>
                  <a:cubicBezTo>
                    <a:pt x="156599" y="221933"/>
                    <a:pt x="157552" y="222885"/>
                    <a:pt x="157552" y="223838"/>
                  </a:cubicBezTo>
                  <a:cubicBezTo>
                    <a:pt x="157552" y="223838"/>
                    <a:pt x="158505" y="222885"/>
                    <a:pt x="159457" y="221933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2529;p22">
              <a:extLst>
                <a:ext uri="{FF2B5EF4-FFF2-40B4-BE49-F238E27FC236}">
                  <a16:creationId xmlns:a16="http://schemas.microsoft.com/office/drawing/2014/main" id="{33DF4656-80AE-4F83-8D00-1A3E54DF4418}"/>
                </a:ext>
              </a:extLst>
            </p:cNvPr>
            <p:cNvSpPr/>
            <p:nvPr/>
          </p:nvSpPr>
          <p:spPr>
            <a:xfrm>
              <a:off x="4487227" y="4490084"/>
              <a:ext cx="404812" cy="356494"/>
            </a:xfrm>
            <a:custGeom>
              <a:avLst/>
              <a:gdLst/>
              <a:ahLst/>
              <a:cxnLst/>
              <a:rect l="l" t="t" r="r" b="b"/>
              <a:pathLst>
                <a:path w="404812" h="356494" extrusionOk="0">
                  <a:moveTo>
                    <a:pt x="67628" y="0"/>
                  </a:moveTo>
                  <a:cubicBezTo>
                    <a:pt x="71438" y="0"/>
                    <a:pt x="76200" y="0"/>
                    <a:pt x="80010" y="0"/>
                  </a:cubicBezTo>
                  <a:cubicBezTo>
                    <a:pt x="86678" y="4763"/>
                    <a:pt x="93345" y="10478"/>
                    <a:pt x="100013" y="15240"/>
                  </a:cubicBezTo>
                  <a:cubicBezTo>
                    <a:pt x="80963" y="72390"/>
                    <a:pt x="99060" y="121920"/>
                    <a:pt x="130492" y="169545"/>
                  </a:cubicBezTo>
                  <a:cubicBezTo>
                    <a:pt x="130492" y="182880"/>
                    <a:pt x="127635" y="200025"/>
                    <a:pt x="151447" y="192405"/>
                  </a:cubicBezTo>
                  <a:lnTo>
                    <a:pt x="151447" y="194310"/>
                  </a:lnTo>
                  <a:cubicBezTo>
                    <a:pt x="151447" y="194310"/>
                    <a:pt x="151447" y="191453"/>
                    <a:pt x="151447" y="192405"/>
                  </a:cubicBezTo>
                  <a:cubicBezTo>
                    <a:pt x="163830" y="208597"/>
                    <a:pt x="163830" y="235268"/>
                    <a:pt x="197167" y="235268"/>
                  </a:cubicBezTo>
                  <a:cubicBezTo>
                    <a:pt x="213360" y="235268"/>
                    <a:pt x="228600" y="254318"/>
                    <a:pt x="245745" y="263843"/>
                  </a:cubicBezTo>
                  <a:cubicBezTo>
                    <a:pt x="249555" y="266700"/>
                    <a:pt x="255270" y="266700"/>
                    <a:pt x="260032" y="267653"/>
                  </a:cubicBezTo>
                  <a:cubicBezTo>
                    <a:pt x="277178" y="270510"/>
                    <a:pt x="294322" y="272415"/>
                    <a:pt x="319088" y="276225"/>
                  </a:cubicBezTo>
                  <a:cubicBezTo>
                    <a:pt x="334328" y="270510"/>
                    <a:pt x="358140" y="259080"/>
                    <a:pt x="383857" y="252413"/>
                  </a:cubicBezTo>
                  <a:cubicBezTo>
                    <a:pt x="388620" y="251460"/>
                    <a:pt x="404813" y="265747"/>
                    <a:pt x="404813" y="271463"/>
                  </a:cubicBezTo>
                  <a:cubicBezTo>
                    <a:pt x="402907" y="280035"/>
                    <a:pt x="392430" y="287655"/>
                    <a:pt x="379095" y="301943"/>
                  </a:cubicBezTo>
                  <a:cubicBezTo>
                    <a:pt x="383857" y="303847"/>
                    <a:pt x="390525" y="307658"/>
                    <a:pt x="395288" y="309563"/>
                  </a:cubicBezTo>
                  <a:cubicBezTo>
                    <a:pt x="390525" y="320993"/>
                    <a:pt x="385763" y="331470"/>
                    <a:pt x="381953" y="341947"/>
                  </a:cubicBezTo>
                  <a:cubicBezTo>
                    <a:pt x="378142" y="345758"/>
                    <a:pt x="373380" y="350520"/>
                    <a:pt x="369570" y="354330"/>
                  </a:cubicBezTo>
                  <a:cubicBezTo>
                    <a:pt x="350520" y="355283"/>
                    <a:pt x="330517" y="357188"/>
                    <a:pt x="311467" y="356235"/>
                  </a:cubicBezTo>
                  <a:cubicBezTo>
                    <a:pt x="258128" y="354330"/>
                    <a:pt x="204788" y="352425"/>
                    <a:pt x="157163" y="324803"/>
                  </a:cubicBezTo>
                  <a:cubicBezTo>
                    <a:pt x="133350" y="311468"/>
                    <a:pt x="107632" y="301943"/>
                    <a:pt x="86678" y="285750"/>
                  </a:cubicBezTo>
                  <a:cubicBezTo>
                    <a:pt x="56197" y="261938"/>
                    <a:pt x="28575" y="234315"/>
                    <a:pt x="0" y="208597"/>
                  </a:cubicBezTo>
                  <a:cubicBezTo>
                    <a:pt x="0" y="200025"/>
                    <a:pt x="0" y="192405"/>
                    <a:pt x="0" y="183833"/>
                  </a:cubicBezTo>
                  <a:cubicBezTo>
                    <a:pt x="9525" y="130493"/>
                    <a:pt x="19050" y="77153"/>
                    <a:pt x="28575" y="23813"/>
                  </a:cubicBezTo>
                  <a:cubicBezTo>
                    <a:pt x="44767" y="58103"/>
                    <a:pt x="57150" y="33338"/>
                    <a:pt x="68580" y="25718"/>
                  </a:cubicBezTo>
                  <a:cubicBezTo>
                    <a:pt x="70485" y="27622"/>
                    <a:pt x="71438" y="29528"/>
                    <a:pt x="73342" y="32385"/>
                  </a:cubicBezTo>
                  <a:cubicBezTo>
                    <a:pt x="71438" y="30480"/>
                    <a:pt x="70485" y="28575"/>
                    <a:pt x="68580" y="25718"/>
                  </a:cubicBezTo>
                  <a:cubicBezTo>
                    <a:pt x="66675" y="16193"/>
                    <a:pt x="66675" y="7620"/>
                    <a:pt x="67628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2530;p22">
              <a:extLst>
                <a:ext uri="{FF2B5EF4-FFF2-40B4-BE49-F238E27FC236}">
                  <a16:creationId xmlns:a16="http://schemas.microsoft.com/office/drawing/2014/main" id="{152D370B-CAA1-460B-9CEE-99E18453E19C}"/>
                </a:ext>
              </a:extLst>
            </p:cNvPr>
            <p:cNvSpPr/>
            <p:nvPr/>
          </p:nvSpPr>
          <p:spPr>
            <a:xfrm>
              <a:off x="4548187" y="4373834"/>
              <a:ext cx="762952" cy="679177"/>
            </a:xfrm>
            <a:custGeom>
              <a:avLst/>
              <a:gdLst/>
              <a:ahLst/>
              <a:cxnLst/>
              <a:rect l="l" t="t" r="r" b="b"/>
              <a:pathLst>
                <a:path w="762952" h="679177" extrusionOk="0">
                  <a:moveTo>
                    <a:pt x="0" y="628695"/>
                  </a:moveTo>
                  <a:cubicBezTo>
                    <a:pt x="51435" y="636315"/>
                    <a:pt x="101918" y="647745"/>
                    <a:pt x="153353" y="651555"/>
                  </a:cubicBezTo>
                  <a:cubicBezTo>
                    <a:pt x="198120" y="655365"/>
                    <a:pt x="243840" y="652508"/>
                    <a:pt x="289560" y="651555"/>
                  </a:cubicBezTo>
                  <a:cubicBezTo>
                    <a:pt x="315278" y="650602"/>
                    <a:pt x="341947" y="649650"/>
                    <a:pt x="366713" y="644887"/>
                  </a:cubicBezTo>
                  <a:cubicBezTo>
                    <a:pt x="461963" y="625837"/>
                    <a:pt x="528638" y="563925"/>
                    <a:pt x="596265" y="501060"/>
                  </a:cubicBezTo>
                  <a:cubicBezTo>
                    <a:pt x="652463" y="448672"/>
                    <a:pt x="680085" y="382950"/>
                    <a:pt x="701040" y="314370"/>
                  </a:cubicBezTo>
                  <a:cubicBezTo>
                    <a:pt x="729615" y="221977"/>
                    <a:pt x="736282" y="127680"/>
                    <a:pt x="717232" y="32430"/>
                  </a:cubicBezTo>
                  <a:cubicBezTo>
                    <a:pt x="713422" y="13380"/>
                    <a:pt x="712470" y="-908"/>
                    <a:pt x="738188" y="45"/>
                  </a:cubicBezTo>
                  <a:cubicBezTo>
                    <a:pt x="745807" y="36240"/>
                    <a:pt x="752475" y="73387"/>
                    <a:pt x="760095" y="109582"/>
                  </a:cubicBezTo>
                  <a:cubicBezTo>
                    <a:pt x="761047" y="114345"/>
                    <a:pt x="761047" y="118155"/>
                    <a:pt x="762000" y="122917"/>
                  </a:cubicBezTo>
                  <a:cubicBezTo>
                    <a:pt x="762000" y="141015"/>
                    <a:pt x="762953" y="159112"/>
                    <a:pt x="762953" y="177210"/>
                  </a:cubicBezTo>
                  <a:cubicBezTo>
                    <a:pt x="762953" y="181020"/>
                    <a:pt x="762953" y="184830"/>
                    <a:pt x="762953" y="189592"/>
                  </a:cubicBezTo>
                  <a:cubicBezTo>
                    <a:pt x="758190" y="234360"/>
                    <a:pt x="752475" y="279127"/>
                    <a:pt x="747713" y="322942"/>
                  </a:cubicBezTo>
                  <a:cubicBezTo>
                    <a:pt x="736282" y="350565"/>
                    <a:pt x="724853" y="379140"/>
                    <a:pt x="715328" y="406762"/>
                  </a:cubicBezTo>
                  <a:cubicBezTo>
                    <a:pt x="711518" y="417240"/>
                    <a:pt x="711518" y="428670"/>
                    <a:pt x="709613" y="439147"/>
                  </a:cubicBezTo>
                  <a:cubicBezTo>
                    <a:pt x="705803" y="447720"/>
                    <a:pt x="701040" y="455340"/>
                    <a:pt x="697230" y="463912"/>
                  </a:cubicBezTo>
                  <a:cubicBezTo>
                    <a:pt x="690563" y="474390"/>
                    <a:pt x="684847" y="483915"/>
                    <a:pt x="678180" y="494392"/>
                  </a:cubicBezTo>
                  <a:cubicBezTo>
                    <a:pt x="678180" y="494392"/>
                    <a:pt x="678180" y="494392"/>
                    <a:pt x="678180" y="494392"/>
                  </a:cubicBezTo>
                  <a:cubicBezTo>
                    <a:pt x="667703" y="508680"/>
                    <a:pt x="657225" y="522015"/>
                    <a:pt x="646747" y="536302"/>
                  </a:cubicBezTo>
                  <a:cubicBezTo>
                    <a:pt x="644843" y="538208"/>
                    <a:pt x="642938" y="541065"/>
                    <a:pt x="641032" y="542970"/>
                  </a:cubicBezTo>
                  <a:cubicBezTo>
                    <a:pt x="630555" y="548685"/>
                    <a:pt x="619125" y="552495"/>
                    <a:pt x="609600" y="559162"/>
                  </a:cubicBezTo>
                  <a:cubicBezTo>
                    <a:pt x="583882" y="577260"/>
                    <a:pt x="559118" y="597262"/>
                    <a:pt x="533400" y="617265"/>
                  </a:cubicBezTo>
                  <a:cubicBezTo>
                    <a:pt x="524828" y="623933"/>
                    <a:pt x="517207" y="633458"/>
                    <a:pt x="509588" y="642030"/>
                  </a:cubicBezTo>
                  <a:cubicBezTo>
                    <a:pt x="484822" y="651555"/>
                    <a:pt x="459105" y="662033"/>
                    <a:pt x="434340" y="671558"/>
                  </a:cubicBezTo>
                  <a:cubicBezTo>
                    <a:pt x="430530" y="673462"/>
                    <a:pt x="425768" y="674415"/>
                    <a:pt x="421957" y="676320"/>
                  </a:cubicBezTo>
                  <a:cubicBezTo>
                    <a:pt x="418147" y="677272"/>
                    <a:pt x="414338" y="678225"/>
                    <a:pt x="409575" y="679177"/>
                  </a:cubicBezTo>
                  <a:cubicBezTo>
                    <a:pt x="407670" y="677272"/>
                    <a:pt x="404813" y="674415"/>
                    <a:pt x="402907" y="674415"/>
                  </a:cubicBezTo>
                  <a:cubicBezTo>
                    <a:pt x="316230" y="671558"/>
                    <a:pt x="229553" y="671558"/>
                    <a:pt x="143828" y="665842"/>
                  </a:cubicBezTo>
                  <a:cubicBezTo>
                    <a:pt x="96203" y="662985"/>
                    <a:pt x="49530" y="653460"/>
                    <a:pt x="2857" y="647745"/>
                  </a:cubicBezTo>
                  <a:cubicBezTo>
                    <a:pt x="0" y="641077"/>
                    <a:pt x="0" y="634410"/>
                    <a:pt x="0" y="628695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2531;p22">
              <a:extLst>
                <a:ext uri="{FF2B5EF4-FFF2-40B4-BE49-F238E27FC236}">
                  <a16:creationId xmlns:a16="http://schemas.microsoft.com/office/drawing/2014/main" id="{7288238D-7ED6-4214-A981-2AFC97C30E98}"/>
                </a:ext>
              </a:extLst>
            </p:cNvPr>
            <p:cNvSpPr/>
            <p:nvPr/>
          </p:nvSpPr>
          <p:spPr>
            <a:xfrm>
              <a:off x="4625902" y="4378762"/>
              <a:ext cx="258517" cy="280866"/>
            </a:xfrm>
            <a:custGeom>
              <a:avLst/>
              <a:gdLst/>
              <a:ahLst/>
              <a:cxnLst/>
              <a:rect l="l" t="t" r="r" b="b"/>
              <a:pathLst>
                <a:path w="258517" h="280866" extrusionOk="0">
                  <a:moveTo>
                    <a:pt x="167077" y="217049"/>
                  </a:moveTo>
                  <a:cubicBezTo>
                    <a:pt x="187080" y="214192"/>
                    <a:pt x="207082" y="210382"/>
                    <a:pt x="227085" y="207524"/>
                  </a:cubicBezTo>
                  <a:cubicBezTo>
                    <a:pt x="237562" y="211334"/>
                    <a:pt x="248040" y="215144"/>
                    <a:pt x="258517" y="218954"/>
                  </a:cubicBezTo>
                  <a:cubicBezTo>
                    <a:pt x="256612" y="229432"/>
                    <a:pt x="254707" y="240862"/>
                    <a:pt x="253755" y="251339"/>
                  </a:cubicBezTo>
                  <a:cubicBezTo>
                    <a:pt x="248992" y="257054"/>
                    <a:pt x="243277" y="263722"/>
                    <a:pt x="238515" y="269437"/>
                  </a:cubicBezTo>
                  <a:lnTo>
                    <a:pt x="236610" y="268484"/>
                  </a:lnTo>
                  <a:cubicBezTo>
                    <a:pt x="229942" y="270389"/>
                    <a:pt x="223275" y="273247"/>
                    <a:pt x="216607" y="275152"/>
                  </a:cubicBezTo>
                  <a:cubicBezTo>
                    <a:pt x="208987" y="277057"/>
                    <a:pt x="200415" y="278962"/>
                    <a:pt x="192795" y="280867"/>
                  </a:cubicBezTo>
                  <a:cubicBezTo>
                    <a:pt x="188032" y="280867"/>
                    <a:pt x="184222" y="280867"/>
                    <a:pt x="179460" y="280867"/>
                  </a:cubicBezTo>
                  <a:cubicBezTo>
                    <a:pt x="175650" y="280867"/>
                    <a:pt x="171840" y="280867"/>
                    <a:pt x="167077" y="280867"/>
                  </a:cubicBezTo>
                  <a:cubicBezTo>
                    <a:pt x="158505" y="280867"/>
                    <a:pt x="149932" y="280867"/>
                    <a:pt x="142312" y="280867"/>
                  </a:cubicBezTo>
                  <a:cubicBezTo>
                    <a:pt x="124215" y="268484"/>
                    <a:pt x="106117" y="256102"/>
                    <a:pt x="88020" y="244672"/>
                  </a:cubicBezTo>
                  <a:cubicBezTo>
                    <a:pt x="77542" y="238004"/>
                    <a:pt x="66112" y="232289"/>
                    <a:pt x="54682" y="226574"/>
                  </a:cubicBezTo>
                  <a:lnTo>
                    <a:pt x="54682" y="226574"/>
                  </a:lnTo>
                  <a:cubicBezTo>
                    <a:pt x="52777" y="224669"/>
                    <a:pt x="50872" y="221812"/>
                    <a:pt x="48967" y="219907"/>
                  </a:cubicBezTo>
                  <a:cubicBezTo>
                    <a:pt x="43252" y="214192"/>
                    <a:pt x="38490" y="208477"/>
                    <a:pt x="32775" y="202762"/>
                  </a:cubicBezTo>
                  <a:cubicBezTo>
                    <a:pt x="22297" y="210382"/>
                    <a:pt x="15630" y="216097"/>
                    <a:pt x="8010" y="221812"/>
                  </a:cubicBezTo>
                  <a:cubicBezTo>
                    <a:pt x="-8183" y="170377"/>
                    <a:pt x="1342" y="120847"/>
                    <a:pt x="26107" y="75127"/>
                  </a:cubicBezTo>
                  <a:cubicBezTo>
                    <a:pt x="68970" y="-4883"/>
                    <a:pt x="166125" y="-23933"/>
                    <a:pt x="253755" y="32264"/>
                  </a:cubicBezTo>
                  <a:cubicBezTo>
                    <a:pt x="233752" y="45599"/>
                    <a:pt x="215655" y="57982"/>
                    <a:pt x="196605" y="70364"/>
                  </a:cubicBezTo>
                  <a:cubicBezTo>
                    <a:pt x="168982" y="88462"/>
                    <a:pt x="140407" y="106559"/>
                    <a:pt x="113737" y="124657"/>
                  </a:cubicBezTo>
                  <a:cubicBezTo>
                    <a:pt x="97545" y="136087"/>
                    <a:pt x="99450" y="174187"/>
                    <a:pt x="116595" y="197047"/>
                  </a:cubicBezTo>
                  <a:cubicBezTo>
                    <a:pt x="124215" y="223717"/>
                    <a:pt x="145170" y="232289"/>
                    <a:pt x="167077" y="217049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2532;p22">
              <a:extLst>
                <a:ext uri="{FF2B5EF4-FFF2-40B4-BE49-F238E27FC236}">
                  <a16:creationId xmlns:a16="http://schemas.microsoft.com/office/drawing/2014/main" id="{E7DCF9F1-E466-4746-911A-D2885E2DE35E}"/>
                </a:ext>
              </a:extLst>
            </p:cNvPr>
            <p:cNvSpPr/>
            <p:nvPr/>
          </p:nvSpPr>
          <p:spPr>
            <a:xfrm>
              <a:off x="4526280" y="4186338"/>
              <a:ext cx="519112" cy="154210"/>
            </a:xfrm>
            <a:custGeom>
              <a:avLst/>
              <a:gdLst/>
              <a:ahLst/>
              <a:cxnLst/>
              <a:rect l="l" t="t" r="r" b="b"/>
              <a:pathLst>
                <a:path w="519112" h="154210" extrusionOk="0">
                  <a:moveTo>
                    <a:pt x="340995" y="72288"/>
                  </a:moveTo>
                  <a:cubicBezTo>
                    <a:pt x="316230" y="78956"/>
                    <a:pt x="291465" y="84671"/>
                    <a:pt x="266700" y="91338"/>
                  </a:cubicBezTo>
                  <a:cubicBezTo>
                    <a:pt x="265747" y="87528"/>
                    <a:pt x="264795" y="83718"/>
                    <a:pt x="262890" y="79908"/>
                  </a:cubicBezTo>
                  <a:cubicBezTo>
                    <a:pt x="281940" y="74193"/>
                    <a:pt x="300990" y="68478"/>
                    <a:pt x="320040" y="62763"/>
                  </a:cubicBezTo>
                  <a:cubicBezTo>
                    <a:pt x="320040" y="59906"/>
                    <a:pt x="320040" y="56096"/>
                    <a:pt x="319088" y="53238"/>
                  </a:cubicBezTo>
                  <a:cubicBezTo>
                    <a:pt x="287655" y="54191"/>
                    <a:pt x="255270" y="52286"/>
                    <a:pt x="223838" y="58001"/>
                  </a:cubicBezTo>
                  <a:cubicBezTo>
                    <a:pt x="191452" y="63716"/>
                    <a:pt x="160020" y="77051"/>
                    <a:pt x="128588" y="86576"/>
                  </a:cubicBezTo>
                  <a:cubicBezTo>
                    <a:pt x="127635" y="84671"/>
                    <a:pt x="126682" y="81813"/>
                    <a:pt x="125730" y="79908"/>
                  </a:cubicBezTo>
                  <a:cubicBezTo>
                    <a:pt x="132397" y="76098"/>
                    <a:pt x="139065" y="72288"/>
                    <a:pt x="146685" y="69431"/>
                  </a:cubicBezTo>
                  <a:cubicBezTo>
                    <a:pt x="146685" y="67526"/>
                    <a:pt x="145732" y="64668"/>
                    <a:pt x="145732" y="62763"/>
                  </a:cubicBezTo>
                  <a:cubicBezTo>
                    <a:pt x="135255" y="64668"/>
                    <a:pt x="123825" y="65621"/>
                    <a:pt x="114300" y="70383"/>
                  </a:cubicBezTo>
                  <a:cubicBezTo>
                    <a:pt x="111442" y="72288"/>
                    <a:pt x="114300" y="84671"/>
                    <a:pt x="115252" y="100863"/>
                  </a:cubicBezTo>
                  <a:cubicBezTo>
                    <a:pt x="91440" y="133248"/>
                    <a:pt x="50482" y="149441"/>
                    <a:pt x="0" y="142773"/>
                  </a:cubicBezTo>
                  <a:cubicBezTo>
                    <a:pt x="110490" y="29426"/>
                    <a:pt x="239077" y="-27724"/>
                    <a:pt x="374332" y="13233"/>
                  </a:cubicBezTo>
                  <a:cubicBezTo>
                    <a:pt x="440055" y="33236"/>
                    <a:pt x="491490" y="66573"/>
                    <a:pt x="519113" y="115151"/>
                  </a:cubicBezTo>
                  <a:cubicBezTo>
                    <a:pt x="508635" y="119913"/>
                    <a:pt x="497205" y="123723"/>
                    <a:pt x="486727" y="128486"/>
                  </a:cubicBezTo>
                  <a:cubicBezTo>
                    <a:pt x="476250" y="127533"/>
                    <a:pt x="464820" y="125628"/>
                    <a:pt x="454342" y="127533"/>
                  </a:cubicBezTo>
                  <a:cubicBezTo>
                    <a:pt x="405765" y="135153"/>
                    <a:pt x="354330" y="121818"/>
                    <a:pt x="309563" y="153251"/>
                  </a:cubicBezTo>
                  <a:cubicBezTo>
                    <a:pt x="303847" y="157061"/>
                    <a:pt x="287655" y="148488"/>
                    <a:pt x="278130" y="145631"/>
                  </a:cubicBezTo>
                  <a:cubicBezTo>
                    <a:pt x="281940" y="110388"/>
                    <a:pt x="300990" y="89433"/>
                    <a:pt x="334327" y="82766"/>
                  </a:cubicBezTo>
                  <a:cubicBezTo>
                    <a:pt x="338138" y="81813"/>
                    <a:pt x="339090" y="75146"/>
                    <a:pt x="340995" y="72288"/>
                  </a:cubicBezTo>
                  <a:cubicBezTo>
                    <a:pt x="355282" y="70383"/>
                    <a:pt x="370522" y="69431"/>
                    <a:pt x="384810" y="67526"/>
                  </a:cubicBezTo>
                  <a:cubicBezTo>
                    <a:pt x="383857" y="63716"/>
                    <a:pt x="382905" y="59906"/>
                    <a:pt x="381952" y="56096"/>
                  </a:cubicBezTo>
                  <a:cubicBezTo>
                    <a:pt x="368617" y="60858"/>
                    <a:pt x="354330" y="66573"/>
                    <a:pt x="340995" y="72288"/>
                  </a:cubicBezTo>
                  <a:close/>
                  <a:moveTo>
                    <a:pt x="397192" y="83718"/>
                  </a:moveTo>
                  <a:cubicBezTo>
                    <a:pt x="375285" y="88481"/>
                    <a:pt x="353377" y="93243"/>
                    <a:pt x="325755" y="98958"/>
                  </a:cubicBezTo>
                  <a:cubicBezTo>
                    <a:pt x="374332" y="120866"/>
                    <a:pt x="420052" y="66573"/>
                    <a:pt x="460057" y="120866"/>
                  </a:cubicBezTo>
                  <a:cubicBezTo>
                    <a:pt x="467677" y="102768"/>
                    <a:pt x="472440" y="91338"/>
                    <a:pt x="477202" y="79908"/>
                  </a:cubicBezTo>
                  <a:cubicBezTo>
                    <a:pt x="465772" y="77051"/>
                    <a:pt x="455295" y="73241"/>
                    <a:pt x="443865" y="70383"/>
                  </a:cubicBezTo>
                  <a:cubicBezTo>
                    <a:pt x="437197" y="68478"/>
                    <a:pt x="428625" y="63716"/>
                    <a:pt x="422910" y="65621"/>
                  </a:cubicBezTo>
                  <a:cubicBezTo>
                    <a:pt x="414338" y="70383"/>
                    <a:pt x="406717" y="78003"/>
                    <a:pt x="397192" y="83718"/>
                  </a:cubicBezTo>
                  <a:cubicBezTo>
                    <a:pt x="398145" y="83718"/>
                    <a:pt x="397192" y="83718"/>
                    <a:pt x="397192" y="83718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2533;p22">
              <a:extLst>
                <a:ext uri="{FF2B5EF4-FFF2-40B4-BE49-F238E27FC236}">
                  <a16:creationId xmlns:a16="http://schemas.microsoft.com/office/drawing/2014/main" id="{9B2B7BA6-BAA4-42CC-BFD9-FD6B09B327C3}"/>
                </a:ext>
              </a:extLst>
            </p:cNvPr>
            <p:cNvSpPr/>
            <p:nvPr/>
          </p:nvSpPr>
          <p:spPr>
            <a:xfrm>
              <a:off x="4636769" y="4501514"/>
              <a:ext cx="391477" cy="329565"/>
            </a:xfrm>
            <a:custGeom>
              <a:avLst/>
              <a:gdLst/>
              <a:ahLst/>
              <a:cxnLst/>
              <a:rect l="l" t="t" r="r" b="b"/>
              <a:pathLst>
                <a:path w="391477" h="329565" extrusionOk="0">
                  <a:moveTo>
                    <a:pt x="230505" y="329565"/>
                  </a:moveTo>
                  <a:cubicBezTo>
                    <a:pt x="235268" y="319088"/>
                    <a:pt x="239078" y="308610"/>
                    <a:pt x="243840" y="297180"/>
                  </a:cubicBezTo>
                  <a:cubicBezTo>
                    <a:pt x="239078" y="295275"/>
                    <a:pt x="232410" y="291465"/>
                    <a:pt x="227648" y="289560"/>
                  </a:cubicBezTo>
                  <a:cubicBezTo>
                    <a:pt x="240030" y="275272"/>
                    <a:pt x="251460" y="267653"/>
                    <a:pt x="253365" y="259080"/>
                  </a:cubicBezTo>
                  <a:cubicBezTo>
                    <a:pt x="254318" y="253365"/>
                    <a:pt x="238125" y="239078"/>
                    <a:pt x="232410" y="240030"/>
                  </a:cubicBezTo>
                  <a:cubicBezTo>
                    <a:pt x="207645" y="246697"/>
                    <a:pt x="183833" y="258128"/>
                    <a:pt x="167640" y="263842"/>
                  </a:cubicBezTo>
                  <a:cubicBezTo>
                    <a:pt x="142875" y="260032"/>
                    <a:pt x="125730" y="258128"/>
                    <a:pt x="108585" y="255270"/>
                  </a:cubicBezTo>
                  <a:cubicBezTo>
                    <a:pt x="103823" y="254317"/>
                    <a:pt x="98108" y="254317"/>
                    <a:pt x="94298" y="251460"/>
                  </a:cubicBezTo>
                  <a:cubicBezTo>
                    <a:pt x="78105" y="241935"/>
                    <a:pt x="61913" y="221932"/>
                    <a:pt x="45720" y="222885"/>
                  </a:cubicBezTo>
                  <a:cubicBezTo>
                    <a:pt x="12383" y="222885"/>
                    <a:pt x="12383" y="196215"/>
                    <a:pt x="0" y="180022"/>
                  </a:cubicBezTo>
                  <a:cubicBezTo>
                    <a:pt x="40005" y="200978"/>
                    <a:pt x="78105" y="224790"/>
                    <a:pt x="126683" y="226695"/>
                  </a:cubicBezTo>
                  <a:cubicBezTo>
                    <a:pt x="233363" y="231457"/>
                    <a:pt x="312420" y="178117"/>
                    <a:pt x="341948" y="79057"/>
                  </a:cubicBezTo>
                  <a:cubicBezTo>
                    <a:pt x="344805" y="66675"/>
                    <a:pt x="346710" y="55245"/>
                    <a:pt x="349568" y="42863"/>
                  </a:cubicBezTo>
                  <a:cubicBezTo>
                    <a:pt x="353378" y="24765"/>
                    <a:pt x="355283" y="4763"/>
                    <a:pt x="379095" y="0"/>
                  </a:cubicBezTo>
                  <a:cubicBezTo>
                    <a:pt x="376238" y="20955"/>
                    <a:pt x="363855" y="45720"/>
                    <a:pt x="371475" y="62865"/>
                  </a:cubicBezTo>
                  <a:cubicBezTo>
                    <a:pt x="386715" y="100013"/>
                    <a:pt x="367665" y="125730"/>
                    <a:pt x="354330" y="155257"/>
                  </a:cubicBezTo>
                  <a:cubicBezTo>
                    <a:pt x="351473" y="162878"/>
                    <a:pt x="352425" y="171450"/>
                    <a:pt x="351473" y="180022"/>
                  </a:cubicBezTo>
                  <a:cubicBezTo>
                    <a:pt x="360045" y="180975"/>
                    <a:pt x="368618" y="181928"/>
                    <a:pt x="377190" y="180975"/>
                  </a:cubicBezTo>
                  <a:cubicBezTo>
                    <a:pt x="381953" y="180975"/>
                    <a:pt x="386715" y="178117"/>
                    <a:pt x="391478" y="177165"/>
                  </a:cubicBezTo>
                  <a:cubicBezTo>
                    <a:pt x="385763" y="194310"/>
                    <a:pt x="381000" y="211455"/>
                    <a:pt x="373380" y="227647"/>
                  </a:cubicBezTo>
                  <a:cubicBezTo>
                    <a:pt x="367665" y="239078"/>
                    <a:pt x="361950" y="253365"/>
                    <a:pt x="351473" y="260032"/>
                  </a:cubicBezTo>
                  <a:cubicBezTo>
                    <a:pt x="314325" y="284797"/>
                    <a:pt x="272415" y="306705"/>
                    <a:pt x="230505" y="32956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2534;p22">
              <a:extLst>
                <a:ext uri="{FF2B5EF4-FFF2-40B4-BE49-F238E27FC236}">
                  <a16:creationId xmlns:a16="http://schemas.microsoft.com/office/drawing/2014/main" id="{2ED7C717-8355-4F46-B8C7-54969658B823}"/>
                </a:ext>
              </a:extLst>
            </p:cNvPr>
            <p:cNvSpPr/>
            <p:nvPr/>
          </p:nvSpPr>
          <p:spPr>
            <a:xfrm>
              <a:off x="4856797" y="4445317"/>
              <a:ext cx="259524" cy="397192"/>
            </a:xfrm>
            <a:custGeom>
              <a:avLst/>
              <a:gdLst/>
              <a:ahLst/>
              <a:cxnLst/>
              <a:rect l="l" t="t" r="r" b="b"/>
              <a:pathLst>
                <a:path w="259524" h="397192" extrusionOk="0">
                  <a:moveTo>
                    <a:pt x="10478" y="385763"/>
                  </a:moveTo>
                  <a:cubicBezTo>
                    <a:pt x="51435" y="362902"/>
                    <a:pt x="93345" y="340995"/>
                    <a:pt x="134303" y="316230"/>
                  </a:cubicBezTo>
                  <a:cubicBezTo>
                    <a:pt x="144780" y="309563"/>
                    <a:pt x="151447" y="296227"/>
                    <a:pt x="156210" y="283845"/>
                  </a:cubicBezTo>
                  <a:cubicBezTo>
                    <a:pt x="163830" y="267652"/>
                    <a:pt x="168593" y="250507"/>
                    <a:pt x="174308" y="233363"/>
                  </a:cubicBezTo>
                  <a:cubicBezTo>
                    <a:pt x="174308" y="233363"/>
                    <a:pt x="174308" y="233363"/>
                    <a:pt x="174308" y="233363"/>
                  </a:cubicBezTo>
                  <a:cubicBezTo>
                    <a:pt x="180975" y="220980"/>
                    <a:pt x="187643" y="208597"/>
                    <a:pt x="193358" y="197167"/>
                  </a:cubicBezTo>
                  <a:cubicBezTo>
                    <a:pt x="213360" y="144780"/>
                    <a:pt x="220028" y="92392"/>
                    <a:pt x="206693" y="35242"/>
                  </a:cubicBezTo>
                  <a:cubicBezTo>
                    <a:pt x="190500" y="42863"/>
                    <a:pt x="176213" y="49530"/>
                    <a:pt x="161925" y="57150"/>
                  </a:cubicBezTo>
                  <a:cubicBezTo>
                    <a:pt x="138113" y="61913"/>
                    <a:pt x="136208" y="81915"/>
                    <a:pt x="132397" y="100013"/>
                  </a:cubicBezTo>
                  <a:cubicBezTo>
                    <a:pt x="129540" y="112395"/>
                    <a:pt x="127635" y="123825"/>
                    <a:pt x="124778" y="136207"/>
                  </a:cubicBezTo>
                  <a:cubicBezTo>
                    <a:pt x="123825" y="110490"/>
                    <a:pt x="121920" y="84772"/>
                    <a:pt x="122872" y="58102"/>
                  </a:cubicBezTo>
                  <a:cubicBezTo>
                    <a:pt x="122872" y="51435"/>
                    <a:pt x="129540" y="41910"/>
                    <a:pt x="136208" y="37147"/>
                  </a:cubicBezTo>
                  <a:cubicBezTo>
                    <a:pt x="154305" y="23813"/>
                    <a:pt x="173355" y="12382"/>
                    <a:pt x="192405" y="0"/>
                  </a:cubicBezTo>
                  <a:cubicBezTo>
                    <a:pt x="208597" y="9525"/>
                    <a:pt x="224790" y="18097"/>
                    <a:pt x="243840" y="7620"/>
                  </a:cubicBezTo>
                  <a:cubicBezTo>
                    <a:pt x="269558" y="77152"/>
                    <a:pt x="259080" y="146685"/>
                    <a:pt x="244793" y="216217"/>
                  </a:cubicBezTo>
                  <a:cubicBezTo>
                    <a:pt x="233363" y="271463"/>
                    <a:pt x="216218" y="323850"/>
                    <a:pt x="170497" y="361950"/>
                  </a:cubicBezTo>
                  <a:cubicBezTo>
                    <a:pt x="171450" y="355282"/>
                    <a:pt x="171450" y="348615"/>
                    <a:pt x="173355" y="334327"/>
                  </a:cubicBezTo>
                  <a:cubicBezTo>
                    <a:pt x="145733" y="346710"/>
                    <a:pt x="120968" y="359092"/>
                    <a:pt x="95250" y="367665"/>
                  </a:cubicBezTo>
                  <a:cubicBezTo>
                    <a:pt x="63818" y="379095"/>
                    <a:pt x="31433" y="387667"/>
                    <a:pt x="0" y="397192"/>
                  </a:cubicBezTo>
                  <a:cubicBezTo>
                    <a:pt x="2858" y="394335"/>
                    <a:pt x="6668" y="390525"/>
                    <a:pt x="10478" y="385763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2535;p22">
              <a:extLst>
                <a:ext uri="{FF2B5EF4-FFF2-40B4-BE49-F238E27FC236}">
                  <a16:creationId xmlns:a16="http://schemas.microsoft.com/office/drawing/2014/main" id="{BB0479E3-4771-4701-9C94-9010D4F204F8}"/>
                </a:ext>
              </a:extLst>
            </p:cNvPr>
            <p:cNvSpPr/>
            <p:nvPr/>
          </p:nvSpPr>
          <p:spPr>
            <a:xfrm>
              <a:off x="4484370" y="4697729"/>
              <a:ext cx="543877" cy="196836"/>
            </a:xfrm>
            <a:custGeom>
              <a:avLst/>
              <a:gdLst/>
              <a:ahLst/>
              <a:cxnLst/>
              <a:rect l="l" t="t" r="r" b="b"/>
              <a:pathLst>
                <a:path w="543877" h="196836" extrusionOk="0">
                  <a:moveTo>
                    <a:pt x="370523" y="146685"/>
                  </a:moveTo>
                  <a:cubicBezTo>
                    <a:pt x="401955" y="137160"/>
                    <a:pt x="434340" y="127635"/>
                    <a:pt x="465773" y="117157"/>
                  </a:cubicBezTo>
                  <a:cubicBezTo>
                    <a:pt x="491490" y="107632"/>
                    <a:pt x="515302" y="96202"/>
                    <a:pt x="543877" y="83820"/>
                  </a:cubicBezTo>
                  <a:cubicBezTo>
                    <a:pt x="542925" y="98107"/>
                    <a:pt x="541973" y="104775"/>
                    <a:pt x="541020" y="111442"/>
                  </a:cubicBezTo>
                  <a:cubicBezTo>
                    <a:pt x="541020" y="111442"/>
                    <a:pt x="540068" y="111442"/>
                    <a:pt x="540068" y="111442"/>
                  </a:cubicBezTo>
                  <a:cubicBezTo>
                    <a:pt x="536258" y="112395"/>
                    <a:pt x="531495" y="111442"/>
                    <a:pt x="527685" y="113347"/>
                  </a:cubicBezTo>
                  <a:cubicBezTo>
                    <a:pt x="488633" y="134302"/>
                    <a:pt x="450533" y="157163"/>
                    <a:pt x="409575" y="177165"/>
                  </a:cubicBezTo>
                  <a:cubicBezTo>
                    <a:pt x="389573" y="186690"/>
                    <a:pt x="365760" y="193357"/>
                    <a:pt x="342900" y="195263"/>
                  </a:cubicBezTo>
                  <a:cubicBezTo>
                    <a:pt x="304800" y="198120"/>
                    <a:pt x="266700" y="196215"/>
                    <a:pt x="227648" y="196215"/>
                  </a:cubicBezTo>
                  <a:cubicBezTo>
                    <a:pt x="200025" y="187642"/>
                    <a:pt x="171450" y="179070"/>
                    <a:pt x="143827" y="169545"/>
                  </a:cubicBezTo>
                  <a:cubicBezTo>
                    <a:pt x="144780" y="165735"/>
                    <a:pt x="148590" y="160972"/>
                    <a:pt x="147637" y="159067"/>
                  </a:cubicBezTo>
                  <a:cubicBezTo>
                    <a:pt x="135255" y="146685"/>
                    <a:pt x="122873" y="133350"/>
                    <a:pt x="108585" y="122872"/>
                  </a:cubicBezTo>
                  <a:cubicBezTo>
                    <a:pt x="100965" y="117157"/>
                    <a:pt x="88583" y="116205"/>
                    <a:pt x="78105" y="116205"/>
                  </a:cubicBezTo>
                  <a:cubicBezTo>
                    <a:pt x="70485" y="116205"/>
                    <a:pt x="62865" y="120015"/>
                    <a:pt x="55245" y="122872"/>
                  </a:cubicBezTo>
                  <a:cubicBezTo>
                    <a:pt x="55245" y="122872"/>
                    <a:pt x="55245" y="122872"/>
                    <a:pt x="55245" y="122872"/>
                  </a:cubicBezTo>
                  <a:cubicBezTo>
                    <a:pt x="50483" y="119063"/>
                    <a:pt x="46673" y="115252"/>
                    <a:pt x="41910" y="110490"/>
                  </a:cubicBezTo>
                  <a:cubicBezTo>
                    <a:pt x="41910" y="110490"/>
                    <a:pt x="41910" y="110490"/>
                    <a:pt x="41910" y="110490"/>
                  </a:cubicBezTo>
                  <a:cubicBezTo>
                    <a:pt x="27622" y="80010"/>
                    <a:pt x="13335" y="48577"/>
                    <a:pt x="0" y="18097"/>
                  </a:cubicBezTo>
                  <a:cubicBezTo>
                    <a:pt x="0" y="12382"/>
                    <a:pt x="0" y="6667"/>
                    <a:pt x="0" y="0"/>
                  </a:cubicBezTo>
                  <a:cubicBezTo>
                    <a:pt x="28575" y="25717"/>
                    <a:pt x="56198" y="54292"/>
                    <a:pt x="86677" y="77152"/>
                  </a:cubicBezTo>
                  <a:cubicBezTo>
                    <a:pt x="107633" y="93345"/>
                    <a:pt x="133350" y="102870"/>
                    <a:pt x="157162" y="116205"/>
                  </a:cubicBezTo>
                  <a:cubicBezTo>
                    <a:pt x="204787" y="143827"/>
                    <a:pt x="258127" y="145732"/>
                    <a:pt x="311467" y="147638"/>
                  </a:cubicBezTo>
                  <a:cubicBezTo>
                    <a:pt x="332423" y="148590"/>
                    <a:pt x="351473" y="146685"/>
                    <a:pt x="370523" y="14668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2536;p22">
              <a:extLst>
                <a:ext uri="{FF2B5EF4-FFF2-40B4-BE49-F238E27FC236}">
                  <a16:creationId xmlns:a16="http://schemas.microsoft.com/office/drawing/2014/main" id="{D08B1C2E-F3C6-4EEB-A2DE-61799B34ABA2}"/>
                </a:ext>
              </a:extLst>
            </p:cNvPr>
            <p:cNvSpPr/>
            <p:nvPr/>
          </p:nvSpPr>
          <p:spPr>
            <a:xfrm>
              <a:off x="5008244" y="4759642"/>
              <a:ext cx="402873" cy="336232"/>
            </a:xfrm>
            <a:custGeom>
              <a:avLst/>
              <a:gdLst/>
              <a:ahLst/>
              <a:cxnLst/>
              <a:rect l="l" t="t" r="r" b="b"/>
              <a:pathLst>
                <a:path w="402873" h="336232" extrusionOk="0">
                  <a:moveTo>
                    <a:pt x="285750" y="242888"/>
                  </a:moveTo>
                  <a:cubicBezTo>
                    <a:pt x="276225" y="242888"/>
                    <a:pt x="264795" y="239077"/>
                    <a:pt x="259080" y="243840"/>
                  </a:cubicBezTo>
                  <a:cubicBezTo>
                    <a:pt x="236220" y="260032"/>
                    <a:pt x="215265" y="257175"/>
                    <a:pt x="195263" y="242888"/>
                  </a:cubicBezTo>
                  <a:cubicBezTo>
                    <a:pt x="184785" y="254317"/>
                    <a:pt x="173355" y="262890"/>
                    <a:pt x="165735" y="274320"/>
                  </a:cubicBezTo>
                  <a:cubicBezTo>
                    <a:pt x="159068" y="283845"/>
                    <a:pt x="156210" y="297180"/>
                    <a:pt x="146685" y="307657"/>
                  </a:cubicBezTo>
                  <a:cubicBezTo>
                    <a:pt x="147638" y="299085"/>
                    <a:pt x="147638" y="289560"/>
                    <a:pt x="148590" y="276225"/>
                  </a:cubicBezTo>
                  <a:cubicBezTo>
                    <a:pt x="119063" y="284797"/>
                    <a:pt x="91440" y="290513"/>
                    <a:pt x="78105" y="320040"/>
                  </a:cubicBezTo>
                  <a:cubicBezTo>
                    <a:pt x="77153" y="322897"/>
                    <a:pt x="75248" y="326707"/>
                    <a:pt x="73343" y="326707"/>
                  </a:cubicBezTo>
                  <a:cubicBezTo>
                    <a:pt x="49530" y="330517"/>
                    <a:pt x="24765" y="333375"/>
                    <a:pt x="0" y="336232"/>
                  </a:cubicBezTo>
                  <a:cubicBezTo>
                    <a:pt x="6668" y="321945"/>
                    <a:pt x="11430" y="312420"/>
                    <a:pt x="16193" y="302895"/>
                  </a:cubicBezTo>
                  <a:cubicBezTo>
                    <a:pt x="22860" y="299085"/>
                    <a:pt x="29528" y="296227"/>
                    <a:pt x="36195" y="292417"/>
                  </a:cubicBezTo>
                  <a:cubicBezTo>
                    <a:pt x="41910" y="297180"/>
                    <a:pt x="47625" y="300990"/>
                    <a:pt x="52388" y="305752"/>
                  </a:cubicBezTo>
                  <a:cubicBezTo>
                    <a:pt x="53340" y="304800"/>
                    <a:pt x="54293" y="302895"/>
                    <a:pt x="56198" y="301942"/>
                  </a:cubicBezTo>
                  <a:cubicBezTo>
                    <a:pt x="53340" y="298132"/>
                    <a:pt x="51435" y="294322"/>
                    <a:pt x="48578" y="290513"/>
                  </a:cubicBezTo>
                  <a:cubicBezTo>
                    <a:pt x="107633" y="261938"/>
                    <a:pt x="165735" y="231457"/>
                    <a:pt x="211455" y="182880"/>
                  </a:cubicBezTo>
                  <a:cubicBezTo>
                    <a:pt x="222885" y="170497"/>
                    <a:pt x="235268" y="159067"/>
                    <a:pt x="247650" y="146685"/>
                  </a:cubicBezTo>
                  <a:cubicBezTo>
                    <a:pt x="253365" y="155257"/>
                    <a:pt x="262890" y="164782"/>
                    <a:pt x="262890" y="173355"/>
                  </a:cubicBezTo>
                  <a:cubicBezTo>
                    <a:pt x="262890" y="180975"/>
                    <a:pt x="250508" y="187642"/>
                    <a:pt x="242888" y="194310"/>
                  </a:cubicBezTo>
                  <a:cubicBezTo>
                    <a:pt x="241935" y="194310"/>
                    <a:pt x="240983" y="193357"/>
                    <a:pt x="240030" y="193357"/>
                  </a:cubicBezTo>
                  <a:cubicBezTo>
                    <a:pt x="240983" y="194310"/>
                    <a:pt x="241935" y="194310"/>
                    <a:pt x="242888" y="195263"/>
                  </a:cubicBezTo>
                  <a:cubicBezTo>
                    <a:pt x="243840" y="200977"/>
                    <a:pt x="245745" y="205740"/>
                    <a:pt x="246698" y="214313"/>
                  </a:cubicBezTo>
                  <a:cubicBezTo>
                    <a:pt x="296228" y="184785"/>
                    <a:pt x="326708" y="145732"/>
                    <a:pt x="341948" y="93345"/>
                  </a:cubicBezTo>
                  <a:cubicBezTo>
                    <a:pt x="351473" y="60960"/>
                    <a:pt x="367665" y="29527"/>
                    <a:pt x="385763" y="0"/>
                  </a:cubicBezTo>
                  <a:cubicBezTo>
                    <a:pt x="381953" y="20955"/>
                    <a:pt x="378143" y="41910"/>
                    <a:pt x="374333" y="62865"/>
                  </a:cubicBezTo>
                  <a:cubicBezTo>
                    <a:pt x="376238" y="63817"/>
                    <a:pt x="379095" y="63817"/>
                    <a:pt x="381000" y="64770"/>
                  </a:cubicBezTo>
                  <a:cubicBezTo>
                    <a:pt x="385763" y="56197"/>
                    <a:pt x="390525" y="48577"/>
                    <a:pt x="395288" y="39052"/>
                  </a:cubicBezTo>
                  <a:cubicBezTo>
                    <a:pt x="410528" y="66675"/>
                    <a:pt x="401955" y="94297"/>
                    <a:pt x="377190" y="102870"/>
                  </a:cubicBezTo>
                  <a:cubicBezTo>
                    <a:pt x="348615" y="113347"/>
                    <a:pt x="343853" y="138113"/>
                    <a:pt x="338138" y="161925"/>
                  </a:cubicBezTo>
                  <a:cubicBezTo>
                    <a:pt x="337185" y="166688"/>
                    <a:pt x="340043" y="173355"/>
                    <a:pt x="338138" y="176213"/>
                  </a:cubicBezTo>
                  <a:cubicBezTo>
                    <a:pt x="320993" y="198120"/>
                    <a:pt x="302895" y="220027"/>
                    <a:pt x="285750" y="242888"/>
                  </a:cubicBezTo>
                  <a:close/>
                  <a:moveTo>
                    <a:pt x="245745" y="177165"/>
                  </a:moveTo>
                  <a:cubicBezTo>
                    <a:pt x="244793" y="175260"/>
                    <a:pt x="244793" y="172402"/>
                    <a:pt x="243840" y="172402"/>
                  </a:cubicBezTo>
                  <a:cubicBezTo>
                    <a:pt x="242888" y="171450"/>
                    <a:pt x="240030" y="173355"/>
                    <a:pt x="239078" y="174307"/>
                  </a:cubicBezTo>
                  <a:cubicBezTo>
                    <a:pt x="240030" y="176213"/>
                    <a:pt x="240030" y="179070"/>
                    <a:pt x="240983" y="179070"/>
                  </a:cubicBezTo>
                  <a:cubicBezTo>
                    <a:pt x="240983" y="180022"/>
                    <a:pt x="243840" y="178117"/>
                    <a:pt x="245745" y="17716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2537;p22">
              <a:extLst>
                <a:ext uri="{FF2B5EF4-FFF2-40B4-BE49-F238E27FC236}">
                  <a16:creationId xmlns:a16="http://schemas.microsoft.com/office/drawing/2014/main" id="{124221EC-4139-423B-BBA3-D0CB6E65CE4F}"/>
                </a:ext>
              </a:extLst>
            </p:cNvPr>
            <p:cNvSpPr/>
            <p:nvPr/>
          </p:nvSpPr>
          <p:spPr>
            <a:xfrm>
              <a:off x="4495800" y="5015864"/>
              <a:ext cx="459105" cy="73162"/>
            </a:xfrm>
            <a:custGeom>
              <a:avLst/>
              <a:gdLst/>
              <a:ahLst/>
              <a:cxnLst/>
              <a:rect l="l" t="t" r="r" b="b"/>
              <a:pathLst>
                <a:path w="459105" h="73162" extrusionOk="0">
                  <a:moveTo>
                    <a:pt x="52388" y="4763"/>
                  </a:moveTo>
                  <a:cubicBezTo>
                    <a:pt x="99060" y="11430"/>
                    <a:pt x="145732" y="20955"/>
                    <a:pt x="193357" y="22860"/>
                  </a:cubicBezTo>
                  <a:cubicBezTo>
                    <a:pt x="280035" y="27622"/>
                    <a:pt x="366713" y="28575"/>
                    <a:pt x="452438" y="31432"/>
                  </a:cubicBezTo>
                  <a:cubicBezTo>
                    <a:pt x="455295" y="31432"/>
                    <a:pt x="457200" y="35242"/>
                    <a:pt x="459105" y="36195"/>
                  </a:cubicBezTo>
                  <a:cubicBezTo>
                    <a:pt x="306705" y="93345"/>
                    <a:pt x="158115" y="83820"/>
                    <a:pt x="14288" y="10478"/>
                  </a:cubicBezTo>
                  <a:cubicBezTo>
                    <a:pt x="8572" y="7620"/>
                    <a:pt x="4763" y="2857"/>
                    <a:pt x="0" y="0"/>
                  </a:cubicBezTo>
                  <a:cubicBezTo>
                    <a:pt x="17145" y="953"/>
                    <a:pt x="35243" y="2857"/>
                    <a:pt x="52388" y="476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2538;p22">
              <a:extLst>
                <a:ext uri="{FF2B5EF4-FFF2-40B4-BE49-F238E27FC236}">
                  <a16:creationId xmlns:a16="http://schemas.microsoft.com/office/drawing/2014/main" id="{EDDE0761-9220-4893-871B-872D19D5CCD4}"/>
                </a:ext>
              </a:extLst>
            </p:cNvPr>
            <p:cNvSpPr/>
            <p:nvPr/>
          </p:nvSpPr>
          <p:spPr>
            <a:xfrm>
              <a:off x="4680584" y="4607242"/>
              <a:ext cx="205740" cy="100964"/>
            </a:xfrm>
            <a:custGeom>
              <a:avLst/>
              <a:gdLst/>
              <a:ahLst/>
              <a:cxnLst/>
              <a:rect l="l" t="t" r="r" b="b"/>
              <a:pathLst>
                <a:path w="205740" h="100964" extrusionOk="0">
                  <a:moveTo>
                    <a:pt x="112395" y="53340"/>
                  </a:moveTo>
                  <a:cubicBezTo>
                    <a:pt x="116205" y="53340"/>
                    <a:pt x="120015" y="53340"/>
                    <a:pt x="124778" y="53340"/>
                  </a:cubicBezTo>
                  <a:cubicBezTo>
                    <a:pt x="129540" y="53340"/>
                    <a:pt x="133350" y="53340"/>
                    <a:pt x="138113" y="53340"/>
                  </a:cubicBezTo>
                  <a:cubicBezTo>
                    <a:pt x="145733" y="51435"/>
                    <a:pt x="154305" y="49530"/>
                    <a:pt x="161925" y="47625"/>
                  </a:cubicBezTo>
                  <a:cubicBezTo>
                    <a:pt x="168593" y="45720"/>
                    <a:pt x="175260" y="42863"/>
                    <a:pt x="181928" y="40957"/>
                  </a:cubicBezTo>
                  <a:cubicBezTo>
                    <a:pt x="181928" y="40957"/>
                    <a:pt x="183833" y="41910"/>
                    <a:pt x="183833" y="41910"/>
                  </a:cubicBezTo>
                  <a:cubicBezTo>
                    <a:pt x="191453" y="47625"/>
                    <a:pt x="198120" y="52388"/>
                    <a:pt x="205740" y="58102"/>
                  </a:cubicBezTo>
                  <a:cubicBezTo>
                    <a:pt x="172403" y="72390"/>
                    <a:pt x="139065" y="86677"/>
                    <a:pt x="105728" y="100965"/>
                  </a:cubicBezTo>
                  <a:cubicBezTo>
                    <a:pt x="94297" y="99060"/>
                    <a:pt x="83820" y="97155"/>
                    <a:pt x="72390" y="95250"/>
                  </a:cubicBezTo>
                  <a:lnTo>
                    <a:pt x="70485" y="96202"/>
                  </a:lnTo>
                  <a:cubicBezTo>
                    <a:pt x="70485" y="96202"/>
                    <a:pt x="68580" y="95250"/>
                    <a:pt x="68580" y="95250"/>
                  </a:cubicBezTo>
                  <a:cubicBezTo>
                    <a:pt x="69533" y="94297"/>
                    <a:pt x="70485" y="92392"/>
                    <a:pt x="71438" y="91440"/>
                  </a:cubicBezTo>
                  <a:cubicBezTo>
                    <a:pt x="69533" y="92392"/>
                    <a:pt x="67628" y="93345"/>
                    <a:pt x="66675" y="95250"/>
                  </a:cubicBezTo>
                  <a:cubicBezTo>
                    <a:pt x="63818" y="95250"/>
                    <a:pt x="60960" y="95250"/>
                    <a:pt x="57150" y="95250"/>
                  </a:cubicBezTo>
                  <a:cubicBezTo>
                    <a:pt x="44768" y="77152"/>
                    <a:pt x="30480" y="59055"/>
                    <a:pt x="19050" y="40005"/>
                  </a:cubicBezTo>
                  <a:cubicBezTo>
                    <a:pt x="11430" y="27622"/>
                    <a:pt x="6668" y="13335"/>
                    <a:pt x="0" y="0"/>
                  </a:cubicBezTo>
                  <a:cubicBezTo>
                    <a:pt x="11430" y="5715"/>
                    <a:pt x="22860" y="11430"/>
                    <a:pt x="33338" y="18097"/>
                  </a:cubicBezTo>
                  <a:cubicBezTo>
                    <a:pt x="51435" y="29527"/>
                    <a:pt x="69533" y="41910"/>
                    <a:pt x="87630" y="54292"/>
                  </a:cubicBezTo>
                  <a:cubicBezTo>
                    <a:pt x="95250" y="66675"/>
                    <a:pt x="102870" y="74295"/>
                    <a:pt x="112395" y="53340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2539;p22">
              <a:extLst>
                <a:ext uri="{FF2B5EF4-FFF2-40B4-BE49-F238E27FC236}">
                  <a16:creationId xmlns:a16="http://schemas.microsoft.com/office/drawing/2014/main" id="{D2252751-0A8C-4C34-BBD7-35885230711E}"/>
                </a:ext>
              </a:extLst>
            </p:cNvPr>
            <p:cNvSpPr/>
            <p:nvPr/>
          </p:nvSpPr>
          <p:spPr>
            <a:xfrm>
              <a:off x="4267200" y="4847271"/>
              <a:ext cx="181927" cy="180769"/>
            </a:xfrm>
            <a:custGeom>
              <a:avLst/>
              <a:gdLst/>
              <a:ahLst/>
              <a:cxnLst/>
              <a:rect l="l" t="t" r="r" b="b"/>
              <a:pathLst>
                <a:path w="181927" h="180769" extrusionOk="0">
                  <a:moveTo>
                    <a:pt x="181928" y="179070"/>
                  </a:moveTo>
                  <a:cubicBezTo>
                    <a:pt x="148590" y="185738"/>
                    <a:pt x="124778" y="172403"/>
                    <a:pt x="104775" y="145733"/>
                  </a:cubicBezTo>
                  <a:cubicBezTo>
                    <a:pt x="86678" y="120968"/>
                    <a:pt x="64770" y="99060"/>
                    <a:pt x="44767" y="76200"/>
                  </a:cubicBezTo>
                  <a:cubicBezTo>
                    <a:pt x="40958" y="80010"/>
                    <a:pt x="36195" y="87630"/>
                    <a:pt x="30480" y="94297"/>
                  </a:cubicBezTo>
                  <a:cubicBezTo>
                    <a:pt x="26670" y="94297"/>
                    <a:pt x="21908" y="94297"/>
                    <a:pt x="18097" y="94297"/>
                  </a:cubicBezTo>
                  <a:cubicBezTo>
                    <a:pt x="14288" y="92393"/>
                    <a:pt x="9525" y="90488"/>
                    <a:pt x="5715" y="88583"/>
                  </a:cubicBezTo>
                  <a:cubicBezTo>
                    <a:pt x="3810" y="84772"/>
                    <a:pt x="1905" y="80963"/>
                    <a:pt x="0" y="76200"/>
                  </a:cubicBezTo>
                  <a:cubicBezTo>
                    <a:pt x="1905" y="70485"/>
                    <a:pt x="2858" y="60960"/>
                    <a:pt x="4763" y="60008"/>
                  </a:cubicBezTo>
                  <a:cubicBezTo>
                    <a:pt x="27622" y="55245"/>
                    <a:pt x="18097" y="39053"/>
                    <a:pt x="18097" y="26670"/>
                  </a:cubicBezTo>
                  <a:cubicBezTo>
                    <a:pt x="16192" y="18097"/>
                    <a:pt x="14288" y="9525"/>
                    <a:pt x="12383" y="0"/>
                  </a:cubicBezTo>
                  <a:cubicBezTo>
                    <a:pt x="15240" y="953"/>
                    <a:pt x="19050" y="1905"/>
                    <a:pt x="20955" y="3810"/>
                  </a:cubicBezTo>
                  <a:cubicBezTo>
                    <a:pt x="59055" y="76200"/>
                    <a:pt x="120015" y="128588"/>
                    <a:pt x="181928" y="17907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2540;p22">
              <a:extLst>
                <a:ext uri="{FF2B5EF4-FFF2-40B4-BE49-F238E27FC236}">
                  <a16:creationId xmlns:a16="http://schemas.microsoft.com/office/drawing/2014/main" id="{941714B3-A8A1-4395-A53D-EB04960E9989}"/>
                </a:ext>
              </a:extLst>
            </p:cNvPr>
            <p:cNvSpPr/>
            <p:nvPr/>
          </p:nvSpPr>
          <p:spPr>
            <a:xfrm>
              <a:off x="5121592" y="4304346"/>
              <a:ext cx="157162" cy="118109"/>
            </a:xfrm>
            <a:custGeom>
              <a:avLst/>
              <a:gdLst/>
              <a:ahLst/>
              <a:cxnLst/>
              <a:rect l="l" t="t" r="r" b="b"/>
              <a:pathLst>
                <a:path w="157162" h="118109" extrusionOk="0">
                  <a:moveTo>
                    <a:pt x="157163" y="40005"/>
                  </a:moveTo>
                  <a:cubicBezTo>
                    <a:pt x="141922" y="45720"/>
                    <a:pt x="126682" y="50483"/>
                    <a:pt x="113347" y="58103"/>
                  </a:cubicBezTo>
                  <a:cubicBezTo>
                    <a:pt x="80963" y="77153"/>
                    <a:pt x="49530" y="98108"/>
                    <a:pt x="17145" y="118110"/>
                  </a:cubicBezTo>
                  <a:cubicBezTo>
                    <a:pt x="11430" y="109538"/>
                    <a:pt x="6667" y="100965"/>
                    <a:pt x="0" y="91440"/>
                  </a:cubicBezTo>
                  <a:cubicBezTo>
                    <a:pt x="45720" y="60960"/>
                    <a:pt x="90488" y="31433"/>
                    <a:pt x="138113" y="0"/>
                  </a:cubicBezTo>
                  <a:cubicBezTo>
                    <a:pt x="144780" y="15240"/>
                    <a:pt x="150495" y="27622"/>
                    <a:pt x="157163" y="40005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2541;p22">
              <a:extLst>
                <a:ext uri="{FF2B5EF4-FFF2-40B4-BE49-F238E27FC236}">
                  <a16:creationId xmlns:a16="http://schemas.microsoft.com/office/drawing/2014/main" id="{9D9EBA8A-A330-494E-B70F-DBE1A90CB2BB}"/>
                </a:ext>
              </a:extLst>
            </p:cNvPr>
            <p:cNvSpPr/>
            <p:nvPr/>
          </p:nvSpPr>
          <p:spPr>
            <a:xfrm>
              <a:off x="4713922" y="4808219"/>
              <a:ext cx="312420" cy="104629"/>
            </a:xfrm>
            <a:custGeom>
              <a:avLst/>
              <a:gdLst/>
              <a:ahLst/>
              <a:cxnLst/>
              <a:rect l="l" t="t" r="r" b="b"/>
              <a:pathLst>
                <a:path w="312420" h="104629" extrusionOk="0">
                  <a:moveTo>
                    <a:pt x="0" y="84773"/>
                  </a:moveTo>
                  <a:cubicBezTo>
                    <a:pt x="38100" y="84773"/>
                    <a:pt x="77153" y="86678"/>
                    <a:pt x="115253" y="83820"/>
                  </a:cubicBezTo>
                  <a:cubicBezTo>
                    <a:pt x="138113" y="81915"/>
                    <a:pt x="160972" y="75248"/>
                    <a:pt x="181928" y="65723"/>
                  </a:cubicBezTo>
                  <a:cubicBezTo>
                    <a:pt x="221933" y="46673"/>
                    <a:pt x="260033" y="23813"/>
                    <a:pt x="300038" y="1905"/>
                  </a:cubicBezTo>
                  <a:cubicBezTo>
                    <a:pt x="303847" y="0"/>
                    <a:pt x="307658" y="0"/>
                    <a:pt x="312420" y="0"/>
                  </a:cubicBezTo>
                  <a:cubicBezTo>
                    <a:pt x="285750" y="40958"/>
                    <a:pt x="244793" y="60960"/>
                    <a:pt x="200978" y="80010"/>
                  </a:cubicBezTo>
                  <a:cubicBezTo>
                    <a:pt x="133350" y="110490"/>
                    <a:pt x="67628" y="113348"/>
                    <a:pt x="0" y="84773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2542;p22">
              <a:extLst>
                <a:ext uri="{FF2B5EF4-FFF2-40B4-BE49-F238E27FC236}">
                  <a16:creationId xmlns:a16="http://schemas.microsoft.com/office/drawing/2014/main" id="{FF15E9E9-33EF-4134-AF89-8844C177A212}"/>
                </a:ext>
              </a:extLst>
            </p:cNvPr>
            <p:cNvSpPr/>
            <p:nvPr/>
          </p:nvSpPr>
          <p:spPr>
            <a:xfrm>
              <a:off x="6408419" y="3489007"/>
              <a:ext cx="221932" cy="73228"/>
            </a:xfrm>
            <a:custGeom>
              <a:avLst/>
              <a:gdLst/>
              <a:ahLst/>
              <a:cxnLst/>
              <a:rect l="l" t="t" r="r" b="b"/>
              <a:pathLst>
                <a:path w="221932" h="73228" extrusionOk="0">
                  <a:moveTo>
                    <a:pt x="120015" y="42863"/>
                  </a:moveTo>
                  <a:cubicBezTo>
                    <a:pt x="154305" y="48577"/>
                    <a:pt x="187643" y="53340"/>
                    <a:pt x="221933" y="59055"/>
                  </a:cubicBezTo>
                  <a:cubicBezTo>
                    <a:pt x="220980" y="62865"/>
                    <a:pt x="220980" y="65722"/>
                    <a:pt x="220028" y="69533"/>
                  </a:cubicBezTo>
                  <a:cubicBezTo>
                    <a:pt x="171450" y="81915"/>
                    <a:pt x="123825" y="59055"/>
                    <a:pt x="75248" y="60960"/>
                  </a:cubicBezTo>
                  <a:cubicBezTo>
                    <a:pt x="50483" y="55245"/>
                    <a:pt x="24765" y="49530"/>
                    <a:pt x="0" y="42863"/>
                  </a:cubicBezTo>
                  <a:cubicBezTo>
                    <a:pt x="8573" y="32385"/>
                    <a:pt x="15240" y="19050"/>
                    <a:pt x="25718" y="11430"/>
                  </a:cubicBezTo>
                  <a:cubicBezTo>
                    <a:pt x="36195" y="4763"/>
                    <a:pt x="50483" y="3810"/>
                    <a:pt x="62865" y="0"/>
                  </a:cubicBezTo>
                  <a:cubicBezTo>
                    <a:pt x="55245" y="6667"/>
                    <a:pt x="47625" y="14288"/>
                    <a:pt x="34290" y="26670"/>
                  </a:cubicBezTo>
                  <a:cubicBezTo>
                    <a:pt x="65723" y="33338"/>
                    <a:pt x="93345" y="38100"/>
                    <a:pt x="120015" y="42863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2543;p22">
              <a:extLst>
                <a:ext uri="{FF2B5EF4-FFF2-40B4-BE49-F238E27FC236}">
                  <a16:creationId xmlns:a16="http://schemas.microsoft.com/office/drawing/2014/main" id="{47DDC200-0578-4ABF-A315-966E27D3FF6D}"/>
                </a:ext>
              </a:extLst>
            </p:cNvPr>
            <p:cNvSpPr/>
            <p:nvPr/>
          </p:nvSpPr>
          <p:spPr>
            <a:xfrm>
              <a:off x="6443662" y="3470098"/>
              <a:ext cx="153352" cy="61770"/>
            </a:xfrm>
            <a:custGeom>
              <a:avLst/>
              <a:gdLst/>
              <a:ahLst/>
              <a:cxnLst/>
              <a:rect l="l" t="t" r="r" b="b"/>
              <a:pathLst>
                <a:path w="153352" h="61770" extrusionOk="0">
                  <a:moveTo>
                    <a:pt x="84772" y="61771"/>
                  </a:moveTo>
                  <a:cubicBezTo>
                    <a:pt x="58103" y="57008"/>
                    <a:pt x="31432" y="52246"/>
                    <a:pt x="0" y="46531"/>
                  </a:cubicBezTo>
                  <a:cubicBezTo>
                    <a:pt x="13335" y="34148"/>
                    <a:pt x="20955" y="27481"/>
                    <a:pt x="28575" y="19861"/>
                  </a:cubicBezTo>
                  <a:cubicBezTo>
                    <a:pt x="68580" y="-16334"/>
                    <a:pt x="111443" y="6526"/>
                    <a:pt x="153353" y="14146"/>
                  </a:cubicBezTo>
                  <a:cubicBezTo>
                    <a:pt x="130493" y="29386"/>
                    <a:pt x="107632" y="45578"/>
                    <a:pt x="84772" y="61771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2544;p22">
              <a:extLst>
                <a:ext uri="{FF2B5EF4-FFF2-40B4-BE49-F238E27FC236}">
                  <a16:creationId xmlns:a16="http://schemas.microsoft.com/office/drawing/2014/main" id="{5379868B-658F-461A-9C5C-588C51A0AAC1}"/>
                </a:ext>
              </a:extLst>
            </p:cNvPr>
            <p:cNvSpPr/>
            <p:nvPr/>
          </p:nvSpPr>
          <p:spPr>
            <a:xfrm>
              <a:off x="4423409" y="4916804"/>
              <a:ext cx="124777" cy="103822"/>
            </a:xfrm>
            <a:custGeom>
              <a:avLst/>
              <a:gdLst/>
              <a:ahLst/>
              <a:cxnLst/>
              <a:rect l="l" t="t" r="r" b="b"/>
              <a:pathLst>
                <a:path w="124777" h="103822" extrusionOk="0">
                  <a:moveTo>
                    <a:pt x="124778" y="103822"/>
                  </a:moveTo>
                  <a:cubicBezTo>
                    <a:pt x="107633" y="101917"/>
                    <a:pt x="89535" y="100965"/>
                    <a:pt x="72390" y="99060"/>
                  </a:cubicBezTo>
                  <a:cubicBezTo>
                    <a:pt x="62865" y="92392"/>
                    <a:pt x="53340" y="85725"/>
                    <a:pt x="43815" y="78105"/>
                  </a:cubicBezTo>
                  <a:cubicBezTo>
                    <a:pt x="41910" y="76200"/>
                    <a:pt x="40005" y="74295"/>
                    <a:pt x="38100" y="73342"/>
                  </a:cubicBezTo>
                  <a:cubicBezTo>
                    <a:pt x="25718" y="61913"/>
                    <a:pt x="12383" y="51435"/>
                    <a:pt x="0" y="40005"/>
                  </a:cubicBezTo>
                  <a:cubicBezTo>
                    <a:pt x="1905" y="35242"/>
                    <a:pt x="4763" y="31432"/>
                    <a:pt x="4763" y="26670"/>
                  </a:cubicBezTo>
                  <a:cubicBezTo>
                    <a:pt x="5715" y="18097"/>
                    <a:pt x="5715" y="8572"/>
                    <a:pt x="5715" y="0"/>
                  </a:cubicBezTo>
                  <a:cubicBezTo>
                    <a:pt x="38100" y="24765"/>
                    <a:pt x="70485" y="49530"/>
                    <a:pt x="103822" y="73342"/>
                  </a:cubicBezTo>
                  <a:cubicBezTo>
                    <a:pt x="110490" y="78105"/>
                    <a:pt x="118110" y="80963"/>
                    <a:pt x="124778" y="84772"/>
                  </a:cubicBezTo>
                  <a:cubicBezTo>
                    <a:pt x="124778" y="91440"/>
                    <a:pt x="124778" y="98107"/>
                    <a:pt x="124778" y="103822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2545;p22">
              <a:extLst>
                <a:ext uri="{FF2B5EF4-FFF2-40B4-BE49-F238E27FC236}">
                  <a16:creationId xmlns:a16="http://schemas.microsoft.com/office/drawing/2014/main" id="{E09F6F66-0038-46FA-8975-57B96F9E8FFD}"/>
                </a:ext>
              </a:extLst>
            </p:cNvPr>
            <p:cNvSpPr/>
            <p:nvPr/>
          </p:nvSpPr>
          <p:spPr>
            <a:xfrm>
              <a:off x="4864417" y="4516754"/>
              <a:ext cx="75247" cy="146684"/>
            </a:xfrm>
            <a:custGeom>
              <a:avLst/>
              <a:gdLst/>
              <a:ahLst/>
              <a:cxnLst/>
              <a:rect l="l" t="t" r="r" b="b"/>
              <a:pathLst>
                <a:path w="75247" h="146684" extrusionOk="0">
                  <a:moveTo>
                    <a:pt x="21907" y="146685"/>
                  </a:moveTo>
                  <a:cubicBezTo>
                    <a:pt x="14288" y="140970"/>
                    <a:pt x="7620" y="136207"/>
                    <a:pt x="0" y="130492"/>
                  </a:cubicBezTo>
                  <a:cubicBezTo>
                    <a:pt x="4763" y="124777"/>
                    <a:pt x="10477" y="118110"/>
                    <a:pt x="15240" y="112395"/>
                  </a:cubicBezTo>
                  <a:cubicBezTo>
                    <a:pt x="42863" y="93345"/>
                    <a:pt x="43815" y="80963"/>
                    <a:pt x="20002" y="38100"/>
                  </a:cubicBezTo>
                  <a:cubicBezTo>
                    <a:pt x="36195" y="26670"/>
                    <a:pt x="53340" y="15240"/>
                    <a:pt x="75247" y="0"/>
                  </a:cubicBezTo>
                  <a:cubicBezTo>
                    <a:pt x="74295" y="60960"/>
                    <a:pt x="70485" y="111442"/>
                    <a:pt x="21907" y="14668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2546;p22">
              <a:extLst>
                <a:ext uri="{FF2B5EF4-FFF2-40B4-BE49-F238E27FC236}">
                  <a16:creationId xmlns:a16="http://schemas.microsoft.com/office/drawing/2014/main" id="{ADB434F7-B2DA-49BC-9500-FC8B3E7AC6EF}"/>
                </a:ext>
              </a:extLst>
            </p:cNvPr>
            <p:cNvSpPr/>
            <p:nvPr/>
          </p:nvSpPr>
          <p:spPr>
            <a:xfrm>
              <a:off x="6351269" y="3531869"/>
              <a:ext cx="132397" cy="56197"/>
            </a:xfrm>
            <a:custGeom>
              <a:avLst/>
              <a:gdLst/>
              <a:ahLst/>
              <a:cxnLst/>
              <a:rect l="l" t="t" r="r" b="b"/>
              <a:pathLst>
                <a:path w="132397" h="56197" extrusionOk="0">
                  <a:moveTo>
                    <a:pt x="57150" y="0"/>
                  </a:moveTo>
                  <a:cubicBezTo>
                    <a:pt x="81915" y="5715"/>
                    <a:pt x="107633" y="11430"/>
                    <a:pt x="132398" y="18097"/>
                  </a:cubicBezTo>
                  <a:cubicBezTo>
                    <a:pt x="119063" y="30480"/>
                    <a:pt x="106680" y="43815"/>
                    <a:pt x="93345" y="56197"/>
                  </a:cubicBezTo>
                  <a:cubicBezTo>
                    <a:pt x="62865" y="52388"/>
                    <a:pt x="32385" y="48577"/>
                    <a:pt x="2858" y="44767"/>
                  </a:cubicBezTo>
                  <a:cubicBezTo>
                    <a:pt x="1905" y="43815"/>
                    <a:pt x="953" y="42863"/>
                    <a:pt x="0" y="41910"/>
                  </a:cubicBezTo>
                  <a:cubicBezTo>
                    <a:pt x="19050" y="28575"/>
                    <a:pt x="38100" y="14288"/>
                    <a:pt x="57150" y="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2547;p22">
              <a:extLst>
                <a:ext uri="{FF2B5EF4-FFF2-40B4-BE49-F238E27FC236}">
                  <a16:creationId xmlns:a16="http://schemas.microsoft.com/office/drawing/2014/main" id="{FADEAF63-BDFA-47CF-9579-268446177CF2}"/>
                </a:ext>
              </a:extLst>
            </p:cNvPr>
            <p:cNvSpPr/>
            <p:nvPr/>
          </p:nvSpPr>
          <p:spPr>
            <a:xfrm>
              <a:off x="4633912" y="4582477"/>
              <a:ext cx="102869" cy="118109"/>
            </a:xfrm>
            <a:custGeom>
              <a:avLst/>
              <a:gdLst/>
              <a:ahLst/>
              <a:cxnLst/>
              <a:rect l="l" t="t" r="r" b="b"/>
              <a:pathLst>
                <a:path w="102869" h="118109" extrusionOk="0">
                  <a:moveTo>
                    <a:pt x="45720" y="22860"/>
                  </a:moveTo>
                  <a:cubicBezTo>
                    <a:pt x="51435" y="36195"/>
                    <a:pt x="57150" y="50482"/>
                    <a:pt x="64770" y="62865"/>
                  </a:cubicBezTo>
                  <a:cubicBezTo>
                    <a:pt x="76200" y="81915"/>
                    <a:pt x="90488" y="99060"/>
                    <a:pt x="102870" y="118110"/>
                  </a:cubicBezTo>
                  <a:cubicBezTo>
                    <a:pt x="89535" y="111442"/>
                    <a:pt x="77153" y="104775"/>
                    <a:pt x="63818" y="98107"/>
                  </a:cubicBezTo>
                  <a:cubicBezTo>
                    <a:pt x="56197" y="91440"/>
                    <a:pt x="47625" y="84772"/>
                    <a:pt x="40005" y="79057"/>
                  </a:cubicBezTo>
                  <a:cubicBezTo>
                    <a:pt x="26670" y="59055"/>
                    <a:pt x="13335" y="39053"/>
                    <a:pt x="0" y="19050"/>
                  </a:cubicBezTo>
                  <a:cubicBezTo>
                    <a:pt x="7620" y="13335"/>
                    <a:pt x="14288" y="7620"/>
                    <a:pt x="24765" y="0"/>
                  </a:cubicBezTo>
                  <a:cubicBezTo>
                    <a:pt x="29528" y="5715"/>
                    <a:pt x="35243" y="11430"/>
                    <a:pt x="40957" y="17145"/>
                  </a:cubicBezTo>
                  <a:cubicBezTo>
                    <a:pt x="41910" y="19050"/>
                    <a:pt x="43815" y="20955"/>
                    <a:pt x="45720" y="22860"/>
                  </a:cubicBezTo>
                  <a:lnTo>
                    <a:pt x="45720" y="22860"/>
                  </a:ln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2548;p22">
              <a:extLst>
                <a:ext uri="{FF2B5EF4-FFF2-40B4-BE49-F238E27FC236}">
                  <a16:creationId xmlns:a16="http://schemas.microsoft.com/office/drawing/2014/main" id="{39AE25E5-87C4-4101-9D17-437F02ED5F64}"/>
                </a:ext>
              </a:extLst>
            </p:cNvPr>
            <p:cNvSpPr/>
            <p:nvPr/>
          </p:nvSpPr>
          <p:spPr>
            <a:xfrm>
              <a:off x="4363402" y="4872989"/>
              <a:ext cx="65722" cy="83819"/>
            </a:xfrm>
            <a:custGeom>
              <a:avLst/>
              <a:gdLst/>
              <a:ahLst/>
              <a:cxnLst/>
              <a:rect l="l" t="t" r="r" b="b"/>
              <a:pathLst>
                <a:path w="65722" h="83819" extrusionOk="0">
                  <a:moveTo>
                    <a:pt x="65722" y="43815"/>
                  </a:moveTo>
                  <a:cubicBezTo>
                    <a:pt x="65722" y="52388"/>
                    <a:pt x="65722" y="61913"/>
                    <a:pt x="64770" y="70485"/>
                  </a:cubicBezTo>
                  <a:cubicBezTo>
                    <a:pt x="63817" y="75247"/>
                    <a:pt x="61913" y="79057"/>
                    <a:pt x="60007" y="83820"/>
                  </a:cubicBezTo>
                  <a:cubicBezTo>
                    <a:pt x="40005" y="61913"/>
                    <a:pt x="20002" y="40957"/>
                    <a:pt x="0" y="19050"/>
                  </a:cubicBezTo>
                  <a:cubicBezTo>
                    <a:pt x="6667" y="14288"/>
                    <a:pt x="12382" y="9525"/>
                    <a:pt x="25717" y="0"/>
                  </a:cubicBezTo>
                  <a:cubicBezTo>
                    <a:pt x="37147" y="12382"/>
                    <a:pt x="51435" y="28575"/>
                    <a:pt x="65722" y="43815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2549;p22">
              <a:extLst>
                <a:ext uri="{FF2B5EF4-FFF2-40B4-BE49-F238E27FC236}">
                  <a16:creationId xmlns:a16="http://schemas.microsoft.com/office/drawing/2014/main" id="{2FC94A9F-CF53-4B0A-89CD-B3A9B3DBE9E6}"/>
                </a:ext>
              </a:extLst>
            </p:cNvPr>
            <p:cNvSpPr/>
            <p:nvPr/>
          </p:nvSpPr>
          <p:spPr>
            <a:xfrm>
              <a:off x="4457700" y="4714874"/>
              <a:ext cx="70484" cy="93344"/>
            </a:xfrm>
            <a:custGeom>
              <a:avLst/>
              <a:gdLst/>
              <a:ahLst/>
              <a:cxnLst/>
              <a:rect l="l" t="t" r="r" b="b"/>
              <a:pathLst>
                <a:path w="70484" h="93344" extrusionOk="0">
                  <a:moveTo>
                    <a:pt x="28575" y="953"/>
                  </a:moveTo>
                  <a:cubicBezTo>
                    <a:pt x="42863" y="31432"/>
                    <a:pt x="57150" y="62865"/>
                    <a:pt x="70485" y="93345"/>
                  </a:cubicBezTo>
                  <a:cubicBezTo>
                    <a:pt x="31433" y="73343"/>
                    <a:pt x="15240" y="37147"/>
                    <a:pt x="0" y="0"/>
                  </a:cubicBezTo>
                  <a:cubicBezTo>
                    <a:pt x="9525" y="0"/>
                    <a:pt x="19050" y="953"/>
                    <a:pt x="28575" y="953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2550;p22">
              <a:extLst>
                <a:ext uri="{FF2B5EF4-FFF2-40B4-BE49-F238E27FC236}">
                  <a16:creationId xmlns:a16="http://schemas.microsoft.com/office/drawing/2014/main" id="{3FEDAA17-8AD1-4EF2-9639-4C2BAE4087E5}"/>
                </a:ext>
              </a:extLst>
            </p:cNvPr>
            <p:cNvSpPr/>
            <p:nvPr/>
          </p:nvSpPr>
          <p:spPr>
            <a:xfrm>
              <a:off x="5055869" y="4915852"/>
              <a:ext cx="131445" cy="99059"/>
            </a:xfrm>
            <a:custGeom>
              <a:avLst/>
              <a:gdLst/>
              <a:ahLst/>
              <a:cxnLst/>
              <a:rect l="l" t="t" r="r" b="b"/>
              <a:pathLst>
                <a:path w="131445" h="99059" extrusionOk="0">
                  <a:moveTo>
                    <a:pt x="0" y="99060"/>
                  </a:moveTo>
                  <a:cubicBezTo>
                    <a:pt x="7620" y="90488"/>
                    <a:pt x="15240" y="81915"/>
                    <a:pt x="23813" y="74295"/>
                  </a:cubicBezTo>
                  <a:cubicBezTo>
                    <a:pt x="48578" y="54292"/>
                    <a:pt x="73343" y="35242"/>
                    <a:pt x="100013" y="16192"/>
                  </a:cubicBezTo>
                  <a:cubicBezTo>
                    <a:pt x="109538" y="9525"/>
                    <a:pt x="120968" y="5715"/>
                    <a:pt x="131445" y="0"/>
                  </a:cubicBezTo>
                  <a:cubicBezTo>
                    <a:pt x="98108" y="47625"/>
                    <a:pt x="53340" y="79057"/>
                    <a:pt x="0" y="9906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2551;p22">
              <a:extLst>
                <a:ext uri="{FF2B5EF4-FFF2-40B4-BE49-F238E27FC236}">
                  <a16:creationId xmlns:a16="http://schemas.microsoft.com/office/drawing/2014/main" id="{5F00D928-CD47-4819-8802-58D556CD4C97}"/>
                </a:ext>
              </a:extLst>
            </p:cNvPr>
            <p:cNvSpPr/>
            <p:nvPr/>
          </p:nvSpPr>
          <p:spPr>
            <a:xfrm>
              <a:off x="4541519" y="4812981"/>
              <a:ext cx="92544" cy="53340"/>
            </a:xfrm>
            <a:custGeom>
              <a:avLst/>
              <a:gdLst/>
              <a:ahLst/>
              <a:cxnLst/>
              <a:rect l="l" t="t" r="r" b="b"/>
              <a:pathLst>
                <a:path w="92544" h="53340" extrusionOk="0">
                  <a:moveTo>
                    <a:pt x="0" y="6668"/>
                  </a:moveTo>
                  <a:cubicBezTo>
                    <a:pt x="7620" y="4763"/>
                    <a:pt x="15240" y="0"/>
                    <a:pt x="22860" y="0"/>
                  </a:cubicBezTo>
                  <a:cubicBezTo>
                    <a:pt x="33338" y="0"/>
                    <a:pt x="45720" y="1905"/>
                    <a:pt x="53340" y="6668"/>
                  </a:cubicBezTo>
                  <a:cubicBezTo>
                    <a:pt x="67628" y="17145"/>
                    <a:pt x="80010" y="30480"/>
                    <a:pt x="92393" y="42863"/>
                  </a:cubicBezTo>
                  <a:cubicBezTo>
                    <a:pt x="93345" y="43815"/>
                    <a:pt x="89535" y="49530"/>
                    <a:pt x="88583" y="53340"/>
                  </a:cubicBezTo>
                  <a:cubicBezTo>
                    <a:pt x="59055" y="38100"/>
                    <a:pt x="29528" y="22860"/>
                    <a:pt x="0" y="6668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2552;p22">
              <a:extLst>
                <a:ext uri="{FF2B5EF4-FFF2-40B4-BE49-F238E27FC236}">
                  <a16:creationId xmlns:a16="http://schemas.microsoft.com/office/drawing/2014/main" id="{EA7BE529-B961-4250-A384-77BA41A2FFFD}"/>
                </a:ext>
              </a:extLst>
            </p:cNvPr>
            <p:cNvSpPr/>
            <p:nvPr/>
          </p:nvSpPr>
          <p:spPr>
            <a:xfrm>
              <a:off x="4852987" y="4555806"/>
              <a:ext cx="48398" cy="74295"/>
            </a:xfrm>
            <a:custGeom>
              <a:avLst/>
              <a:gdLst/>
              <a:ahLst/>
              <a:cxnLst/>
              <a:rect l="l" t="t" r="r" b="b"/>
              <a:pathLst>
                <a:path w="48398" h="74295" extrusionOk="0">
                  <a:moveTo>
                    <a:pt x="31432" y="0"/>
                  </a:moveTo>
                  <a:cubicBezTo>
                    <a:pt x="55245" y="42863"/>
                    <a:pt x="54293" y="55245"/>
                    <a:pt x="26670" y="74295"/>
                  </a:cubicBezTo>
                  <a:cubicBezTo>
                    <a:pt x="28575" y="63818"/>
                    <a:pt x="29528" y="53340"/>
                    <a:pt x="31432" y="41910"/>
                  </a:cubicBezTo>
                  <a:cubicBezTo>
                    <a:pt x="20003" y="38100"/>
                    <a:pt x="9525" y="34290"/>
                    <a:pt x="0" y="30480"/>
                  </a:cubicBezTo>
                  <a:cubicBezTo>
                    <a:pt x="10478" y="20003"/>
                    <a:pt x="20955" y="10478"/>
                    <a:pt x="31432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2553;p22">
              <a:extLst>
                <a:ext uri="{FF2B5EF4-FFF2-40B4-BE49-F238E27FC236}">
                  <a16:creationId xmlns:a16="http://schemas.microsoft.com/office/drawing/2014/main" id="{41F6DE82-C027-4EE6-8CD0-C7BA026C2CD2}"/>
                </a:ext>
              </a:extLst>
            </p:cNvPr>
            <p:cNvSpPr/>
            <p:nvPr/>
          </p:nvSpPr>
          <p:spPr>
            <a:xfrm>
              <a:off x="4475797" y="4329112"/>
              <a:ext cx="52672" cy="64045"/>
            </a:xfrm>
            <a:custGeom>
              <a:avLst/>
              <a:gdLst/>
              <a:ahLst/>
              <a:cxnLst/>
              <a:rect l="l" t="t" r="r" b="b"/>
              <a:pathLst>
                <a:path w="52672" h="64045" extrusionOk="0">
                  <a:moveTo>
                    <a:pt x="50483" y="0"/>
                  </a:moveTo>
                  <a:cubicBezTo>
                    <a:pt x="51435" y="10478"/>
                    <a:pt x="54293" y="20955"/>
                    <a:pt x="51435" y="30480"/>
                  </a:cubicBezTo>
                  <a:cubicBezTo>
                    <a:pt x="44768" y="56197"/>
                    <a:pt x="28575" y="69532"/>
                    <a:pt x="0" y="61913"/>
                  </a:cubicBezTo>
                  <a:cubicBezTo>
                    <a:pt x="17145" y="41910"/>
                    <a:pt x="33338" y="20955"/>
                    <a:pt x="5048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2554;p22">
              <a:extLst>
                <a:ext uri="{FF2B5EF4-FFF2-40B4-BE49-F238E27FC236}">
                  <a16:creationId xmlns:a16="http://schemas.microsoft.com/office/drawing/2014/main" id="{FB845F80-D5A7-44F9-9B5D-4C3D11E213BA}"/>
                </a:ext>
              </a:extLst>
            </p:cNvPr>
            <p:cNvSpPr/>
            <p:nvPr/>
          </p:nvSpPr>
          <p:spPr>
            <a:xfrm>
              <a:off x="5255894" y="4696777"/>
              <a:ext cx="38100" cy="116204"/>
            </a:xfrm>
            <a:custGeom>
              <a:avLst/>
              <a:gdLst/>
              <a:ahLst/>
              <a:cxnLst/>
              <a:rect l="l" t="t" r="r" b="b"/>
              <a:pathLst>
                <a:path w="38100" h="116204" extrusionOk="0">
                  <a:moveTo>
                    <a:pt x="0" y="116205"/>
                  </a:moveTo>
                  <a:cubicBezTo>
                    <a:pt x="1905" y="105728"/>
                    <a:pt x="2858" y="94297"/>
                    <a:pt x="5715" y="83820"/>
                  </a:cubicBezTo>
                  <a:cubicBezTo>
                    <a:pt x="16193" y="55245"/>
                    <a:pt x="27623" y="27622"/>
                    <a:pt x="38100" y="0"/>
                  </a:cubicBezTo>
                  <a:cubicBezTo>
                    <a:pt x="26670" y="39053"/>
                    <a:pt x="13335" y="78105"/>
                    <a:pt x="0" y="11620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2555;p22">
              <a:extLst>
                <a:ext uri="{FF2B5EF4-FFF2-40B4-BE49-F238E27FC236}">
                  <a16:creationId xmlns:a16="http://schemas.microsoft.com/office/drawing/2014/main" id="{96CDB799-7B9A-4050-811D-841D17F397CC}"/>
                </a:ext>
              </a:extLst>
            </p:cNvPr>
            <p:cNvSpPr/>
            <p:nvPr/>
          </p:nvSpPr>
          <p:spPr>
            <a:xfrm>
              <a:off x="5047297" y="4417694"/>
              <a:ext cx="51434" cy="41628"/>
            </a:xfrm>
            <a:custGeom>
              <a:avLst/>
              <a:gdLst/>
              <a:ahLst/>
              <a:cxnLst/>
              <a:rect l="l" t="t" r="r" b="b"/>
              <a:pathLst>
                <a:path w="51434" h="41628" extrusionOk="0">
                  <a:moveTo>
                    <a:pt x="51435" y="36195"/>
                  </a:moveTo>
                  <a:cubicBezTo>
                    <a:pt x="32385" y="47625"/>
                    <a:pt x="16193" y="39053"/>
                    <a:pt x="0" y="28575"/>
                  </a:cubicBezTo>
                  <a:cubicBezTo>
                    <a:pt x="12383" y="20003"/>
                    <a:pt x="23813" y="11430"/>
                    <a:pt x="40958" y="0"/>
                  </a:cubicBezTo>
                  <a:cubicBezTo>
                    <a:pt x="45720" y="14288"/>
                    <a:pt x="48578" y="25718"/>
                    <a:pt x="51435" y="3619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2556;p22">
              <a:extLst>
                <a:ext uri="{FF2B5EF4-FFF2-40B4-BE49-F238E27FC236}">
                  <a16:creationId xmlns:a16="http://schemas.microsoft.com/office/drawing/2014/main" id="{4B433EDA-FD4A-49D1-95E7-3EE346F6F659}"/>
                </a:ext>
              </a:extLst>
            </p:cNvPr>
            <p:cNvSpPr/>
            <p:nvPr/>
          </p:nvSpPr>
          <p:spPr>
            <a:xfrm>
              <a:off x="4742497" y="4574856"/>
              <a:ext cx="50482" cy="28434"/>
            </a:xfrm>
            <a:custGeom>
              <a:avLst/>
              <a:gdLst/>
              <a:ahLst/>
              <a:cxnLst/>
              <a:rect l="l" t="t" r="r" b="b"/>
              <a:pathLst>
                <a:path w="50482" h="28434" extrusionOk="0">
                  <a:moveTo>
                    <a:pt x="50483" y="20955"/>
                  </a:moveTo>
                  <a:cubicBezTo>
                    <a:pt x="28575" y="36195"/>
                    <a:pt x="7620" y="27623"/>
                    <a:pt x="0" y="0"/>
                  </a:cubicBezTo>
                  <a:cubicBezTo>
                    <a:pt x="17145" y="6668"/>
                    <a:pt x="33338" y="14288"/>
                    <a:pt x="50483" y="20955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2557;p22">
              <a:extLst>
                <a:ext uri="{FF2B5EF4-FFF2-40B4-BE49-F238E27FC236}">
                  <a16:creationId xmlns:a16="http://schemas.microsoft.com/office/drawing/2014/main" id="{E90A1EED-1DF8-4141-8B82-411AE5432BF9}"/>
                </a:ext>
              </a:extLst>
            </p:cNvPr>
            <p:cNvSpPr/>
            <p:nvPr/>
          </p:nvSpPr>
          <p:spPr>
            <a:xfrm>
              <a:off x="5193030" y="4868227"/>
              <a:ext cx="31432" cy="41909"/>
            </a:xfrm>
            <a:custGeom>
              <a:avLst/>
              <a:gdLst/>
              <a:ahLst/>
              <a:cxnLst/>
              <a:rect l="l" t="t" r="r" b="b"/>
              <a:pathLst>
                <a:path w="31432" h="41909" extrusionOk="0">
                  <a:moveTo>
                    <a:pt x="0" y="41910"/>
                  </a:moveTo>
                  <a:cubicBezTo>
                    <a:pt x="10477" y="27622"/>
                    <a:pt x="20955" y="14288"/>
                    <a:pt x="31432" y="0"/>
                  </a:cubicBezTo>
                  <a:cubicBezTo>
                    <a:pt x="20955" y="14288"/>
                    <a:pt x="10477" y="28575"/>
                    <a:pt x="0" y="4191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2558;p22">
              <a:extLst>
                <a:ext uri="{FF2B5EF4-FFF2-40B4-BE49-F238E27FC236}">
                  <a16:creationId xmlns:a16="http://schemas.microsoft.com/office/drawing/2014/main" id="{7817D904-DC92-443D-B6AB-59236B4DD860}"/>
                </a:ext>
              </a:extLst>
            </p:cNvPr>
            <p:cNvSpPr/>
            <p:nvPr/>
          </p:nvSpPr>
          <p:spPr>
            <a:xfrm>
              <a:off x="4566284" y="4484369"/>
              <a:ext cx="25717" cy="20955"/>
            </a:xfrm>
            <a:custGeom>
              <a:avLst/>
              <a:gdLst/>
              <a:ahLst/>
              <a:cxnLst/>
              <a:rect l="l" t="t" r="r" b="b"/>
              <a:pathLst>
                <a:path w="25717" h="20955" extrusionOk="0">
                  <a:moveTo>
                    <a:pt x="20003" y="20955"/>
                  </a:moveTo>
                  <a:cubicBezTo>
                    <a:pt x="13335" y="16193"/>
                    <a:pt x="6668" y="10478"/>
                    <a:pt x="0" y="5715"/>
                  </a:cubicBezTo>
                  <a:cubicBezTo>
                    <a:pt x="8572" y="3810"/>
                    <a:pt x="17145" y="1905"/>
                    <a:pt x="25718" y="0"/>
                  </a:cubicBezTo>
                  <a:cubicBezTo>
                    <a:pt x="24765" y="6668"/>
                    <a:pt x="21908" y="14288"/>
                    <a:pt x="20003" y="20955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2559;p22">
              <a:extLst>
                <a:ext uri="{FF2B5EF4-FFF2-40B4-BE49-F238E27FC236}">
                  <a16:creationId xmlns:a16="http://schemas.microsoft.com/office/drawing/2014/main" id="{63418E86-DA06-427B-B798-8F9375813725}"/>
                </a:ext>
              </a:extLst>
            </p:cNvPr>
            <p:cNvSpPr/>
            <p:nvPr/>
          </p:nvSpPr>
          <p:spPr>
            <a:xfrm>
              <a:off x="4752022" y="4701539"/>
              <a:ext cx="33337" cy="5715"/>
            </a:xfrm>
            <a:custGeom>
              <a:avLst/>
              <a:gdLst/>
              <a:ahLst/>
              <a:cxnLst/>
              <a:rect l="l" t="t" r="r" b="b"/>
              <a:pathLst>
                <a:path w="33337" h="5715" extrusionOk="0">
                  <a:moveTo>
                    <a:pt x="0" y="0"/>
                  </a:moveTo>
                  <a:cubicBezTo>
                    <a:pt x="11430" y="1905"/>
                    <a:pt x="21908" y="3810"/>
                    <a:pt x="33338" y="5715"/>
                  </a:cubicBezTo>
                  <a:cubicBezTo>
                    <a:pt x="22860" y="3810"/>
                    <a:pt x="11430" y="1905"/>
                    <a:pt x="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2560;p22">
              <a:extLst>
                <a:ext uri="{FF2B5EF4-FFF2-40B4-BE49-F238E27FC236}">
                  <a16:creationId xmlns:a16="http://schemas.microsoft.com/office/drawing/2014/main" id="{070C1569-8DB8-4334-974F-B174C1FE714D}"/>
                </a:ext>
              </a:extLst>
            </p:cNvPr>
            <p:cNvSpPr/>
            <p:nvPr/>
          </p:nvSpPr>
          <p:spPr>
            <a:xfrm>
              <a:off x="5224462" y="4837746"/>
              <a:ext cx="19050" cy="30480"/>
            </a:xfrm>
            <a:custGeom>
              <a:avLst/>
              <a:gdLst/>
              <a:ahLst/>
              <a:cxnLst/>
              <a:rect l="l" t="t" r="r" b="b"/>
              <a:pathLst>
                <a:path w="19050" h="30480" extrusionOk="0">
                  <a:moveTo>
                    <a:pt x="0" y="30480"/>
                  </a:moveTo>
                  <a:cubicBezTo>
                    <a:pt x="6668" y="20003"/>
                    <a:pt x="12382" y="10478"/>
                    <a:pt x="19050" y="0"/>
                  </a:cubicBezTo>
                  <a:cubicBezTo>
                    <a:pt x="13335" y="10478"/>
                    <a:pt x="6668" y="20003"/>
                    <a:pt x="0" y="3048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2561;p22">
              <a:extLst>
                <a:ext uri="{FF2B5EF4-FFF2-40B4-BE49-F238E27FC236}">
                  <a16:creationId xmlns:a16="http://schemas.microsoft.com/office/drawing/2014/main" id="{7B412AEF-6672-4BC5-A585-3001A0F8AD25}"/>
                </a:ext>
              </a:extLst>
            </p:cNvPr>
            <p:cNvSpPr/>
            <p:nvPr/>
          </p:nvSpPr>
          <p:spPr>
            <a:xfrm>
              <a:off x="4266247" y="4844414"/>
              <a:ext cx="19050" cy="30479"/>
            </a:xfrm>
            <a:custGeom>
              <a:avLst/>
              <a:gdLst/>
              <a:ahLst/>
              <a:cxnLst/>
              <a:rect l="l" t="t" r="r" b="b"/>
              <a:pathLst>
                <a:path w="19050" h="30479" extrusionOk="0">
                  <a:moveTo>
                    <a:pt x="13335" y="3810"/>
                  </a:moveTo>
                  <a:cubicBezTo>
                    <a:pt x="15240" y="12382"/>
                    <a:pt x="17145" y="20955"/>
                    <a:pt x="19050" y="30480"/>
                  </a:cubicBezTo>
                  <a:cubicBezTo>
                    <a:pt x="12383" y="21907"/>
                    <a:pt x="6668" y="14288"/>
                    <a:pt x="0" y="5715"/>
                  </a:cubicBezTo>
                  <a:cubicBezTo>
                    <a:pt x="3810" y="3810"/>
                    <a:pt x="8573" y="1905"/>
                    <a:pt x="12383" y="0"/>
                  </a:cubicBezTo>
                  <a:cubicBezTo>
                    <a:pt x="13335" y="953"/>
                    <a:pt x="13335" y="1905"/>
                    <a:pt x="13335" y="381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2562;p22">
              <a:extLst>
                <a:ext uri="{FF2B5EF4-FFF2-40B4-BE49-F238E27FC236}">
                  <a16:creationId xmlns:a16="http://schemas.microsoft.com/office/drawing/2014/main" id="{19D9280E-7192-444D-B51F-4C98E3A78987}"/>
                </a:ext>
              </a:extLst>
            </p:cNvPr>
            <p:cNvSpPr/>
            <p:nvPr/>
          </p:nvSpPr>
          <p:spPr>
            <a:xfrm>
              <a:off x="4673917" y="4660581"/>
              <a:ext cx="23812" cy="19050"/>
            </a:xfrm>
            <a:custGeom>
              <a:avLst/>
              <a:gdLst/>
              <a:ahLst/>
              <a:cxnLst/>
              <a:rect l="l" t="t" r="r" b="b"/>
              <a:pathLst>
                <a:path w="23812" h="19050" extrusionOk="0">
                  <a:moveTo>
                    <a:pt x="0" y="0"/>
                  </a:moveTo>
                  <a:cubicBezTo>
                    <a:pt x="7620" y="6668"/>
                    <a:pt x="16192" y="13335"/>
                    <a:pt x="23813" y="19050"/>
                  </a:cubicBezTo>
                  <a:cubicBezTo>
                    <a:pt x="16192" y="13335"/>
                    <a:pt x="7620" y="6668"/>
                    <a:pt x="0" y="0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2563;p22">
              <a:extLst>
                <a:ext uri="{FF2B5EF4-FFF2-40B4-BE49-F238E27FC236}">
                  <a16:creationId xmlns:a16="http://schemas.microsoft.com/office/drawing/2014/main" id="{63590C2E-46D9-480D-8D05-099E048E7D86}"/>
                </a:ext>
              </a:extLst>
            </p:cNvPr>
            <p:cNvSpPr/>
            <p:nvPr/>
          </p:nvSpPr>
          <p:spPr>
            <a:xfrm>
              <a:off x="4617508" y="4659629"/>
              <a:ext cx="21166" cy="24810"/>
            </a:xfrm>
            <a:custGeom>
              <a:avLst/>
              <a:gdLst/>
              <a:ahLst/>
              <a:cxnLst/>
              <a:rect l="l" t="t" r="r" b="b"/>
              <a:pathLst>
                <a:path w="21166" h="24810" extrusionOk="0">
                  <a:moveTo>
                    <a:pt x="21166" y="22860"/>
                  </a:moveTo>
                  <a:cubicBezTo>
                    <a:pt x="-3599" y="30480"/>
                    <a:pt x="211" y="14288"/>
                    <a:pt x="211" y="0"/>
                  </a:cubicBezTo>
                  <a:cubicBezTo>
                    <a:pt x="6879" y="7620"/>
                    <a:pt x="13546" y="15240"/>
                    <a:pt x="21166" y="2286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2564;p22">
              <a:extLst>
                <a:ext uri="{FF2B5EF4-FFF2-40B4-BE49-F238E27FC236}">
                  <a16:creationId xmlns:a16="http://schemas.microsoft.com/office/drawing/2014/main" id="{A2B48A2B-91AF-4B11-82E2-7489CF4F8750}"/>
                </a:ext>
              </a:extLst>
            </p:cNvPr>
            <p:cNvSpPr/>
            <p:nvPr/>
          </p:nvSpPr>
          <p:spPr>
            <a:xfrm>
              <a:off x="5042534" y="5050154"/>
              <a:ext cx="20002" cy="15239"/>
            </a:xfrm>
            <a:custGeom>
              <a:avLst/>
              <a:gdLst/>
              <a:ahLst/>
              <a:cxnLst/>
              <a:rect l="l" t="t" r="r" b="b"/>
              <a:pathLst>
                <a:path w="20002" h="15239" extrusionOk="0">
                  <a:moveTo>
                    <a:pt x="12383" y="0"/>
                  </a:moveTo>
                  <a:cubicBezTo>
                    <a:pt x="15240" y="3810"/>
                    <a:pt x="17145" y="7620"/>
                    <a:pt x="20003" y="11430"/>
                  </a:cubicBezTo>
                  <a:cubicBezTo>
                    <a:pt x="19050" y="12382"/>
                    <a:pt x="18097" y="14288"/>
                    <a:pt x="16193" y="15240"/>
                  </a:cubicBezTo>
                  <a:cubicBezTo>
                    <a:pt x="10478" y="10477"/>
                    <a:pt x="4763" y="6667"/>
                    <a:pt x="0" y="1905"/>
                  </a:cubicBezTo>
                  <a:cubicBezTo>
                    <a:pt x="4763" y="952"/>
                    <a:pt x="8572" y="952"/>
                    <a:pt x="1238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2565;p22">
              <a:extLst>
                <a:ext uri="{FF2B5EF4-FFF2-40B4-BE49-F238E27FC236}">
                  <a16:creationId xmlns:a16="http://schemas.microsoft.com/office/drawing/2014/main" id="{6025096B-A1E2-4824-914C-A2C2D05E7FEB}"/>
                </a:ext>
              </a:extLst>
            </p:cNvPr>
            <p:cNvSpPr/>
            <p:nvPr/>
          </p:nvSpPr>
          <p:spPr>
            <a:xfrm>
              <a:off x="6546532" y="3428046"/>
              <a:ext cx="17145" cy="12382"/>
            </a:xfrm>
            <a:custGeom>
              <a:avLst/>
              <a:gdLst/>
              <a:ahLst/>
              <a:cxnLst/>
              <a:rect l="l" t="t" r="r" b="b"/>
              <a:pathLst>
                <a:path w="17145" h="12382" extrusionOk="0">
                  <a:moveTo>
                    <a:pt x="17145" y="0"/>
                  </a:moveTo>
                  <a:cubicBezTo>
                    <a:pt x="11430" y="3810"/>
                    <a:pt x="5715" y="8573"/>
                    <a:pt x="0" y="12383"/>
                  </a:cubicBezTo>
                  <a:cubicBezTo>
                    <a:pt x="5715" y="8573"/>
                    <a:pt x="11430" y="4763"/>
                    <a:pt x="17145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2566;p22">
              <a:extLst>
                <a:ext uri="{FF2B5EF4-FFF2-40B4-BE49-F238E27FC236}">
                  <a16:creationId xmlns:a16="http://schemas.microsoft.com/office/drawing/2014/main" id="{66727117-BBBD-43A7-833C-BED1F37CF167}"/>
                </a:ext>
              </a:extLst>
            </p:cNvPr>
            <p:cNvSpPr/>
            <p:nvPr/>
          </p:nvSpPr>
          <p:spPr>
            <a:xfrm>
              <a:off x="4528184" y="4808219"/>
              <a:ext cx="13334" cy="12382"/>
            </a:xfrm>
            <a:custGeom>
              <a:avLst/>
              <a:gdLst/>
              <a:ahLst/>
              <a:cxnLst/>
              <a:rect l="l" t="t" r="r" b="b"/>
              <a:pathLst>
                <a:path w="13334" h="12382" extrusionOk="0">
                  <a:moveTo>
                    <a:pt x="0" y="0"/>
                  </a:moveTo>
                  <a:cubicBezTo>
                    <a:pt x="4763" y="3810"/>
                    <a:pt x="8572" y="7620"/>
                    <a:pt x="13335" y="12383"/>
                  </a:cubicBezTo>
                  <a:cubicBezTo>
                    <a:pt x="8572" y="7620"/>
                    <a:pt x="4763" y="3810"/>
                    <a:pt x="0" y="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2567;p22">
              <a:extLst>
                <a:ext uri="{FF2B5EF4-FFF2-40B4-BE49-F238E27FC236}">
                  <a16:creationId xmlns:a16="http://schemas.microsoft.com/office/drawing/2014/main" id="{A9E3F473-58C5-4190-A0E8-3DF7194D3D33}"/>
                </a:ext>
              </a:extLst>
            </p:cNvPr>
            <p:cNvSpPr/>
            <p:nvPr/>
          </p:nvSpPr>
          <p:spPr>
            <a:xfrm>
              <a:off x="5308282" y="4483417"/>
              <a:ext cx="1905" cy="13334"/>
            </a:xfrm>
            <a:custGeom>
              <a:avLst/>
              <a:gdLst/>
              <a:ahLst/>
              <a:cxnLst/>
              <a:rect l="l" t="t" r="r" b="b"/>
              <a:pathLst>
                <a:path w="1905" h="13334" extrusionOk="0">
                  <a:moveTo>
                    <a:pt x="1905" y="13335"/>
                  </a:moveTo>
                  <a:cubicBezTo>
                    <a:pt x="953" y="8572"/>
                    <a:pt x="953" y="4763"/>
                    <a:pt x="0" y="0"/>
                  </a:cubicBezTo>
                  <a:cubicBezTo>
                    <a:pt x="953" y="3810"/>
                    <a:pt x="953" y="8572"/>
                    <a:pt x="1905" y="1333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2568;p22">
              <a:extLst>
                <a:ext uri="{FF2B5EF4-FFF2-40B4-BE49-F238E27FC236}">
                  <a16:creationId xmlns:a16="http://schemas.microsoft.com/office/drawing/2014/main" id="{8D726B2C-B12A-4D9D-80C1-C04858ACC825}"/>
                </a:ext>
              </a:extLst>
            </p:cNvPr>
            <p:cNvSpPr/>
            <p:nvPr/>
          </p:nvSpPr>
          <p:spPr>
            <a:xfrm>
              <a:off x="4967287" y="5044439"/>
              <a:ext cx="12382" cy="4762"/>
            </a:xfrm>
            <a:custGeom>
              <a:avLst/>
              <a:gdLst/>
              <a:ahLst/>
              <a:cxnLst/>
              <a:rect l="l" t="t" r="r" b="b"/>
              <a:pathLst>
                <a:path w="12382" h="4762" extrusionOk="0">
                  <a:moveTo>
                    <a:pt x="0" y="4763"/>
                  </a:moveTo>
                  <a:cubicBezTo>
                    <a:pt x="3810" y="2857"/>
                    <a:pt x="8572" y="1905"/>
                    <a:pt x="12382" y="0"/>
                  </a:cubicBezTo>
                  <a:cubicBezTo>
                    <a:pt x="8572" y="1905"/>
                    <a:pt x="4763" y="2857"/>
                    <a:pt x="0" y="476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2569;p22">
              <a:extLst>
                <a:ext uri="{FF2B5EF4-FFF2-40B4-BE49-F238E27FC236}">
                  <a16:creationId xmlns:a16="http://schemas.microsoft.com/office/drawing/2014/main" id="{D24FA863-711E-40D5-A761-C7B213CC0F37}"/>
                </a:ext>
              </a:extLst>
            </p:cNvPr>
            <p:cNvSpPr/>
            <p:nvPr/>
          </p:nvSpPr>
          <p:spPr>
            <a:xfrm>
              <a:off x="5310187" y="4551044"/>
              <a:ext cx="9525" cy="12382"/>
            </a:xfrm>
            <a:custGeom>
              <a:avLst/>
              <a:gdLst/>
              <a:ahLst/>
              <a:cxnLst/>
              <a:rect l="l" t="t" r="r" b="b"/>
              <a:pathLst>
                <a:path w="9525" h="12382" extrusionOk="0">
                  <a:moveTo>
                    <a:pt x="0" y="12383"/>
                  </a:moveTo>
                  <a:cubicBezTo>
                    <a:pt x="0" y="8573"/>
                    <a:pt x="0" y="4763"/>
                    <a:pt x="0" y="0"/>
                  </a:cubicBezTo>
                  <a:cubicBezTo>
                    <a:pt x="0" y="3810"/>
                    <a:pt x="0" y="7620"/>
                    <a:pt x="0" y="1238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2570;p22">
              <a:extLst>
                <a:ext uri="{FF2B5EF4-FFF2-40B4-BE49-F238E27FC236}">
                  <a16:creationId xmlns:a16="http://schemas.microsoft.com/office/drawing/2014/main" id="{200EAA18-B504-4179-A02E-A6BD3C707F46}"/>
                </a:ext>
              </a:extLst>
            </p:cNvPr>
            <p:cNvSpPr/>
            <p:nvPr/>
          </p:nvSpPr>
          <p:spPr>
            <a:xfrm>
              <a:off x="4460557" y="4990146"/>
              <a:ext cx="5714" cy="4762"/>
            </a:xfrm>
            <a:custGeom>
              <a:avLst/>
              <a:gdLst/>
              <a:ahLst/>
              <a:cxnLst/>
              <a:rect l="l" t="t" r="r" b="b"/>
              <a:pathLst>
                <a:path w="5714" h="4762" extrusionOk="0">
                  <a:moveTo>
                    <a:pt x="0" y="0"/>
                  </a:moveTo>
                  <a:cubicBezTo>
                    <a:pt x="1905" y="1905"/>
                    <a:pt x="3810" y="3810"/>
                    <a:pt x="5715" y="4763"/>
                  </a:cubicBezTo>
                  <a:cubicBezTo>
                    <a:pt x="4763" y="2858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2571;p22">
              <a:extLst>
                <a:ext uri="{FF2B5EF4-FFF2-40B4-BE49-F238E27FC236}">
                  <a16:creationId xmlns:a16="http://schemas.microsoft.com/office/drawing/2014/main" id="{D029CB64-DA4A-4158-A9F0-F5780C691E3A}"/>
                </a:ext>
              </a:extLst>
            </p:cNvPr>
            <p:cNvSpPr/>
            <p:nvPr/>
          </p:nvSpPr>
          <p:spPr>
            <a:xfrm>
              <a:off x="4746307" y="4696777"/>
              <a:ext cx="4762" cy="4233"/>
            </a:xfrm>
            <a:custGeom>
              <a:avLst/>
              <a:gdLst/>
              <a:ahLst/>
              <a:cxnLst/>
              <a:rect l="l" t="t" r="r" b="b"/>
              <a:pathLst>
                <a:path w="4762" h="4233" extrusionOk="0">
                  <a:moveTo>
                    <a:pt x="0" y="3810"/>
                  </a:moveTo>
                  <a:cubicBezTo>
                    <a:pt x="1905" y="2857"/>
                    <a:pt x="3810" y="1905"/>
                    <a:pt x="4763" y="0"/>
                  </a:cubicBezTo>
                  <a:cubicBezTo>
                    <a:pt x="3810" y="953"/>
                    <a:pt x="2858" y="2857"/>
                    <a:pt x="1905" y="3810"/>
                  </a:cubicBezTo>
                  <a:cubicBezTo>
                    <a:pt x="1905" y="4763"/>
                    <a:pt x="0" y="3810"/>
                    <a:pt x="0" y="381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2572;p22">
              <a:extLst>
                <a:ext uri="{FF2B5EF4-FFF2-40B4-BE49-F238E27FC236}">
                  <a16:creationId xmlns:a16="http://schemas.microsoft.com/office/drawing/2014/main" id="{F70699C5-E777-4ABF-AE99-879DBA6EE519}"/>
                </a:ext>
              </a:extLst>
            </p:cNvPr>
            <p:cNvSpPr/>
            <p:nvPr/>
          </p:nvSpPr>
          <p:spPr>
            <a:xfrm>
              <a:off x="6571297" y="3417569"/>
              <a:ext cx="8572" cy="5714"/>
            </a:xfrm>
            <a:custGeom>
              <a:avLst/>
              <a:gdLst/>
              <a:ahLst/>
              <a:cxnLst/>
              <a:rect l="l" t="t" r="r" b="b"/>
              <a:pathLst>
                <a:path w="8572" h="5714" extrusionOk="0">
                  <a:moveTo>
                    <a:pt x="8572" y="0"/>
                  </a:moveTo>
                  <a:cubicBezTo>
                    <a:pt x="5715" y="1905"/>
                    <a:pt x="2858" y="3810"/>
                    <a:pt x="0" y="5715"/>
                  </a:cubicBezTo>
                  <a:cubicBezTo>
                    <a:pt x="2858" y="2858"/>
                    <a:pt x="5715" y="952"/>
                    <a:pt x="8572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2573;p22">
              <a:extLst>
                <a:ext uri="{FF2B5EF4-FFF2-40B4-BE49-F238E27FC236}">
                  <a16:creationId xmlns:a16="http://schemas.microsoft.com/office/drawing/2014/main" id="{055A6D49-3611-486D-9BBF-0ADF95704F17}"/>
                </a:ext>
              </a:extLst>
            </p:cNvPr>
            <p:cNvSpPr/>
            <p:nvPr/>
          </p:nvSpPr>
          <p:spPr>
            <a:xfrm>
              <a:off x="6371040" y="3214687"/>
              <a:ext cx="41442" cy="177165"/>
            </a:xfrm>
            <a:custGeom>
              <a:avLst/>
              <a:gdLst/>
              <a:ahLst/>
              <a:cxnLst/>
              <a:rect l="l" t="t" r="r" b="b"/>
              <a:pathLst>
                <a:path w="41442" h="177165" extrusionOk="0">
                  <a:moveTo>
                    <a:pt x="232" y="140970"/>
                  </a:moveTo>
                  <a:cubicBezTo>
                    <a:pt x="232" y="95250"/>
                    <a:pt x="232" y="50483"/>
                    <a:pt x="232" y="0"/>
                  </a:cubicBezTo>
                  <a:cubicBezTo>
                    <a:pt x="11662" y="0"/>
                    <a:pt x="24997" y="0"/>
                    <a:pt x="39285" y="0"/>
                  </a:cubicBezTo>
                  <a:cubicBezTo>
                    <a:pt x="39285" y="47625"/>
                    <a:pt x="41190" y="94297"/>
                    <a:pt x="40237" y="141922"/>
                  </a:cubicBezTo>
                  <a:cubicBezTo>
                    <a:pt x="40237" y="155258"/>
                    <a:pt x="48810" y="177165"/>
                    <a:pt x="20235" y="177165"/>
                  </a:cubicBezTo>
                  <a:cubicBezTo>
                    <a:pt x="-9293" y="176213"/>
                    <a:pt x="3090" y="154305"/>
                    <a:pt x="232" y="14097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2574;p22">
              <a:extLst>
                <a:ext uri="{FF2B5EF4-FFF2-40B4-BE49-F238E27FC236}">
                  <a16:creationId xmlns:a16="http://schemas.microsoft.com/office/drawing/2014/main" id="{A3E0647C-1FA2-42EF-8232-2C1C4646D1B3}"/>
                </a:ext>
              </a:extLst>
            </p:cNvPr>
            <p:cNvSpPr/>
            <p:nvPr/>
          </p:nvSpPr>
          <p:spPr>
            <a:xfrm>
              <a:off x="6426279" y="3184207"/>
              <a:ext cx="37385" cy="177376"/>
            </a:xfrm>
            <a:custGeom>
              <a:avLst/>
              <a:gdLst/>
              <a:ahLst/>
              <a:cxnLst/>
              <a:rect l="l" t="t" r="r" b="b"/>
              <a:pathLst>
                <a:path w="37385" h="177376" extrusionOk="0">
                  <a:moveTo>
                    <a:pt x="238" y="952"/>
                  </a:moveTo>
                  <a:cubicBezTo>
                    <a:pt x="11668" y="952"/>
                    <a:pt x="23098" y="952"/>
                    <a:pt x="33576" y="0"/>
                  </a:cubicBezTo>
                  <a:cubicBezTo>
                    <a:pt x="35481" y="54292"/>
                    <a:pt x="37386" y="108585"/>
                    <a:pt x="37386" y="162877"/>
                  </a:cubicBezTo>
                  <a:cubicBezTo>
                    <a:pt x="37386" y="167640"/>
                    <a:pt x="23098" y="179070"/>
                    <a:pt x="21193" y="177165"/>
                  </a:cubicBezTo>
                  <a:cubicBezTo>
                    <a:pt x="12621" y="173355"/>
                    <a:pt x="1190" y="164783"/>
                    <a:pt x="1190" y="158115"/>
                  </a:cubicBezTo>
                  <a:cubicBezTo>
                    <a:pt x="-714" y="120015"/>
                    <a:pt x="238" y="80963"/>
                    <a:pt x="238" y="42863"/>
                  </a:cubicBezTo>
                  <a:cubicBezTo>
                    <a:pt x="1190" y="28575"/>
                    <a:pt x="238" y="15240"/>
                    <a:pt x="238" y="952"/>
                  </a:cubicBezTo>
                  <a:close/>
                </a:path>
              </a:pathLst>
            </a:custGeom>
            <a:solidFill>
              <a:srgbClr val="120E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2575;p22">
              <a:extLst>
                <a:ext uri="{FF2B5EF4-FFF2-40B4-BE49-F238E27FC236}">
                  <a16:creationId xmlns:a16="http://schemas.microsoft.com/office/drawing/2014/main" id="{EBA9955C-B499-46F7-8545-A8260C62E656}"/>
                </a:ext>
              </a:extLst>
            </p:cNvPr>
            <p:cNvSpPr/>
            <p:nvPr/>
          </p:nvSpPr>
          <p:spPr>
            <a:xfrm>
              <a:off x="6296025" y="3252787"/>
              <a:ext cx="49530" cy="165734"/>
            </a:xfrm>
            <a:custGeom>
              <a:avLst/>
              <a:gdLst/>
              <a:ahLst/>
              <a:cxnLst/>
              <a:rect l="l" t="t" r="r" b="b"/>
              <a:pathLst>
                <a:path w="49530" h="165734" extrusionOk="0">
                  <a:moveTo>
                    <a:pt x="0" y="4763"/>
                  </a:moveTo>
                  <a:cubicBezTo>
                    <a:pt x="6668" y="2858"/>
                    <a:pt x="13335" y="953"/>
                    <a:pt x="19050" y="0"/>
                  </a:cubicBezTo>
                  <a:cubicBezTo>
                    <a:pt x="40957" y="10478"/>
                    <a:pt x="44768" y="27622"/>
                    <a:pt x="43815" y="49530"/>
                  </a:cubicBezTo>
                  <a:cubicBezTo>
                    <a:pt x="42863" y="69533"/>
                    <a:pt x="47625" y="89535"/>
                    <a:pt x="49530" y="109538"/>
                  </a:cubicBezTo>
                  <a:cubicBezTo>
                    <a:pt x="49530" y="126683"/>
                    <a:pt x="49530" y="143828"/>
                    <a:pt x="49530" y="163830"/>
                  </a:cubicBezTo>
                  <a:cubicBezTo>
                    <a:pt x="37147" y="164783"/>
                    <a:pt x="26670" y="164783"/>
                    <a:pt x="13335" y="165735"/>
                  </a:cubicBezTo>
                  <a:cubicBezTo>
                    <a:pt x="9525" y="110490"/>
                    <a:pt x="4763" y="57150"/>
                    <a:pt x="0" y="4763"/>
                  </a:cubicBezTo>
                  <a:close/>
                </a:path>
              </a:pathLst>
            </a:custGeom>
            <a:solidFill>
              <a:srgbClr val="120E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2576;p22">
              <a:extLst>
                <a:ext uri="{FF2B5EF4-FFF2-40B4-BE49-F238E27FC236}">
                  <a16:creationId xmlns:a16="http://schemas.microsoft.com/office/drawing/2014/main" id="{44E1A10F-153D-4816-9F87-C9222F0FF381}"/>
                </a:ext>
              </a:extLst>
            </p:cNvPr>
            <p:cNvSpPr/>
            <p:nvPr/>
          </p:nvSpPr>
          <p:spPr>
            <a:xfrm>
              <a:off x="6354127" y="3576637"/>
              <a:ext cx="224790" cy="52387"/>
            </a:xfrm>
            <a:custGeom>
              <a:avLst/>
              <a:gdLst/>
              <a:ahLst/>
              <a:cxnLst/>
              <a:rect l="l" t="t" r="r" b="b"/>
              <a:pathLst>
                <a:path w="224790" h="52387" extrusionOk="0">
                  <a:moveTo>
                    <a:pt x="0" y="0"/>
                  </a:moveTo>
                  <a:cubicBezTo>
                    <a:pt x="30480" y="3810"/>
                    <a:pt x="60960" y="7620"/>
                    <a:pt x="90488" y="11430"/>
                  </a:cubicBezTo>
                  <a:cubicBezTo>
                    <a:pt x="127635" y="20003"/>
                    <a:pt x="165735" y="27622"/>
                    <a:pt x="202882" y="37147"/>
                  </a:cubicBezTo>
                  <a:cubicBezTo>
                    <a:pt x="211455" y="39053"/>
                    <a:pt x="217170" y="47625"/>
                    <a:pt x="224790" y="52388"/>
                  </a:cubicBezTo>
                  <a:cubicBezTo>
                    <a:pt x="194310" y="50483"/>
                    <a:pt x="163830" y="49530"/>
                    <a:pt x="133350" y="44767"/>
                  </a:cubicBezTo>
                  <a:cubicBezTo>
                    <a:pt x="93345" y="38100"/>
                    <a:pt x="54292" y="29528"/>
                    <a:pt x="14288" y="20003"/>
                  </a:cubicBezTo>
                  <a:cubicBezTo>
                    <a:pt x="8572" y="19050"/>
                    <a:pt x="4763" y="7620"/>
                    <a:pt x="0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2577;p22">
              <a:extLst>
                <a:ext uri="{FF2B5EF4-FFF2-40B4-BE49-F238E27FC236}">
                  <a16:creationId xmlns:a16="http://schemas.microsoft.com/office/drawing/2014/main" id="{E17C9732-F8C5-412E-8E5D-7DE58EA4D8B8}"/>
                </a:ext>
              </a:extLst>
            </p:cNvPr>
            <p:cNvSpPr/>
            <p:nvPr/>
          </p:nvSpPr>
          <p:spPr>
            <a:xfrm>
              <a:off x="4226454" y="4895849"/>
              <a:ext cx="45508" cy="63817"/>
            </a:xfrm>
            <a:custGeom>
              <a:avLst/>
              <a:gdLst/>
              <a:ahLst/>
              <a:cxnLst/>
              <a:rect l="l" t="t" r="r" b="b"/>
              <a:pathLst>
                <a:path w="45508" h="63817" extrusionOk="0">
                  <a:moveTo>
                    <a:pt x="39793" y="27622"/>
                  </a:moveTo>
                  <a:cubicBezTo>
                    <a:pt x="41698" y="31432"/>
                    <a:pt x="43603" y="35243"/>
                    <a:pt x="45508" y="40005"/>
                  </a:cubicBezTo>
                  <a:cubicBezTo>
                    <a:pt x="45508" y="45720"/>
                    <a:pt x="45508" y="52388"/>
                    <a:pt x="45508" y="58103"/>
                  </a:cubicBezTo>
                  <a:lnTo>
                    <a:pt x="45508" y="58103"/>
                  </a:lnTo>
                  <a:cubicBezTo>
                    <a:pt x="38841" y="54293"/>
                    <a:pt x="32173" y="51435"/>
                    <a:pt x="25506" y="47625"/>
                  </a:cubicBezTo>
                  <a:cubicBezTo>
                    <a:pt x="23601" y="53340"/>
                    <a:pt x="21696" y="58103"/>
                    <a:pt x="20743" y="63818"/>
                  </a:cubicBezTo>
                  <a:cubicBezTo>
                    <a:pt x="20743" y="63818"/>
                    <a:pt x="20743" y="63818"/>
                    <a:pt x="20743" y="63818"/>
                  </a:cubicBezTo>
                  <a:cubicBezTo>
                    <a:pt x="-5927" y="40957"/>
                    <a:pt x="-6879" y="29528"/>
                    <a:pt x="17886" y="0"/>
                  </a:cubicBezTo>
                  <a:cubicBezTo>
                    <a:pt x="25506" y="9525"/>
                    <a:pt x="32173" y="18097"/>
                    <a:pt x="39793" y="27622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2578;p22">
              <a:extLst>
                <a:ext uri="{FF2B5EF4-FFF2-40B4-BE49-F238E27FC236}">
                  <a16:creationId xmlns:a16="http://schemas.microsoft.com/office/drawing/2014/main" id="{7121612D-59A5-4928-A434-EB8AAD1CB155}"/>
                </a:ext>
              </a:extLst>
            </p:cNvPr>
            <p:cNvSpPr/>
            <p:nvPr/>
          </p:nvSpPr>
          <p:spPr>
            <a:xfrm>
              <a:off x="4828222" y="5119687"/>
              <a:ext cx="42141" cy="19342"/>
            </a:xfrm>
            <a:custGeom>
              <a:avLst/>
              <a:gdLst/>
              <a:ahLst/>
              <a:cxnLst/>
              <a:rect l="l" t="t" r="r" b="b"/>
              <a:pathLst>
                <a:path w="42141" h="19342" extrusionOk="0">
                  <a:moveTo>
                    <a:pt x="0" y="13335"/>
                  </a:moveTo>
                  <a:cubicBezTo>
                    <a:pt x="19050" y="7620"/>
                    <a:pt x="30480" y="3810"/>
                    <a:pt x="41910" y="0"/>
                  </a:cubicBezTo>
                  <a:cubicBezTo>
                    <a:pt x="42863" y="22860"/>
                    <a:pt x="42863" y="22860"/>
                    <a:pt x="0" y="1333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2579;p22">
              <a:extLst>
                <a:ext uri="{FF2B5EF4-FFF2-40B4-BE49-F238E27FC236}">
                  <a16:creationId xmlns:a16="http://schemas.microsoft.com/office/drawing/2014/main" id="{1991EBFC-19B9-4D4E-8624-9509A94DBFA4}"/>
                </a:ext>
              </a:extLst>
            </p:cNvPr>
            <p:cNvSpPr/>
            <p:nvPr/>
          </p:nvSpPr>
          <p:spPr>
            <a:xfrm>
              <a:off x="4285297" y="4941569"/>
              <a:ext cx="12382" cy="9525"/>
            </a:xfrm>
            <a:custGeom>
              <a:avLst/>
              <a:gdLst/>
              <a:ahLst/>
              <a:cxnLst/>
              <a:rect l="l" t="t" r="r" b="b"/>
              <a:pathLst>
                <a:path w="12382" h="9525" extrusionOk="0">
                  <a:moveTo>
                    <a:pt x="0" y="0"/>
                  </a:moveTo>
                  <a:cubicBezTo>
                    <a:pt x="3810" y="0"/>
                    <a:pt x="8573" y="0"/>
                    <a:pt x="12383" y="0"/>
                  </a:cubicBezTo>
                  <a:cubicBezTo>
                    <a:pt x="7620" y="0"/>
                    <a:pt x="3810" y="0"/>
                    <a:pt x="0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2580;p22">
              <a:extLst>
                <a:ext uri="{FF2B5EF4-FFF2-40B4-BE49-F238E27FC236}">
                  <a16:creationId xmlns:a16="http://schemas.microsoft.com/office/drawing/2014/main" id="{4BD0F2A5-5DE4-4202-8EAB-E8E2D0501F2B}"/>
                </a:ext>
              </a:extLst>
            </p:cNvPr>
            <p:cNvSpPr/>
            <p:nvPr/>
          </p:nvSpPr>
          <p:spPr>
            <a:xfrm>
              <a:off x="4272491" y="4953952"/>
              <a:ext cx="3280" cy="1904"/>
            </a:xfrm>
            <a:custGeom>
              <a:avLst/>
              <a:gdLst/>
              <a:ahLst/>
              <a:cxnLst/>
              <a:rect l="l" t="t" r="r" b="b"/>
              <a:pathLst>
                <a:path w="3280" h="1904" extrusionOk="0">
                  <a:moveTo>
                    <a:pt x="423" y="0"/>
                  </a:moveTo>
                  <a:cubicBezTo>
                    <a:pt x="1376" y="953"/>
                    <a:pt x="2328" y="953"/>
                    <a:pt x="3281" y="1905"/>
                  </a:cubicBezTo>
                  <a:cubicBezTo>
                    <a:pt x="1376" y="953"/>
                    <a:pt x="423" y="0"/>
                    <a:pt x="423" y="0"/>
                  </a:cubicBezTo>
                  <a:cubicBezTo>
                    <a:pt x="-529" y="0"/>
                    <a:pt x="423" y="0"/>
                    <a:pt x="42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2581;p22">
              <a:extLst>
                <a:ext uri="{FF2B5EF4-FFF2-40B4-BE49-F238E27FC236}">
                  <a16:creationId xmlns:a16="http://schemas.microsoft.com/office/drawing/2014/main" id="{793D070A-DA2C-4CC4-9FCA-451031ADB3CA}"/>
                </a:ext>
              </a:extLst>
            </p:cNvPr>
            <p:cNvSpPr/>
            <p:nvPr/>
          </p:nvSpPr>
          <p:spPr>
            <a:xfrm>
              <a:off x="4247197" y="4959667"/>
              <a:ext cx="2857" cy="952"/>
            </a:xfrm>
            <a:custGeom>
              <a:avLst/>
              <a:gdLst/>
              <a:ahLst/>
              <a:cxnLst/>
              <a:rect l="l" t="t" r="r" b="b"/>
              <a:pathLst>
                <a:path w="2857" h="952" extrusionOk="0">
                  <a:moveTo>
                    <a:pt x="0" y="0"/>
                  </a:moveTo>
                  <a:cubicBezTo>
                    <a:pt x="953" y="0"/>
                    <a:pt x="1905" y="952"/>
                    <a:pt x="2858" y="952"/>
                  </a:cubicBezTo>
                  <a:cubicBezTo>
                    <a:pt x="1905" y="952"/>
                    <a:pt x="953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2582;p22">
              <a:extLst>
                <a:ext uri="{FF2B5EF4-FFF2-40B4-BE49-F238E27FC236}">
                  <a16:creationId xmlns:a16="http://schemas.microsoft.com/office/drawing/2014/main" id="{B8088491-BBBA-470F-9F28-B2B4AF7E03CD}"/>
                </a:ext>
              </a:extLst>
            </p:cNvPr>
            <p:cNvSpPr/>
            <p:nvPr/>
          </p:nvSpPr>
          <p:spPr>
            <a:xfrm>
              <a:off x="4993005" y="5207317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0" y="2857"/>
                  </a:moveTo>
                  <a:cubicBezTo>
                    <a:pt x="952" y="1905"/>
                    <a:pt x="952" y="952"/>
                    <a:pt x="1905" y="0"/>
                  </a:cubicBezTo>
                  <a:cubicBezTo>
                    <a:pt x="952" y="952"/>
                    <a:pt x="0" y="1905"/>
                    <a:pt x="0" y="2857"/>
                  </a:cubicBezTo>
                  <a:cubicBezTo>
                    <a:pt x="0" y="2857"/>
                    <a:pt x="0" y="2857"/>
                    <a:pt x="0" y="285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2583;p22">
              <a:extLst>
                <a:ext uri="{FF2B5EF4-FFF2-40B4-BE49-F238E27FC236}">
                  <a16:creationId xmlns:a16="http://schemas.microsoft.com/office/drawing/2014/main" id="{4B16E2BC-FBD1-45C3-8345-32307BA34F8E}"/>
                </a:ext>
              </a:extLst>
            </p:cNvPr>
            <p:cNvSpPr/>
            <p:nvPr/>
          </p:nvSpPr>
          <p:spPr>
            <a:xfrm>
              <a:off x="5413057" y="4733924"/>
              <a:ext cx="12382" cy="42862"/>
            </a:xfrm>
            <a:custGeom>
              <a:avLst/>
              <a:gdLst/>
              <a:ahLst/>
              <a:cxnLst/>
              <a:rect l="l" t="t" r="r" b="b"/>
              <a:pathLst>
                <a:path w="12382" h="42862" extrusionOk="0">
                  <a:moveTo>
                    <a:pt x="11430" y="0"/>
                  </a:moveTo>
                  <a:cubicBezTo>
                    <a:pt x="11430" y="3810"/>
                    <a:pt x="11430" y="8572"/>
                    <a:pt x="12383" y="12382"/>
                  </a:cubicBezTo>
                  <a:cubicBezTo>
                    <a:pt x="8573" y="22860"/>
                    <a:pt x="3810" y="32385"/>
                    <a:pt x="0" y="42863"/>
                  </a:cubicBezTo>
                  <a:cubicBezTo>
                    <a:pt x="0" y="42863"/>
                    <a:pt x="0" y="42863"/>
                    <a:pt x="0" y="42863"/>
                  </a:cubicBezTo>
                  <a:cubicBezTo>
                    <a:pt x="3810" y="28575"/>
                    <a:pt x="7620" y="14288"/>
                    <a:pt x="11430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2584;p22">
              <a:extLst>
                <a:ext uri="{FF2B5EF4-FFF2-40B4-BE49-F238E27FC236}">
                  <a16:creationId xmlns:a16="http://schemas.microsoft.com/office/drawing/2014/main" id="{FBD8751A-EC36-490E-B159-5A2FA3783421}"/>
                </a:ext>
              </a:extLst>
            </p:cNvPr>
            <p:cNvSpPr/>
            <p:nvPr/>
          </p:nvSpPr>
          <p:spPr>
            <a:xfrm>
              <a:off x="5408294" y="4776787"/>
              <a:ext cx="4762" cy="7619"/>
            </a:xfrm>
            <a:custGeom>
              <a:avLst/>
              <a:gdLst/>
              <a:ahLst/>
              <a:cxnLst/>
              <a:rect l="l" t="t" r="r" b="b"/>
              <a:pathLst>
                <a:path w="4762" h="7619" extrusionOk="0">
                  <a:moveTo>
                    <a:pt x="4763" y="0"/>
                  </a:moveTo>
                  <a:cubicBezTo>
                    <a:pt x="3810" y="2857"/>
                    <a:pt x="2858" y="4763"/>
                    <a:pt x="1905" y="7620"/>
                  </a:cubicBezTo>
                  <a:cubicBezTo>
                    <a:pt x="953" y="6668"/>
                    <a:pt x="0" y="6668"/>
                    <a:pt x="0" y="5715"/>
                  </a:cubicBezTo>
                  <a:cubicBezTo>
                    <a:pt x="953" y="3810"/>
                    <a:pt x="2858" y="1905"/>
                    <a:pt x="4763" y="0"/>
                  </a:cubicBezTo>
                  <a:cubicBezTo>
                    <a:pt x="3810" y="0"/>
                    <a:pt x="4763" y="0"/>
                    <a:pt x="4763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2585;p22">
              <a:extLst>
                <a:ext uri="{FF2B5EF4-FFF2-40B4-BE49-F238E27FC236}">
                  <a16:creationId xmlns:a16="http://schemas.microsoft.com/office/drawing/2014/main" id="{8EE8B041-1142-4E16-ADB7-70C107489592}"/>
                </a:ext>
              </a:extLst>
            </p:cNvPr>
            <p:cNvSpPr/>
            <p:nvPr/>
          </p:nvSpPr>
          <p:spPr>
            <a:xfrm>
              <a:off x="5414009" y="4481512"/>
              <a:ext cx="2857" cy="4762"/>
            </a:xfrm>
            <a:custGeom>
              <a:avLst/>
              <a:gdLst/>
              <a:ahLst/>
              <a:cxnLst/>
              <a:rect l="l" t="t" r="r" b="b"/>
              <a:pathLst>
                <a:path w="2857" h="4762" extrusionOk="0">
                  <a:moveTo>
                    <a:pt x="2858" y="2857"/>
                  </a:moveTo>
                  <a:cubicBezTo>
                    <a:pt x="1905" y="3810"/>
                    <a:pt x="1905" y="3810"/>
                    <a:pt x="953" y="4763"/>
                  </a:cubicBezTo>
                  <a:cubicBezTo>
                    <a:pt x="953" y="3810"/>
                    <a:pt x="0" y="2857"/>
                    <a:pt x="0" y="1905"/>
                  </a:cubicBezTo>
                  <a:cubicBezTo>
                    <a:pt x="0" y="953"/>
                    <a:pt x="953" y="953"/>
                    <a:pt x="1905" y="0"/>
                  </a:cubicBezTo>
                  <a:cubicBezTo>
                    <a:pt x="2858" y="953"/>
                    <a:pt x="2858" y="1905"/>
                    <a:pt x="2858" y="2857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2586;p22">
              <a:extLst>
                <a:ext uri="{FF2B5EF4-FFF2-40B4-BE49-F238E27FC236}">
                  <a16:creationId xmlns:a16="http://schemas.microsoft.com/office/drawing/2014/main" id="{81AB0304-1C08-4968-8138-EAE61EE39186}"/>
                </a:ext>
              </a:extLst>
            </p:cNvPr>
            <p:cNvSpPr/>
            <p:nvPr/>
          </p:nvSpPr>
          <p:spPr>
            <a:xfrm>
              <a:off x="5266372" y="5081587"/>
              <a:ext cx="1905" cy="2857"/>
            </a:xfrm>
            <a:custGeom>
              <a:avLst/>
              <a:gdLst/>
              <a:ahLst/>
              <a:cxnLst/>
              <a:rect l="l" t="t" r="r" b="b"/>
              <a:pathLst>
                <a:path w="1905" h="2857" extrusionOk="0">
                  <a:moveTo>
                    <a:pt x="1905" y="0"/>
                  </a:moveTo>
                  <a:cubicBezTo>
                    <a:pt x="953" y="953"/>
                    <a:pt x="953" y="1905"/>
                    <a:pt x="0" y="2857"/>
                  </a:cubicBezTo>
                  <a:cubicBezTo>
                    <a:pt x="953" y="1905"/>
                    <a:pt x="1905" y="953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2587;p22">
              <a:extLst>
                <a:ext uri="{FF2B5EF4-FFF2-40B4-BE49-F238E27FC236}">
                  <a16:creationId xmlns:a16="http://schemas.microsoft.com/office/drawing/2014/main" id="{91661D0C-10B1-42E9-9B4C-E6632C6A676F}"/>
                </a:ext>
              </a:extLst>
            </p:cNvPr>
            <p:cNvSpPr/>
            <p:nvPr/>
          </p:nvSpPr>
          <p:spPr>
            <a:xfrm>
              <a:off x="5439727" y="4396739"/>
              <a:ext cx="2857" cy="9525"/>
            </a:xfrm>
            <a:custGeom>
              <a:avLst/>
              <a:gdLst/>
              <a:ahLst/>
              <a:cxnLst/>
              <a:rect l="l" t="t" r="r" b="b"/>
              <a:pathLst>
                <a:path w="2857" h="9525" extrusionOk="0">
                  <a:moveTo>
                    <a:pt x="0" y="9525"/>
                  </a:moveTo>
                  <a:cubicBezTo>
                    <a:pt x="0" y="6667"/>
                    <a:pt x="0" y="3810"/>
                    <a:pt x="0" y="0"/>
                  </a:cubicBezTo>
                  <a:cubicBezTo>
                    <a:pt x="953" y="0"/>
                    <a:pt x="1905" y="0"/>
                    <a:pt x="2857" y="0"/>
                  </a:cubicBezTo>
                  <a:cubicBezTo>
                    <a:pt x="2857" y="2857"/>
                    <a:pt x="2857" y="5715"/>
                    <a:pt x="2857" y="9525"/>
                  </a:cubicBezTo>
                  <a:cubicBezTo>
                    <a:pt x="1905" y="9525"/>
                    <a:pt x="953" y="9525"/>
                    <a:pt x="0" y="9525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2588;p22">
              <a:extLst>
                <a:ext uri="{FF2B5EF4-FFF2-40B4-BE49-F238E27FC236}">
                  <a16:creationId xmlns:a16="http://schemas.microsoft.com/office/drawing/2014/main" id="{241A59E0-C9B6-43A0-8479-208E47D64491}"/>
                </a:ext>
              </a:extLst>
            </p:cNvPr>
            <p:cNvSpPr/>
            <p:nvPr/>
          </p:nvSpPr>
          <p:spPr>
            <a:xfrm>
              <a:off x="4455795" y="4421504"/>
              <a:ext cx="100012" cy="250507"/>
            </a:xfrm>
            <a:custGeom>
              <a:avLst/>
              <a:gdLst/>
              <a:ahLst/>
              <a:cxnLst/>
              <a:rect l="l" t="t" r="r" b="b"/>
              <a:pathLst>
                <a:path w="100012" h="250507" extrusionOk="0">
                  <a:moveTo>
                    <a:pt x="98108" y="92392"/>
                  </a:moveTo>
                  <a:cubicBezTo>
                    <a:pt x="86677" y="100965"/>
                    <a:pt x="74295" y="125730"/>
                    <a:pt x="58102" y="90488"/>
                  </a:cubicBezTo>
                  <a:cubicBezTo>
                    <a:pt x="48577" y="143827"/>
                    <a:pt x="39052" y="197167"/>
                    <a:pt x="29527" y="250507"/>
                  </a:cubicBezTo>
                  <a:cubicBezTo>
                    <a:pt x="20002" y="249555"/>
                    <a:pt x="9525" y="247650"/>
                    <a:pt x="0" y="246697"/>
                  </a:cubicBezTo>
                  <a:cubicBezTo>
                    <a:pt x="27622" y="223838"/>
                    <a:pt x="34290" y="167640"/>
                    <a:pt x="11430" y="146685"/>
                  </a:cubicBezTo>
                  <a:lnTo>
                    <a:pt x="11430" y="146685"/>
                  </a:lnTo>
                  <a:cubicBezTo>
                    <a:pt x="1905" y="116205"/>
                    <a:pt x="4763" y="87630"/>
                    <a:pt x="19050" y="59055"/>
                  </a:cubicBezTo>
                  <a:cubicBezTo>
                    <a:pt x="29527" y="37147"/>
                    <a:pt x="43815" y="22860"/>
                    <a:pt x="81915" y="0"/>
                  </a:cubicBezTo>
                  <a:cubicBezTo>
                    <a:pt x="74295" y="28575"/>
                    <a:pt x="76200" y="51435"/>
                    <a:pt x="100012" y="67627"/>
                  </a:cubicBezTo>
                  <a:cubicBezTo>
                    <a:pt x="98108" y="76200"/>
                    <a:pt x="98108" y="84772"/>
                    <a:pt x="98108" y="92392"/>
                  </a:cubicBezTo>
                  <a:lnTo>
                    <a:pt x="98108" y="92392"/>
                  </a:ln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2589;p22">
              <a:extLst>
                <a:ext uri="{FF2B5EF4-FFF2-40B4-BE49-F238E27FC236}">
                  <a16:creationId xmlns:a16="http://schemas.microsoft.com/office/drawing/2014/main" id="{C1A46234-FA23-49EC-96C9-EE61B3FF8489}"/>
                </a:ext>
              </a:extLst>
            </p:cNvPr>
            <p:cNvSpPr/>
            <p:nvPr/>
          </p:nvSpPr>
          <p:spPr>
            <a:xfrm>
              <a:off x="4455795" y="4569142"/>
              <a:ext cx="10477" cy="16192"/>
            </a:xfrm>
            <a:custGeom>
              <a:avLst/>
              <a:gdLst/>
              <a:ahLst/>
              <a:cxnLst/>
              <a:rect l="l" t="t" r="r" b="b"/>
              <a:pathLst>
                <a:path w="10477" h="16192" extrusionOk="0">
                  <a:moveTo>
                    <a:pt x="10477" y="0"/>
                  </a:moveTo>
                  <a:cubicBezTo>
                    <a:pt x="9525" y="5715"/>
                    <a:pt x="8572" y="10477"/>
                    <a:pt x="7620" y="16192"/>
                  </a:cubicBezTo>
                  <a:cubicBezTo>
                    <a:pt x="4763" y="15240"/>
                    <a:pt x="1905" y="14288"/>
                    <a:pt x="0" y="13335"/>
                  </a:cubicBezTo>
                  <a:cubicBezTo>
                    <a:pt x="3810" y="8572"/>
                    <a:pt x="6667" y="4763"/>
                    <a:pt x="10477" y="0"/>
                  </a:cubicBezTo>
                  <a:cubicBezTo>
                    <a:pt x="10477" y="0"/>
                    <a:pt x="10477" y="0"/>
                    <a:pt x="10477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2590;p22">
              <a:extLst>
                <a:ext uri="{FF2B5EF4-FFF2-40B4-BE49-F238E27FC236}">
                  <a16:creationId xmlns:a16="http://schemas.microsoft.com/office/drawing/2014/main" id="{1B5308DE-E21B-4F79-9A0B-614F6D1F8325}"/>
                </a:ext>
              </a:extLst>
            </p:cNvPr>
            <p:cNvSpPr/>
            <p:nvPr/>
          </p:nvSpPr>
          <p:spPr>
            <a:xfrm>
              <a:off x="4581525" y="4456746"/>
              <a:ext cx="2857" cy="4762"/>
            </a:xfrm>
            <a:custGeom>
              <a:avLst/>
              <a:gdLst/>
              <a:ahLst/>
              <a:cxnLst/>
              <a:rect l="l" t="t" r="r" b="b"/>
              <a:pathLst>
                <a:path w="2857" h="4762" extrusionOk="0">
                  <a:moveTo>
                    <a:pt x="2857" y="2858"/>
                  </a:moveTo>
                  <a:cubicBezTo>
                    <a:pt x="1905" y="3810"/>
                    <a:pt x="1905" y="3810"/>
                    <a:pt x="953" y="4763"/>
                  </a:cubicBezTo>
                  <a:cubicBezTo>
                    <a:pt x="953" y="3810"/>
                    <a:pt x="0" y="2858"/>
                    <a:pt x="0" y="1905"/>
                  </a:cubicBezTo>
                  <a:cubicBezTo>
                    <a:pt x="0" y="953"/>
                    <a:pt x="953" y="0"/>
                    <a:pt x="1905" y="0"/>
                  </a:cubicBezTo>
                  <a:cubicBezTo>
                    <a:pt x="1905" y="953"/>
                    <a:pt x="1905" y="1905"/>
                    <a:pt x="2857" y="2858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2591;p22">
              <a:extLst>
                <a:ext uri="{FF2B5EF4-FFF2-40B4-BE49-F238E27FC236}">
                  <a16:creationId xmlns:a16="http://schemas.microsoft.com/office/drawing/2014/main" id="{13E82359-E18C-4B0F-8004-9314203D3926}"/>
                </a:ext>
              </a:extLst>
            </p:cNvPr>
            <p:cNvSpPr/>
            <p:nvPr/>
          </p:nvSpPr>
          <p:spPr>
            <a:xfrm>
              <a:off x="4553902" y="4513896"/>
              <a:ext cx="4762" cy="6667"/>
            </a:xfrm>
            <a:custGeom>
              <a:avLst/>
              <a:gdLst/>
              <a:ahLst/>
              <a:cxnLst/>
              <a:rect l="l" t="t" r="r" b="b"/>
              <a:pathLst>
                <a:path w="4762" h="6667" extrusionOk="0">
                  <a:moveTo>
                    <a:pt x="0" y="0"/>
                  </a:moveTo>
                  <a:cubicBezTo>
                    <a:pt x="1905" y="1905"/>
                    <a:pt x="2857" y="3810"/>
                    <a:pt x="4763" y="6668"/>
                  </a:cubicBezTo>
                  <a:cubicBezTo>
                    <a:pt x="3810" y="4763"/>
                    <a:pt x="1905" y="2858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2592;p22">
              <a:extLst>
                <a:ext uri="{FF2B5EF4-FFF2-40B4-BE49-F238E27FC236}">
                  <a16:creationId xmlns:a16="http://schemas.microsoft.com/office/drawing/2014/main" id="{7AB32B70-2814-4734-9E8E-F3709184EF25}"/>
                </a:ext>
              </a:extLst>
            </p:cNvPr>
            <p:cNvSpPr/>
            <p:nvPr/>
          </p:nvSpPr>
          <p:spPr>
            <a:xfrm>
              <a:off x="4768215" y="4660158"/>
              <a:ext cx="24765" cy="13437"/>
            </a:xfrm>
            <a:custGeom>
              <a:avLst/>
              <a:gdLst/>
              <a:ahLst/>
              <a:cxnLst/>
              <a:rect l="l" t="t" r="r" b="b"/>
              <a:pathLst>
                <a:path w="24765" h="13437" extrusionOk="0">
                  <a:moveTo>
                    <a:pt x="24765" y="423"/>
                  </a:moveTo>
                  <a:cubicBezTo>
                    <a:pt x="16192" y="21378"/>
                    <a:pt x="7620" y="13758"/>
                    <a:pt x="0" y="423"/>
                  </a:cubicBezTo>
                  <a:cubicBezTo>
                    <a:pt x="7620" y="-529"/>
                    <a:pt x="16192" y="423"/>
                    <a:pt x="24765" y="42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2593;p22">
              <a:extLst>
                <a:ext uri="{FF2B5EF4-FFF2-40B4-BE49-F238E27FC236}">
                  <a16:creationId xmlns:a16="http://schemas.microsoft.com/office/drawing/2014/main" id="{C3A7B317-854C-4AD1-934D-97A04DDBEC1D}"/>
                </a:ext>
              </a:extLst>
            </p:cNvPr>
            <p:cNvSpPr/>
            <p:nvPr/>
          </p:nvSpPr>
          <p:spPr>
            <a:xfrm>
              <a:off x="4842509" y="4647246"/>
              <a:ext cx="20002" cy="6667"/>
            </a:xfrm>
            <a:custGeom>
              <a:avLst/>
              <a:gdLst/>
              <a:ahLst/>
              <a:cxnLst/>
              <a:rect l="l" t="t" r="r" b="b"/>
              <a:pathLst>
                <a:path w="20002" h="6667" extrusionOk="0">
                  <a:moveTo>
                    <a:pt x="20003" y="0"/>
                  </a:moveTo>
                  <a:cubicBezTo>
                    <a:pt x="13335" y="1905"/>
                    <a:pt x="6668" y="4763"/>
                    <a:pt x="0" y="6668"/>
                  </a:cubicBezTo>
                  <a:cubicBezTo>
                    <a:pt x="6668" y="4763"/>
                    <a:pt x="13335" y="2858"/>
                    <a:pt x="20003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2594;p22">
              <a:extLst>
                <a:ext uri="{FF2B5EF4-FFF2-40B4-BE49-F238E27FC236}">
                  <a16:creationId xmlns:a16="http://schemas.microsoft.com/office/drawing/2014/main" id="{56986E68-1E17-4006-9D7D-393EC82F7AF5}"/>
                </a:ext>
              </a:extLst>
            </p:cNvPr>
            <p:cNvSpPr/>
            <p:nvPr/>
          </p:nvSpPr>
          <p:spPr>
            <a:xfrm>
              <a:off x="4804409" y="4660581"/>
              <a:ext cx="13334" cy="9525"/>
            </a:xfrm>
            <a:custGeom>
              <a:avLst/>
              <a:gdLst/>
              <a:ahLst/>
              <a:cxnLst/>
              <a:rect l="l" t="t" r="r" b="b"/>
              <a:pathLst>
                <a:path w="13334" h="9525" extrusionOk="0">
                  <a:moveTo>
                    <a:pt x="13335" y="0"/>
                  </a:moveTo>
                  <a:cubicBezTo>
                    <a:pt x="8572" y="0"/>
                    <a:pt x="4763" y="0"/>
                    <a:pt x="0" y="0"/>
                  </a:cubicBezTo>
                  <a:cubicBezTo>
                    <a:pt x="4763" y="0"/>
                    <a:pt x="8572" y="0"/>
                    <a:pt x="13335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2595;p22">
              <a:extLst>
                <a:ext uri="{FF2B5EF4-FFF2-40B4-BE49-F238E27FC236}">
                  <a16:creationId xmlns:a16="http://schemas.microsoft.com/office/drawing/2014/main" id="{7D46B0E6-64B4-41FB-8650-373C638FF622}"/>
                </a:ext>
              </a:extLst>
            </p:cNvPr>
            <p:cNvSpPr/>
            <p:nvPr/>
          </p:nvSpPr>
          <p:spPr>
            <a:xfrm>
              <a:off x="4673917" y="4598669"/>
              <a:ext cx="5714" cy="6667"/>
            </a:xfrm>
            <a:custGeom>
              <a:avLst/>
              <a:gdLst/>
              <a:ahLst/>
              <a:cxnLst/>
              <a:rect l="l" t="t" r="r" b="b"/>
              <a:pathLst>
                <a:path w="5714" h="6667" extrusionOk="0">
                  <a:moveTo>
                    <a:pt x="5715" y="6668"/>
                  </a:moveTo>
                  <a:cubicBezTo>
                    <a:pt x="3810" y="4763"/>
                    <a:pt x="1905" y="1905"/>
                    <a:pt x="0" y="0"/>
                  </a:cubicBezTo>
                  <a:cubicBezTo>
                    <a:pt x="1905" y="2858"/>
                    <a:pt x="3810" y="4763"/>
                    <a:pt x="5715" y="6668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2596;p22">
              <a:extLst>
                <a:ext uri="{FF2B5EF4-FFF2-40B4-BE49-F238E27FC236}">
                  <a16:creationId xmlns:a16="http://schemas.microsoft.com/office/drawing/2014/main" id="{C9014ABB-D191-40F1-AFA7-5C47A9789E28}"/>
                </a:ext>
              </a:extLst>
            </p:cNvPr>
            <p:cNvSpPr/>
            <p:nvPr/>
          </p:nvSpPr>
          <p:spPr>
            <a:xfrm>
              <a:off x="4853940" y="4252470"/>
              <a:ext cx="151447" cy="55686"/>
            </a:xfrm>
            <a:custGeom>
              <a:avLst/>
              <a:gdLst/>
              <a:ahLst/>
              <a:cxnLst/>
              <a:rect l="l" t="t" r="r" b="b"/>
              <a:pathLst>
                <a:path w="151447" h="55686" extrusionOk="0">
                  <a:moveTo>
                    <a:pt x="70485" y="17586"/>
                  </a:moveTo>
                  <a:cubicBezTo>
                    <a:pt x="79057" y="11872"/>
                    <a:pt x="87630" y="4251"/>
                    <a:pt x="97155" y="441"/>
                  </a:cubicBezTo>
                  <a:cubicBezTo>
                    <a:pt x="102870" y="-1464"/>
                    <a:pt x="110490" y="3299"/>
                    <a:pt x="118110" y="5204"/>
                  </a:cubicBezTo>
                  <a:cubicBezTo>
                    <a:pt x="129540" y="8061"/>
                    <a:pt x="140017" y="10919"/>
                    <a:pt x="151447" y="14729"/>
                  </a:cubicBezTo>
                  <a:cubicBezTo>
                    <a:pt x="146685" y="26159"/>
                    <a:pt x="141922" y="37589"/>
                    <a:pt x="134303" y="55686"/>
                  </a:cubicBezTo>
                  <a:cubicBezTo>
                    <a:pt x="94297" y="1394"/>
                    <a:pt x="48578" y="55686"/>
                    <a:pt x="0" y="33779"/>
                  </a:cubicBezTo>
                  <a:cubicBezTo>
                    <a:pt x="25717" y="27111"/>
                    <a:pt x="47625" y="22349"/>
                    <a:pt x="70485" y="17586"/>
                  </a:cubicBezTo>
                  <a:cubicBezTo>
                    <a:pt x="73342" y="18539"/>
                    <a:pt x="76200" y="19491"/>
                    <a:pt x="79057" y="19491"/>
                  </a:cubicBezTo>
                  <a:cubicBezTo>
                    <a:pt x="75247" y="19491"/>
                    <a:pt x="72390" y="18539"/>
                    <a:pt x="70485" y="17586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2597;p22">
              <a:extLst>
                <a:ext uri="{FF2B5EF4-FFF2-40B4-BE49-F238E27FC236}">
                  <a16:creationId xmlns:a16="http://schemas.microsoft.com/office/drawing/2014/main" id="{C06BAEBE-927D-4E93-A413-3285625259B7}"/>
                </a:ext>
              </a:extLst>
            </p:cNvPr>
            <p:cNvSpPr/>
            <p:nvPr/>
          </p:nvSpPr>
          <p:spPr>
            <a:xfrm>
              <a:off x="4867275" y="4241481"/>
              <a:ext cx="43815" cy="17145"/>
            </a:xfrm>
            <a:custGeom>
              <a:avLst/>
              <a:gdLst/>
              <a:ahLst/>
              <a:cxnLst/>
              <a:rect l="l" t="t" r="r" b="b"/>
              <a:pathLst>
                <a:path w="43815" h="17145" extrusionOk="0">
                  <a:moveTo>
                    <a:pt x="0" y="17145"/>
                  </a:moveTo>
                  <a:cubicBezTo>
                    <a:pt x="13335" y="11430"/>
                    <a:pt x="26670" y="5715"/>
                    <a:pt x="40957" y="0"/>
                  </a:cubicBezTo>
                  <a:cubicBezTo>
                    <a:pt x="41910" y="3810"/>
                    <a:pt x="42863" y="7620"/>
                    <a:pt x="43815" y="11430"/>
                  </a:cubicBezTo>
                  <a:cubicBezTo>
                    <a:pt x="29528" y="13335"/>
                    <a:pt x="15240" y="15240"/>
                    <a:pt x="0" y="17145"/>
                  </a:cubicBezTo>
                  <a:cubicBezTo>
                    <a:pt x="0" y="17145"/>
                    <a:pt x="0" y="17145"/>
                    <a:pt x="0" y="1714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2598;p22">
              <a:extLst>
                <a:ext uri="{FF2B5EF4-FFF2-40B4-BE49-F238E27FC236}">
                  <a16:creationId xmlns:a16="http://schemas.microsoft.com/office/drawing/2014/main" id="{B02DFE2A-110E-4C1A-839E-206F6ACC8111}"/>
                </a:ext>
              </a:extLst>
            </p:cNvPr>
            <p:cNvSpPr/>
            <p:nvPr/>
          </p:nvSpPr>
          <p:spPr>
            <a:xfrm>
              <a:off x="4991100" y="4480559"/>
              <a:ext cx="79327" cy="201930"/>
            </a:xfrm>
            <a:custGeom>
              <a:avLst/>
              <a:gdLst/>
              <a:ahLst/>
              <a:cxnLst/>
              <a:rect l="l" t="t" r="r" b="b"/>
              <a:pathLst>
                <a:path w="79327" h="201930" extrusionOk="0">
                  <a:moveTo>
                    <a:pt x="27622" y="21908"/>
                  </a:moveTo>
                  <a:cubicBezTo>
                    <a:pt x="41910" y="15240"/>
                    <a:pt x="56197" y="8572"/>
                    <a:pt x="72390" y="0"/>
                  </a:cubicBezTo>
                  <a:cubicBezTo>
                    <a:pt x="85725" y="57150"/>
                    <a:pt x="79057" y="109538"/>
                    <a:pt x="59055" y="161925"/>
                  </a:cubicBezTo>
                  <a:cubicBezTo>
                    <a:pt x="52388" y="174308"/>
                    <a:pt x="45720" y="186690"/>
                    <a:pt x="40005" y="198120"/>
                  </a:cubicBezTo>
                  <a:cubicBezTo>
                    <a:pt x="40005" y="198120"/>
                    <a:pt x="40005" y="198120"/>
                    <a:pt x="40005" y="198120"/>
                  </a:cubicBezTo>
                  <a:cubicBezTo>
                    <a:pt x="35243" y="200025"/>
                    <a:pt x="30480" y="201930"/>
                    <a:pt x="25718" y="201930"/>
                  </a:cubicBezTo>
                  <a:cubicBezTo>
                    <a:pt x="17145" y="201930"/>
                    <a:pt x="8572" y="200978"/>
                    <a:pt x="0" y="200978"/>
                  </a:cubicBezTo>
                  <a:cubicBezTo>
                    <a:pt x="953" y="192405"/>
                    <a:pt x="0" y="183833"/>
                    <a:pt x="2857" y="176213"/>
                  </a:cubicBezTo>
                  <a:cubicBezTo>
                    <a:pt x="16193" y="146685"/>
                    <a:pt x="35243" y="120968"/>
                    <a:pt x="20003" y="83820"/>
                  </a:cubicBezTo>
                  <a:cubicBezTo>
                    <a:pt x="12382" y="67628"/>
                    <a:pt x="23813" y="42863"/>
                    <a:pt x="27622" y="21908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2599;p22">
              <a:extLst>
                <a:ext uri="{FF2B5EF4-FFF2-40B4-BE49-F238E27FC236}">
                  <a16:creationId xmlns:a16="http://schemas.microsoft.com/office/drawing/2014/main" id="{5AA3AD42-21C2-446A-8935-7960C8BE1ECC}"/>
                </a:ext>
              </a:extLst>
            </p:cNvPr>
            <p:cNvSpPr/>
            <p:nvPr/>
          </p:nvSpPr>
          <p:spPr>
            <a:xfrm>
              <a:off x="5031105" y="4643437"/>
              <a:ext cx="19050" cy="36194"/>
            </a:xfrm>
            <a:custGeom>
              <a:avLst/>
              <a:gdLst/>
              <a:ahLst/>
              <a:cxnLst/>
              <a:rect l="l" t="t" r="r" b="b"/>
              <a:pathLst>
                <a:path w="19050" h="36194" extrusionOk="0">
                  <a:moveTo>
                    <a:pt x="0" y="36195"/>
                  </a:moveTo>
                  <a:cubicBezTo>
                    <a:pt x="6667" y="23813"/>
                    <a:pt x="13335" y="11430"/>
                    <a:pt x="19050" y="0"/>
                  </a:cubicBezTo>
                  <a:cubicBezTo>
                    <a:pt x="12382" y="11430"/>
                    <a:pt x="5715" y="23813"/>
                    <a:pt x="0" y="3619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2600;p22">
              <a:extLst>
                <a:ext uri="{FF2B5EF4-FFF2-40B4-BE49-F238E27FC236}">
                  <a16:creationId xmlns:a16="http://schemas.microsoft.com/office/drawing/2014/main" id="{F533F9DF-B6AB-463D-95A9-85D80E4A2877}"/>
                </a:ext>
              </a:extLst>
            </p:cNvPr>
            <p:cNvSpPr/>
            <p:nvPr/>
          </p:nvSpPr>
          <p:spPr>
            <a:xfrm>
              <a:off x="5247322" y="4932044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6668" y="4763"/>
                  </a:moveTo>
                  <a:cubicBezTo>
                    <a:pt x="4763" y="5715"/>
                    <a:pt x="2858" y="6668"/>
                    <a:pt x="1905" y="6668"/>
                  </a:cubicBezTo>
                  <a:cubicBezTo>
                    <a:pt x="953" y="5715"/>
                    <a:pt x="0" y="3810"/>
                    <a:pt x="0" y="1905"/>
                  </a:cubicBezTo>
                  <a:cubicBezTo>
                    <a:pt x="1905" y="953"/>
                    <a:pt x="3810" y="0"/>
                    <a:pt x="4763" y="0"/>
                  </a:cubicBezTo>
                  <a:cubicBezTo>
                    <a:pt x="5715" y="953"/>
                    <a:pt x="5715" y="2858"/>
                    <a:pt x="6668" y="4763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2601;p22">
              <a:extLst>
                <a:ext uri="{FF2B5EF4-FFF2-40B4-BE49-F238E27FC236}">
                  <a16:creationId xmlns:a16="http://schemas.microsoft.com/office/drawing/2014/main" id="{621F9DCB-5E22-4B37-BC91-C269535E4A80}"/>
                </a:ext>
              </a:extLst>
            </p:cNvPr>
            <p:cNvSpPr/>
            <p:nvPr/>
          </p:nvSpPr>
          <p:spPr>
            <a:xfrm>
              <a:off x="5246369" y="4952046"/>
              <a:ext cx="3281" cy="1905"/>
            </a:xfrm>
            <a:custGeom>
              <a:avLst/>
              <a:gdLst/>
              <a:ahLst/>
              <a:cxnLst/>
              <a:rect l="l" t="t" r="r" b="b"/>
              <a:pathLst>
                <a:path w="3281" h="1905" extrusionOk="0">
                  <a:moveTo>
                    <a:pt x="2858" y="1905"/>
                  </a:moveTo>
                  <a:cubicBezTo>
                    <a:pt x="1905" y="953"/>
                    <a:pt x="953" y="953"/>
                    <a:pt x="0" y="0"/>
                  </a:cubicBezTo>
                  <a:cubicBezTo>
                    <a:pt x="1905" y="953"/>
                    <a:pt x="2858" y="953"/>
                    <a:pt x="2858" y="1905"/>
                  </a:cubicBezTo>
                  <a:cubicBezTo>
                    <a:pt x="3810" y="1905"/>
                    <a:pt x="2858" y="1905"/>
                    <a:pt x="2858" y="1905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2602;p22">
              <a:extLst>
                <a:ext uri="{FF2B5EF4-FFF2-40B4-BE49-F238E27FC236}">
                  <a16:creationId xmlns:a16="http://schemas.microsoft.com/office/drawing/2014/main" id="{19FCD2C5-73A1-497A-BF4D-9B7D0F64B93A}"/>
                </a:ext>
              </a:extLst>
            </p:cNvPr>
            <p:cNvSpPr/>
            <p:nvPr/>
          </p:nvSpPr>
          <p:spPr>
            <a:xfrm>
              <a:off x="4924001" y="4270056"/>
              <a:ext cx="8995" cy="1905"/>
            </a:xfrm>
            <a:custGeom>
              <a:avLst/>
              <a:gdLst/>
              <a:ahLst/>
              <a:cxnLst/>
              <a:rect l="l" t="t" r="r" b="b"/>
              <a:pathLst>
                <a:path w="8995" h="1905" extrusionOk="0">
                  <a:moveTo>
                    <a:pt x="423" y="0"/>
                  </a:moveTo>
                  <a:cubicBezTo>
                    <a:pt x="3281" y="953"/>
                    <a:pt x="6138" y="1905"/>
                    <a:pt x="8996" y="1905"/>
                  </a:cubicBezTo>
                  <a:cubicBezTo>
                    <a:pt x="5186" y="1905"/>
                    <a:pt x="2328" y="953"/>
                    <a:pt x="423" y="0"/>
                  </a:cubicBezTo>
                  <a:cubicBezTo>
                    <a:pt x="-529" y="0"/>
                    <a:pt x="423" y="0"/>
                    <a:pt x="42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16" name="صورة 515">
            <a:extLst>
              <a:ext uri="{FF2B5EF4-FFF2-40B4-BE49-F238E27FC236}">
                <a16:creationId xmlns:a16="http://schemas.microsoft.com/office/drawing/2014/main" id="{2E771A04-B3CE-4966-83A1-02031D868CE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8784" y="431588"/>
            <a:ext cx="3442808" cy="52468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2ED4E2C-9360-422A-9464-BCFD4D6EA62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5446" y="982955"/>
            <a:ext cx="3356788" cy="50668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15CEE1A-0D31-4BE9-ADE7-9FACF056AB2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7346" y="1488529"/>
            <a:ext cx="2611047" cy="52723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CE2E5AF-8BAD-42F0-88D3-BB174D1D3A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677" y="1128277"/>
            <a:ext cx="3020902" cy="244956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13DFE9F-0C46-4698-A724-2D5A16D3671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9541" y="2571750"/>
            <a:ext cx="2826655" cy="44249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7EA8E639-1B7E-4022-B755-36058FC8EA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472" y="2288346"/>
            <a:ext cx="3255871" cy="2678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47EB"/>
        </a:solidFill>
        <a:effectLst/>
      </p:bgPr>
    </p:bg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4" name="Google Shape;2914;p24"/>
          <p:cNvGrpSpPr/>
          <p:nvPr/>
        </p:nvGrpSpPr>
        <p:grpSpPr>
          <a:xfrm>
            <a:off x="7680280" y="499764"/>
            <a:ext cx="1152029" cy="1225199"/>
            <a:chOff x="866775" y="800851"/>
            <a:chExt cx="2035028" cy="2164281"/>
          </a:xfrm>
        </p:grpSpPr>
        <p:sp>
          <p:nvSpPr>
            <p:cNvPr id="2915" name="Google Shape;2915;p24"/>
            <p:cNvSpPr/>
            <p:nvPr/>
          </p:nvSpPr>
          <p:spPr>
            <a:xfrm>
              <a:off x="866775" y="1300162"/>
              <a:ext cx="2002991" cy="1607820"/>
            </a:xfrm>
            <a:custGeom>
              <a:avLst/>
              <a:gdLst/>
              <a:ahLst/>
              <a:cxnLst/>
              <a:rect l="l" t="t" r="r" b="b"/>
              <a:pathLst>
                <a:path w="2002991" h="1607820" extrusionOk="0">
                  <a:moveTo>
                    <a:pt x="35127" y="1128713"/>
                  </a:moveTo>
                  <a:cubicBezTo>
                    <a:pt x="24650" y="1108710"/>
                    <a:pt x="14172" y="1088708"/>
                    <a:pt x="4647" y="1067753"/>
                  </a:cubicBezTo>
                  <a:cubicBezTo>
                    <a:pt x="5600" y="1064895"/>
                    <a:pt x="5600" y="1062990"/>
                    <a:pt x="6552" y="1060133"/>
                  </a:cubicBezTo>
                  <a:cubicBezTo>
                    <a:pt x="-1068" y="1051560"/>
                    <a:pt x="-4878" y="1042988"/>
                    <a:pt x="11315" y="1037272"/>
                  </a:cubicBezTo>
                  <a:cubicBezTo>
                    <a:pt x="17030" y="1040130"/>
                    <a:pt x="22745" y="1042988"/>
                    <a:pt x="28460" y="1045845"/>
                  </a:cubicBezTo>
                  <a:cubicBezTo>
                    <a:pt x="31317" y="1047750"/>
                    <a:pt x="35127" y="1049655"/>
                    <a:pt x="37985" y="1052513"/>
                  </a:cubicBezTo>
                  <a:cubicBezTo>
                    <a:pt x="115137" y="1113473"/>
                    <a:pt x="201815" y="1163955"/>
                    <a:pt x="295160" y="1204913"/>
                  </a:cubicBezTo>
                  <a:cubicBezTo>
                    <a:pt x="412317" y="1256348"/>
                    <a:pt x="531380" y="1304925"/>
                    <a:pt x="650442" y="1352550"/>
                  </a:cubicBezTo>
                  <a:cubicBezTo>
                    <a:pt x="686637" y="1366838"/>
                    <a:pt x="723785" y="1377315"/>
                    <a:pt x="760932" y="1389698"/>
                  </a:cubicBezTo>
                  <a:cubicBezTo>
                    <a:pt x="763790" y="1391603"/>
                    <a:pt x="766647" y="1394460"/>
                    <a:pt x="770457" y="1395413"/>
                  </a:cubicBezTo>
                  <a:cubicBezTo>
                    <a:pt x="806652" y="1406843"/>
                    <a:pt x="841895" y="1420178"/>
                    <a:pt x="878090" y="1430655"/>
                  </a:cubicBezTo>
                  <a:cubicBezTo>
                    <a:pt x="924762" y="1443990"/>
                    <a:pt x="972387" y="1455420"/>
                    <a:pt x="1020012" y="1468755"/>
                  </a:cubicBezTo>
                  <a:lnTo>
                    <a:pt x="1020965" y="1469708"/>
                  </a:lnTo>
                  <a:lnTo>
                    <a:pt x="1021917" y="1469708"/>
                  </a:lnTo>
                  <a:cubicBezTo>
                    <a:pt x="1029537" y="1471613"/>
                    <a:pt x="1037157" y="1474470"/>
                    <a:pt x="1044777" y="1476375"/>
                  </a:cubicBezTo>
                  <a:cubicBezTo>
                    <a:pt x="1045730" y="1476375"/>
                    <a:pt x="1045730" y="1477328"/>
                    <a:pt x="1046682" y="1477328"/>
                  </a:cubicBezTo>
                  <a:cubicBezTo>
                    <a:pt x="1113357" y="1499235"/>
                    <a:pt x="1183842" y="1505903"/>
                    <a:pt x="1254327" y="1510665"/>
                  </a:cubicBezTo>
                  <a:cubicBezTo>
                    <a:pt x="1259090" y="1510665"/>
                    <a:pt x="1265757" y="1505903"/>
                    <a:pt x="1267662" y="1501140"/>
                  </a:cubicBezTo>
                  <a:cubicBezTo>
                    <a:pt x="1280997" y="1472565"/>
                    <a:pt x="1293380" y="1443990"/>
                    <a:pt x="1305762" y="1415415"/>
                  </a:cubicBezTo>
                  <a:cubicBezTo>
                    <a:pt x="1328622" y="1363980"/>
                    <a:pt x="1352435" y="1313498"/>
                    <a:pt x="1375295" y="1262063"/>
                  </a:cubicBezTo>
                  <a:cubicBezTo>
                    <a:pt x="1407680" y="1189673"/>
                    <a:pt x="1440065" y="1117283"/>
                    <a:pt x="1472450" y="1045845"/>
                  </a:cubicBezTo>
                  <a:cubicBezTo>
                    <a:pt x="1484832" y="1018222"/>
                    <a:pt x="1497215" y="989647"/>
                    <a:pt x="1509597" y="961072"/>
                  </a:cubicBezTo>
                  <a:cubicBezTo>
                    <a:pt x="1533410" y="908685"/>
                    <a:pt x="1558175" y="856297"/>
                    <a:pt x="1581987" y="802958"/>
                  </a:cubicBezTo>
                  <a:cubicBezTo>
                    <a:pt x="1585797" y="796290"/>
                    <a:pt x="1588655" y="788670"/>
                    <a:pt x="1592465" y="782003"/>
                  </a:cubicBezTo>
                  <a:cubicBezTo>
                    <a:pt x="1637232" y="681038"/>
                    <a:pt x="1682952" y="581025"/>
                    <a:pt x="1727720" y="480060"/>
                  </a:cubicBezTo>
                  <a:cubicBezTo>
                    <a:pt x="1787727" y="346710"/>
                    <a:pt x="1848687" y="213360"/>
                    <a:pt x="1908695" y="80963"/>
                  </a:cubicBezTo>
                  <a:cubicBezTo>
                    <a:pt x="1921077" y="53340"/>
                    <a:pt x="1934412" y="26670"/>
                    <a:pt x="1947747" y="0"/>
                  </a:cubicBezTo>
                  <a:cubicBezTo>
                    <a:pt x="1948700" y="6667"/>
                    <a:pt x="1949652" y="13335"/>
                    <a:pt x="1950605" y="19050"/>
                  </a:cubicBezTo>
                  <a:cubicBezTo>
                    <a:pt x="1956320" y="19050"/>
                    <a:pt x="1961082" y="18098"/>
                    <a:pt x="1965845" y="18098"/>
                  </a:cubicBezTo>
                  <a:cubicBezTo>
                    <a:pt x="1954415" y="44767"/>
                    <a:pt x="1944890" y="70485"/>
                    <a:pt x="1932507" y="97155"/>
                  </a:cubicBezTo>
                  <a:cubicBezTo>
                    <a:pt x="1885835" y="200977"/>
                    <a:pt x="1838210" y="304800"/>
                    <a:pt x="1791537" y="407670"/>
                  </a:cubicBezTo>
                  <a:cubicBezTo>
                    <a:pt x="1728672" y="546735"/>
                    <a:pt x="1666760" y="685800"/>
                    <a:pt x="1604847" y="823913"/>
                  </a:cubicBezTo>
                  <a:cubicBezTo>
                    <a:pt x="1554365" y="934403"/>
                    <a:pt x="1503882" y="1045845"/>
                    <a:pt x="1453400" y="1156335"/>
                  </a:cubicBezTo>
                  <a:cubicBezTo>
                    <a:pt x="1401965" y="1269683"/>
                    <a:pt x="1352435" y="1383030"/>
                    <a:pt x="1299095" y="1495425"/>
                  </a:cubicBezTo>
                  <a:cubicBezTo>
                    <a:pt x="1286712" y="1522095"/>
                    <a:pt x="1301000" y="1540193"/>
                    <a:pt x="1311477" y="1561148"/>
                  </a:cubicBezTo>
                  <a:cubicBezTo>
                    <a:pt x="1319097" y="1548765"/>
                    <a:pt x="1324812" y="1536383"/>
                    <a:pt x="1329575" y="1524000"/>
                  </a:cubicBezTo>
                  <a:cubicBezTo>
                    <a:pt x="1406727" y="1350645"/>
                    <a:pt x="1484832" y="1177290"/>
                    <a:pt x="1561985" y="1003935"/>
                  </a:cubicBezTo>
                  <a:cubicBezTo>
                    <a:pt x="1638185" y="834390"/>
                    <a:pt x="1714385" y="664845"/>
                    <a:pt x="1790585" y="495300"/>
                  </a:cubicBezTo>
                  <a:cubicBezTo>
                    <a:pt x="1824875" y="418148"/>
                    <a:pt x="1860117" y="340995"/>
                    <a:pt x="1894407" y="263842"/>
                  </a:cubicBezTo>
                  <a:cubicBezTo>
                    <a:pt x="1924887" y="196215"/>
                    <a:pt x="1956320" y="128588"/>
                    <a:pt x="1986800" y="60960"/>
                  </a:cubicBezTo>
                  <a:cubicBezTo>
                    <a:pt x="1992515" y="65723"/>
                    <a:pt x="1997277" y="70485"/>
                    <a:pt x="2002992" y="75248"/>
                  </a:cubicBezTo>
                  <a:cubicBezTo>
                    <a:pt x="2002040" y="79058"/>
                    <a:pt x="2001087" y="81915"/>
                    <a:pt x="2000135" y="85725"/>
                  </a:cubicBezTo>
                  <a:cubicBezTo>
                    <a:pt x="1908695" y="291465"/>
                    <a:pt x="1816302" y="497205"/>
                    <a:pt x="1724862" y="702945"/>
                  </a:cubicBezTo>
                  <a:cubicBezTo>
                    <a:pt x="1637232" y="900113"/>
                    <a:pt x="1548650" y="1097280"/>
                    <a:pt x="1460067" y="1294448"/>
                  </a:cubicBezTo>
                  <a:cubicBezTo>
                    <a:pt x="1419110" y="1386840"/>
                    <a:pt x="1377200" y="1478280"/>
                    <a:pt x="1336242" y="1570673"/>
                  </a:cubicBezTo>
                  <a:cubicBezTo>
                    <a:pt x="1328622" y="1588770"/>
                    <a:pt x="1319097" y="1604010"/>
                    <a:pt x="1294332" y="1607820"/>
                  </a:cubicBezTo>
                  <a:cubicBezTo>
                    <a:pt x="1286712" y="1605915"/>
                    <a:pt x="1279092" y="1603058"/>
                    <a:pt x="1271472" y="1601153"/>
                  </a:cubicBezTo>
                  <a:cubicBezTo>
                    <a:pt x="1175270" y="1584008"/>
                    <a:pt x="1078115" y="1568768"/>
                    <a:pt x="982865" y="1549718"/>
                  </a:cubicBezTo>
                  <a:cubicBezTo>
                    <a:pt x="914285" y="1536383"/>
                    <a:pt x="848562" y="1516380"/>
                    <a:pt x="780935" y="1499235"/>
                  </a:cubicBezTo>
                  <a:cubicBezTo>
                    <a:pt x="779982" y="1499235"/>
                    <a:pt x="778077" y="1498283"/>
                    <a:pt x="777125" y="1498283"/>
                  </a:cubicBezTo>
                  <a:cubicBezTo>
                    <a:pt x="706640" y="1474470"/>
                    <a:pt x="636155" y="1449705"/>
                    <a:pt x="564717" y="1425893"/>
                  </a:cubicBezTo>
                  <a:cubicBezTo>
                    <a:pt x="561860" y="1424940"/>
                    <a:pt x="559002" y="1423988"/>
                    <a:pt x="556145" y="1422083"/>
                  </a:cubicBezTo>
                  <a:cubicBezTo>
                    <a:pt x="535190" y="1413510"/>
                    <a:pt x="515187" y="1404938"/>
                    <a:pt x="494232" y="1396365"/>
                  </a:cubicBezTo>
                  <a:cubicBezTo>
                    <a:pt x="488517" y="1394460"/>
                    <a:pt x="482802" y="1391603"/>
                    <a:pt x="477087" y="1389698"/>
                  </a:cubicBezTo>
                  <a:cubicBezTo>
                    <a:pt x="470420" y="1386840"/>
                    <a:pt x="463752" y="1383983"/>
                    <a:pt x="457085" y="1381125"/>
                  </a:cubicBezTo>
                  <a:cubicBezTo>
                    <a:pt x="453275" y="1379220"/>
                    <a:pt x="450417" y="1378268"/>
                    <a:pt x="446607" y="1376363"/>
                  </a:cubicBezTo>
                  <a:cubicBezTo>
                    <a:pt x="441845" y="1374458"/>
                    <a:pt x="437082" y="1372553"/>
                    <a:pt x="431367" y="1369695"/>
                  </a:cubicBezTo>
                  <a:cubicBezTo>
                    <a:pt x="339927" y="1324928"/>
                    <a:pt x="248487" y="1280160"/>
                    <a:pt x="158000" y="1235393"/>
                  </a:cubicBezTo>
                  <a:cubicBezTo>
                    <a:pt x="128472" y="1220153"/>
                    <a:pt x="98945" y="1203960"/>
                    <a:pt x="70370" y="1188720"/>
                  </a:cubicBezTo>
                  <a:cubicBezTo>
                    <a:pt x="69417" y="1184910"/>
                    <a:pt x="68465" y="1180148"/>
                    <a:pt x="67512" y="1176338"/>
                  </a:cubicBezTo>
                  <a:cubicBezTo>
                    <a:pt x="71322" y="1174433"/>
                    <a:pt x="76085" y="1172528"/>
                    <a:pt x="79895" y="1170623"/>
                  </a:cubicBezTo>
                  <a:cubicBezTo>
                    <a:pt x="89420" y="1174433"/>
                    <a:pt x="99897" y="1177290"/>
                    <a:pt x="109422" y="1182053"/>
                  </a:cubicBezTo>
                  <a:cubicBezTo>
                    <a:pt x="229437" y="1240155"/>
                    <a:pt x="347547" y="1302068"/>
                    <a:pt x="469467" y="1356360"/>
                  </a:cubicBezTo>
                  <a:cubicBezTo>
                    <a:pt x="557097" y="1395413"/>
                    <a:pt x="647585" y="1428750"/>
                    <a:pt x="739977" y="1459230"/>
                  </a:cubicBezTo>
                  <a:cubicBezTo>
                    <a:pt x="819987" y="1485900"/>
                    <a:pt x="901902" y="1506855"/>
                    <a:pt x="983817" y="1526858"/>
                  </a:cubicBezTo>
                  <a:cubicBezTo>
                    <a:pt x="1051445" y="1543050"/>
                    <a:pt x="1120025" y="1555433"/>
                    <a:pt x="1188605" y="1567815"/>
                  </a:cubicBezTo>
                  <a:cubicBezTo>
                    <a:pt x="1218132" y="1573530"/>
                    <a:pt x="1247660" y="1576388"/>
                    <a:pt x="1281950" y="1581150"/>
                  </a:cubicBezTo>
                  <a:cubicBezTo>
                    <a:pt x="1271472" y="1560195"/>
                    <a:pt x="1263852" y="1544003"/>
                    <a:pt x="1256232" y="1526858"/>
                  </a:cubicBezTo>
                  <a:cubicBezTo>
                    <a:pt x="1213370" y="1532573"/>
                    <a:pt x="1138122" y="1528763"/>
                    <a:pt x="1082877" y="1514475"/>
                  </a:cubicBezTo>
                  <a:cubicBezTo>
                    <a:pt x="975245" y="1484948"/>
                    <a:pt x="866660" y="1457325"/>
                    <a:pt x="761885" y="1422083"/>
                  </a:cubicBezTo>
                  <a:cubicBezTo>
                    <a:pt x="650442" y="1384935"/>
                    <a:pt x="541857" y="1340168"/>
                    <a:pt x="434225" y="1296353"/>
                  </a:cubicBezTo>
                  <a:cubicBezTo>
                    <a:pt x="351357" y="1263015"/>
                    <a:pt x="270395" y="1225868"/>
                    <a:pt x="190385" y="1187768"/>
                  </a:cubicBezTo>
                  <a:cubicBezTo>
                    <a:pt x="144665" y="1165860"/>
                    <a:pt x="104660" y="1136333"/>
                    <a:pt x="61797" y="1110615"/>
                  </a:cubicBezTo>
                  <a:cubicBezTo>
                    <a:pt x="60845" y="1110615"/>
                    <a:pt x="59892" y="1109663"/>
                    <a:pt x="58940" y="1109663"/>
                  </a:cubicBezTo>
                  <a:cubicBezTo>
                    <a:pt x="58940" y="1110615"/>
                    <a:pt x="59892" y="1111568"/>
                    <a:pt x="59892" y="1111568"/>
                  </a:cubicBezTo>
                  <a:cubicBezTo>
                    <a:pt x="63702" y="1118235"/>
                    <a:pt x="66560" y="1124903"/>
                    <a:pt x="70370" y="1131570"/>
                  </a:cubicBezTo>
                  <a:cubicBezTo>
                    <a:pt x="77990" y="1144905"/>
                    <a:pt x="79895" y="1156335"/>
                    <a:pt x="60845" y="1164908"/>
                  </a:cubicBezTo>
                  <a:cubicBezTo>
                    <a:pt x="58940" y="1164908"/>
                    <a:pt x="57035" y="1164908"/>
                    <a:pt x="56082" y="1164908"/>
                  </a:cubicBezTo>
                  <a:cubicBezTo>
                    <a:pt x="56082" y="1164908"/>
                    <a:pt x="55130" y="1163955"/>
                    <a:pt x="55130" y="1163955"/>
                  </a:cubicBezTo>
                  <a:cubicBezTo>
                    <a:pt x="51320" y="1158240"/>
                    <a:pt x="48462" y="1152525"/>
                    <a:pt x="44652" y="1147763"/>
                  </a:cubicBezTo>
                  <a:cubicBezTo>
                    <a:pt x="42747" y="1144905"/>
                    <a:pt x="40842" y="1141095"/>
                    <a:pt x="38937" y="1138238"/>
                  </a:cubicBezTo>
                  <a:cubicBezTo>
                    <a:pt x="37985" y="1134428"/>
                    <a:pt x="36080" y="1131570"/>
                    <a:pt x="35127" y="1128713"/>
                  </a:cubicBez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6" name="Google Shape;2916;p24"/>
            <p:cNvSpPr/>
            <p:nvPr/>
          </p:nvSpPr>
          <p:spPr>
            <a:xfrm>
              <a:off x="911654" y="1356359"/>
              <a:ext cx="1990149" cy="1590727"/>
            </a:xfrm>
            <a:custGeom>
              <a:avLst/>
              <a:gdLst/>
              <a:ahLst/>
              <a:cxnLst/>
              <a:rect l="l" t="t" r="r" b="b"/>
              <a:pathLst>
                <a:path w="1990149" h="1590727" extrusionOk="0">
                  <a:moveTo>
                    <a:pt x="400776" y="1320165"/>
                  </a:moveTo>
                  <a:cubicBezTo>
                    <a:pt x="404586" y="1322070"/>
                    <a:pt x="407444" y="1323023"/>
                    <a:pt x="411254" y="1324928"/>
                  </a:cubicBezTo>
                  <a:cubicBezTo>
                    <a:pt x="415064" y="1343025"/>
                    <a:pt x="416969" y="1343978"/>
                    <a:pt x="431256" y="1333500"/>
                  </a:cubicBezTo>
                  <a:cubicBezTo>
                    <a:pt x="436971" y="1335405"/>
                    <a:pt x="442686" y="1338262"/>
                    <a:pt x="448401" y="1340168"/>
                  </a:cubicBezTo>
                  <a:cubicBezTo>
                    <a:pt x="464594" y="1356360"/>
                    <a:pt x="484596" y="1366837"/>
                    <a:pt x="510314" y="1365885"/>
                  </a:cubicBezTo>
                  <a:cubicBezTo>
                    <a:pt x="513171" y="1366837"/>
                    <a:pt x="516029" y="1367790"/>
                    <a:pt x="518886" y="1369695"/>
                  </a:cubicBezTo>
                  <a:cubicBezTo>
                    <a:pt x="540794" y="1381125"/>
                    <a:pt x="561749" y="1395412"/>
                    <a:pt x="585561" y="1403985"/>
                  </a:cubicBezTo>
                  <a:cubicBezTo>
                    <a:pt x="620804" y="1418273"/>
                    <a:pt x="657951" y="1428750"/>
                    <a:pt x="694146" y="1440180"/>
                  </a:cubicBezTo>
                  <a:cubicBezTo>
                    <a:pt x="705576" y="1443037"/>
                    <a:pt x="718911" y="1441133"/>
                    <a:pt x="731294" y="1442085"/>
                  </a:cubicBezTo>
                  <a:cubicBezTo>
                    <a:pt x="732246" y="1442085"/>
                    <a:pt x="734151" y="1443037"/>
                    <a:pt x="735104" y="1443037"/>
                  </a:cubicBezTo>
                  <a:cubicBezTo>
                    <a:pt x="737961" y="1446848"/>
                    <a:pt x="740819" y="1452562"/>
                    <a:pt x="744629" y="1454468"/>
                  </a:cubicBezTo>
                  <a:cubicBezTo>
                    <a:pt x="757964" y="1460183"/>
                    <a:pt x="772251" y="1464945"/>
                    <a:pt x="787491" y="1467803"/>
                  </a:cubicBezTo>
                  <a:cubicBezTo>
                    <a:pt x="841784" y="1481137"/>
                    <a:pt x="895124" y="1494473"/>
                    <a:pt x="949416" y="1507808"/>
                  </a:cubicBezTo>
                  <a:cubicBezTo>
                    <a:pt x="994184" y="1518285"/>
                    <a:pt x="1038951" y="1531620"/>
                    <a:pt x="1083719" y="1539240"/>
                  </a:cubicBezTo>
                  <a:cubicBezTo>
                    <a:pt x="1128487" y="1547812"/>
                    <a:pt x="1174207" y="1552575"/>
                    <a:pt x="1219926" y="1557337"/>
                  </a:cubicBezTo>
                  <a:cubicBezTo>
                    <a:pt x="1229451" y="1558290"/>
                    <a:pt x="1238976" y="1553528"/>
                    <a:pt x="1249454" y="1550670"/>
                  </a:cubicBezTo>
                  <a:cubicBezTo>
                    <a:pt x="1274219" y="1546860"/>
                    <a:pt x="1283744" y="1531620"/>
                    <a:pt x="1291364" y="1513523"/>
                  </a:cubicBezTo>
                  <a:cubicBezTo>
                    <a:pt x="1332321" y="1421130"/>
                    <a:pt x="1374232" y="1328737"/>
                    <a:pt x="1415189" y="1237298"/>
                  </a:cubicBezTo>
                  <a:cubicBezTo>
                    <a:pt x="1503771" y="1040130"/>
                    <a:pt x="1591401" y="842962"/>
                    <a:pt x="1679984" y="645795"/>
                  </a:cubicBezTo>
                  <a:cubicBezTo>
                    <a:pt x="1771424" y="440055"/>
                    <a:pt x="1863816" y="234315"/>
                    <a:pt x="1955257" y="28575"/>
                  </a:cubicBezTo>
                  <a:cubicBezTo>
                    <a:pt x="1957162" y="25717"/>
                    <a:pt x="1957162" y="21907"/>
                    <a:pt x="1958114" y="18098"/>
                  </a:cubicBezTo>
                  <a:cubicBezTo>
                    <a:pt x="1963829" y="12382"/>
                    <a:pt x="1968591" y="5715"/>
                    <a:pt x="1974307" y="0"/>
                  </a:cubicBezTo>
                  <a:cubicBezTo>
                    <a:pt x="1975259" y="0"/>
                    <a:pt x="1976212" y="0"/>
                    <a:pt x="1977164" y="0"/>
                  </a:cubicBezTo>
                  <a:cubicBezTo>
                    <a:pt x="1990499" y="9525"/>
                    <a:pt x="1993357" y="20955"/>
                    <a:pt x="1986689" y="35242"/>
                  </a:cubicBezTo>
                  <a:cubicBezTo>
                    <a:pt x="1943826" y="131445"/>
                    <a:pt x="1900964" y="228600"/>
                    <a:pt x="1859054" y="325755"/>
                  </a:cubicBezTo>
                  <a:cubicBezTo>
                    <a:pt x="1810476" y="436245"/>
                    <a:pt x="1762851" y="545782"/>
                    <a:pt x="1714274" y="656273"/>
                  </a:cubicBezTo>
                  <a:cubicBezTo>
                    <a:pt x="1675221" y="744855"/>
                    <a:pt x="1635216" y="832485"/>
                    <a:pt x="1596164" y="921068"/>
                  </a:cubicBezTo>
                  <a:cubicBezTo>
                    <a:pt x="1549491" y="1024890"/>
                    <a:pt x="1503771" y="1128712"/>
                    <a:pt x="1457099" y="1232535"/>
                  </a:cubicBezTo>
                  <a:cubicBezTo>
                    <a:pt x="1434239" y="1283970"/>
                    <a:pt x="1411379" y="1334453"/>
                    <a:pt x="1388519" y="1385887"/>
                  </a:cubicBezTo>
                  <a:cubicBezTo>
                    <a:pt x="1363754" y="1441133"/>
                    <a:pt x="1338989" y="1495425"/>
                    <a:pt x="1315176" y="1550670"/>
                  </a:cubicBezTo>
                  <a:cubicBezTo>
                    <a:pt x="1310414" y="1562100"/>
                    <a:pt x="1304699" y="1571625"/>
                    <a:pt x="1287554" y="1570673"/>
                  </a:cubicBezTo>
                  <a:cubicBezTo>
                    <a:pt x="1284696" y="1570673"/>
                    <a:pt x="1279934" y="1571625"/>
                    <a:pt x="1278029" y="1574483"/>
                  </a:cubicBezTo>
                  <a:cubicBezTo>
                    <a:pt x="1261837" y="1598295"/>
                    <a:pt x="1234214" y="1589723"/>
                    <a:pt x="1213259" y="1586865"/>
                  </a:cubicBezTo>
                  <a:cubicBezTo>
                    <a:pt x="1155156" y="1579245"/>
                    <a:pt x="1096101" y="1570673"/>
                    <a:pt x="1039904" y="1558290"/>
                  </a:cubicBezTo>
                  <a:cubicBezTo>
                    <a:pt x="910364" y="1528762"/>
                    <a:pt x="781776" y="1500187"/>
                    <a:pt x="657951" y="1455420"/>
                  </a:cubicBezTo>
                  <a:cubicBezTo>
                    <a:pt x="562701" y="1420178"/>
                    <a:pt x="466499" y="1386840"/>
                    <a:pt x="371249" y="1350645"/>
                  </a:cubicBezTo>
                  <a:cubicBezTo>
                    <a:pt x="322671" y="1332548"/>
                    <a:pt x="276951" y="1308735"/>
                    <a:pt x="229326" y="1288733"/>
                  </a:cubicBezTo>
                  <a:cubicBezTo>
                    <a:pt x="206466" y="1279208"/>
                    <a:pt x="182654" y="1271587"/>
                    <a:pt x="160746" y="1260158"/>
                  </a:cubicBezTo>
                  <a:cubicBezTo>
                    <a:pt x="113121" y="1236345"/>
                    <a:pt x="67401" y="1210628"/>
                    <a:pt x="20729" y="1184910"/>
                  </a:cubicBezTo>
                  <a:cubicBezTo>
                    <a:pt x="15014" y="1182053"/>
                    <a:pt x="10251" y="1175385"/>
                    <a:pt x="6441" y="1169670"/>
                  </a:cubicBezTo>
                  <a:cubicBezTo>
                    <a:pt x="-226" y="1159193"/>
                    <a:pt x="-6894" y="1148715"/>
                    <a:pt x="15014" y="1143953"/>
                  </a:cubicBezTo>
                  <a:cubicBezTo>
                    <a:pt x="19776" y="1143000"/>
                    <a:pt x="22634" y="1137285"/>
                    <a:pt x="26444" y="1134428"/>
                  </a:cubicBezTo>
                  <a:cubicBezTo>
                    <a:pt x="55971" y="1149668"/>
                    <a:pt x="84546" y="1165860"/>
                    <a:pt x="114074" y="1181100"/>
                  </a:cubicBezTo>
                  <a:cubicBezTo>
                    <a:pt x="204561" y="1225868"/>
                    <a:pt x="296001" y="1270635"/>
                    <a:pt x="387441" y="1315403"/>
                  </a:cubicBezTo>
                  <a:cubicBezTo>
                    <a:pt x="390299" y="1316355"/>
                    <a:pt x="395061" y="1318260"/>
                    <a:pt x="400776" y="1320165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7" name="Google Shape;2917;p24"/>
            <p:cNvSpPr/>
            <p:nvPr/>
          </p:nvSpPr>
          <p:spPr>
            <a:xfrm>
              <a:off x="927620" y="2410777"/>
              <a:ext cx="1221104" cy="470534"/>
            </a:xfrm>
            <a:custGeom>
              <a:avLst/>
              <a:gdLst/>
              <a:ahLst/>
              <a:cxnLst/>
              <a:rect l="l" t="t" r="r" b="b"/>
              <a:pathLst>
                <a:path w="1221104" h="470534" extrusionOk="0">
                  <a:moveTo>
                    <a:pt x="952" y="54292"/>
                  </a:moveTo>
                  <a:cubicBezTo>
                    <a:pt x="19050" y="46672"/>
                    <a:pt x="18097" y="34290"/>
                    <a:pt x="10477" y="20955"/>
                  </a:cubicBezTo>
                  <a:cubicBezTo>
                    <a:pt x="6667" y="14288"/>
                    <a:pt x="3810" y="7620"/>
                    <a:pt x="0" y="952"/>
                  </a:cubicBezTo>
                  <a:cubicBezTo>
                    <a:pt x="0" y="952"/>
                    <a:pt x="952" y="0"/>
                    <a:pt x="952" y="0"/>
                  </a:cubicBezTo>
                  <a:cubicBezTo>
                    <a:pt x="43815" y="25717"/>
                    <a:pt x="84773" y="55245"/>
                    <a:pt x="129540" y="77152"/>
                  </a:cubicBezTo>
                  <a:cubicBezTo>
                    <a:pt x="209550" y="116205"/>
                    <a:pt x="290513" y="152400"/>
                    <a:pt x="373380" y="185738"/>
                  </a:cubicBezTo>
                  <a:cubicBezTo>
                    <a:pt x="481965" y="229552"/>
                    <a:pt x="589598" y="274320"/>
                    <a:pt x="701040" y="311467"/>
                  </a:cubicBezTo>
                  <a:cubicBezTo>
                    <a:pt x="805815" y="346710"/>
                    <a:pt x="914400" y="374332"/>
                    <a:pt x="1022033" y="403860"/>
                  </a:cubicBezTo>
                  <a:cubicBezTo>
                    <a:pt x="1077278" y="419100"/>
                    <a:pt x="1152525" y="421957"/>
                    <a:pt x="1195388" y="416242"/>
                  </a:cubicBezTo>
                  <a:cubicBezTo>
                    <a:pt x="1203008" y="432435"/>
                    <a:pt x="1211580" y="449580"/>
                    <a:pt x="1221105" y="470535"/>
                  </a:cubicBezTo>
                  <a:cubicBezTo>
                    <a:pt x="1186815" y="465772"/>
                    <a:pt x="1156335" y="462915"/>
                    <a:pt x="1127760" y="457200"/>
                  </a:cubicBezTo>
                  <a:cubicBezTo>
                    <a:pt x="1059180" y="443865"/>
                    <a:pt x="989648" y="432435"/>
                    <a:pt x="922973" y="416242"/>
                  </a:cubicBezTo>
                  <a:cubicBezTo>
                    <a:pt x="841058" y="396240"/>
                    <a:pt x="758190" y="375285"/>
                    <a:pt x="679133" y="348615"/>
                  </a:cubicBezTo>
                  <a:cubicBezTo>
                    <a:pt x="587693" y="318135"/>
                    <a:pt x="496253" y="284797"/>
                    <a:pt x="408623" y="245745"/>
                  </a:cubicBezTo>
                  <a:cubicBezTo>
                    <a:pt x="286703" y="191452"/>
                    <a:pt x="168593" y="129540"/>
                    <a:pt x="48578" y="71438"/>
                  </a:cubicBezTo>
                  <a:cubicBezTo>
                    <a:pt x="39053" y="66675"/>
                    <a:pt x="28575" y="63817"/>
                    <a:pt x="19050" y="60007"/>
                  </a:cubicBezTo>
                  <a:cubicBezTo>
                    <a:pt x="18097" y="44767"/>
                    <a:pt x="8573" y="60007"/>
                    <a:pt x="4763" y="57150"/>
                  </a:cubicBezTo>
                  <a:cubicBezTo>
                    <a:pt x="3810" y="57150"/>
                    <a:pt x="2858" y="56197"/>
                    <a:pt x="1905" y="56197"/>
                  </a:cubicBezTo>
                  <a:cubicBezTo>
                    <a:pt x="0" y="55245"/>
                    <a:pt x="0" y="54292"/>
                    <a:pt x="952" y="54292"/>
                  </a:cubicBezTo>
                  <a:close/>
                </a:path>
              </a:pathLst>
            </a:custGeom>
            <a:solidFill>
              <a:srgbClr val="2F37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8" name="Google Shape;2918;p24"/>
            <p:cNvSpPr/>
            <p:nvPr/>
          </p:nvSpPr>
          <p:spPr>
            <a:xfrm>
              <a:off x="877138" y="841056"/>
              <a:ext cx="698182" cy="1504950"/>
            </a:xfrm>
            <a:custGeom>
              <a:avLst/>
              <a:gdLst/>
              <a:ahLst/>
              <a:cxnLst/>
              <a:rect l="l" t="t" r="r" b="b"/>
              <a:pathLst>
                <a:path w="698182" h="1504950" extrusionOk="0">
                  <a:moveTo>
                    <a:pt x="17145" y="1504950"/>
                  </a:moveTo>
                  <a:cubicBezTo>
                    <a:pt x="11430" y="1502093"/>
                    <a:pt x="5715" y="1499235"/>
                    <a:pt x="0" y="1496378"/>
                  </a:cubicBezTo>
                  <a:cubicBezTo>
                    <a:pt x="3810" y="1484948"/>
                    <a:pt x="5715" y="1473518"/>
                    <a:pt x="10477" y="1462088"/>
                  </a:cubicBezTo>
                  <a:cubicBezTo>
                    <a:pt x="175260" y="1096328"/>
                    <a:pt x="340995" y="730568"/>
                    <a:pt x="506730" y="364808"/>
                  </a:cubicBezTo>
                  <a:cubicBezTo>
                    <a:pt x="557213" y="254318"/>
                    <a:pt x="607695" y="142875"/>
                    <a:pt x="659130" y="32385"/>
                  </a:cubicBezTo>
                  <a:cubicBezTo>
                    <a:pt x="663893" y="21908"/>
                    <a:pt x="672465" y="13335"/>
                    <a:pt x="679133" y="2858"/>
                  </a:cubicBezTo>
                  <a:cubicBezTo>
                    <a:pt x="684848" y="1905"/>
                    <a:pt x="690563" y="953"/>
                    <a:pt x="698183" y="0"/>
                  </a:cubicBezTo>
                  <a:cubicBezTo>
                    <a:pt x="696278" y="9525"/>
                    <a:pt x="695325" y="16193"/>
                    <a:pt x="694373" y="22860"/>
                  </a:cubicBezTo>
                  <a:cubicBezTo>
                    <a:pt x="688658" y="36195"/>
                    <a:pt x="682943" y="48578"/>
                    <a:pt x="676275" y="61913"/>
                  </a:cubicBezTo>
                  <a:cubicBezTo>
                    <a:pt x="674370" y="63818"/>
                    <a:pt x="672465" y="65723"/>
                    <a:pt x="671513" y="67628"/>
                  </a:cubicBezTo>
                  <a:cubicBezTo>
                    <a:pt x="640080" y="138113"/>
                    <a:pt x="609600" y="209550"/>
                    <a:pt x="578168" y="280988"/>
                  </a:cubicBezTo>
                  <a:cubicBezTo>
                    <a:pt x="574358" y="289560"/>
                    <a:pt x="570548" y="297180"/>
                    <a:pt x="566738" y="305753"/>
                  </a:cubicBezTo>
                  <a:cubicBezTo>
                    <a:pt x="528638" y="388620"/>
                    <a:pt x="490538" y="471488"/>
                    <a:pt x="452438" y="554355"/>
                  </a:cubicBezTo>
                  <a:cubicBezTo>
                    <a:pt x="414338" y="638175"/>
                    <a:pt x="376238" y="721043"/>
                    <a:pt x="338138" y="804863"/>
                  </a:cubicBezTo>
                  <a:cubicBezTo>
                    <a:pt x="322898" y="838200"/>
                    <a:pt x="309563" y="872490"/>
                    <a:pt x="294323" y="905828"/>
                  </a:cubicBezTo>
                  <a:cubicBezTo>
                    <a:pt x="291465" y="909638"/>
                    <a:pt x="288608" y="912495"/>
                    <a:pt x="286703" y="916305"/>
                  </a:cubicBezTo>
                  <a:cubicBezTo>
                    <a:pt x="261938" y="969645"/>
                    <a:pt x="238125" y="1022033"/>
                    <a:pt x="214313" y="1075373"/>
                  </a:cubicBezTo>
                  <a:cubicBezTo>
                    <a:pt x="194310" y="1120140"/>
                    <a:pt x="174308" y="1165860"/>
                    <a:pt x="154305" y="1210628"/>
                  </a:cubicBezTo>
                  <a:cubicBezTo>
                    <a:pt x="154305" y="1212533"/>
                    <a:pt x="153353" y="1214438"/>
                    <a:pt x="153353" y="1216343"/>
                  </a:cubicBezTo>
                  <a:cubicBezTo>
                    <a:pt x="151448" y="1219200"/>
                    <a:pt x="149543" y="1222058"/>
                    <a:pt x="147638" y="1224915"/>
                  </a:cubicBezTo>
                  <a:cubicBezTo>
                    <a:pt x="146685" y="1227773"/>
                    <a:pt x="145733" y="1231583"/>
                    <a:pt x="144780" y="1234440"/>
                  </a:cubicBezTo>
                  <a:cubicBezTo>
                    <a:pt x="142875" y="1238250"/>
                    <a:pt x="140018" y="1243013"/>
                    <a:pt x="138113" y="1246823"/>
                  </a:cubicBezTo>
                  <a:cubicBezTo>
                    <a:pt x="133350" y="1255395"/>
                    <a:pt x="128588" y="1264920"/>
                    <a:pt x="124778" y="1273493"/>
                  </a:cubicBezTo>
                  <a:cubicBezTo>
                    <a:pt x="96203" y="1335405"/>
                    <a:pt x="67628" y="1397318"/>
                    <a:pt x="39053" y="1459230"/>
                  </a:cubicBezTo>
                  <a:cubicBezTo>
                    <a:pt x="32385" y="1474470"/>
                    <a:pt x="23813" y="1489710"/>
                    <a:pt x="17145" y="1504950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9" name="Google Shape;2919;p24"/>
            <p:cNvSpPr/>
            <p:nvPr/>
          </p:nvSpPr>
          <p:spPr>
            <a:xfrm>
              <a:off x="1548630" y="800851"/>
              <a:ext cx="1322089" cy="466925"/>
            </a:xfrm>
            <a:custGeom>
              <a:avLst/>
              <a:gdLst/>
              <a:ahLst/>
              <a:cxnLst/>
              <a:rect l="l" t="t" r="r" b="b"/>
              <a:pathLst>
                <a:path w="1322089" h="466925" extrusionOk="0">
                  <a:moveTo>
                    <a:pt x="5735" y="41158"/>
                  </a:moveTo>
                  <a:cubicBezTo>
                    <a:pt x="-7600" y="31633"/>
                    <a:pt x="5735" y="28776"/>
                    <a:pt x="11450" y="24966"/>
                  </a:cubicBezTo>
                  <a:cubicBezTo>
                    <a:pt x="50502" y="2106"/>
                    <a:pt x="95269" y="-5514"/>
                    <a:pt x="140037" y="4011"/>
                  </a:cubicBezTo>
                  <a:cubicBezTo>
                    <a:pt x="203855" y="17346"/>
                    <a:pt x="267672" y="31633"/>
                    <a:pt x="327680" y="52588"/>
                  </a:cubicBezTo>
                  <a:cubicBezTo>
                    <a:pt x="565805" y="137361"/>
                    <a:pt x="802024" y="223086"/>
                    <a:pt x="1038245" y="310716"/>
                  </a:cubicBezTo>
                  <a:cubicBezTo>
                    <a:pt x="1113492" y="338338"/>
                    <a:pt x="1184930" y="373581"/>
                    <a:pt x="1260177" y="403108"/>
                  </a:cubicBezTo>
                  <a:cubicBezTo>
                    <a:pt x="1292562" y="415491"/>
                    <a:pt x="1312565" y="433588"/>
                    <a:pt x="1322090" y="463116"/>
                  </a:cubicBezTo>
                  <a:cubicBezTo>
                    <a:pt x="1322090" y="464068"/>
                    <a:pt x="1321137" y="465973"/>
                    <a:pt x="1321137" y="466926"/>
                  </a:cubicBezTo>
                  <a:cubicBezTo>
                    <a:pt x="1311612" y="465973"/>
                    <a:pt x="1302087" y="464068"/>
                    <a:pt x="1291610" y="463116"/>
                  </a:cubicBezTo>
                  <a:cubicBezTo>
                    <a:pt x="1289705" y="459306"/>
                    <a:pt x="1286847" y="456448"/>
                    <a:pt x="1284942" y="452638"/>
                  </a:cubicBezTo>
                  <a:cubicBezTo>
                    <a:pt x="1266845" y="444066"/>
                    <a:pt x="1249700" y="435493"/>
                    <a:pt x="1231602" y="426921"/>
                  </a:cubicBezTo>
                  <a:cubicBezTo>
                    <a:pt x="1227792" y="425016"/>
                    <a:pt x="1223982" y="422158"/>
                    <a:pt x="1220172" y="420253"/>
                  </a:cubicBezTo>
                  <a:cubicBezTo>
                    <a:pt x="1134447" y="385011"/>
                    <a:pt x="1050627" y="346911"/>
                    <a:pt x="964902" y="314526"/>
                  </a:cubicBezTo>
                  <a:cubicBezTo>
                    <a:pt x="818217" y="258328"/>
                    <a:pt x="670580" y="204036"/>
                    <a:pt x="522942" y="149743"/>
                  </a:cubicBezTo>
                  <a:cubicBezTo>
                    <a:pt x="490557" y="138313"/>
                    <a:pt x="457220" y="128788"/>
                    <a:pt x="424835" y="119263"/>
                  </a:cubicBezTo>
                  <a:lnTo>
                    <a:pt x="424835" y="119263"/>
                  </a:lnTo>
                  <a:cubicBezTo>
                    <a:pt x="420072" y="117358"/>
                    <a:pt x="416262" y="115453"/>
                    <a:pt x="411500" y="113548"/>
                  </a:cubicBezTo>
                  <a:cubicBezTo>
                    <a:pt x="357207" y="94498"/>
                    <a:pt x="302915" y="73543"/>
                    <a:pt x="247670" y="56398"/>
                  </a:cubicBezTo>
                  <a:cubicBezTo>
                    <a:pt x="209570" y="44016"/>
                    <a:pt x="169565" y="36396"/>
                    <a:pt x="129560" y="26871"/>
                  </a:cubicBezTo>
                  <a:cubicBezTo>
                    <a:pt x="85744" y="16393"/>
                    <a:pt x="43835" y="19251"/>
                    <a:pt x="5735" y="41158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0" name="Google Shape;2920;p24"/>
            <p:cNvSpPr/>
            <p:nvPr/>
          </p:nvSpPr>
          <p:spPr>
            <a:xfrm>
              <a:off x="2850717" y="1288732"/>
              <a:ext cx="34290" cy="86677"/>
            </a:xfrm>
            <a:custGeom>
              <a:avLst/>
              <a:gdLst/>
              <a:ahLst/>
              <a:cxnLst/>
              <a:rect l="l" t="t" r="r" b="b"/>
              <a:pathLst>
                <a:path w="34290" h="86677" extrusionOk="0">
                  <a:moveTo>
                    <a:pt x="34290" y="68580"/>
                  </a:moveTo>
                  <a:cubicBezTo>
                    <a:pt x="28575" y="74295"/>
                    <a:pt x="23813" y="80963"/>
                    <a:pt x="18098" y="86677"/>
                  </a:cubicBezTo>
                  <a:cubicBezTo>
                    <a:pt x="12383" y="81915"/>
                    <a:pt x="7620" y="77152"/>
                    <a:pt x="1905" y="72390"/>
                  </a:cubicBezTo>
                  <a:cubicBezTo>
                    <a:pt x="2858" y="71438"/>
                    <a:pt x="3810" y="69532"/>
                    <a:pt x="4763" y="68580"/>
                  </a:cubicBezTo>
                  <a:cubicBezTo>
                    <a:pt x="23813" y="58102"/>
                    <a:pt x="10478" y="43815"/>
                    <a:pt x="13335" y="32385"/>
                  </a:cubicBezTo>
                  <a:cubicBezTo>
                    <a:pt x="11430" y="32385"/>
                    <a:pt x="9525" y="32385"/>
                    <a:pt x="7620" y="31432"/>
                  </a:cubicBezTo>
                  <a:cubicBezTo>
                    <a:pt x="6668" y="35242"/>
                    <a:pt x="6668" y="40005"/>
                    <a:pt x="5715" y="43815"/>
                  </a:cubicBezTo>
                  <a:cubicBezTo>
                    <a:pt x="4763" y="36195"/>
                    <a:pt x="3810" y="29527"/>
                    <a:pt x="1905" y="21907"/>
                  </a:cubicBezTo>
                  <a:cubicBezTo>
                    <a:pt x="1905" y="21907"/>
                    <a:pt x="2858" y="20955"/>
                    <a:pt x="2858" y="20955"/>
                  </a:cubicBezTo>
                  <a:cubicBezTo>
                    <a:pt x="2858" y="20002"/>
                    <a:pt x="1905" y="19050"/>
                    <a:pt x="953" y="19050"/>
                  </a:cubicBezTo>
                  <a:cubicBezTo>
                    <a:pt x="953" y="16192"/>
                    <a:pt x="0" y="14288"/>
                    <a:pt x="0" y="11430"/>
                  </a:cubicBezTo>
                  <a:cubicBezTo>
                    <a:pt x="2858" y="7620"/>
                    <a:pt x="5715" y="2857"/>
                    <a:pt x="8573" y="0"/>
                  </a:cubicBezTo>
                  <a:cubicBezTo>
                    <a:pt x="14288" y="1905"/>
                    <a:pt x="20003" y="2857"/>
                    <a:pt x="25718" y="4763"/>
                  </a:cubicBezTo>
                  <a:lnTo>
                    <a:pt x="26670" y="3810"/>
                  </a:lnTo>
                  <a:cubicBezTo>
                    <a:pt x="27623" y="6667"/>
                    <a:pt x="28575" y="8572"/>
                    <a:pt x="30480" y="11430"/>
                  </a:cubicBezTo>
                  <a:cubicBezTo>
                    <a:pt x="30480" y="13335"/>
                    <a:pt x="29528" y="16192"/>
                    <a:pt x="29528" y="18097"/>
                  </a:cubicBezTo>
                  <a:cubicBezTo>
                    <a:pt x="31433" y="25717"/>
                    <a:pt x="33338" y="32385"/>
                    <a:pt x="34290" y="40005"/>
                  </a:cubicBezTo>
                  <a:cubicBezTo>
                    <a:pt x="34290" y="48577"/>
                    <a:pt x="34290" y="56197"/>
                    <a:pt x="34290" y="64770"/>
                  </a:cubicBezTo>
                  <a:cubicBezTo>
                    <a:pt x="34290" y="66675"/>
                    <a:pt x="34290" y="67627"/>
                    <a:pt x="34290" y="68580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1" name="Google Shape;2921;p24"/>
            <p:cNvSpPr/>
            <p:nvPr/>
          </p:nvSpPr>
          <p:spPr>
            <a:xfrm>
              <a:off x="1554365" y="821856"/>
              <a:ext cx="123825" cy="42060"/>
            </a:xfrm>
            <a:custGeom>
              <a:avLst/>
              <a:gdLst/>
              <a:ahLst/>
              <a:cxnLst/>
              <a:rect l="l" t="t" r="r" b="b"/>
              <a:pathLst>
                <a:path w="123825" h="42060" extrusionOk="0">
                  <a:moveTo>
                    <a:pt x="0" y="20153"/>
                  </a:moveTo>
                  <a:cubicBezTo>
                    <a:pt x="39052" y="-1755"/>
                    <a:pt x="80010" y="-4612"/>
                    <a:pt x="123825" y="5865"/>
                  </a:cubicBezTo>
                  <a:cubicBezTo>
                    <a:pt x="82867" y="1103"/>
                    <a:pt x="46672" y="7770"/>
                    <a:pt x="21907" y="40155"/>
                  </a:cubicBezTo>
                  <a:cubicBezTo>
                    <a:pt x="20955" y="41108"/>
                    <a:pt x="18097" y="41108"/>
                    <a:pt x="16192" y="42060"/>
                  </a:cubicBezTo>
                  <a:cubicBezTo>
                    <a:pt x="17145" y="35393"/>
                    <a:pt x="18097" y="28725"/>
                    <a:pt x="20002" y="19200"/>
                  </a:cubicBezTo>
                  <a:cubicBezTo>
                    <a:pt x="13335" y="20153"/>
                    <a:pt x="7620" y="21105"/>
                    <a:pt x="952" y="22058"/>
                  </a:cubicBezTo>
                  <a:cubicBezTo>
                    <a:pt x="952" y="22058"/>
                    <a:pt x="0" y="21105"/>
                    <a:pt x="0" y="20153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2" name="Google Shape;2922;p24"/>
            <p:cNvSpPr/>
            <p:nvPr/>
          </p:nvSpPr>
          <p:spPr>
            <a:xfrm>
              <a:off x="2838335" y="1264919"/>
              <a:ext cx="38100" cy="35242"/>
            </a:xfrm>
            <a:custGeom>
              <a:avLst/>
              <a:gdLst/>
              <a:ahLst/>
              <a:cxnLst/>
              <a:rect l="l" t="t" r="r" b="b"/>
              <a:pathLst>
                <a:path w="38100" h="35242" extrusionOk="0">
                  <a:moveTo>
                    <a:pt x="38100" y="28575"/>
                  </a:moveTo>
                  <a:cubicBezTo>
                    <a:pt x="32385" y="26670"/>
                    <a:pt x="27622" y="25717"/>
                    <a:pt x="20955" y="23813"/>
                  </a:cubicBezTo>
                  <a:cubicBezTo>
                    <a:pt x="18097" y="27622"/>
                    <a:pt x="15240" y="31432"/>
                    <a:pt x="12382" y="35242"/>
                  </a:cubicBezTo>
                  <a:cubicBezTo>
                    <a:pt x="10477" y="31432"/>
                    <a:pt x="8572" y="26670"/>
                    <a:pt x="5715" y="22860"/>
                  </a:cubicBezTo>
                  <a:cubicBezTo>
                    <a:pt x="3810" y="15240"/>
                    <a:pt x="1905" y="7620"/>
                    <a:pt x="0" y="0"/>
                  </a:cubicBezTo>
                  <a:lnTo>
                    <a:pt x="0" y="0"/>
                  </a:lnTo>
                  <a:cubicBezTo>
                    <a:pt x="9525" y="952"/>
                    <a:pt x="19050" y="2857"/>
                    <a:pt x="29527" y="3810"/>
                  </a:cubicBezTo>
                  <a:cubicBezTo>
                    <a:pt x="32385" y="8572"/>
                    <a:pt x="34290" y="13335"/>
                    <a:pt x="37147" y="18097"/>
                  </a:cubicBezTo>
                  <a:cubicBezTo>
                    <a:pt x="38100" y="20955"/>
                    <a:pt x="38100" y="24765"/>
                    <a:pt x="38100" y="28575"/>
                  </a:cubicBez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3" name="Google Shape;2923;p24"/>
            <p:cNvSpPr/>
            <p:nvPr/>
          </p:nvSpPr>
          <p:spPr>
            <a:xfrm>
              <a:off x="2880245" y="1306829"/>
              <a:ext cx="4762" cy="21907"/>
            </a:xfrm>
            <a:custGeom>
              <a:avLst/>
              <a:gdLst/>
              <a:ahLst/>
              <a:cxnLst/>
              <a:rect l="l" t="t" r="r" b="b"/>
              <a:pathLst>
                <a:path w="4762" h="21907" extrusionOk="0">
                  <a:moveTo>
                    <a:pt x="4763" y="21908"/>
                  </a:moveTo>
                  <a:cubicBezTo>
                    <a:pt x="2858" y="14288"/>
                    <a:pt x="953" y="7620"/>
                    <a:pt x="0" y="0"/>
                  </a:cubicBezTo>
                  <a:cubicBezTo>
                    <a:pt x="1905" y="7620"/>
                    <a:pt x="2858" y="15240"/>
                    <a:pt x="4763" y="21908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4" name="Google Shape;2924;p24"/>
            <p:cNvSpPr/>
            <p:nvPr/>
          </p:nvSpPr>
          <p:spPr>
            <a:xfrm>
              <a:off x="2868815" y="1263966"/>
              <a:ext cx="7620" cy="18097"/>
            </a:xfrm>
            <a:custGeom>
              <a:avLst/>
              <a:gdLst/>
              <a:ahLst/>
              <a:cxnLst/>
              <a:rect l="l" t="t" r="r" b="b"/>
              <a:pathLst>
                <a:path w="7620" h="18097" extrusionOk="0">
                  <a:moveTo>
                    <a:pt x="7620" y="18098"/>
                  </a:moveTo>
                  <a:cubicBezTo>
                    <a:pt x="4763" y="13335"/>
                    <a:pt x="2858" y="8573"/>
                    <a:pt x="0" y="3810"/>
                  </a:cubicBezTo>
                  <a:cubicBezTo>
                    <a:pt x="0" y="2858"/>
                    <a:pt x="952" y="953"/>
                    <a:pt x="952" y="0"/>
                  </a:cubicBezTo>
                  <a:cubicBezTo>
                    <a:pt x="3810" y="6668"/>
                    <a:pt x="5715" y="12383"/>
                    <a:pt x="7620" y="18098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5" name="Google Shape;2925;p24"/>
            <p:cNvSpPr/>
            <p:nvPr/>
          </p:nvSpPr>
          <p:spPr>
            <a:xfrm>
              <a:off x="911428" y="2446019"/>
              <a:ext cx="10477" cy="16192"/>
            </a:xfrm>
            <a:custGeom>
              <a:avLst/>
              <a:gdLst/>
              <a:ahLst/>
              <a:cxnLst/>
              <a:rect l="l" t="t" r="r" b="b"/>
              <a:pathLst>
                <a:path w="10477" h="16192" extrusionOk="0">
                  <a:moveTo>
                    <a:pt x="0" y="0"/>
                  </a:moveTo>
                  <a:cubicBezTo>
                    <a:pt x="3810" y="5715"/>
                    <a:pt x="6667" y="11430"/>
                    <a:pt x="10477" y="16192"/>
                  </a:cubicBezTo>
                  <a:cubicBezTo>
                    <a:pt x="7620" y="11430"/>
                    <a:pt x="3810" y="5715"/>
                    <a:pt x="0" y="0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6" name="Google Shape;2926;p24"/>
            <p:cNvSpPr/>
            <p:nvPr/>
          </p:nvSpPr>
          <p:spPr>
            <a:xfrm>
              <a:off x="931430" y="2463899"/>
              <a:ext cx="14287" cy="12599"/>
            </a:xfrm>
            <a:custGeom>
              <a:avLst/>
              <a:gdLst/>
              <a:ahLst/>
              <a:cxnLst/>
              <a:rect l="l" t="t" r="r" b="b"/>
              <a:pathLst>
                <a:path w="14287" h="12599" extrusionOk="0">
                  <a:moveTo>
                    <a:pt x="0" y="4027"/>
                  </a:moveTo>
                  <a:cubicBezTo>
                    <a:pt x="4763" y="6884"/>
                    <a:pt x="13335" y="-8355"/>
                    <a:pt x="14287" y="6884"/>
                  </a:cubicBezTo>
                  <a:cubicBezTo>
                    <a:pt x="10477" y="8790"/>
                    <a:pt x="5715" y="10695"/>
                    <a:pt x="1905" y="12600"/>
                  </a:cubicBezTo>
                  <a:cubicBezTo>
                    <a:pt x="952" y="9742"/>
                    <a:pt x="0" y="6884"/>
                    <a:pt x="0" y="4027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7" name="Google Shape;2927;p24"/>
            <p:cNvSpPr/>
            <p:nvPr/>
          </p:nvSpPr>
          <p:spPr>
            <a:xfrm>
              <a:off x="870470" y="2360294"/>
              <a:ext cx="1904" cy="7620"/>
            </a:xfrm>
            <a:custGeom>
              <a:avLst/>
              <a:gdLst/>
              <a:ahLst/>
              <a:cxnLst/>
              <a:rect l="l" t="t" r="r" b="b"/>
              <a:pathLst>
                <a:path w="1904" h="7620" extrusionOk="0">
                  <a:moveTo>
                    <a:pt x="1905" y="0"/>
                  </a:moveTo>
                  <a:cubicBezTo>
                    <a:pt x="953" y="2858"/>
                    <a:pt x="953" y="4763"/>
                    <a:pt x="0" y="7620"/>
                  </a:cubicBezTo>
                  <a:cubicBezTo>
                    <a:pt x="953" y="5715"/>
                    <a:pt x="953" y="2858"/>
                    <a:pt x="1905" y="0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8" name="Google Shape;2928;p24"/>
            <p:cNvSpPr/>
            <p:nvPr/>
          </p:nvSpPr>
          <p:spPr>
            <a:xfrm>
              <a:off x="2877387" y="1292541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 extrusionOk="0">
                  <a:moveTo>
                    <a:pt x="3810" y="7620"/>
                  </a:moveTo>
                  <a:cubicBezTo>
                    <a:pt x="2858" y="4763"/>
                    <a:pt x="1905" y="2858"/>
                    <a:pt x="0" y="0"/>
                  </a:cubicBezTo>
                  <a:cubicBezTo>
                    <a:pt x="953" y="2858"/>
                    <a:pt x="2858" y="5715"/>
                    <a:pt x="3810" y="7620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9" name="Google Shape;2929;p24"/>
            <p:cNvSpPr/>
            <p:nvPr/>
          </p:nvSpPr>
          <p:spPr>
            <a:xfrm>
              <a:off x="901902" y="2428874"/>
              <a:ext cx="4762" cy="7620"/>
            </a:xfrm>
            <a:custGeom>
              <a:avLst/>
              <a:gdLst/>
              <a:ahLst/>
              <a:cxnLst/>
              <a:rect l="l" t="t" r="r" b="b"/>
              <a:pathLst>
                <a:path w="4762" h="7620" extrusionOk="0">
                  <a:moveTo>
                    <a:pt x="0" y="0"/>
                  </a:moveTo>
                  <a:cubicBezTo>
                    <a:pt x="1905" y="2858"/>
                    <a:pt x="2857" y="5715"/>
                    <a:pt x="4763" y="7620"/>
                  </a:cubicBezTo>
                  <a:cubicBezTo>
                    <a:pt x="2857" y="5715"/>
                    <a:pt x="953" y="2858"/>
                    <a:pt x="0" y="0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0" name="Google Shape;2930;p24"/>
            <p:cNvSpPr/>
            <p:nvPr/>
          </p:nvSpPr>
          <p:spPr>
            <a:xfrm>
              <a:off x="2885008" y="1353501"/>
              <a:ext cx="2857" cy="3810"/>
            </a:xfrm>
            <a:custGeom>
              <a:avLst/>
              <a:gdLst/>
              <a:ahLst/>
              <a:cxnLst/>
              <a:rect l="l" t="t" r="r" b="b"/>
              <a:pathLst>
                <a:path w="2857" h="3810" extrusionOk="0">
                  <a:moveTo>
                    <a:pt x="0" y="3810"/>
                  </a:moveTo>
                  <a:cubicBezTo>
                    <a:pt x="0" y="2858"/>
                    <a:pt x="953" y="952"/>
                    <a:pt x="953" y="0"/>
                  </a:cubicBezTo>
                  <a:cubicBezTo>
                    <a:pt x="1905" y="952"/>
                    <a:pt x="1905" y="2858"/>
                    <a:pt x="2858" y="3810"/>
                  </a:cubicBezTo>
                  <a:cubicBezTo>
                    <a:pt x="1905" y="3810"/>
                    <a:pt x="953" y="3810"/>
                    <a:pt x="0" y="3810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1" name="Google Shape;2931;p24"/>
            <p:cNvSpPr/>
            <p:nvPr/>
          </p:nvSpPr>
          <p:spPr>
            <a:xfrm>
              <a:off x="922858" y="2464355"/>
              <a:ext cx="5714" cy="3571"/>
            </a:xfrm>
            <a:custGeom>
              <a:avLst/>
              <a:gdLst/>
              <a:ahLst/>
              <a:cxnLst/>
              <a:rect l="l" t="t" r="r" b="b"/>
              <a:pathLst>
                <a:path w="5714" h="3571" extrusionOk="0">
                  <a:moveTo>
                    <a:pt x="5715" y="714"/>
                  </a:moveTo>
                  <a:cubicBezTo>
                    <a:pt x="5715" y="1667"/>
                    <a:pt x="5715" y="2619"/>
                    <a:pt x="5715" y="3572"/>
                  </a:cubicBezTo>
                  <a:cubicBezTo>
                    <a:pt x="3810" y="2619"/>
                    <a:pt x="1905" y="1667"/>
                    <a:pt x="0" y="714"/>
                  </a:cubicBezTo>
                  <a:cubicBezTo>
                    <a:pt x="1905" y="-238"/>
                    <a:pt x="3810" y="-238"/>
                    <a:pt x="5715" y="714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2" name="Google Shape;2932;p24"/>
            <p:cNvSpPr/>
            <p:nvPr/>
          </p:nvSpPr>
          <p:spPr>
            <a:xfrm>
              <a:off x="2496387" y="2904171"/>
              <a:ext cx="8572" cy="13335"/>
            </a:xfrm>
            <a:custGeom>
              <a:avLst/>
              <a:gdLst/>
              <a:ahLst/>
              <a:cxnLst/>
              <a:rect l="l" t="t" r="r" b="b"/>
              <a:pathLst>
                <a:path w="8572" h="13335" extrusionOk="0">
                  <a:moveTo>
                    <a:pt x="8573" y="13335"/>
                  </a:moveTo>
                  <a:cubicBezTo>
                    <a:pt x="5715" y="8573"/>
                    <a:pt x="2858" y="3810"/>
                    <a:pt x="0" y="0"/>
                  </a:cubicBezTo>
                  <a:cubicBezTo>
                    <a:pt x="2858" y="4763"/>
                    <a:pt x="5715" y="9525"/>
                    <a:pt x="8573" y="13335"/>
                  </a:cubicBezTo>
                  <a:close/>
                </a:path>
              </a:pathLst>
            </a:custGeom>
            <a:solidFill>
              <a:srgbClr val="AF87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3" name="Google Shape;2933;p24"/>
            <p:cNvSpPr/>
            <p:nvPr/>
          </p:nvSpPr>
          <p:spPr>
            <a:xfrm>
              <a:off x="2484958" y="2886074"/>
              <a:ext cx="5715" cy="8572"/>
            </a:xfrm>
            <a:custGeom>
              <a:avLst/>
              <a:gdLst/>
              <a:ahLst/>
              <a:cxnLst/>
              <a:rect l="l" t="t" r="r" b="b"/>
              <a:pathLst>
                <a:path w="5715" h="8572" extrusionOk="0">
                  <a:moveTo>
                    <a:pt x="5715" y="8572"/>
                  </a:moveTo>
                  <a:cubicBezTo>
                    <a:pt x="3810" y="5715"/>
                    <a:pt x="1905" y="2858"/>
                    <a:pt x="0" y="0"/>
                  </a:cubicBezTo>
                  <a:cubicBezTo>
                    <a:pt x="1905" y="2858"/>
                    <a:pt x="3810" y="5715"/>
                    <a:pt x="5715" y="8572"/>
                  </a:cubicBezTo>
                  <a:close/>
                </a:path>
              </a:pathLst>
            </a:custGeom>
            <a:solidFill>
              <a:srgbClr val="AF87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4" name="Google Shape;2934;p24"/>
            <p:cNvSpPr/>
            <p:nvPr/>
          </p:nvSpPr>
          <p:spPr>
            <a:xfrm>
              <a:off x="2490673" y="2894646"/>
              <a:ext cx="5714" cy="9525"/>
            </a:xfrm>
            <a:custGeom>
              <a:avLst/>
              <a:gdLst/>
              <a:ahLst/>
              <a:cxnLst/>
              <a:rect l="l" t="t" r="r" b="b"/>
              <a:pathLst>
                <a:path w="5714" h="9525" extrusionOk="0">
                  <a:moveTo>
                    <a:pt x="5715" y="9525"/>
                  </a:moveTo>
                  <a:cubicBezTo>
                    <a:pt x="3810" y="6668"/>
                    <a:pt x="1905" y="2858"/>
                    <a:pt x="0" y="0"/>
                  </a:cubicBezTo>
                  <a:cubicBezTo>
                    <a:pt x="1905" y="2858"/>
                    <a:pt x="3810" y="5715"/>
                    <a:pt x="5715" y="9525"/>
                  </a:cubicBezTo>
                  <a:close/>
                </a:path>
              </a:pathLst>
            </a:custGeom>
            <a:solidFill>
              <a:srgbClr val="AF87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5" name="Google Shape;2935;p24"/>
            <p:cNvSpPr/>
            <p:nvPr/>
          </p:nvSpPr>
          <p:spPr>
            <a:xfrm>
              <a:off x="2448762" y="2916554"/>
              <a:ext cx="5715" cy="8572"/>
            </a:xfrm>
            <a:custGeom>
              <a:avLst/>
              <a:gdLst/>
              <a:ahLst/>
              <a:cxnLst/>
              <a:rect l="l" t="t" r="r" b="b"/>
              <a:pathLst>
                <a:path w="5715" h="8572" extrusionOk="0">
                  <a:moveTo>
                    <a:pt x="0" y="0"/>
                  </a:moveTo>
                  <a:cubicBezTo>
                    <a:pt x="1905" y="2858"/>
                    <a:pt x="3810" y="5715"/>
                    <a:pt x="5715" y="8573"/>
                  </a:cubicBezTo>
                  <a:cubicBezTo>
                    <a:pt x="3810" y="5715"/>
                    <a:pt x="1905" y="2858"/>
                    <a:pt x="0" y="0"/>
                  </a:cubicBezTo>
                  <a:close/>
                </a:path>
              </a:pathLst>
            </a:custGeom>
            <a:solidFill>
              <a:srgbClr val="AF87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6" name="Google Shape;2936;p24"/>
            <p:cNvSpPr/>
            <p:nvPr/>
          </p:nvSpPr>
          <p:spPr>
            <a:xfrm>
              <a:off x="2528773" y="2957512"/>
              <a:ext cx="4762" cy="7620"/>
            </a:xfrm>
            <a:custGeom>
              <a:avLst/>
              <a:gdLst/>
              <a:ahLst/>
              <a:cxnLst/>
              <a:rect l="l" t="t" r="r" b="b"/>
              <a:pathLst>
                <a:path w="4762" h="7620" extrusionOk="0">
                  <a:moveTo>
                    <a:pt x="4763" y="7620"/>
                  </a:moveTo>
                  <a:cubicBezTo>
                    <a:pt x="2857" y="4763"/>
                    <a:pt x="1905" y="2858"/>
                    <a:pt x="0" y="0"/>
                  </a:cubicBezTo>
                  <a:cubicBezTo>
                    <a:pt x="1905" y="2858"/>
                    <a:pt x="2857" y="4763"/>
                    <a:pt x="4763" y="7620"/>
                  </a:cubicBezTo>
                  <a:close/>
                </a:path>
              </a:pathLst>
            </a:custGeom>
            <a:solidFill>
              <a:srgbClr val="D1AA5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7" name="Google Shape;2937;p24"/>
            <p:cNvSpPr/>
            <p:nvPr/>
          </p:nvSpPr>
          <p:spPr>
            <a:xfrm>
              <a:off x="895235" y="1101089"/>
              <a:ext cx="1937385" cy="1707832"/>
            </a:xfrm>
            <a:custGeom>
              <a:avLst/>
              <a:gdLst/>
              <a:ahLst/>
              <a:cxnLst/>
              <a:rect l="l" t="t" r="r" b="b"/>
              <a:pathLst>
                <a:path w="1937385" h="1707832" extrusionOk="0">
                  <a:moveTo>
                    <a:pt x="1884045" y="126683"/>
                  </a:moveTo>
                  <a:cubicBezTo>
                    <a:pt x="1902143" y="135255"/>
                    <a:pt x="1919288" y="143828"/>
                    <a:pt x="1937385" y="152400"/>
                  </a:cubicBezTo>
                  <a:cubicBezTo>
                    <a:pt x="1930718" y="167640"/>
                    <a:pt x="1925003" y="182880"/>
                    <a:pt x="1918335" y="198120"/>
                  </a:cubicBezTo>
                  <a:cubicBezTo>
                    <a:pt x="1918335" y="198120"/>
                    <a:pt x="1918335" y="198120"/>
                    <a:pt x="1918335" y="198120"/>
                  </a:cubicBezTo>
                  <a:cubicBezTo>
                    <a:pt x="1905000" y="224790"/>
                    <a:pt x="1891665" y="252413"/>
                    <a:pt x="1879283" y="279083"/>
                  </a:cubicBezTo>
                  <a:cubicBezTo>
                    <a:pt x="1818323" y="412433"/>
                    <a:pt x="1758315" y="544830"/>
                    <a:pt x="1698308" y="678180"/>
                  </a:cubicBezTo>
                  <a:cubicBezTo>
                    <a:pt x="1652588" y="778193"/>
                    <a:pt x="1607820" y="879157"/>
                    <a:pt x="1563053" y="980123"/>
                  </a:cubicBezTo>
                  <a:cubicBezTo>
                    <a:pt x="1560195" y="987743"/>
                    <a:pt x="1556385" y="994410"/>
                    <a:pt x="1552575" y="1001078"/>
                  </a:cubicBezTo>
                  <a:cubicBezTo>
                    <a:pt x="1550670" y="1001078"/>
                    <a:pt x="1548765" y="1001078"/>
                    <a:pt x="1546860" y="1000125"/>
                  </a:cubicBezTo>
                  <a:cubicBezTo>
                    <a:pt x="1545908" y="1000125"/>
                    <a:pt x="1545908" y="1000125"/>
                    <a:pt x="1544955" y="999173"/>
                  </a:cubicBezTo>
                  <a:cubicBezTo>
                    <a:pt x="1545908" y="999173"/>
                    <a:pt x="1545908" y="1000125"/>
                    <a:pt x="1546860" y="1000125"/>
                  </a:cubicBezTo>
                  <a:cubicBezTo>
                    <a:pt x="1528763" y="1038225"/>
                    <a:pt x="1510665" y="1076325"/>
                    <a:pt x="1493520" y="1114425"/>
                  </a:cubicBezTo>
                  <a:cubicBezTo>
                    <a:pt x="1487805" y="1128713"/>
                    <a:pt x="1484948" y="1143000"/>
                    <a:pt x="1480185" y="1158240"/>
                  </a:cubicBezTo>
                  <a:cubicBezTo>
                    <a:pt x="1467803" y="1186815"/>
                    <a:pt x="1455420" y="1214438"/>
                    <a:pt x="1443038" y="1243013"/>
                  </a:cubicBezTo>
                  <a:cubicBezTo>
                    <a:pt x="1410653" y="1315403"/>
                    <a:pt x="1378268" y="1387793"/>
                    <a:pt x="1345883" y="1459230"/>
                  </a:cubicBezTo>
                  <a:cubicBezTo>
                    <a:pt x="1323023" y="1510665"/>
                    <a:pt x="1299210" y="1561148"/>
                    <a:pt x="1276350" y="1612583"/>
                  </a:cubicBezTo>
                  <a:cubicBezTo>
                    <a:pt x="1263968" y="1641158"/>
                    <a:pt x="1251585" y="1669733"/>
                    <a:pt x="1238250" y="1698308"/>
                  </a:cubicBezTo>
                  <a:cubicBezTo>
                    <a:pt x="1236345" y="1702118"/>
                    <a:pt x="1228725" y="1707833"/>
                    <a:pt x="1224915" y="1707833"/>
                  </a:cubicBezTo>
                  <a:cubicBezTo>
                    <a:pt x="1154430" y="1704023"/>
                    <a:pt x="1083945" y="1696403"/>
                    <a:pt x="1017270" y="1674495"/>
                  </a:cubicBezTo>
                  <a:cubicBezTo>
                    <a:pt x="1016318" y="1674495"/>
                    <a:pt x="1016318" y="1673543"/>
                    <a:pt x="1015365" y="1673543"/>
                  </a:cubicBezTo>
                  <a:cubicBezTo>
                    <a:pt x="1007745" y="1671638"/>
                    <a:pt x="1000125" y="1668780"/>
                    <a:pt x="992505" y="1666875"/>
                  </a:cubicBezTo>
                  <a:lnTo>
                    <a:pt x="991553" y="1666875"/>
                  </a:lnTo>
                  <a:cubicBezTo>
                    <a:pt x="991553" y="1666875"/>
                    <a:pt x="990600" y="1665923"/>
                    <a:pt x="990600" y="1665923"/>
                  </a:cubicBezTo>
                  <a:cubicBezTo>
                    <a:pt x="994410" y="1658303"/>
                    <a:pt x="997268" y="1652588"/>
                    <a:pt x="983933" y="1647825"/>
                  </a:cubicBezTo>
                  <a:cubicBezTo>
                    <a:pt x="957263" y="1638300"/>
                    <a:pt x="932498" y="1626870"/>
                    <a:pt x="905828" y="1618298"/>
                  </a:cubicBezTo>
                  <a:cubicBezTo>
                    <a:pt x="885825" y="1611630"/>
                    <a:pt x="864870" y="1596390"/>
                    <a:pt x="844868" y="1615440"/>
                  </a:cubicBezTo>
                  <a:cubicBezTo>
                    <a:pt x="840105" y="1610678"/>
                    <a:pt x="837248" y="1605915"/>
                    <a:pt x="833438" y="1604963"/>
                  </a:cubicBezTo>
                  <a:cubicBezTo>
                    <a:pt x="800100" y="1596390"/>
                    <a:pt x="767715" y="1585913"/>
                    <a:pt x="732473" y="1588770"/>
                  </a:cubicBezTo>
                  <a:cubicBezTo>
                    <a:pt x="695325" y="1576388"/>
                    <a:pt x="657225" y="1565910"/>
                    <a:pt x="621983" y="1551623"/>
                  </a:cubicBezTo>
                  <a:cubicBezTo>
                    <a:pt x="502920" y="1503045"/>
                    <a:pt x="383858" y="1455420"/>
                    <a:pt x="266700" y="1403985"/>
                  </a:cubicBezTo>
                  <a:cubicBezTo>
                    <a:pt x="173355" y="1363028"/>
                    <a:pt x="87630" y="1312545"/>
                    <a:pt x="9525" y="1251585"/>
                  </a:cubicBezTo>
                  <a:cubicBezTo>
                    <a:pt x="6668" y="1248728"/>
                    <a:pt x="2858" y="1246823"/>
                    <a:pt x="0" y="1244918"/>
                  </a:cubicBezTo>
                  <a:cubicBezTo>
                    <a:pt x="7620" y="1229678"/>
                    <a:pt x="15240" y="1214438"/>
                    <a:pt x="21908" y="1199198"/>
                  </a:cubicBezTo>
                  <a:cubicBezTo>
                    <a:pt x="50482" y="1137285"/>
                    <a:pt x="79058" y="1075373"/>
                    <a:pt x="107633" y="1013460"/>
                  </a:cubicBezTo>
                  <a:cubicBezTo>
                    <a:pt x="111443" y="1004888"/>
                    <a:pt x="117158" y="995363"/>
                    <a:pt x="120968" y="986790"/>
                  </a:cubicBezTo>
                  <a:cubicBezTo>
                    <a:pt x="122873" y="982980"/>
                    <a:pt x="125730" y="978218"/>
                    <a:pt x="127635" y="974407"/>
                  </a:cubicBezTo>
                  <a:cubicBezTo>
                    <a:pt x="128588" y="971550"/>
                    <a:pt x="129540" y="967740"/>
                    <a:pt x="130492" y="964882"/>
                  </a:cubicBezTo>
                  <a:cubicBezTo>
                    <a:pt x="132398" y="962025"/>
                    <a:pt x="134303" y="959168"/>
                    <a:pt x="136208" y="956310"/>
                  </a:cubicBezTo>
                  <a:cubicBezTo>
                    <a:pt x="136208" y="954405"/>
                    <a:pt x="137160" y="952500"/>
                    <a:pt x="137160" y="950595"/>
                  </a:cubicBezTo>
                  <a:cubicBezTo>
                    <a:pt x="145733" y="945832"/>
                    <a:pt x="154305" y="941070"/>
                    <a:pt x="160973" y="938213"/>
                  </a:cubicBezTo>
                  <a:cubicBezTo>
                    <a:pt x="162878" y="947738"/>
                    <a:pt x="162878" y="962025"/>
                    <a:pt x="143828" y="967740"/>
                  </a:cubicBezTo>
                  <a:cubicBezTo>
                    <a:pt x="144780" y="978218"/>
                    <a:pt x="144780" y="987743"/>
                    <a:pt x="145733" y="997268"/>
                  </a:cubicBezTo>
                  <a:cubicBezTo>
                    <a:pt x="146685" y="998220"/>
                    <a:pt x="145733" y="999173"/>
                    <a:pt x="144780" y="1000125"/>
                  </a:cubicBezTo>
                  <a:cubicBezTo>
                    <a:pt x="137160" y="1004888"/>
                    <a:pt x="126683" y="1008698"/>
                    <a:pt x="121920" y="1015365"/>
                  </a:cubicBezTo>
                  <a:cubicBezTo>
                    <a:pt x="120015" y="1018223"/>
                    <a:pt x="127635" y="1026795"/>
                    <a:pt x="131445" y="1033463"/>
                  </a:cubicBezTo>
                  <a:cubicBezTo>
                    <a:pt x="129540" y="1039178"/>
                    <a:pt x="127635" y="1044893"/>
                    <a:pt x="125730" y="1051560"/>
                  </a:cubicBezTo>
                  <a:lnTo>
                    <a:pt x="125730" y="1051560"/>
                  </a:lnTo>
                  <a:cubicBezTo>
                    <a:pt x="110490" y="1063943"/>
                    <a:pt x="98108" y="1078230"/>
                    <a:pt x="103823" y="1098233"/>
                  </a:cubicBezTo>
                  <a:cubicBezTo>
                    <a:pt x="103823" y="1099185"/>
                    <a:pt x="103823" y="1100138"/>
                    <a:pt x="102870" y="1101090"/>
                  </a:cubicBezTo>
                  <a:cubicBezTo>
                    <a:pt x="99060" y="1102995"/>
                    <a:pt x="92393" y="1102995"/>
                    <a:pt x="90488" y="1105853"/>
                  </a:cubicBezTo>
                  <a:cubicBezTo>
                    <a:pt x="74295" y="1138238"/>
                    <a:pt x="58103" y="1170623"/>
                    <a:pt x="42863" y="1203008"/>
                  </a:cubicBezTo>
                  <a:cubicBezTo>
                    <a:pt x="41910" y="1204913"/>
                    <a:pt x="43815" y="1208723"/>
                    <a:pt x="44768" y="1211580"/>
                  </a:cubicBezTo>
                  <a:cubicBezTo>
                    <a:pt x="32385" y="1224915"/>
                    <a:pt x="35243" y="1235393"/>
                    <a:pt x="54293" y="1244918"/>
                  </a:cubicBezTo>
                  <a:cubicBezTo>
                    <a:pt x="86678" y="1260158"/>
                    <a:pt x="118110" y="1276350"/>
                    <a:pt x="152400" y="1288733"/>
                  </a:cubicBezTo>
                  <a:cubicBezTo>
                    <a:pt x="179070" y="1299210"/>
                    <a:pt x="209550" y="1305878"/>
                    <a:pt x="236220" y="1316355"/>
                  </a:cubicBezTo>
                  <a:cubicBezTo>
                    <a:pt x="250508" y="1322070"/>
                    <a:pt x="271463" y="1319213"/>
                    <a:pt x="277178" y="1338263"/>
                  </a:cubicBezTo>
                  <a:cubicBezTo>
                    <a:pt x="279083" y="1343978"/>
                    <a:pt x="286703" y="1350645"/>
                    <a:pt x="293370" y="1353503"/>
                  </a:cubicBezTo>
                  <a:cubicBezTo>
                    <a:pt x="322898" y="1365885"/>
                    <a:pt x="352425" y="1375410"/>
                    <a:pt x="381953" y="1387793"/>
                  </a:cubicBezTo>
                  <a:cubicBezTo>
                    <a:pt x="402908" y="1396365"/>
                    <a:pt x="423863" y="1407795"/>
                    <a:pt x="445770" y="1413510"/>
                  </a:cubicBezTo>
                  <a:cubicBezTo>
                    <a:pt x="473393" y="1421130"/>
                    <a:pt x="502920" y="1426845"/>
                    <a:pt x="531495" y="1430655"/>
                  </a:cubicBezTo>
                  <a:cubicBezTo>
                    <a:pt x="561975" y="1435418"/>
                    <a:pt x="568643" y="1431608"/>
                    <a:pt x="583883" y="1408748"/>
                  </a:cubicBezTo>
                  <a:cubicBezTo>
                    <a:pt x="583883" y="1407795"/>
                    <a:pt x="583883" y="1406843"/>
                    <a:pt x="583883" y="1405890"/>
                  </a:cubicBezTo>
                  <a:cubicBezTo>
                    <a:pt x="583883" y="1405890"/>
                    <a:pt x="583883" y="1405890"/>
                    <a:pt x="583883" y="1405890"/>
                  </a:cubicBezTo>
                  <a:cubicBezTo>
                    <a:pt x="583883" y="1412558"/>
                    <a:pt x="583883" y="1419225"/>
                    <a:pt x="584835" y="1424940"/>
                  </a:cubicBezTo>
                  <a:cubicBezTo>
                    <a:pt x="585788" y="1435418"/>
                    <a:pt x="575310" y="1447800"/>
                    <a:pt x="592455" y="1455420"/>
                  </a:cubicBezTo>
                  <a:cubicBezTo>
                    <a:pt x="607695" y="1462088"/>
                    <a:pt x="622935" y="1469708"/>
                    <a:pt x="639128" y="1475423"/>
                  </a:cubicBezTo>
                  <a:cubicBezTo>
                    <a:pt x="705803" y="1498283"/>
                    <a:pt x="772478" y="1520190"/>
                    <a:pt x="839153" y="1542098"/>
                  </a:cubicBezTo>
                  <a:cubicBezTo>
                    <a:pt x="857250" y="1547813"/>
                    <a:pt x="873443" y="1542098"/>
                    <a:pt x="882968" y="1526858"/>
                  </a:cubicBezTo>
                  <a:cubicBezTo>
                    <a:pt x="889635" y="1516380"/>
                    <a:pt x="896303" y="1504950"/>
                    <a:pt x="902970" y="1494473"/>
                  </a:cubicBezTo>
                  <a:cubicBezTo>
                    <a:pt x="903923" y="1493520"/>
                    <a:pt x="905828" y="1491615"/>
                    <a:pt x="906780" y="1490663"/>
                  </a:cubicBezTo>
                  <a:cubicBezTo>
                    <a:pt x="908685" y="1484948"/>
                    <a:pt x="909638" y="1479233"/>
                    <a:pt x="911543" y="1473518"/>
                  </a:cubicBezTo>
                  <a:cubicBezTo>
                    <a:pt x="922973" y="1484948"/>
                    <a:pt x="914400" y="1494473"/>
                    <a:pt x="908685" y="1505903"/>
                  </a:cubicBezTo>
                  <a:cubicBezTo>
                    <a:pt x="903923" y="1515428"/>
                    <a:pt x="893445" y="1524953"/>
                    <a:pt x="906780" y="1535430"/>
                  </a:cubicBezTo>
                  <a:cubicBezTo>
                    <a:pt x="903923" y="1540193"/>
                    <a:pt x="901065" y="1545908"/>
                    <a:pt x="897255" y="1550670"/>
                  </a:cubicBezTo>
                  <a:cubicBezTo>
                    <a:pt x="886778" y="1562100"/>
                    <a:pt x="887730" y="1574483"/>
                    <a:pt x="902018" y="1580198"/>
                  </a:cubicBezTo>
                  <a:cubicBezTo>
                    <a:pt x="942023" y="1595438"/>
                    <a:pt x="982028" y="1610678"/>
                    <a:pt x="1022985" y="1624965"/>
                  </a:cubicBezTo>
                  <a:cubicBezTo>
                    <a:pt x="1058228" y="1636395"/>
                    <a:pt x="1094423" y="1644968"/>
                    <a:pt x="1128713" y="1657350"/>
                  </a:cubicBezTo>
                  <a:cubicBezTo>
                    <a:pt x="1164908" y="1669733"/>
                    <a:pt x="1197293" y="1658303"/>
                    <a:pt x="1209675" y="1625918"/>
                  </a:cubicBezTo>
                  <a:cubicBezTo>
                    <a:pt x="1210628" y="1623060"/>
                    <a:pt x="1213485" y="1621155"/>
                    <a:pt x="1214438" y="1618298"/>
                  </a:cubicBezTo>
                  <a:cubicBezTo>
                    <a:pt x="1238250" y="1584008"/>
                    <a:pt x="1243013" y="1542098"/>
                    <a:pt x="1269683" y="1508760"/>
                  </a:cubicBezTo>
                  <a:cubicBezTo>
                    <a:pt x="1284923" y="1488758"/>
                    <a:pt x="1290638" y="1463993"/>
                    <a:pt x="1303973" y="1443990"/>
                  </a:cubicBezTo>
                  <a:cubicBezTo>
                    <a:pt x="1318260" y="1422083"/>
                    <a:pt x="1323023" y="1401128"/>
                    <a:pt x="1303973" y="1382078"/>
                  </a:cubicBezTo>
                  <a:cubicBezTo>
                    <a:pt x="1315403" y="1371600"/>
                    <a:pt x="1328738" y="1363028"/>
                    <a:pt x="1334453" y="1351598"/>
                  </a:cubicBezTo>
                  <a:cubicBezTo>
                    <a:pt x="1351598" y="1317308"/>
                    <a:pt x="1364933" y="1282065"/>
                    <a:pt x="1381125" y="1247775"/>
                  </a:cubicBezTo>
                  <a:cubicBezTo>
                    <a:pt x="1388745" y="1231583"/>
                    <a:pt x="1390650" y="1218248"/>
                    <a:pt x="1372553" y="1203960"/>
                  </a:cubicBezTo>
                  <a:cubicBezTo>
                    <a:pt x="1380173" y="1201103"/>
                    <a:pt x="1385888" y="1197293"/>
                    <a:pt x="1391603" y="1197293"/>
                  </a:cubicBezTo>
                  <a:cubicBezTo>
                    <a:pt x="1407795" y="1197293"/>
                    <a:pt x="1415415" y="1192530"/>
                    <a:pt x="1421130" y="1178243"/>
                  </a:cubicBezTo>
                  <a:cubicBezTo>
                    <a:pt x="1432560" y="1151573"/>
                    <a:pt x="1446848" y="1124903"/>
                    <a:pt x="1459230" y="1098233"/>
                  </a:cubicBezTo>
                  <a:cubicBezTo>
                    <a:pt x="1469708" y="1078230"/>
                    <a:pt x="1483043" y="1058228"/>
                    <a:pt x="1459230" y="1038225"/>
                  </a:cubicBezTo>
                  <a:cubicBezTo>
                    <a:pt x="1458278" y="1037273"/>
                    <a:pt x="1459230" y="1036320"/>
                    <a:pt x="1459230" y="1039178"/>
                  </a:cubicBezTo>
                  <a:cubicBezTo>
                    <a:pt x="1466850" y="1029653"/>
                    <a:pt x="1473518" y="1022985"/>
                    <a:pt x="1478280" y="1015365"/>
                  </a:cubicBezTo>
                  <a:cubicBezTo>
                    <a:pt x="1497330" y="981075"/>
                    <a:pt x="1516380" y="945832"/>
                    <a:pt x="1535430" y="911543"/>
                  </a:cubicBezTo>
                  <a:cubicBezTo>
                    <a:pt x="1543050" y="898207"/>
                    <a:pt x="1547813" y="885825"/>
                    <a:pt x="1537335" y="870585"/>
                  </a:cubicBezTo>
                  <a:cubicBezTo>
                    <a:pt x="1530668" y="860107"/>
                    <a:pt x="1538288" y="848678"/>
                    <a:pt x="1552575" y="846773"/>
                  </a:cubicBezTo>
                  <a:cubicBezTo>
                    <a:pt x="1564005" y="845820"/>
                    <a:pt x="1566863" y="842010"/>
                    <a:pt x="1570673" y="833438"/>
                  </a:cubicBezTo>
                  <a:cubicBezTo>
                    <a:pt x="1586865" y="799148"/>
                    <a:pt x="1604010" y="765810"/>
                    <a:pt x="1619250" y="731520"/>
                  </a:cubicBezTo>
                  <a:cubicBezTo>
                    <a:pt x="1629728" y="706755"/>
                    <a:pt x="1624965" y="701993"/>
                    <a:pt x="1592580" y="701993"/>
                  </a:cubicBezTo>
                  <a:cubicBezTo>
                    <a:pt x="1581150" y="695325"/>
                    <a:pt x="1570673" y="687705"/>
                    <a:pt x="1559243" y="681038"/>
                  </a:cubicBezTo>
                  <a:cubicBezTo>
                    <a:pt x="1545908" y="674370"/>
                    <a:pt x="1531620" y="666750"/>
                    <a:pt x="1518285" y="660083"/>
                  </a:cubicBezTo>
                  <a:cubicBezTo>
                    <a:pt x="1528763" y="661035"/>
                    <a:pt x="1540193" y="658178"/>
                    <a:pt x="1548765" y="661988"/>
                  </a:cubicBezTo>
                  <a:cubicBezTo>
                    <a:pt x="1574483" y="673418"/>
                    <a:pt x="1601153" y="669608"/>
                    <a:pt x="1626870" y="666750"/>
                  </a:cubicBezTo>
                  <a:cubicBezTo>
                    <a:pt x="1629728" y="666750"/>
                    <a:pt x="1632585" y="662940"/>
                    <a:pt x="1634490" y="660083"/>
                  </a:cubicBezTo>
                  <a:cubicBezTo>
                    <a:pt x="1653540" y="623888"/>
                    <a:pt x="1671638" y="588645"/>
                    <a:pt x="1689735" y="552450"/>
                  </a:cubicBezTo>
                  <a:cubicBezTo>
                    <a:pt x="1696403" y="539115"/>
                    <a:pt x="1690688" y="528638"/>
                    <a:pt x="1677353" y="520065"/>
                  </a:cubicBezTo>
                  <a:cubicBezTo>
                    <a:pt x="1672590" y="517208"/>
                    <a:pt x="1667828" y="513398"/>
                    <a:pt x="1663065" y="510540"/>
                  </a:cubicBezTo>
                  <a:cubicBezTo>
                    <a:pt x="1671638" y="488633"/>
                    <a:pt x="1646873" y="491490"/>
                    <a:pt x="1637348" y="487680"/>
                  </a:cubicBezTo>
                  <a:cubicBezTo>
                    <a:pt x="1615440" y="480060"/>
                    <a:pt x="1589723" y="477203"/>
                    <a:pt x="1566863" y="470535"/>
                  </a:cubicBezTo>
                  <a:cubicBezTo>
                    <a:pt x="1528763" y="459105"/>
                    <a:pt x="1490663" y="445770"/>
                    <a:pt x="1452563" y="432435"/>
                  </a:cubicBezTo>
                  <a:cubicBezTo>
                    <a:pt x="1438275" y="427673"/>
                    <a:pt x="1430655" y="430530"/>
                    <a:pt x="1427798" y="442913"/>
                  </a:cubicBezTo>
                  <a:cubicBezTo>
                    <a:pt x="1426845" y="443865"/>
                    <a:pt x="1424940" y="444818"/>
                    <a:pt x="1423988" y="444818"/>
                  </a:cubicBezTo>
                  <a:cubicBezTo>
                    <a:pt x="1422083" y="445770"/>
                    <a:pt x="1421130" y="446723"/>
                    <a:pt x="1419225" y="447675"/>
                  </a:cubicBezTo>
                  <a:lnTo>
                    <a:pt x="1419225" y="447675"/>
                  </a:lnTo>
                  <a:cubicBezTo>
                    <a:pt x="1416368" y="448628"/>
                    <a:pt x="1413510" y="449580"/>
                    <a:pt x="1410653" y="451485"/>
                  </a:cubicBezTo>
                  <a:cubicBezTo>
                    <a:pt x="1409700" y="440055"/>
                    <a:pt x="1414463" y="425768"/>
                    <a:pt x="1394460" y="422910"/>
                  </a:cubicBezTo>
                  <a:lnTo>
                    <a:pt x="1394460" y="422910"/>
                  </a:lnTo>
                  <a:cubicBezTo>
                    <a:pt x="1391603" y="421005"/>
                    <a:pt x="1388745" y="418148"/>
                    <a:pt x="1384935" y="416243"/>
                  </a:cubicBezTo>
                  <a:cubicBezTo>
                    <a:pt x="1382078" y="416243"/>
                    <a:pt x="1380173" y="415290"/>
                    <a:pt x="1377315" y="415290"/>
                  </a:cubicBezTo>
                  <a:cubicBezTo>
                    <a:pt x="1389698" y="402908"/>
                    <a:pt x="1407795" y="403860"/>
                    <a:pt x="1423988" y="401003"/>
                  </a:cubicBezTo>
                  <a:cubicBezTo>
                    <a:pt x="1426845" y="401003"/>
                    <a:pt x="1429703" y="401003"/>
                    <a:pt x="1432560" y="401955"/>
                  </a:cubicBezTo>
                  <a:cubicBezTo>
                    <a:pt x="1487805" y="421958"/>
                    <a:pt x="1544003" y="441960"/>
                    <a:pt x="1599248" y="461963"/>
                  </a:cubicBezTo>
                  <a:cubicBezTo>
                    <a:pt x="1639253" y="477203"/>
                    <a:pt x="1658303" y="476250"/>
                    <a:pt x="1686878" y="449580"/>
                  </a:cubicBezTo>
                  <a:cubicBezTo>
                    <a:pt x="1706880" y="431483"/>
                    <a:pt x="1724025" y="409575"/>
                    <a:pt x="1737360" y="387668"/>
                  </a:cubicBezTo>
                  <a:cubicBezTo>
                    <a:pt x="1766888" y="338138"/>
                    <a:pt x="1797368" y="287655"/>
                    <a:pt x="1820228" y="235268"/>
                  </a:cubicBezTo>
                  <a:cubicBezTo>
                    <a:pt x="1837373" y="197168"/>
                    <a:pt x="1827848" y="184785"/>
                    <a:pt x="1796415" y="165735"/>
                  </a:cubicBezTo>
                  <a:cubicBezTo>
                    <a:pt x="1786890" y="160020"/>
                    <a:pt x="1776413" y="155258"/>
                    <a:pt x="1766888" y="149543"/>
                  </a:cubicBezTo>
                  <a:cubicBezTo>
                    <a:pt x="1764030" y="143828"/>
                    <a:pt x="1762125" y="136208"/>
                    <a:pt x="1757363" y="134303"/>
                  </a:cubicBezTo>
                  <a:cubicBezTo>
                    <a:pt x="1740218" y="126683"/>
                    <a:pt x="1721168" y="120015"/>
                    <a:pt x="1703070" y="115253"/>
                  </a:cubicBezTo>
                  <a:cubicBezTo>
                    <a:pt x="1688783" y="111443"/>
                    <a:pt x="1672590" y="110490"/>
                    <a:pt x="1657350" y="107633"/>
                  </a:cubicBezTo>
                  <a:cubicBezTo>
                    <a:pt x="1653540" y="107633"/>
                    <a:pt x="1650683" y="107633"/>
                    <a:pt x="1646873" y="106680"/>
                  </a:cubicBezTo>
                  <a:cubicBezTo>
                    <a:pt x="1607820" y="92393"/>
                    <a:pt x="1568768" y="78105"/>
                    <a:pt x="1530668" y="62865"/>
                  </a:cubicBezTo>
                  <a:cubicBezTo>
                    <a:pt x="1490663" y="47625"/>
                    <a:pt x="1450658" y="30480"/>
                    <a:pt x="1409700" y="14288"/>
                  </a:cubicBezTo>
                  <a:cubicBezTo>
                    <a:pt x="1410653" y="9525"/>
                    <a:pt x="1411605" y="5715"/>
                    <a:pt x="1412558" y="953"/>
                  </a:cubicBezTo>
                  <a:cubicBezTo>
                    <a:pt x="1417320" y="953"/>
                    <a:pt x="1422083" y="0"/>
                    <a:pt x="1426845" y="0"/>
                  </a:cubicBezTo>
                  <a:cubicBezTo>
                    <a:pt x="1438275" y="2858"/>
                    <a:pt x="1448753" y="4763"/>
                    <a:pt x="1460183" y="7620"/>
                  </a:cubicBezTo>
                  <a:cubicBezTo>
                    <a:pt x="1463040" y="9525"/>
                    <a:pt x="1464945" y="13335"/>
                    <a:pt x="1467803" y="14288"/>
                  </a:cubicBezTo>
                  <a:cubicBezTo>
                    <a:pt x="1505903" y="28575"/>
                    <a:pt x="1544955" y="42863"/>
                    <a:pt x="1583055" y="57150"/>
                  </a:cubicBezTo>
                  <a:cubicBezTo>
                    <a:pt x="1611630" y="67628"/>
                    <a:pt x="1639253" y="79058"/>
                    <a:pt x="1666875" y="90488"/>
                  </a:cubicBezTo>
                  <a:cubicBezTo>
                    <a:pt x="1680210" y="96203"/>
                    <a:pt x="1694498" y="101918"/>
                    <a:pt x="1707833" y="106680"/>
                  </a:cubicBezTo>
                  <a:cubicBezTo>
                    <a:pt x="1748790" y="120015"/>
                    <a:pt x="1790700" y="131445"/>
                    <a:pt x="1831658" y="145733"/>
                  </a:cubicBezTo>
                  <a:cubicBezTo>
                    <a:pt x="1862138" y="156210"/>
                    <a:pt x="1861185" y="158115"/>
                    <a:pt x="1876425" y="130493"/>
                  </a:cubicBezTo>
                  <a:cubicBezTo>
                    <a:pt x="1880235" y="128588"/>
                    <a:pt x="1883093" y="127635"/>
                    <a:pt x="1884045" y="126683"/>
                  </a:cubicBezTo>
                  <a:close/>
                  <a:moveTo>
                    <a:pt x="770573" y="1581150"/>
                  </a:moveTo>
                  <a:cubicBezTo>
                    <a:pt x="770573" y="1580198"/>
                    <a:pt x="769620" y="1579245"/>
                    <a:pt x="769620" y="1578293"/>
                  </a:cubicBezTo>
                  <a:cubicBezTo>
                    <a:pt x="765810" y="1578293"/>
                    <a:pt x="762000" y="1579245"/>
                    <a:pt x="758190" y="1579245"/>
                  </a:cubicBezTo>
                  <a:cubicBezTo>
                    <a:pt x="758190" y="1580198"/>
                    <a:pt x="758190" y="1580198"/>
                    <a:pt x="758190" y="1581150"/>
                  </a:cubicBezTo>
                  <a:cubicBezTo>
                    <a:pt x="762000" y="1581150"/>
                    <a:pt x="766763" y="1581150"/>
                    <a:pt x="770573" y="1581150"/>
                  </a:cubicBezTo>
                  <a:close/>
                </a:path>
              </a:pathLst>
            </a:custGeom>
            <a:solidFill>
              <a:srgbClr val="3F47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8" name="Google Shape;2938;p24"/>
            <p:cNvSpPr/>
            <p:nvPr/>
          </p:nvSpPr>
          <p:spPr>
            <a:xfrm>
              <a:off x="2160119" y="1287779"/>
              <a:ext cx="696313" cy="1573529"/>
            </a:xfrm>
            <a:custGeom>
              <a:avLst/>
              <a:gdLst/>
              <a:ahLst/>
              <a:cxnLst/>
              <a:rect l="l" t="t" r="r" b="b"/>
              <a:pathLst>
                <a:path w="696313" h="1573529" extrusionOk="0">
                  <a:moveTo>
                    <a:pt x="684884" y="0"/>
                  </a:moveTo>
                  <a:cubicBezTo>
                    <a:pt x="686789" y="3810"/>
                    <a:pt x="688694" y="8573"/>
                    <a:pt x="691551" y="12383"/>
                  </a:cubicBezTo>
                  <a:cubicBezTo>
                    <a:pt x="691551" y="15240"/>
                    <a:pt x="692504" y="17145"/>
                    <a:pt x="692504" y="20003"/>
                  </a:cubicBezTo>
                  <a:cubicBezTo>
                    <a:pt x="692504" y="20955"/>
                    <a:pt x="692504" y="21908"/>
                    <a:pt x="692504" y="22860"/>
                  </a:cubicBezTo>
                  <a:cubicBezTo>
                    <a:pt x="693456" y="30480"/>
                    <a:pt x="694409" y="37148"/>
                    <a:pt x="696314" y="44768"/>
                  </a:cubicBezTo>
                  <a:cubicBezTo>
                    <a:pt x="696314" y="53340"/>
                    <a:pt x="695361" y="60960"/>
                    <a:pt x="695361" y="69533"/>
                  </a:cubicBezTo>
                  <a:cubicBezTo>
                    <a:pt x="694409" y="70485"/>
                    <a:pt x="693456" y="72390"/>
                    <a:pt x="692504" y="73343"/>
                  </a:cubicBezTo>
                  <a:cubicBezTo>
                    <a:pt x="662024" y="140970"/>
                    <a:pt x="630591" y="208598"/>
                    <a:pt x="600111" y="276225"/>
                  </a:cubicBezTo>
                  <a:cubicBezTo>
                    <a:pt x="564869" y="353378"/>
                    <a:pt x="530579" y="430530"/>
                    <a:pt x="496289" y="507683"/>
                  </a:cubicBezTo>
                  <a:cubicBezTo>
                    <a:pt x="420089" y="677228"/>
                    <a:pt x="343889" y="846773"/>
                    <a:pt x="267689" y="1016318"/>
                  </a:cubicBezTo>
                  <a:cubicBezTo>
                    <a:pt x="189584" y="1189673"/>
                    <a:pt x="112431" y="1363028"/>
                    <a:pt x="35279" y="1536383"/>
                  </a:cubicBezTo>
                  <a:cubicBezTo>
                    <a:pt x="29564" y="1548765"/>
                    <a:pt x="24801" y="1561148"/>
                    <a:pt x="17181" y="1573530"/>
                  </a:cubicBezTo>
                  <a:cubicBezTo>
                    <a:pt x="6704" y="1552575"/>
                    <a:pt x="-7584" y="1534478"/>
                    <a:pt x="4799" y="1507808"/>
                  </a:cubicBezTo>
                  <a:cubicBezTo>
                    <a:pt x="58139" y="1395413"/>
                    <a:pt x="107669" y="1282065"/>
                    <a:pt x="159104" y="1168718"/>
                  </a:cubicBezTo>
                  <a:cubicBezTo>
                    <a:pt x="209586" y="1058228"/>
                    <a:pt x="261021" y="947738"/>
                    <a:pt x="310551" y="836295"/>
                  </a:cubicBezTo>
                  <a:cubicBezTo>
                    <a:pt x="373416" y="697230"/>
                    <a:pt x="435329" y="559118"/>
                    <a:pt x="497241" y="420053"/>
                  </a:cubicBezTo>
                  <a:cubicBezTo>
                    <a:pt x="543914" y="316230"/>
                    <a:pt x="591539" y="212408"/>
                    <a:pt x="638211" y="109538"/>
                  </a:cubicBezTo>
                  <a:cubicBezTo>
                    <a:pt x="649641" y="83820"/>
                    <a:pt x="660119" y="57150"/>
                    <a:pt x="671549" y="30480"/>
                  </a:cubicBezTo>
                  <a:cubicBezTo>
                    <a:pt x="672501" y="27623"/>
                    <a:pt x="673454" y="25718"/>
                    <a:pt x="675359" y="22860"/>
                  </a:cubicBezTo>
                  <a:cubicBezTo>
                    <a:pt x="676311" y="21908"/>
                    <a:pt x="676311" y="20955"/>
                    <a:pt x="676311" y="20003"/>
                  </a:cubicBezTo>
                  <a:cubicBezTo>
                    <a:pt x="678216" y="13335"/>
                    <a:pt x="681074" y="6668"/>
                    <a:pt x="684884" y="0"/>
                  </a:cubicBezTo>
                  <a:close/>
                </a:path>
              </a:pathLst>
            </a:custGeom>
            <a:solidFill>
              <a:srgbClr val="2F37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9" name="Google Shape;2939;p24"/>
            <p:cNvSpPr/>
            <p:nvPr/>
          </p:nvSpPr>
          <p:spPr>
            <a:xfrm>
              <a:off x="1644853" y="2800349"/>
              <a:ext cx="514350" cy="114406"/>
            </a:xfrm>
            <a:custGeom>
              <a:avLst/>
              <a:gdLst/>
              <a:ahLst/>
              <a:cxnLst/>
              <a:rect l="l" t="t" r="r" b="b"/>
              <a:pathLst>
                <a:path w="514350" h="114406" extrusionOk="0">
                  <a:moveTo>
                    <a:pt x="514350" y="107633"/>
                  </a:moveTo>
                  <a:cubicBezTo>
                    <a:pt x="504825" y="109538"/>
                    <a:pt x="494347" y="115253"/>
                    <a:pt x="484822" y="114300"/>
                  </a:cubicBezTo>
                  <a:cubicBezTo>
                    <a:pt x="439103" y="109538"/>
                    <a:pt x="393382" y="104775"/>
                    <a:pt x="348615" y="96203"/>
                  </a:cubicBezTo>
                  <a:cubicBezTo>
                    <a:pt x="302895" y="87630"/>
                    <a:pt x="259080" y="75247"/>
                    <a:pt x="214313" y="64770"/>
                  </a:cubicBezTo>
                  <a:cubicBezTo>
                    <a:pt x="160020" y="51435"/>
                    <a:pt x="105727" y="38100"/>
                    <a:pt x="52388" y="24765"/>
                  </a:cubicBezTo>
                  <a:cubicBezTo>
                    <a:pt x="38100" y="20955"/>
                    <a:pt x="23813" y="16192"/>
                    <a:pt x="9525" y="11430"/>
                  </a:cubicBezTo>
                  <a:cubicBezTo>
                    <a:pt x="4763" y="9525"/>
                    <a:pt x="2857" y="3810"/>
                    <a:pt x="0" y="0"/>
                  </a:cubicBezTo>
                  <a:cubicBezTo>
                    <a:pt x="67627" y="17145"/>
                    <a:pt x="134302" y="37147"/>
                    <a:pt x="201930" y="50483"/>
                  </a:cubicBezTo>
                  <a:cubicBezTo>
                    <a:pt x="297180" y="69533"/>
                    <a:pt x="394335" y="84772"/>
                    <a:pt x="490538" y="101917"/>
                  </a:cubicBezTo>
                  <a:cubicBezTo>
                    <a:pt x="499110" y="102870"/>
                    <a:pt x="506730" y="105728"/>
                    <a:pt x="514350" y="107633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0" name="Google Shape;2940;p24"/>
            <p:cNvSpPr/>
            <p:nvPr/>
          </p:nvSpPr>
          <p:spPr>
            <a:xfrm>
              <a:off x="1626755" y="2690332"/>
              <a:ext cx="261305" cy="77632"/>
            </a:xfrm>
            <a:custGeom>
              <a:avLst/>
              <a:gdLst/>
              <a:ahLst/>
              <a:cxnLst/>
              <a:rect l="l" t="t" r="r" b="b"/>
              <a:pathLst>
                <a:path w="261305" h="77632" extrusionOk="0">
                  <a:moveTo>
                    <a:pt x="0" y="480"/>
                  </a:moveTo>
                  <a:cubicBezTo>
                    <a:pt x="35242" y="-2378"/>
                    <a:pt x="68580" y="8100"/>
                    <a:pt x="100965" y="16672"/>
                  </a:cubicBezTo>
                  <a:cubicBezTo>
                    <a:pt x="104775" y="17625"/>
                    <a:pt x="107632" y="23340"/>
                    <a:pt x="112395" y="27150"/>
                  </a:cubicBezTo>
                  <a:cubicBezTo>
                    <a:pt x="132398" y="9052"/>
                    <a:pt x="153352" y="23340"/>
                    <a:pt x="173355" y="30008"/>
                  </a:cubicBezTo>
                  <a:cubicBezTo>
                    <a:pt x="200025" y="38580"/>
                    <a:pt x="224790" y="50962"/>
                    <a:pt x="251460" y="59535"/>
                  </a:cubicBezTo>
                  <a:cubicBezTo>
                    <a:pt x="264795" y="64297"/>
                    <a:pt x="261938" y="70012"/>
                    <a:pt x="258127" y="77633"/>
                  </a:cubicBezTo>
                  <a:cubicBezTo>
                    <a:pt x="210502" y="65250"/>
                    <a:pt x="163830" y="53820"/>
                    <a:pt x="116205" y="39533"/>
                  </a:cubicBezTo>
                  <a:cubicBezTo>
                    <a:pt x="80010" y="29055"/>
                    <a:pt x="43815" y="16672"/>
                    <a:pt x="8573" y="4290"/>
                  </a:cubicBezTo>
                  <a:cubicBezTo>
                    <a:pt x="5715" y="5242"/>
                    <a:pt x="2857" y="2385"/>
                    <a:pt x="0" y="480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1" name="Google Shape;2941;p24"/>
            <p:cNvSpPr/>
            <p:nvPr/>
          </p:nvSpPr>
          <p:spPr>
            <a:xfrm>
              <a:off x="1428635" y="2726054"/>
              <a:ext cx="212407" cy="72866"/>
            </a:xfrm>
            <a:custGeom>
              <a:avLst/>
              <a:gdLst/>
              <a:ahLst/>
              <a:cxnLst/>
              <a:rect l="l" t="t" r="r" b="b"/>
              <a:pathLst>
                <a:path w="212407" h="72866" extrusionOk="0">
                  <a:moveTo>
                    <a:pt x="212408" y="72390"/>
                  </a:moveTo>
                  <a:cubicBezTo>
                    <a:pt x="200025" y="72390"/>
                    <a:pt x="186690" y="74295"/>
                    <a:pt x="175260" y="70485"/>
                  </a:cubicBezTo>
                  <a:cubicBezTo>
                    <a:pt x="138113" y="60008"/>
                    <a:pt x="101918" y="48578"/>
                    <a:pt x="66675" y="34290"/>
                  </a:cubicBezTo>
                  <a:cubicBezTo>
                    <a:pt x="42863" y="24765"/>
                    <a:pt x="21908" y="11430"/>
                    <a:pt x="0" y="0"/>
                  </a:cubicBezTo>
                  <a:cubicBezTo>
                    <a:pt x="71438" y="23813"/>
                    <a:pt x="141923" y="48578"/>
                    <a:pt x="212408" y="72390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2" name="Google Shape;2942;p24"/>
            <p:cNvSpPr/>
            <p:nvPr/>
          </p:nvSpPr>
          <p:spPr>
            <a:xfrm>
              <a:off x="2375420" y="2103119"/>
              <a:ext cx="72390" cy="158114"/>
            </a:xfrm>
            <a:custGeom>
              <a:avLst/>
              <a:gdLst/>
              <a:ahLst/>
              <a:cxnLst/>
              <a:rect l="l" t="t" r="r" b="b"/>
              <a:pathLst>
                <a:path w="72390" h="158114" extrusionOk="0">
                  <a:moveTo>
                    <a:pt x="0" y="158115"/>
                  </a:moveTo>
                  <a:cubicBezTo>
                    <a:pt x="3810" y="143827"/>
                    <a:pt x="6667" y="128588"/>
                    <a:pt x="13335" y="114300"/>
                  </a:cubicBezTo>
                  <a:cubicBezTo>
                    <a:pt x="30480" y="76200"/>
                    <a:pt x="48578" y="38100"/>
                    <a:pt x="66675" y="0"/>
                  </a:cubicBezTo>
                  <a:cubicBezTo>
                    <a:pt x="66675" y="0"/>
                    <a:pt x="66675" y="0"/>
                    <a:pt x="66675" y="0"/>
                  </a:cubicBezTo>
                  <a:cubicBezTo>
                    <a:pt x="68580" y="0"/>
                    <a:pt x="70485" y="0"/>
                    <a:pt x="72390" y="952"/>
                  </a:cubicBezTo>
                  <a:cubicBezTo>
                    <a:pt x="47625" y="52388"/>
                    <a:pt x="23813" y="104775"/>
                    <a:pt x="0" y="158115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3" name="Google Shape;2943;p24"/>
            <p:cNvSpPr/>
            <p:nvPr/>
          </p:nvSpPr>
          <p:spPr>
            <a:xfrm>
              <a:off x="1359102" y="2696527"/>
              <a:ext cx="61912" cy="25939"/>
            </a:xfrm>
            <a:custGeom>
              <a:avLst/>
              <a:gdLst/>
              <a:ahLst/>
              <a:cxnLst/>
              <a:rect l="l" t="t" r="r" b="b"/>
              <a:pathLst>
                <a:path w="61912" h="25939" extrusionOk="0">
                  <a:moveTo>
                    <a:pt x="61913" y="25717"/>
                  </a:moveTo>
                  <a:cubicBezTo>
                    <a:pt x="35243" y="27622"/>
                    <a:pt x="16193" y="17145"/>
                    <a:pt x="0" y="0"/>
                  </a:cubicBezTo>
                  <a:cubicBezTo>
                    <a:pt x="20003" y="8572"/>
                    <a:pt x="40957" y="17145"/>
                    <a:pt x="61913" y="25717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4" name="Google Shape;2944;p24"/>
            <p:cNvSpPr/>
            <p:nvPr/>
          </p:nvSpPr>
          <p:spPr>
            <a:xfrm>
              <a:off x="2812617" y="1300162"/>
              <a:ext cx="21907" cy="19050"/>
            </a:xfrm>
            <a:custGeom>
              <a:avLst/>
              <a:gdLst/>
              <a:ahLst/>
              <a:cxnLst/>
              <a:rect l="l" t="t" r="r" b="b"/>
              <a:pathLst>
                <a:path w="21907" h="19050" extrusionOk="0">
                  <a:moveTo>
                    <a:pt x="21908" y="10477"/>
                  </a:moveTo>
                  <a:cubicBezTo>
                    <a:pt x="20955" y="13335"/>
                    <a:pt x="20003" y="15240"/>
                    <a:pt x="18098" y="18098"/>
                  </a:cubicBezTo>
                  <a:cubicBezTo>
                    <a:pt x="13335" y="18098"/>
                    <a:pt x="9525" y="18098"/>
                    <a:pt x="2858" y="19050"/>
                  </a:cubicBezTo>
                  <a:cubicBezTo>
                    <a:pt x="1905" y="13335"/>
                    <a:pt x="953" y="6667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715" y="0"/>
                    <a:pt x="11430" y="0"/>
                    <a:pt x="17145" y="952"/>
                  </a:cubicBezTo>
                  <a:lnTo>
                    <a:pt x="17145" y="952"/>
                  </a:lnTo>
                  <a:cubicBezTo>
                    <a:pt x="20003" y="3810"/>
                    <a:pt x="20955" y="7620"/>
                    <a:pt x="21908" y="10477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5" name="Google Shape;2945;p24"/>
            <p:cNvSpPr/>
            <p:nvPr/>
          </p:nvSpPr>
          <p:spPr>
            <a:xfrm>
              <a:off x="1321955" y="2681287"/>
              <a:ext cx="20002" cy="14610"/>
            </a:xfrm>
            <a:custGeom>
              <a:avLst/>
              <a:gdLst/>
              <a:ahLst/>
              <a:cxnLst/>
              <a:rect l="l" t="t" r="r" b="b"/>
              <a:pathLst>
                <a:path w="20002" h="14610" extrusionOk="0">
                  <a:moveTo>
                    <a:pt x="20002" y="8572"/>
                  </a:moveTo>
                  <a:cubicBezTo>
                    <a:pt x="5715" y="18097"/>
                    <a:pt x="3810" y="17145"/>
                    <a:pt x="0" y="0"/>
                  </a:cubicBezTo>
                  <a:cubicBezTo>
                    <a:pt x="6667" y="2858"/>
                    <a:pt x="13335" y="5715"/>
                    <a:pt x="20002" y="8572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6" name="Google Shape;2946;p24"/>
            <p:cNvSpPr/>
            <p:nvPr/>
          </p:nvSpPr>
          <p:spPr>
            <a:xfrm>
              <a:off x="1887740" y="2768916"/>
              <a:ext cx="22859" cy="6667"/>
            </a:xfrm>
            <a:custGeom>
              <a:avLst/>
              <a:gdLst/>
              <a:ahLst/>
              <a:cxnLst/>
              <a:rect l="l" t="t" r="r" b="b"/>
              <a:pathLst>
                <a:path w="22859" h="6667" extrusionOk="0">
                  <a:moveTo>
                    <a:pt x="0" y="0"/>
                  </a:moveTo>
                  <a:cubicBezTo>
                    <a:pt x="7620" y="1905"/>
                    <a:pt x="15240" y="4763"/>
                    <a:pt x="22860" y="6667"/>
                  </a:cubicBezTo>
                  <a:cubicBezTo>
                    <a:pt x="15240" y="4763"/>
                    <a:pt x="7620" y="2858"/>
                    <a:pt x="0" y="0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7" name="Google Shape;2947;p24"/>
            <p:cNvSpPr/>
            <p:nvPr/>
          </p:nvSpPr>
          <p:spPr>
            <a:xfrm>
              <a:off x="1297190" y="2669857"/>
              <a:ext cx="15240" cy="6667"/>
            </a:xfrm>
            <a:custGeom>
              <a:avLst/>
              <a:gdLst/>
              <a:ahLst/>
              <a:cxnLst/>
              <a:rect l="l" t="t" r="r" b="b"/>
              <a:pathLst>
                <a:path w="15240" h="6667" extrusionOk="0">
                  <a:moveTo>
                    <a:pt x="15240" y="6667"/>
                  </a:moveTo>
                  <a:cubicBezTo>
                    <a:pt x="10478" y="4763"/>
                    <a:pt x="5715" y="2858"/>
                    <a:pt x="0" y="0"/>
                  </a:cubicBezTo>
                  <a:cubicBezTo>
                    <a:pt x="4763" y="2858"/>
                    <a:pt x="9525" y="4763"/>
                    <a:pt x="15240" y="6667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8" name="Google Shape;2948;p24"/>
            <p:cNvSpPr/>
            <p:nvPr/>
          </p:nvSpPr>
          <p:spPr>
            <a:xfrm>
              <a:off x="925715" y="2409824"/>
              <a:ext cx="2857" cy="1904"/>
            </a:xfrm>
            <a:custGeom>
              <a:avLst/>
              <a:gdLst/>
              <a:ahLst/>
              <a:cxnLst/>
              <a:rect l="l" t="t" r="r" b="b"/>
              <a:pathLst>
                <a:path w="2857" h="1904" extrusionOk="0">
                  <a:moveTo>
                    <a:pt x="952" y="1905"/>
                  </a:moveTo>
                  <a:cubicBezTo>
                    <a:pt x="952" y="953"/>
                    <a:pt x="0" y="0"/>
                    <a:pt x="0" y="0"/>
                  </a:cubicBezTo>
                  <a:cubicBezTo>
                    <a:pt x="952" y="0"/>
                    <a:pt x="1905" y="953"/>
                    <a:pt x="2857" y="953"/>
                  </a:cubicBezTo>
                  <a:cubicBezTo>
                    <a:pt x="1905" y="0"/>
                    <a:pt x="952" y="1905"/>
                    <a:pt x="952" y="1905"/>
                  </a:cubicBezTo>
                  <a:close/>
                </a:path>
              </a:pathLst>
            </a:custGeom>
            <a:solidFill>
              <a:srgbClr val="2F37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9" name="Google Shape;2949;p24"/>
            <p:cNvSpPr/>
            <p:nvPr/>
          </p:nvSpPr>
          <p:spPr>
            <a:xfrm>
              <a:off x="1171460" y="1122044"/>
              <a:ext cx="1092517" cy="791527"/>
            </a:xfrm>
            <a:custGeom>
              <a:avLst/>
              <a:gdLst/>
              <a:ahLst/>
              <a:cxnLst/>
              <a:rect l="l" t="t" r="r" b="b"/>
              <a:pathLst>
                <a:path w="1092517" h="791527" extrusionOk="0">
                  <a:moveTo>
                    <a:pt x="0" y="624840"/>
                  </a:moveTo>
                  <a:cubicBezTo>
                    <a:pt x="14288" y="591503"/>
                    <a:pt x="28575" y="557213"/>
                    <a:pt x="43815" y="523875"/>
                  </a:cubicBezTo>
                  <a:cubicBezTo>
                    <a:pt x="81915" y="440055"/>
                    <a:pt x="120015" y="356235"/>
                    <a:pt x="158115" y="273368"/>
                  </a:cubicBezTo>
                  <a:cubicBezTo>
                    <a:pt x="196215" y="190500"/>
                    <a:pt x="234315" y="107632"/>
                    <a:pt x="272415" y="24765"/>
                  </a:cubicBezTo>
                  <a:cubicBezTo>
                    <a:pt x="276225" y="16193"/>
                    <a:pt x="280035" y="8573"/>
                    <a:pt x="283845" y="0"/>
                  </a:cubicBezTo>
                  <a:cubicBezTo>
                    <a:pt x="291465" y="4763"/>
                    <a:pt x="300038" y="9525"/>
                    <a:pt x="307658" y="14288"/>
                  </a:cubicBezTo>
                  <a:cubicBezTo>
                    <a:pt x="307658" y="22860"/>
                    <a:pt x="306705" y="32385"/>
                    <a:pt x="307658" y="40957"/>
                  </a:cubicBezTo>
                  <a:cubicBezTo>
                    <a:pt x="308610" y="48578"/>
                    <a:pt x="312420" y="56198"/>
                    <a:pt x="315278" y="63818"/>
                  </a:cubicBezTo>
                  <a:cubicBezTo>
                    <a:pt x="319088" y="64770"/>
                    <a:pt x="322898" y="65723"/>
                    <a:pt x="325755" y="65723"/>
                  </a:cubicBezTo>
                  <a:cubicBezTo>
                    <a:pt x="327660" y="70485"/>
                    <a:pt x="328613" y="77153"/>
                    <a:pt x="332423" y="78105"/>
                  </a:cubicBezTo>
                  <a:cubicBezTo>
                    <a:pt x="367665" y="91440"/>
                    <a:pt x="402908" y="103823"/>
                    <a:pt x="438150" y="117157"/>
                  </a:cubicBezTo>
                  <a:cubicBezTo>
                    <a:pt x="573405" y="166688"/>
                    <a:pt x="707708" y="216218"/>
                    <a:pt x="842963" y="265747"/>
                  </a:cubicBezTo>
                  <a:cubicBezTo>
                    <a:pt x="894398" y="284797"/>
                    <a:pt x="944880" y="303847"/>
                    <a:pt x="995363" y="322897"/>
                  </a:cubicBezTo>
                  <a:cubicBezTo>
                    <a:pt x="987743" y="325755"/>
                    <a:pt x="981075" y="328613"/>
                    <a:pt x="972503" y="329565"/>
                  </a:cubicBezTo>
                  <a:cubicBezTo>
                    <a:pt x="961073" y="331470"/>
                    <a:pt x="948690" y="332422"/>
                    <a:pt x="937260" y="334328"/>
                  </a:cubicBezTo>
                  <a:cubicBezTo>
                    <a:pt x="935355" y="335280"/>
                    <a:pt x="934403" y="336233"/>
                    <a:pt x="932498" y="337185"/>
                  </a:cubicBezTo>
                  <a:cubicBezTo>
                    <a:pt x="920115" y="335280"/>
                    <a:pt x="906780" y="332422"/>
                    <a:pt x="894398" y="330518"/>
                  </a:cubicBezTo>
                  <a:cubicBezTo>
                    <a:pt x="888683" y="328613"/>
                    <a:pt x="882968" y="325755"/>
                    <a:pt x="878205" y="323850"/>
                  </a:cubicBezTo>
                  <a:cubicBezTo>
                    <a:pt x="882015" y="320040"/>
                    <a:pt x="885825" y="316230"/>
                    <a:pt x="891540" y="312420"/>
                  </a:cubicBezTo>
                  <a:cubicBezTo>
                    <a:pt x="859155" y="296228"/>
                    <a:pt x="827723" y="280035"/>
                    <a:pt x="801053" y="266700"/>
                  </a:cubicBezTo>
                  <a:cubicBezTo>
                    <a:pt x="792480" y="273368"/>
                    <a:pt x="787718" y="276225"/>
                    <a:pt x="782955" y="280035"/>
                  </a:cubicBezTo>
                  <a:cubicBezTo>
                    <a:pt x="776288" y="277178"/>
                    <a:pt x="769620" y="274320"/>
                    <a:pt x="762953" y="273368"/>
                  </a:cubicBezTo>
                  <a:cubicBezTo>
                    <a:pt x="749618" y="270510"/>
                    <a:pt x="736283" y="268605"/>
                    <a:pt x="722948" y="266700"/>
                  </a:cubicBezTo>
                  <a:cubicBezTo>
                    <a:pt x="718185" y="260033"/>
                    <a:pt x="713423" y="253365"/>
                    <a:pt x="706755" y="244793"/>
                  </a:cubicBezTo>
                  <a:cubicBezTo>
                    <a:pt x="694373" y="244793"/>
                    <a:pt x="678180" y="244793"/>
                    <a:pt x="662940" y="244793"/>
                  </a:cubicBezTo>
                  <a:cubicBezTo>
                    <a:pt x="657225" y="243840"/>
                    <a:pt x="652463" y="241935"/>
                    <a:pt x="646748" y="240983"/>
                  </a:cubicBezTo>
                  <a:cubicBezTo>
                    <a:pt x="595313" y="224790"/>
                    <a:pt x="544830" y="209550"/>
                    <a:pt x="493395" y="193358"/>
                  </a:cubicBezTo>
                  <a:cubicBezTo>
                    <a:pt x="486728" y="189547"/>
                    <a:pt x="476250" y="187643"/>
                    <a:pt x="473393" y="181928"/>
                  </a:cubicBezTo>
                  <a:cubicBezTo>
                    <a:pt x="466725" y="168593"/>
                    <a:pt x="456248" y="165735"/>
                    <a:pt x="441960" y="166688"/>
                  </a:cubicBezTo>
                  <a:cubicBezTo>
                    <a:pt x="395288" y="150495"/>
                    <a:pt x="349568" y="135255"/>
                    <a:pt x="302895" y="119063"/>
                  </a:cubicBezTo>
                  <a:cubicBezTo>
                    <a:pt x="279083" y="110490"/>
                    <a:pt x="265748" y="116205"/>
                    <a:pt x="258128" y="137160"/>
                  </a:cubicBezTo>
                  <a:cubicBezTo>
                    <a:pt x="243840" y="174308"/>
                    <a:pt x="229553" y="210503"/>
                    <a:pt x="214313" y="247650"/>
                  </a:cubicBezTo>
                  <a:cubicBezTo>
                    <a:pt x="212408" y="250508"/>
                    <a:pt x="210503" y="253365"/>
                    <a:pt x="208598" y="256222"/>
                  </a:cubicBezTo>
                  <a:cubicBezTo>
                    <a:pt x="207645" y="258128"/>
                    <a:pt x="207645" y="260033"/>
                    <a:pt x="206693" y="261938"/>
                  </a:cubicBezTo>
                  <a:cubicBezTo>
                    <a:pt x="181928" y="274320"/>
                    <a:pt x="180975" y="290513"/>
                    <a:pt x="205740" y="300038"/>
                  </a:cubicBezTo>
                  <a:cubicBezTo>
                    <a:pt x="249555" y="316230"/>
                    <a:pt x="295275" y="328613"/>
                    <a:pt x="339090" y="344805"/>
                  </a:cubicBezTo>
                  <a:cubicBezTo>
                    <a:pt x="361950" y="352425"/>
                    <a:pt x="387668" y="352425"/>
                    <a:pt x="408623" y="365760"/>
                  </a:cubicBezTo>
                  <a:cubicBezTo>
                    <a:pt x="422910" y="375285"/>
                    <a:pt x="437198" y="385763"/>
                    <a:pt x="453390" y="389572"/>
                  </a:cubicBezTo>
                  <a:cubicBezTo>
                    <a:pt x="493395" y="398145"/>
                    <a:pt x="534353" y="402908"/>
                    <a:pt x="574358" y="409575"/>
                  </a:cubicBezTo>
                  <a:cubicBezTo>
                    <a:pt x="579120" y="410528"/>
                    <a:pt x="584835" y="411480"/>
                    <a:pt x="589598" y="414338"/>
                  </a:cubicBezTo>
                  <a:cubicBezTo>
                    <a:pt x="608648" y="421958"/>
                    <a:pt x="626745" y="430530"/>
                    <a:pt x="646748" y="417195"/>
                  </a:cubicBezTo>
                  <a:cubicBezTo>
                    <a:pt x="648653" y="416243"/>
                    <a:pt x="652463" y="417195"/>
                    <a:pt x="655320" y="417195"/>
                  </a:cubicBezTo>
                  <a:cubicBezTo>
                    <a:pt x="645795" y="437197"/>
                    <a:pt x="652463" y="456247"/>
                    <a:pt x="672465" y="458153"/>
                  </a:cubicBezTo>
                  <a:cubicBezTo>
                    <a:pt x="704850" y="461963"/>
                    <a:pt x="731520" y="476250"/>
                    <a:pt x="760095" y="487680"/>
                  </a:cubicBezTo>
                  <a:cubicBezTo>
                    <a:pt x="786765" y="498158"/>
                    <a:pt x="814388" y="507683"/>
                    <a:pt x="843915" y="502920"/>
                  </a:cubicBezTo>
                  <a:cubicBezTo>
                    <a:pt x="862965" y="500063"/>
                    <a:pt x="876300" y="508635"/>
                    <a:pt x="890588" y="516255"/>
                  </a:cubicBezTo>
                  <a:cubicBezTo>
                    <a:pt x="894398" y="518160"/>
                    <a:pt x="897255" y="522922"/>
                    <a:pt x="902018" y="523875"/>
                  </a:cubicBezTo>
                  <a:cubicBezTo>
                    <a:pt x="941070" y="536258"/>
                    <a:pt x="979170" y="549593"/>
                    <a:pt x="1019175" y="559118"/>
                  </a:cubicBezTo>
                  <a:cubicBezTo>
                    <a:pt x="1034415" y="562928"/>
                    <a:pt x="1053465" y="566738"/>
                    <a:pt x="1067753" y="553403"/>
                  </a:cubicBezTo>
                  <a:cubicBezTo>
                    <a:pt x="1071563" y="562928"/>
                    <a:pt x="1079183" y="572453"/>
                    <a:pt x="1077278" y="581025"/>
                  </a:cubicBezTo>
                  <a:cubicBezTo>
                    <a:pt x="1074420" y="595313"/>
                    <a:pt x="1083945" y="592455"/>
                    <a:pt x="1092518" y="593408"/>
                  </a:cubicBezTo>
                  <a:cubicBezTo>
                    <a:pt x="1090613" y="610553"/>
                    <a:pt x="1078230" y="606743"/>
                    <a:pt x="1062990" y="603885"/>
                  </a:cubicBezTo>
                  <a:cubicBezTo>
                    <a:pt x="1065848" y="614363"/>
                    <a:pt x="1068705" y="623888"/>
                    <a:pt x="1071563" y="633413"/>
                  </a:cubicBezTo>
                  <a:cubicBezTo>
                    <a:pt x="1070610" y="638175"/>
                    <a:pt x="1069658" y="642938"/>
                    <a:pt x="1067753" y="646748"/>
                  </a:cubicBezTo>
                  <a:cubicBezTo>
                    <a:pt x="1058228" y="670560"/>
                    <a:pt x="1047750" y="694373"/>
                    <a:pt x="1037273" y="718185"/>
                  </a:cubicBezTo>
                  <a:cubicBezTo>
                    <a:pt x="1028700" y="730568"/>
                    <a:pt x="1021080" y="743903"/>
                    <a:pt x="1004888" y="750570"/>
                  </a:cubicBezTo>
                  <a:cubicBezTo>
                    <a:pt x="1004888" y="764858"/>
                    <a:pt x="993457" y="762952"/>
                    <a:pt x="983932" y="760095"/>
                  </a:cubicBezTo>
                  <a:cubicBezTo>
                    <a:pt x="972503" y="757238"/>
                    <a:pt x="963930" y="757238"/>
                    <a:pt x="962025" y="770573"/>
                  </a:cubicBezTo>
                  <a:cubicBezTo>
                    <a:pt x="962025" y="773430"/>
                    <a:pt x="957263" y="776288"/>
                    <a:pt x="955357" y="778193"/>
                  </a:cubicBezTo>
                  <a:cubicBezTo>
                    <a:pt x="948690" y="776288"/>
                    <a:pt x="942023" y="774383"/>
                    <a:pt x="940118" y="773430"/>
                  </a:cubicBezTo>
                  <a:cubicBezTo>
                    <a:pt x="936307" y="781050"/>
                    <a:pt x="933450" y="786765"/>
                    <a:pt x="930593" y="791527"/>
                  </a:cubicBezTo>
                  <a:cubicBezTo>
                    <a:pt x="924878" y="777240"/>
                    <a:pt x="911543" y="776288"/>
                    <a:pt x="896303" y="778193"/>
                  </a:cubicBezTo>
                  <a:cubicBezTo>
                    <a:pt x="893445" y="777240"/>
                    <a:pt x="890588" y="777240"/>
                    <a:pt x="888683" y="776288"/>
                  </a:cubicBezTo>
                  <a:cubicBezTo>
                    <a:pt x="833438" y="753427"/>
                    <a:pt x="779145" y="731520"/>
                    <a:pt x="723900" y="708660"/>
                  </a:cubicBezTo>
                  <a:cubicBezTo>
                    <a:pt x="709613" y="702945"/>
                    <a:pt x="696278" y="697230"/>
                    <a:pt x="681990" y="705803"/>
                  </a:cubicBezTo>
                  <a:cubicBezTo>
                    <a:pt x="679133" y="703898"/>
                    <a:pt x="676275" y="701040"/>
                    <a:pt x="673418" y="699135"/>
                  </a:cubicBezTo>
                  <a:cubicBezTo>
                    <a:pt x="673418" y="690563"/>
                    <a:pt x="673418" y="681990"/>
                    <a:pt x="673418" y="675323"/>
                  </a:cubicBezTo>
                  <a:cubicBezTo>
                    <a:pt x="661035" y="673418"/>
                    <a:pt x="650558" y="671513"/>
                    <a:pt x="640080" y="669608"/>
                  </a:cubicBezTo>
                  <a:cubicBezTo>
                    <a:pt x="632460" y="665798"/>
                    <a:pt x="625793" y="662940"/>
                    <a:pt x="616268" y="658178"/>
                  </a:cubicBezTo>
                  <a:cubicBezTo>
                    <a:pt x="616268" y="653415"/>
                    <a:pt x="615315" y="647700"/>
                    <a:pt x="614363" y="641033"/>
                  </a:cubicBezTo>
                  <a:cubicBezTo>
                    <a:pt x="620078" y="641033"/>
                    <a:pt x="624840" y="641033"/>
                    <a:pt x="628650" y="641985"/>
                  </a:cubicBezTo>
                  <a:cubicBezTo>
                    <a:pt x="670560" y="660083"/>
                    <a:pt x="711518" y="680085"/>
                    <a:pt x="753428" y="697230"/>
                  </a:cubicBezTo>
                  <a:cubicBezTo>
                    <a:pt x="792480" y="713423"/>
                    <a:pt x="833438" y="726758"/>
                    <a:pt x="874395" y="741045"/>
                  </a:cubicBezTo>
                  <a:cubicBezTo>
                    <a:pt x="885825" y="744855"/>
                    <a:pt x="897255" y="746760"/>
                    <a:pt x="909638" y="747713"/>
                  </a:cubicBezTo>
                  <a:cubicBezTo>
                    <a:pt x="914400" y="747713"/>
                    <a:pt x="922973" y="741998"/>
                    <a:pt x="922973" y="739140"/>
                  </a:cubicBezTo>
                  <a:cubicBezTo>
                    <a:pt x="922020" y="730568"/>
                    <a:pt x="921068" y="717233"/>
                    <a:pt x="914400" y="713423"/>
                  </a:cubicBezTo>
                  <a:cubicBezTo>
                    <a:pt x="890588" y="701993"/>
                    <a:pt x="865823" y="693420"/>
                    <a:pt x="840105" y="683895"/>
                  </a:cubicBezTo>
                  <a:cubicBezTo>
                    <a:pt x="806768" y="671513"/>
                    <a:pt x="773430" y="660083"/>
                    <a:pt x="740093" y="647700"/>
                  </a:cubicBezTo>
                  <a:cubicBezTo>
                    <a:pt x="717233" y="639128"/>
                    <a:pt x="695325" y="628650"/>
                    <a:pt x="672465" y="620078"/>
                  </a:cubicBezTo>
                  <a:cubicBezTo>
                    <a:pt x="622935" y="601028"/>
                    <a:pt x="572453" y="582930"/>
                    <a:pt x="522923" y="563880"/>
                  </a:cubicBezTo>
                  <a:cubicBezTo>
                    <a:pt x="504825" y="557213"/>
                    <a:pt x="486728" y="547688"/>
                    <a:pt x="467678" y="541020"/>
                  </a:cubicBezTo>
                  <a:cubicBezTo>
                    <a:pt x="428625" y="526733"/>
                    <a:pt x="388620" y="514350"/>
                    <a:pt x="349568" y="500063"/>
                  </a:cubicBezTo>
                  <a:cubicBezTo>
                    <a:pt x="312420" y="485775"/>
                    <a:pt x="276225" y="470535"/>
                    <a:pt x="239078" y="455295"/>
                  </a:cubicBezTo>
                  <a:cubicBezTo>
                    <a:pt x="220028" y="447675"/>
                    <a:pt x="200978" y="441008"/>
                    <a:pt x="181928" y="434340"/>
                  </a:cubicBezTo>
                  <a:cubicBezTo>
                    <a:pt x="164783" y="428625"/>
                    <a:pt x="141923" y="432435"/>
                    <a:pt x="136208" y="443865"/>
                  </a:cubicBezTo>
                  <a:cubicBezTo>
                    <a:pt x="128588" y="460058"/>
                    <a:pt x="112395" y="472440"/>
                    <a:pt x="108585" y="491490"/>
                  </a:cubicBezTo>
                  <a:cubicBezTo>
                    <a:pt x="103823" y="511493"/>
                    <a:pt x="90488" y="529590"/>
                    <a:pt x="82868" y="549593"/>
                  </a:cubicBezTo>
                  <a:cubicBezTo>
                    <a:pt x="76200" y="567690"/>
                    <a:pt x="71438" y="586740"/>
                    <a:pt x="65723" y="605790"/>
                  </a:cubicBezTo>
                  <a:cubicBezTo>
                    <a:pt x="64770" y="610553"/>
                    <a:pt x="62865" y="615315"/>
                    <a:pt x="61913" y="620078"/>
                  </a:cubicBezTo>
                  <a:cubicBezTo>
                    <a:pt x="50483" y="629603"/>
                    <a:pt x="40005" y="639128"/>
                    <a:pt x="28575" y="648653"/>
                  </a:cubicBezTo>
                  <a:cubicBezTo>
                    <a:pt x="20955" y="648653"/>
                    <a:pt x="12383" y="647700"/>
                    <a:pt x="4763" y="647700"/>
                  </a:cubicBezTo>
                  <a:cubicBezTo>
                    <a:pt x="953" y="635318"/>
                    <a:pt x="953" y="630555"/>
                    <a:pt x="0" y="624840"/>
                  </a:cubicBezTo>
                  <a:close/>
                  <a:moveTo>
                    <a:pt x="296228" y="24765"/>
                  </a:moveTo>
                  <a:cubicBezTo>
                    <a:pt x="297180" y="24765"/>
                    <a:pt x="297180" y="24765"/>
                    <a:pt x="298133" y="24765"/>
                  </a:cubicBezTo>
                  <a:cubicBezTo>
                    <a:pt x="298133" y="22860"/>
                    <a:pt x="298133" y="20955"/>
                    <a:pt x="298133" y="19050"/>
                  </a:cubicBezTo>
                  <a:cubicBezTo>
                    <a:pt x="297180" y="19050"/>
                    <a:pt x="297180" y="19050"/>
                    <a:pt x="296228" y="19050"/>
                  </a:cubicBezTo>
                  <a:cubicBezTo>
                    <a:pt x="296228" y="21907"/>
                    <a:pt x="296228" y="23813"/>
                    <a:pt x="296228" y="24765"/>
                  </a:cubicBezTo>
                  <a:close/>
                </a:path>
              </a:pathLst>
            </a:custGeom>
            <a:solidFill>
              <a:srgbClr val="3F47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0" name="Google Shape;2950;p24"/>
            <p:cNvSpPr/>
            <p:nvPr/>
          </p:nvSpPr>
          <p:spPr>
            <a:xfrm>
              <a:off x="1551247" y="827295"/>
              <a:ext cx="858463" cy="280461"/>
            </a:xfrm>
            <a:custGeom>
              <a:avLst/>
              <a:gdLst/>
              <a:ahLst/>
              <a:cxnLst/>
              <a:rect l="l" t="t" r="r" b="b"/>
              <a:pathLst>
                <a:path w="858463" h="280461" extrusionOk="0">
                  <a:moveTo>
                    <a:pt x="807028" y="280462"/>
                  </a:moveTo>
                  <a:cubicBezTo>
                    <a:pt x="795598" y="277604"/>
                    <a:pt x="785120" y="275699"/>
                    <a:pt x="773690" y="272842"/>
                  </a:cubicBezTo>
                  <a:cubicBezTo>
                    <a:pt x="772738" y="270937"/>
                    <a:pt x="771786" y="268079"/>
                    <a:pt x="769881" y="267127"/>
                  </a:cubicBezTo>
                  <a:cubicBezTo>
                    <a:pt x="742258" y="256649"/>
                    <a:pt x="714636" y="247124"/>
                    <a:pt x="686061" y="236647"/>
                  </a:cubicBezTo>
                  <a:cubicBezTo>
                    <a:pt x="642245" y="220454"/>
                    <a:pt x="598431" y="205214"/>
                    <a:pt x="554615" y="188069"/>
                  </a:cubicBezTo>
                  <a:cubicBezTo>
                    <a:pt x="529851" y="178544"/>
                    <a:pt x="506990" y="167114"/>
                    <a:pt x="482225" y="158542"/>
                  </a:cubicBezTo>
                  <a:cubicBezTo>
                    <a:pt x="440315" y="144254"/>
                    <a:pt x="398406" y="131872"/>
                    <a:pt x="356496" y="116632"/>
                  </a:cubicBezTo>
                  <a:cubicBezTo>
                    <a:pt x="331731" y="108059"/>
                    <a:pt x="308871" y="95677"/>
                    <a:pt x="285058" y="87104"/>
                  </a:cubicBezTo>
                  <a:cubicBezTo>
                    <a:pt x="258388" y="76627"/>
                    <a:pt x="232671" y="67102"/>
                    <a:pt x="205048" y="59482"/>
                  </a:cubicBezTo>
                  <a:cubicBezTo>
                    <a:pt x="173615" y="50909"/>
                    <a:pt x="141231" y="42337"/>
                    <a:pt x="107893" y="37574"/>
                  </a:cubicBezTo>
                  <a:cubicBezTo>
                    <a:pt x="98368" y="35669"/>
                    <a:pt x="84081" y="43289"/>
                    <a:pt x="76460" y="49957"/>
                  </a:cubicBezTo>
                  <a:cubicBezTo>
                    <a:pt x="57410" y="66149"/>
                    <a:pt x="41218" y="85199"/>
                    <a:pt x="25025" y="102344"/>
                  </a:cubicBezTo>
                  <a:cubicBezTo>
                    <a:pt x="6928" y="96629"/>
                    <a:pt x="-1644" y="89962"/>
                    <a:pt x="260" y="76627"/>
                  </a:cubicBezTo>
                  <a:cubicBezTo>
                    <a:pt x="5975" y="63292"/>
                    <a:pt x="11690" y="50909"/>
                    <a:pt x="18358" y="37574"/>
                  </a:cubicBezTo>
                  <a:cubicBezTo>
                    <a:pt x="20263" y="36622"/>
                    <a:pt x="23121" y="36622"/>
                    <a:pt x="24073" y="35669"/>
                  </a:cubicBezTo>
                  <a:cubicBezTo>
                    <a:pt x="48838" y="3284"/>
                    <a:pt x="85033" y="-3383"/>
                    <a:pt x="125990" y="1379"/>
                  </a:cubicBezTo>
                  <a:cubicBezTo>
                    <a:pt x="165043" y="10904"/>
                    <a:pt x="206000" y="18524"/>
                    <a:pt x="244100" y="30907"/>
                  </a:cubicBezTo>
                  <a:cubicBezTo>
                    <a:pt x="299346" y="48052"/>
                    <a:pt x="353638" y="69007"/>
                    <a:pt x="407931" y="88057"/>
                  </a:cubicBezTo>
                  <a:cubicBezTo>
                    <a:pt x="412693" y="89962"/>
                    <a:pt x="416503" y="91867"/>
                    <a:pt x="421265" y="93772"/>
                  </a:cubicBezTo>
                  <a:cubicBezTo>
                    <a:pt x="421265" y="93772"/>
                    <a:pt x="421265" y="93772"/>
                    <a:pt x="421265" y="93772"/>
                  </a:cubicBezTo>
                  <a:cubicBezTo>
                    <a:pt x="424123" y="96629"/>
                    <a:pt x="426981" y="100439"/>
                    <a:pt x="430790" y="101392"/>
                  </a:cubicBezTo>
                  <a:cubicBezTo>
                    <a:pt x="480321" y="119489"/>
                    <a:pt x="530803" y="135682"/>
                    <a:pt x="579381" y="153779"/>
                  </a:cubicBezTo>
                  <a:cubicBezTo>
                    <a:pt x="618433" y="169019"/>
                    <a:pt x="656533" y="186164"/>
                    <a:pt x="696538" y="201404"/>
                  </a:cubicBezTo>
                  <a:cubicBezTo>
                    <a:pt x="737495" y="217597"/>
                    <a:pt x="779406" y="230932"/>
                    <a:pt x="821315" y="246172"/>
                  </a:cubicBezTo>
                  <a:cubicBezTo>
                    <a:pt x="833698" y="250934"/>
                    <a:pt x="844176" y="260459"/>
                    <a:pt x="858463" y="269984"/>
                  </a:cubicBezTo>
                  <a:cubicBezTo>
                    <a:pt x="838461" y="273794"/>
                    <a:pt x="822268" y="276652"/>
                    <a:pt x="807028" y="280462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1" name="Google Shape;2951;p24"/>
            <p:cNvSpPr/>
            <p:nvPr/>
          </p:nvSpPr>
          <p:spPr>
            <a:xfrm>
              <a:off x="1456258" y="863825"/>
              <a:ext cx="870584" cy="272506"/>
            </a:xfrm>
            <a:custGeom>
              <a:avLst/>
              <a:gdLst/>
              <a:ahLst/>
              <a:cxnLst/>
              <a:rect l="l" t="t" r="r" b="b"/>
              <a:pathLst>
                <a:path w="870584" h="272506" extrusionOk="0">
                  <a:moveTo>
                    <a:pt x="97155" y="39144"/>
                  </a:moveTo>
                  <a:cubicBezTo>
                    <a:pt x="95250" y="52479"/>
                    <a:pt x="103823" y="60099"/>
                    <a:pt x="121920" y="64861"/>
                  </a:cubicBezTo>
                  <a:cubicBezTo>
                    <a:pt x="138113" y="47716"/>
                    <a:pt x="154305" y="29619"/>
                    <a:pt x="173355" y="12474"/>
                  </a:cubicBezTo>
                  <a:cubicBezTo>
                    <a:pt x="180975" y="5806"/>
                    <a:pt x="195263" y="-861"/>
                    <a:pt x="204788" y="91"/>
                  </a:cubicBezTo>
                  <a:cubicBezTo>
                    <a:pt x="237173" y="5806"/>
                    <a:pt x="269558" y="13426"/>
                    <a:pt x="301942" y="21999"/>
                  </a:cubicBezTo>
                  <a:cubicBezTo>
                    <a:pt x="329565" y="29619"/>
                    <a:pt x="355283" y="40096"/>
                    <a:pt x="381953" y="49621"/>
                  </a:cubicBezTo>
                  <a:cubicBezTo>
                    <a:pt x="405765" y="59146"/>
                    <a:pt x="428625" y="70576"/>
                    <a:pt x="453390" y="79149"/>
                  </a:cubicBezTo>
                  <a:cubicBezTo>
                    <a:pt x="494348" y="93436"/>
                    <a:pt x="537210" y="105819"/>
                    <a:pt x="579120" y="121059"/>
                  </a:cubicBezTo>
                  <a:cubicBezTo>
                    <a:pt x="603885" y="129631"/>
                    <a:pt x="626745" y="141061"/>
                    <a:pt x="651510" y="150586"/>
                  </a:cubicBezTo>
                  <a:cubicBezTo>
                    <a:pt x="695325" y="166779"/>
                    <a:pt x="739140" y="182971"/>
                    <a:pt x="782955" y="199164"/>
                  </a:cubicBezTo>
                  <a:cubicBezTo>
                    <a:pt x="810578" y="209641"/>
                    <a:pt x="839153" y="219166"/>
                    <a:pt x="866775" y="229644"/>
                  </a:cubicBezTo>
                  <a:cubicBezTo>
                    <a:pt x="868680" y="230596"/>
                    <a:pt x="869633" y="233454"/>
                    <a:pt x="870585" y="235359"/>
                  </a:cubicBezTo>
                  <a:cubicBezTo>
                    <a:pt x="865822" y="235359"/>
                    <a:pt x="861060" y="236311"/>
                    <a:pt x="856297" y="236311"/>
                  </a:cubicBezTo>
                  <a:cubicBezTo>
                    <a:pt x="855345" y="241074"/>
                    <a:pt x="854393" y="245836"/>
                    <a:pt x="853440" y="249646"/>
                  </a:cubicBezTo>
                  <a:cubicBezTo>
                    <a:pt x="798195" y="229644"/>
                    <a:pt x="741997" y="209641"/>
                    <a:pt x="686753" y="188686"/>
                  </a:cubicBezTo>
                  <a:cubicBezTo>
                    <a:pt x="600075" y="156301"/>
                    <a:pt x="514350" y="123916"/>
                    <a:pt x="428625" y="91531"/>
                  </a:cubicBezTo>
                  <a:cubicBezTo>
                    <a:pt x="369570" y="68671"/>
                    <a:pt x="310515" y="44859"/>
                    <a:pt x="251460" y="21046"/>
                  </a:cubicBezTo>
                  <a:cubicBezTo>
                    <a:pt x="233363" y="14379"/>
                    <a:pt x="214313" y="8664"/>
                    <a:pt x="196215" y="20094"/>
                  </a:cubicBezTo>
                  <a:cubicBezTo>
                    <a:pt x="183833" y="27714"/>
                    <a:pt x="169545" y="36286"/>
                    <a:pt x="161925" y="46764"/>
                  </a:cubicBezTo>
                  <a:cubicBezTo>
                    <a:pt x="118110" y="111534"/>
                    <a:pt x="75248" y="177256"/>
                    <a:pt x="32385" y="242979"/>
                  </a:cubicBezTo>
                  <a:cubicBezTo>
                    <a:pt x="32385" y="238216"/>
                    <a:pt x="31433" y="233454"/>
                    <a:pt x="31433" y="228691"/>
                  </a:cubicBezTo>
                  <a:cubicBezTo>
                    <a:pt x="30480" y="228691"/>
                    <a:pt x="29527" y="228691"/>
                    <a:pt x="27623" y="228691"/>
                  </a:cubicBezTo>
                  <a:cubicBezTo>
                    <a:pt x="24765" y="237264"/>
                    <a:pt x="20955" y="244884"/>
                    <a:pt x="17145" y="255361"/>
                  </a:cubicBezTo>
                  <a:cubicBezTo>
                    <a:pt x="23813" y="249646"/>
                    <a:pt x="27623" y="246789"/>
                    <a:pt x="32385" y="243931"/>
                  </a:cubicBezTo>
                  <a:cubicBezTo>
                    <a:pt x="29527" y="253456"/>
                    <a:pt x="26670" y="262981"/>
                    <a:pt x="23813" y="272506"/>
                  </a:cubicBezTo>
                  <a:cubicBezTo>
                    <a:pt x="16193" y="267744"/>
                    <a:pt x="7620" y="262981"/>
                    <a:pt x="0" y="258219"/>
                  </a:cubicBezTo>
                  <a:cubicBezTo>
                    <a:pt x="31433" y="186781"/>
                    <a:pt x="61913" y="116296"/>
                    <a:pt x="93345" y="44859"/>
                  </a:cubicBezTo>
                  <a:cubicBezTo>
                    <a:pt x="93345" y="42001"/>
                    <a:pt x="95250" y="41049"/>
                    <a:pt x="97155" y="39144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2" name="Google Shape;2952;p24"/>
            <p:cNvSpPr/>
            <p:nvPr/>
          </p:nvSpPr>
          <p:spPr>
            <a:xfrm>
              <a:off x="1030490" y="1746884"/>
              <a:ext cx="176212" cy="351472"/>
            </a:xfrm>
            <a:custGeom>
              <a:avLst/>
              <a:gdLst/>
              <a:ahLst/>
              <a:cxnLst/>
              <a:rect l="l" t="t" r="r" b="b"/>
              <a:pathLst>
                <a:path w="176212" h="351472" extrusionOk="0">
                  <a:moveTo>
                    <a:pt x="140970" y="0"/>
                  </a:moveTo>
                  <a:cubicBezTo>
                    <a:pt x="141923" y="5715"/>
                    <a:pt x="141923" y="10477"/>
                    <a:pt x="142875" y="18098"/>
                  </a:cubicBezTo>
                  <a:cubicBezTo>
                    <a:pt x="151448" y="18098"/>
                    <a:pt x="159068" y="19050"/>
                    <a:pt x="166688" y="19050"/>
                  </a:cubicBezTo>
                  <a:cubicBezTo>
                    <a:pt x="169545" y="21907"/>
                    <a:pt x="173355" y="24765"/>
                    <a:pt x="176213" y="26670"/>
                  </a:cubicBezTo>
                  <a:cubicBezTo>
                    <a:pt x="170498" y="37148"/>
                    <a:pt x="165735" y="47625"/>
                    <a:pt x="159068" y="58102"/>
                  </a:cubicBezTo>
                  <a:cubicBezTo>
                    <a:pt x="139065" y="92392"/>
                    <a:pt x="120015" y="126682"/>
                    <a:pt x="100013" y="160973"/>
                  </a:cubicBezTo>
                  <a:cubicBezTo>
                    <a:pt x="92393" y="160973"/>
                    <a:pt x="84773" y="161925"/>
                    <a:pt x="72390" y="161925"/>
                  </a:cubicBezTo>
                  <a:cubicBezTo>
                    <a:pt x="80963" y="167640"/>
                    <a:pt x="84773" y="170498"/>
                    <a:pt x="87630" y="172402"/>
                  </a:cubicBezTo>
                  <a:cubicBezTo>
                    <a:pt x="83820" y="176212"/>
                    <a:pt x="79058" y="179070"/>
                    <a:pt x="75248" y="181927"/>
                  </a:cubicBezTo>
                  <a:cubicBezTo>
                    <a:pt x="73343" y="183832"/>
                    <a:pt x="71438" y="184785"/>
                    <a:pt x="69533" y="186690"/>
                  </a:cubicBezTo>
                  <a:cubicBezTo>
                    <a:pt x="70485" y="187643"/>
                    <a:pt x="71438" y="187643"/>
                    <a:pt x="72390" y="188595"/>
                  </a:cubicBezTo>
                  <a:cubicBezTo>
                    <a:pt x="73343" y="186690"/>
                    <a:pt x="74295" y="184785"/>
                    <a:pt x="75248" y="181927"/>
                  </a:cubicBezTo>
                  <a:cubicBezTo>
                    <a:pt x="94298" y="180975"/>
                    <a:pt x="90488" y="196215"/>
                    <a:pt x="96203" y="203835"/>
                  </a:cubicBezTo>
                  <a:cubicBezTo>
                    <a:pt x="91440" y="208598"/>
                    <a:pt x="85725" y="211455"/>
                    <a:pt x="82868" y="217170"/>
                  </a:cubicBezTo>
                  <a:cubicBezTo>
                    <a:pt x="71438" y="238125"/>
                    <a:pt x="60960" y="259080"/>
                    <a:pt x="49530" y="280035"/>
                  </a:cubicBezTo>
                  <a:cubicBezTo>
                    <a:pt x="36195" y="303848"/>
                    <a:pt x="21908" y="327660"/>
                    <a:pt x="8573" y="351473"/>
                  </a:cubicBezTo>
                  <a:cubicBezTo>
                    <a:pt x="7620" y="341948"/>
                    <a:pt x="7620" y="332423"/>
                    <a:pt x="6668" y="321945"/>
                  </a:cubicBezTo>
                  <a:cubicBezTo>
                    <a:pt x="25718" y="315278"/>
                    <a:pt x="25718" y="300990"/>
                    <a:pt x="23813" y="292418"/>
                  </a:cubicBezTo>
                  <a:cubicBezTo>
                    <a:pt x="18098" y="295275"/>
                    <a:pt x="8573" y="300037"/>
                    <a:pt x="0" y="304800"/>
                  </a:cubicBezTo>
                  <a:cubicBezTo>
                    <a:pt x="20003" y="260032"/>
                    <a:pt x="40005" y="214312"/>
                    <a:pt x="60008" y="169545"/>
                  </a:cubicBezTo>
                  <a:cubicBezTo>
                    <a:pt x="83820" y="116205"/>
                    <a:pt x="108585" y="62865"/>
                    <a:pt x="132398" y="10477"/>
                  </a:cubicBezTo>
                  <a:cubicBezTo>
                    <a:pt x="135255" y="6667"/>
                    <a:pt x="139065" y="3810"/>
                    <a:pt x="140970" y="0"/>
                  </a:cubicBezTo>
                  <a:close/>
                  <a:moveTo>
                    <a:pt x="68580" y="205740"/>
                  </a:moveTo>
                  <a:cubicBezTo>
                    <a:pt x="65723" y="204787"/>
                    <a:pt x="63818" y="203835"/>
                    <a:pt x="60960" y="202882"/>
                  </a:cubicBezTo>
                  <a:cubicBezTo>
                    <a:pt x="48578" y="227648"/>
                    <a:pt x="36195" y="251460"/>
                    <a:pt x="23813" y="276225"/>
                  </a:cubicBezTo>
                  <a:cubicBezTo>
                    <a:pt x="27623" y="277178"/>
                    <a:pt x="30480" y="279082"/>
                    <a:pt x="34290" y="280035"/>
                  </a:cubicBezTo>
                  <a:cubicBezTo>
                    <a:pt x="45720" y="255270"/>
                    <a:pt x="57150" y="230505"/>
                    <a:pt x="68580" y="205740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3" name="Google Shape;2953;p24"/>
            <p:cNvSpPr/>
            <p:nvPr/>
          </p:nvSpPr>
          <p:spPr>
            <a:xfrm>
              <a:off x="1015250" y="2075496"/>
              <a:ext cx="6667" cy="12382"/>
            </a:xfrm>
            <a:custGeom>
              <a:avLst/>
              <a:gdLst/>
              <a:ahLst/>
              <a:cxnLst/>
              <a:rect l="l" t="t" r="r" b="b"/>
              <a:pathLst>
                <a:path w="6667" h="12382" extrusionOk="0">
                  <a:moveTo>
                    <a:pt x="6667" y="0"/>
                  </a:moveTo>
                  <a:cubicBezTo>
                    <a:pt x="4763" y="3810"/>
                    <a:pt x="1905" y="8573"/>
                    <a:pt x="0" y="12383"/>
                  </a:cubicBezTo>
                  <a:cubicBezTo>
                    <a:pt x="2858" y="8573"/>
                    <a:pt x="4763" y="4763"/>
                    <a:pt x="6667" y="0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4" name="Google Shape;2954;p24"/>
            <p:cNvSpPr/>
            <p:nvPr/>
          </p:nvSpPr>
          <p:spPr>
            <a:xfrm>
              <a:off x="1024775" y="2058352"/>
              <a:ext cx="5714" cy="8572"/>
            </a:xfrm>
            <a:custGeom>
              <a:avLst/>
              <a:gdLst/>
              <a:ahLst/>
              <a:cxnLst/>
              <a:rect l="l" t="t" r="r" b="b"/>
              <a:pathLst>
                <a:path w="5714" h="8572" extrusionOk="0">
                  <a:moveTo>
                    <a:pt x="5715" y="0"/>
                  </a:moveTo>
                  <a:cubicBezTo>
                    <a:pt x="3810" y="2857"/>
                    <a:pt x="1905" y="5715"/>
                    <a:pt x="0" y="8572"/>
                  </a:cubicBezTo>
                  <a:cubicBezTo>
                    <a:pt x="1905" y="5715"/>
                    <a:pt x="3810" y="2857"/>
                    <a:pt x="5715" y="0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5" name="Google Shape;2955;p24"/>
            <p:cNvSpPr/>
            <p:nvPr/>
          </p:nvSpPr>
          <p:spPr>
            <a:xfrm>
              <a:off x="1972512" y="920114"/>
              <a:ext cx="805815" cy="333827"/>
            </a:xfrm>
            <a:custGeom>
              <a:avLst/>
              <a:gdLst/>
              <a:ahLst/>
              <a:cxnLst/>
              <a:rect l="l" t="t" r="r" b="b"/>
              <a:pathLst>
                <a:path w="805815" h="333827" extrusionOk="0">
                  <a:moveTo>
                    <a:pt x="385763" y="187642"/>
                  </a:moveTo>
                  <a:cubicBezTo>
                    <a:pt x="401003" y="184785"/>
                    <a:pt x="416242" y="180975"/>
                    <a:pt x="437198" y="176212"/>
                  </a:cubicBezTo>
                  <a:cubicBezTo>
                    <a:pt x="422910" y="166687"/>
                    <a:pt x="412433" y="157162"/>
                    <a:pt x="400050" y="152400"/>
                  </a:cubicBezTo>
                  <a:cubicBezTo>
                    <a:pt x="359092" y="136208"/>
                    <a:pt x="317183" y="122873"/>
                    <a:pt x="275273" y="107633"/>
                  </a:cubicBezTo>
                  <a:cubicBezTo>
                    <a:pt x="236220" y="92392"/>
                    <a:pt x="198120" y="75248"/>
                    <a:pt x="158115" y="60008"/>
                  </a:cubicBezTo>
                  <a:cubicBezTo>
                    <a:pt x="108585" y="41910"/>
                    <a:pt x="59055" y="24765"/>
                    <a:pt x="9525" y="7620"/>
                  </a:cubicBezTo>
                  <a:cubicBezTo>
                    <a:pt x="5715" y="6667"/>
                    <a:pt x="2858" y="2857"/>
                    <a:pt x="0" y="0"/>
                  </a:cubicBezTo>
                  <a:cubicBezTo>
                    <a:pt x="32385" y="10478"/>
                    <a:pt x="66675" y="19050"/>
                    <a:pt x="98108" y="30480"/>
                  </a:cubicBezTo>
                  <a:cubicBezTo>
                    <a:pt x="245745" y="84773"/>
                    <a:pt x="393383" y="139065"/>
                    <a:pt x="540068" y="195262"/>
                  </a:cubicBezTo>
                  <a:cubicBezTo>
                    <a:pt x="625793" y="228600"/>
                    <a:pt x="709613" y="265748"/>
                    <a:pt x="794385" y="300990"/>
                  </a:cubicBezTo>
                  <a:cubicBezTo>
                    <a:pt x="798195" y="302895"/>
                    <a:pt x="802005" y="305753"/>
                    <a:pt x="805815" y="307658"/>
                  </a:cubicBezTo>
                  <a:cubicBezTo>
                    <a:pt x="803910" y="308610"/>
                    <a:pt x="802005" y="309562"/>
                    <a:pt x="801053" y="311468"/>
                  </a:cubicBezTo>
                  <a:cubicBezTo>
                    <a:pt x="786765" y="339090"/>
                    <a:pt x="786765" y="337185"/>
                    <a:pt x="756285" y="326708"/>
                  </a:cubicBezTo>
                  <a:cubicBezTo>
                    <a:pt x="715328" y="312420"/>
                    <a:pt x="674370" y="300990"/>
                    <a:pt x="632460" y="287655"/>
                  </a:cubicBezTo>
                  <a:cubicBezTo>
                    <a:pt x="618173" y="282893"/>
                    <a:pt x="604838" y="277178"/>
                    <a:pt x="591503" y="271462"/>
                  </a:cubicBezTo>
                  <a:cubicBezTo>
                    <a:pt x="563880" y="260033"/>
                    <a:pt x="535305" y="248603"/>
                    <a:pt x="507683" y="238125"/>
                  </a:cubicBezTo>
                  <a:cubicBezTo>
                    <a:pt x="469583" y="223837"/>
                    <a:pt x="430530" y="209550"/>
                    <a:pt x="392430" y="195262"/>
                  </a:cubicBezTo>
                  <a:cubicBezTo>
                    <a:pt x="390525" y="192405"/>
                    <a:pt x="388620" y="189548"/>
                    <a:pt x="385763" y="187642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6" name="Google Shape;2956;p24"/>
            <p:cNvSpPr/>
            <p:nvPr/>
          </p:nvSpPr>
          <p:spPr>
            <a:xfrm>
              <a:off x="2813570" y="1253489"/>
              <a:ext cx="25717" cy="46672"/>
            </a:xfrm>
            <a:custGeom>
              <a:avLst/>
              <a:gdLst/>
              <a:ahLst/>
              <a:cxnLst/>
              <a:rect l="l" t="t" r="r" b="b"/>
              <a:pathLst>
                <a:path w="25717" h="46672" extrusionOk="0">
                  <a:moveTo>
                    <a:pt x="17145" y="46673"/>
                  </a:moveTo>
                  <a:cubicBezTo>
                    <a:pt x="11430" y="46673"/>
                    <a:pt x="5715" y="46673"/>
                    <a:pt x="0" y="45720"/>
                  </a:cubicBezTo>
                  <a:cubicBezTo>
                    <a:pt x="6667" y="30480"/>
                    <a:pt x="12383" y="15240"/>
                    <a:pt x="19050" y="0"/>
                  </a:cubicBezTo>
                  <a:cubicBezTo>
                    <a:pt x="20955" y="3810"/>
                    <a:pt x="23813" y="6668"/>
                    <a:pt x="25717" y="10477"/>
                  </a:cubicBezTo>
                  <a:cubicBezTo>
                    <a:pt x="25717" y="10477"/>
                    <a:pt x="25717" y="10477"/>
                    <a:pt x="25717" y="10477"/>
                  </a:cubicBezTo>
                  <a:cubicBezTo>
                    <a:pt x="8572" y="20955"/>
                    <a:pt x="21908" y="35243"/>
                    <a:pt x="17145" y="46673"/>
                  </a:cubicBez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7" name="Google Shape;2957;p24"/>
            <p:cNvSpPr/>
            <p:nvPr/>
          </p:nvSpPr>
          <p:spPr>
            <a:xfrm>
              <a:off x="1960130" y="914399"/>
              <a:ext cx="13335" cy="5715"/>
            </a:xfrm>
            <a:custGeom>
              <a:avLst/>
              <a:gdLst/>
              <a:ahLst/>
              <a:cxnLst/>
              <a:rect l="l" t="t" r="r" b="b"/>
              <a:pathLst>
                <a:path w="13335" h="5715" extrusionOk="0">
                  <a:moveTo>
                    <a:pt x="13335" y="5715"/>
                  </a:moveTo>
                  <a:cubicBezTo>
                    <a:pt x="8573" y="3810"/>
                    <a:pt x="4763" y="1905"/>
                    <a:pt x="0" y="0"/>
                  </a:cubicBezTo>
                  <a:cubicBezTo>
                    <a:pt x="4763" y="1905"/>
                    <a:pt x="8573" y="3810"/>
                    <a:pt x="13335" y="5715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8" name="Google Shape;2958;p24"/>
            <p:cNvSpPr/>
            <p:nvPr/>
          </p:nvSpPr>
          <p:spPr>
            <a:xfrm>
              <a:off x="2855480" y="1320164"/>
              <a:ext cx="10172" cy="37147"/>
            </a:xfrm>
            <a:custGeom>
              <a:avLst/>
              <a:gdLst/>
              <a:ahLst/>
              <a:cxnLst/>
              <a:rect l="l" t="t" r="r" b="b"/>
              <a:pathLst>
                <a:path w="10172" h="37147" extrusionOk="0">
                  <a:moveTo>
                    <a:pt x="0" y="37148"/>
                  </a:moveTo>
                  <a:cubicBezTo>
                    <a:pt x="0" y="28575"/>
                    <a:pt x="953" y="20955"/>
                    <a:pt x="953" y="12383"/>
                  </a:cubicBezTo>
                  <a:cubicBezTo>
                    <a:pt x="1905" y="8573"/>
                    <a:pt x="1905" y="3810"/>
                    <a:pt x="2858" y="0"/>
                  </a:cubicBezTo>
                  <a:cubicBezTo>
                    <a:pt x="4763" y="0"/>
                    <a:pt x="6668" y="0"/>
                    <a:pt x="8573" y="952"/>
                  </a:cubicBezTo>
                  <a:cubicBezTo>
                    <a:pt x="4763" y="12383"/>
                    <a:pt x="19050" y="26670"/>
                    <a:pt x="0" y="37148"/>
                  </a:cubicBez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9" name="Google Shape;2959;p24"/>
            <p:cNvSpPr/>
            <p:nvPr/>
          </p:nvSpPr>
          <p:spPr>
            <a:xfrm>
              <a:off x="2851908" y="1307782"/>
              <a:ext cx="2619" cy="2857"/>
            </a:xfrm>
            <a:custGeom>
              <a:avLst/>
              <a:gdLst/>
              <a:ahLst/>
              <a:cxnLst/>
              <a:rect l="l" t="t" r="r" b="b"/>
              <a:pathLst>
                <a:path w="2619" h="2857" extrusionOk="0">
                  <a:moveTo>
                    <a:pt x="714" y="2857"/>
                  </a:moveTo>
                  <a:cubicBezTo>
                    <a:pt x="-238" y="1905"/>
                    <a:pt x="-238" y="952"/>
                    <a:pt x="714" y="0"/>
                  </a:cubicBezTo>
                  <a:cubicBezTo>
                    <a:pt x="1667" y="952"/>
                    <a:pt x="1667" y="1905"/>
                    <a:pt x="2619" y="1905"/>
                  </a:cubicBezTo>
                  <a:cubicBezTo>
                    <a:pt x="1667" y="1905"/>
                    <a:pt x="714" y="2857"/>
                    <a:pt x="714" y="2857"/>
                  </a:cubicBez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0" name="Google Shape;2960;p24"/>
            <p:cNvSpPr/>
            <p:nvPr/>
          </p:nvSpPr>
          <p:spPr>
            <a:xfrm>
              <a:off x="2829812" y="1264919"/>
              <a:ext cx="15190" cy="42862"/>
            </a:xfrm>
            <a:custGeom>
              <a:avLst/>
              <a:gdLst/>
              <a:ahLst/>
              <a:cxnLst/>
              <a:rect l="l" t="t" r="r" b="b"/>
              <a:pathLst>
                <a:path w="15190" h="42862" extrusionOk="0">
                  <a:moveTo>
                    <a:pt x="903" y="35242"/>
                  </a:moveTo>
                  <a:cubicBezTo>
                    <a:pt x="5666" y="23813"/>
                    <a:pt x="-8622" y="8572"/>
                    <a:pt x="9475" y="0"/>
                  </a:cubicBezTo>
                  <a:cubicBezTo>
                    <a:pt x="11380" y="7620"/>
                    <a:pt x="13286" y="15240"/>
                    <a:pt x="15191" y="22860"/>
                  </a:cubicBezTo>
                  <a:cubicBezTo>
                    <a:pt x="12333" y="29527"/>
                    <a:pt x="8523" y="36195"/>
                    <a:pt x="5666" y="42863"/>
                  </a:cubicBezTo>
                  <a:cubicBezTo>
                    <a:pt x="3761" y="40005"/>
                    <a:pt x="2808" y="38100"/>
                    <a:pt x="903" y="35242"/>
                  </a:cubicBezTo>
                  <a:lnTo>
                    <a:pt x="903" y="35242"/>
                  </a:ln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1" name="Google Shape;2961;p24"/>
            <p:cNvSpPr/>
            <p:nvPr/>
          </p:nvSpPr>
          <p:spPr>
            <a:xfrm>
              <a:off x="2847860" y="2195512"/>
              <a:ext cx="7619" cy="6667"/>
            </a:xfrm>
            <a:custGeom>
              <a:avLst/>
              <a:gdLst/>
              <a:ahLst/>
              <a:cxnLst/>
              <a:rect l="l" t="t" r="r" b="b"/>
              <a:pathLst>
                <a:path w="7619" h="6667" extrusionOk="0">
                  <a:moveTo>
                    <a:pt x="0" y="0"/>
                  </a:moveTo>
                  <a:cubicBezTo>
                    <a:pt x="2857" y="1905"/>
                    <a:pt x="4763" y="4763"/>
                    <a:pt x="7620" y="6667"/>
                  </a:cubicBezTo>
                  <a:cubicBezTo>
                    <a:pt x="5715" y="4763"/>
                    <a:pt x="2857" y="2858"/>
                    <a:pt x="0" y="0"/>
                  </a:cubicBezTo>
                  <a:close/>
                </a:path>
              </a:pathLst>
            </a:custGeom>
            <a:solidFill>
              <a:srgbClr val="F6DE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2" name="Google Shape;2962;p24"/>
            <p:cNvSpPr/>
            <p:nvPr/>
          </p:nvSpPr>
          <p:spPr>
            <a:xfrm>
              <a:off x="934013" y="1687829"/>
              <a:ext cx="1118077" cy="963246"/>
            </a:xfrm>
            <a:custGeom>
              <a:avLst/>
              <a:gdLst/>
              <a:ahLst/>
              <a:cxnLst/>
              <a:rect l="l" t="t" r="r" b="b"/>
              <a:pathLst>
                <a:path w="1118077" h="963246" extrusionOk="0">
                  <a:moveTo>
                    <a:pt x="171725" y="242888"/>
                  </a:moveTo>
                  <a:cubicBezTo>
                    <a:pt x="175535" y="240030"/>
                    <a:pt x="179345" y="236220"/>
                    <a:pt x="184107" y="233363"/>
                  </a:cubicBezTo>
                  <a:cubicBezTo>
                    <a:pt x="181250" y="231458"/>
                    <a:pt x="177440" y="228600"/>
                    <a:pt x="168867" y="222885"/>
                  </a:cubicBezTo>
                  <a:cubicBezTo>
                    <a:pt x="181250" y="221933"/>
                    <a:pt x="188870" y="221933"/>
                    <a:pt x="196490" y="221933"/>
                  </a:cubicBezTo>
                  <a:cubicBezTo>
                    <a:pt x="202205" y="226695"/>
                    <a:pt x="206967" y="232410"/>
                    <a:pt x="213635" y="236220"/>
                  </a:cubicBezTo>
                  <a:cubicBezTo>
                    <a:pt x="272690" y="262890"/>
                    <a:pt x="331745" y="289560"/>
                    <a:pt x="391752" y="316230"/>
                  </a:cubicBezTo>
                  <a:cubicBezTo>
                    <a:pt x="412707" y="325755"/>
                    <a:pt x="424137" y="322898"/>
                    <a:pt x="432710" y="304800"/>
                  </a:cubicBezTo>
                  <a:cubicBezTo>
                    <a:pt x="453665" y="259080"/>
                    <a:pt x="474620" y="213360"/>
                    <a:pt x="494622" y="167640"/>
                  </a:cubicBezTo>
                  <a:cubicBezTo>
                    <a:pt x="433662" y="140018"/>
                    <a:pt x="374607" y="113348"/>
                    <a:pt x="314600" y="86678"/>
                  </a:cubicBezTo>
                  <a:cubicBezTo>
                    <a:pt x="300312" y="80010"/>
                    <a:pt x="286977" y="77153"/>
                    <a:pt x="272690" y="86678"/>
                  </a:cubicBezTo>
                  <a:cubicBezTo>
                    <a:pt x="269832" y="83820"/>
                    <a:pt x="266022" y="80963"/>
                    <a:pt x="263165" y="79058"/>
                  </a:cubicBezTo>
                  <a:cubicBezTo>
                    <a:pt x="274595" y="69533"/>
                    <a:pt x="285072" y="60008"/>
                    <a:pt x="296502" y="50483"/>
                  </a:cubicBezTo>
                  <a:cubicBezTo>
                    <a:pt x="296502" y="56198"/>
                    <a:pt x="296502" y="61913"/>
                    <a:pt x="296502" y="68580"/>
                  </a:cubicBezTo>
                  <a:cubicBezTo>
                    <a:pt x="298407" y="69533"/>
                    <a:pt x="299360" y="70485"/>
                    <a:pt x="301265" y="71438"/>
                  </a:cubicBezTo>
                  <a:cubicBezTo>
                    <a:pt x="365082" y="94298"/>
                    <a:pt x="427947" y="116205"/>
                    <a:pt x="491765" y="139065"/>
                  </a:cubicBezTo>
                  <a:cubicBezTo>
                    <a:pt x="511767" y="146685"/>
                    <a:pt x="525102" y="144780"/>
                    <a:pt x="534627" y="127635"/>
                  </a:cubicBezTo>
                  <a:cubicBezTo>
                    <a:pt x="558440" y="85725"/>
                    <a:pt x="580347" y="42863"/>
                    <a:pt x="603207" y="0"/>
                  </a:cubicBezTo>
                  <a:cubicBezTo>
                    <a:pt x="617495" y="4763"/>
                    <a:pt x="630830" y="8573"/>
                    <a:pt x="645117" y="13335"/>
                  </a:cubicBezTo>
                  <a:cubicBezTo>
                    <a:pt x="626067" y="12383"/>
                    <a:pt x="614637" y="18098"/>
                    <a:pt x="610827" y="36195"/>
                  </a:cubicBezTo>
                  <a:cubicBezTo>
                    <a:pt x="607017" y="53340"/>
                    <a:pt x="597492" y="69533"/>
                    <a:pt x="590825" y="85725"/>
                  </a:cubicBezTo>
                  <a:cubicBezTo>
                    <a:pt x="590825" y="84773"/>
                    <a:pt x="589872" y="83820"/>
                    <a:pt x="588920" y="82868"/>
                  </a:cubicBezTo>
                  <a:cubicBezTo>
                    <a:pt x="588920" y="82868"/>
                    <a:pt x="587015" y="81915"/>
                    <a:pt x="587015" y="82868"/>
                  </a:cubicBezTo>
                  <a:cubicBezTo>
                    <a:pt x="584157" y="86678"/>
                    <a:pt x="581300" y="90488"/>
                    <a:pt x="578442" y="95250"/>
                  </a:cubicBezTo>
                  <a:cubicBezTo>
                    <a:pt x="567012" y="115253"/>
                    <a:pt x="555582" y="134303"/>
                    <a:pt x="542247" y="157163"/>
                  </a:cubicBezTo>
                  <a:cubicBezTo>
                    <a:pt x="548915" y="158115"/>
                    <a:pt x="555582" y="158115"/>
                    <a:pt x="561297" y="159068"/>
                  </a:cubicBezTo>
                  <a:cubicBezTo>
                    <a:pt x="563202" y="160973"/>
                    <a:pt x="565107" y="162878"/>
                    <a:pt x="567012" y="164783"/>
                  </a:cubicBezTo>
                  <a:cubicBezTo>
                    <a:pt x="566060" y="165735"/>
                    <a:pt x="566060" y="165735"/>
                    <a:pt x="565107" y="166688"/>
                  </a:cubicBezTo>
                  <a:cubicBezTo>
                    <a:pt x="561297" y="168593"/>
                    <a:pt x="557487" y="171450"/>
                    <a:pt x="553677" y="173355"/>
                  </a:cubicBezTo>
                  <a:lnTo>
                    <a:pt x="553677" y="173355"/>
                  </a:lnTo>
                  <a:cubicBezTo>
                    <a:pt x="545105" y="174308"/>
                    <a:pt x="536532" y="175260"/>
                    <a:pt x="527960" y="177165"/>
                  </a:cubicBezTo>
                  <a:cubicBezTo>
                    <a:pt x="514625" y="180975"/>
                    <a:pt x="513672" y="193358"/>
                    <a:pt x="525102" y="202883"/>
                  </a:cubicBezTo>
                  <a:cubicBezTo>
                    <a:pt x="504147" y="246698"/>
                    <a:pt x="483192" y="291465"/>
                    <a:pt x="462237" y="335280"/>
                  </a:cubicBezTo>
                  <a:cubicBezTo>
                    <a:pt x="537485" y="371475"/>
                    <a:pt x="611780" y="406717"/>
                    <a:pt x="686075" y="442913"/>
                  </a:cubicBezTo>
                  <a:cubicBezTo>
                    <a:pt x="701315" y="450533"/>
                    <a:pt x="713697" y="442913"/>
                    <a:pt x="720365" y="431483"/>
                  </a:cubicBezTo>
                  <a:cubicBezTo>
                    <a:pt x="743225" y="391478"/>
                    <a:pt x="765132" y="350520"/>
                    <a:pt x="787040" y="309563"/>
                  </a:cubicBezTo>
                  <a:cubicBezTo>
                    <a:pt x="795612" y="311467"/>
                    <a:pt x="804185" y="312420"/>
                    <a:pt x="811805" y="314325"/>
                  </a:cubicBezTo>
                  <a:cubicBezTo>
                    <a:pt x="790850" y="360045"/>
                    <a:pt x="770847" y="405765"/>
                    <a:pt x="748940" y="451485"/>
                  </a:cubicBezTo>
                  <a:cubicBezTo>
                    <a:pt x="744177" y="461010"/>
                    <a:pt x="742272" y="465773"/>
                    <a:pt x="757512" y="468630"/>
                  </a:cubicBezTo>
                  <a:cubicBezTo>
                    <a:pt x="768942" y="470535"/>
                    <a:pt x="778467" y="476250"/>
                    <a:pt x="789897" y="480060"/>
                  </a:cubicBezTo>
                  <a:cubicBezTo>
                    <a:pt x="865145" y="502920"/>
                    <a:pt x="935630" y="539115"/>
                    <a:pt x="1015640" y="553403"/>
                  </a:cubicBezTo>
                  <a:cubicBezTo>
                    <a:pt x="1018497" y="549593"/>
                    <a:pt x="1022307" y="546735"/>
                    <a:pt x="1024212" y="542925"/>
                  </a:cubicBezTo>
                  <a:cubicBezTo>
                    <a:pt x="1042310" y="509588"/>
                    <a:pt x="1058502" y="476250"/>
                    <a:pt x="1077552" y="442913"/>
                  </a:cubicBezTo>
                  <a:cubicBezTo>
                    <a:pt x="1086125" y="427673"/>
                    <a:pt x="1084220" y="416242"/>
                    <a:pt x="1072790" y="403860"/>
                  </a:cubicBezTo>
                  <a:cubicBezTo>
                    <a:pt x="1078505" y="406717"/>
                    <a:pt x="1086125" y="412433"/>
                    <a:pt x="1089935" y="410528"/>
                  </a:cubicBezTo>
                  <a:cubicBezTo>
                    <a:pt x="1103270" y="404813"/>
                    <a:pt x="1110890" y="413385"/>
                    <a:pt x="1114700" y="420053"/>
                  </a:cubicBezTo>
                  <a:cubicBezTo>
                    <a:pt x="1118510" y="426720"/>
                    <a:pt x="1119462" y="438150"/>
                    <a:pt x="1115652" y="444817"/>
                  </a:cubicBezTo>
                  <a:cubicBezTo>
                    <a:pt x="1106127" y="462915"/>
                    <a:pt x="1092792" y="479108"/>
                    <a:pt x="1082315" y="497205"/>
                  </a:cubicBezTo>
                  <a:cubicBezTo>
                    <a:pt x="1073742" y="510540"/>
                    <a:pt x="1068027" y="525780"/>
                    <a:pt x="1060407" y="540068"/>
                  </a:cubicBezTo>
                  <a:lnTo>
                    <a:pt x="1060407" y="540068"/>
                  </a:lnTo>
                  <a:cubicBezTo>
                    <a:pt x="1057550" y="542925"/>
                    <a:pt x="1054692" y="544830"/>
                    <a:pt x="1051835" y="547688"/>
                  </a:cubicBezTo>
                  <a:cubicBezTo>
                    <a:pt x="1034690" y="561975"/>
                    <a:pt x="1016592" y="576263"/>
                    <a:pt x="999447" y="589598"/>
                  </a:cubicBezTo>
                  <a:cubicBezTo>
                    <a:pt x="1012782" y="595313"/>
                    <a:pt x="1015640" y="609600"/>
                    <a:pt x="1006115" y="634365"/>
                  </a:cubicBezTo>
                  <a:cubicBezTo>
                    <a:pt x="998495" y="650558"/>
                    <a:pt x="991827" y="666750"/>
                    <a:pt x="983255" y="681990"/>
                  </a:cubicBezTo>
                  <a:cubicBezTo>
                    <a:pt x="971825" y="701993"/>
                    <a:pt x="956585" y="720090"/>
                    <a:pt x="944202" y="740093"/>
                  </a:cubicBezTo>
                  <a:cubicBezTo>
                    <a:pt x="939440" y="747713"/>
                    <a:pt x="938487" y="757238"/>
                    <a:pt x="935630" y="766763"/>
                  </a:cubicBezTo>
                  <a:cubicBezTo>
                    <a:pt x="934677" y="767715"/>
                    <a:pt x="932772" y="769620"/>
                    <a:pt x="931820" y="770573"/>
                  </a:cubicBezTo>
                  <a:cubicBezTo>
                    <a:pt x="925152" y="774383"/>
                    <a:pt x="919437" y="777240"/>
                    <a:pt x="912770" y="781050"/>
                  </a:cubicBezTo>
                  <a:cubicBezTo>
                    <a:pt x="927057" y="798195"/>
                    <a:pt x="915627" y="814388"/>
                    <a:pt x="909912" y="830580"/>
                  </a:cubicBezTo>
                  <a:cubicBezTo>
                    <a:pt x="897530" y="851535"/>
                    <a:pt x="886100" y="871538"/>
                    <a:pt x="873717" y="892493"/>
                  </a:cubicBezTo>
                  <a:cubicBezTo>
                    <a:pt x="871812" y="898208"/>
                    <a:pt x="870860" y="903923"/>
                    <a:pt x="868955" y="909638"/>
                  </a:cubicBezTo>
                  <a:cubicBezTo>
                    <a:pt x="868002" y="910590"/>
                    <a:pt x="866097" y="912495"/>
                    <a:pt x="865145" y="913448"/>
                  </a:cubicBezTo>
                  <a:cubicBezTo>
                    <a:pt x="858477" y="923925"/>
                    <a:pt x="851810" y="935355"/>
                    <a:pt x="845142" y="945833"/>
                  </a:cubicBezTo>
                  <a:cubicBezTo>
                    <a:pt x="835617" y="961073"/>
                    <a:pt x="819425" y="966788"/>
                    <a:pt x="801327" y="961073"/>
                  </a:cubicBezTo>
                  <a:cubicBezTo>
                    <a:pt x="734652" y="939165"/>
                    <a:pt x="667977" y="917258"/>
                    <a:pt x="601302" y="894398"/>
                  </a:cubicBezTo>
                  <a:cubicBezTo>
                    <a:pt x="585110" y="888683"/>
                    <a:pt x="569870" y="881063"/>
                    <a:pt x="554630" y="874395"/>
                  </a:cubicBezTo>
                  <a:cubicBezTo>
                    <a:pt x="555582" y="863918"/>
                    <a:pt x="556535" y="852488"/>
                    <a:pt x="557487" y="842010"/>
                  </a:cubicBezTo>
                  <a:cubicBezTo>
                    <a:pt x="563202" y="846773"/>
                    <a:pt x="567965" y="853440"/>
                    <a:pt x="575585" y="855345"/>
                  </a:cubicBezTo>
                  <a:cubicBezTo>
                    <a:pt x="648927" y="881063"/>
                    <a:pt x="722270" y="904875"/>
                    <a:pt x="795612" y="929640"/>
                  </a:cubicBezTo>
                  <a:cubicBezTo>
                    <a:pt x="814662" y="936308"/>
                    <a:pt x="828950" y="931545"/>
                    <a:pt x="836570" y="915353"/>
                  </a:cubicBezTo>
                  <a:cubicBezTo>
                    <a:pt x="847047" y="893445"/>
                    <a:pt x="857525" y="871538"/>
                    <a:pt x="868002" y="849630"/>
                  </a:cubicBezTo>
                  <a:cubicBezTo>
                    <a:pt x="879432" y="823913"/>
                    <a:pt x="891815" y="799148"/>
                    <a:pt x="903245" y="772478"/>
                  </a:cubicBezTo>
                  <a:cubicBezTo>
                    <a:pt x="818472" y="743903"/>
                    <a:pt x="735605" y="715328"/>
                    <a:pt x="652737" y="686753"/>
                  </a:cubicBezTo>
                  <a:cubicBezTo>
                    <a:pt x="630830" y="679133"/>
                    <a:pt x="619400" y="683895"/>
                    <a:pt x="610827" y="703898"/>
                  </a:cubicBezTo>
                  <a:cubicBezTo>
                    <a:pt x="604160" y="721043"/>
                    <a:pt x="596540" y="738188"/>
                    <a:pt x="588920" y="755333"/>
                  </a:cubicBezTo>
                  <a:cubicBezTo>
                    <a:pt x="574632" y="778193"/>
                    <a:pt x="561297" y="801053"/>
                    <a:pt x="547010" y="823913"/>
                  </a:cubicBezTo>
                  <a:cubicBezTo>
                    <a:pt x="547010" y="823913"/>
                    <a:pt x="547010" y="823913"/>
                    <a:pt x="547010" y="823913"/>
                  </a:cubicBezTo>
                  <a:cubicBezTo>
                    <a:pt x="546057" y="823913"/>
                    <a:pt x="546057" y="823913"/>
                    <a:pt x="545105" y="824865"/>
                  </a:cubicBezTo>
                  <a:cubicBezTo>
                    <a:pt x="546057" y="825818"/>
                    <a:pt x="546057" y="825818"/>
                    <a:pt x="547010" y="826770"/>
                  </a:cubicBezTo>
                  <a:cubicBezTo>
                    <a:pt x="531770" y="849630"/>
                    <a:pt x="525102" y="853440"/>
                    <a:pt x="494622" y="848678"/>
                  </a:cubicBezTo>
                  <a:cubicBezTo>
                    <a:pt x="466047" y="843915"/>
                    <a:pt x="436520" y="839153"/>
                    <a:pt x="408897" y="831533"/>
                  </a:cubicBezTo>
                  <a:cubicBezTo>
                    <a:pt x="386990" y="824865"/>
                    <a:pt x="366987" y="814388"/>
                    <a:pt x="345080" y="805815"/>
                  </a:cubicBezTo>
                  <a:cubicBezTo>
                    <a:pt x="315552" y="794385"/>
                    <a:pt x="286025" y="783908"/>
                    <a:pt x="256497" y="771525"/>
                  </a:cubicBezTo>
                  <a:cubicBezTo>
                    <a:pt x="249830" y="768668"/>
                    <a:pt x="242210" y="762000"/>
                    <a:pt x="240305" y="756285"/>
                  </a:cubicBezTo>
                  <a:cubicBezTo>
                    <a:pt x="234590" y="737235"/>
                    <a:pt x="213635" y="740093"/>
                    <a:pt x="199347" y="734378"/>
                  </a:cubicBezTo>
                  <a:cubicBezTo>
                    <a:pt x="171725" y="723900"/>
                    <a:pt x="142197" y="718185"/>
                    <a:pt x="115527" y="706755"/>
                  </a:cubicBezTo>
                  <a:cubicBezTo>
                    <a:pt x="82190" y="693420"/>
                    <a:pt x="50757" y="677228"/>
                    <a:pt x="17420" y="662940"/>
                  </a:cubicBezTo>
                  <a:cubicBezTo>
                    <a:pt x="-1630" y="654368"/>
                    <a:pt x="-5440" y="643890"/>
                    <a:pt x="7895" y="629603"/>
                  </a:cubicBezTo>
                  <a:cubicBezTo>
                    <a:pt x="10752" y="629603"/>
                    <a:pt x="12657" y="629603"/>
                    <a:pt x="15515" y="629603"/>
                  </a:cubicBezTo>
                  <a:cubicBezTo>
                    <a:pt x="23135" y="635318"/>
                    <a:pt x="29802" y="642938"/>
                    <a:pt x="38375" y="645795"/>
                  </a:cubicBezTo>
                  <a:cubicBezTo>
                    <a:pt x="92667" y="664845"/>
                    <a:pt x="146960" y="681990"/>
                    <a:pt x="201252" y="701040"/>
                  </a:cubicBezTo>
                  <a:cubicBezTo>
                    <a:pt x="221255" y="707708"/>
                    <a:pt x="231732" y="704850"/>
                    <a:pt x="241257" y="687705"/>
                  </a:cubicBezTo>
                  <a:cubicBezTo>
                    <a:pt x="266022" y="640080"/>
                    <a:pt x="289835" y="592455"/>
                    <a:pt x="315552" y="542925"/>
                  </a:cubicBezTo>
                  <a:cubicBezTo>
                    <a:pt x="262212" y="518160"/>
                    <a:pt x="209825" y="494348"/>
                    <a:pt x="156485" y="470535"/>
                  </a:cubicBezTo>
                  <a:cubicBezTo>
                    <a:pt x="141245" y="463867"/>
                    <a:pt x="124100" y="460058"/>
                    <a:pt x="106955" y="454342"/>
                  </a:cubicBezTo>
                  <a:cubicBezTo>
                    <a:pt x="103145" y="443865"/>
                    <a:pt x="99335" y="433388"/>
                    <a:pt x="106955" y="421958"/>
                  </a:cubicBezTo>
                  <a:cubicBezTo>
                    <a:pt x="112670" y="424815"/>
                    <a:pt x="118385" y="428625"/>
                    <a:pt x="125052" y="430530"/>
                  </a:cubicBezTo>
                  <a:cubicBezTo>
                    <a:pt x="179345" y="452438"/>
                    <a:pt x="232685" y="474345"/>
                    <a:pt x="286977" y="495300"/>
                  </a:cubicBezTo>
                  <a:cubicBezTo>
                    <a:pt x="311742" y="504825"/>
                    <a:pt x="321267" y="502920"/>
                    <a:pt x="332697" y="481013"/>
                  </a:cubicBezTo>
                  <a:cubicBezTo>
                    <a:pt x="355557" y="436245"/>
                    <a:pt x="376512" y="390525"/>
                    <a:pt x="398420" y="344805"/>
                  </a:cubicBezTo>
                  <a:cubicBezTo>
                    <a:pt x="395562" y="342900"/>
                    <a:pt x="393657" y="340995"/>
                    <a:pt x="391752" y="340042"/>
                  </a:cubicBezTo>
                  <a:cubicBezTo>
                    <a:pt x="335555" y="317183"/>
                    <a:pt x="280310" y="295275"/>
                    <a:pt x="224112" y="272415"/>
                  </a:cubicBezTo>
                  <a:cubicBezTo>
                    <a:pt x="215540" y="269558"/>
                    <a:pt x="206015" y="268605"/>
                    <a:pt x="196490" y="267653"/>
                  </a:cubicBezTo>
                  <a:cubicBezTo>
                    <a:pt x="186965" y="257175"/>
                    <a:pt x="190775" y="241935"/>
                    <a:pt x="171725" y="242888"/>
                  </a:cubicBezTo>
                  <a:cubicBezTo>
                    <a:pt x="171725" y="242888"/>
                    <a:pt x="171725" y="242888"/>
                    <a:pt x="171725" y="242888"/>
                  </a:cubicBezTo>
                  <a:close/>
                  <a:moveTo>
                    <a:pt x="361272" y="489585"/>
                  </a:moveTo>
                  <a:cubicBezTo>
                    <a:pt x="358415" y="496253"/>
                    <a:pt x="355557" y="502920"/>
                    <a:pt x="352700" y="509588"/>
                  </a:cubicBezTo>
                  <a:cubicBezTo>
                    <a:pt x="343175" y="526733"/>
                    <a:pt x="347937" y="532448"/>
                    <a:pt x="367940" y="541020"/>
                  </a:cubicBezTo>
                  <a:cubicBezTo>
                    <a:pt x="445092" y="572453"/>
                    <a:pt x="523197" y="604838"/>
                    <a:pt x="599397" y="639128"/>
                  </a:cubicBezTo>
                  <a:cubicBezTo>
                    <a:pt x="616542" y="646748"/>
                    <a:pt x="623210" y="641985"/>
                    <a:pt x="631782" y="633413"/>
                  </a:cubicBezTo>
                  <a:cubicBezTo>
                    <a:pt x="637497" y="627698"/>
                    <a:pt x="641307" y="620078"/>
                    <a:pt x="643212" y="612458"/>
                  </a:cubicBezTo>
                  <a:cubicBezTo>
                    <a:pt x="659405" y="566738"/>
                    <a:pt x="675597" y="521017"/>
                    <a:pt x="691790" y="474345"/>
                  </a:cubicBezTo>
                  <a:cubicBezTo>
                    <a:pt x="684170" y="470535"/>
                    <a:pt x="676550" y="464820"/>
                    <a:pt x="667977" y="460058"/>
                  </a:cubicBezTo>
                  <a:cubicBezTo>
                    <a:pt x="618447" y="436245"/>
                    <a:pt x="569870" y="412433"/>
                    <a:pt x="520340" y="390525"/>
                  </a:cubicBezTo>
                  <a:cubicBezTo>
                    <a:pt x="496527" y="379095"/>
                    <a:pt x="470810" y="371475"/>
                    <a:pt x="446045" y="361950"/>
                  </a:cubicBezTo>
                  <a:cubicBezTo>
                    <a:pt x="448902" y="360045"/>
                    <a:pt x="451760" y="359092"/>
                    <a:pt x="457475" y="356235"/>
                  </a:cubicBezTo>
                  <a:cubicBezTo>
                    <a:pt x="444140" y="351473"/>
                    <a:pt x="434615" y="347663"/>
                    <a:pt x="426995" y="344805"/>
                  </a:cubicBezTo>
                  <a:cubicBezTo>
                    <a:pt x="421280" y="353378"/>
                    <a:pt x="417470" y="360998"/>
                    <a:pt x="412707" y="367665"/>
                  </a:cubicBezTo>
                  <a:cubicBezTo>
                    <a:pt x="402230" y="386715"/>
                    <a:pt x="391752" y="405765"/>
                    <a:pt x="382227" y="424815"/>
                  </a:cubicBezTo>
                  <a:cubicBezTo>
                    <a:pt x="372702" y="445770"/>
                    <a:pt x="364130" y="466725"/>
                    <a:pt x="355557" y="487680"/>
                  </a:cubicBezTo>
                  <a:cubicBezTo>
                    <a:pt x="355557" y="486728"/>
                    <a:pt x="359367" y="488633"/>
                    <a:pt x="361272" y="489585"/>
                  </a:cubicBezTo>
                  <a:close/>
                  <a:moveTo>
                    <a:pt x="591777" y="659130"/>
                  </a:moveTo>
                  <a:cubicBezTo>
                    <a:pt x="575585" y="651510"/>
                    <a:pt x="562250" y="645795"/>
                    <a:pt x="548915" y="640080"/>
                  </a:cubicBezTo>
                  <a:cubicBezTo>
                    <a:pt x="488907" y="614363"/>
                    <a:pt x="427947" y="587693"/>
                    <a:pt x="367940" y="561975"/>
                  </a:cubicBezTo>
                  <a:cubicBezTo>
                    <a:pt x="340317" y="550545"/>
                    <a:pt x="330792" y="553403"/>
                    <a:pt x="321267" y="579120"/>
                  </a:cubicBezTo>
                  <a:cubicBezTo>
                    <a:pt x="320315" y="581025"/>
                    <a:pt x="319362" y="581978"/>
                    <a:pt x="318410" y="583883"/>
                  </a:cubicBezTo>
                  <a:cubicBezTo>
                    <a:pt x="293645" y="628650"/>
                    <a:pt x="268880" y="672465"/>
                    <a:pt x="245067" y="717233"/>
                  </a:cubicBezTo>
                  <a:cubicBezTo>
                    <a:pt x="239352" y="728663"/>
                    <a:pt x="235542" y="738188"/>
                    <a:pt x="257450" y="744855"/>
                  </a:cubicBezTo>
                  <a:cubicBezTo>
                    <a:pt x="331745" y="767715"/>
                    <a:pt x="406040" y="793433"/>
                    <a:pt x="479382" y="819150"/>
                  </a:cubicBezTo>
                  <a:cubicBezTo>
                    <a:pt x="501290" y="826770"/>
                    <a:pt x="511767" y="823913"/>
                    <a:pt x="522245" y="804863"/>
                  </a:cubicBezTo>
                  <a:cubicBezTo>
                    <a:pt x="536532" y="778193"/>
                    <a:pt x="548915" y="751523"/>
                    <a:pt x="561297" y="724853"/>
                  </a:cubicBezTo>
                  <a:cubicBezTo>
                    <a:pt x="570822" y="703898"/>
                    <a:pt x="581300" y="681990"/>
                    <a:pt x="591777" y="659130"/>
                  </a:cubicBezTo>
                  <a:close/>
                  <a:moveTo>
                    <a:pt x="894672" y="751523"/>
                  </a:moveTo>
                  <a:cubicBezTo>
                    <a:pt x="902292" y="743903"/>
                    <a:pt x="912770" y="736283"/>
                    <a:pt x="917532" y="727710"/>
                  </a:cubicBezTo>
                  <a:cubicBezTo>
                    <a:pt x="940392" y="684848"/>
                    <a:pt x="961347" y="641985"/>
                    <a:pt x="983255" y="599123"/>
                  </a:cubicBezTo>
                  <a:cubicBezTo>
                    <a:pt x="988970" y="587693"/>
                    <a:pt x="989922" y="577215"/>
                    <a:pt x="968967" y="575310"/>
                  </a:cubicBezTo>
                  <a:cubicBezTo>
                    <a:pt x="962300" y="574358"/>
                    <a:pt x="955632" y="572453"/>
                    <a:pt x="949917" y="569595"/>
                  </a:cubicBezTo>
                  <a:cubicBezTo>
                    <a:pt x="889910" y="545783"/>
                    <a:pt x="828950" y="522923"/>
                    <a:pt x="769895" y="498158"/>
                  </a:cubicBezTo>
                  <a:cubicBezTo>
                    <a:pt x="742272" y="486728"/>
                    <a:pt x="727985" y="497205"/>
                    <a:pt x="719412" y="515303"/>
                  </a:cubicBezTo>
                  <a:cubicBezTo>
                    <a:pt x="699410" y="559118"/>
                    <a:pt x="680360" y="602933"/>
                    <a:pt x="660357" y="645795"/>
                  </a:cubicBezTo>
                  <a:cubicBezTo>
                    <a:pt x="655595" y="655320"/>
                    <a:pt x="657500" y="660083"/>
                    <a:pt x="669882" y="664845"/>
                  </a:cubicBezTo>
                  <a:cubicBezTo>
                    <a:pt x="722270" y="684848"/>
                    <a:pt x="774657" y="705803"/>
                    <a:pt x="827045" y="725805"/>
                  </a:cubicBezTo>
                  <a:cubicBezTo>
                    <a:pt x="848000" y="734378"/>
                    <a:pt x="868955" y="741998"/>
                    <a:pt x="894672" y="751523"/>
                  </a:cubicBezTo>
                  <a:close/>
                </a:path>
              </a:pathLst>
            </a:custGeom>
            <a:solidFill>
              <a:srgbClr val="2F37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3" name="Google Shape;2963;p24"/>
            <p:cNvSpPr/>
            <p:nvPr/>
          </p:nvSpPr>
          <p:spPr>
            <a:xfrm>
              <a:off x="1788954" y="1800224"/>
              <a:ext cx="734141" cy="960647"/>
            </a:xfrm>
            <a:custGeom>
              <a:avLst/>
              <a:gdLst/>
              <a:ahLst/>
              <a:cxnLst/>
              <a:rect l="l" t="t" r="r" b="b"/>
              <a:pathLst>
                <a:path w="734141" h="960647" extrusionOk="0">
                  <a:moveTo>
                    <a:pt x="387394" y="69533"/>
                  </a:moveTo>
                  <a:cubicBezTo>
                    <a:pt x="403586" y="62865"/>
                    <a:pt x="411206" y="50483"/>
                    <a:pt x="419779" y="37148"/>
                  </a:cubicBezTo>
                  <a:cubicBezTo>
                    <a:pt x="416921" y="47625"/>
                    <a:pt x="415016" y="55245"/>
                    <a:pt x="432161" y="60008"/>
                  </a:cubicBezTo>
                  <a:cubicBezTo>
                    <a:pt x="495979" y="80963"/>
                    <a:pt x="559796" y="102870"/>
                    <a:pt x="622661" y="126683"/>
                  </a:cubicBezTo>
                  <a:cubicBezTo>
                    <a:pt x="645521" y="135255"/>
                    <a:pt x="663619" y="129540"/>
                    <a:pt x="670286" y="104775"/>
                  </a:cubicBezTo>
                  <a:cubicBezTo>
                    <a:pt x="678858" y="69533"/>
                    <a:pt x="691241" y="35242"/>
                    <a:pt x="702671" y="0"/>
                  </a:cubicBezTo>
                  <a:cubicBezTo>
                    <a:pt x="734104" y="0"/>
                    <a:pt x="739819" y="4763"/>
                    <a:pt x="729341" y="29527"/>
                  </a:cubicBezTo>
                  <a:cubicBezTo>
                    <a:pt x="714101" y="63817"/>
                    <a:pt x="696004" y="97155"/>
                    <a:pt x="680763" y="131445"/>
                  </a:cubicBezTo>
                  <a:cubicBezTo>
                    <a:pt x="676954" y="139065"/>
                    <a:pt x="673144" y="143828"/>
                    <a:pt x="662666" y="144780"/>
                  </a:cubicBezTo>
                  <a:cubicBezTo>
                    <a:pt x="647426" y="146685"/>
                    <a:pt x="639806" y="158115"/>
                    <a:pt x="647426" y="168592"/>
                  </a:cubicBezTo>
                  <a:cubicBezTo>
                    <a:pt x="657904" y="183833"/>
                    <a:pt x="653141" y="196215"/>
                    <a:pt x="645521" y="209550"/>
                  </a:cubicBezTo>
                  <a:cubicBezTo>
                    <a:pt x="626471" y="243840"/>
                    <a:pt x="607421" y="279083"/>
                    <a:pt x="588371" y="313372"/>
                  </a:cubicBezTo>
                  <a:cubicBezTo>
                    <a:pt x="584561" y="320992"/>
                    <a:pt x="576941" y="327660"/>
                    <a:pt x="569321" y="337185"/>
                  </a:cubicBezTo>
                  <a:cubicBezTo>
                    <a:pt x="569321" y="334328"/>
                    <a:pt x="568369" y="336233"/>
                    <a:pt x="569321" y="336233"/>
                  </a:cubicBezTo>
                  <a:cubicBezTo>
                    <a:pt x="593133" y="356235"/>
                    <a:pt x="579799" y="376238"/>
                    <a:pt x="569321" y="396240"/>
                  </a:cubicBezTo>
                  <a:cubicBezTo>
                    <a:pt x="555986" y="422910"/>
                    <a:pt x="541699" y="448628"/>
                    <a:pt x="531221" y="476250"/>
                  </a:cubicBezTo>
                  <a:cubicBezTo>
                    <a:pt x="525506" y="489585"/>
                    <a:pt x="517886" y="495300"/>
                    <a:pt x="501694" y="495300"/>
                  </a:cubicBezTo>
                  <a:cubicBezTo>
                    <a:pt x="495979" y="495300"/>
                    <a:pt x="490263" y="499110"/>
                    <a:pt x="482644" y="501967"/>
                  </a:cubicBezTo>
                  <a:cubicBezTo>
                    <a:pt x="500741" y="516255"/>
                    <a:pt x="498836" y="530543"/>
                    <a:pt x="491216" y="545783"/>
                  </a:cubicBezTo>
                  <a:cubicBezTo>
                    <a:pt x="475024" y="580072"/>
                    <a:pt x="461688" y="615315"/>
                    <a:pt x="444544" y="649605"/>
                  </a:cubicBezTo>
                  <a:cubicBezTo>
                    <a:pt x="438829" y="661035"/>
                    <a:pt x="425494" y="669608"/>
                    <a:pt x="414063" y="680085"/>
                  </a:cubicBezTo>
                  <a:cubicBezTo>
                    <a:pt x="433113" y="700088"/>
                    <a:pt x="428351" y="720090"/>
                    <a:pt x="414063" y="741997"/>
                  </a:cubicBezTo>
                  <a:cubicBezTo>
                    <a:pt x="400729" y="762953"/>
                    <a:pt x="394061" y="787718"/>
                    <a:pt x="379774" y="806768"/>
                  </a:cubicBezTo>
                  <a:cubicBezTo>
                    <a:pt x="353104" y="841058"/>
                    <a:pt x="348341" y="882015"/>
                    <a:pt x="324529" y="916305"/>
                  </a:cubicBezTo>
                  <a:cubicBezTo>
                    <a:pt x="322624" y="919163"/>
                    <a:pt x="320719" y="921068"/>
                    <a:pt x="319766" y="923925"/>
                  </a:cubicBezTo>
                  <a:cubicBezTo>
                    <a:pt x="308336" y="956310"/>
                    <a:pt x="274999" y="968693"/>
                    <a:pt x="238803" y="955358"/>
                  </a:cubicBezTo>
                  <a:cubicBezTo>
                    <a:pt x="204514" y="942975"/>
                    <a:pt x="167366" y="935355"/>
                    <a:pt x="133076" y="922972"/>
                  </a:cubicBezTo>
                  <a:cubicBezTo>
                    <a:pt x="92118" y="909638"/>
                    <a:pt x="52114" y="894397"/>
                    <a:pt x="12108" y="878205"/>
                  </a:cubicBezTo>
                  <a:cubicBezTo>
                    <a:pt x="-3132" y="872490"/>
                    <a:pt x="-3132" y="860108"/>
                    <a:pt x="7346" y="848678"/>
                  </a:cubicBezTo>
                  <a:cubicBezTo>
                    <a:pt x="11156" y="843915"/>
                    <a:pt x="14014" y="839153"/>
                    <a:pt x="16871" y="833438"/>
                  </a:cubicBezTo>
                  <a:cubicBezTo>
                    <a:pt x="19728" y="832485"/>
                    <a:pt x="22586" y="830580"/>
                    <a:pt x="25443" y="829628"/>
                  </a:cubicBezTo>
                  <a:cubicBezTo>
                    <a:pt x="18776" y="846772"/>
                    <a:pt x="23539" y="857250"/>
                    <a:pt x="45446" y="863918"/>
                  </a:cubicBezTo>
                  <a:cubicBezTo>
                    <a:pt x="62591" y="868680"/>
                    <a:pt x="77831" y="876300"/>
                    <a:pt x="93071" y="882968"/>
                  </a:cubicBezTo>
                  <a:cubicBezTo>
                    <a:pt x="139743" y="902970"/>
                    <a:pt x="186416" y="922020"/>
                    <a:pt x="234041" y="942022"/>
                  </a:cubicBezTo>
                  <a:cubicBezTo>
                    <a:pt x="250233" y="948690"/>
                    <a:pt x="267379" y="950595"/>
                    <a:pt x="276904" y="934403"/>
                  </a:cubicBezTo>
                  <a:cubicBezTo>
                    <a:pt x="297858" y="898208"/>
                    <a:pt x="316908" y="862013"/>
                    <a:pt x="337863" y="823913"/>
                  </a:cubicBezTo>
                  <a:cubicBezTo>
                    <a:pt x="251186" y="789622"/>
                    <a:pt x="166414" y="755333"/>
                    <a:pt x="82593" y="721995"/>
                  </a:cubicBezTo>
                  <a:cubicBezTo>
                    <a:pt x="85451" y="717233"/>
                    <a:pt x="88308" y="712470"/>
                    <a:pt x="91166" y="706755"/>
                  </a:cubicBezTo>
                  <a:cubicBezTo>
                    <a:pt x="165461" y="736283"/>
                    <a:pt x="240708" y="765810"/>
                    <a:pt x="315004" y="796290"/>
                  </a:cubicBezTo>
                  <a:cubicBezTo>
                    <a:pt x="334054" y="803910"/>
                    <a:pt x="346436" y="796290"/>
                    <a:pt x="352151" y="784860"/>
                  </a:cubicBezTo>
                  <a:cubicBezTo>
                    <a:pt x="369296" y="753428"/>
                    <a:pt x="382631" y="721043"/>
                    <a:pt x="397871" y="687705"/>
                  </a:cubicBezTo>
                  <a:cubicBezTo>
                    <a:pt x="323576" y="655320"/>
                    <a:pt x="251186" y="623888"/>
                    <a:pt x="177843" y="593408"/>
                  </a:cubicBezTo>
                  <a:cubicBezTo>
                    <a:pt x="169271" y="589597"/>
                    <a:pt x="157841" y="592455"/>
                    <a:pt x="148316" y="591503"/>
                  </a:cubicBezTo>
                  <a:cubicBezTo>
                    <a:pt x="154031" y="581978"/>
                    <a:pt x="159746" y="572453"/>
                    <a:pt x="165461" y="563880"/>
                  </a:cubicBezTo>
                  <a:cubicBezTo>
                    <a:pt x="233089" y="589597"/>
                    <a:pt x="300716" y="615315"/>
                    <a:pt x="368344" y="641033"/>
                  </a:cubicBezTo>
                  <a:cubicBezTo>
                    <a:pt x="389299" y="648653"/>
                    <a:pt x="404538" y="642938"/>
                    <a:pt x="414063" y="625793"/>
                  </a:cubicBezTo>
                  <a:cubicBezTo>
                    <a:pt x="418826" y="616268"/>
                    <a:pt x="423588" y="607695"/>
                    <a:pt x="428351" y="598170"/>
                  </a:cubicBezTo>
                  <a:cubicBezTo>
                    <a:pt x="440733" y="571500"/>
                    <a:pt x="453116" y="544830"/>
                    <a:pt x="466451" y="518160"/>
                  </a:cubicBezTo>
                  <a:cubicBezTo>
                    <a:pt x="458831" y="514350"/>
                    <a:pt x="454069" y="512445"/>
                    <a:pt x="449306" y="509588"/>
                  </a:cubicBezTo>
                  <a:cubicBezTo>
                    <a:pt x="455021" y="508635"/>
                    <a:pt x="460736" y="506730"/>
                    <a:pt x="472166" y="504825"/>
                  </a:cubicBezTo>
                  <a:cubicBezTo>
                    <a:pt x="459783" y="497205"/>
                    <a:pt x="452163" y="493395"/>
                    <a:pt x="444544" y="488633"/>
                  </a:cubicBezTo>
                  <a:cubicBezTo>
                    <a:pt x="444544" y="487680"/>
                    <a:pt x="445496" y="487680"/>
                    <a:pt x="445496" y="486728"/>
                  </a:cubicBezTo>
                  <a:cubicBezTo>
                    <a:pt x="445496" y="486728"/>
                    <a:pt x="444544" y="487680"/>
                    <a:pt x="444544" y="487680"/>
                  </a:cubicBezTo>
                  <a:cubicBezTo>
                    <a:pt x="435971" y="485775"/>
                    <a:pt x="426446" y="485775"/>
                    <a:pt x="418826" y="482917"/>
                  </a:cubicBezTo>
                  <a:cubicBezTo>
                    <a:pt x="384536" y="471488"/>
                    <a:pt x="350246" y="460058"/>
                    <a:pt x="315956" y="448628"/>
                  </a:cubicBezTo>
                  <a:cubicBezTo>
                    <a:pt x="288333" y="439103"/>
                    <a:pt x="258806" y="433388"/>
                    <a:pt x="241661" y="409575"/>
                  </a:cubicBezTo>
                  <a:cubicBezTo>
                    <a:pt x="247376" y="401955"/>
                    <a:pt x="252139" y="395288"/>
                    <a:pt x="257853" y="387667"/>
                  </a:cubicBezTo>
                  <a:cubicBezTo>
                    <a:pt x="262616" y="392430"/>
                    <a:pt x="265474" y="398145"/>
                    <a:pt x="271189" y="400050"/>
                  </a:cubicBezTo>
                  <a:cubicBezTo>
                    <a:pt x="335958" y="422910"/>
                    <a:pt x="400729" y="445770"/>
                    <a:pt x="466451" y="467678"/>
                  </a:cubicBezTo>
                  <a:cubicBezTo>
                    <a:pt x="483596" y="473392"/>
                    <a:pt x="499788" y="468630"/>
                    <a:pt x="505504" y="453390"/>
                  </a:cubicBezTo>
                  <a:cubicBezTo>
                    <a:pt x="520744" y="420053"/>
                    <a:pt x="534079" y="385763"/>
                    <a:pt x="547413" y="351472"/>
                  </a:cubicBezTo>
                  <a:cubicBezTo>
                    <a:pt x="550271" y="344805"/>
                    <a:pt x="553129" y="337185"/>
                    <a:pt x="538841" y="333375"/>
                  </a:cubicBezTo>
                  <a:cubicBezTo>
                    <a:pt x="498836" y="321945"/>
                    <a:pt x="459783" y="309563"/>
                    <a:pt x="420731" y="297180"/>
                  </a:cubicBezTo>
                  <a:cubicBezTo>
                    <a:pt x="391204" y="287655"/>
                    <a:pt x="361676" y="278130"/>
                    <a:pt x="332149" y="269558"/>
                  </a:cubicBezTo>
                  <a:cubicBezTo>
                    <a:pt x="329291" y="265747"/>
                    <a:pt x="327386" y="260033"/>
                    <a:pt x="323576" y="257175"/>
                  </a:cubicBezTo>
                  <a:cubicBezTo>
                    <a:pt x="313099" y="250508"/>
                    <a:pt x="306431" y="243840"/>
                    <a:pt x="315956" y="233363"/>
                  </a:cubicBezTo>
                  <a:cubicBezTo>
                    <a:pt x="315956" y="231458"/>
                    <a:pt x="315956" y="228600"/>
                    <a:pt x="315956" y="226695"/>
                  </a:cubicBezTo>
                  <a:lnTo>
                    <a:pt x="315956" y="226695"/>
                  </a:lnTo>
                  <a:cubicBezTo>
                    <a:pt x="321671" y="223838"/>
                    <a:pt x="326433" y="221933"/>
                    <a:pt x="332149" y="219075"/>
                  </a:cubicBezTo>
                  <a:cubicBezTo>
                    <a:pt x="331196" y="222885"/>
                    <a:pt x="331196" y="226695"/>
                    <a:pt x="330244" y="231458"/>
                  </a:cubicBezTo>
                  <a:cubicBezTo>
                    <a:pt x="331196" y="232410"/>
                    <a:pt x="332149" y="233363"/>
                    <a:pt x="334054" y="233363"/>
                  </a:cubicBezTo>
                  <a:cubicBezTo>
                    <a:pt x="372154" y="244792"/>
                    <a:pt x="410254" y="257175"/>
                    <a:pt x="447401" y="268605"/>
                  </a:cubicBezTo>
                  <a:cubicBezTo>
                    <a:pt x="483596" y="279083"/>
                    <a:pt x="519791" y="289560"/>
                    <a:pt x="556938" y="300038"/>
                  </a:cubicBezTo>
                  <a:cubicBezTo>
                    <a:pt x="571226" y="303847"/>
                    <a:pt x="584561" y="301942"/>
                    <a:pt x="590276" y="287655"/>
                  </a:cubicBezTo>
                  <a:cubicBezTo>
                    <a:pt x="604563" y="250508"/>
                    <a:pt x="617899" y="213360"/>
                    <a:pt x="630281" y="176213"/>
                  </a:cubicBezTo>
                  <a:cubicBezTo>
                    <a:pt x="632186" y="171450"/>
                    <a:pt x="626471" y="159067"/>
                    <a:pt x="621708" y="158115"/>
                  </a:cubicBezTo>
                  <a:cubicBezTo>
                    <a:pt x="547413" y="134303"/>
                    <a:pt x="473119" y="111442"/>
                    <a:pt x="399776" y="88583"/>
                  </a:cubicBezTo>
                  <a:cubicBezTo>
                    <a:pt x="399776" y="83820"/>
                    <a:pt x="399776" y="79058"/>
                    <a:pt x="398824" y="73342"/>
                  </a:cubicBezTo>
                  <a:cubicBezTo>
                    <a:pt x="398824" y="72390"/>
                    <a:pt x="398824" y="71438"/>
                    <a:pt x="398824" y="69533"/>
                  </a:cubicBezTo>
                  <a:cubicBezTo>
                    <a:pt x="392156" y="71438"/>
                    <a:pt x="389299" y="70485"/>
                    <a:pt x="387394" y="69533"/>
                  </a:cubicBezTo>
                  <a:close/>
                </a:path>
              </a:pathLst>
            </a:custGeom>
            <a:solidFill>
              <a:srgbClr val="2F37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4" name="Google Shape;2964;p24"/>
            <p:cNvSpPr/>
            <p:nvPr/>
          </p:nvSpPr>
          <p:spPr>
            <a:xfrm>
              <a:off x="1478694" y="878342"/>
              <a:ext cx="1248586" cy="693684"/>
            </a:xfrm>
            <a:custGeom>
              <a:avLst/>
              <a:gdLst/>
              <a:ahLst/>
              <a:cxnLst/>
              <a:rect l="l" t="t" r="r" b="b"/>
              <a:pathLst>
                <a:path w="1248586" h="693684" extrusionOk="0">
                  <a:moveTo>
                    <a:pt x="8996" y="229414"/>
                  </a:moveTo>
                  <a:cubicBezTo>
                    <a:pt x="51858" y="163692"/>
                    <a:pt x="93768" y="97969"/>
                    <a:pt x="138536" y="33199"/>
                  </a:cubicBezTo>
                  <a:cubicBezTo>
                    <a:pt x="146156" y="21769"/>
                    <a:pt x="160443" y="14149"/>
                    <a:pt x="172826" y="6529"/>
                  </a:cubicBezTo>
                  <a:cubicBezTo>
                    <a:pt x="190923" y="-4901"/>
                    <a:pt x="209973" y="814"/>
                    <a:pt x="228071" y="7482"/>
                  </a:cubicBezTo>
                  <a:cubicBezTo>
                    <a:pt x="287126" y="31294"/>
                    <a:pt x="346181" y="55107"/>
                    <a:pt x="405236" y="77967"/>
                  </a:cubicBezTo>
                  <a:cubicBezTo>
                    <a:pt x="490961" y="111304"/>
                    <a:pt x="577638" y="143689"/>
                    <a:pt x="663363" y="175122"/>
                  </a:cubicBezTo>
                  <a:cubicBezTo>
                    <a:pt x="718608" y="196077"/>
                    <a:pt x="774806" y="216079"/>
                    <a:pt x="830051" y="236082"/>
                  </a:cubicBezTo>
                  <a:cubicBezTo>
                    <a:pt x="870056" y="252274"/>
                    <a:pt x="910061" y="268467"/>
                    <a:pt x="951018" y="284659"/>
                  </a:cubicBezTo>
                  <a:cubicBezTo>
                    <a:pt x="990071" y="299899"/>
                    <a:pt x="1028171" y="314187"/>
                    <a:pt x="1067223" y="328474"/>
                  </a:cubicBezTo>
                  <a:cubicBezTo>
                    <a:pt x="1070081" y="329427"/>
                    <a:pt x="1073891" y="329427"/>
                    <a:pt x="1077701" y="329427"/>
                  </a:cubicBezTo>
                  <a:cubicBezTo>
                    <a:pt x="1113896" y="343714"/>
                    <a:pt x="1151043" y="358002"/>
                    <a:pt x="1187238" y="371337"/>
                  </a:cubicBezTo>
                  <a:cubicBezTo>
                    <a:pt x="1196763" y="377052"/>
                    <a:pt x="1207241" y="381814"/>
                    <a:pt x="1216766" y="387529"/>
                  </a:cubicBezTo>
                  <a:cubicBezTo>
                    <a:pt x="1248198" y="406579"/>
                    <a:pt x="1256771" y="418962"/>
                    <a:pt x="1240578" y="457062"/>
                  </a:cubicBezTo>
                  <a:cubicBezTo>
                    <a:pt x="1217718" y="509449"/>
                    <a:pt x="1187238" y="558979"/>
                    <a:pt x="1157711" y="609462"/>
                  </a:cubicBezTo>
                  <a:cubicBezTo>
                    <a:pt x="1144376" y="631369"/>
                    <a:pt x="1127231" y="653277"/>
                    <a:pt x="1107228" y="671374"/>
                  </a:cubicBezTo>
                  <a:cubicBezTo>
                    <a:pt x="1077701" y="698044"/>
                    <a:pt x="1058651" y="698997"/>
                    <a:pt x="1019598" y="683757"/>
                  </a:cubicBezTo>
                  <a:cubicBezTo>
                    <a:pt x="964353" y="662802"/>
                    <a:pt x="908156" y="643752"/>
                    <a:pt x="852911" y="623749"/>
                  </a:cubicBezTo>
                  <a:cubicBezTo>
                    <a:pt x="850053" y="622797"/>
                    <a:pt x="847196" y="622797"/>
                    <a:pt x="844338" y="622797"/>
                  </a:cubicBezTo>
                  <a:cubicBezTo>
                    <a:pt x="831956" y="618034"/>
                    <a:pt x="820526" y="612319"/>
                    <a:pt x="808143" y="608509"/>
                  </a:cubicBezTo>
                  <a:cubicBezTo>
                    <a:pt x="768138" y="594222"/>
                    <a:pt x="729086" y="579934"/>
                    <a:pt x="689081" y="566599"/>
                  </a:cubicBezTo>
                  <a:cubicBezTo>
                    <a:pt x="638598" y="547549"/>
                    <a:pt x="587163" y="528499"/>
                    <a:pt x="536681" y="509449"/>
                  </a:cubicBezTo>
                  <a:cubicBezTo>
                    <a:pt x="401426" y="459919"/>
                    <a:pt x="267123" y="410389"/>
                    <a:pt x="131868" y="360859"/>
                  </a:cubicBezTo>
                  <a:cubicBezTo>
                    <a:pt x="96626" y="347524"/>
                    <a:pt x="61383" y="335142"/>
                    <a:pt x="26141" y="321807"/>
                  </a:cubicBezTo>
                  <a:cubicBezTo>
                    <a:pt x="22331" y="319902"/>
                    <a:pt x="21378" y="313234"/>
                    <a:pt x="19473" y="309424"/>
                  </a:cubicBezTo>
                  <a:cubicBezTo>
                    <a:pt x="33761" y="301804"/>
                    <a:pt x="48048" y="305614"/>
                    <a:pt x="62336" y="310377"/>
                  </a:cubicBezTo>
                  <a:cubicBezTo>
                    <a:pt x="137583" y="337999"/>
                    <a:pt x="213783" y="364669"/>
                    <a:pt x="289031" y="392292"/>
                  </a:cubicBezTo>
                  <a:cubicBezTo>
                    <a:pt x="503343" y="469444"/>
                    <a:pt x="717656" y="546597"/>
                    <a:pt x="931968" y="623749"/>
                  </a:cubicBezTo>
                  <a:cubicBezTo>
                    <a:pt x="969116" y="637084"/>
                    <a:pt x="1007216" y="650419"/>
                    <a:pt x="1045316" y="662802"/>
                  </a:cubicBezTo>
                  <a:cubicBezTo>
                    <a:pt x="1070081" y="676137"/>
                    <a:pt x="1097703" y="669469"/>
                    <a:pt x="1107228" y="640894"/>
                  </a:cubicBezTo>
                  <a:cubicBezTo>
                    <a:pt x="1139613" y="585649"/>
                    <a:pt x="1173903" y="532309"/>
                    <a:pt x="1203431" y="475159"/>
                  </a:cubicBezTo>
                  <a:cubicBezTo>
                    <a:pt x="1228196" y="426582"/>
                    <a:pt x="1219623" y="413247"/>
                    <a:pt x="1161521" y="394197"/>
                  </a:cubicBezTo>
                  <a:cubicBezTo>
                    <a:pt x="1075796" y="361812"/>
                    <a:pt x="990071" y="328474"/>
                    <a:pt x="904346" y="296089"/>
                  </a:cubicBezTo>
                  <a:cubicBezTo>
                    <a:pt x="706226" y="220842"/>
                    <a:pt x="509058" y="145594"/>
                    <a:pt x="310938" y="70347"/>
                  </a:cubicBezTo>
                  <a:cubicBezTo>
                    <a:pt x="272838" y="56059"/>
                    <a:pt x="233786" y="41772"/>
                    <a:pt x="196638" y="23674"/>
                  </a:cubicBezTo>
                  <a:cubicBezTo>
                    <a:pt x="179493" y="15102"/>
                    <a:pt x="171873" y="17007"/>
                    <a:pt x="163301" y="30342"/>
                  </a:cubicBezTo>
                  <a:cubicBezTo>
                    <a:pt x="130916" y="79872"/>
                    <a:pt x="96626" y="127497"/>
                    <a:pt x="66146" y="177979"/>
                  </a:cubicBezTo>
                  <a:cubicBezTo>
                    <a:pt x="50906" y="203697"/>
                    <a:pt x="43286" y="233224"/>
                    <a:pt x="31856" y="260847"/>
                  </a:cubicBezTo>
                  <a:cubicBezTo>
                    <a:pt x="30903" y="266562"/>
                    <a:pt x="28998" y="271324"/>
                    <a:pt x="29951" y="277039"/>
                  </a:cubicBezTo>
                  <a:cubicBezTo>
                    <a:pt x="33761" y="293232"/>
                    <a:pt x="25188" y="302757"/>
                    <a:pt x="8043" y="307519"/>
                  </a:cubicBezTo>
                  <a:cubicBezTo>
                    <a:pt x="5186" y="299899"/>
                    <a:pt x="1376" y="292279"/>
                    <a:pt x="423" y="284659"/>
                  </a:cubicBezTo>
                  <a:cubicBezTo>
                    <a:pt x="-529" y="276087"/>
                    <a:pt x="423" y="267514"/>
                    <a:pt x="423" y="257989"/>
                  </a:cubicBezTo>
                  <a:cubicBezTo>
                    <a:pt x="3281" y="247512"/>
                    <a:pt x="6138" y="237987"/>
                    <a:pt x="8996" y="229414"/>
                  </a:cubicBezTo>
                  <a:lnTo>
                    <a:pt x="8996" y="229414"/>
                  </a:ln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5" name="Google Shape;2965;p24"/>
            <p:cNvSpPr/>
            <p:nvPr/>
          </p:nvSpPr>
          <p:spPr>
            <a:xfrm>
              <a:off x="1821970" y="1451609"/>
              <a:ext cx="486818" cy="231239"/>
            </a:xfrm>
            <a:custGeom>
              <a:avLst/>
              <a:gdLst/>
              <a:ahLst/>
              <a:cxnLst/>
              <a:rect l="l" t="t" r="r" b="b"/>
              <a:pathLst>
                <a:path w="486818" h="231239" extrusionOk="0">
                  <a:moveTo>
                    <a:pt x="245793" y="0"/>
                  </a:moveTo>
                  <a:cubicBezTo>
                    <a:pt x="258175" y="1905"/>
                    <a:pt x="271510" y="4763"/>
                    <a:pt x="283893" y="6667"/>
                  </a:cubicBezTo>
                  <a:cubicBezTo>
                    <a:pt x="280083" y="12382"/>
                    <a:pt x="274368" y="17145"/>
                    <a:pt x="272463" y="22860"/>
                  </a:cubicBezTo>
                  <a:cubicBezTo>
                    <a:pt x="260080" y="57150"/>
                    <a:pt x="248650" y="92392"/>
                    <a:pt x="234363" y="125730"/>
                  </a:cubicBezTo>
                  <a:cubicBezTo>
                    <a:pt x="229600" y="138113"/>
                    <a:pt x="233410" y="142875"/>
                    <a:pt x="243888" y="148590"/>
                  </a:cubicBezTo>
                  <a:cubicBezTo>
                    <a:pt x="282940" y="165735"/>
                    <a:pt x="321993" y="182880"/>
                    <a:pt x="361045" y="199073"/>
                  </a:cubicBezTo>
                  <a:cubicBezTo>
                    <a:pt x="380095" y="207645"/>
                    <a:pt x="393430" y="202882"/>
                    <a:pt x="403908" y="186690"/>
                  </a:cubicBezTo>
                  <a:cubicBezTo>
                    <a:pt x="426768" y="148590"/>
                    <a:pt x="448675" y="109538"/>
                    <a:pt x="470583" y="71438"/>
                  </a:cubicBezTo>
                  <a:cubicBezTo>
                    <a:pt x="491538" y="74295"/>
                    <a:pt x="485823" y="88582"/>
                    <a:pt x="486775" y="100013"/>
                  </a:cubicBezTo>
                  <a:cubicBezTo>
                    <a:pt x="486775" y="100013"/>
                    <a:pt x="486775" y="100013"/>
                    <a:pt x="486775" y="100013"/>
                  </a:cubicBezTo>
                  <a:cubicBezTo>
                    <a:pt x="462963" y="140970"/>
                    <a:pt x="440103" y="180975"/>
                    <a:pt x="416290" y="221932"/>
                  </a:cubicBezTo>
                  <a:cubicBezTo>
                    <a:pt x="402003" y="235267"/>
                    <a:pt x="382953" y="231457"/>
                    <a:pt x="367713" y="227648"/>
                  </a:cubicBezTo>
                  <a:cubicBezTo>
                    <a:pt x="327708" y="218123"/>
                    <a:pt x="289608" y="204788"/>
                    <a:pt x="250555" y="192405"/>
                  </a:cubicBezTo>
                  <a:cubicBezTo>
                    <a:pt x="246745" y="191452"/>
                    <a:pt x="242935" y="186690"/>
                    <a:pt x="239125" y="184785"/>
                  </a:cubicBezTo>
                  <a:cubicBezTo>
                    <a:pt x="224838" y="177165"/>
                    <a:pt x="212455" y="168592"/>
                    <a:pt x="192453" y="171450"/>
                  </a:cubicBezTo>
                  <a:cubicBezTo>
                    <a:pt x="162925" y="176213"/>
                    <a:pt x="135303" y="166688"/>
                    <a:pt x="108633" y="156210"/>
                  </a:cubicBezTo>
                  <a:cubicBezTo>
                    <a:pt x="80058" y="145732"/>
                    <a:pt x="53388" y="130492"/>
                    <a:pt x="21003" y="126682"/>
                  </a:cubicBezTo>
                  <a:cubicBezTo>
                    <a:pt x="1000" y="124777"/>
                    <a:pt x="-4715" y="105727"/>
                    <a:pt x="3858" y="85725"/>
                  </a:cubicBezTo>
                  <a:cubicBezTo>
                    <a:pt x="4810" y="84773"/>
                    <a:pt x="4810" y="84773"/>
                    <a:pt x="5763" y="83820"/>
                  </a:cubicBezTo>
                  <a:cubicBezTo>
                    <a:pt x="52435" y="101917"/>
                    <a:pt x="99108" y="120967"/>
                    <a:pt x="145780" y="139065"/>
                  </a:cubicBezTo>
                  <a:cubicBezTo>
                    <a:pt x="166735" y="147638"/>
                    <a:pt x="179118" y="144780"/>
                    <a:pt x="189595" y="126682"/>
                  </a:cubicBezTo>
                  <a:cubicBezTo>
                    <a:pt x="209598" y="90488"/>
                    <a:pt x="229600" y="54292"/>
                    <a:pt x="248650" y="17145"/>
                  </a:cubicBezTo>
                  <a:cubicBezTo>
                    <a:pt x="251508" y="13335"/>
                    <a:pt x="246745" y="5715"/>
                    <a:pt x="245793" y="0"/>
                  </a:cubicBezTo>
                  <a:close/>
                </a:path>
              </a:pathLst>
            </a:custGeom>
            <a:solidFill>
              <a:srgbClr val="2F37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6" name="Google Shape;2966;p24"/>
            <p:cNvSpPr/>
            <p:nvPr/>
          </p:nvSpPr>
          <p:spPr>
            <a:xfrm>
              <a:off x="947623" y="2138362"/>
              <a:ext cx="300037" cy="250649"/>
            </a:xfrm>
            <a:custGeom>
              <a:avLst/>
              <a:gdLst/>
              <a:ahLst/>
              <a:cxnLst/>
              <a:rect l="l" t="t" r="r" b="b"/>
              <a:pathLst>
                <a:path w="300037" h="250649" extrusionOk="0">
                  <a:moveTo>
                    <a:pt x="91440" y="0"/>
                  </a:moveTo>
                  <a:cubicBezTo>
                    <a:pt x="107632" y="5715"/>
                    <a:pt x="124778" y="9525"/>
                    <a:pt x="140970" y="16192"/>
                  </a:cubicBezTo>
                  <a:cubicBezTo>
                    <a:pt x="194310" y="39053"/>
                    <a:pt x="246698" y="63817"/>
                    <a:pt x="300037" y="88583"/>
                  </a:cubicBezTo>
                  <a:cubicBezTo>
                    <a:pt x="274320" y="138113"/>
                    <a:pt x="250508" y="185738"/>
                    <a:pt x="225742" y="233363"/>
                  </a:cubicBezTo>
                  <a:cubicBezTo>
                    <a:pt x="216217" y="251460"/>
                    <a:pt x="206692" y="254317"/>
                    <a:pt x="185738" y="246697"/>
                  </a:cubicBezTo>
                  <a:cubicBezTo>
                    <a:pt x="131445" y="228600"/>
                    <a:pt x="77153" y="210503"/>
                    <a:pt x="22860" y="191453"/>
                  </a:cubicBezTo>
                  <a:cubicBezTo>
                    <a:pt x="14288" y="188595"/>
                    <a:pt x="7620" y="180975"/>
                    <a:pt x="0" y="175260"/>
                  </a:cubicBezTo>
                  <a:cubicBezTo>
                    <a:pt x="16192" y="138113"/>
                    <a:pt x="33338" y="100965"/>
                    <a:pt x="49530" y="63817"/>
                  </a:cubicBezTo>
                  <a:cubicBezTo>
                    <a:pt x="50482" y="62865"/>
                    <a:pt x="51435" y="61913"/>
                    <a:pt x="50482" y="60960"/>
                  </a:cubicBezTo>
                  <a:cubicBezTo>
                    <a:pt x="58102" y="45720"/>
                    <a:pt x="64770" y="30480"/>
                    <a:pt x="72390" y="14288"/>
                  </a:cubicBezTo>
                  <a:cubicBezTo>
                    <a:pt x="72390" y="14288"/>
                    <a:pt x="72390" y="14288"/>
                    <a:pt x="72390" y="14288"/>
                  </a:cubicBezTo>
                  <a:cubicBezTo>
                    <a:pt x="79057" y="10478"/>
                    <a:pt x="85725" y="4763"/>
                    <a:pt x="91440" y="0"/>
                  </a:cubicBezTo>
                  <a:close/>
                  <a:moveTo>
                    <a:pt x="200025" y="219075"/>
                  </a:moveTo>
                  <a:cubicBezTo>
                    <a:pt x="200025" y="219075"/>
                    <a:pt x="200978" y="219075"/>
                    <a:pt x="200025" y="219075"/>
                  </a:cubicBezTo>
                  <a:cubicBezTo>
                    <a:pt x="202883" y="217170"/>
                    <a:pt x="205740" y="214313"/>
                    <a:pt x="207645" y="212408"/>
                  </a:cubicBezTo>
                  <a:cubicBezTo>
                    <a:pt x="226695" y="176213"/>
                    <a:pt x="245745" y="140017"/>
                    <a:pt x="265748" y="101917"/>
                  </a:cubicBezTo>
                  <a:cubicBezTo>
                    <a:pt x="236220" y="89535"/>
                    <a:pt x="206692" y="77153"/>
                    <a:pt x="178117" y="64770"/>
                  </a:cubicBezTo>
                  <a:cubicBezTo>
                    <a:pt x="174308" y="62865"/>
                    <a:pt x="170498" y="60960"/>
                    <a:pt x="166688" y="60008"/>
                  </a:cubicBezTo>
                  <a:cubicBezTo>
                    <a:pt x="142875" y="48578"/>
                    <a:pt x="118110" y="38100"/>
                    <a:pt x="93345" y="25717"/>
                  </a:cubicBezTo>
                  <a:cubicBezTo>
                    <a:pt x="72390" y="73342"/>
                    <a:pt x="51435" y="120015"/>
                    <a:pt x="30480" y="168592"/>
                  </a:cubicBezTo>
                  <a:cubicBezTo>
                    <a:pt x="78105" y="183833"/>
                    <a:pt x="123825" y="199072"/>
                    <a:pt x="170498" y="213360"/>
                  </a:cubicBezTo>
                  <a:cubicBezTo>
                    <a:pt x="177165" y="215265"/>
                    <a:pt x="183833" y="218122"/>
                    <a:pt x="189548" y="220028"/>
                  </a:cubicBezTo>
                  <a:cubicBezTo>
                    <a:pt x="194310" y="219075"/>
                    <a:pt x="197167" y="219075"/>
                    <a:pt x="200025" y="219075"/>
                  </a:cubicBez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7" name="Google Shape;2967;p24"/>
            <p:cNvSpPr/>
            <p:nvPr/>
          </p:nvSpPr>
          <p:spPr>
            <a:xfrm>
              <a:off x="2267787" y="1541281"/>
              <a:ext cx="295367" cy="211496"/>
            </a:xfrm>
            <a:custGeom>
              <a:avLst/>
              <a:gdLst/>
              <a:ahLst/>
              <a:cxnLst/>
              <a:rect l="l" t="t" r="r" b="b"/>
              <a:pathLst>
                <a:path w="295367" h="211496" extrusionOk="0">
                  <a:moveTo>
                    <a:pt x="54292" y="3673"/>
                  </a:moveTo>
                  <a:cubicBezTo>
                    <a:pt x="55245" y="2720"/>
                    <a:pt x="57150" y="1768"/>
                    <a:pt x="58103" y="1768"/>
                  </a:cubicBezTo>
                  <a:cubicBezTo>
                    <a:pt x="63817" y="815"/>
                    <a:pt x="70485" y="-1090"/>
                    <a:pt x="76200" y="815"/>
                  </a:cubicBezTo>
                  <a:cubicBezTo>
                    <a:pt x="107633" y="10340"/>
                    <a:pt x="139065" y="19865"/>
                    <a:pt x="169545" y="31295"/>
                  </a:cubicBezTo>
                  <a:cubicBezTo>
                    <a:pt x="201930" y="42725"/>
                    <a:pt x="232410" y="57013"/>
                    <a:pt x="264795" y="69395"/>
                  </a:cubicBezTo>
                  <a:cubicBezTo>
                    <a:pt x="267653" y="70348"/>
                    <a:pt x="270510" y="71300"/>
                    <a:pt x="273367" y="72253"/>
                  </a:cubicBezTo>
                  <a:lnTo>
                    <a:pt x="273367" y="72253"/>
                  </a:lnTo>
                  <a:cubicBezTo>
                    <a:pt x="275273" y="73205"/>
                    <a:pt x="276225" y="74158"/>
                    <a:pt x="278130" y="75110"/>
                  </a:cubicBezTo>
                  <a:cubicBezTo>
                    <a:pt x="280988" y="75110"/>
                    <a:pt x="283845" y="76063"/>
                    <a:pt x="285750" y="76063"/>
                  </a:cubicBezTo>
                  <a:cubicBezTo>
                    <a:pt x="289560" y="80825"/>
                    <a:pt x="296228" y="87493"/>
                    <a:pt x="295275" y="90350"/>
                  </a:cubicBezTo>
                  <a:cubicBezTo>
                    <a:pt x="280988" y="125593"/>
                    <a:pt x="266700" y="160835"/>
                    <a:pt x="249555" y="195125"/>
                  </a:cubicBezTo>
                  <a:cubicBezTo>
                    <a:pt x="240983" y="212270"/>
                    <a:pt x="229553" y="215128"/>
                    <a:pt x="209550" y="207508"/>
                  </a:cubicBezTo>
                  <a:cubicBezTo>
                    <a:pt x="140017" y="180838"/>
                    <a:pt x="70485" y="155120"/>
                    <a:pt x="0" y="128450"/>
                  </a:cubicBezTo>
                  <a:cubicBezTo>
                    <a:pt x="0" y="125593"/>
                    <a:pt x="0" y="122735"/>
                    <a:pt x="0" y="119878"/>
                  </a:cubicBezTo>
                  <a:cubicBezTo>
                    <a:pt x="10478" y="94160"/>
                    <a:pt x="21908" y="68443"/>
                    <a:pt x="32385" y="43678"/>
                  </a:cubicBezTo>
                  <a:cubicBezTo>
                    <a:pt x="34290" y="39868"/>
                    <a:pt x="35242" y="37010"/>
                    <a:pt x="37148" y="33200"/>
                  </a:cubicBezTo>
                  <a:lnTo>
                    <a:pt x="37148" y="33200"/>
                  </a:lnTo>
                  <a:cubicBezTo>
                    <a:pt x="38100" y="31295"/>
                    <a:pt x="38100" y="30343"/>
                    <a:pt x="39053" y="28438"/>
                  </a:cubicBezTo>
                  <a:cubicBezTo>
                    <a:pt x="40005" y="26533"/>
                    <a:pt x="40005" y="24628"/>
                    <a:pt x="40958" y="22723"/>
                  </a:cubicBezTo>
                  <a:cubicBezTo>
                    <a:pt x="42863" y="17960"/>
                    <a:pt x="45720" y="12245"/>
                    <a:pt x="47625" y="7483"/>
                  </a:cubicBezTo>
                  <a:cubicBezTo>
                    <a:pt x="47625" y="7483"/>
                    <a:pt x="47625" y="7483"/>
                    <a:pt x="47625" y="7483"/>
                  </a:cubicBezTo>
                  <a:cubicBezTo>
                    <a:pt x="50483" y="5578"/>
                    <a:pt x="52388" y="4625"/>
                    <a:pt x="54292" y="3673"/>
                  </a:cubicBezTo>
                  <a:close/>
                  <a:moveTo>
                    <a:pt x="45720" y="81778"/>
                  </a:moveTo>
                  <a:cubicBezTo>
                    <a:pt x="44767" y="83683"/>
                    <a:pt x="44767" y="86540"/>
                    <a:pt x="43815" y="88445"/>
                  </a:cubicBezTo>
                  <a:cubicBezTo>
                    <a:pt x="40005" y="96065"/>
                    <a:pt x="36195" y="103685"/>
                    <a:pt x="31433" y="112258"/>
                  </a:cubicBezTo>
                  <a:cubicBezTo>
                    <a:pt x="97155" y="137023"/>
                    <a:pt x="160973" y="160835"/>
                    <a:pt x="225742" y="185600"/>
                  </a:cubicBezTo>
                  <a:cubicBezTo>
                    <a:pt x="240030" y="155120"/>
                    <a:pt x="252413" y="126545"/>
                    <a:pt x="265748" y="96065"/>
                  </a:cubicBezTo>
                  <a:cubicBezTo>
                    <a:pt x="251460" y="91303"/>
                    <a:pt x="239078" y="86540"/>
                    <a:pt x="225742" y="82730"/>
                  </a:cubicBezTo>
                  <a:cubicBezTo>
                    <a:pt x="209550" y="77968"/>
                    <a:pt x="193358" y="72253"/>
                    <a:pt x="176213" y="67490"/>
                  </a:cubicBezTo>
                  <a:cubicBezTo>
                    <a:pt x="140017" y="52250"/>
                    <a:pt x="104775" y="37963"/>
                    <a:pt x="66675" y="21770"/>
                  </a:cubicBezTo>
                  <a:cubicBezTo>
                    <a:pt x="60008" y="38915"/>
                    <a:pt x="55245" y="53203"/>
                    <a:pt x="49530" y="66538"/>
                  </a:cubicBezTo>
                  <a:cubicBezTo>
                    <a:pt x="49530" y="71300"/>
                    <a:pt x="47625" y="76063"/>
                    <a:pt x="45720" y="81778"/>
                  </a:cubicBez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8" name="Google Shape;2968;p24"/>
            <p:cNvSpPr/>
            <p:nvPr/>
          </p:nvSpPr>
          <p:spPr>
            <a:xfrm>
              <a:off x="1038110" y="1952624"/>
              <a:ext cx="291465" cy="233758"/>
            </a:xfrm>
            <a:custGeom>
              <a:avLst/>
              <a:gdLst/>
              <a:ahLst/>
              <a:cxnLst/>
              <a:rect l="l" t="t" r="r" b="b"/>
              <a:pathLst>
                <a:path w="291465" h="233758" extrusionOk="0">
                  <a:moveTo>
                    <a:pt x="89535" y="0"/>
                  </a:moveTo>
                  <a:cubicBezTo>
                    <a:pt x="99060" y="1905"/>
                    <a:pt x="108585" y="1905"/>
                    <a:pt x="117157" y="4763"/>
                  </a:cubicBezTo>
                  <a:cubicBezTo>
                    <a:pt x="173355" y="26670"/>
                    <a:pt x="229553" y="49530"/>
                    <a:pt x="284798" y="72390"/>
                  </a:cubicBezTo>
                  <a:cubicBezTo>
                    <a:pt x="286703" y="73342"/>
                    <a:pt x="288608" y="75247"/>
                    <a:pt x="291465" y="77153"/>
                  </a:cubicBezTo>
                  <a:cubicBezTo>
                    <a:pt x="269558" y="122872"/>
                    <a:pt x="248603" y="168592"/>
                    <a:pt x="225742" y="213360"/>
                  </a:cubicBezTo>
                  <a:cubicBezTo>
                    <a:pt x="214312" y="236220"/>
                    <a:pt x="204787" y="238125"/>
                    <a:pt x="180023" y="227647"/>
                  </a:cubicBezTo>
                  <a:cubicBezTo>
                    <a:pt x="125730" y="205740"/>
                    <a:pt x="72390" y="184785"/>
                    <a:pt x="18097" y="162878"/>
                  </a:cubicBezTo>
                  <a:cubicBezTo>
                    <a:pt x="11430" y="160020"/>
                    <a:pt x="5715" y="157163"/>
                    <a:pt x="0" y="154305"/>
                  </a:cubicBezTo>
                  <a:cubicBezTo>
                    <a:pt x="0" y="153353"/>
                    <a:pt x="0" y="151447"/>
                    <a:pt x="0" y="150495"/>
                  </a:cubicBezTo>
                  <a:cubicBezTo>
                    <a:pt x="953" y="149542"/>
                    <a:pt x="1905" y="148590"/>
                    <a:pt x="953" y="147638"/>
                  </a:cubicBezTo>
                  <a:cubicBezTo>
                    <a:pt x="14288" y="123825"/>
                    <a:pt x="28575" y="100013"/>
                    <a:pt x="41910" y="76200"/>
                  </a:cubicBezTo>
                  <a:cubicBezTo>
                    <a:pt x="53340" y="55245"/>
                    <a:pt x="63817" y="34290"/>
                    <a:pt x="75248" y="13335"/>
                  </a:cubicBezTo>
                  <a:cubicBezTo>
                    <a:pt x="79057" y="8572"/>
                    <a:pt x="84773" y="4763"/>
                    <a:pt x="89535" y="0"/>
                  </a:cubicBezTo>
                  <a:close/>
                  <a:moveTo>
                    <a:pt x="208598" y="187642"/>
                  </a:moveTo>
                  <a:cubicBezTo>
                    <a:pt x="225742" y="156210"/>
                    <a:pt x="241935" y="123825"/>
                    <a:pt x="260033" y="91440"/>
                  </a:cubicBezTo>
                  <a:cubicBezTo>
                    <a:pt x="252412" y="88583"/>
                    <a:pt x="247650" y="86678"/>
                    <a:pt x="241935" y="84772"/>
                  </a:cubicBezTo>
                  <a:cubicBezTo>
                    <a:pt x="236220" y="82867"/>
                    <a:pt x="231458" y="80010"/>
                    <a:pt x="225742" y="78105"/>
                  </a:cubicBezTo>
                  <a:cubicBezTo>
                    <a:pt x="181928" y="60008"/>
                    <a:pt x="138112" y="41910"/>
                    <a:pt x="94298" y="22860"/>
                  </a:cubicBezTo>
                  <a:cubicBezTo>
                    <a:pt x="80010" y="51435"/>
                    <a:pt x="66675" y="78105"/>
                    <a:pt x="53340" y="104775"/>
                  </a:cubicBezTo>
                  <a:cubicBezTo>
                    <a:pt x="49530" y="112395"/>
                    <a:pt x="46672" y="120015"/>
                    <a:pt x="42863" y="127635"/>
                  </a:cubicBezTo>
                  <a:cubicBezTo>
                    <a:pt x="40957" y="131445"/>
                    <a:pt x="38100" y="134303"/>
                    <a:pt x="35242" y="139065"/>
                  </a:cubicBezTo>
                  <a:cubicBezTo>
                    <a:pt x="91440" y="160972"/>
                    <a:pt x="145733" y="182880"/>
                    <a:pt x="200978" y="205740"/>
                  </a:cubicBezTo>
                  <a:cubicBezTo>
                    <a:pt x="204787" y="199072"/>
                    <a:pt x="206692" y="193358"/>
                    <a:pt x="208598" y="187642"/>
                  </a:cubicBez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9" name="Google Shape;2969;p24"/>
            <p:cNvSpPr/>
            <p:nvPr/>
          </p:nvSpPr>
          <p:spPr>
            <a:xfrm>
              <a:off x="2205249" y="1726670"/>
              <a:ext cx="285423" cy="205879"/>
            </a:xfrm>
            <a:custGeom>
              <a:avLst/>
              <a:gdLst/>
              <a:ahLst/>
              <a:cxnLst/>
              <a:rect l="l" t="t" r="r" b="b"/>
              <a:pathLst>
                <a:path w="285423" h="205879" extrusionOk="0">
                  <a:moveTo>
                    <a:pt x="285423" y="75459"/>
                  </a:moveTo>
                  <a:cubicBezTo>
                    <a:pt x="274946" y="109749"/>
                    <a:pt x="261611" y="144992"/>
                    <a:pt x="253038" y="180234"/>
                  </a:cubicBezTo>
                  <a:cubicBezTo>
                    <a:pt x="247323" y="204999"/>
                    <a:pt x="228273" y="210714"/>
                    <a:pt x="205413" y="202142"/>
                  </a:cubicBezTo>
                  <a:cubicBezTo>
                    <a:pt x="142548" y="178329"/>
                    <a:pt x="79683" y="155469"/>
                    <a:pt x="14913" y="135467"/>
                  </a:cubicBezTo>
                  <a:cubicBezTo>
                    <a:pt x="-3184" y="129752"/>
                    <a:pt x="-1279" y="123084"/>
                    <a:pt x="2530" y="112607"/>
                  </a:cubicBezTo>
                  <a:cubicBezTo>
                    <a:pt x="13008" y="88794"/>
                    <a:pt x="22533" y="64982"/>
                    <a:pt x="33011" y="41169"/>
                  </a:cubicBezTo>
                  <a:cubicBezTo>
                    <a:pt x="34916" y="36407"/>
                    <a:pt x="35868" y="31644"/>
                    <a:pt x="36821" y="27834"/>
                  </a:cubicBezTo>
                  <a:cubicBezTo>
                    <a:pt x="39678" y="24977"/>
                    <a:pt x="44441" y="22119"/>
                    <a:pt x="45393" y="18309"/>
                  </a:cubicBezTo>
                  <a:cubicBezTo>
                    <a:pt x="53013" y="212"/>
                    <a:pt x="62538" y="-3598"/>
                    <a:pt x="81588" y="3069"/>
                  </a:cubicBezTo>
                  <a:cubicBezTo>
                    <a:pt x="95876" y="7832"/>
                    <a:pt x="111116" y="12594"/>
                    <a:pt x="126356" y="17357"/>
                  </a:cubicBezTo>
                  <a:cubicBezTo>
                    <a:pt x="168266" y="30692"/>
                    <a:pt x="210176" y="43074"/>
                    <a:pt x="252086" y="56409"/>
                  </a:cubicBezTo>
                  <a:cubicBezTo>
                    <a:pt x="263516" y="61172"/>
                    <a:pt x="274946" y="67839"/>
                    <a:pt x="285423" y="75459"/>
                  </a:cubicBezTo>
                  <a:close/>
                  <a:moveTo>
                    <a:pt x="194936" y="66887"/>
                  </a:moveTo>
                  <a:cubicBezTo>
                    <a:pt x="193031" y="64982"/>
                    <a:pt x="192078" y="62124"/>
                    <a:pt x="190173" y="61172"/>
                  </a:cubicBezTo>
                  <a:cubicBezTo>
                    <a:pt x="149216" y="47837"/>
                    <a:pt x="108258" y="34502"/>
                    <a:pt x="65396" y="21167"/>
                  </a:cubicBezTo>
                  <a:cubicBezTo>
                    <a:pt x="56823" y="44979"/>
                    <a:pt x="48251" y="66887"/>
                    <a:pt x="39678" y="88794"/>
                  </a:cubicBezTo>
                  <a:cubicBezTo>
                    <a:pt x="35868" y="96414"/>
                    <a:pt x="32058" y="104034"/>
                    <a:pt x="28248" y="111654"/>
                  </a:cubicBezTo>
                  <a:cubicBezTo>
                    <a:pt x="93971" y="134514"/>
                    <a:pt x="158741" y="156422"/>
                    <a:pt x="223511" y="179282"/>
                  </a:cubicBezTo>
                  <a:cubicBezTo>
                    <a:pt x="233988" y="145944"/>
                    <a:pt x="243513" y="114512"/>
                    <a:pt x="253038" y="81174"/>
                  </a:cubicBezTo>
                  <a:cubicBezTo>
                    <a:pt x="238751" y="77364"/>
                    <a:pt x="226368" y="74507"/>
                    <a:pt x="213986" y="70697"/>
                  </a:cubicBezTo>
                  <a:cubicBezTo>
                    <a:pt x="208271" y="69744"/>
                    <a:pt x="201603" y="68792"/>
                    <a:pt x="194936" y="66887"/>
                  </a:cubicBez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24"/>
            <p:cNvSpPr/>
            <p:nvPr/>
          </p:nvSpPr>
          <p:spPr>
            <a:xfrm>
              <a:off x="2054128" y="1454466"/>
              <a:ext cx="238424" cy="199461"/>
            </a:xfrm>
            <a:custGeom>
              <a:avLst/>
              <a:gdLst/>
              <a:ahLst/>
              <a:cxnLst/>
              <a:rect l="l" t="t" r="r" b="b"/>
              <a:pathLst>
                <a:path w="238424" h="199461" extrusionOk="0">
                  <a:moveTo>
                    <a:pt x="238424" y="67628"/>
                  </a:moveTo>
                  <a:cubicBezTo>
                    <a:pt x="216517" y="105728"/>
                    <a:pt x="194609" y="144780"/>
                    <a:pt x="171749" y="182880"/>
                  </a:cubicBezTo>
                  <a:cubicBezTo>
                    <a:pt x="162224" y="199073"/>
                    <a:pt x="148889" y="203835"/>
                    <a:pt x="128887" y="195263"/>
                  </a:cubicBezTo>
                  <a:cubicBezTo>
                    <a:pt x="89834" y="179070"/>
                    <a:pt x="50782" y="161925"/>
                    <a:pt x="11729" y="144780"/>
                  </a:cubicBezTo>
                  <a:cubicBezTo>
                    <a:pt x="299" y="140018"/>
                    <a:pt x="-2558" y="134303"/>
                    <a:pt x="2204" y="121920"/>
                  </a:cubicBezTo>
                  <a:cubicBezTo>
                    <a:pt x="16492" y="87630"/>
                    <a:pt x="26969" y="53340"/>
                    <a:pt x="40304" y="19050"/>
                  </a:cubicBezTo>
                  <a:cubicBezTo>
                    <a:pt x="42209" y="13335"/>
                    <a:pt x="47924" y="8573"/>
                    <a:pt x="51734" y="2858"/>
                  </a:cubicBezTo>
                  <a:cubicBezTo>
                    <a:pt x="53639" y="1905"/>
                    <a:pt x="54592" y="953"/>
                    <a:pt x="56497" y="0"/>
                  </a:cubicBezTo>
                  <a:cubicBezTo>
                    <a:pt x="73642" y="4763"/>
                    <a:pt x="91739" y="7620"/>
                    <a:pt x="107932" y="13335"/>
                  </a:cubicBezTo>
                  <a:cubicBezTo>
                    <a:pt x="146032" y="27623"/>
                    <a:pt x="184132" y="43815"/>
                    <a:pt x="222232" y="59055"/>
                  </a:cubicBezTo>
                  <a:cubicBezTo>
                    <a:pt x="225089" y="59055"/>
                    <a:pt x="226994" y="60008"/>
                    <a:pt x="229852" y="60008"/>
                  </a:cubicBezTo>
                  <a:cubicBezTo>
                    <a:pt x="231757" y="63818"/>
                    <a:pt x="234614" y="65723"/>
                    <a:pt x="238424" y="67628"/>
                  </a:cubicBezTo>
                  <a:lnTo>
                    <a:pt x="238424" y="67628"/>
                  </a:lnTo>
                  <a:close/>
                  <a:moveTo>
                    <a:pt x="150794" y="60960"/>
                  </a:moveTo>
                  <a:cubicBezTo>
                    <a:pt x="123172" y="48578"/>
                    <a:pt x="94597" y="37148"/>
                    <a:pt x="64117" y="23813"/>
                  </a:cubicBezTo>
                  <a:cubicBezTo>
                    <a:pt x="56497" y="46673"/>
                    <a:pt x="48877" y="67628"/>
                    <a:pt x="41257" y="88583"/>
                  </a:cubicBezTo>
                  <a:cubicBezTo>
                    <a:pt x="40304" y="91440"/>
                    <a:pt x="39352" y="93345"/>
                    <a:pt x="38399" y="96203"/>
                  </a:cubicBezTo>
                  <a:cubicBezTo>
                    <a:pt x="34589" y="105728"/>
                    <a:pt x="30779" y="114300"/>
                    <a:pt x="27922" y="123825"/>
                  </a:cubicBezTo>
                  <a:cubicBezTo>
                    <a:pt x="69832" y="141923"/>
                    <a:pt x="108884" y="158115"/>
                    <a:pt x="148889" y="175260"/>
                  </a:cubicBezTo>
                  <a:cubicBezTo>
                    <a:pt x="167939" y="142875"/>
                    <a:pt x="186989" y="113348"/>
                    <a:pt x="206039" y="80963"/>
                  </a:cubicBezTo>
                  <a:cubicBezTo>
                    <a:pt x="193657" y="76200"/>
                    <a:pt x="182227" y="72390"/>
                    <a:pt x="170797" y="67628"/>
                  </a:cubicBezTo>
                  <a:cubicBezTo>
                    <a:pt x="164129" y="65723"/>
                    <a:pt x="157462" y="62865"/>
                    <a:pt x="150794" y="60960"/>
                  </a:cubicBez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24"/>
            <p:cNvSpPr/>
            <p:nvPr/>
          </p:nvSpPr>
          <p:spPr>
            <a:xfrm>
              <a:off x="2256706" y="1609724"/>
              <a:ext cx="334867" cy="159192"/>
            </a:xfrm>
            <a:custGeom>
              <a:avLst/>
              <a:gdLst/>
              <a:ahLst/>
              <a:cxnLst/>
              <a:rect l="l" t="t" r="r" b="b"/>
              <a:pathLst>
                <a:path w="334867" h="159192" extrusionOk="0">
                  <a:moveTo>
                    <a:pt x="11081" y="59055"/>
                  </a:moveTo>
                  <a:cubicBezTo>
                    <a:pt x="80614" y="85725"/>
                    <a:pt x="150146" y="111442"/>
                    <a:pt x="220631" y="138113"/>
                  </a:cubicBezTo>
                  <a:cubicBezTo>
                    <a:pt x="240634" y="145733"/>
                    <a:pt x="252064" y="142875"/>
                    <a:pt x="260636" y="125730"/>
                  </a:cubicBezTo>
                  <a:cubicBezTo>
                    <a:pt x="276829" y="91440"/>
                    <a:pt x="292069" y="56198"/>
                    <a:pt x="306356" y="20955"/>
                  </a:cubicBezTo>
                  <a:cubicBezTo>
                    <a:pt x="307309" y="17145"/>
                    <a:pt x="300641" y="11430"/>
                    <a:pt x="296831" y="6667"/>
                  </a:cubicBezTo>
                  <a:cubicBezTo>
                    <a:pt x="299689" y="4763"/>
                    <a:pt x="302546" y="1905"/>
                    <a:pt x="305404" y="0"/>
                  </a:cubicBezTo>
                  <a:cubicBezTo>
                    <a:pt x="310166" y="2858"/>
                    <a:pt x="314929" y="6667"/>
                    <a:pt x="319691" y="9525"/>
                  </a:cubicBezTo>
                  <a:cubicBezTo>
                    <a:pt x="333026" y="18098"/>
                    <a:pt x="338741" y="28575"/>
                    <a:pt x="332074" y="41910"/>
                  </a:cubicBezTo>
                  <a:cubicBezTo>
                    <a:pt x="313976" y="78105"/>
                    <a:pt x="294926" y="113348"/>
                    <a:pt x="276829" y="149542"/>
                  </a:cubicBezTo>
                  <a:cubicBezTo>
                    <a:pt x="274924" y="152400"/>
                    <a:pt x="272066" y="156210"/>
                    <a:pt x="269209" y="156210"/>
                  </a:cubicBezTo>
                  <a:cubicBezTo>
                    <a:pt x="242539" y="159067"/>
                    <a:pt x="216821" y="162877"/>
                    <a:pt x="191104" y="151448"/>
                  </a:cubicBezTo>
                  <a:cubicBezTo>
                    <a:pt x="182531" y="147638"/>
                    <a:pt x="171101" y="149542"/>
                    <a:pt x="160624" y="149542"/>
                  </a:cubicBezTo>
                  <a:cubicBezTo>
                    <a:pt x="116809" y="134302"/>
                    <a:pt x="72041" y="118110"/>
                    <a:pt x="28226" y="102870"/>
                  </a:cubicBezTo>
                  <a:cubicBezTo>
                    <a:pt x="24416" y="101917"/>
                    <a:pt x="19654" y="100013"/>
                    <a:pt x="15844" y="99060"/>
                  </a:cubicBezTo>
                  <a:cubicBezTo>
                    <a:pt x="3461" y="92392"/>
                    <a:pt x="-5111" y="83820"/>
                    <a:pt x="3461" y="70485"/>
                  </a:cubicBezTo>
                  <a:cubicBezTo>
                    <a:pt x="5366" y="66675"/>
                    <a:pt x="8224" y="62865"/>
                    <a:pt x="11081" y="59055"/>
                  </a:cubicBezTo>
                  <a:close/>
                </a:path>
              </a:pathLst>
            </a:custGeom>
            <a:solidFill>
              <a:srgbClr val="2F37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24"/>
            <p:cNvSpPr/>
            <p:nvPr/>
          </p:nvSpPr>
          <p:spPr>
            <a:xfrm>
              <a:off x="2109673" y="1443989"/>
              <a:ext cx="213359" cy="70485"/>
            </a:xfrm>
            <a:custGeom>
              <a:avLst/>
              <a:gdLst/>
              <a:ahLst/>
              <a:cxnLst/>
              <a:rect l="l" t="t" r="r" b="b"/>
              <a:pathLst>
                <a:path w="213359" h="70485" extrusionOk="0">
                  <a:moveTo>
                    <a:pt x="165735" y="70485"/>
                  </a:moveTo>
                  <a:cubicBezTo>
                    <a:pt x="127635" y="55245"/>
                    <a:pt x="89535" y="39052"/>
                    <a:pt x="51435" y="24765"/>
                  </a:cubicBezTo>
                  <a:cubicBezTo>
                    <a:pt x="35242" y="19050"/>
                    <a:pt x="17145" y="15240"/>
                    <a:pt x="0" y="11430"/>
                  </a:cubicBezTo>
                  <a:cubicBezTo>
                    <a:pt x="11430" y="9525"/>
                    <a:pt x="23813" y="8573"/>
                    <a:pt x="35242" y="6668"/>
                  </a:cubicBezTo>
                  <a:cubicBezTo>
                    <a:pt x="42863" y="4763"/>
                    <a:pt x="50482" y="1905"/>
                    <a:pt x="58102" y="0"/>
                  </a:cubicBezTo>
                  <a:cubicBezTo>
                    <a:pt x="98107" y="14288"/>
                    <a:pt x="137160" y="27623"/>
                    <a:pt x="177165" y="41910"/>
                  </a:cubicBezTo>
                  <a:cubicBezTo>
                    <a:pt x="189547" y="46673"/>
                    <a:pt x="200977" y="51435"/>
                    <a:pt x="213360" y="56198"/>
                  </a:cubicBezTo>
                  <a:cubicBezTo>
                    <a:pt x="196215" y="59055"/>
                    <a:pt x="178117" y="58102"/>
                    <a:pt x="165735" y="70485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24"/>
            <p:cNvSpPr/>
            <p:nvPr/>
          </p:nvSpPr>
          <p:spPr>
            <a:xfrm>
              <a:off x="2325890" y="1528489"/>
              <a:ext cx="237991" cy="86949"/>
            </a:xfrm>
            <a:custGeom>
              <a:avLst/>
              <a:gdLst/>
              <a:ahLst/>
              <a:cxnLst/>
              <a:rect l="l" t="t" r="r" b="b"/>
              <a:pathLst>
                <a:path w="237991" h="86949" extrusionOk="0">
                  <a:moveTo>
                    <a:pt x="236220" y="80282"/>
                  </a:moveTo>
                  <a:cubicBezTo>
                    <a:pt x="233363" y="82187"/>
                    <a:pt x="230505" y="85045"/>
                    <a:pt x="227647" y="86950"/>
                  </a:cubicBezTo>
                  <a:cubicBezTo>
                    <a:pt x="224790" y="86950"/>
                    <a:pt x="221933" y="85997"/>
                    <a:pt x="220027" y="85997"/>
                  </a:cubicBezTo>
                  <a:cubicBezTo>
                    <a:pt x="218122" y="85045"/>
                    <a:pt x="217170" y="84093"/>
                    <a:pt x="215265" y="83140"/>
                  </a:cubicBezTo>
                  <a:cubicBezTo>
                    <a:pt x="215265" y="83140"/>
                    <a:pt x="215265" y="83140"/>
                    <a:pt x="215265" y="83140"/>
                  </a:cubicBezTo>
                  <a:cubicBezTo>
                    <a:pt x="212408" y="82187"/>
                    <a:pt x="209550" y="81235"/>
                    <a:pt x="206692" y="80282"/>
                  </a:cubicBezTo>
                  <a:cubicBezTo>
                    <a:pt x="175260" y="67900"/>
                    <a:pt x="143827" y="53612"/>
                    <a:pt x="111442" y="42182"/>
                  </a:cubicBezTo>
                  <a:cubicBezTo>
                    <a:pt x="80963" y="30752"/>
                    <a:pt x="49530" y="21227"/>
                    <a:pt x="18097" y="11702"/>
                  </a:cubicBezTo>
                  <a:cubicBezTo>
                    <a:pt x="13335" y="9797"/>
                    <a:pt x="5715" y="12655"/>
                    <a:pt x="0" y="12655"/>
                  </a:cubicBezTo>
                  <a:cubicBezTo>
                    <a:pt x="3810" y="272"/>
                    <a:pt x="10477" y="-2585"/>
                    <a:pt x="24765" y="2177"/>
                  </a:cubicBezTo>
                  <a:cubicBezTo>
                    <a:pt x="62865" y="15512"/>
                    <a:pt x="100965" y="28847"/>
                    <a:pt x="139065" y="40277"/>
                  </a:cubicBezTo>
                  <a:cubicBezTo>
                    <a:pt x="161925" y="46945"/>
                    <a:pt x="186690" y="48850"/>
                    <a:pt x="209550" y="57422"/>
                  </a:cubicBezTo>
                  <a:cubicBezTo>
                    <a:pt x="220027" y="61232"/>
                    <a:pt x="244792" y="58375"/>
                    <a:pt x="236220" y="80282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24"/>
            <p:cNvSpPr/>
            <p:nvPr/>
          </p:nvSpPr>
          <p:spPr>
            <a:xfrm>
              <a:off x="2233498" y="1711641"/>
              <a:ext cx="223837" cy="68580"/>
            </a:xfrm>
            <a:custGeom>
              <a:avLst/>
              <a:gdLst/>
              <a:ahLst/>
              <a:cxnLst/>
              <a:rect l="l" t="t" r="r" b="b"/>
              <a:pathLst>
                <a:path w="223837" h="68580" extrusionOk="0">
                  <a:moveTo>
                    <a:pt x="50482" y="953"/>
                  </a:moveTo>
                  <a:cubicBezTo>
                    <a:pt x="94297" y="16193"/>
                    <a:pt x="139065" y="32385"/>
                    <a:pt x="182880" y="47625"/>
                  </a:cubicBezTo>
                  <a:cubicBezTo>
                    <a:pt x="196215" y="54293"/>
                    <a:pt x="210502" y="61913"/>
                    <a:pt x="223838" y="68580"/>
                  </a:cubicBezTo>
                  <a:cubicBezTo>
                    <a:pt x="181927" y="56198"/>
                    <a:pt x="140017" y="42863"/>
                    <a:pt x="98107" y="29528"/>
                  </a:cubicBezTo>
                  <a:cubicBezTo>
                    <a:pt x="82867" y="24765"/>
                    <a:pt x="68580" y="20003"/>
                    <a:pt x="53340" y="15240"/>
                  </a:cubicBezTo>
                  <a:cubicBezTo>
                    <a:pt x="33338" y="8573"/>
                    <a:pt x="24765" y="12383"/>
                    <a:pt x="17145" y="30480"/>
                  </a:cubicBezTo>
                  <a:cubicBezTo>
                    <a:pt x="15240" y="34290"/>
                    <a:pt x="11430" y="36195"/>
                    <a:pt x="8572" y="40005"/>
                  </a:cubicBezTo>
                  <a:cubicBezTo>
                    <a:pt x="5715" y="30480"/>
                    <a:pt x="2857" y="20955"/>
                    <a:pt x="0" y="10478"/>
                  </a:cubicBezTo>
                  <a:cubicBezTo>
                    <a:pt x="15240" y="14288"/>
                    <a:pt x="27622" y="17145"/>
                    <a:pt x="29527" y="0"/>
                  </a:cubicBezTo>
                  <a:cubicBezTo>
                    <a:pt x="29527" y="0"/>
                    <a:pt x="29527" y="0"/>
                    <a:pt x="29527" y="0"/>
                  </a:cubicBezTo>
                  <a:cubicBezTo>
                    <a:pt x="36195" y="953"/>
                    <a:pt x="43815" y="953"/>
                    <a:pt x="50482" y="953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24"/>
            <p:cNvSpPr/>
            <p:nvPr/>
          </p:nvSpPr>
          <p:spPr>
            <a:xfrm>
              <a:off x="1795784" y="2513646"/>
              <a:ext cx="66238" cy="123825"/>
            </a:xfrm>
            <a:custGeom>
              <a:avLst/>
              <a:gdLst/>
              <a:ahLst/>
              <a:cxnLst/>
              <a:rect l="l" t="t" r="r" b="b"/>
              <a:pathLst>
                <a:path w="66238" h="123825" extrusionOk="0">
                  <a:moveTo>
                    <a:pt x="15756" y="120015"/>
                  </a:moveTo>
                  <a:cubicBezTo>
                    <a:pt x="12899" y="120968"/>
                    <a:pt x="10041" y="122873"/>
                    <a:pt x="7184" y="123825"/>
                  </a:cubicBezTo>
                  <a:cubicBezTo>
                    <a:pt x="-7104" y="113348"/>
                    <a:pt x="3374" y="103823"/>
                    <a:pt x="9089" y="94298"/>
                  </a:cubicBezTo>
                  <a:cubicBezTo>
                    <a:pt x="14804" y="83820"/>
                    <a:pt x="23376" y="73343"/>
                    <a:pt x="11946" y="61913"/>
                  </a:cubicBezTo>
                  <a:cubicBezTo>
                    <a:pt x="24329" y="40958"/>
                    <a:pt x="35759" y="20955"/>
                    <a:pt x="48141" y="0"/>
                  </a:cubicBezTo>
                  <a:cubicBezTo>
                    <a:pt x="53856" y="3810"/>
                    <a:pt x="60524" y="7620"/>
                    <a:pt x="66239" y="11430"/>
                  </a:cubicBezTo>
                  <a:cubicBezTo>
                    <a:pt x="60524" y="20003"/>
                    <a:pt x="52904" y="27623"/>
                    <a:pt x="49094" y="36195"/>
                  </a:cubicBezTo>
                  <a:cubicBezTo>
                    <a:pt x="36711" y="64770"/>
                    <a:pt x="26234" y="92393"/>
                    <a:pt x="15756" y="120015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24"/>
            <p:cNvSpPr/>
            <p:nvPr/>
          </p:nvSpPr>
          <p:spPr>
            <a:xfrm>
              <a:off x="937838" y="2203132"/>
              <a:ext cx="59314" cy="111442"/>
            </a:xfrm>
            <a:custGeom>
              <a:avLst/>
              <a:gdLst/>
              <a:ahLst/>
              <a:cxnLst/>
              <a:rect l="l" t="t" r="r" b="b"/>
              <a:pathLst>
                <a:path w="59314" h="111442" extrusionOk="0">
                  <a:moveTo>
                    <a:pt x="59315" y="0"/>
                  </a:moveTo>
                  <a:cubicBezTo>
                    <a:pt x="43122" y="37147"/>
                    <a:pt x="25977" y="74295"/>
                    <a:pt x="9785" y="111442"/>
                  </a:cubicBezTo>
                  <a:cubicBezTo>
                    <a:pt x="6927" y="111442"/>
                    <a:pt x="5022" y="111442"/>
                    <a:pt x="2165" y="111442"/>
                  </a:cubicBezTo>
                  <a:cubicBezTo>
                    <a:pt x="1212" y="108585"/>
                    <a:pt x="-693" y="104775"/>
                    <a:pt x="260" y="102870"/>
                  </a:cubicBezTo>
                  <a:cubicBezTo>
                    <a:pt x="15500" y="70485"/>
                    <a:pt x="31692" y="38100"/>
                    <a:pt x="47885" y="5715"/>
                  </a:cubicBezTo>
                  <a:cubicBezTo>
                    <a:pt x="48837" y="1905"/>
                    <a:pt x="55505" y="952"/>
                    <a:pt x="59315" y="0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24"/>
            <p:cNvSpPr/>
            <p:nvPr/>
          </p:nvSpPr>
          <p:spPr>
            <a:xfrm>
              <a:off x="2555442" y="1207769"/>
              <a:ext cx="109537" cy="41910"/>
            </a:xfrm>
            <a:custGeom>
              <a:avLst/>
              <a:gdLst/>
              <a:ahLst/>
              <a:cxnLst/>
              <a:rect l="l" t="t" r="r" b="b"/>
              <a:pathLst>
                <a:path w="109537" h="41910" extrusionOk="0">
                  <a:moveTo>
                    <a:pt x="109538" y="41910"/>
                  </a:moveTo>
                  <a:cubicBezTo>
                    <a:pt x="73343" y="27623"/>
                    <a:pt x="36195" y="13335"/>
                    <a:pt x="0" y="0"/>
                  </a:cubicBezTo>
                  <a:cubicBezTo>
                    <a:pt x="15240" y="1905"/>
                    <a:pt x="30480" y="3810"/>
                    <a:pt x="45720" y="7620"/>
                  </a:cubicBezTo>
                  <a:cubicBezTo>
                    <a:pt x="64770" y="12382"/>
                    <a:pt x="82868" y="19050"/>
                    <a:pt x="100013" y="26670"/>
                  </a:cubicBezTo>
                  <a:cubicBezTo>
                    <a:pt x="105728" y="28575"/>
                    <a:pt x="106680" y="37148"/>
                    <a:pt x="109538" y="41910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24"/>
            <p:cNvSpPr/>
            <p:nvPr/>
          </p:nvSpPr>
          <p:spPr>
            <a:xfrm>
              <a:off x="1477763" y="2439352"/>
              <a:ext cx="43264" cy="118109"/>
            </a:xfrm>
            <a:custGeom>
              <a:avLst/>
              <a:gdLst/>
              <a:ahLst/>
              <a:cxnLst/>
              <a:rect l="l" t="t" r="r" b="b"/>
              <a:pathLst>
                <a:path w="43264" h="118109" extrusionOk="0">
                  <a:moveTo>
                    <a:pt x="12784" y="85725"/>
                  </a:moveTo>
                  <a:cubicBezTo>
                    <a:pt x="11832" y="96202"/>
                    <a:pt x="10879" y="107632"/>
                    <a:pt x="9927" y="118110"/>
                  </a:cubicBezTo>
                  <a:cubicBezTo>
                    <a:pt x="-7218" y="110490"/>
                    <a:pt x="3259" y="98107"/>
                    <a:pt x="2307" y="87630"/>
                  </a:cubicBezTo>
                  <a:cubicBezTo>
                    <a:pt x="1354" y="80963"/>
                    <a:pt x="1354" y="74295"/>
                    <a:pt x="1354" y="68580"/>
                  </a:cubicBezTo>
                  <a:cubicBezTo>
                    <a:pt x="15642" y="45720"/>
                    <a:pt x="28977" y="22860"/>
                    <a:pt x="43264" y="0"/>
                  </a:cubicBezTo>
                  <a:cubicBezTo>
                    <a:pt x="33739" y="28575"/>
                    <a:pt x="23262" y="57150"/>
                    <a:pt x="12784" y="85725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24"/>
            <p:cNvSpPr/>
            <p:nvPr/>
          </p:nvSpPr>
          <p:spPr>
            <a:xfrm>
              <a:off x="1014977" y="2103119"/>
              <a:ext cx="24085" cy="51434"/>
            </a:xfrm>
            <a:custGeom>
              <a:avLst/>
              <a:gdLst/>
              <a:ahLst/>
              <a:cxnLst/>
              <a:rect l="l" t="t" r="r" b="b"/>
              <a:pathLst>
                <a:path w="24085" h="51434" extrusionOk="0">
                  <a:moveTo>
                    <a:pt x="24086" y="0"/>
                  </a:moveTo>
                  <a:cubicBezTo>
                    <a:pt x="24086" y="952"/>
                    <a:pt x="24086" y="2858"/>
                    <a:pt x="24086" y="3810"/>
                  </a:cubicBezTo>
                  <a:cubicBezTo>
                    <a:pt x="17418" y="14288"/>
                    <a:pt x="20276" y="24765"/>
                    <a:pt x="24086" y="36195"/>
                  </a:cubicBezTo>
                  <a:cubicBezTo>
                    <a:pt x="17418" y="40958"/>
                    <a:pt x="10751" y="46672"/>
                    <a:pt x="4083" y="51435"/>
                  </a:cubicBezTo>
                  <a:cubicBezTo>
                    <a:pt x="5988" y="44767"/>
                    <a:pt x="7893" y="39052"/>
                    <a:pt x="9798" y="33338"/>
                  </a:cubicBezTo>
                  <a:cubicBezTo>
                    <a:pt x="6941" y="27622"/>
                    <a:pt x="-1632" y="19050"/>
                    <a:pt x="273" y="15240"/>
                  </a:cubicBezTo>
                  <a:cubicBezTo>
                    <a:pt x="5036" y="8572"/>
                    <a:pt x="15513" y="4763"/>
                    <a:pt x="24086" y="0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0" name="Google Shape;2980;p24"/>
            <p:cNvSpPr/>
            <p:nvPr/>
          </p:nvSpPr>
          <p:spPr>
            <a:xfrm>
              <a:off x="996685" y="2153602"/>
              <a:ext cx="23327" cy="46672"/>
            </a:xfrm>
            <a:custGeom>
              <a:avLst/>
              <a:gdLst/>
              <a:ahLst/>
              <a:cxnLst/>
              <a:rect l="l" t="t" r="r" b="b"/>
              <a:pathLst>
                <a:path w="23327" h="46672" extrusionOk="0">
                  <a:moveTo>
                    <a:pt x="23328" y="0"/>
                  </a:moveTo>
                  <a:cubicBezTo>
                    <a:pt x="15708" y="15240"/>
                    <a:pt x="9040" y="30480"/>
                    <a:pt x="1420" y="46672"/>
                  </a:cubicBezTo>
                  <a:cubicBezTo>
                    <a:pt x="-4295" y="25717"/>
                    <a:pt x="8088" y="12382"/>
                    <a:pt x="23328" y="0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1" name="Google Shape;2981;p24"/>
            <p:cNvSpPr/>
            <p:nvPr/>
          </p:nvSpPr>
          <p:spPr>
            <a:xfrm>
              <a:off x="2309698" y="1547812"/>
              <a:ext cx="7619" cy="15239"/>
            </a:xfrm>
            <a:custGeom>
              <a:avLst/>
              <a:gdLst/>
              <a:ahLst/>
              <a:cxnLst/>
              <a:rect l="l" t="t" r="r" b="b"/>
              <a:pathLst>
                <a:path w="7619" h="15239" extrusionOk="0">
                  <a:moveTo>
                    <a:pt x="7620" y="0"/>
                  </a:moveTo>
                  <a:cubicBezTo>
                    <a:pt x="5715" y="4763"/>
                    <a:pt x="2857" y="10477"/>
                    <a:pt x="952" y="15240"/>
                  </a:cubicBezTo>
                  <a:cubicBezTo>
                    <a:pt x="952" y="11430"/>
                    <a:pt x="0" y="7620"/>
                    <a:pt x="0" y="3810"/>
                  </a:cubicBezTo>
                  <a:cubicBezTo>
                    <a:pt x="0" y="3810"/>
                    <a:pt x="0" y="3810"/>
                    <a:pt x="0" y="3810"/>
                  </a:cubicBezTo>
                  <a:cubicBezTo>
                    <a:pt x="1905" y="1905"/>
                    <a:pt x="4763" y="952"/>
                    <a:pt x="7620" y="0"/>
                  </a:cubicBezTo>
                  <a:close/>
                </a:path>
              </a:pathLst>
            </a:custGeom>
            <a:solidFill>
              <a:srgbClr val="2F37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2" name="Google Shape;2982;p24"/>
            <p:cNvSpPr/>
            <p:nvPr/>
          </p:nvSpPr>
          <p:spPr>
            <a:xfrm>
              <a:off x="1653425" y="2679382"/>
              <a:ext cx="12382" cy="2857"/>
            </a:xfrm>
            <a:custGeom>
              <a:avLst/>
              <a:gdLst/>
              <a:ahLst/>
              <a:cxnLst/>
              <a:rect l="l" t="t" r="r" b="b"/>
              <a:pathLst>
                <a:path w="12382" h="2857" extrusionOk="0">
                  <a:moveTo>
                    <a:pt x="12383" y="2858"/>
                  </a:moveTo>
                  <a:cubicBezTo>
                    <a:pt x="8573" y="2858"/>
                    <a:pt x="3810" y="2858"/>
                    <a:pt x="0" y="2858"/>
                  </a:cubicBezTo>
                  <a:cubicBezTo>
                    <a:pt x="0" y="1905"/>
                    <a:pt x="0" y="1905"/>
                    <a:pt x="0" y="952"/>
                  </a:cubicBezTo>
                  <a:cubicBezTo>
                    <a:pt x="3810" y="952"/>
                    <a:pt x="7620" y="0"/>
                    <a:pt x="11430" y="0"/>
                  </a:cubicBezTo>
                  <a:cubicBezTo>
                    <a:pt x="11430" y="952"/>
                    <a:pt x="12383" y="1905"/>
                    <a:pt x="12383" y="2858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3" name="Google Shape;2983;p24"/>
            <p:cNvSpPr/>
            <p:nvPr/>
          </p:nvSpPr>
          <p:spPr>
            <a:xfrm>
              <a:off x="2282075" y="1515426"/>
              <a:ext cx="9525" cy="6667"/>
            </a:xfrm>
            <a:custGeom>
              <a:avLst/>
              <a:gdLst/>
              <a:ahLst/>
              <a:cxnLst/>
              <a:rect l="l" t="t" r="r" b="b"/>
              <a:pathLst>
                <a:path w="9525" h="6667" extrusionOk="0">
                  <a:moveTo>
                    <a:pt x="9525" y="6668"/>
                  </a:moveTo>
                  <a:cubicBezTo>
                    <a:pt x="6667" y="4763"/>
                    <a:pt x="3810" y="1905"/>
                    <a:pt x="0" y="0"/>
                  </a:cubicBezTo>
                  <a:cubicBezTo>
                    <a:pt x="3810" y="2858"/>
                    <a:pt x="6667" y="4763"/>
                    <a:pt x="9525" y="6668"/>
                  </a:cubicBezTo>
                  <a:close/>
                </a:path>
              </a:pathLst>
            </a:custGeom>
            <a:solidFill>
              <a:srgbClr val="2F37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4" name="Google Shape;2984;p24"/>
            <p:cNvSpPr/>
            <p:nvPr/>
          </p:nvSpPr>
          <p:spPr>
            <a:xfrm>
              <a:off x="1798205" y="259270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 extrusionOk="0">
                  <a:moveTo>
                    <a:pt x="0" y="3810"/>
                  </a:moveTo>
                  <a:cubicBezTo>
                    <a:pt x="952" y="2858"/>
                    <a:pt x="2857" y="953"/>
                    <a:pt x="3810" y="0"/>
                  </a:cubicBezTo>
                  <a:cubicBezTo>
                    <a:pt x="2857" y="1905"/>
                    <a:pt x="1905" y="2858"/>
                    <a:pt x="0" y="3810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5" name="Google Shape;2985;p24"/>
            <p:cNvSpPr/>
            <p:nvPr/>
          </p:nvSpPr>
          <p:spPr>
            <a:xfrm>
              <a:off x="2317317" y="1544954"/>
              <a:ext cx="4762" cy="2857"/>
            </a:xfrm>
            <a:custGeom>
              <a:avLst/>
              <a:gdLst/>
              <a:ahLst/>
              <a:cxnLst/>
              <a:rect l="l" t="t" r="r" b="b"/>
              <a:pathLst>
                <a:path w="4762" h="2857" extrusionOk="0">
                  <a:moveTo>
                    <a:pt x="4763" y="0"/>
                  </a:moveTo>
                  <a:cubicBezTo>
                    <a:pt x="2858" y="953"/>
                    <a:pt x="1905" y="1905"/>
                    <a:pt x="0" y="2858"/>
                  </a:cubicBezTo>
                  <a:cubicBezTo>
                    <a:pt x="953" y="1905"/>
                    <a:pt x="2858" y="953"/>
                    <a:pt x="4763" y="0"/>
                  </a:cubicBezTo>
                  <a:close/>
                </a:path>
              </a:pathLst>
            </a:custGeom>
            <a:solidFill>
              <a:srgbClr val="2F37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6" name="Google Shape;2986;p24"/>
            <p:cNvSpPr/>
            <p:nvPr/>
          </p:nvSpPr>
          <p:spPr>
            <a:xfrm>
              <a:off x="1477212" y="2507932"/>
              <a:ext cx="1905" cy="2857"/>
            </a:xfrm>
            <a:custGeom>
              <a:avLst/>
              <a:gdLst/>
              <a:ahLst/>
              <a:cxnLst/>
              <a:rect l="l" t="t" r="r" b="b"/>
              <a:pathLst>
                <a:path w="1905" h="2857" extrusionOk="0">
                  <a:moveTo>
                    <a:pt x="1905" y="2858"/>
                  </a:moveTo>
                  <a:cubicBezTo>
                    <a:pt x="953" y="1905"/>
                    <a:pt x="953" y="1905"/>
                    <a:pt x="0" y="952"/>
                  </a:cubicBezTo>
                  <a:cubicBezTo>
                    <a:pt x="953" y="952"/>
                    <a:pt x="953" y="952"/>
                    <a:pt x="1905" y="0"/>
                  </a:cubicBezTo>
                  <a:cubicBezTo>
                    <a:pt x="1905" y="952"/>
                    <a:pt x="1905" y="1905"/>
                    <a:pt x="1905" y="2858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2987;p24"/>
            <p:cNvSpPr/>
            <p:nvPr/>
          </p:nvSpPr>
          <p:spPr>
            <a:xfrm>
              <a:off x="2439237" y="2102166"/>
              <a:ext cx="1904" cy="952"/>
            </a:xfrm>
            <a:custGeom>
              <a:avLst/>
              <a:gdLst/>
              <a:ahLst/>
              <a:cxnLst/>
              <a:rect l="l" t="t" r="r" b="b"/>
              <a:pathLst>
                <a:path w="1904" h="952" extrusionOk="0">
                  <a:moveTo>
                    <a:pt x="1905" y="953"/>
                  </a:moveTo>
                  <a:cubicBezTo>
                    <a:pt x="953" y="953"/>
                    <a:pt x="953" y="0"/>
                    <a:pt x="0" y="0"/>
                  </a:cubicBezTo>
                  <a:cubicBezTo>
                    <a:pt x="953" y="0"/>
                    <a:pt x="1905" y="0"/>
                    <a:pt x="1905" y="953"/>
                  </a:cubicBezTo>
                  <a:cubicBezTo>
                    <a:pt x="1905" y="0"/>
                    <a:pt x="1905" y="953"/>
                    <a:pt x="1905" y="953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2988;p24"/>
            <p:cNvSpPr/>
            <p:nvPr/>
          </p:nvSpPr>
          <p:spPr>
            <a:xfrm>
              <a:off x="2830715" y="1300162"/>
              <a:ext cx="3809" cy="9525"/>
            </a:xfrm>
            <a:custGeom>
              <a:avLst/>
              <a:gdLst/>
              <a:ahLst/>
              <a:cxnLst/>
              <a:rect l="l" t="t" r="r" b="b"/>
              <a:pathLst>
                <a:path w="3809" h="9525" extrusionOk="0">
                  <a:moveTo>
                    <a:pt x="0" y="0"/>
                  </a:moveTo>
                  <a:cubicBezTo>
                    <a:pt x="952" y="1905"/>
                    <a:pt x="2858" y="4763"/>
                    <a:pt x="3810" y="6667"/>
                  </a:cubicBezTo>
                  <a:cubicBezTo>
                    <a:pt x="3810" y="7620"/>
                    <a:pt x="3810" y="8573"/>
                    <a:pt x="2858" y="9525"/>
                  </a:cubicBezTo>
                  <a:cubicBezTo>
                    <a:pt x="2858" y="7620"/>
                    <a:pt x="1905" y="3810"/>
                    <a:pt x="0" y="0"/>
                  </a:cubicBez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2989;p24"/>
            <p:cNvSpPr/>
            <p:nvPr/>
          </p:nvSpPr>
          <p:spPr>
            <a:xfrm>
              <a:off x="1234325" y="1548574"/>
              <a:ext cx="857249" cy="316420"/>
            </a:xfrm>
            <a:custGeom>
              <a:avLst/>
              <a:gdLst/>
              <a:ahLst/>
              <a:cxnLst/>
              <a:rect l="l" t="t" r="r" b="b"/>
              <a:pathLst>
                <a:path w="857249" h="316420" extrusionOk="0">
                  <a:moveTo>
                    <a:pt x="344805" y="151638"/>
                  </a:moveTo>
                  <a:cubicBezTo>
                    <a:pt x="330518" y="146875"/>
                    <a:pt x="317183" y="143065"/>
                    <a:pt x="302895" y="138303"/>
                  </a:cubicBezTo>
                  <a:cubicBezTo>
                    <a:pt x="290512" y="133540"/>
                    <a:pt x="278130" y="127825"/>
                    <a:pt x="265747" y="123063"/>
                  </a:cubicBezTo>
                  <a:cubicBezTo>
                    <a:pt x="209550" y="100203"/>
                    <a:pt x="154305" y="77342"/>
                    <a:pt x="98107" y="54483"/>
                  </a:cubicBezTo>
                  <a:cubicBezTo>
                    <a:pt x="70485" y="43052"/>
                    <a:pt x="60007" y="46863"/>
                    <a:pt x="49530" y="70675"/>
                  </a:cubicBezTo>
                  <a:cubicBezTo>
                    <a:pt x="36195" y="99250"/>
                    <a:pt x="24765" y="128778"/>
                    <a:pt x="12382" y="157353"/>
                  </a:cubicBezTo>
                  <a:cubicBezTo>
                    <a:pt x="9525" y="164020"/>
                    <a:pt x="4763" y="168783"/>
                    <a:pt x="0" y="174498"/>
                  </a:cubicBezTo>
                  <a:cubicBezTo>
                    <a:pt x="5715" y="155448"/>
                    <a:pt x="10477" y="137350"/>
                    <a:pt x="17145" y="118300"/>
                  </a:cubicBezTo>
                  <a:cubicBezTo>
                    <a:pt x="24765" y="98298"/>
                    <a:pt x="38100" y="80200"/>
                    <a:pt x="42863" y="60198"/>
                  </a:cubicBezTo>
                  <a:cubicBezTo>
                    <a:pt x="46672" y="41148"/>
                    <a:pt x="62865" y="28765"/>
                    <a:pt x="70485" y="12573"/>
                  </a:cubicBezTo>
                  <a:cubicBezTo>
                    <a:pt x="76200" y="1142"/>
                    <a:pt x="99060" y="-3620"/>
                    <a:pt x="116205" y="3048"/>
                  </a:cubicBezTo>
                  <a:cubicBezTo>
                    <a:pt x="135255" y="9715"/>
                    <a:pt x="155258" y="16383"/>
                    <a:pt x="173355" y="24002"/>
                  </a:cubicBezTo>
                  <a:cubicBezTo>
                    <a:pt x="210502" y="38290"/>
                    <a:pt x="246697" y="54483"/>
                    <a:pt x="283845" y="68770"/>
                  </a:cubicBezTo>
                  <a:cubicBezTo>
                    <a:pt x="322897" y="83058"/>
                    <a:pt x="362903" y="95440"/>
                    <a:pt x="401955" y="109728"/>
                  </a:cubicBezTo>
                  <a:cubicBezTo>
                    <a:pt x="421005" y="116395"/>
                    <a:pt x="438150" y="124967"/>
                    <a:pt x="457200" y="132588"/>
                  </a:cubicBezTo>
                  <a:cubicBezTo>
                    <a:pt x="506730" y="151638"/>
                    <a:pt x="557212" y="169735"/>
                    <a:pt x="606743" y="188785"/>
                  </a:cubicBezTo>
                  <a:cubicBezTo>
                    <a:pt x="629603" y="197358"/>
                    <a:pt x="651510" y="207835"/>
                    <a:pt x="674370" y="216408"/>
                  </a:cubicBezTo>
                  <a:cubicBezTo>
                    <a:pt x="707708" y="228790"/>
                    <a:pt x="741045" y="240220"/>
                    <a:pt x="774383" y="252603"/>
                  </a:cubicBezTo>
                  <a:cubicBezTo>
                    <a:pt x="799148" y="262128"/>
                    <a:pt x="824865" y="270700"/>
                    <a:pt x="848678" y="282130"/>
                  </a:cubicBezTo>
                  <a:cubicBezTo>
                    <a:pt x="855345" y="284988"/>
                    <a:pt x="856298" y="298323"/>
                    <a:pt x="857250" y="307848"/>
                  </a:cubicBezTo>
                  <a:cubicBezTo>
                    <a:pt x="857250" y="310705"/>
                    <a:pt x="848678" y="316420"/>
                    <a:pt x="843915" y="316420"/>
                  </a:cubicBezTo>
                  <a:cubicBezTo>
                    <a:pt x="832485" y="315467"/>
                    <a:pt x="820103" y="313563"/>
                    <a:pt x="808673" y="309753"/>
                  </a:cubicBezTo>
                  <a:cubicBezTo>
                    <a:pt x="768668" y="295465"/>
                    <a:pt x="727710" y="282130"/>
                    <a:pt x="687705" y="265938"/>
                  </a:cubicBezTo>
                  <a:cubicBezTo>
                    <a:pt x="645795" y="248792"/>
                    <a:pt x="604837" y="228790"/>
                    <a:pt x="562928" y="210692"/>
                  </a:cubicBezTo>
                  <a:cubicBezTo>
                    <a:pt x="559118" y="208788"/>
                    <a:pt x="555308" y="209740"/>
                    <a:pt x="548640" y="209740"/>
                  </a:cubicBezTo>
                  <a:cubicBezTo>
                    <a:pt x="549593" y="216408"/>
                    <a:pt x="549593" y="223075"/>
                    <a:pt x="550545" y="226885"/>
                  </a:cubicBezTo>
                  <a:cubicBezTo>
                    <a:pt x="560070" y="231648"/>
                    <a:pt x="566737" y="234505"/>
                    <a:pt x="574358" y="238315"/>
                  </a:cubicBezTo>
                  <a:cubicBezTo>
                    <a:pt x="568643" y="238315"/>
                    <a:pt x="562928" y="238315"/>
                    <a:pt x="558165" y="238315"/>
                  </a:cubicBezTo>
                  <a:cubicBezTo>
                    <a:pt x="553403" y="236410"/>
                    <a:pt x="547687" y="235458"/>
                    <a:pt x="542925" y="232600"/>
                  </a:cubicBezTo>
                  <a:cubicBezTo>
                    <a:pt x="478155" y="206883"/>
                    <a:pt x="411480" y="179260"/>
                    <a:pt x="344805" y="151638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2990;p24"/>
            <p:cNvSpPr/>
            <p:nvPr/>
          </p:nvSpPr>
          <p:spPr>
            <a:xfrm>
              <a:off x="1487690" y="1139189"/>
              <a:ext cx="1037272" cy="401955"/>
            </a:xfrm>
            <a:custGeom>
              <a:avLst/>
              <a:gdLst/>
              <a:ahLst/>
              <a:cxnLst/>
              <a:rect l="l" t="t" r="r" b="b"/>
              <a:pathLst>
                <a:path w="1037272" h="401955" extrusionOk="0">
                  <a:moveTo>
                    <a:pt x="1036320" y="401955"/>
                  </a:moveTo>
                  <a:cubicBezTo>
                    <a:pt x="998220" y="388620"/>
                    <a:pt x="961072" y="376238"/>
                    <a:pt x="922972" y="362903"/>
                  </a:cubicBezTo>
                  <a:cubicBezTo>
                    <a:pt x="708660" y="285750"/>
                    <a:pt x="494347" y="208598"/>
                    <a:pt x="280035" y="131445"/>
                  </a:cubicBezTo>
                  <a:cubicBezTo>
                    <a:pt x="204788" y="103823"/>
                    <a:pt x="128588" y="77153"/>
                    <a:pt x="53340" y="49530"/>
                  </a:cubicBezTo>
                  <a:cubicBezTo>
                    <a:pt x="39052" y="43815"/>
                    <a:pt x="24765" y="40958"/>
                    <a:pt x="10477" y="48578"/>
                  </a:cubicBezTo>
                  <a:cubicBezTo>
                    <a:pt x="6667" y="47625"/>
                    <a:pt x="2857" y="46673"/>
                    <a:pt x="0" y="46673"/>
                  </a:cubicBezTo>
                  <a:cubicBezTo>
                    <a:pt x="17145" y="41910"/>
                    <a:pt x="25717" y="32385"/>
                    <a:pt x="21907" y="16193"/>
                  </a:cubicBezTo>
                  <a:cubicBezTo>
                    <a:pt x="20955" y="11430"/>
                    <a:pt x="22860" y="5715"/>
                    <a:pt x="23813" y="0"/>
                  </a:cubicBezTo>
                  <a:cubicBezTo>
                    <a:pt x="76200" y="17145"/>
                    <a:pt x="128588" y="33338"/>
                    <a:pt x="180975" y="51435"/>
                  </a:cubicBezTo>
                  <a:cubicBezTo>
                    <a:pt x="249555" y="75248"/>
                    <a:pt x="318135" y="100965"/>
                    <a:pt x="385763" y="125730"/>
                  </a:cubicBezTo>
                  <a:cubicBezTo>
                    <a:pt x="421957" y="139065"/>
                    <a:pt x="458153" y="154305"/>
                    <a:pt x="494347" y="167640"/>
                  </a:cubicBezTo>
                  <a:cubicBezTo>
                    <a:pt x="498157" y="172402"/>
                    <a:pt x="501967" y="178118"/>
                    <a:pt x="506730" y="180975"/>
                  </a:cubicBezTo>
                  <a:cubicBezTo>
                    <a:pt x="548640" y="196215"/>
                    <a:pt x="590550" y="211455"/>
                    <a:pt x="632460" y="226695"/>
                  </a:cubicBezTo>
                  <a:cubicBezTo>
                    <a:pt x="725805" y="260985"/>
                    <a:pt x="820102" y="296228"/>
                    <a:pt x="913447" y="330518"/>
                  </a:cubicBezTo>
                  <a:cubicBezTo>
                    <a:pt x="949643" y="343853"/>
                    <a:pt x="986790" y="357188"/>
                    <a:pt x="1022985" y="371475"/>
                  </a:cubicBezTo>
                  <a:cubicBezTo>
                    <a:pt x="1022985" y="373380"/>
                    <a:pt x="1022985" y="375285"/>
                    <a:pt x="1022985" y="377190"/>
                  </a:cubicBezTo>
                  <a:cubicBezTo>
                    <a:pt x="1016318" y="379095"/>
                    <a:pt x="1010602" y="381000"/>
                    <a:pt x="1002983" y="383858"/>
                  </a:cubicBezTo>
                  <a:cubicBezTo>
                    <a:pt x="1014413" y="388620"/>
                    <a:pt x="1025843" y="392430"/>
                    <a:pt x="1037272" y="397193"/>
                  </a:cubicBezTo>
                  <a:cubicBezTo>
                    <a:pt x="1037272" y="396240"/>
                    <a:pt x="1036320" y="400050"/>
                    <a:pt x="1036320" y="401955"/>
                  </a:cubicBezTo>
                  <a:close/>
                </a:path>
              </a:pathLst>
            </a:custGeom>
            <a:solidFill>
              <a:srgbClr val="4D53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2991;p24"/>
            <p:cNvSpPr/>
            <p:nvPr/>
          </p:nvSpPr>
          <p:spPr>
            <a:xfrm>
              <a:off x="1359096" y="1286826"/>
              <a:ext cx="534359" cy="257473"/>
            </a:xfrm>
            <a:custGeom>
              <a:avLst/>
              <a:gdLst/>
              <a:ahLst/>
              <a:cxnLst/>
              <a:rect l="l" t="t" r="r" b="b"/>
              <a:pathLst>
                <a:path w="534359" h="257473" extrusionOk="0">
                  <a:moveTo>
                    <a:pt x="467684" y="250508"/>
                  </a:moveTo>
                  <a:cubicBezTo>
                    <a:pt x="464827" y="250508"/>
                    <a:pt x="461017" y="249555"/>
                    <a:pt x="459112" y="250508"/>
                  </a:cubicBezTo>
                  <a:cubicBezTo>
                    <a:pt x="439109" y="263843"/>
                    <a:pt x="421012" y="255270"/>
                    <a:pt x="401962" y="247650"/>
                  </a:cubicBezTo>
                  <a:cubicBezTo>
                    <a:pt x="397199" y="245745"/>
                    <a:pt x="392437" y="243840"/>
                    <a:pt x="386722" y="242888"/>
                  </a:cubicBezTo>
                  <a:cubicBezTo>
                    <a:pt x="346717" y="236220"/>
                    <a:pt x="305759" y="231458"/>
                    <a:pt x="265754" y="222885"/>
                  </a:cubicBezTo>
                  <a:cubicBezTo>
                    <a:pt x="249562" y="219075"/>
                    <a:pt x="235274" y="208598"/>
                    <a:pt x="220987" y="199073"/>
                  </a:cubicBezTo>
                  <a:cubicBezTo>
                    <a:pt x="200032" y="185738"/>
                    <a:pt x="174314" y="185738"/>
                    <a:pt x="151454" y="178118"/>
                  </a:cubicBezTo>
                  <a:cubicBezTo>
                    <a:pt x="107639" y="162877"/>
                    <a:pt x="61919" y="149543"/>
                    <a:pt x="18104" y="133350"/>
                  </a:cubicBezTo>
                  <a:cubicBezTo>
                    <a:pt x="-6661" y="123825"/>
                    <a:pt x="-5708" y="107633"/>
                    <a:pt x="19057" y="95250"/>
                  </a:cubicBezTo>
                  <a:cubicBezTo>
                    <a:pt x="70492" y="113348"/>
                    <a:pt x="122879" y="132398"/>
                    <a:pt x="174314" y="150495"/>
                  </a:cubicBezTo>
                  <a:cubicBezTo>
                    <a:pt x="195269" y="158115"/>
                    <a:pt x="206699" y="155258"/>
                    <a:pt x="214319" y="136208"/>
                  </a:cubicBezTo>
                  <a:cubicBezTo>
                    <a:pt x="230512" y="96202"/>
                    <a:pt x="244799" y="56198"/>
                    <a:pt x="259087" y="16193"/>
                  </a:cubicBezTo>
                  <a:cubicBezTo>
                    <a:pt x="260992" y="11430"/>
                    <a:pt x="256229" y="4763"/>
                    <a:pt x="254324" y="0"/>
                  </a:cubicBezTo>
                  <a:cubicBezTo>
                    <a:pt x="268612" y="0"/>
                    <a:pt x="279089" y="1905"/>
                    <a:pt x="285757" y="15240"/>
                  </a:cubicBezTo>
                  <a:cubicBezTo>
                    <a:pt x="288614" y="20002"/>
                    <a:pt x="299092" y="22860"/>
                    <a:pt x="305759" y="26670"/>
                  </a:cubicBezTo>
                  <a:cubicBezTo>
                    <a:pt x="289567" y="27623"/>
                    <a:pt x="279089" y="33338"/>
                    <a:pt x="274327" y="48577"/>
                  </a:cubicBezTo>
                  <a:cubicBezTo>
                    <a:pt x="261944" y="83820"/>
                    <a:pt x="248609" y="118110"/>
                    <a:pt x="231464" y="152400"/>
                  </a:cubicBezTo>
                  <a:cubicBezTo>
                    <a:pt x="223844" y="167640"/>
                    <a:pt x="229559" y="172402"/>
                    <a:pt x="242894" y="176213"/>
                  </a:cubicBezTo>
                  <a:cubicBezTo>
                    <a:pt x="300997" y="191452"/>
                    <a:pt x="358147" y="207645"/>
                    <a:pt x="416249" y="222885"/>
                  </a:cubicBezTo>
                  <a:cubicBezTo>
                    <a:pt x="441014" y="229552"/>
                    <a:pt x="451492" y="222885"/>
                    <a:pt x="458159" y="200977"/>
                  </a:cubicBezTo>
                  <a:cubicBezTo>
                    <a:pt x="467684" y="170498"/>
                    <a:pt x="477209" y="140018"/>
                    <a:pt x="487687" y="110490"/>
                  </a:cubicBezTo>
                  <a:cubicBezTo>
                    <a:pt x="493402" y="95250"/>
                    <a:pt x="494354" y="84773"/>
                    <a:pt x="474352" y="78105"/>
                  </a:cubicBezTo>
                  <a:cubicBezTo>
                    <a:pt x="489592" y="78105"/>
                    <a:pt x="505784" y="78105"/>
                    <a:pt x="518167" y="78105"/>
                  </a:cubicBezTo>
                  <a:cubicBezTo>
                    <a:pt x="523882" y="86677"/>
                    <a:pt x="529597" y="93345"/>
                    <a:pt x="534359" y="100013"/>
                  </a:cubicBezTo>
                  <a:cubicBezTo>
                    <a:pt x="534359" y="100965"/>
                    <a:pt x="533407" y="101918"/>
                    <a:pt x="532454" y="102870"/>
                  </a:cubicBezTo>
                  <a:cubicBezTo>
                    <a:pt x="531502" y="103823"/>
                    <a:pt x="530549" y="104775"/>
                    <a:pt x="529597" y="105727"/>
                  </a:cubicBezTo>
                  <a:cubicBezTo>
                    <a:pt x="508642" y="153352"/>
                    <a:pt x="488639" y="200977"/>
                    <a:pt x="467684" y="248602"/>
                  </a:cubicBezTo>
                  <a:cubicBezTo>
                    <a:pt x="468637" y="249555"/>
                    <a:pt x="468637" y="249555"/>
                    <a:pt x="467684" y="250508"/>
                  </a:cubicBezTo>
                  <a:close/>
                </a:path>
              </a:pathLst>
            </a:custGeom>
            <a:solidFill>
              <a:srgbClr val="2F37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2992;p24"/>
            <p:cNvSpPr/>
            <p:nvPr/>
          </p:nvSpPr>
          <p:spPr>
            <a:xfrm>
              <a:off x="1230515" y="1597811"/>
              <a:ext cx="306705" cy="233342"/>
            </a:xfrm>
            <a:custGeom>
              <a:avLst/>
              <a:gdLst/>
              <a:ahLst/>
              <a:cxnLst/>
              <a:rect l="l" t="t" r="r" b="b"/>
              <a:pathLst>
                <a:path w="306705" h="233342" extrusionOk="0">
                  <a:moveTo>
                    <a:pt x="3810" y="126213"/>
                  </a:moveTo>
                  <a:cubicBezTo>
                    <a:pt x="7620" y="120498"/>
                    <a:pt x="13335" y="114783"/>
                    <a:pt x="16193" y="109068"/>
                  </a:cubicBezTo>
                  <a:cubicBezTo>
                    <a:pt x="28575" y="80493"/>
                    <a:pt x="40957" y="50966"/>
                    <a:pt x="53340" y="22391"/>
                  </a:cubicBezTo>
                  <a:cubicBezTo>
                    <a:pt x="63818" y="-1422"/>
                    <a:pt x="75248" y="-5232"/>
                    <a:pt x="101918" y="6198"/>
                  </a:cubicBezTo>
                  <a:cubicBezTo>
                    <a:pt x="158115" y="29058"/>
                    <a:pt x="213360" y="51918"/>
                    <a:pt x="269558" y="74778"/>
                  </a:cubicBezTo>
                  <a:cubicBezTo>
                    <a:pt x="281940" y="79541"/>
                    <a:pt x="294322" y="85256"/>
                    <a:pt x="306705" y="90018"/>
                  </a:cubicBezTo>
                  <a:cubicBezTo>
                    <a:pt x="283845" y="132881"/>
                    <a:pt x="261938" y="174791"/>
                    <a:pt x="238125" y="217653"/>
                  </a:cubicBezTo>
                  <a:cubicBezTo>
                    <a:pt x="228600" y="234798"/>
                    <a:pt x="215265" y="236703"/>
                    <a:pt x="195263" y="229083"/>
                  </a:cubicBezTo>
                  <a:cubicBezTo>
                    <a:pt x="132398" y="206223"/>
                    <a:pt x="68580" y="184316"/>
                    <a:pt x="4763" y="161456"/>
                  </a:cubicBezTo>
                  <a:cubicBezTo>
                    <a:pt x="2857" y="160503"/>
                    <a:pt x="953" y="159551"/>
                    <a:pt x="0" y="158598"/>
                  </a:cubicBezTo>
                  <a:cubicBezTo>
                    <a:pt x="0" y="152883"/>
                    <a:pt x="0" y="146216"/>
                    <a:pt x="0" y="140501"/>
                  </a:cubicBezTo>
                  <a:cubicBezTo>
                    <a:pt x="1905" y="135738"/>
                    <a:pt x="2857" y="130976"/>
                    <a:pt x="3810" y="126213"/>
                  </a:cubicBezTo>
                  <a:close/>
                  <a:moveTo>
                    <a:pt x="236220" y="89066"/>
                  </a:moveTo>
                  <a:cubicBezTo>
                    <a:pt x="183833" y="67158"/>
                    <a:pt x="131445" y="46203"/>
                    <a:pt x="78105" y="23343"/>
                  </a:cubicBezTo>
                  <a:cubicBezTo>
                    <a:pt x="68580" y="46203"/>
                    <a:pt x="60960" y="67158"/>
                    <a:pt x="52388" y="88113"/>
                  </a:cubicBezTo>
                  <a:cubicBezTo>
                    <a:pt x="44768" y="105258"/>
                    <a:pt x="37148" y="123356"/>
                    <a:pt x="28575" y="140501"/>
                  </a:cubicBezTo>
                  <a:cubicBezTo>
                    <a:pt x="82868" y="159551"/>
                    <a:pt x="136208" y="179553"/>
                    <a:pt x="189548" y="197651"/>
                  </a:cubicBezTo>
                  <a:cubicBezTo>
                    <a:pt x="207645" y="204318"/>
                    <a:pt x="220028" y="197651"/>
                    <a:pt x="228600" y="181458"/>
                  </a:cubicBezTo>
                  <a:cubicBezTo>
                    <a:pt x="230505" y="177648"/>
                    <a:pt x="233363" y="173838"/>
                    <a:pt x="236220" y="169076"/>
                  </a:cubicBezTo>
                  <a:cubicBezTo>
                    <a:pt x="249555" y="146216"/>
                    <a:pt x="262890" y="124308"/>
                    <a:pt x="276225" y="100496"/>
                  </a:cubicBezTo>
                  <a:cubicBezTo>
                    <a:pt x="260033" y="96686"/>
                    <a:pt x="248603" y="92876"/>
                    <a:pt x="236220" y="89066"/>
                  </a:cubicBez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2993;p24"/>
            <p:cNvSpPr/>
            <p:nvPr/>
          </p:nvSpPr>
          <p:spPr>
            <a:xfrm>
              <a:off x="1791537" y="1818460"/>
              <a:ext cx="282631" cy="221908"/>
            </a:xfrm>
            <a:custGeom>
              <a:avLst/>
              <a:gdLst/>
              <a:ahLst/>
              <a:cxnLst/>
              <a:rect l="l" t="t" r="r" b="b"/>
              <a:pathLst>
                <a:path w="282631" h="221908" extrusionOk="0">
                  <a:moveTo>
                    <a:pt x="60960" y="4624"/>
                  </a:moveTo>
                  <a:cubicBezTo>
                    <a:pt x="75248" y="-3949"/>
                    <a:pt x="88583" y="814"/>
                    <a:pt x="102870" y="7481"/>
                  </a:cubicBezTo>
                  <a:cubicBezTo>
                    <a:pt x="157163" y="30341"/>
                    <a:pt x="212408" y="53201"/>
                    <a:pt x="267653" y="75109"/>
                  </a:cubicBezTo>
                  <a:cubicBezTo>
                    <a:pt x="270510" y="76061"/>
                    <a:pt x="273368" y="76061"/>
                    <a:pt x="275273" y="77014"/>
                  </a:cubicBezTo>
                  <a:cubicBezTo>
                    <a:pt x="282893" y="83681"/>
                    <a:pt x="284798" y="89396"/>
                    <a:pt x="280035" y="98921"/>
                  </a:cubicBezTo>
                  <a:cubicBezTo>
                    <a:pt x="265748" y="130354"/>
                    <a:pt x="254318" y="162739"/>
                    <a:pt x="241935" y="194171"/>
                  </a:cubicBezTo>
                  <a:cubicBezTo>
                    <a:pt x="231458" y="218936"/>
                    <a:pt x="219075" y="229414"/>
                    <a:pt x="184785" y="216079"/>
                  </a:cubicBezTo>
                  <a:cubicBezTo>
                    <a:pt x="131445" y="196076"/>
                    <a:pt x="77153" y="179884"/>
                    <a:pt x="23813" y="160834"/>
                  </a:cubicBezTo>
                  <a:cubicBezTo>
                    <a:pt x="14288" y="157976"/>
                    <a:pt x="7620" y="148451"/>
                    <a:pt x="0" y="141784"/>
                  </a:cubicBezTo>
                  <a:cubicBezTo>
                    <a:pt x="3810" y="133211"/>
                    <a:pt x="7620" y="124639"/>
                    <a:pt x="11430" y="115114"/>
                  </a:cubicBezTo>
                  <a:cubicBezTo>
                    <a:pt x="28575" y="78919"/>
                    <a:pt x="44768" y="41771"/>
                    <a:pt x="60960" y="4624"/>
                  </a:cubicBezTo>
                  <a:close/>
                  <a:moveTo>
                    <a:pt x="196215" y="77014"/>
                  </a:moveTo>
                  <a:cubicBezTo>
                    <a:pt x="194310" y="76061"/>
                    <a:pt x="192405" y="75109"/>
                    <a:pt x="190500" y="74156"/>
                  </a:cubicBezTo>
                  <a:cubicBezTo>
                    <a:pt x="153353" y="58916"/>
                    <a:pt x="115253" y="42724"/>
                    <a:pt x="75248" y="26531"/>
                  </a:cubicBezTo>
                  <a:cubicBezTo>
                    <a:pt x="65723" y="51296"/>
                    <a:pt x="56198" y="74156"/>
                    <a:pt x="47625" y="97969"/>
                  </a:cubicBezTo>
                  <a:cubicBezTo>
                    <a:pt x="43815" y="107494"/>
                    <a:pt x="39053" y="117019"/>
                    <a:pt x="35243" y="126544"/>
                  </a:cubicBezTo>
                  <a:cubicBezTo>
                    <a:pt x="36195" y="130354"/>
                    <a:pt x="36195" y="135116"/>
                    <a:pt x="39053" y="136069"/>
                  </a:cubicBezTo>
                  <a:cubicBezTo>
                    <a:pt x="60960" y="144641"/>
                    <a:pt x="82868" y="152261"/>
                    <a:pt x="104775" y="159881"/>
                  </a:cubicBezTo>
                  <a:cubicBezTo>
                    <a:pt x="140018" y="172264"/>
                    <a:pt x="175260" y="183694"/>
                    <a:pt x="212408" y="197029"/>
                  </a:cubicBezTo>
                  <a:cubicBezTo>
                    <a:pt x="226695" y="163691"/>
                    <a:pt x="240030" y="132259"/>
                    <a:pt x="254318" y="98921"/>
                  </a:cubicBezTo>
                  <a:cubicBezTo>
                    <a:pt x="234315" y="91301"/>
                    <a:pt x="216218" y="84634"/>
                    <a:pt x="198120" y="77966"/>
                  </a:cubicBezTo>
                  <a:lnTo>
                    <a:pt x="196215" y="77014"/>
                  </a:ln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2994;p24"/>
            <p:cNvSpPr/>
            <p:nvPr/>
          </p:nvSpPr>
          <p:spPr>
            <a:xfrm>
              <a:off x="1589052" y="1314449"/>
              <a:ext cx="263203" cy="198288"/>
            </a:xfrm>
            <a:custGeom>
              <a:avLst/>
              <a:gdLst/>
              <a:ahLst/>
              <a:cxnLst/>
              <a:rect l="l" t="t" r="r" b="b"/>
              <a:pathLst>
                <a:path w="263203" h="198288" extrusionOk="0">
                  <a:moveTo>
                    <a:pt x="246301" y="51435"/>
                  </a:moveTo>
                  <a:cubicBezTo>
                    <a:pt x="266303" y="57150"/>
                    <a:pt x="265351" y="68580"/>
                    <a:pt x="259635" y="83820"/>
                  </a:cubicBezTo>
                  <a:cubicBezTo>
                    <a:pt x="248206" y="113348"/>
                    <a:pt x="239633" y="143827"/>
                    <a:pt x="230108" y="174308"/>
                  </a:cubicBezTo>
                  <a:cubicBezTo>
                    <a:pt x="223441" y="196215"/>
                    <a:pt x="212010" y="201930"/>
                    <a:pt x="188198" y="196215"/>
                  </a:cubicBezTo>
                  <a:cubicBezTo>
                    <a:pt x="130095" y="180975"/>
                    <a:pt x="72945" y="165735"/>
                    <a:pt x="14843" y="149542"/>
                  </a:cubicBezTo>
                  <a:cubicBezTo>
                    <a:pt x="1508" y="145733"/>
                    <a:pt x="-4207" y="140970"/>
                    <a:pt x="3413" y="125730"/>
                  </a:cubicBezTo>
                  <a:cubicBezTo>
                    <a:pt x="19605" y="92392"/>
                    <a:pt x="33893" y="57150"/>
                    <a:pt x="46276" y="21908"/>
                  </a:cubicBezTo>
                  <a:cubicBezTo>
                    <a:pt x="51991" y="6667"/>
                    <a:pt x="61516" y="952"/>
                    <a:pt x="77708" y="0"/>
                  </a:cubicBezTo>
                  <a:cubicBezTo>
                    <a:pt x="129143" y="16192"/>
                    <a:pt x="179626" y="31433"/>
                    <a:pt x="231060" y="47625"/>
                  </a:cubicBezTo>
                  <a:cubicBezTo>
                    <a:pt x="235823" y="48577"/>
                    <a:pt x="240585" y="49530"/>
                    <a:pt x="246301" y="51435"/>
                  </a:cubicBezTo>
                  <a:close/>
                  <a:moveTo>
                    <a:pt x="189151" y="60960"/>
                  </a:moveTo>
                  <a:cubicBezTo>
                    <a:pt x="187245" y="60008"/>
                    <a:pt x="186293" y="59055"/>
                    <a:pt x="184388" y="59055"/>
                  </a:cubicBezTo>
                  <a:cubicBezTo>
                    <a:pt x="181531" y="59055"/>
                    <a:pt x="178673" y="58102"/>
                    <a:pt x="175816" y="58102"/>
                  </a:cubicBezTo>
                  <a:cubicBezTo>
                    <a:pt x="141526" y="46673"/>
                    <a:pt x="107235" y="35242"/>
                    <a:pt x="71041" y="23813"/>
                  </a:cubicBezTo>
                  <a:cubicBezTo>
                    <a:pt x="62468" y="46673"/>
                    <a:pt x="54848" y="66675"/>
                    <a:pt x="47228" y="86677"/>
                  </a:cubicBezTo>
                  <a:cubicBezTo>
                    <a:pt x="45323" y="91440"/>
                    <a:pt x="44370" y="96202"/>
                    <a:pt x="42466" y="100965"/>
                  </a:cubicBezTo>
                  <a:cubicBezTo>
                    <a:pt x="37703" y="109538"/>
                    <a:pt x="33893" y="118110"/>
                    <a:pt x="28178" y="127635"/>
                  </a:cubicBezTo>
                  <a:cubicBezTo>
                    <a:pt x="87233" y="143827"/>
                    <a:pt x="142478" y="159067"/>
                    <a:pt x="199628" y="174308"/>
                  </a:cubicBezTo>
                  <a:cubicBezTo>
                    <a:pt x="211058" y="140017"/>
                    <a:pt x="222488" y="108585"/>
                    <a:pt x="233918" y="74295"/>
                  </a:cubicBezTo>
                  <a:cubicBezTo>
                    <a:pt x="218678" y="69533"/>
                    <a:pt x="203438" y="64770"/>
                    <a:pt x="189151" y="60960"/>
                  </a:cubicBezTo>
                  <a:lnTo>
                    <a:pt x="189151" y="60960"/>
                  </a:ln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2995;p24"/>
            <p:cNvSpPr/>
            <p:nvPr/>
          </p:nvSpPr>
          <p:spPr>
            <a:xfrm>
              <a:off x="1379105" y="1235187"/>
              <a:ext cx="240471" cy="206050"/>
            </a:xfrm>
            <a:custGeom>
              <a:avLst/>
              <a:gdLst/>
              <a:ahLst/>
              <a:cxnLst/>
              <a:rect l="l" t="t" r="r" b="b"/>
              <a:pathLst>
                <a:path w="240471" h="206050" extrusionOk="0">
                  <a:moveTo>
                    <a:pt x="235267" y="51640"/>
                  </a:moveTo>
                  <a:cubicBezTo>
                    <a:pt x="237173" y="57355"/>
                    <a:pt x="241935" y="63070"/>
                    <a:pt x="240030" y="67832"/>
                  </a:cubicBezTo>
                  <a:cubicBezTo>
                    <a:pt x="225742" y="107837"/>
                    <a:pt x="211455" y="147842"/>
                    <a:pt x="195263" y="187847"/>
                  </a:cubicBezTo>
                  <a:cubicBezTo>
                    <a:pt x="187642" y="206897"/>
                    <a:pt x="177165" y="209755"/>
                    <a:pt x="155257" y="202135"/>
                  </a:cubicBezTo>
                  <a:cubicBezTo>
                    <a:pt x="102870" y="184037"/>
                    <a:pt x="51435" y="164987"/>
                    <a:pt x="0" y="146890"/>
                  </a:cubicBezTo>
                  <a:cubicBezTo>
                    <a:pt x="952" y="144985"/>
                    <a:pt x="952" y="143080"/>
                    <a:pt x="1905" y="141175"/>
                  </a:cubicBezTo>
                  <a:cubicBezTo>
                    <a:pt x="3810" y="138317"/>
                    <a:pt x="5715" y="135460"/>
                    <a:pt x="7620" y="132602"/>
                  </a:cubicBezTo>
                  <a:cubicBezTo>
                    <a:pt x="21907" y="95455"/>
                    <a:pt x="37147" y="59260"/>
                    <a:pt x="51435" y="22112"/>
                  </a:cubicBezTo>
                  <a:cubicBezTo>
                    <a:pt x="60007" y="205"/>
                    <a:pt x="72390" y="-4558"/>
                    <a:pt x="96202" y="4015"/>
                  </a:cubicBezTo>
                  <a:cubicBezTo>
                    <a:pt x="142875" y="20207"/>
                    <a:pt x="189548" y="36400"/>
                    <a:pt x="235267" y="51640"/>
                  </a:cubicBezTo>
                  <a:close/>
                  <a:moveTo>
                    <a:pt x="51435" y="93550"/>
                  </a:moveTo>
                  <a:cubicBezTo>
                    <a:pt x="49530" y="98312"/>
                    <a:pt x="47625" y="103075"/>
                    <a:pt x="45720" y="107837"/>
                  </a:cubicBezTo>
                  <a:cubicBezTo>
                    <a:pt x="41910" y="116410"/>
                    <a:pt x="38100" y="124982"/>
                    <a:pt x="34290" y="135460"/>
                  </a:cubicBezTo>
                  <a:cubicBezTo>
                    <a:pt x="80963" y="151652"/>
                    <a:pt x="125730" y="166892"/>
                    <a:pt x="172402" y="182132"/>
                  </a:cubicBezTo>
                  <a:cubicBezTo>
                    <a:pt x="185738" y="146890"/>
                    <a:pt x="199073" y="114505"/>
                    <a:pt x="211455" y="81167"/>
                  </a:cubicBezTo>
                  <a:cubicBezTo>
                    <a:pt x="212407" y="77357"/>
                    <a:pt x="209550" y="69737"/>
                    <a:pt x="206692" y="68785"/>
                  </a:cubicBezTo>
                  <a:cubicBezTo>
                    <a:pt x="196215" y="64022"/>
                    <a:pt x="183832" y="61165"/>
                    <a:pt x="172402" y="58307"/>
                  </a:cubicBezTo>
                  <a:cubicBezTo>
                    <a:pt x="168592" y="57355"/>
                    <a:pt x="164782" y="56402"/>
                    <a:pt x="160973" y="54497"/>
                  </a:cubicBezTo>
                  <a:cubicBezTo>
                    <a:pt x="158115" y="53545"/>
                    <a:pt x="155257" y="52592"/>
                    <a:pt x="151448" y="50687"/>
                  </a:cubicBezTo>
                  <a:cubicBezTo>
                    <a:pt x="127635" y="41162"/>
                    <a:pt x="102870" y="32590"/>
                    <a:pt x="77152" y="23065"/>
                  </a:cubicBezTo>
                  <a:cubicBezTo>
                    <a:pt x="67627" y="47830"/>
                    <a:pt x="59055" y="70690"/>
                    <a:pt x="51435" y="93550"/>
                  </a:cubicBez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2996;p24"/>
            <p:cNvSpPr/>
            <p:nvPr/>
          </p:nvSpPr>
          <p:spPr>
            <a:xfrm>
              <a:off x="1450249" y="1813321"/>
              <a:ext cx="559410" cy="268843"/>
            </a:xfrm>
            <a:custGeom>
              <a:avLst/>
              <a:gdLst/>
              <a:ahLst/>
              <a:cxnLst/>
              <a:rect l="l" t="t" r="r" b="b"/>
              <a:pathLst>
                <a:path w="559410" h="268843" extrusionOk="0">
                  <a:moveTo>
                    <a:pt x="402248" y="9763"/>
                  </a:moveTo>
                  <a:cubicBezTo>
                    <a:pt x="386056" y="46911"/>
                    <a:pt x="368911" y="83106"/>
                    <a:pt x="352718" y="120253"/>
                  </a:cubicBezTo>
                  <a:cubicBezTo>
                    <a:pt x="348908" y="128826"/>
                    <a:pt x="345098" y="137398"/>
                    <a:pt x="341288" y="146923"/>
                  </a:cubicBezTo>
                  <a:cubicBezTo>
                    <a:pt x="330811" y="162163"/>
                    <a:pt x="332716" y="181213"/>
                    <a:pt x="347003" y="185976"/>
                  </a:cubicBezTo>
                  <a:cubicBezTo>
                    <a:pt x="387008" y="198358"/>
                    <a:pt x="427013" y="209788"/>
                    <a:pt x="467018" y="222171"/>
                  </a:cubicBezTo>
                  <a:cubicBezTo>
                    <a:pt x="498451" y="232648"/>
                    <a:pt x="528931" y="244078"/>
                    <a:pt x="559411" y="254556"/>
                  </a:cubicBezTo>
                  <a:cubicBezTo>
                    <a:pt x="553696" y="259318"/>
                    <a:pt x="547981" y="264081"/>
                    <a:pt x="542266" y="268843"/>
                  </a:cubicBezTo>
                  <a:cubicBezTo>
                    <a:pt x="511786" y="257413"/>
                    <a:pt x="480353" y="245983"/>
                    <a:pt x="449873" y="235506"/>
                  </a:cubicBezTo>
                  <a:cubicBezTo>
                    <a:pt x="399391" y="217408"/>
                    <a:pt x="348908" y="200263"/>
                    <a:pt x="298426" y="182166"/>
                  </a:cubicBezTo>
                  <a:cubicBezTo>
                    <a:pt x="296521" y="183118"/>
                    <a:pt x="295568" y="184071"/>
                    <a:pt x="293663" y="185976"/>
                  </a:cubicBezTo>
                  <a:cubicBezTo>
                    <a:pt x="293663" y="185976"/>
                    <a:pt x="293663" y="185976"/>
                    <a:pt x="293663" y="185976"/>
                  </a:cubicBezTo>
                  <a:cubicBezTo>
                    <a:pt x="285091" y="184071"/>
                    <a:pt x="276518" y="183118"/>
                    <a:pt x="268898" y="181213"/>
                  </a:cubicBezTo>
                  <a:cubicBezTo>
                    <a:pt x="267946" y="180261"/>
                    <a:pt x="267946" y="179308"/>
                    <a:pt x="267946" y="178356"/>
                  </a:cubicBezTo>
                  <a:cubicBezTo>
                    <a:pt x="266041" y="177403"/>
                    <a:pt x="265088" y="176451"/>
                    <a:pt x="263183" y="175498"/>
                  </a:cubicBezTo>
                  <a:cubicBezTo>
                    <a:pt x="253658" y="171688"/>
                    <a:pt x="243181" y="167878"/>
                    <a:pt x="233656" y="163116"/>
                  </a:cubicBezTo>
                  <a:cubicBezTo>
                    <a:pt x="169838" y="132636"/>
                    <a:pt x="106973" y="102156"/>
                    <a:pt x="43156" y="71676"/>
                  </a:cubicBezTo>
                  <a:cubicBezTo>
                    <a:pt x="29821" y="65008"/>
                    <a:pt x="18391" y="65961"/>
                    <a:pt x="7913" y="74533"/>
                  </a:cubicBezTo>
                  <a:cubicBezTo>
                    <a:pt x="-3517" y="65008"/>
                    <a:pt x="-2564" y="52626"/>
                    <a:pt x="10771" y="48816"/>
                  </a:cubicBezTo>
                  <a:cubicBezTo>
                    <a:pt x="19343" y="46911"/>
                    <a:pt x="27916" y="45958"/>
                    <a:pt x="36488" y="45006"/>
                  </a:cubicBezTo>
                  <a:cubicBezTo>
                    <a:pt x="36488" y="45006"/>
                    <a:pt x="36488" y="45958"/>
                    <a:pt x="37441" y="45958"/>
                  </a:cubicBezTo>
                  <a:cubicBezTo>
                    <a:pt x="37441" y="45958"/>
                    <a:pt x="38393" y="45958"/>
                    <a:pt x="38393" y="45958"/>
                  </a:cubicBezTo>
                  <a:cubicBezTo>
                    <a:pt x="37441" y="45006"/>
                    <a:pt x="37441" y="45006"/>
                    <a:pt x="36488" y="44053"/>
                  </a:cubicBezTo>
                  <a:cubicBezTo>
                    <a:pt x="40298" y="42148"/>
                    <a:pt x="44108" y="39291"/>
                    <a:pt x="47918" y="37386"/>
                  </a:cubicBezTo>
                  <a:cubicBezTo>
                    <a:pt x="48871" y="40243"/>
                    <a:pt x="52681" y="44053"/>
                    <a:pt x="51728" y="45006"/>
                  </a:cubicBezTo>
                  <a:cubicBezTo>
                    <a:pt x="41251" y="60246"/>
                    <a:pt x="53633" y="65008"/>
                    <a:pt x="66968" y="69771"/>
                  </a:cubicBezTo>
                  <a:cubicBezTo>
                    <a:pt x="85066" y="76438"/>
                    <a:pt x="102211" y="83106"/>
                    <a:pt x="119356" y="89773"/>
                  </a:cubicBezTo>
                  <a:cubicBezTo>
                    <a:pt x="141263" y="97393"/>
                    <a:pt x="164123" y="104061"/>
                    <a:pt x="186983" y="111681"/>
                  </a:cubicBezTo>
                  <a:cubicBezTo>
                    <a:pt x="203176" y="117396"/>
                    <a:pt x="218416" y="125968"/>
                    <a:pt x="234608" y="130731"/>
                  </a:cubicBezTo>
                  <a:cubicBezTo>
                    <a:pt x="260326" y="137398"/>
                    <a:pt x="286996" y="142161"/>
                    <a:pt x="317476" y="147876"/>
                  </a:cubicBezTo>
                  <a:cubicBezTo>
                    <a:pt x="331763" y="118348"/>
                    <a:pt x="347003" y="89773"/>
                    <a:pt x="359386" y="59293"/>
                  </a:cubicBezTo>
                  <a:cubicBezTo>
                    <a:pt x="367958" y="40243"/>
                    <a:pt x="372721" y="20241"/>
                    <a:pt x="380341" y="1191"/>
                  </a:cubicBezTo>
                  <a:cubicBezTo>
                    <a:pt x="381293" y="-714"/>
                    <a:pt x="388913" y="238"/>
                    <a:pt x="393676" y="238"/>
                  </a:cubicBezTo>
                  <a:cubicBezTo>
                    <a:pt x="396533" y="5953"/>
                    <a:pt x="399391" y="7858"/>
                    <a:pt x="402248" y="9763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2997;p24"/>
            <p:cNvSpPr/>
            <p:nvPr/>
          </p:nvSpPr>
          <p:spPr>
            <a:xfrm>
              <a:off x="1828685" y="1386839"/>
              <a:ext cx="242380" cy="208472"/>
            </a:xfrm>
            <a:custGeom>
              <a:avLst/>
              <a:gdLst/>
              <a:ahLst/>
              <a:cxnLst/>
              <a:rect l="l" t="t" r="r" b="b"/>
              <a:pathLst>
                <a:path w="242380" h="208472" extrusionOk="0">
                  <a:moveTo>
                    <a:pt x="0" y="148590"/>
                  </a:moveTo>
                  <a:cubicBezTo>
                    <a:pt x="20955" y="100965"/>
                    <a:pt x="40958" y="53340"/>
                    <a:pt x="61913" y="5715"/>
                  </a:cubicBezTo>
                  <a:cubicBezTo>
                    <a:pt x="62865" y="4763"/>
                    <a:pt x="63818" y="3810"/>
                    <a:pt x="64770" y="2858"/>
                  </a:cubicBezTo>
                  <a:cubicBezTo>
                    <a:pt x="65723" y="1905"/>
                    <a:pt x="66675" y="952"/>
                    <a:pt x="66675" y="0"/>
                  </a:cubicBezTo>
                  <a:cubicBezTo>
                    <a:pt x="80010" y="1905"/>
                    <a:pt x="93345" y="3810"/>
                    <a:pt x="106680" y="6668"/>
                  </a:cubicBezTo>
                  <a:cubicBezTo>
                    <a:pt x="113348" y="8573"/>
                    <a:pt x="120015" y="11430"/>
                    <a:pt x="126683" y="13335"/>
                  </a:cubicBezTo>
                  <a:cubicBezTo>
                    <a:pt x="158115" y="27623"/>
                    <a:pt x="190500" y="42863"/>
                    <a:pt x="221933" y="57150"/>
                  </a:cubicBezTo>
                  <a:cubicBezTo>
                    <a:pt x="227648" y="59055"/>
                    <a:pt x="233363" y="61913"/>
                    <a:pt x="238125" y="63818"/>
                  </a:cubicBezTo>
                  <a:cubicBezTo>
                    <a:pt x="239077" y="69533"/>
                    <a:pt x="243840" y="77152"/>
                    <a:pt x="241935" y="81915"/>
                  </a:cubicBezTo>
                  <a:cubicBezTo>
                    <a:pt x="222885" y="119063"/>
                    <a:pt x="202883" y="155258"/>
                    <a:pt x="182880" y="191452"/>
                  </a:cubicBezTo>
                  <a:cubicBezTo>
                    <a:pt x="172402" y="209550"/>
                    <a:pt x="160973" y="212408"/>
                    <a:pt x="139065" y="203835"/>
                  </a:cubicBezTo>
                  <a:cubicBezTo>
                    <a:pt x="93345" y="185738"/>
                    <a:pt x="46673" y="167640"/>
                    <a:pt x="0" y="148590"/>
                  </a:cubicBezTo>
                  <a:close/>
                  <a:moveTo>
                    <a:pt x="50483" y="91440"/>
                  </a:moveTo>
                  <a:cubicBezTo>
                    <a:pt x="49530" y="93345"/>
                    <a:pt x="48577" y="94298"/>
                    <a:pt x="47625" y="96202"/>
                  </a:cubicBezTo>
                  <a:cubicBezTo>
                    <a:pt x="41910" y="107633"/>
                    <a:pt x="36195" y="120015"/>
                    <a:pt x="29527" y="133350"/>
                  </a:cubicBezTo>
                  <a:cubicBezTo>
                    <a:pt x="73343" y="150495"/>
                    <a:pt x="115252" y="167640"/>
                    <a:pt x="160020" y="184785"/>
                  </a:cubicBezTo>
                  <a:cubicBezTo>
                    <a:pt x="179070" y="150495"/>
                    <a:pt x="197168" y="118110"/>
                    <a:pt x="215265" y="83820"/>
                  </a:cubicBezTo>
                  <a:cubicBezTo>
                    <a:pt x="203835" y="79058"/>
                    <a:pt x="193358" y="75248"/>
                    <a:pt x="183833" y="71438"/>
                  </a:cubicBezTo>
                  <a:cubicBezTo>
                    <a:pt x="149543" y="55245"/>
                    <a:pt x="114300" y="39052"/>
                    <a:pt x="77152" y="21908"/>
                  </a:cubicBezTo>
                  <a:cubicBezTo>
                    <a:pt x="68580" y="46673"/>
                    <a:pt x="60008" y="69533"/>
                    <a:pt x="50483" y="91440"/>
                  </a:cubicBez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2998;p24"/>
            <p:cNvSpPr/>
            <p:nvPr/>
          </p:nvSpPr>
          <p:spPr>
            <a:xfrm>
              <a:off x="1498056" y="1787841"/>
              <a:ext cx="345869" cy="176212"/>
            </a:xfrm>
            <a:custGeom>
              <a:avLst/>
              <a:gdLst/>
              <a:ahLst/>
              <a:cxnLst/>
              <a:rect l="l" t="t" r="r" b="b"/>
              <a:pathLst>
                <a:path w="345869" h="176212" extrusionOk="0">
                  <a:moveTo>
                    <a:pt x="345869" y="28575"/>
                  </a:moveTo>
                  <a:cubicBezTo>
                    <a:pt x="341107" y="28575"/>
                    <a:pt x="333487" y="28575"/>
                    <a:pt x="332534" y="29528"/>
                  </a:cubicBezTo>
                  <a:cubicBezTo>
                    <a:pt x="324914" y="48578"/>
                    <a:pt x="320152" y="68580"/>
                    <a:pt x="311579" y="87630"/>
                  </a:cubicBezTo>
                  <a:cubicBezTo>
                    <a:pt x="298244" y="117158"/>
                    <a:pt x="283957" y="146685"/>
                    <a:pt x="269669" y="176213"/>
                  </a:cubicBezTo>
                  <a:cubicBezTo>
                    <a:pt x="240142" y="169545"/>
                    <a:pt x="213472" y="165735"/>
                    <a:pt x="186802" y="159067"/>
                  </a:cubicBezTo>
                  <a:cubicBezTo>
                    <a:pt x="170609" y="154305"/>
                    <a:pt x="155369" y="145733"/>
                    <a:pt x="139177" y="140017"/>
                  </a:cubicBezTo>
                  <a:cubicBezTo>
                    <a:pt x="117269" y="132398"/>
                    <a:pt x="94409" y="125730"/>
                    <a:pt x="71549" y="118110"/>
                  </a:cubicBezTo>
                  <a:cubicBezTo>
                    <a:pt x="53452" y="112395"/>
                    <a:pt x="36307" y="104775"/>
                    <a:pt x="19162" y="98108"/>
                  </a:cubicBezTo>
                  <a:cubicBezTo>
                    <a:pt x="5827" y="93345"/>
                    <a:pt x="-6556" y="88583"/>
                    <a:pt x="3922" y="73343"/>
                  </a:cubicBezTo>
                  <a:cubicBezTo>
                    <a:pt x="4874" y="71438"/>
                    <a:pt x="1064" y="68580"/>
                    <a:pt x="112" y="65723"/>
                  </a:cubicBezTo>
                  <a:cubicBezTo>
                    <a:pt x="1064" y="64770"/>
                    <a:pt x="1064" y="64770"/>
                    <a:pt x="2017" y="63818"/>
                  </a:cubicBezTo>
                  <a:cubicBezTo>
                    <a:pt x="4874" y="64770"/>
                    <a:pt x="8684" y="64770"/>
                    <a:pt x="11542" y="65723"/>
                  </a:cubicBezTo>
                  <a:cubicBezTo>
                    <a:pt x="82027" y="91440"/>
                    <a:pt x="152512" y="116205"/>
                    <a:pt x="223949" y="141923"/>
                  </a:cubicBezTo>
                  <a:cubicBezTo>
                    <a:pt x="248714" y="150495"/>
                    <a:pt x="262049" y="145733"/>
                    <a:pt x="270622" y="122873"/>
                  </a:cubicBezTo>
                  <a:cubicBezTo>
                    <a:pt x="282052" y="92392"/>
                    <a:pt x="291577" y="61913"/>
                    <a:pt x="305864" y="32385"/>
                  </a:cubicBezTo>
                  <a:cubicBezTo>
                    <a:pt x="314437" y="16193"/>
                    <a:pt x="312532" y="7620"/>
                    <a:pt x="295387" y="0"/>
                  </a:cubicBezTo>
                  <a:cubicBezTo>
                    <a:pt x="301102" y="0"/>
                    <a:pt x="306817" y="0"/>
                    <a:pt x="311579" y="0"/>
                  </a:cubicBezTo>
                  <a:cubicBezTo>
                    <a:pt x="322057" y="1905"/>
                    <a:pt x="332534" y="3810"/>
                    <a:pt x="344917" y="5715"/>
                  </a:cubicBezTo>
                  <a:cubicBezTo>
                    <a:pt x="345869" y="11430"/>
                    <a:pt x="345869" y="20003"/>
                    <a:pt x="345869" y="28575"/>
                  </a:cubicBezTo>
                  <a:close/>
                </a:path>
              </a:pathLst>
            </a:custGeom>
            <a:solidFill>
              <a:srgbClr val="2F37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2999;p24"/>
            <p:cNvSpPr/>
            <p:nvPr/>
          </p:nvSpPr>
          <p:spPr>
            <a:xfrm>
              <a:off x="1784888" y="1894740"/>
              <a:ext cx="316211" cy="173317"/>
            </a:xfrm>
            <a:custGeom>
              <a:avLst/>
              <a:gdLst/>
              <a:ahLst/>
              <a:cxnLst/>
              <a:rect l="l" t="t" r="r" b="b"/>
              <a:pathLst>
                <a:path w="316211" h="173317" extrusionOk="0">
                  <a:moveTo>
                    <a:pt x="224772" y="173136"/>
                  </a:moveTo>
                  <a:cubicBezTo>
                    <a:pt x="194292" y="162659"/>
                    <a:pt x="162859" y="150276"/>
                    <a:pt x="132379" y="140751"/>
                  </a:cubicBezTo>
                  <a:cubicBezTo>
                    <a:pt x="92374" y="128369"/>
                    <a:pt x="52369" y="116939"/>
                    <a:pt x="12364" y="104556"/>
                  </a:cubicBezTo>
                  <a:cubicBezTo>
                    <a:pt x="-1923" y="99794"/>
                    <a:pt x="-3828" y="80744"/>
                    <a:pt x="6649" y="65504"/>
                  </a:cubicBezTo>
                  <a:cubicBezTo>
                    <a:pt x="14269" y="72171"/>
                    <a:pt x="20937" y="81696"/>
                    <a:pt x="30462" y="84554"/>
                  </a:cubicBezTo>
                  <a:cubicBezTo>
                    <a:pt x="83802" y="103604"/>
                    <a:pt x="139047" y="119796"/>
                    <a:pt x="191434" y="139799"/>
                  </a:cubicBezTo>
                  <a:cubicBezTo>
                    <a:pt x="226677" y="153134"/>
                    <a:pt x="239059" y="142656"/>
                    <a:pt x="248584" y="117891"/>
                  </a:cubicBezTo>
                  <a:cubicBezTo>
                    <a:pt x="261919" y="86459"/>
                    <a:pt x="273349" y="54074"/>
                    <a:pt x="286684" y="22641"/>
                  </a:cubicBezTo>
                  <a:cubicBezTo>
                    <a:pt x="290494" y="13116"/>
                    <a:pt x="289542" y="7401"/>
                    <a:pt x="281922" y="734"/>
                  </a:cubicBezTo>
                  <a:cubicBezTo>
                    <a:pt x="297162" y="-1171"/>
                    <a:pt x="310497" y="-219"/>
                    <a:pt x="316212" y="14069"/>
                  </a:cubicBezTo>
                  <a:cubicBezTo>
                    <a:pt x="316212" y="28356"/>
                    <a:pt x="316212" y="42644"/>
                    <a:pt x="316212" y="56931"/>
                  </a:cubicBezTo>
                  <a:cubicBezTo>
                    <a:pt x="298114" y="86459"/>
                    <a:pt x="277159" y="114081"/>
                    <a:pt x="261919" y="144561"/>
                  </a:cubicBezTo>
                  <a:cubicBezTo>
                    <a:pt x="253347" y="161706"/>
                    <a:pt x="248584" y="175041"/>
                    <a:pt x="224772" y="173136"/>
                  </a:cubicBezTo>
                  <a:close/>
                </a:path>
              </a:pathLst>
            </a:custGeom>
            <a:solidFill>
              <a:srgbClr val="2F37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3000;p24"/>
            <p:cNvSpPr/>
            <p:nvPr/>
          </p:nvSpPr>
          <p:spPr>
            <a:xfrm>
              <a:off x="2084908" y="1868804"/>
              <a:ext cx="100012" cy="162877"/>
            </a:xfrm>
            <a:custGeom>
              <a:avLst/>
              <a:gdLst/>
              <a:ahLst/>
              <a:cxnLst/>
              <a:rect l="l" t="t" r="r" b="b"/>
              <a:pathLst>
                <a:path w="100012" h="162877" extrusionOk="0">
                  <a:moveTo>
                    <a:pt x="16192" y="83820"/>
                  </a:moveTo>
                  <a:cubicBezTo>
                    <a:pt x="16192" y="69533"/>
                    <a:pt x="16192" y="55245"/>
                    <a:pt x="16192" y="40958"/>
                  </a:cubicBezTo>
                  <a:cubicBezTo>
                    <a:pt x="19050" y="35242"/>
                    <a:pt x="21908" y="29528"/>
                    <a:pt x="25717" y="22860"/>
                  </a:cubicBezTo>
                  <a:cubicBezTo>
                    <a:pt x="28575" y="23813"/>
                    <a:pt x="34290" y="25717"/>
                    <a:pt x="40958" y="27623"/>
                  </a:cubicBezTo>
                  <a:cubicBezTo>
                    <a:pt x="42863" y="25717"/>
                    <a:pt x="46672" y="22860"/>
                    <a:pt x="47625" y="20003"/>
                  </a:cubicBezTo>
                  <a:cubicBezTo>
                    <a:pt x="49530" y="6667"/>
                    <a:pt x="58103" y="6667"/>
                    <a:pt x="69533" y="9525"/>
                  </a:cubicBezTo>
                  <a:cubicBezTo>
                    <a:pt x="80010" y="12383"/>
                    <a:pt x="90488" y="15240"/>
                    <a:pt x="90488" y="0"/>
                  </a:cubicBezTo>
                  <a:cubicBezTo>
                    <a:pt x="93345" y="953"/>
                    <a:pt x="95250" y="2858"/>
                    <a:pt x="98108" y="3810"/>
                  </a:cubicBezTo>
                  <a:cubicBezTo>
                    <a:pt x="97155" y="3810"/>
                    <a:pt x="96203" y="4763"/>
                    <a:pt x="97155" y="4763"/>
                  </a:cubicBezTo>
                  <a:cubicBezTo>
                    <a:pt x="97155" y="5715"/>
                    <a:pt x="98108" y="6667"/>
                    <a:pt x="99060" y="7620"/>
                  </a:cubicBezTo>
                  <a:cubicBezTo>
                    <a:pt x="99060" y="12383"/>
                    <a:pt x="99060" y="17145"/>
                    <a:pt x="100013" y="22860"/>
                  </a:cubicBezTo>
                  <a:cubicBezTo>
                    <a:pt x="91440" y="29528"/>
                    <a:pt x="80010" y="36195"/>
                    <a:pt x="76200" y="44767"/>
                  </a:cubicBezTo>
                  <a:cubicBezTo>
                    <a:pt x="60008" y="80963"/>
                    <a:pt x="47625" y="118110"/>
                    <a:pt x="33338" y="155258"/>
                  </a:cubicBezTo>
                  <a:cubicBezTo>
                    <a:pt x="27622" y="158115"/>
                    <a:pt x="22860" y="160020"/>
                    <a:pt x="17145" y="162878"/>
                  </a:cubicBezTo>
                  <a:cubicBezTo>
                    <a:pt x="11430" y="158115"/>
                    <a:pt x="5715" y="153353"/>
                    <a:pt x="0" y="148590"/>
                  </a:cubicBezTo>
                  <a:cubicBezTo>
                    <a:pt x="3810" y="145733"/>
                    <a:pt x="13335" y="142875"/>
                    <a:pt x="15240" y="137160"/>
                  </a:cubicBezTo>
                  <a:cubicBezTo>
                    <a:pt x="20955" y="123825"/>
                    <a:pt x="24765" y="108585"/>
                    <a:pt x="26670" y="94298"/>
                  </a:cubicBezTo>
                  <a:cubicBezTo>
                    <a:pt x="27622" y="91440"/>
                    <a:pt x="20003" y="86678"/>
                    <a:pt x="16192" y="83820"/>
                  </a:cubicBezTo>
                  <a:close/>
                  <a:moveTo>
                    <a:pt x="22860" y="65723"/>
                  </a:moveTo>
                  <a:cubicBezTo>
                    <a:pt x="24765" y="65723"/>
                    <a:pt x="27622" y="65723"/>
                    <a:pt x="29528" y="65723"/>
                  </a:cubicBezTo>
                  <a:cubicBezTo>
                    <a:pt x="30480" y="60008"/>
                    <a:pt x="31433" y="55245"/>
                    <a:pt x="31433" y="49530"/>
                  </a:cubicBezTo>
                  <a:cubicBezTo>
                    <a:pt x="29528" y="49530"/>
                    <a:pt x="26670" y="49530"/>
                    <a:pt x="24765" y="48578"/>
                  </a:cubicBezTo>
                  <a:cubicBezTo>
                    <a:pt x="24765" y="54292"/>
                    <a:pt x="23813" y="60008"/>
                    <a:pt x="22860" y="65723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3001;p24"/>
            <p:cNvSpPr/>
            <p:nvPr/>
          </p:nvSpPr>
          <p:spPr>
            <a:xfrm>
              <a:off x="2238260" y="1550669"/>
              <a:ext cx="71437" cy="161056"/>
            </a:xfrm>
            <a:custGeom>
              <a:avLst/>
              <a:gdLst/>
              <a:ahLst/>
              <a:cxnLst/>
              <a:rect l="l" t="t" r="r" b="b"/>
              <a:pathLst>
                <a:path w="71437" h="161056" extrusionOk="0">
                  <a:moveTo>
                    <a:pt x="70485" y="0"/>
                  </a:moveTo>
                  <a:cubicBezTo>
                    <a:pt x="70485" y="3810"/>
                    <a:pt x="71438" y="7620"/>
                    <a:pt x="71438" y="11430"/>
                  </a:cubicBezTo>
                  <a:cubicBezTo>
                    <a:pt x="70485" y="13335"/>
                    <a:pt x="70485" y="15240"/>
                    <a:pt x="69532" y="17145"/>
                  </a:cubicBezTo>
                  <a:cubicBezTo>
                    <a:pt x="68580" y="19050"/>
                    <a:pt x="68580" y="20002"/>
                    <a:pt x="67627" y="21907"/>
                  </a:cubicBezTo>
                  <a:cubicBezTo>
                    <a:pt x="67627" y="21907"/>
                    <a:pt x="67627" y="21907"/>
                    <a:pt x="67627" y="21907"/>
                  </a:cubicBezTo>
                  <a:cubicBezTo>
                    <a:pt x="65722" y="25717"/>
                    <a:pt x="64770" y="28575"/>
                    <a:pt x="62865" y="32385"/>
                  </a:cubicBezTo>
                  <a:cubicBezTo>
                    <a:pt x="52388" y="58102"/>
                    <a:pt x="40957" y="83820"/>
                    <a:pt x="30480" y="108585"/>
                  </a:cubicBezTo>
                  <a:cubicBezTo>
                    <a:pt x="30480" y="107632"/>
                    <a:pt x="29527" y="107632"/>
                    <a:pt x="29527" y="107632"/>
                  </a:cubicBezTo>
                  <a:cubicBezTo>
                    <a:pt x="28575" y="107632"/>
                    <a:pt x="27622" y="106680"/>
                    <a:pt x="27622" y="106680"/>
                  </a:cubicBezTo>
                  <a:cubicBezTo>
                    <a:pt x="12382" y="121920"/>
                    <a:pt x="12382" y="121920"/>
                    <a:pt x="20955" y="128588"/>
                  </a:cubicBezTo>
                  <a:cubicBezTo>
                    <a:pt x="13335" y="141922"/>
                    <a:pt x="20955" y="150495"/>
                    <a:pt x="33338" y="157163"/>
                  </a:cubicBezTo>
                  <a:cubicBezTo>
                    <a:pt x="30480" y="158115"/>
                    <a:pt x="27622" y="160020"/>
                    <a:pt x="24765" y="160972"/>
                  </a:cubicBezTo>
                  <a:cubicBezTo>
                    <a:pt x="24765" y="160972"/>
                    <a:pt x="24765" y="160972"/>
                    <a:pt x="24765" y="160972"/>
                  </a:cubicBezTo>
                  <a:cubicBezTo>
                    <a:pt x="16192" y="160972"/>
                    <a:pt x="7620" y="162877"/>
                    <a:pt x="9525" y="148590"/>
                  </a:cubicBezTo>
                  <a:cubicBezTo>
                    <a:pt x="11430" y="140017"/>
                    <a:pt x="2857" y="130492"/>
                    <a:pt x="0" y="120967"/>
                  </a:cubicBezTo>
                  <a:cubicBezTo>
                    <a:pt x="22860" y="81915"/>
                    <a:pt x="46672" y="40957"/>
                    <a:pt x="70485" y="0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3002;p24"/>
            <p:cNvSpPr/>
            <p:nvPr/>
          </p:nvSpPr>
          <p:spPr>
            <a:xfrm>
              <a:off x="1955368" y="1387791"/>
              <a:ext cx="108585" cy="57150"/>
            </a:xfrm>
            <a:custGeom>
              <a:avLst/>
              <a:gdLst/>
              <a:ahLst/>
              <a:cxnLst/>
              <a:rect l="l" t="t" r="r" b="b"/>
              <a:pathLst>
                <a:path w="108585" h="57150" extrusionOk="0">
                  <a:moveTo>
                    <a:pt x="95250" y="57150"/>
                  </a:moveTo>
                  <a:cubicBezTo>
                    <a:pt x="63817" y="42863"/>
                    <a:pt x="31432" y="27623"/>
                    <a:pt x="0" y="13335"/>
                  </a:cubicBezTo>
                  <a:cubicBezTo>
                    <a:pt x="4763" y="9525"/>
                    <a:pt x="9525" y="5715"/>
                    <a:pt x="18098" y="0"/>
                  </a:cubicBezTo>
                  <a:cubicBezTo>
                    <a:pt x="44767" y="13335"/>
                    <a:pt x="76200" y="29528"/>
                    <a:pt x="108585" y="45720"/>
                  </a:cubicBezTo>
                  <a:cubicBezTo>
                    <a:pt x="103823" y="49530"/>
                    <a:pt x="100013" y="53340"/>
                    <a:pt x="95250" y="57150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3003;p24"/>
            <p:cNvSpPr/>
            <p:nvPr/>
          </p:nvSpPr>
          <p:spPr>
            <a:xfrm>
              <a:off x="1467688" y="1141094"/>
              <a:ext cx="1905" cy="7619"/>
            </a:xfrm>
            <a:custGeom>
              <a:avLst/>
              <a:gdLst/>
              <a:ahLst/>
              <a:cxnLst/>
              <a:rect l="l" t="t" r="r" b="b"/>
              <a:pathLst>
                <a:path w="1905" h="7619" extrusionOk="0">
                  <a:moveTo>
                    <a:pt x="1905" y="3810"/>
                  </a:moveTo>
                  <a:cubicBezTo>
                    <a:pt x="1905" y="5914"/>
                    <a:pt x="1479" y="7620"/>
                    <a:pt x="953" y="7620"/>
                  </a:cubicBezTo>
                  <a:cubicBezTo>
                    <a:pt x="426" y="7620"/>
                    <a:pt x="0" y="5914"/>
                    <a:pt x="0" y="3810"/>
                  </a:cubicBezTo>
                  <a:cubicBezTo>
                    <a:pt x="0" y="1706"/>
                    <a:pt x="427" y="0"/>
                    <a:pt x="953" y="0"/>
                  </a:cubicBezTo>
                  <a:cubicBezTo>
                    <a:pt x="1479" y="0"/>
                    <a:pt x="1905" y="1706"/>
                    <a:pt x="1905" y="3810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3004;p24"/>
            <p:cNvSpPr/>
            <p:nvPr/>
          </p:nvSpPr>
          <p:spPr>
            <a:xfrm>
              <a:off x="1381010" y="1367789"/>
              <a:ext cx="5715" cy="8572"/>
            </a:xfrm>
            <a:custGeom>
              <a:avLst/>
              <a:gdLst/>
              <a:ahLst/>
              <a:cxnLst/>
              <a:rect l="l" t="t" r="r" b="b"/>
              <a:pathLst>
                <a:path w="5715" h="8572" extrusionOk="0">
                  <a:moveTo>
                    <a:pt x="5715" y="0"/>
                  </a:moveTo>
                  <a:cubicBezTo>
                    <a:pt x="3810" y="2858"/>
                    <a:pt x="1905" y="5715"/>
                    <a:pt x="0" y="8573"/>
                  </a:cubicBezTo>
                  <a:cubicBezTo>
                    <a:pt x="1905" y="6668"/>
                    <a:pt x="3810" y="3810"/>
                    <a:pt x="5715" y="0"/>
                  </a:cubicBezTo>
                  <a:close/>
                </a:path>
              </a:pathLst>
            </a:custGeom>
            <a:solidFill>
              <a:srgbClr val="2F37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3005;p24"/>
            <p:cNvSpPr/>
            <p:nvPr/>
          </p:nvSpPr>
          <p:spPr>
            <a:xfrm>
              <a:off x="1472450" y="1091564"/>
              <a:ext cx="15240" cy="26670"/>
            </a:xfrm>
            <a:custGeom>
              <a:avLst/>
              <a:gdLst/>
              <a:ahLst/>
              <a:cxnLst/>
              <a:rect l="l" t="t" r="r" b="b"/>
              <a:pathLst>
                <a:path w="15240" h="26670" extrusionOk="0">
                  <a:moveTo>
                    <a:pt x="15240" y="15240"/>
                  </a:moveTo>
                  <a:cubicBezTo>
                    <a:pt x="11430" y="18098"/>
                    <a:pt x="7620" y="21908"/>
                    <a:pt x="0" y="26670"/>
                  </a:cubicBezTo>
                  <a:cubicBezTo>
                    <a:pt x="3810" y="16193"/>
                    <a:pt x="6668" y="8573"/>
                    <a:pt x="10478" y="0"/>
                  </a:cubicBezTo>
                  <a:cubicBezTo>
                    <a:pt x="11430" y="0"/>
                    <a:pt x="12382" y="0"/>
                    <a:pt x="14287" y="0"/>
                  </a:cubicBezTo>
                  <a:cubicBezTo>
                    <a:pt x="14287" y="5715"/>
                    <a:pt x="14287" y="11430"/>
                    <a:pt x="15240" y="15240"/>
                  </a:cubicBezTo>
                  <a:cubicBezTo>
                    <a:pt x="15240" y="16193"/>
                    <a:pt x="15240" y="15240"/>
                    <a:pt x="15240" y="15240"/>
                  </a:cubicBezTo>
                  <a:close/>
                </a:path>
              </a:pathLst>
            </a:custGeom>
            <a:solidFill>
              <a:srgbClr val="3F47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3006;p24"/>
            <p:cNvSpPr/>
            <p:nvPr/>
          </p:nvSpPr>
          <p:spPr>
            <a:xfrm>
              <a:off x="1130502" y="1768388"/>
              <a:ext cx="298132" cy="240594"/>
            </a:xfrm>
            <a:custGeom>
              <a:avLst/>
              <a:gdLst/>
              <a:ahLst/>
              <a:cxnLst/>
              <a:rect l="l" t="t" r="r" b="b"/>
              <a:pathLst>
                <a:path w="298132" h="240594" extrusionOk="0">
                  <a:moveTo>
                    <a:pt x="76200" y="6119"/>
                  </a:moveTo>
                  <a:cubicBezTo>
                    <a:pt x="90488" y="-3406"/>
                    <a:pt x="103823" y="-549"/>
                    <a:pt x="118110" y="6119"/>
                  </a:cubicBezTo>
                  <a:cubicBezTo>
                    <a:pt x="177165" y="32789"/>
                    <a:pt x="237173" y="59459"/>
                    <a:pt x="298133" y="87081"/>
                  </a:cubicBezTo>
                  <a:cubicBezTo>
                    <a:pt x="277178" y="132801"/>
                    <a:pt x="257175" y="178521"/>
                    <a:pt x="236220" y="224241"/>
                  </a:cubicBezTo>
                  <a:cubicBezTo>
                    <a:pt x="227648" y="242339"/>
                    <a:pt x="216218" y="244244"/>
                    <a:pt x="195263" y="235671"/>
                  </a:cubicBezTo>
                  <a:cubicBezTo>
                    <a:pt x="136208" y="209001"/>
                    <a:pt x="76200" y="182331"/>
                    <a:pt x="17145" y="155661"/>
                  </a:cubicBezTo>
                  <a:cubicBezTo>
                    <a:pt x="10478" y="152804"/>
                    <a:pt x="5715" y="146136"/>
                    <a:pt x="0" y="141374"/>
                  </a:cubicBezTo>
                  <a:cubicBezTo>
                    <a:pt x="20003" y="107084"/>
                    <a:pt x="40005" y="72794"/>
                    <a:pt x="59055" y="38504"/>
                  </a:cubicBezTo>
                  <a:cubicBezTo>
                    <a:pt x="65723" y="27074"/>
                    <a:pt x="70485" y="16596"/>
                    <a:pt x="76200" y="6119"/>
                  </a:cubicBezTo>
                  <a:close/>
                  <a:moveTo>
                    <a:pt x="45720" y="110894"/>
                  </a:moveTo>
                  <a:cubicBezTo>
                    <a:pt x="40957" y="117561"/>
                    <a:pt x="37148" y="124229"/>
                    <a:pt x="31433" y="132801"/>
                  </a:cubicBezTo>
                  <a:cubicBezTo>
                    <a:pt x="76200" y="151851"/>
                    <a:pt x="119063" y="169949"/>
                    <a:pt x="161925" y="187094"/>
                  </a:cubicBezTo>
                  <a:cubicBezTo>
                    <a:pt x="178118" y="195666"/>
                    <a:pt x="194310" y="205191"/>
                    <a:pt x="212408" y="214716"/>
                  </a:cubicBezTo>
                  <a:cubicBezTo>
                    <a:pt x="231458" y="175664"/>
                    <a:pt x="248603" y="138516"/>
                    <a:pt x="266700" y="100416"/>
                  </a:cubicBezTo>
                  <a:cubicBezTo>
                    <a:pt x="257175" y="97559"/>
                    <a:pt x="249555" y="94701"/>
                    <a:pt x="241935" y="91844"/>
                  </a:cubicBezTo>
                  <a:cubicBezTo>
                    <a:pt x="234315" y="88986"/>
                    <a:pt x="227648" y="86129"/>
                    <a:pt x="220028" y="82319"/>
                  </a:cubicBezTo>
                  <a:cubicBezTo>
                    <a:pt x="177165" y="62316"/>
                    <a:pt x="135255" y="42314"/>
                    <a:pt x="91440" y="22311"/>
                  </a:cubicBezTo>
                  <a:cubicBezTo>
                    <a:pt x="75248" y="53744"/>
                    <a:pt x="60007" y="82319"/>
                    <a:pt x="45720" y="110894"/>
                  </a:cubicBez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3007;p24"/>
            <p:cNvSpPr/>
            <p:nvPr/>
          </p:nvSpPr>
          <p:spPr>
            <a:xfrm>
              <a:off x="1054302" y="1949766"/>
              <a:ext cx="44767" cy="77152"/>
            </a:xfrm>
            <a:custGeom>
              <a:avLst/>
              <a:gdLst/>
              <a:ahLst/>
              <a:cxnLst/>
              <a:rect l="l" t="t" r="r" b="b"/>
              <a:pathLst>
                <a:path w="44767" h="77152" extrusionOk="0">
                  <a:moveTo>
                    <a:pt x="44768" y="2858"/>
                  </a:moveTo>
                  <a:cubicBezTo>
                    <a:pt x="33338" y="27623"/>
                    <a:pt x="21908" y="52388"/>
                    <a:pt x="10478" y="77153"/>
                  </a:cubicBezTo>
                  <a:cubicBezTo>
                    <a:pt x="6668" y="76200"/>
                    <a:pt x="3810" y="74295"/>
                    <a:pt x="0" y="73342"/>
                  </a:cubicBezTo>
                  <a:cubicBezTo>
                    <a:pt x="12383" y="48578"/>
                    <a:pt x="24765" y="24765"/>
                    <a:pt x="37148" y="0"/>
                  </a:cubicBezTo>
                  <a:cubicBezTo>
                    <a:pt x="40005" y="953"/>
                    <a:pt x="41910" y="1905"/>
                    <a:pt x="44768" y="2858"/>
                  </a:cubicBezTo>
                  <a:close/>
                </a:path>
              </a:pathLst>
            </a:custGeom>
            <a:solidFill>
              <a:srgbClr val="3F47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3008;p24"/>
            <p:cNvSpPr/>
            <p:nvPr/>
          </p:nvSpPr>
          <p:spPr>
            <a:xfrm>
              <a:off x="1100023" y="1930716"/>
              <a:ext cx="5715" cy="6667"/>
            </a:xfrm>
            <a:custGeom>
              <a:avLst/>
              <a:gdLst/>
              <a:ahLst/>
              <a:cxnLst/>
              <a:rect l="l" t="t" r="r" b="b"/>
              <a:pathLst>
                <a:path w="5715" h="6667" extrusionOk="0">
                  <a:moveTo>
                    <a:pt x="5715" y="0"/>
                  </a:moveTo>
                  <a:cubicBezTo>
                    <a:pt x="4763" y="1905"/>
                    <a:pt x="3810" y="3810"/>
                    <a:pt x="2857" y="6667"/>
                  </a:cubicBezTo>
                  <a:cubicBezTo>
                    <a:pt x="1905" y="5715"/>
                    <a:pt x="953" y="5715"/>
                    <a:pt x="0" y="4763"/>
                  </a:cubicBezTo>
                  <a:cubicBezTo>
                    <a:pt x="1905" y="2858"/>
                    <a:pt x="3810" y="1905"/>
                    <a:pt x="5715" y="0"/>
                  </a:cubicBezTo>
                  <a:cubicBezTo>
                    <a:pt x="5715" y="0"/>
                    <a:pt x="5715" y="0"/>
                    <a:pt x="5715" y="0"/>
                  </a:cubicBezTo>
                  <a:close/>
                </a:path>
              </a:pathLst>
            </a:custGeom>
            <a:solidFill>
              <a:srgbClr val="3F47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3009;p24"/>
            <p:cNvSpPr/>
            <p:nvPr/>
          </p:nvSpPr>
          <p:spPr>
            <a:xfrm>
              <a:off x="1174651" y="2243648"/>
              <a:ext cx="351139" cy="266823"/>
            </a:xfrm>
            <a:custGeom>
              <a:avLst/>
              <a:gdLst/>
              <a:ahLst/>
              <a:cxnLst/>
              <a:rect l="l" t="t" r="r" b="b"/>
              <a:pathLst>
                <a:path w="351139" h="266823" extrusionOk="0">
                  <a:moveTo>
                    <a:pt x="351139" y="103311"/>
                  </a:moveTo>
                  <a:cubicBezTo>
                    <a:pt x="340662" y="126171"/>
                    <a:pt x="330184" y="148079"/>
                    <a:pt x="320659" y="169033"/>
                  </a:cubicBezTo>
                  <a:cubicBezTo>
                    <a:pt x="308277" y="195704"/>
                    <a:pt x="294942" y="222373"/>
                    <a:pt x="281607" y="249043"/>
                  </a:cubicBezTo>
                  <a:cubicBezTo>
                    <a:pt x="272082" y="268093"/>
                    <a:pt x="260652" y="269998"/>
                    <a:pt x="238744" y="263331"/>
                  </a:cubicBezTo>
                  <a:cubicBezTo>
                    <a:pt x="164449" y="238566"/>
                    <a:pt x="91107" y="211896"/>
                    <a:pt x="16812" y="189036"/>
                  </a:cubicBezTo>
                  <a:cubicBezTo>
                    <a:pt x="-5096" y="182368"/>
                    <a:pt x="-1286" y="171891"/>
                    <a:pt x="4429" y="161413"/>
                  </a:cubicBezTo>
                  <a:cubicBezTo>
                    <a:pt x="28242" y="116646"/>
                    <a:pt x="53007" y="71879"/>
                    <a:pt x="77772" y="28063"/>
                  </a:cubicBezTo>
                  <a:cubicBezTo>
                    <a:pt x="78724" y="26158"/>
                    <a:pt x="79677" y="25206"/>
                    <a:pt x="80629" y="23301"/>
                  </a:cubicBezTo>
                  <a:cubicBezTo>
                    <a:pt x="90154" y="-1464"/>
                    <a:pt x="99679" y="-5274"/>
                    <a:pt x="127302" y="6156"/>
                  </a:cubicBezTo>
                  <a:cubicBezTo>
                    <a:pt x="187309" y="31873"/>
                    <a:pt x="248269" y="58543"/>
                    <a:pt x="308277" y="84261"/>
                  </a:cubicBezTo>
                  <a:cubicBezTo>
                    <a:pt x="321612" y="89976"/>
                    <a:pt x="334947" y="96643"/>
                    <a:pt x="351139" y="103311"/>
                  </a:cubicBezTo>
                  <a:close/>
                  <a:moveTo>
                    <a:pt x="74914" y="87118"/>
                  </a:moveTo>
                  <a:cubicBezTo>
                    <a:pt x="73962" y="89023"/>
                    <a:pt x="73962" y="89976"/>
                    <a:pt x="73009" y="91881"/>
                  </a:cubicBezTo>
                  <a:cubicBezTo>
                    <a:pt x="72057" y="92833"/>
                    <a:pt x="72057" y="93786"/>
                    <a:pt x="71104" y="95691"/>
                  </a:cubicBezTo>
                  <a:cubicBezTo>
                    <a:pt x="58722" y="119504"/>
                    <a:pt x="46339" y="142363"/>
                    <a:pt x="33957" y="166176"/>
                  </a:cubicBezTo>
                  <a:cubicBezTo>
                    <a:pt x="109204" y="191893"/>
                    <a:pt x="182547" y="216658"/>
                    <a:pt x="256842" y="242376"/>
                  </a:cubicBezTo>
                  <a:cubicBezTo>
                    <a:pt x="277797" y="200466"/>
                    <a:pt x="297799" y="160461"/>
                    <a:pt x="317802" y="118551"/>
                  </a:cubicBezTo>
                  <a:cubicBezTo>
                    <a:pt x="246364" y="88071"/>
                    <a:pt x="174927" y="57591"/>
                    <a:pt x="102537" y="26158"/>
                  </a:cubicBezTo>
                  <a:cubicBezTo>
                    <a:pt x="93012" y="47113"/>
                    <a:pt x="83487" y="67116"/>
                    <a:pt x="74914" y="87118"/>
                  </a:cubicBezTo>
                  <a:cubicBezTo>
                    <a:pt x="74914" y="87118"/>
                    <a:pt x="74914" y="87118"/>
                    <a:pt x="74914" y="87118"/>
                  </a:cubicBez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3010;p24"/>
            <p:cNvSpPr/>
            <p:nvPr/>
          </p:nvSpPr>
          <p:spPr>
            <a:xfrm>
              <a:off x="1281032" y="2047874"/>
              <a:ext cx="343817" cy="280995"/>
            </a:xfrm>
            <a:custGeom>
              <a:avLst/>
              <a:gdLst/>
              <a:ahLst/>
              <a:cxnLst/>
              <a:rect l="l" t="t" r="r" b="b"/>
              <a:pathLst>
                <a:path w="343817" h="280995" extrusionOk="0">
                  <a:moveTo>
                    <a:pt x="98073" y="0"/>
                  </a:moveTo>
                  <a:cubicBezTo>
                    <a:pt x="122838" y="9525"/>
                    <a:pt x="148555" y="18097"/>
                    <a:pt x="172368" y="28575"/>
                  </a:cubicBezTo>
                  <a:cubicBezTo>
                    <a:pt x="221898" y="51435"/>
                    <a:pt x="271428" y="75247"/>
                    <a:pt x="320005" y="98108"/>
                  </a:cubicBezTo>
                  <a:cubicBezTo>
                    <a:pt x="328578" y="101917"/>
                    <a:pt x="337150" y="107633"/>
                    <a:pt x="343818" y="112395"/>
                  </a:cubicBezTo>
                  <a:cubicBezTo>
                    <a:pt x="327625" y="160020"/>
                    <a:pt x="311433" y="205740"/>
                    <a:pt x="295240" y="250508"/>
                  </a:cubicBezTo>
                  <a:cubicBezTo>
                    <a:pt x="292383" y="258128"/>
                    <a:pt x="288573" y="265747"/>
                    <a:pt x="283810" y="271463"/>
                  </a:cubicBezTo>
                  <a:cubicBezTo>
                    <a:pt x="275238" y="280035"/>
                    <a:pt x="268570" y="284797"/>
                    <a:pt x="251425" y="277178"/>
                  </a:cubicBezTo>
                  <a:cubicBezTo>
                    <a:pt x="175225" y="242888"/>
                    <a:pt x="98073" y="211455"/>
                    <a:pt x="19968" y="179070"/>
                  </a:cubicBezTo>
                  <a:cubicBezTo>
                    <a:pt x="-35" y="170497"/>
                    <a:pt x="-4797" y="164783"/>
                    <a:pt x="4728" y="147638"/>
                  </a:cubicBezTo>
                  <a:cubicBezTo>
                    <a:pt x="8538" y="140970"/>
                    <a:pt x="10443" y="134303"/>
                    <a:pt x="13300" y="127635"/>
                  </a:cubicBezTo>
                  <a:cubicBezTo>
                    <a:pt x="30445" y="98108"/>
                    <a:pt x="46638" y="67628"/>
                    <a:pt x="63783" y="39053"/>
                  </a:cubicBezTo>
                  <a:cubicBezTo>
                    <a:pt x="74260" y="26670"/>
                    <a:pt x="78070" y="7620"/>
                    <a:pt x="98073" y="0"/>
                  </a:cubicBezTo>
                  <a:close/>
                  <a:moveTo>
                    <a:pt x="72355" y="82867"/>
                  </a:moveTo>
                  <a:cubicBezTo>
                    <a:pt x="58068" y="104775"/>
                    <a:pt x="42828" y="126683"/>
                    <a:pt x="27588" y="150495"/>
                  </a:cubicBezTo>
                  <a:cubicBezTo>
                    <a:pt x="109503" y="185738"/>
                    <a:pt x="186655" y="220028"/>
                    <a:pt x="266665" y="254317"/>
                  </a:cubicBezTo>
                  <a:cubicBezTo>
                    <a:pt x="282858" y="210503"/>
                    <a:pt x="298098" y="168592"/>
                    <a:pt x="313338" y="126683"/>
                  </a:cubicBezTo>
                  <a:cubicBezTo>
                    <a:pt x="240948" y="92392"/>
                    <a:pt x="169510" y="59055"/>
                    <a:pt x="98073" y="25717"/>
                  </a:cubicBezTo>
                  <a:cubicBezTo>
                    <a:pt x="91405" y="39053"/>
                    <a:pt x="85690" y="50483"/>
                    <a:pt x="79023" y="61913"/>
                  </a:cubicBezTo>
                  <a:cubicBezTo>
                    <a:pt x="77118" y="68580"/>
                    <a:pt x="75213" y="75247"/>
                    <a:pt x="72355" y="82867"/>
                  </a:cubicBez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3011;p24"/>
            <p:cNvSpPr/>
            <p:nvPr/>
          </p:nvSpPr>
          <p:spPr>
            <a:xfrm>
              <a:off x="1490547" y="2367334"/>
              <a:ext cx="344805" cy="249242"/>
            </a:xfrm>
            <a:custGeom>
              <a:avLst/>
              <a:gdLst/>
              <a:ahLst/>
              <a:cxnLst/>
              <a:rect l="l" t="t" r="r" b="b"/>
              <a:pathLst>
                <a:path w="344805" h="249242" extrusionOk="0">
                  <a:moveTo>
                    <a:pt x="0" y="157743"/>
                  </a:moveTo>
                  <a:cubicBezTo>
                    <a:pt x="10477" y="129168"/>
                    <a:pt x="20955" y="100593"/>
                    <a:pt x="30480" y="72018"/>
                  </a:cubicBezTo>
                  <a:cubicBezTo>
                    <a:pt x="38100" y="54873"/>
                    <a:pt x="44768" y="37728"/>
                    <a:pt x="52388" y="20583"/>
                  </a:cubicBezTo>
                  <a:cubicBezTo>
                    <a:pt x="60960" y="580"/>
                    <a:pt x="72390" y="-4182"/>
                    <a:pt x="94298" y="3438"/>
                  </a:cubicBezTo>
                  <a:cubicBezTo>
                    <a:pt x="177165" y="32013"/>
                    <a:pt x="260033" y="59635"/>
                    <a:pt x="344805" y="89163"/>
                  </a:cubicBezTo>
                  <a:cubicBezTo>
                    <a:pt x="332423" y="114880"/>
                    <a:pt x="320993" y="140598"/>
                    <a:pt x="309563" y="166315"/>
                  </a:cubicBezTo>
                  <a:cubicBezTo>
                    <a:pt x="299085" y="188223"/>
                    <a:pt x="288608" y="210130"/>
                    <a:pt x="278130" y="232038"/>
                  </a:cubicBezTo>
                  <a:cubicBezTo>
                    <a:pt x="270510" y="248230"/>
                    <a:pt x="256223" y="252993"/>
                    <a:pt x="237173" y="246325"/>
                  </a:cubicBezTo>
                  <a:cubicBezTo>
                    <a:pt x="163830" y="221560"/>
                    <a:pt x="90488" y="196795"/>
                    <a:pt x="17145" y="172030"/>
                  </a:cubicBezTo>
                  <a:cubicBezTo>
                    <a:pt x="11430" y="168220"/>
                    <a:pt x="5715" y="162505"/>
                    <a:pt x="0" y="157743"/>
                  </a:cubicBezTo>
                  <a:close/>
                  <a:moveTo>
                    <a:pt x="184785" y="63445"/>
                  </a:moveTo>
                  <a:lnTo>
                    <a:pt x="184785" y="63445"/>
                  </a:lnTo>
                  <a:cubicBezTo>
                    <a:pt x="175260" y="60588"/>
                    <a:pt x="167640" y="57730"/>
                    <a:pt x="159068" y="54873"/>
                  </a:cubicBezTo>
                  <a:cubicBezTo>
                    <a:pt x="132398" y="45348"/>
                    <a:pt x="105727" y="35823"/>
                    <a:pt x="77152" y="25345"/>
                  </a:cubicBezTo>
                  <a:cubicBezTo>
                    <a:pt x="67627" y="52015"/>
                    <a:pt x="59055" y="76780"/>
                    <a:pt x="50483" y="101545"/>
                  </a:cubicBezTo>
                  <a:cubicBezTo>
                    <a:pt x="44768" y="115833"/>
                    <a:pt x="40005" y="130120"/>
                    <a:pt x="34290" y="144408"/>
                  </a:cubicBezTo>
                  <a:cubicBezTo>
                    <a:pt x="36195" y="147265"/>
                    <a:pt x="38100" y="150123"/>
                    <a:pt x="41910" y="151075"/>
                  </a:cubicBezTo>
                  <a:cubicBezTo>
                    <a:pt x="83820" y="165363"/>
                    <a:pt x="126683" y="179650"/>
                    <a:pt x="168593" y="193938"/>
                  </a:cubicBezTo>
                  <a:cubicBezTo>
                    <a:pt x="196215" y="203463"/>
                    <a:pt x="224790" y="212988"/>
                    <a:pt x="254318" y="222513"/>
                  </a:cubicBezTo>
                  <a:cubicBezTo>
                    <a:pt x="273368" y="182508"/>
                    <a:pt x="292418" y="144408"/>
                    <a:pt x="311468" y="104403"/>
                  </a:cubicBezTo>
                  <a:cubicBezTo>
                    <a:pt x="272415" y="92020"/>
                    <a:pt x="236220" y="79638"/>
                    <a:pt x="200025" y="68208"/>
                  </a:cubicBezTo>
                  <a:cubicBezTo>
                    <a:pt x="199073" y="67255"/>
                    <a:pt x="198120" y="67255"/>
                    <a:pt x="197168" y="67255"/>
                  </a:cubicBezTo>
                  <a:cubicBezTo>
                    <a:pt x="192405" y="66303"/>
                    <a:pt x="188595" y="65350"/>
                    <a:pt x="184785" y="63445"/>
                  </a:cubicBez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3012;p24"/>
            <p:cNvSpPr/>
            <p:nvPr/>
          </p:nvSpPr>
          <p:spPr>
            <a:xfrm>
              <a:off x="1593346" y="2182001"/>
              <a:ext cx="328162" cy="257350"/>
            </a:xfrm>
            <a:custGeom>
              <a:avLst/>
              <a:gdLst/>
              <a:ahLst/>
              <a:cxnLst/>
              <a:rect l="l" t="t" r="r" b="b"/>
              <a:pathLst>
                <a:path w="328162" h="257350" extrusionOk="0">
                  <a:moveTo>
                    <a:pt x="235339" y="257351"/>
                  </a:moveTo>
                  <a:cubicBezTo>
                    <a:pt x="209622" y="247826"/>
                    <a:pt x="188667" y="241158"/>
                    <a:pt x="168664" y="232586"/>
                  </a:cubicBezTo>
                  <a:cubicBezTo>
                    <a:pt x="116277" y="212583"/>
                    <a:pt x="63889" y="191628"/>
                    <a:pt x="11502" y="171626"/>
                  </a:cubicBezTo>
                  <a:cubicBezTo>
                    <a:pt x="-881" y="166863"/>
                    <a:pt x="-1833" y="162101"/>
                    <a:pt x="1977" y="152576"/>
                  </a:cubicBezTo>
                  <a:cubicBezTo>
                    <a:pt x="21979" y="108761"/>
                    <a:pt x="41029" y="64946"/>
                    <a:pt x="61032" y="22083"/>
                  </a:cubicBezTo>
                  <a:cubicBezTo>
                    <a:pt x="69604" y="3033"/>
                    <a:pt x="82939" y="-6492"/>
                    <a:pt x="111514" y="4938"/>
                  </a:cubicBezTo>
                  <a:cubicBezTo>
                    <a:pt x="170569" y="29703"/>
                    <a:pt x="231529" y="52563"/>
                    <a:pt x="291537" y="76376"/>
                  </a:cubicBezTo>
                  <a:cubicBezTo>
                    <a:pt x="297252" y="79233"/>
                    <a:pt x="303919" y="81138"/>
                    <a:pt x="310587" y="82091"/>
                  </a:cubicBezTo>
                  <a:cubicBezTo>
                    <a:pt x="330589" y="83996"/>
                    <a:pt x="330589" y="94473"/>
                    <a:pt x="324874" y="105903"/>
                  </a:cubicBezTo>
                  <a:cubicBezTo>
                    <a:pt x="303919" y="148766"/>
                    <a:pt x="282012" y="191628"/>
                    <a:pt x="259152" y="234491"/>
                  </a:cubicBezTo>
                  <a:cubicBezTo>
                    <a:pt x="253437" y="242111"/>
                    <a:pt x="242959" y="248778"/>
                    <a:pt x="235339" y="257351"/>
                  </a:cubicBezTo>
                  <a:close/>
                  <a:moveTo>
                    <a:pt x="176284" y="59231"/>
                  </a:moveTo>
                  <a:cubicBezTo>
                    <a:pt x="174379" y="58278"/>
                    <a:pt x="173427" y="58278"/>
                    <a:pt x="171522" y="57326"/>
                  </a:cubicBezTo>
                  <a:cubicBezTo>
                    <a:pt x="168664" y="56373"/>
                    <a:pt x="166759" y="55421"/>
                    <a:pt x="163902" y="54468"/>
                  </a:cubicBezTo>
                  <a:cubicBezTo>
                    <a:pt x="161997" y="53516"/>
                    <a:pt x="160092" y="53516"/>
                    <a:pt x="159139" y="52563"/>
                  </a:cubicBezTo>
                  <a:lnTo>
                    <a:pt x="158187" y="52563"/>
                  </a:lnTo>
                  <a:cubicBezTo>
                    <a:pt x="134374" y="43038"/>
                    <a:pt x="109609" y="32561"/>
                    <a:pt x="82939" y="22083"/>
                  </a:cubicBezTo>
                  <a:cubicBezTo>
                    <a:pt x="78177" y="35418"/>
                    <a:pt x="74367" y="45896"/>
                    <a:pt x="70557" y="56373"/>
                  </a:cubicBezTo>
                  <a:cubicBezTo>
                    <a:pt x="70557" y="56373"/>
                    <a:pt x="70557" y="56373"/>
                    <a:pt x="70557" y="56373"/>
                  </a:cubicBezTo>
                  <a:cubicBezTo>
                    <a:pt x="56269" y="86853"/>
                    <a:pt x="42934" y="117333"/>
                    <a:pt x="27694" y="149718"/>
                  </a:cubicBezTo>
                  <a:cubicBezTo>
                    <a:pt x="97227" y="176388"/>
                    <a:pt x="163902" y="202106"/>
                    <a:pt x="232482" y="228776"/>
                  </a:cubicBezTo>
                  <a:cubicBezTo>
                    <a:pt x="253437" y="186866"/>
                    <a:pt x="274392" y="146861"/>
                    <a:pt x="295347" y="103998"/>
                  </a:cubicBezTo>
                  <a:cubicBezTo>
                    <a:pt x="278202" y="99236"/>
                    <a:pt x="263914" y="95426"/>
                    <a:pt x="248674" y="90663"/>
                  </a:cubicBezTo>
                  <a:cubicBezTo>
                    <a:pt x="233434" y="83996"/>
                    <a:pt x="217242" y="77328"/>
                    <a:pt x="202002" y="70661"/>
                  </a:cubicBezTo>
                  <a:cubicBezTo>
                    <a:pt x="199144" y="69708"/>
                    <a:pt x="195334" y="67803"/>
                    <a:pt x="192477" y="66851"/>
                  </a:cubicBezTo>
                  <a:lnTo>
                    <a:pt x="191524" y="65898"/>
                  </a:lnTo>
                  <a:cubicBezTo>
                    <a:pt x="190572" y="65898"/>
                    <a:pt x="188667" y="64946"/>
                    <a:pt x="187714" y="64946"/>
                  </a:cubicBezTo>
                  <a:cubicBezTo>
                    <a:pt x="186762" y="63993"/>
                    <a:pt x="186762" y="63993"/>
                    <a:pt x="185809" y="63993"/>
                  </a:cubicBezTo>
                  <a:cubicBezTo>
                    <a:pt x="183904" y="62088"/>
                    <a:pt x="180094" y="61136"/>
                    <a:pt x="176284" y="59231"/>
                  </a:cubicBezTo>
                  <a:lnTo>
                    <a:pt x="176284" y="59231"/>
                  </a:ln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3013;p24"/>
            <p:cNvSpPr/>
            <p:nvPr/>
          </p:nvSpPr>
          <p:spPr>
            <a:xfrm>
              <a:off x="1678844" y="1995487"/>
              <a:ext cx="337792" cy="241934"/>
            </a:xfrm>
            <a:custGeom>
              <a:avLst/>
              <a:gdLst/>
              <a:ahLst/>
              <a:cxnLst/>
              <a:rect l="l" t="t" r="r" b="b"/>
              <a:pathLst>
                <a:path w="337792" h="241934" extrusionOk="0">
                  <a:moveTo>
                    <a:pt x="70783" y="0"/>
                  </a:moveTo>
                  <a:cubicBezTo>
                    <a:pt x="121266" y="18097"/>
                    <a:pt x="171748" y="35242"/>
                    <a:pt x="222231" y="53340"/>
                  </a:cubicBezTo>
                  <a:cubicBezTo>
                    <a:pt x="252711" y="64770"/>
                    <a:pt x="284143" y="76200"/>
                    <a:pt x="314623" y="86678"/>
                  </a:cubicBezTo>
                  <a:cubicBezTo>
                    <a:pt x="318433" y="88583"/>
                    <a:pt x="323196" y="90488"/>
                    <a:pt x="327006" y="92392"/>
                  </a:cubicBezTo>
                  <a:cubicBezTo>
                    <a:pt x="339388" y="104775"/>
                    <a:pt x="341293" y="116205"/>
                    <a:pt x="331768" y="131445"/>
                  </a:cubicBezTo>
                  <a:cubicBezTo>
                    <a:pt x="312718" y="163830"/>
                    <a:pt x="296526" y="198120"/>
                    <a:pt x="278428" y="231458"/>
                  </a:cubicBezTo>
                  <a:cubicBezTo>
                    <a:pt x="276523" y="235267"/>
                    <a:pt x="272713" y="238125"/>
                    <a:pt x="269856" y="241935"/>
                  </a:cubicBezTo>
                  <a:cubicBezTo>
                    <a:pt x="189846" y="227647"/>
                    <a:pt x="119361" y="191453"/>
                    <a:pt x="44113" y="168592"/>
                  </a:cubicBezTo>
                  <a:cubicBezTo>
                    <a:pt x="32683" y="165735"/>
                    <a:pt x="23158" y="159067"/>
                    <a:pt x="11728" y="157163"/>
                  </a:cubicBezTo>
                  <a:cubicBezTo>
                    <a:pt x="-2559" y="154305"/>
                    <a:pt x="-1607" y="149542"/>
                    <a:pt x="3156" y="140017"/>
                  </a:cubicBezTo>
                  <a:cubicBezTo>
                    <a:pt x="25063" y="94297"/>
                    <a:pt x="45066" y="48578"/>
                    <a:pt x="66021" y="2858"/>
                  </a:cubicBezTo>
                  <a:cubicBezTo>
                    <a:pt x="66021" y="2858"/>
                    <a:pt x="66021" y="2858"/>
                    <a:pt x="66021" y="2858"/>
                  </a:cubicBezTo>
                  <a:cubicBezTo>
                    <a:pt x="67926" y="2858"/>
                    <a:pt x="68878" y="953"/>
                    <a:pt x="70783" y="0"/>
                  </a:cubicBezTo>
                  <a:close/>
                  <a:moveTo>
                    <a:pt x="56496" y="87630"/>
                  </a:moveTo>
                  <a:cubicBezTo>
                    <a:pt x="56496" y="87630"/>
                    <a:pt x="55543" y="88583"/>
                    <a:pt x="55543" y="88583"/>
                  </a:cubicBezTo>
                  <a:cubicBezTo>
                    <a:pt x="47923" y="103822"/>
                    <a:pt x="39351" y="120015"/>
                    <a:pt x="30778" y="137160"/>
                  </a:cubicBezTo>
                  <a:cubicBezTo>
                    <a:pt x="106978" y="163830"/>
                    <a:pt x="180321" y="189547"/>
                    <a:pt x="254616" y="215265"/>
                  </a:cubicBezTo>
                  <a:cubicBezTo>
                    <a:pt x="274618" y="179070"/>
                    <a:pt x="291763" y="145733"/>
                    <a:pt x="309861" y="111442"/>
                  </a:cubicBezTo>
                  <a:cubicBezTo>
                    <a:pt x="234613" y="82867"/>
                    <a:pt x="161271" y="55245"/>
                    <a:pt x="86023" y="27622"/>
                  </a:cubicBezTo>
                  <a:cubicBezTo>
                    <a:pt x="81261" y="38100"/>
                    <a:pt x="77451" y="46672"/>
                    <a:pt x="72688" y="56197"/>
                  </a:cubicBezTo>
                  <a:cubicBezTo>
                    <a:pt x="68878" y="63817"/>
                    <a:pt x="64116" y="71438"/>
                    <a:pt x="60306" y="78105"/>
                  </a:cubicBezTo>
                  <a:cubicBezTo>
                    <a:pt x="59353" y="80963"/>
                    <a:pt x="57448" y="84772"/>
                    <a:pt x="56496" y="87630"/>
                  </a:cubicBez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3014;p24"/>
            <p:cNvSpPr/>
            <p:nvPr/>
          </p:nvSpPr>
          <p:spPr>
            <a:xfrm>
              <a:off x="1395297" y="1881573"/>
              <a:ext cx="324802" cy="250330"/>
            </a:xfrm>
            <a:custGeom>
              <a:avLst/>
              <a:gdLst/>
              <a:ahLst/>
              <a:cxnLst/>
              <a:rect l="l" t="t" r="r" b="b"/>
              <a:pathLst>
                <a:path w="324802" h="250330" extrusionOk="0">
                  <a:moveTo>
                    <a:pt x="323850" y="111056"/>
                  </a:moveTo>
                  <a:cubicBezTo>
                    <a:pt x="323850" y="112008"/>
                    <a:pt x="323850" y="112960"/>
                    <a:pt x="324803" y="113913"/>
                  </a:cubicBezTo>
                  <a:cubicBezTo>
                    <a:pt x="302895" y="154871"/>
                    <a:pt x="280988" y="195828"/>
                    <a:pt x="258127" y="235833"/>
                  </a:cubicBezTo>
                  <a:cubicBezTo>
                    <a:pt x="251460" y="247263"/>
                    <a:pt x="239077" y="254883"/>
                    <a:pt x="223838" y="247263"/>
                  </a:cubicBezTo>
                  <a:cubicBezTo>
                    <a:pt x="149543" y="212021"/>
                    <a:pt x="75248" y="175826"/>
                    <a:pt x="0" y="139631"/>
                  </a:cubicBezTo>
                  <a:cubicBezTo>
                    <a:pt x="20955" y="94863"/>
                    <a:pt x="41910" y="51048"/>
                    <a:pt x="62865" y="7233"/>
                  </a:cubicBezTo>
                  <a:cubicBezTo>
                    <a:pt x="73343" y="-1340"/>
                    <a:pt x="84773" y="-2292"/>
                    <a:pt x="98108" y="4376"/>
                  </a:cubicBezTo>
                  <a:cubicBezTo>
                    <a:pt x="160973" y="34856"/>
                    <a:pt x="224790" y="65335"/>
                    <a:pt x="288608" y="95816"/>
                  </a:cubicBezTo>
                  <a:cubicBezTo>
                    <a:pt x="298133" y="100578"/>
                    <a:pt x="308610" y="104388"/>
                    <a:pt x="318135" y="108198"/>
                  </a:cubicBezTo>
                  <a:cubicBezTo>
                    <a:pt x="320040" y="109151"/>
                    <a:pt x="321945" y="110103"/>
                    <a:pt x="323850" y="111056"/>
                  </a:cubicBezTo>
                  <a:close/>
                  <a:moveTo>
                    <a:pt x="50483" y="131058"/>
                  </a:moveTo>
                  <a:cubicBezTo>
                    <a:pt x="50483" y="131058"/>
                    <a:pt x="51435" y="131058"/>
                    <a:pt x="50483" y="131058"/>
                  </a:cubicBezTo>
                  <a:cubicBezTo>
                    <a:pt x="112395" y="161538"/>
                    <a:pt x="174308" y="192018"/>
                    <a:pt x="238125" y="223451"/>
                  </a:cubicBezTo>
                  <a:cubicBezTo>
                    <a:pt x="257175" y="190113"/>
                    <a:pt x="274320" y="158681"/>
                    <a:pt x="293370" y="127248"/>
                  </a:cubicBezTo>
                  <a:cubicBezTo>
                    <a:pt x="271463" y="116771"/>
                    <a:pt x="250508" y="108198"/>
                    <a:pt x="230505" y="98673"/>
                  </a:cubicBezTo>
                  <a:cubicBezTo>
                    <a:pt x="180975" y="74860"/>
                    <a:pt x="132398" y="50096"/>
                    <a:pt x="80963" y="24378"/>
                  </a:cubicBezTo>
                  <a:cubicBezTo>
                    <a:pt x="66675" y="56763"/>
                    <a:pt x="52388" y="87243"/>
                    <a:pt x="39053" y="116771"/>
                  </a:cubicBezTo>
                  <a:cubicBezTo>
                    <a:pt x="28575" y="131058"/>
                    <a:pt x="44768" y="128201"/>
                    <a:pt x="50483" y="131058"/>
                  </a:cubicBez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3015;p24"/>
            <p:cNvSpPr/>
            <p:nvPr/>
          </p:nvSpPr>
          <p:spPr>
            <a:xfrm>
              <a:off x="1495310" y="1701064"/>
              <a:ext cx="314535" cy="232507"/>
            </a:xfrm>
            <a:custGeom>
              <a:avLst/>
              <a:gdLst/>
              <a:ahLst/>
              <a:cxnLst/>
              <a:rect l="l" t="t" r="r" b="b"/>
              <a:pathLst>
                <a:path w="314535" h="232507" extrusionOk="0">
                  <a:moveTo>
                    <a:pt x="299085" y="86778"/>
                  </a:moveTo>
                  <a:cubicBezTo>
                    <a:pt x="316230" y="94398"/>
                    <a:pt x="318135" y="102970"/>
                    <a:pt x="309563" y="119163"/>
                  </a:cubicBezTo>
                  <a:cubicBezTo>
                    <a:pt x="295275" y="148690"/>
                    <a:pt x="285750" y="179170"/>
                    <a:pt x="274320" y="209650"/>
                  </a:cubicBezTo>
                  <a:cubicBezTo>
                    <a:pt x="265748" y="231558"/>
                    <a:pt x="252413" y="237273"/>
                    <a:pt x="227648" y="228700"/>
                  </a:cubicBezTo>
                  <a:cubicBezTo>
                    <a:pt x="157163" y="202983"/>
                    <a:pt x="86677" y="178218"/>
                    <a:pt x="15240" y="152500"/>
                  </a:cubicBezTo>
                  <a:cubicBezTo>
                    <a:pt x="12383" y="151548"/>
                    <a:pt x="8573" y="150595"/>
                    <a:pt x="5715" y="150595"/>
                  </a:cubicBezTo>
                  <a:cubicBezTo>
                    <a:pt x="3810" y="148690"/>
                    <a:pt x="1905" y="146785"/>
                    <a:pt x="0" y="144880"/>
                  </a:cubicBezTo>
                  <a:cubicBezTo>
                    <a:pt x="9525" y="121068"/>
                    <a:pt x="19050" y="96303"/>
                    <a:pt x="28575" y="72490"/>
                  </a:cubicBezTo>
                  <a:cubicBezTo>
                    <a:pt x="35243" y="56298"/>
                    <a:pt x="44768" y="40105"/>
                    <a:pt x="48577" y="22960"/>
                  </a:cubicBezTo>
                  <a:cubicBezTo>
                    <a:pt x="53340" y="4863"/>
                    <a:pt x="63818" y="-852"/>
                    <a:pt x="82868" y="100"/>
                  </a:cubicBezTo>
                  <a:cubicBezTo>
                    <a:pt x="149543" y="27723"/>
                    <a:pt x="216218" y="54393"/>
                    <a:pt x="282893" y="82015"/>
                  </a:cubicBezTo>
                  <a:cubicBezTo>
                    <a:pt x="288608" y="82968"/>
                    <a:pt x="293370" y="84873"/>
                    <a:pt x="299085" y="86778"/>
                  </a:cubicBezTo>
                  <a:close/>
                  <a:moveTo>
                    <a:pt x="187643" y="71538"/>
                  </a:moveTo>
                  <a:lnTo>
                    <a:pt x="185738" y="70585"/>
                  </a:lnTo>
                  <a:cubicBezTo>
                    <a:pt x="148590" y="54393"/>
                    <a:pt x="112395" y="39153"/>
                    <a:pt x="75248" y="22960"/>
                  </a:cubicBezTo>
                  <a:cubicBezTo>
                    <a:pt x="72390" y="26770"/>
                    <a:pt x="70485" y="28675"/>
                    <a:pt x="69533" y="30580"/>
                  </a:cubicBezTo>
                  <a:cubicBezTo>
                    <a:pt x="65723" y="42010"/>
                    <a:pt x="61913" y="54393"/>
                    <a:pt x="57150" y="66775"/>
                  </a:cubicBezTo>
                  <a:cubicBezTo>
                    <a:pt x="52388" y="80110"/>
                    <a:pt x="47625" y="92493"/>
                    <a:pt x="42863" y="105828"/>
                  </a:cubicBezTo>
                  <a:cubicBezTo>
                    <a:pt x="40958" y="112495"/>
                    <a:pt x="38100" y="119163"/>
                    <a:pt x="36195" y="124878"/>
                  </a:cubicBezTo>
                  <a:cubicBezTo>
                    <a:pt x="38100" y="127735"/>
                    <a:pt x="39052" y="132498"/>
                    <a:pt x="41910" y="134403"/>
                  </a:cubicBezTo>
                  <a:cubicBezTo>
                    <a:pt x="53340" y="139165"/>
                    <a:pt x="65723" y="142975"/>
                    <a:pt x="78105" y="146785"/>
                  </a:cubicBezTo>
                  <a:cubicBezTo>
                    <a:pt x="133350" y="165835"/>
                    <a:pt x="188595" y="185838"/>
                    <a:pt x="246698" y="205840"/>
                  </a:cubicBezTo>
                  <a:cubicBezTo>
                    <a:pt x="259080" y="175360"/>
                    <a:pt x="270510" y="145833"/>
                    <a:pt x="281940" y="116305"/>
                  </a:cubicBezTo>
                  <a:cubicBezTo>
                    <a:pt x="282893" y="113448"/>
                    <a:pt x="279083" y="107733"/>
                    <a:pt x="275273" y="105828"/>
                  </a:cubicBezTo>
                  <a:cubicBezTo>
                    <a:pt x="262890" y="100113"/>
                    <a:pt x="250508" y="96303"/>
                    <a:pt x="237173" y="91540"/>
                  </a:cubicBezTo>
                  <a:lnTo>
                    <a:pt x="236220" y="90588"/>
                  </a:lnTo>
                  <a:cubicBezTo>
                    <a:pt x="234315" y="89635"/>
                    <a:pt x="233363" y="89635"/>
                    <a:pt x="231458" y="88683"/>
                  </a:cubicBezTo>
                  <a:cubicBezTo>
                    <a:pt x="220027" y="84873"/>
                    <a:pt x="209550" y="81063"/>
                    <a:pt x="198120" y="77253"/>
                  </a:cubicBezTo>
                  <a:cubicBezTo>
                    <a:pt x="195263" y="76300"/>
                    <a:pt x="191452" y="74395"/>
                    <a:pt x="187643" y="71538"/>
                  </a:cubicBez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3016;p24"/>
            <p:cNvSpPr/>
            <p:nvPr/>
          </p:nvSpPr>
          <p:spPr>
            <a:xfrm>
              <a:off x="1993468" y="1953577"/>
              <a:ext cx="125730" cy="273367"/>
            </a:xfrm>
            <a:custGeom>
              <a:avLst/>
              <a:gdLst/>
              <a:ahLst/>
              <a:cxnLst/>
              <a:rect l="l" t="t" r="r" b="b"/>
              <a:pathLst>
                <a:path w="125730" h="273367" extrusionOk="0">
                  <a:moveTo>
                    <a:pt x="12382" y="135255"/>
                  </a:moveTo>
                  <a:cubicBezTo>
                    <a:pt x="8573" y="133350"/>
                    <a:pt x="3810" y="131445"/>
                    <a:pt x="0" y="129540"/>
                  </a:cubicBezTo>
                  <a:cubicBezTo>
                    <a:pt x="5715" y="124777"/>
                    <a:pt x="11430" y="120015"/>
                    <a:pt x="17145" y="115252"/>
                  </a:cubicBezTo>
                  <a:cubicBezTo>
                    <a:pt x="40957" y="117157"/>
                    <a:pt x="45720" y="103822"/>
                    <a:pt x="54292" y="87630"/>
                  </a:cubicBezTo>
                  <a:cubicBezTo>
                    <a:pt x="69532" y="57150"/>
                    <a:pt x="90488" y="28575"/>
                    <a:pt x="108585" y="0"/>
                  </a:cubicBezTo>
                  <a:cubicBezTo>
                    <a:pt x="112395" y="3810"/>
                    <a:pt x="120015" y="7620"/>
                    <a:pt x="119062" y="10477"/>
                  </a:cubicBezTo>
                  <a:cubicBezTo>
                    <a:pt x="116205" y="24765"/>
                    <a:pt x="113348" y="40005"/>
                    <a:pt x="107632" y="53340"/>
                  </a:cubicBezTo>
                  <a:cubicBezTo>
                    <a:pt x="105727" y="59055"/>
                    <a:pt x="96202" y="61913"/>
                    <a:pt x="92393" y="64770"/>
                  </a:cubicBezTo>
                  <a:cubicBezTo>
                    <a:pt x="98107" y="69532"/>
                    <a:pt x="103823" y="74295"/>
                    <a:pt x="109537" y="79057"/>
                  </a:cubicBezTo>
                  <a:cubicBezTo>
                    <a:pt x="109537" y="79057"/>
                    <a:pt x="109537" y="79057"/>
                    <a:pt x="109537" y="79057"/>
                  </a:cubicBezTo>
                  <a:cubicBezTo>
                    <a:pt x="107632" y="80010"/>
                    <a:pt x="105727" y="80963"/>
                    <a:pt x="103823" y="81915"/>
                  </a:cubicBezTo>
                  <a:cubicBezTo>
                    <a:pt x="105727" y="83820"/>
                    <a:pt x="107632" y="84772"/>
                    <a:pt x="109537" y="86677"/>
                  </a:cubicBezTo>
                  <a:cubicBezTo>
                    <a:pt x="100012" y="97155"/>
                    <a:pt x="106680" y="103822"/>
                    <a:pt x="117157" y="110490"/>
                  </a:cubicBezTo>
                  <a:cubicBezTo>
                    <a:pt x="120968" y="113347"/>
                    <a:pt x="122873" y="119063"/>
                    <a:pt x="125730" y="122872"/>
                  </a:cubicBezTo>
                  <a:cubicBezTo>
                    <a:pt x="108585" y="120967"/>
                    <a:pt x="99060" y="129540"/>
                    <a:pt x="93345" y="142875"/>
                  </a:cubicBezTo>
                  <a:cubicBezTo>
                    <a:pt x="79057" y="175260"/>
                    <a:pt x="64770" y="208597"/>
                    <a:pt x="51435" y="240982"/>
                  </a:cubicBezTo>
                  <a:cubicBezTo>
                    <a:pt x="45720" y="248602"/>
                    <a:pt x="40957" y="255270"/>
                    <a:pt x="35242" y="262890"/>
                  </a:cubicBezTo>
                  <a:cubicBezTo>
                    <a:pt x="23813" y="266700"/>
                    <a:pt x="12382" y="269557"/>
                    <a:pt x="1905" y="273367"/>
                  </a:cubicBezTo>
                  <a:cubicBezTo>
                    <a:pt x="8573" y="259080"/>
                    <a:pt x="15240" y="244792"/>
                    <a:pt x="23813" y="230505"/>
                  </a:cubicBezTo>
                  <a:cubicBezTo>
                    <a:pt x="34290" y="212407"/>
                    <a:pt x="47625" y="196215"/>
                    <a:pt x="57150" y="178117"/>
                  </a:cubicBezTo>
                  <a:cubicBezTo>
                    <a:pt x="60960" y="171450"/>
                    <a:pt x="60007" y="160020"/>
                    <a:pt x="56198" y="153352"/>
                  </a:cubicBezTo>
                  <a:cubicBezTo>
                    <a:pt x="52388" y="146685"/>
                    <a:pt x="45720" y="138113"/>
                    <a:pt x="31432" y="143827"/>
                  </a:cubicBezTo>
                  <a:cubicBezTo>
                    <a:pt x="25717" y="142875"/>
                    <a:pt x="18098" y="137160"/>
                    <a:pt x="12382" y="135255"/>
                  </a:cubicBezTo>
                  <a:close/>
                </a:path>
              </a:pathLst>
            </a:custGeom>
            <a:solidFill>
              <a:srgbClr val="3F47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3017;p24"/>
            <p:cNvSpPr/>
            <p:nvPr/>
          </p:nvSpPr>
          <p:spPr>
            <a:xfrm>
              <a:off x="1932508" y="2213609"/>
              <a:ext cx="324802" cy="143929"/>
            </a:xfrm>
            <a:custGeom>
              <a:avLst/>
              <a:gdLst/>
              <a:ahLst/>
              <a:cxnLst/>
              <a:rect l="l" t="t" r="r" b="b"/>
              <a:pathLst>
                <a:path w="324802" h="143929" extrusionOk="0">
                  <a:moveTo>
                    <a:pt x="60960" y="10478"/>
                  </a:moveTo>
                  <a:cubicBezTo>
                    <a:pt x="72390" y="6668"/>
                    <a:pt x="83820" y="3810"/>
                    <a:pt x="94298" y="0"/>
                  </a:cubicBezTo>
                  <a:cubicBezTo>
                    <a:pt x="111442" y="23813"/>
                    <a:pt x="140970" y="30480"/>
                    <a:pt x="168592" y="39053"/>
                  </a:cubicBezTo>
                  <a:cubicBezTo>
                    <a:pt x="202883" y="50483"/>
                    <a:pt x="237172" y="62865"/>
                    <a:pt x="271463" y="73343"/>
                  </a:cubicBezTo>
                  <a:cubicBezTo>
                    <a:pt x="280035" y="76200"/>
                    <a:pt x="288608" y="76200"/>
                    <a:pt x="297180" y="78105"/>
                  </a:cubicBezTo>
                  <a:lnTo>
                    <a:pt x="297180" y="78105"/>
                  </a:lnTo>
                  <a:cubicBezTo>
                    <a:pt x="304800" y="82868"/>
                    <a:pt x="312420" y="86678"/>
                    <a:pt x="324803" y="94298"/>
                  </a:cubicBezTo>
                  <a:cubicBezTo>
                    <a:pt x="313372" y="97155"/>
                    <a:pt x="307658" y="98108"/>
                    <a:pt x="301942" y="99060"/>
                  </a:cubicBezTo>
                  <a:cubicBezTo>
                    <a:pt x="301942" y="99060"/>
                    <a:pt x="301942" y="99060"/>
                    <a:pt x="301942" y="99060"/>
                  </a:cubicBezTo>
                  <a:cubicBezTo>
                    <a:pt x="300038" y="98108"/>
                    <a:pt x="298133" y="97155"/>
                    <a:pt x="297180" y="97155"/>
                  </a:cubicBezTo>
                  <a:cubicBezTo>
                    <a:pt x="236220" y="76200"/>
                    <a:pt x="174308" y="56198"/>
                    <a:pt x="113348" y="35243"/>
                  </a:cubicBezTo>
                  <a:cubicBezTo>
                    <a:pt x="90488" y="27623"/>
                    <a:pt x="77152" y="32385"/>
                    <a:pt x="67627" y="51435"/>
                  </a:cubicBezTo>
                  <a:cubicBezTo>
                    <a:pt x="64770" y="57150"/>
                    <a:pt x="61913" y="63818"/>
                    <a:pt x="58102" y="69533"/>
                  </a:cubicBezTo>
                  <a:cubicBezTo>
                    <a:pt x="44767" y="94298"/>
                    <a:pt x="32385" y="119063"/>
                    <a:pt x="19050" y="143828"/>
                  </a:cubicBezTo>
                  <a:cubicBezTo>
                    <a:pt x="3810" y="144780"/>
                    <a:pt x="0" y="139065"/>
                    <a:pt x="3810" y="126683"/>
                  </a:cubicBezTo>
                  <a:cubicBezTo>
                    <a:pt x="5715" y="120015"/>
                    <a:pt x="5715" y="112395"/>
                    <a:pt x="6667" y="104775"/>
                  </a:cubicBezTo>
                  <a:cubicBezTo>
                    <a:pt x="15240" y="80010"/>
                    <a:pt x="13335" y="65723"/>
                    <a:pt x="0" y="60008"/>
                  </a:cubicBezTo>
                  <a:cubicBezTo>
                    <a:pt x="17145" y="46673"/>
                    <a:pt x="34290" y="32385"/>
                    <a:pt x="52388" y="18098"/>
                  </a:cubicBezTo>
                  <a:cubicBezTo>
                    <a:pt x="55245" y="15240"/>
                    <a:pt x="58102" y="13335"/>
                    <a:pt x="60960" y="10478"/>
                  </a:cubicBezTo>
                  <a:lnTo>
                    <a:pt x="60960" y="10478"/>
                  </a:ln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3018;p24"/>
            <p:cNvSpPr/>
            <p:nvPr/>
          </p:nvSpPr>
          <p:spPr>
            <a:xfrm>
              <a:off x="1868690" y="2318384"/>
              <a:ext cx="82867" cy="132397"/>
            </a:xfrm>
            <a:custGeom>
              <a:avLst/>
              <a:gdLst/>
              <a:ahLst/>
              <a:cxnLst/>
              <a:rect l="l" t="t" r="r" b="b"/>
              <a:pathLst>
                <a:path w="82867" h="132397" extrusionOk="0">
                  <a:moveTo>
                    <a:pt x="70485" y="0"/>
                  </a:moveTo>
                  <a:cubicBezTo>
                    <a:pt x="69532" y="7620"/>
                    <a:pt x="69532" y="15240"/>
                    <a:pt x="67627" y="21908"/>
                  </a:cubicBezTo>
                  <a:cubicBezTo>
                    <a:pt x="63817" y="34290"/>
                    <a:pt x="67627" y="40005"/>
                    <a:pt x="82867" y="39053"/>
                  </a:cubicBezTo>
                  <a:cubicBezTo>
                    <a:pt x="82867" y="42863"/>
                    <a:pt x="82867" y="45720"/>
                    <a:pt x="82867" y="49530"/>
                  </a:cubicBezTo>
                  <a:cubicBezTo>
                    <a:pt x="77152" y="59055"/>
                    <a:pt x="71438" y="68580"/>
                    <a:pt x="65722" y="77153"/>
                  </a:cubicBezTo>
                  <a:cubicBezTo>
                    <a:pt x="62865" y="80963"/>
                    <a:pt x="59055" y="83820"/>
                    <a:pt x="57150" y="88583"/>
                  </a:cubicBezTo>
                  <a:cubicBezTo>
                    <a:pt x="49530" y="102870"/>
                    <a:pt x="41910" y="118110"/>
                    <a:pt x="33338" y="132398"/>
                  </a:cubicBezTo>
                  <a:cubicBezTo>
                    <a:pt x="33338" y="124778"/>
                    <a:pt x="31432" y="121920"/>
                    <a:pt x="21907" y="125730"/>
                  </a:cubicBezTo>
                  <a:cubicBezTo>
                    <a:pt x="15240" y="128588"/>
                    <a:pt x="6667" y="130493"/>
                    <a:pt x="0" y="132398"/>
                  </a:cubicBezTo>
                  <a:cubicBezTo>
                    <a:pt x="2857" y="123825"/>
                    <a:pt x="3810" y="114300"/>
                    <a:pt x="8572" y="105728"/>
                  </a:cubicBezTo>
                  <a:cubicBezTo>
                    <a:pt x="20955" y="85725"/>
                    <a:pt x="35242" y="67628"/>
                    <a:pt x="47625" y="47625"/>
                  </a:cubicBezTo>
                  <a:cubicBezTo>
                    <a:pt x="57150" y="31433"/>
                    <a:pt x="62865" y="15240"/>
                    <a:pt x="70485" y="0"/>
                  </a:cubicBezTo>
                  <a:close/>
                </a:path>
              </a:pathLst>
            </a:custGeom>
            <a:solidFill>
              <a:srgbClr val="3F47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9" name="Google Shape;3019;p24"/>
            <p:cNvSpPr/>
            <p:nvPr/>
          </p:nvSpPr>
          <p:spPr>
            <a:xfrm>
              <a:off x="1289445" y="2030729"/>
              <a:ext cx="102042" cy="146685"/>
            </a:xfrm>
            <a:custGeom>
              <a:avLst/>
              <a:gdLst/>
              <a:ahLst/>
              <a:cxnLst/>
              <a:rect l="l" t="t" r="r" b="b"/>
              <a:pathLst>
                <a:path w="102042" h="146685" extrusionOk="0">
                  <a:moveTo>
                    <a:pt x="89660" y="17145"/>
                  </a:moveTo>
                  <a:cubicBezTo>
                    <a:pt x="68705" y="24765"/>
                    <a:pt x="65847" y="42863"/>
                    <a:pt x="56322" y="58103"/>
                  </a:cubicBezTo>
                  <a:cubicBezTo>
                    <a:pt x="38225" y="87630"/>
                    <a:pt x="22032" y="117158"/>
                    <a:pt x="5840" y="146685"/>
                  </a:cubicBezTo>
                  <a:cubicBezTo>
                    <a:pt x="3935" y="145733"/>
                    <a:pt x="-828" y="143828"/>
                    <a:pt x="125" y="142875"/>
                  </a:cubicBezTo>
                  <a:cubicBezTo>
                    <a:pt x="8697" y="121920"/>
                    <a:pt x="17270" y="100965"/>
                    <a:pt x="26795" y="80010"/>
                  </a:cubicBezTo>
                  <a:cubicBezTo>
                    <a:pt x="36320" y="60960"/>
                    <a:pt x="46797" y="41910"/>
                    <a:pt x="57275" y="22860"/>
                  </a:cubicBezTo>
                  <a:cubicBezTo>
                    <a:pt x="61085" y="16192"/>
                    <a:pt x="65847" y="8573"/>
                    <a:pt x="71562" y="0"/>
                  </a:cubicBezTo>
                  <a:cubicBezTo>
                    <a:pt x="79182" y="2858"/>
                    <a:pt x="88707" y="5715"/>
                    <a:pt x="102042" y="11430"/>
                  </a:cubicBezTo>
                  <a:cubicBezTo>
                    <a:pt x="95375" y="14288"/>
                    <a:pt x="92517" y="15240"/>
                    <a:pt x="89660" y="17145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0" name="Google Shape;3020;p24"/>
            <p:cNvSpPr/>
            <p:nvPr/>
          </p:nvSpPr>
          <p:spPr>
            <a:xfrm>
              <a:off x="1842972" y="2453639"/>
              <a:ext cx="42862" cy="71437"/>
            </a:xfrm>
            <a:custGeom>
              <a:avLst/>
              <a:gdLst/>
              <a:ahLst/>
              <a:cxnLst/>
              <a:rect l="l" t="t" r="r" b="b"/>
              <a:pathLst>
                <a:path w="42862" h="71437" extrusionOk="0">
                  <a:moveTo>
                    <a:pt x="18098" y="71438"/>
                  </a:moveTo>
                  <a:cubicBezTo>
                    <a:pt x="12383" y="67627"/>
                    <a:pt x="5715" y="63817"/>
                    <a:pt x="0" y="60007"/>
                  </a:cubicBezTo>
                  <a:cubicBezTo>
                    <a:pt x="5715" y="43815"/>
                    <a:pt x="17145" y="27622"/>
                    <a:pt x="2858" y="10477"/>
                  </a:cubicBezTo>
                  <a:cubicBezTo>
                    <a:pt x="9525" y="6667"/>
                    <a:pt x="15240" y="3810"/>
                    <a:pt x="21908" y="0"/>
                  </a:cubicBezTo>
                  <a:cubicBezTo>
                    <a:pt x="20955" y="7620"/>
                    <a:pt x="20002" y="15240"/>
                    <a:pt x="19050" y="23813"/>
                  </a:cubicBezTo>
                  <a:cubicBezTo>
                    <a:pt x="30480" y="23813"/>
                    <a:pt x="39052" y="-953"/>
                    <a:pt x="42863" y="24765"/>
                  </a:cubicBezTo>
                  <a:cubicBezTo>
                    <a:pt x="40005" y="35242"/>
                    <a:pt x="38100" y="45720"/>
                    <a:pt x="35243" y="56197"/>
                  </a:cubicBezTo>
                  <a:cubicBezTo>
                    <a:pt x="32385" y="60960"/>
                    <a:pt x="29527" y="65722"/>
                    <a:pt x="26670" y="71438"/>
                  </a:cubicBezTo>
                  <a:cubicBezTo>
                    <a:pt x="23813" y="71438"/>
                    <a:pt x="20955" y="71438"/>
                    <a:pt x="18098" y="71438"/>
                  </a:cubicBezTo>
                  <a:close/>
                </a:path>
              </a:pathLst>
            </a:custGeom>
            <a:solidFill>
              <a:srgbClr val="3F47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1" name="Google Shape;3021;p24"/>
            <p:cNvSpPr/>
            <p:nvPr/>
          </p:nvSpPr>
          <p:spPr>
            <a:xfrm>
              <a:off x="1476260" y="1768791"/>
              <a:ext cx="47625" cy="76200"/>
            </a:xfrm>
            <a:custGeom>
              <a:avLst/>
              <a:gdLst/>
              <a:ahLst/>
              <a:cxnLst/>
              <a:rect l="l" t="t" r="r" b="b"/>
              <a:pathLst>
                <a:path w="47625" h="76200" extrusionOk="0">
                  <a:moveTo>
                    <a:pt x="47625" y="3810"/>
                  </a:moveTo>
                  <a:cubicBezTo>
                    <a:pt x="38100" y="27623"/>
                    <a:pt x="28575" y="52388"/>
                    <a:pt x="19050" y="76200"/>
                  </a:cubicBezTo>
                  <a:cubicBezTo>
                    <a:pt x="12383" y="75248"/>
                    <a:pt x="6668" y="75248"/>
                    <a:pt x="0" y="74295"/>
                  </a:cubicBezTo>
                  <a:cubicBezTo>
                    <a:pt x="13335" y="51435"/>
                    <a:pt x="24765" y="31433"/>
                    <a:pt x="36195" y="12383"/>
                  </a:cubicBezTo>
                  <a:cubicBezTo>
                    <a:pt x="39052" y="8573"/>
                    <a:pt x="41910" y="4763"/>
                    <a:pt x="44768" y="0"/>
                  </a:cubicBezTo>
                  <a:cubicBezTo>
                    <a:pt x="44768" y="0"/>
                    <a:pt x="46673" y="0"/>
                    <a:pt x="46673" y="0"/>
                  </a:cubicBezTo>
                  <a:cubicBezTo>
                    <a:pt x="46673" y="953"/>
                    <a:pt x="47625" y="1905"/>
                    <a:pt x="47625" y="3810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2" name="Google Shape;3022;p24"/>
            <p:cNvSpPr/>
            <p:nvPr/>
          </p:nvSpPr>
          <p:spPr>
            <a:xfrm>
              <a:off x="1862022" y="2441648"/>
              <a:ext cx="40005" cy="36756"/>
            </a:xfrm>
            <a:custGeom>
              <a:avLst/>
              <a:gdLst/>
              <a:ahLst/>
              <a:cxnLst/>
              <a:rect l="l" t="t" r="r" b="b"/>
              <a:pathLst>
                <a:path w="40005" h="36756" extrusionOk="0">
                  <a:moveTo>
                    <a:pt x="23813" y="36756"/>
                  </a:moveTo>
                  <a:cubicBezTo>
                    <a:pt x="20955" y="11039"/>
                    <a:pt x="11430" y="35804"/>
                    <a:pt x="0" y="35804"/>
                  </a:cubicBezTo>
                  <a:cubicBezTo>
                    <a:pt x="952" y="27231"/>
                    <a:pt x="1905" y="19611"/>
                    <a:pt x="2858" y="11991"/>
                  </a:cubicBezTo>
                  <a:cubicBezTo>
                    <a:pt x="3810" y="11039"/>
                    <a:pt x="5715" y="9134"/>
                    <a:pt x="6668" y="8181"/>
                  </a:cubicBezTo>
                  <a:cubicBezTo>
                    <a:pt x="14288" y="6276"/>
                    <a:pt x="21908" y="4371"/>
                    <a:pt x="28575" y="1514"/>
                  </a:cubicBezTo>
                  <a:cubicBezTo>
                    <a:pt x="38100" y="-2296"/>
                    <a:pt x="40005" y="1514"/>
                    <a:pt x="40005" y="8181"/>
                  </a:cubicBezTo>
                  <a:cubicBezTo>
                    <a:pt x="35243" y="18659"/>
                    <a:pt x="29527" y="27231"/>
                    <a:pt x="23813" y="36756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3" name="Google Shape;3023;p24"/>
            <p:cNvSpPr/>
            <p:nvPr/>
          </p:nvSpPr>
          <p:spPr>
            <a:xfrm>
              <a:off x="1984895" y="2224087"/>
              <a:ext cx="8572" cy="7620"/>
            </a:xfrm>
            <a:custGeom>
              <a:avLst/>
              <a:gdLst/>
              <a:ahLst/>
              <a:cxnLst/>
              <a:rect l="l" t="t" r="r" b="b"/>
              <a:pathLst>
                <a:path w="8572" h="7620" extrusionOk="0">
                  <a:moveTo>
                    <a:pt x="8573" y="0"/>
                  </a:moveTo>
                  <a:cubicBezTo>
                    <a:pt x="5715" y="2858"/>
                    <a:pt x="2858" y="4763"/>
                    <a:pt x="0" y="7620"/>
                  </a:cubicBezTo>
                  <a:cubicBezTo>
                    <a:pt x="2858" y="4763"/>
                    <a:pt x="5715" y="2858"/>
                    <a:pt x="8573" y="0"/>
                  </a:cubicBezTo>
                  <a:close/>
                </a:path>
              </a:pathLst>
            </a:custGeom>
            <a:solidFill>
              <a:srgbClr val="3F47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4" name="Google Shape;3024;p24"/>
            <p:cNvSpPr/>
            <p:nvPr/>
          </p:nvSpPr>
          <p:spPr>
            <a:xfrm>
              <a:off x="1808751" y="2525077"/>
              <a:ext cx="315208" cy="224927"/>
            </a:xfrm>
            <a:custGeom>
              <a:avLst/>
              <a:gdLst/>
              <a:ahLst/>
              <a:cxnLst/>
              <a:rect l="l" t="t" r="r" b="b"/>
              <a:pathLst>
                <a:path w="315208" h="224927" extrusionOk="0">
                  <a:moveTo>
                    <a:pt x="52319" y="0"/>
                  </a:moveTo>
                  <a:cubicBezTo>
                    <a:pt x="55176" y="0"/>
                    <a:pt x="57081" y="0"/>
                    <a:pt x="59939" y="0"/>
                  </a:cubicBezTo>
                  <a:cubicBezTo>
                    <a:pt x="144711" y="33338"/>
                    <a:pt x="228531" y="67627"/>
                    <a:pt x="315209" y="101917"/>
                  </a:cubicBezTo>
                  <a:cubicBezTo>
                    <a:pt x="294254" y="140017"/>
                    <a:pt x="274251" y="177165"/>
                    <a:pt x="254249" y="212407"/>
                  </a:cubicBezTo>
                  <a:cubicBezTo>
                    <a:pt x="244724" y="228600"/>
                    <a:pt x="228531" y="226695"/>
                    <a:pt x="211386" y="220027"/>
                  </a:cubicBezTo>
                  <a:cubicBezTo>
                    <a:pt x="164714" y="200025"/>
                    <a:pt x="118041" y="180975"/>
                    <a:pt x="70416" y="160972"/>
                  </a:cubicBezTo>
                  <a:cubicBezTo>
                    <a:pt x="54224" y="154305"/>
                    <a:pt x="38984" y="145732"/>
                    <a:pt x="22791" y="141922"/>
                  </a:cubicBezTo>
                  <a:cubicBezTo>
                    <a:pt x="884" y="136207"/>
                    <a:pt x="-3879" y="125730"/>
                    <a:pt x="2789" y="107632"/>
                  </a:cubicBezTo>
                  <a:cubicBezTo>
                    <a:pt x="13266" y="80010"/>
                    <a:pt x="23744" y="52388"/>
                    <a:pt x="35174" y="24765"/>
                  </a:cubicBezTo>
                  <a:cubicBezTo>
                    <a:pt x="38984" y="16192"/>
                    <a:pt x="46604" y="8572"/>
                    <a:pt x="52319" y="0"/>
                  </a:cubicBezTo>
                  <a:close/>
                  <a:moveTo>
                    <a:pt x="43746" y="75247"/>
                  </a:moveTo>
                  <a:lnTo>
                    <a:pt x="43746" y="75247"/>
                  </a:lnTo>
                  <a:cubicBezTo>
                    <a:pt x="38984" y="88582"/>
                    <a:pt x="34221" y="101917"/>
                    <a:pt x="28506" y="115252"/>
                  </a:cubicBezTo>
                  <a:cubicBezTo>
                    <a:pt x="98991" y="143827"/>
                    <a:pt x="166619" y="170497"/>
                    <a:pt x="235199" y="198120"/>
                  </a:cubicBezTo>
                  <a:cubicBezTo>
                    <a:pt x="251391" y="169545"/>
                    <a:pt x="265679" y="143827"/>
                    <a:pt x="280919" y="116205"/>
                  </a:cubicBezTo>
                  <a:cubicBezTo>
                    <a:pt x="261869" y="108585"/>
                    <a:pt x="244724" y="101917"/>
                    <a:pt x="227579" y="95250"/>
                  </a:cubicBezTo>
                  <a:cubicBezTo>
                    <a:pt x="221864" y="93345"/>
                    <a:pt x="216149" y="90488"/>
                    <a:pt x="209481" y="88582"/>
                  </a:cubicBezTo>
                  <a:cubicBezTo>
                    <a:pt x="159951" y="68580"/>
                    <a:pt x="111374" y="48577"/>
                    <a:pt x="58986" y="26670"/>
                  </a:cubicBezTo>
                  <a:cubicBezTo>
                    <a:pt x="55176" y="40957"/>
                    <a:pt x="51366" y="52388"/>
                    <a:pt x="47556" y="63817"/>
                  </a:cubicBezTo>
                  <a:cubicBezTo>
                    <a:pt x="45651" y="67627"/>
                    <a:pt x="44699" y="71438"/>
                    <a:pt x="43746" y="75247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5" name="Google Shape;3025;p24"/>
            <p:cNvSpPr/>
            <p:nvPr/>
          </p:nvSpPr>
          <p:spPr>
            <a:xfrm>
              <a:off x="1878215" y="2394439"/>
              <a:ext cx="306704" cy="207999"/>
            </a:xfrm>
            <a:custGeom>
              <a:avLst/>
              <a:gdLst/>
              <a:ahLst/>
              <a:cxnLst/>
              <a:rect l="l" t="t" r="r" b="b"/>
              <a:pathLst>
                <a:path w="306704" h="207999" extrusionOk="0">
                  <a:moveTo>
                    <a:pt x="7620" y="83965"/>
                  </a:moveTo>
                  <a:cubicBezTo>
                    <a:pt x="13335" y="74440"/>
                    <a:pt x="19050" y="64915"/>
                    <a:pt x="24765" y="55390"/>
                  </a:cubicBezTo>
                  <a:cubicBezTo>
                    <a:pt x="32385" y="41102"/>
                    <a:pt x="40005" y="25862"/>
                    <a:pt x="48577" y="11575"/>
                  </a:cubicBezTo>
                  <a:cubicBezTo>
                    <a:pt x="50482" y="7765"/>
                    <a:pt x="54292" y="3955"/>
                    <a:pt x="57150" y="144"/>
                  </a:cubicBezTo>
                  <a:cubicBezTo>
                    <a:pt x="66675" y="1097"/>
                    <a:pt x="78105" y="-1760"/>
                    <a:pt x="86677" y="2050"/>
                  </a:cubicBezTo>
                  <a:cubicBezTo>
                    <a:pt x="160020" y="32530"/>
                    <a:pt x="232410" y="63962"/>
                    <a:pt x="306705" y="96347"/>
                  </a:cubicBezTo>
                  <a:cubicBezTo>
                    <a:pt x="291465" y="129685"/>
                    <a:pt x="278130" y="162069"/>
                    <a:pt x="260985" y="193502"/>
                  </a:cubicBezTo>
                  <a:cubicBezTo>
                    <a:pt x="255270" y="204932"/>
                    <a:pt x="242888" y="212552"/>
                    <a:pt x="223838" y="204932"/>
                  </a:cubicBezTo>
                  <a:cubicBezTo>
                    <a:pt x="149542" y="174452"/>
                    <a:pt x="75247" y="144925"/>
                    <a:pt x="0" y="115397"/>
                  </a:cubicBezTo>
                  <a:cubicBezTo>
                    <a:pt x="1905" y="105872"/>
                    <a:pt x="4763" y="94442"/>
                    <a:pt x="7620" y="83965"/>
                  </a:cubicBezTo>
                  <a:close/>
                  <a:moveTo>
                    <a:pt x="234315" y="95394"/>
                  </a:moveTo>
                  <a:cubicBezTo>
                    <a:pt x="229552" y="93490"/>
                    <a:pt x="223838" y="90632"/>
                    <a:pt x="219075" y="88727"/>
                  </a:cubicBezTo>
                  <a:cubicBezTo>
                    <a:pt x="218122" y="87775"/>
                    <a:pt x="217170" y="87775"/>
                    <a:pt x="215265" y="87775"/>
                  </a:cubicBezTo>
                  <a:cubicBezTo>
                    <a:pt x="166688" y="66819"/>
                    <a:pt x="118110" y="44912"/>
                    <a:pt x="68580" y="23957"/>
                  </a:cubicBezTo>
                  <a:cubicBezTo>
                    <a:pt x="60960" y="40150"/>
                    <a:pt x="55245" y="51580"/>
                    <a:pt x="50482" y="63010"/>
                  </a:cubicBezTo>
                  <a:cubicBezTo>
                    <a:pt x="49530" y="64915"/>
                    <a:pt x="48577" y="66819"/>
                    <a:pt x="47625" y="68725"/>
                  </a:cubicBezTo>
                  <a:cubicBezTo>
                    <a:pt x="42863" y="79202"/>
                    <a:pt x="37147" y="90632"/>
                    <a:pt x="31432" y="102062"/>
                  </a:cubicBezTo>
                  <a:cubicBezTo>
                    <a:pt x="101917" y="129685"/>
                    <a:pt x="169545" y="155402"/>
                    <a:pt x="239077" y="183025"/>
                  </a:cubicBezTo>
                  <a:cubicBezTo>
                    <a:pt x="250508" y="158260"/>
                    <a:pt x="261938" y="135400"/>
                    <a:pt x="273367" y="111587"/>
                  </a:cubicBezTo>
                  <a:cubicBezTo>
                    <a:pt x="260033" y="104919"/>
                    <a:pt x="247650" y="100157"/>
                    <a:pt x="234315" y="95394"/>
                  </a:cubicBezTo>
                  <a:lnTo>
                    <a:pt x="234315" y="95394"/>
                  </a:ln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6" name="Google Shape;3026;p24"/>
            <p:cNvSpPr/>
            <p:nvPr/>
          </p:nvSpPr>
          <p:spPr>
            <a:xfrm>
              <a:off x="2114435" y="1891664"/>
              <a:ext cx="300413" cy="213165"/>
            </a:xfrm>
            <a:custGeom>
              <a:avLst/>
              <a:gdLst/>
              <a:ahLst/>
              <a:cxnLst/>
              <a:rect l="l" t="t" r="r" b="b"/>
              <a:pathLst>
                <a:path w="300413" h="213165" extrusionOk="0">
                  <a:moveTo>
                    <a:pt x="2857" y="132397"/>
                  </a:moveTo>
                  <a:cubicBezTo>
                    <a:pt x="17145" y="95250"/>
                    <a:pt x="30480" y="58102"/>
                    <a:pt x="45720" y="21907"/>
                  </a:cubicBezTo>
                  <a:cubicBezTo>
                    <a:pt x="49530" y="13335"/>
                    <a:pt x="60960" y="7620"/>
                    <a:pt x="69532" y="0"/>
                  </a:cubicBezTo>
                  <a:cubicBezTo>
                    <a:pt x="143827" y="22860"/>
                    <a:pt x="218122" y="45720"/>
                    <a:pt x="291465" y="69532"/>
                  </a:cubicBezTo>
                  <a:cubicBezTo>
                    <a:pt x="296227" y="71438"/>
                    <a:pt x="301942" y="82867"/>
                    <a:pt x="300038" y="87630"/>
                  </a:cubicBezTo>
                  <a:cubicBezTo>
                    <a:pt x="287655" y="124777"/>
                    <a:pt x="274320" y="161925"/>
                    <a:pt x="260032" y="199072"/>
                  </a:cubicBezTo>
                  <a:cubicBezTo>
                    <a:pt x="254317" y="213360"/>
                    <a:pt x="240982" y="215265"/>
                    <a:pt x="226695" y="211455"/>
                  </a:cubicBezTo>
                  <a:cubicBezTo>
                    <a:pt x="190500" y="200977"/>
                    <a:pt x="154305" y="190500"/>
                    <a:pt x="117157" y="180022"/>
                  </a:cubicBezTo>
                  <a:cubicBezTo>
                    <a:pt x="79057" y="168592"/>
                    <a:pt x="40957" y="157163"/>
                    <a:pt x="3810" y="144780"/>
                  </a:cubicBezTo>
                  <a:cubicBezTo>
                    <a:pt x="2857" y="144780"/>
                    <a:pt x="1905" y="143827"/>
                    <a:pt x="0" y="142875"/>
                  </a:cubicBezTo>
                  <a:cubicBezTo>
                    <a:pt x="1905" y="140017"/>
                    <a:pt x="1905" y="136207"/>
                    <a:pt x="2857" y="132397"/>
                  </a:cubicBezTo>
                  <a:close/>
                  <a:moveTo>
                    <a:pt x="48577" y="88582"/>
                  </a:moveTo>
                  <a:cubicBezTo>
                    <a:pt x="42863" y="101917"/>
                    <a:pt x="38100" y="115252"/>
                    <a:pt x="32385" y="129540"/>
                  </a:cubicBezTo>
                  <a:cubicBezTo>
                    <a:pt x="100965" y="149542"/>
                    <a:pt x="168592" y="169545"/>
                    <a:pt x="236220" y="190500"/>
                  </a:cubicBezTo>
                  <a:cubicBezTo>
                    <a:pt x="248602" y="155257"/>
                    <a:pt x="260985" y="122872"/>
                    <a:pt x="273367" y="88582"/>
                  </a:cubicBezTo>
                  <a:cubicBezTo>
                    <a:pt x="255270" y="82867"/>
                    <a:pt x="239077" y="78105"/>
                    <a:pt x="222885" y="73342"/>
                  </a:cubicBezTo>
                  <a:cubicBezTo>
                    <a:pt x="213360" y="70485"/>
                    <a:pt x="204788" y="66675"/>
                    <a:pt x="195263" y="63817"/>
                  </a:cubicBezTo>
                  <a:cubicBezTo>
                    <a:pt x="154305" y="50482"/>
                    <a:pt x="113347" y="37147"/>
                    <a:pt x="70485" y="23813"/>
                  </a:cubicBezTo>
                  <a:cubicBezTo>
                    <a:pt x="63817" y="46672"/>
                    <a:pt x="56197" y="67627"/>
                    <a:pt x="48577" y="88582"/>
                  </a:cubicBezTo>
                  <a:close/>
                </a:path>
              </a:pathLst>
            </a:custGeom>
            <a:solidFill>
              <a:srgbClr val="090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7" name="Google Shape;3027;p24"/>
            <p:cNvSpPr/>
            <p:nvPr/>
          </p:nvSpPr>
          <p:spPr>
            <a:xfrm>
              <a:off x="1951558" y="2245388"/>
              <a:ext cx="300037" cy="202636"/>
            </a:xfrm>
            <a:custGeom>
              <a:avLst/>
              <a:gdLst/>
              <a:ahLst/>
              <a:cxnLst/>
              <a:rect l="l" t="t" r="r" b="b"/>
              <a:pathLst>
                <a:path w="300037" h="202636" extrusionOk="0">
                  <a:moveTo>
                    <a:pt x="0" y="122526"/>
                  </a:moveTo>
                  <a:cubicBezTo>
                    <a:pt x="0" y="118716"/>
                    <a:pt x="0" y="115858"/>
                    <a:pt x="0" y="112048"/>
                  </a:cubicBezTo>
                  <a:cubicBezTo>
                    <a:pt x="13335" y="87283"/>
                    <a:pt x="25717" y="62518"/>
                    <a:pt x="39052" y="37753"/>
                  </a:cubicBezTo>
                  <a:cubicBezTo>
                    <a:pt x="41910" y="32038"/>
                    <a:pt x="45720" y="26323"/>
                    <a:pt x="48577" y="19656"/>
                  </a:cubicBezTo>
                  <a:cubicBezTo>
                    <a:pt x="58102" y="606"/>
                    <a:pt x="71438" y="-4157"/>
                    <a:pt x="94298" y="3463"/>
                  </a:cubicBezTo>
                  <a:cubicBezTo>
                    <a:pt x="155258" y="24418"/>
                    <a:pt x="217170" y="44421"/>
                    <a:pt x="278130" y="65376"/>
                  </a:cubicBezTo>
                  <a:cubicBezTo>
                    <a:pt x="280035" y="66328"/>
                    <a:pt x="281940" y="67281"/>
                    <a:pt x="282892" y="67281"/>
                  </a:cubicBezTo>
                  <a:cubicBezTo>
                    <a:pt x="282892" y="67281"/>
                    <a:pt x="282892" y="67281"/>
                    <a:pt x="282892" y="67281"/>
                  </a:cubicBezTo>
                  <a:cubicBezTo>
                    <a:pt x="287655" y="70138"/>
                    <a:pt x="293370" y="72043"/>
                    <a:pt x="300038" y="75853"/>
                  </a:cubicBezTo>
                  <a:cubicBezTo>
                    <a:pt x="287655" y="102523"/>
                    <a:pt x="275272" y="129193"/>
                    <a:pt x="261938" y="155863"/>
                  </a:cubicBezTo>
                  <a:cubicBezTo>
                    <a:pt x="257175" y="165388"/>
                    <a:pt x="252413" y="173961"/>
                    <a:pt x="247650" y="183486"/>
                  </a:cubicBezTo>
                  <a:cubicBezTo>
                    <a:pt x="239078" y="201583"/>
                    <a:pt x="222885" y="207298"/>
                    <a:pt x="201930" y="198726"/>
                  </a:cubicBezTo>
                  <a:cubicBezTo>
                    <a:pt x="135255" y="173961"/>
                    <a:pt x="67627" y="148243"/>
                    <a:pt x="0" y="122526"/>
                  </a:cubicBezTo>
                  <a:close/>
                  <a:moveTo>
                    <a:pt x="53340" y="64423"/>
                  </a:moveTo>
                  <a:cubicBezTo>
                    <a:pt x="51435" y="67281"/>
                    <a:pt x="50483" y="71091"/>
                    <a:pt x="48577" y="73948"/>
                  </a:cubicBezTo>
                  <a:cubicBezTo>
                    <a:pt x="43815" y="84426"/>
                    <a:pt x="38100" y="95856"/>
                    <a:pt x="33338" y="106333"/>
                  </a:cubicBezTo>
                  <a:cubicBezTo>
                    <a:pt x="98108" y="130146"/>
                    <a:pt x="160972" y="153006"/>
                    <a:pt x="224790" y="175866"/>
                  </a:cubicBezTo>
                  <a:cubicBezTo>
                    <a:pt x="240030" y="146338"/>
                    <a:pt x="253365" y="117763"/>
                    <a:pt x="268605" y="88236"/>
                  </a:cubicBezTo>
                  <a:cubicBezTo>
                    <a:pt x="255270" y="84426"/>
                    <a:pt x="243840" y="81568"/>
                    <a:pt x="232410" y="78711"/>
                  </a:cubicBezTo>
                  <a:cubicBezTo>
                    <a:pt x="224790" y="75853"/>
                    <a:pt x="218122" y="73948"/>
                    <a:pt x="210503" y="71091"/>
                  </a:cubicBezTo>
                  <a:cubicBezTo>
                    <a:pt x="163830" y="53946"/>
                    <a:pt x="118110" y="37753"/>
                    <a:pt x="70485" y="20608"/>
                  </a:cubicBezTo>
                  <a:cubicBezTo>
                    <a:pt x="63817" y="37753"/>
                    <a:pt x="59055" y="51088"/>
                    <a:pt x="53340" y="64423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8" name="Google Shape;3028;p24"/>
            <p:cNvSpPr/>
            <p:nvPr/>
          </p:nvSpPr>
          <p:spPr>
            <a:xfrm>
              <a:off x="2042997" y="2073519"/>
              <a:ext cx="291206" cy="200382"/>
            </a:xfrm>
            <a:custGeom>
              <a:avLst/>
              <a:gdLst/>
              <a:ahLst/>
              <a:cxnLst/>
              <a:rect l="l" t="t" r="r" b="b"/>
              <a:pathLst>
                <a:path w="291206" h="200382" extrusionOk="0">
                  <a:moveTo>
                    <a:pt x="0" y="118182"/>
                  </a:moveTo>
                  <a:cubicBezTo>
                    <a:pt x="14288" y="85797"/>
                    <a:pt x="27623" y="52460"/>
                    <a:pt x="41910" y="20075"/>
                  </a:cubicBezTo>
                  <a:cubicBezTo>
                    <a:pt x="47625" y="7692"/>
                    <a:pt x="57150" y="-880"/>
                    <a:pt x="74295" y="72"/>
                  </a:cubicBezTo>
                  <a:cubicBezTo>
                    <a:pt x="103823" y="9597"/>
                    <a:pt x="133350" y="19122"/>
                    <a:pt x="162877" y="27695"/>
                  </a:cubicBezTo>
                  <a:cubicBezTo>
                    <a:pt x="201930" y="40077"/>
                    <a:pt x="241935" y="52460"/>
                    <a:pt x="280988" y="63890"/>
                  </a:cubicBezTo>
                  <a:cubicBezTo>
                    <a:pt x="294323" y="67700"/>
                    <a:pt x="291465" y="76272"/>
                    <a:pt x="289560" y="81987"/>
                  </a:cubicBezTo>
                  <a:cubicBezTo>
                    <a:pt x="276225" y="116277"/>
                    <a:pt x="261938" y="150567"/>
                    <a:pt x="247650" y="183905"/>
                  </a:cubicBezTo>
                  <a:cubicBezTo>
                    <a:pt x="240982" y="198192"/>
                    <a:pt x="225743" y="203907"/>
                    <a:pt x="208598" y="198192"/>
                  </a:cubicBezTo>
                  <a:cubicBezTo>
                    <a:pt x="143827" y="176285"/>
                    <a:pt x="78105" y="153425"/>
                    <a:pt x="13335" y="130565"/>
                  </a:cubicBezTo>
                  <a:cubicBezTo>
                    <a:pt x="7620" y="129612"/>
                    <a:pt x="3810" y="122945"/>
                    <a:pt x="0" y="118182"/>
                  </a:cubicBezTo>
                  <a:close/>
                  <a:moveTo>
                    <a:pt x="85725" y="31505"/>
                  </a:moveTo>
                  <a:cubicBezTo>
                    <a:pt x="80010" y="29600"/>
                    <a:pt x="74295" y="26742"/>
                    <a:pt x="66675" y="23885"/>
                  </a:cubicBezTo>
                  <a:cubicBezTo>
                    <a:pt x="59055" y="43887"/>
                    <a:pt x="52388" y="61032"/>
                    <a:pt x="45720" y="79130"/>
                  </a:cubicBezTo>
                  <a:cubicBezTo>
                    <a:pt x="40958" y="89607"/>
                    <a:pt x="36195" y="99132"/>
                    <a:pt x="31433" y="110562"/>
                  </a:cubicBezTo>
                  <a:cubicBezTo>
                    <a:pt x="97155" y="132470"/>
                    <a:pt x="159068" y="154377"/>
                    <a:pt x="222885" y="175332"/>
                  </a:cubicBezTo>
                  <a:cubicBezTo>
                    <a:pt x="236220" y="144852"/>
                    <a:pt x="248602" y="114372"/>
                    <a:pt x="261938" y="82940"/>
                  </a:cubicBezTo>
                  <a:cubicBezTo>
                    <a:pt x="245745" y="78177"/>
                    <a:pt x="231457" y="73415"/>
                    <a:pt x="216218" y="69605"/>
                  </a:cubicBezTo>
                  <a:cubicBezTo>
                    <a:pt x="208598" y="67700"/>
                    <a:pt x="201930" y="64842"/>
                    <a:pt x="194310" y="62937"/>
                  </a:cubicBezTo>
                  <a:cubicBezTo>
                    <a:pt x="158115" y="52460"/>
                    <a:pt x="121920" y="41982"/>
                    <a:pt x="85725" y="31505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9" name="Google Shape;3029;p24"/>
            <p:cNvSpPr/>
            <p:nvPr/>
          </p:nvSpPr>
          <p:spPr>
            <a:xfrm>
              <a:off x="2095385" y="2030729"/>
              <a:ext cx="5714" cy="7620"/>
            </a:xfrm>
            <a:custGeom>
              <a:avLst/>
              <a:gdLst/>
              <a:ahLst/>
              <a:cxnLst/>
              <a:rect l="l" t="t" r="r" b="b"/>
              <a:pathLst>
                <a:path w="5714" h="7620" extrusionOk="0">
                  <a:moveTo>
                    <a:pt x="5715" y="7620"/>
                  </a:moveTo>
                  <a:cubicBezTo>
                    <a:pt x="3810" y="5715"/>
                    <a:pt x="1905" y="4763"/>
                    <a:pt x="0" y="2858"/>
                  </a:cubicBezTo>
                  <a:cubicBezTo>
                    <a:pt x="1905" y="1905"/>
                    <a:pt x="3810" y="953"/>
                    <a:pt x="5715" y="0"/>
                  </a:cubicBezTo>
                  <a:cubicBezTo>
                    <a:pt x="5715" y="2858"/>
                    <a:pt x="5715" y="4763"/>
                    <a:pt x="5715" y="7620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0" name="Google Shape;3030;p24"/>
            <p:cNvSpPr/>
            <p:nvPr/>
          </p:nvSpPr>
          <p:spPr>
            <a:xfrm>
              <a:off x="2229687" y="2291714"/>
              <a:ext cx="952" cy="952"/>
            </a:xfrm>
            <a:custGeom>
              <a:avLst/>
              <a:gdLst/>
              <a:ahLst/>
              <a:cxnLst/>
              <a:rect l="l" t="t" r="r" b="b"/>
              <a:pathLst>
                <a:path w="952" h="952" extrusionOk="0">
                  <a:moveTo>
                    <a:pt x="0" y="952"/>
                  </a:moveTo>
                  <a:cubicBezTo>
                    <a:pt x="0" y="952"/>
                    <a:pt x="953" y="0"/>
                    <a:pt x="953" y="0"/>
                  </a:cubicBezTo>
                  <a:cubicBezTo>
                    <a:pt x="953" y="0"/>
                    <a:pt x="0" y="0"/>
                    <a:pt x="0" y="952"/>
                  </a:cubicBezTo>
                  <a:cubicBezTo>
                    <a:pt x="0" y="952"/>
                    <a:pt x="0" y="952"/>
                    <a:pt x="0" y="952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1" name="Google Shape;3031;p24"/>
            <p:cNvSpPr/>
            <p:nvPr/>
          </p:nvSpPr>
          <p:spPr>
            <a:xfrm>
              <a:off x="2182062" y="1873566"/>
              <a:ext cx="1904" cy="3810"/>
            </a:xfrm>
            <a:custGeom>
              <a:avLst/>
              <a:gdLst/>
              <a:ahLst/>
              <a:cxnLst/>
              <a:rect l="l" t="t" r="r" b="b"/>
              <a:pathLst>
                <a:path w="1904" h="3810" extrusionOk="0">
                  <a:moveTo>
                    <a:pt x="1905" y="3810"/>
                  </a:moveTo>
                  <a:cubicBezTo>
                    <a:pt x="953" y="2858"/>
                    <a:pt x="953" y="1905"/>
                    <a:pt x="0" y="953"/>
                  </a:cubicBezTo>
                  <a:cubicBezTo>
                    <a:pt x="0" y="953"/>
                    <a:pt x="953" y="0"/>
                    <a:pt x="953" y="0"/>
                  </a:cubicBezTo>
                  <a:cubicBezTo>
                    <a:pt x="1905" y="953"/>
                    <a:pt x="1905" y="1905"/>
                    <a:pt x="1905" y="3810"/>
                  </a:cubicBezTo>
                  <a:close/>
                </a:path>
              </a:pathLst>
            </a:custGeom>
            <a:solidFill>
              <a:srgbClr val="3F47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2" name="Google Shape;3032;p24"/>
            <p:cNvSpPr/>
            <p:nvPr/>
          </p:nvSpPr>
          <p:spPr>
            <a:xfrm>
              <a:off x="1510550" y="896551"/>
              <a:ext cx="1129665" cy="595909"/>
            </a:xfrm>
            <a:custGeom>
              <a:avLst/>
              <a:gdLst/>
              <a:ahLst/>
              <a:cxnLst/>
              <a:rect l="l" t="t" r="r" b="b"/>
              <a:pathLst>
                <a:path w="1129665" h="595909" extrusionOk="0">
                  <a:moveTo>
                    <a:pt x="470535" y="410278"/>
                  </a:moveTo>
                  <a:cubicBezTo>
                    <a:pt x="434340" y="395990"/>
                    <a:pt x="398145" y="381703"/>
                    <a:pt x="361950" y="368368"/>
                  </a:cubicBezTo>
                  <a:cubicBezTo>
                    <a:pt x="293370" y="342650"/>
                    <a:pt x="225743" y="317885"/>
                    <a:pt x="157163" y="294073"/>
                  </a:cubicBezTo>
                  <a:cubicBezTo>
                    <a:pt x="104775" y="275975"/>
                    <a:pt x="52388" y="259783"/>
                    <a:pt x="0" y="242638"/>
                  </a:cubicBezTo>
                  <a:cubicBezTo>
                    <a:pt x="11430" y="215015"/>
                    <a:pt x="19050" y="185488"/>
                    <a:pt x="34290" y="159770"/>
                  </a:cubicBezTo>
                  <a:cubicBezTo>
                    <a:pt x="63818" y="109288"/>
                    <a:pt x="98108" y="60710"/>
                    <a:pt x="131445" y="11180"/>
                  </a:cubicBezTo>
                  <a:cubicBezTo>
                    <a:pt x="140018" y="-1202"/>
                    <a:pt x="147638" y="-3107"/>
                    <a:pt x="164783" y="4513"/>
                  </a:cubicBezTo>
                  <a:cubicBezTo>
                    <a:pt x="200978" y="22610"/>
                    <a:pt x="240030" y="35945"/>
                    <a:pt x="279083" y="51185"/>
                  </a:cubicBezTo>
                  <a:cubicBezTo>
                    <a:pt x="477203" y="126433"/>
                    <a:pt x="674370" y="201680"/>
                    <a:pt x="872490" y="276928"/>
                  </a:cubicBezTo>
                  <a:cubicBezTo>
                    <a:pt x="958215" y="309313"/>
                    <a:pt x="1043940" y="342650"/>
                    <a:pt x="1129665" y="375035"/>
                  </a:cubicBezTo>
                  <a:cubicBezTo>
                    <a:pt x="1128713" y="382655"/>
                    <a:pt x="1128713" y="390275"/>
                    <a:pt x="1126808" y="397895"/>
                  </a:cubicBezTo>
                  <a:cubicBezTo>
                    <a:pt x="1115378" y="455045"/>
                    <a:pt x="1071563" y="497908"/>
                    <a:pt x="1038225" y="545533"/>
                  </a:cubicBezTo>
                  <a:cubicBezTo>
                    <a:pt x="1026795" y="561725"/>
                    <a:pt x="1016318" y="578870"/>
                    <a:pt x="1004888" y="595063"/>
                  </a:cubicBezTo>
                  <a:cubicBezTo>
                    <a:pt x="998220" y="595063"/>
                    <a:pt x="990600" y="596968"/>
                    <a:pt x="984885" y="595063"/>
                  </a:cubicBezTo>
                  <a:cubicBezTo>
                    <a:pt x="942975" y="579823"/>
                    <a:pt x="902018" y="564583"/>
                    <a:pt x="860108" y="549343"/>
                  </a:cubicBezTo>
                  <a:cubicBezTo>
                    <a:pt x="766763" y="515053"/>
                    <a:pt x="672465" y="480763"/>
                    <a:pt x="579120" y="446473"/>
                  </a:cubicBezTo>
                  <a:cubicBezTo>
                    <a:pt x="543878" y="434090"/>
                    <a:pt x="506730" y="422660"/>
                    <a:pt x="470535" y="410278"/>
                  </a:cubicBezTo>
                  <a:close/>
                  <a:moveTo>
                    <a:pt x="925830" y="371225"/>
                  </a:moveTo>
                  <a:lnTo>
                    <a:pt x="925830" y="371225"/>
                  </a:lnTo>
                  <a:cubicBezTo>
                    <a:pt x="942975" y="377893"/>
                    <a:pt x="960120" y="383608"/>
                    <a:pt x="976313" y="389323"/>
                  </a:cubicBezTo>
                  <a:cubicBezTo>
                    <a:pt x="970598" y="396943"/>
                    <a:pt x="963930" y="404563"/>
                    <a:pt x="959168" y="413135"/>
                  </a:cubicBezTo>
                  <a:cubicBezTo>
                    <a:pt x="956310" y="418850"/>
                    <a:pt x="956310" y="425518"/>
                    <a:pt x="955358" y="431233"/>
                  </a:cubicBezTo>
                  <a:cubicBezTo>
                    <a:pt x="961073" y="428375"/>
                    <a:pt x="967740" y="425518"/>
                    <a:pt x="971550" y="421708"/>
                  </a:cubicBezTo>
                  <a:cubicBezTo>
                    <a:pt x="978218" y="414088"/>
                    <a:pt x="982980" y="404563"/>
                    <a:pt x="988695" y="395990"/>
                  </a:cubicBezTo>
                  <a:cubicBezTo>
                    <a:pt x="1012508" y="403610"/>
                    <a:pt x="1035368" y="410278"/>
                    <a:pt x="1059180" y="417898"/>
                  </a:cubicBezTo>
                  <a:cubicBezTo>
                    <a:pt x="1052513" y="431233"/>
                    <a:pt x="1044893" y="444568"/>
                    <a:pt x="1038225" y="457903"/>
                  </a:cubicBezTo>
                  <a:cubicBezTo>
                    <a:pt x="1040130" y="458855"/>
                    <a:pt x="1042035" y="459808"/>
                    <a:pt x="1043940" y="460760"/>
                  </a:cubicBezTo>
                  <a:cubicBezTo>
                    <a:pt x="1048703" y="455045"/>
                    <a:pt x="1052513" y="450283"/>
                    <a:pt x="1057275" y="444568"/>
                  </a:cubicBezTo>
                  <a:cubicBezTo>
                    <a:pt x="1062990" y="437900"/>
                    <a:pt x="1069658" y="431233"/>
                    <a:pt x="1075373" y="424565"/>
                  </a:cubicBezTo>
                  <a:cubicBezTo>
                    <a:pt x="1082040" y="422660"/>
                    <a:pt x="1094423" y="420755"/>
                    <a:pt x="1094423" y="417898"/>
                  </a:cubicBezTo>
                  <a:cubicBezTo>
                    <a:pt x="1094423" y="407420"/>
                    <a:pt x="1094423" y="395038"/>
                    <a:pt x="1088708" y="387418"/>
                  </a:cubicBezTo>
                  <a:cubicBezTo>
                    <a:pt x="1082040" y="379798"/>
                    <a:pt x="1068705" y="375988"/>
                    <a:pt x="1057275" y="372178"/>
                  </a:cubicBezTo>
                  <a:cubicBezTo>
                    <a:pt x="1020128" y="358843"/>
                    <a:pt x="982028" y="346460"/>
                    <a:pt x="944880" y="333125"/>
                  </a:cubicBezTo>
                  <a:cubicBezTo>
                    <a:pt x="842010" y="295025"/>
                    <a:pt x="740093" y="256925"/>
                    <a:pt x="638175" y="218825"/>
                  </a:cubicBezTo>
                  <a:cubicBezTo>
                    <a:pt x="560070" y="189298"/>
                    <a:pt x="481965" y="159770"/>
                    <a:pt x="403860" y="130243"/>
                  </a:cubicBezTo>
                  <a:cubicBezTo>
                    <a:pt x="330518" y="102620"/>
                    <a:pt x="257175" y="75950"/>
                    <a:pt x="182880" y="49280"/>
                  </a:cubicBezTo>
                  <a:cubicBezTo>
                    <a:pt x="167640" y="43565"/>
                    <a:pt x="153353" y="43565"/>
                    <a:pt x="141923" y="55948"/>
                  </a:cubicBezTo>
                  <a:cubicBezTo>
                    <a:pt x="129540" y="69283"/>
                    <a:pt x="116205" y="82618"/>
                    <a:pt x="107633" y="96905"/>
                  </a:cubicBezTo>
                  <a:cubicBezTo>
                    <a:pt x="89535" y="126433"/>
                    <a:pt x="73343" y="157865"/>
                    <a:pt x="57150" y="188345"/>
                  </a:cubicBezTo>
                  <a:cubicBezTo>
                    <a:pt x="51435" y="199775"/>
                    <a:pt x="30480" y="211205"/>
                    <a:pt x="60008" y="224540"/>
                  </a:cubicBezTo>
                  <a:cubicBezTo>
                    <a:pt x="76200" y="232160"/>
                    <a:pt x="86678" y="235018"/>
                    <a:pt x="95250" y="219778"/>
                  </a:cubicBezTo>
                  <a:cubicBezTo>
                    <a:pt x="105728" y="198823"/>
                    <a:pt x="116205" y="177868"/>
                    <a:pt x="126683" y="157865"/>
                  </a:cubicBezTo>
                  <a:cubicBezTo>
                    <a:pt x="139065" y="134053"/>
                    <a:pt x="151448" y="109288"/>
                    <a:pt x="163830" y="85475"/>
                  </a:cubicBezTo>
                  <a:cubicBezTo>
                    <a:pt x="180975" y="91190"/>
                    <a:pt x="195263" y="95953"/>
                    <a:pt x="209550" y="101668"/>
                  </a:cubicBezTo>
                  <a:cubicBezTo>
                    <a:pt x="265748" y="122623"/>
                    <a:pt x="321945" y="143578"/>
                    <a:pt x="377190" y="165485"/>
                  </a:cubicBezTo>
                  <a:cubicBezTo>
                    <a:pt x="405765" y="176915"/>
                    <a:pt x="434340" y="188345"/>
                    <a:pt x="462915" y="200728"/>
                  </a:cubicBezTo>
                  <a:cubicBezTo>
                    <a:pt x="479108" y="210253"/>
                    <a:pt x="494348" y="219778"/>
                    <a:pt x="510540" y="228350"/>
                  </a:cubicBezTo>
                  <a:cubicBezTo>
                    <a:pt x="511493" y="229303"/>
                    <a:pt x="516255" y="224540"/>
                    <a:pt x="520065" y="221683"/>
                  </a:cubicBezTo>
                  <a:cubicBezTo>
                    <a:pt x="539115" y="227398"/>
                    <a:pt x="557213" y="234065"/>
                    <a:pt x="576263" y="239780"/>
                  </a:cubicBezTo>
                  <a:cubicBezTo>
                    <a:pt x="580073" y="242638"/>
                    <a:pt x="582930" y="247400"/>
                    <a:pt x="586740" y="249305"/>
                  </a:cubicBezTo>
                  <a:cubicBezTo>
                    <a:pt x="610553" y="262640"/>
                    <a:pt x="636270" y="270260"/>
                    <a:pt x="664845" y="272165"/>
                  </a:cubicBezTo>
                  <a:cubicBezTo>
                    <a:pt x="678180" y="276928"/>
                    <a:pt x="691515" y="281690"/>
                    <a:pt x="704850" y="286453"/>
                  </a:cubicBezTo>
                  <a:cubicBezTo>
                    <a:pt x="731520" y="296930"/>
                    <a:pt x="758190" y="306455"/>
                    <a:pt x="784860" y="316933"/>
                  </a:cubicBezTo>
                  <a:cubicBezTo>
                    <a:pt x="784860" y="319790"/>
                    <a:pt x="784860" y="321695"/>
                    <a:pt x="784860" y="324553"/>
                  </a:cubicBezTo>
                  <a:cubicBezTo>
                    <a:pt x="767715" y="342650"/>
                    <a:pt x="758190" y="365510"/>
                    <a:pt x="766763" y="372178"/>
                  </a:cubicBezTo>
                  <a:cubicBezTo>
                    <a:pt x="775335" y="355985"/>
                    <a:pt x="783908" y="340745"/>
                    <a:pt x="792480" y="325505"/>
                  </a:cubicBezTo>
                  <a:cubicBezTo>
                    <a:pt x="800100" y="327410"/>
                    <a:pt x="808673" y="328363"/>
                    <a:pt x="816293" y="330268"/>
                  </a:cubicBezTo>
                  <a:cubicBezTo>
                    <a:pt x="826770" y="333125"/>
                    <a:pt x="837248" y="336935"/>
                    <a:pt x="847725" y="339793"/>
                  </a:cubicBezTo>
                  <a:cubicBezTo>
                    <a:pt x="863918" y="345508"/>
                    <a:pt x="880110" y="352175"/>
                    <a:pt x="895350" y="358843"/>
                  </a:cubicBezTo>
                  <a:cubicBezTo>
                    <a:pt x="903923" y="362653"/>
                    <a:pt x="912495" y="367415"/>
                    <a:pt x="921068" y="372178"/>
                  </a:cubicBezTo>
                  <a:cubicBezTo>
                    <a:pt x="910590" y="388370"/>
                    <a:pt x="900113" y="404563"/>
                    <a:pt x="889635" y="420755"/>
                  </a:cubicBezTo>
                  <a:cubicBezTo>
                    <a:pt x="892493" y="421708"/>
                    <a:pt x="894398" y="422660"/>
                    <a:pt x="897255" y="424565"/>
                  </a:cubicBezTo>
                  <a:cubicBezTo>
                    <a:pt x="907733" y="406468"/>
                    <a:pt x="924878" y="393133"/>
                    <a:pt x="925830" y="371225"/>
                  </a:cubicBezTo>
                  <a:close/>
                  <a:moveTo>
                    <a:pt x="978218" y="541723"/>
                  </a:moveTo>
                  <a:cubicBezTo>
                    <a:pt x="980123" y="542675"/>
                    <a:pt x="982980" y="544580"/>
                    <a:pt x="984885" y="545533"/>
                  </a:cubicBezTo>
                  <a:cubicBezTo>
                    <a:pt x="1000125" y="524578"/>
                    <a:pt x="1015365" y="502670"/>
                    <a:pt x="1029653" y="481715"/>
                  </a:cubicBezTo>
                  <a:cubicBezTo>
                    <a:pt x="1027748" y="480763"/>
                    <a:pt x="1024890" y="478858"/>
                    <a:pt x="1022985" y="477905"/>
                  </a:cubicBezTo>
                  <a:cubicBezTo>
                    <a:pt x="1006793" y="498860"/>
                    <a:pt x="981075" y="514100"/>
                    <a:pt x="978218" y="541723"/>
                  </a:cubicBezTo>
                  <a:close/>
                  <a:moveTo>
                    <a:pt x="745808" y="395038"/>
                  </a:moveTo>
                  <a:cubicBezTo>
                    <a:pt x="742950" y="393133"/>
                    <a:pt x="740093" y="392180"/>
                    <a:pt x="737235" y="390275"/>
                  </a:cubicBezTo>
                  <a:cubicBezTo>
                    <a:pt x="724853" y="409325"/>
                    <a:pt x="713423" y="428375"/>
                    <a:pt x="701040" y="448378"/>
                  </a:cubicBezTo>
                  <a:cubicBezTo>
                    <a:pt x="703898" y="449330"/>
                    <a:pt x="706755" y="451235"/>
                    <a:pt x="709613" y="452188"/>
                  </a:cubicBezTo>
                  <a:cubicBezTo>
                    <a:pt x="721995" y="433138"/>
                    <a:pt x="734378" y="414088"/>
                    <a:pt x="745808" y="395038"/>
                  </a:cubicBezTo>
                  <a:close/>
                  <a:moveTo>
                    <a:pt x="611505" y="375035"/>
                  </a:moveTo>
                  <a:cubicBezTo>
                    <a:pt x="599123" y="373130"/>
                    <a:pt x="583883" y="384560"/>
                    <a:pt x="572453" y="404563"/>
                  </a:cubicBezTo>
                  <a:cubicBezTo>
                    <a:pt x="570548" y="407420"/>
                    <a:pt x="574358" y="413135"/>
                    <a:pt x="576263" y="420755"/>
                  </a:cubicBezTo>
                  <a:cubicBezTo>
                    <a:pt x="590550" y="403610"/>
                    <a:pt x="601028" y="389323"/>
                    <a:pt x="611505" y="375035"/>
                  </a:cubicBezTo>
                  <a:close/>
                  <a:moveTo>
                    <a:pt x="382905" y="262640"/>
                  </a:moveTo>
                  <a:cubicBezTo>
                    <a:pt x="380048" y="261688"/>
                    <a:pt x="377190" y="260735"/>
                    <a:pt x="374333" y="260735"/>
                  </a:cubicBezTo>
                  <a:cubicBezTo>
                    <a:pt x="364808" y="277880"/>
                    <a:pt x="354330" y="295025"/>
                    <a:pt x="344805" y="312170"/>
                  </a:cubicBezTo>
                  <a:cubicBezTo>
                    <a:pt x="347663" y="313123"/>
                    <a:pt x="350520" y="314075"/>
                    <a:pt x="354330" y="315980"/>
                  </a:cubicBezTo>
                  <a:cubicBezTo>
                    <a:pt x="363855" y="297883"/>
                    <a:pt x="373380" y="279785"/>
                    <a:pt x="382905" y="262640"/>
                  </a:cubicBezTo>
                  <a:close/>
                  <a:moveTo>
                    <a:pt x="1022985" y="476953"/>
                  </a:moveTo>
                  <a:cubicBezTo>
                    <a:pt x="1024890" y="474095"/>
                    <a:pt x="1025843" y="472190"/>
                    <a:pt x="1027748" y="469333"/>
                  </a:cubicBezTo>
                  <a:cubicBezTo>
                    <a:pt x="1009650" y="461713"/>
                    <a:pt x="991553" y="454093"/>
                    <a:pt x="973455" y="445520"/>
                  </a:cubicBezTo>
                  <a:cubicBezTo>
                    <a:pt x="971550" y="448378"/>
                    <a:pt x="970598" y="451235"/>
                    <a:pt x="968693" y="453140"/>
                  </a:cubicBezTo>
                  <a:cubicBezTo>
                    <a:pt x="986790" y="461713"/>
                    <a:pt x="1004888" y="469333"/>
                    <a:pt x="1022985" y="476953"/>
                  </a:cubicBezTo>
                  <a:close/>
                  <a:moveTo>
                    <a:pt x="658178" y="288358"/>
                  </a:moveTo>
                  <a:cubicBezTo>
                    <a:pt x="655320" y="287405"/>
                    <a:pt x="652463" y="285500"/>
                    <a:pt x="650558" y="284548"/>
                  </a:cubicBezTo>
                  <a:cubicBezTo>
                    <a:pt x="639128" y="301693"/>
                    <a:pt x="628650" y="318838"/>
                    <a:pt x="617220" y="335983"/>
                  </a:cubicBezTo>
                  <a:cubicBezTo>
                    <a:pt x="620078" y="336935"/>
                    <a:pt x="622935" y="338840"/>
                    <a:pt x="625793" y="339793"/>
                  </a:cubicBezTo>
                  <a:cubicBezTo>
                    <a:pt x="636270" y="322648"/>
                    <a:pt x="647700" y="305503"/>
                    <a:pt x="658178" y="288358"/>
                  </a:cubicBezTo>
                  <a:close/>
                  <a:moveTo>
                    <a:pt x="489585" y="317885"/>
                  </a:moveTo>
                  <a:cubicBezTo>
                    <a:pt x="487680" y="316933"/>
                    <a:pt x="485775" y="315980"/>
                    <a:pt x="484823" y="315028"/>
                  </a:cubicBezTo>
                  <a:cubicBezTo>
                    <a:pt x="465773" y="325505"/>
                    <a:pt x="453390" y="344555"/>
                    <a:pt x="458153" y="363605"/>
                  </a:cubicBezTo>
                  <a:cubicBezTo>
                    <a:pt x="469583" y="347413"/>
                    <a:pt x="479108" y="333125"/>
                    <a:pt x="489585" y="317885"/>
                  </a:cubicBezTo>
                  <a:close/>
                  <a:moveTo>
                    <a:pt x="886778" y="450283"/>
                  </a:moveTo>
                  <a:cubicBezTo>
                    <a:pt x="883920" y="449330"/>
                    <a:pt x="881063" y="447425"/>
                    <a:pt x="879158" y="446473"/>
                  </a:cubicBezTo>
                  <a:cubicBezTo>
                    <a:pt x="869633" y="460760"/>
                    <a:pt x="860108" y="475048"/>
                    <a:pt x="851535" y="489335"/>
                  </a:cubicBezTo>
                  <a:cubicBezTo>
                    <a:pt x="854393" y="490288"/>
                    <a:pt x="857250" y="492193"/>
                    <a:pt x="860108" y="493145"/>
                  </a:cubicBezTo>
                  <a:cubicBezTo>
                    <a:pt x="868680" y="478858"/>
                    <a:pt x="877253" y="464570"/>
                    <a:pt x="886778" y="450283"/>
                  </a:cubicBezTo>
                  <a:close/>
                  <a:moveTo>
                    <a:pt x="419100" y="196918"/>
                  </a:moveTo>
                  <a:cubicBezTo>
                    <a:pt x="416243" y="195965"/>
                    <a:pt x="412433" y="194060"/>
                    <a:pt x="409575" y="193108"/>
                  </a:cubicBezTo>
                  <a:cubicBezTo>
                    <a:pt x="401955" y="206443"/>
                    <a:pt x="393383" y="220730"/>
                    <a:pt x="385763" y="234065"/>
                  </a:cubicBezTo>
                  <a:cubicBezTo>
                    <a:pt x="388620" y="235018"/>
                    <a:pt x="391478" y="236923"/>
                    <a:pt x="395288" y="237875"/>
                  </a:cubicBezTo>
                  <a:cubicBezTo>
                    <a:pt x="402908" y="224540"/>
                    <a:pt x="410528" y="211205"/>
                    <a:pt x="419100" y="196918"/>
                  </a:cubicBezTo>
                  <a:close/>
                  <a:moveTo>
                    <a:pt x="496253" y="284548"/>
                  </a:moveTo>
                  <a:cubicBezTo>
                    <a:pt x="499110" y="285500"/>
                    <a:pt x="501968" y="286453"/>
                    <a:pt x="504825" y="288358"/>
                  </a:cubicBezTo>
                  <a:cubicBezTo>
                    <a:pt x="514350" y="273118"/>
                    <a:pt x="522923" y="257878"/>
                    <a:pt x="532448" y="243590"/>
                  </a:cubicBezTo>
                  <a:cubicBezTo>
                    <a:pt x="529590" y="242638"/>
                    <a:pt x="525780" y="240733"/>
                    <a:pt x="522923" y="239780"/>
                  </a:cubicBezTo>
                  <a:cubicBezTo>
                    <a:pt x="513398" y="254068"/>
                    <a:pt x="504825" y="269308"/>
                    <a:pt x="496253" y="284548"/>
                  </a:cubicBezTo>
                  <a:close/>
                  <a:moveTo>
                    <a:pt x="859155" y="430280"/>
                  </a:moveTo>
                  <a:cubicBezTo>
                    <a:pt x="860108" y="427423"/>
                    <a:pt x="861060" y="424565"/>
                    <a:pt x="862013" y="421708"/>
                  </a:cubicBezTo>
                  <a:cubicBezTo>
                    <a:pt x="845820" y="416945"/>
                    <a:pt x="830580" y="412183"/>
                    <a:pt x="814388" y="407420"/>
                  </a:cubicBezTo>
                  <a:cubicBezTo>
                    <a:pt x="813435" y="409325"/>
                    <a:pt x="812483" y="412183"/>
                    <a:pt x="811530" y="414088"/>
                  </a:cubicBezTo>
                  <a:cubicBezTo>
                    <a:pt x="827723" y="419803"/>
                    <a:pt x="843915" y="424565"/>
                    <a:pt x="859155" y="430280"/>
                  </a:cubicBezTo>
                  <a:close/>
                  <a:moveTo>
                    <a:pt x="772478" y="465523"/>
                  </a:moveTo>
                  <a:cubicBezTo>
                    <a:pt x="771525" y="468380"/>
                    <a:pt x="769620" y="470285"/>
                    <a:pt x="768668" y="473143"/>
                  </a:cubicBezTo>
                  <a:cubicBezTo>
                    <a:pt x="785813" y="478858"/>
                    <a:pt x="802958" y="485525"/>
                    <a:pt x="820103" y="491240"/>
                  </a:cubicBezTo>
                  <a:cubicBezTo>
                    <a:pt x="821055" y="489335"/>
                    <a:pt x="822008" y="487430"/>
                    <a:pt x="822960" y="484573"/>
                  </a:cubicBezTo>
                  <a:cubicBezTo>
                    <a:pt x="805815" y="478858"/>
                    <a:pt x="789623" y="472190"/>
                    <a:pt x="772478" y="465523"/>
                  </a:cubicBezTo>
                  <a:close/>
                  <a:moveTo>
                    <a:pt x="416243" y="351223"/>
                  </a:moveTo>
                  <a:cubicBezTo>
                    <a:pt x="400050" y="345508"/>
                    <a:pt x="386715" y="339793"/>
                    <a:pt x="370523" y="334078"/>
                  </a:cubicBezTo>
                  <a:cubicBezTo>
                    <a:pt x="382905" y="353128"/>
                    <a:pt x="396240" y="358843"/>
                    <a:pt x="416243" y="351223"/>
                  </a:cubicBezTo>
                  <a:close/>
                </a:path>
              </a:pathLst>
            </a:custGeom>
            <a:solidFill>
              <a:srgbClr val="6F76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3" name="Google Shape;3033;p24"/>
            <p:cNvSpPr/>
            <p:nvPr/>
          </p:nvSpPr>
          <p:spPr>
            <a:xfrm>
              <a:off x="2515437" y="1273491"/>
              <a:ext cx="180173" cy="246697"/>
            </a:xfrm>
            <a:custGeom>
              <a:avLst/>
              <a:gdLst/>
              <a:ahLst/>
              <a:cxnLst/>
              <a:rect l="l" t="t" r="r" b="b"/>
              <a:pathLst>
                <a:path w="180173" h="246697" extrusionOk="0">
                  <a:moveTo>
                    <a:pt x="0" y="220028"/>
                  </a:moveTo>
                  <a:cubicBezTo>
                    <a:pt x="11430" y="203835"/>
                    <a:pt x="21908" y="186690"/>
                    <a:pt x="33338" y="170498"/>
                  </a:cubicBezTo>
                  <a:cubicBezTo>
                    <a:pt x="66675" y="122873"/>
                    <a:pt x="109538" y="80010"/>
                    <a:pt x="121920" y="22860"/>
                  </a:cubicBezTo>
                  <a:cubicBezTo>
                    <a:pt x="123825" y="15240"/>
                    <a:pt x="123825" y="7620"/>
                    <a:pt x="124778" y="0"/>
                  </a:cubicBezTo>
                  <a:cubicBezTo>
                    <a:pt x="182880" y="19050"/>
                    <a:pt x="192405" y="31433"/>
                    <a:pt x="166688" y="80963"/>
                  </a:cubicBezTo>
                  <a:cubicBezTo>
                    <a:pt x="138113" y="137160"/>
                    <a:pt x="102870" y="191453"/>
                    <a:pt x="70485" y="246698"/>
                  </a:cubicBezTo>
                  <a:cubicBezTo>
                    <a:pt x="61913" y="244793"/>
                    <a:pt x="54292" y="242888"/>
                    <a:pt x="42863" y="240030"/>
                  </a:cubicBezTo>
                  <a:cubicBezTo>
                    <a:pt x="79058" y="181928"/>
                    <a:pt x="137160" y="129540"/>
                    <a:pt x="155258" y="56198"/>
                  </a:cubicBezTo>
                  <a:cubicBezTo>
                    <a:pt x="148590" y="60008"/>
                    <a:pt x="144780" y="60960"/>
                    <a:pt x="143828" y="62865"/>
                  </a:cubicBezTo>
                  <a:cubicBezTo>
                    <a:pt x="134303" y="81915"/>
                    <a:pt x="126683" y="102870"/>
                    <a:pt x="114300" y="120968"/>
                  </a:cubicBezTo>
                  <a:cubicBezTo>
                    <a:pt x="89535" y="155258"/>
                    <a:pt x="61913" y="188595"/>
                    <a:pt x="35242" y="221933"/>
                  </a:cubicBezTo>
                  <a:cubicBezTo>
                    <a:pt x="20955" y="239078"/>
                    <a:pt x="13335" y="239078"/>
                    <a:pt x="0" y="220028"/>
                  </a:cubicBezTo>
                  <a:close/>
                </a:path>
              </a:pathLst>
            </a:custGeom>
            <a:solidFill>
              <a:srgbClr val="4D53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4" name="Google Shape;3034;p24"/>
            <p:cNvSpPr/>
            <p:nvPr/>
          </p:nvSpPr>
          <p:spPr>
            <a:xfrm>
              <a:off x="1982037" y="1306829"/>
              <a:ext cx="688657" cy="242076"/>
            </a:xfrm>
            <a:custGeom>
              <a:avLst/>
              <a:gdLst/>
              <a:ahLst/>
              <a:cxnLst/>
              <a:rect l="l" t="t" r="r" b="b"/>
              <a:pathLst>
                <a:path w="688657" h="242076" extrusionOk="0">
                  <a:moveTo>
                    <a:pt x="533400" y="186690"/>
                  </a:moveTo>
                  <a:cubicBezTo>
                    <a:pt x="546735" y="205740"/>
                    <a:pt x="554355" y="206693"/>
                    <a:pt x="568643" y="188595"/>
                  </a:cubicBezTo>
                  <a:cubicBezTo>
                    <a:pt x="595313" y="155258"/>
                    <a:pt x="622935" y="121920"/>
                    <a:pt x="647700" y="87630"/>
                  </a:cubicBezTo>
                  <a:cubicBezTo>
                    <a:pt x="660083" y="69533"/>
                    <a:pt x="666750" y="48578"/>
                    <a:pt x="677228" y="29528"/>
                  </a:cubicBezTo>
                  <a:cubicBezTo>
                    <a:pt x="678180" y="27623"/>
                    <a:pt x="681990" y="26670"/>
                    <a:pt x="688658" y="22860"/>
                  </a:cubicBezTo>
                  <a:cubicBezTo>
                    <a:pt x="670560" y="96203"/>
                    <a:pt x="612458" y="147638"/>
                    <a:pt x="576263" y="206693"/>
                  </a:cubicBezTo>
                  <a:cubicBezTo>
                    <a:pt x="587693" y="209550"/>
                    <a:pt x="595313" y="211455"/>
                    <a:pt x="603885" y="213360"/>
                  </a:cubicBezTo>
                  <a:cubicBezTo>
                    <a:pt x="594360" y="242888"/>
                    <a:pt x="565785" y="248603"/>
                    <a:pt x="541973" y="235268"/>
                  </a:cubicBezTo>
                  <a:cubicBezTo>
                    <a:pt x="541973" y="233363"/>
                    <a:pt x="543878" y="230505"/>
                    <a:pt x="542925" y="229553"/>
                  </a:cubicBezTo>
                  <a:cubicBezTo>
                    <a:pt x="531495" y="224790"/>
                    <a:pt x="519113" y="220028"/>
                    <a:pt x="508635" y="216218"/>
                  </a:cubicBezTo>
                  <a:cubicBezTo>
                    <a:pt x="515303" y="214313"/>
                    <a:pt x="521970" y="211455"/>
                    <a:pt x="528638" y="209550"/>
                  </a:cubicBezTo>
                  <a:cubicBezTo>
                    <a:pt x="528638" y="207645"/>
                    <a:pt x="528638" y="205740"/>
                    <a:pt x="528638" y="203835"/>
                  </a:cubicBezTo>
                  <a:cubicBezTo>
                    <a:pt x="492442" y="190500"/>
                    <a:pt x="455295" y="176213"/>
                    <a:pt x="419100" y="162878"/>
                  </a:cubicBezTo>
                  <a:cubicBezTo>
                    <a:pt x="325755" y="128588"/>
                    <a:pt x="231458" y="93345"/>
                    <a:pt x="138113" y="59055"/>
                  </a:cubicBezTo>
                  <a:cubicBezTo>
                    <a:pt x="96203" y="43815"/>
                    <a:pt x="54293" y="29528"/>
                    <a:pt x="12383" y="13335"/>
                  </a:cubicBezTo>
                  <a:cubicBezTo>
                    <a:pt x="6668" y="11430"/>
                    <a:pt x="3810" y="4763"/>
                    <a:pt x="0" y="0"/>
                  </a:cubicBezTo>
                  <a:cubicBezTo>
                    <a:pt x="36195" y="12383"/>
                    <a:pt x="73343" y="23813"/>
                    <a:pt x="108585" y="37148"/>
                  </a:cubicBezTo>
                  <a:cubicBezTo>
                    <a:pt x="202883" y="71438"/>
                    <a:pt x="296228" y="105728"/>
                    <a:pt x="389573" y="140018"/>
                  </a:cubicBezTo>
                  <a:cubicBezTo>
                    <a:pt x="431483" y="155258"/>
                    <a:pt x="472440" y="171450"/>
                    <a:pt x="514350" y="185738"/>
                  </a:cubicBezTo>
                  <a:cubicBezTo>
                    <a:pt x="519113" y="187643"/>
                    <a:pt x="526733" y="186690"/>
                    <a:pt x="533400" y="186690"/>
                  </a:cubicBezTo>
                  <a:close/>
                </a:path>
              </a:pathLst>
            </a:custGeom>
            <a:solidFill>
              <a:srgbClr val="3658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5" name="Google Shape;3035;p24"/>
            <p:cNvSpPr/>
            <p:nvPr/>
          </p:nvSpPr>
          <p:spPr>
            <a:xfrm>
              <a:off x="979055" y="2164079"/>
              <a:ext cx="235267" cy="194310"/>
            </a:xfrm>
            <a:custGeom>
              <a:avLst/>
              <a:gdLst/>
              <a:ahLst/>
              <a:cxnLst/>
              <a:rect l="l" t="t" r="r" b="b"/>
              <a:pathLst>
                <a:path w="235267" h="194310" extrusionOk="0">
                  <a:moveTo>
                    <a:pt x="147638" y="39053"/>
                  </a:moveTo>
                  <a:cubicBezTo>
                    <a:pt x="176213" y="51435"/>
                    <a:pt x="205740" y="63817"/>
                    <a:pt x="235267" y="76200"/>
                  </a:cubicBezTo>
                  <a:cubicBezTo>
                    <a:pt x="215265" y="114300"/>
                    <a:pt x="196215" y="150495"/>
                    <a:pt x="177165" y="186690"/>
                  </a:cubicBezTo>
                  <a:cubicBezTo>
                    <a:pt x="175260" y="189548"/>
                    <a:pt x="172403" y="191453"/>
                    <a:pt x="169545" y="194310"/>
                  </a:cubicBezTo>
                  <a:cubicBezTo>
                    <a:pt x="172403" y="184785"/>
                    <a:pt x="176213" y="176213"/>
                    <a:pt x="179070" y="167640"/>
                  </a:cubicBezTo>
                  <a:cubicBezTo>
                    <a:pt x="165735" y="171450"/>
                    <a:pt x="152400" y="175260"/>
                    <a:pt x="140018" y="180023"/>
                  </a:cubicBezTo>
                  <a:cubicBezTo>
                    <a:pt x="139065" y="180023"/>
                    <a:pt x="140018" y="184785"/>
                    <a:pt x="140018" y="187642"/>
                  </a:cubicBezTo>
                  <a:cubicBezTo>
                    <a:pt x="93345" y="172403"/>
                    <a:pt x="47625" y="158115"/>
                    <a:pt x="0" y="142875"/>
                  </a:cubicBezTo>
                  <a:cubicBezTo>
                    <a:pt x="20955" y="95250"/>
                    <a:pt x="41910" y="48578"/>
                    <a:pt x="62865" y="0"/>
                  </a:cubicBezTo>
                  <a:cubicBezTo>
                    <a:pt x="87630" y="11430"/>
                    <a:pt x="112395" y="22860"/>
                    <a:pt x="136208" y="34290"/>
                  </a:cubicBezTo>
                  <a:cubicBezTo>
                    <a:pt x="135255" y="35242"/>
                    <a:pt x="135255" y="35242"/>
                    <a:pt x="134303" y="36195"/>
                  </a:cubicBezTo>
                  <a:cubicBezTo>
                    <a:pt x="117158" y="35242"/>
                    <a:pt x="99060" y="35242"/>
                    <a:pt x="81915" y="32385"/>
                  </a:cubicBezTo>
                  <a:cubicBezTo>
                    <a:pt x="66675" y="30480"/>
                    <a:pt x="56197" y="33338"/>
                    <a:pt x="50483" y="45720"/>
                  </a:cubicBezTo>
                  <a:cubicBezTo>
                    <a:pt x="41910" y="64770"/>
                    <a:pt x="34290" y="83820"/>
                    <a:pt x="26670" y="102870"/>
                  </a:cubicBezTo>
                  <a:cubicBezTo>
                    <a:pt x="25718" y="103823"/>
                    <a:pt x="27623" y="105728"/>
                    <a:pt x="27623" y="107633"/>
                  </a:cubicBezTo>
                  <a:cubicBezTo>
                    <a:pt x="32385" y="107633"/>
                    <a:pt x="37148" y="107633"/>
                    <a:pt x="41910" y="106680"/>
                  </a:cubicBezTo>
                  <a:cubicBezTo>
                    <a:pt x="40958" y="107633"/>
                    <a:pt x="40005" y="109538"/>
                    <a:pt x="39053" y="110490"/>
                  </a:cubicBezTo>
                  <a:cubicBezTo>
                    <a:pt x="44768" y="115253"/>
                    <a:pt x="51435" y="123825"/>
                    <a:pt x="57150" y="122873"/>
                  </a:cubicBezTo>
                  <a:cubicBezTo>
                    <a:pt x="64770" y="121920"/>
                    <a:pt x="72390" y="115253"/>
                    <a:pt x="76200" y="108585"/>
                  </a:cubicBezTo>
                  <a:cubicBezTo>
                    <a:pt x="98108" y="72390"/>
                    <a:pt x="88583" y="65723"/>
                    <a:pt x="139065" y="80010"/>
                  </a:cubicBezTo>
                  <a:cubicBezTo>
                    <a:pt x="146685" y="81915"/>
                    <a:pt x="160973" y="79058"/>
                    <a:pt x="167640" y="73342"/>
                  </a:cubicBezTo>
                  <a:cubicBezTo>
                    <a:pt x="177165" y="66675"/>
                    <a:pt x="171450" y="59055"/>
                    <a:pt x="161925" y="53340"/>
                  </a:cubicBezTo>
                  <a:cubicBezTo>
                    <a:pt x="155258" y="49530"/>
                    <a:pt x="151448" y="42863"/>
                    <a:pt x="145733" y="38100"/>
                  </a:cubicBezTo>
                  <a:cubicBezTo>
                    <a:pt x="146685" y="40005"/>
                    <a:pt x="147638" y="39053"/>
                    <a:pt x="147638" y="39053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6" name="Google Shape;3036;p24"/>
            <p:cNvSpPr/>
            <p:nvPr/>
          </p:nvSpPr>
          <p:spPr>
            <a:xfrm>
              <a:off x="1118649" y="2331719"/>
              <a:ext cx="39475" cy="26670"/>
            </a:xfrm>
            <a:custGeom>
              <a:avLst/>
              <a:gdLst/>
              <a:ahLst/>
              <a:cxnLst/>
              <a:rect l="l" t="t" r="r" b="b"/>
              <a:pathLst>
                <a:path w="39475" h="26670" extrusionOk="0">
                  <a:moveTo>
                    <a:pt x="423" y="20002"/>
                  </a:moveTo>
                  <a:cubicBezTo>
                    <a:pt x="423" y="17145"/>
                    <a:pt x="-529" y="12383"/>
                    <a:pt x="423" y="12383"/>
                  </a:cubicBezTo>
                  <a:cubicBezTo>
                    <a:pt x="12806" y="7620"/>
                    <a:pt x="26141" y="3810"/>
                    <a:pt x="39476" y="0"/>
                  </a:cubicBezTo>
                  <a:cubicBezTo>
                    <a:pt x="36618" y="8572"/>
                    <a:pt x="32808" y="17145"/>
                    <a:pt x="29951" y="26670"/>
                  </a:cubicBezTo>
                  <a:cubicBezTo>
                    <a:pt x="29951" y="26670"/>
                    <a:pt x="29951" y="26670"/>
                    <a:pt x="29951" y="26670"/>
                  </a:cubicBezTo>
                  <a:cubicBezTo>
                    <a:pt x="27093" y="26670"/>
                    <a:pt x="23283" y="26670"/>
                    <a:pt x="20426" y="26670"/>
                  </a:cubicBezTo>
                  <a:cubicBezTo>
                    <a:pt x="12806" y="23813"/>
                    <a:pt x="7091" y="21908"/>
                    <a:pt x="423" y="20002"/>
                  </a:cubicBezTo>
                  <a:close/>
                </a:path>
              </a:pathLst>
            </a:custGeom>
            <a:solidFill>
              <a:srgbClr val="72D5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7" name="Google Shape;3037;p24"/>
            <p:cNvSpPr/>
            <p:nvPr/>
          </p:nvSpPr>
          <p:spPr>
            <a:xfrm>
              <a:off x="1114310" y="2197416"/>
              <a:ext cx="12382" cy="5715"/>
            </a:xfrm>
            <a:custGeom>
              <a:avLst/>
              <a:gdLst/>
              <a:ahLst/>
              <a:cxnLst/>
              <a:rect l="l" t="t" r="r" b="b"/>
              <a:pathLst>
                <a:path w="12382" h="5715" extrusionOk="0">
                  <a:moveTo>
                    <a:pt x="953" y="0"/>
                  </a:moveTo>
                  <a:cubicBezTo>
                    <a:pt x="4763" y="1905"/>
                    <a:pt x="8572" y="3810"/>
                    <a:pt x="12382" y="4763"/>
                  </a:cubicBezTo>
                  <a:cubicBezTo>
                    <a:pt x="12382" y="4763"/>
                    <a:pt x="11430" y="5715"/>
                    <a:pt x="11430" y="5715"/>
                  </a:cubicBezTo>
                  <a:cubicBezTo>
                    <a:pt x="7620" y="3810"/>
                    <a:pt x="3810" y="2858"/>
                    <a:pt x="0" y="953"/>
                  </a:cubicBezTo>
                  <a:cubicBezTo>
                    <a:pt x="0" y="1905"/>
                    <a:pt x="953" y="953"/>
                    <a:pt x="953" y="0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8" name="Google Shape;3038;p24"/>
            <p:cNvSpPr/>
            <p:nvPr/>
          </p:nvSpPr>
          <p:spPr>
            <a:xfrm>
              <a:off x="1138123" y="2357437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cubicBezTo>
                    <a:pt x="2857" y="0"/>
                    <a:pt x="6667" y="0"/>
                    <a:pt x="9525" y="0"/>
                  </a:cubicBezTo>
                  <a:cubicBezTo>
                    <a:pt x="6667" y="0"/>
                    <a:pt x="3810" y="0"/>
                    <a:pt x="0" y="0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9" name="Google Shape;3039;p24"/>
            <p:cNvSpPr/>
            <p:nvPr/>
          </p:nvSpPr>
          <p:spPr>
            <a:xfrm>
              <a:off x="2301125" y="1623059"/>
              <a:ext cx="234315" cy="102869"/>
            </a:xfrm>
            <a:custGeom>
              <a:avLst/>
              <a:gdLst/>
              <a:ahLst/>
              <a:cxnLst/>
              <a:rect l="l" t="t" r="r" b="b"/>
              <a:pathLst>
                <a:path w="234315" h="102869" extrusionOk="0">
                  <a:moveTo>
                    <a:pt x="194310" y="0"/>
                  </a:moveTo>
                  <a:cubicBezTo>
                    <a:pt x="206692" y="3810"/>
                    <a:pt x="219075" y="8573"/>
                    <a:pt x="234315" y="13335"/>
                  </a:cubicBezTo>
                  <a:cubicBezTo>
                    <a:pt x="220980" y="43815"/>
                    <a:pt x="207645" y="72390"/>
                    <a:pt x="194310" y="102870"/>
                  </a:cubicBezTo>
                  <a:cubicBezTo>
                    <a:pt x="129540" y="78105"/>
                    <a:pt x="65723" y="54292"/>
                    <a:pt x="0" y="29527"/>
                  </a:cubicBezTo>
                  <a:cubicBezTo>
                    <a:pt x="4763" y="20955"/>
                    <a:pt x="8573" y="13335"/>
                    <a:pt x="12383" y="5715"/>
                  </a:cubicBezTo>
                  <a:cubicBezTo>
                    <a:pt x="24765" y="8573"/>
                    <a:pt x="37148" y="10477"/>
                    <a:pt x="49530" y="13335"/>
                  </a:cubicBezTo>
                  <a:cubicBezTo>
                    <a:pt x="84773" y="27623"/>
                    <a:pt x="120015" y="41910"/>
                    <a:pt x="155258" y="57150"/>
                  </a:cubicBezTo>
                  <a:cubicBezTo>
                    <a:pt x="170498" y="63817"/>
                    <a:pt x="179070" y="60960"/>
                    <a:pt x="183833" y="45720"/>
                  </a:cubicBezTo>
                  <a:cubicBezTo>
                    <a:pt x="187642" y="32385"/>
                    <a:pt x="194310" y="20002"/>
                    <a:pt x="200978" y="6667"/>
                  </a:cubicBezTo>
                  <a:cubicBezTo>
                    <a:pt x="199073" y="5715"/>
                    <a:pt x="196215" y="2857"/>
                    <a:pt x="194310" y="0"/>
                  </a:cubicBezTo>
                  <a:close/>
                </a:path>
              </a:pathLst>
            </a:custGeom>
            <a:solidFill>
              <a:srgbClr val="AF87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0" name="Google Shape;3040;p24"/>
            <p:cNvSpPr/>
            <p:nvPr/>
          </p:nvSpPr>
          <p:spPr>
            <a:xfrm>
              <a:off x="2349464" y="1607819"/>
              <a:ext cx="151685" cy="75776"/>
            </a:xfrm>
            <a:custGeom>
              <a:avLst/>
              <a:gdLst/>
              <a:ahLst/>
              <a:cxnLst/>
              <a:rect l="l" t="t" r="r" b="b"/>
              <a:pathLst>
                <a:path w="151685" h="75776" extrusionOk="0">
                  <a:moveTo>
                    <a:pt x="145971" y="15240"/>
                  </a:moveTo>
                  <a:cubicBezTo>
                    <a:pt x="148828" y="18097"/>
                    <a:pt x="151686" y="20955"/>
                    <a:pt x="151686" y="21907"/>
                  </a:cubicBezTo>
                  <a:cubicBezTo>
                    <a:pt x="145971" y="35242"/>
                    <a:pt x="138351" y="47625"/>
                    <a:pt x="134541" y="60960"/>
                  </a:cubicBezTo>
                  <a:cubicBezTo>
                    <a:pt x="129778" y="76200"/>
                    <a:pt x="121206" y="79057"/>
                    <a:pt x="105966" y="72390"/>
                  </a:cubicBezTo>
                  <a:cubicBezTo>
                    <a:pt x="70723" y="58102"/>
                    <a:pt x="35481" y="43815"/>
                    <a:pt x="238" y="28575"/>
                  </a:cubicBezTo>
                  <a:cubicBezTo>
                    <a:pt x="238" y="26670"/>
                    <a:pt x="-714" y="22860"/>
                    <a:pt x="1191" y="22860"/>
                  </a:cubicBezTo>
                  <a:cubicBezTo>
                    <a:pt x="18336" y="10477"/>
                    <a:pt x="37386" y="11430"/>
                    <a:pt x="55483" y="18097"/>
                  </a:cubicBezTo>
                  <a:cubicBezTo>
                    <a:pt x="66913" y="21907"/>
                    <a:pt x="74533" y="20002"/>
                    <a:pt x="82153" y="12382"/>
                  </a:cubicBezTo>
                  <a:cubicBezTo>
                    <a:pt x="86916" y="7620"/>
                    <a:pt x="91678" y="3810"/>
                    <a:pt x="96441" y="0"/>
                  </a:cubicBezTo>
                  <a:cubicBezTo>
                    <a:pt x="112633" y="4763"/>
                    <a:pt x="128826" y="10477"/>
                    <a:pt x="145971" y="15240"/>
                  </a:cubicBezTo>
                  <a:close/>
                </a:path>
              </a:pathLst>
            </a:custGeom>
            <a:solidFill>
              <a:srgbClr val="E5B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1" name="Google Shape;3041;p24"/>
            <p:cNvSpPr/>
            <p:nvPr/>
          </p:nvSpPr>
          <p:spPr>
            <a:xfrm>
              <a:off x="2312555" y="1561147"/>
              <a:ext cx="133350" cy="75247"/>
            </a:xfrm>
            <a:custGeom>
              <a:avLst/>
              <a:gdLst/>
              <a:ahLst/>
              <a:cxnLst/>
              <a:rect l="l" t="t" r="r" b="b"/>
              <a:pathLst>
                <a:path w="133350" h="75247" extrusionOk="0">
                  <a:moveTo>
                    <a:pt x="133350" y="46673"/>
                  </a:moveTo>
                  <a:cubicBezTo>
                    <a:pt x="128588" y="50482"/>
                    <a:pt x="123825" y="55245"/>
                    <a:pt x="119063" y="59055"/>
                  </a:cubicBezTo>
                  <a:cubicBezTo>
                    <a:pt x="111443" y="66675"/>
                    <a:pt x="103823" y="68580"/>
                    <a:pt x="92393" y="64770"/>
                  </a:cubicBezTo>
                  <a:cubicBezTo>
                    <a:pt x="73343" y="58102"/>
                    <a:pt x="54293" y="57150"/>
                    <a:pt x="38100" y="69532"/>
                  </a:cubicBezTo>
                  <a:cubicBezTo>
                    <a:pt x="37148" y="70485"/>
                    <a:pt x="37148" y="73342"/>
                    <a:pt x="37148" y="75248"/>
                  </a:cubicBezTo>
                  <a:cubicBezTo>
                    <a:pt x="24765" y="72390"/>
                    <a:pt x="12383" y="70485"/>
                    <a:pt x="0" y="67627"/>
                  </a:cubicBezTo>
                  <a:cubicBezTo>
                    <a:pt x="953" y="65723"/>
                    <a:pt x="953" y="62865"/>
                    <a:pt x="1905" y="60960"/>
                  </a:cubicBezTo>
                  <a:cubicBezTo>
                    <a:pt x="3810" y="55245"/>
                    <a:pt x="5715" y="50482"/>
                    <a:pt x="8573" y="44767"/>
                  </a:cubicBezTo>
                  <a:cubicBezTo>
                    <a:pt x="13335" y="30480"/>
                    <a:pt x="19050" y="17145"/>
                    <a:pt x="25718" y="0"/>
                  </a:cubicBezTo>
                  <a:cubicBezTo>
                    <a:pt x="61913" y="17145"/>
                    <a:pt x="97155" y="31432"/>
                    <a:pt x="133350" y="46673"/>
                  </a:cubicBezTo>
                  <a:close/>
                </a:path>
              </a:pathLst>
            </a:custGeom>
            <a:solidFill>
              <a:srgbClr val="DABB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2" name="Google Shape;3042;p24"/>
            <p:cNvSpPr/>
            <p:nvPr/>
          </p:nvSpPr>
          <p:spPr>
            <a:xfrm>
              <a:off x="2252741" y="1658301"/>
              <a:ext cx="15999" cy="21907"/>
            </a:xfrm>
            <a:custGeom>
              <a:avLst/>
              <a:gdLst/>
              <a:ahLst/>
              <a:cxnLst/>
              <a:rect l="l" t="t" r="r" b="b"/>
              <a:pathLst>
                <a:path w="15999" h="21907" extrusionOk="0">
                  <a:moveTo>
                    <a:pt x="6474" y="21908"/>
                  </a:moveTo>
                  <a:cubicBezTo>
                    <a:pt x="-3051" y="14288"/>
                    <a:pt x="-3051" y="14288"/>
                    <a:pt x="13142" y="0"/>
                  </a:cubicBezTo>
                  <a:cubicBezTo>
                    <a:pt x="13142" y="0"/>
                    <a:pt x="14094" y="0"/>
                    <a:pt x="15047" y="952"/>
                  </a:cubicBezTo>
                  <a:cubicBezTo>
                    <a:pt x="15999" y="952"/>
                    <a:pt x="15999" y="1905"/>
                    <a:pt x="15999" y="1905"/>
                  </a:cubicBezTo>
                  <a:cubicBezTo>
                    <a:pt x="15999" y="4763"/>
                    <a:pt x="15999" y="7620"/>
                    <a:pt x="15999" y="10477"/>
                  </a:cubicBezTo>
                  <a:cubicBezTo>
                    <a:pt x="12189" y="14288"/>
                    <a:pt x="9332" y="18098"/>
                    <a:pt x="6474" y="21908"/>
                  </a:cubicBezTo>
                  <a:close/>
                </a:path>
              </a:pathLst>
            </a:custGeom>
            <a:solidFill>
              <a:srgbClr val="3F47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3" name="Google Shape;3043;p24"/>
            <p:cNvSpPr/>
            <p:nvPr/>
          </p:nvSpPr>
          <p:spPr>
            <a:xfrm>
              <a:off x="2313508" y="1606866"/>
              <a:ext cx="6667" cy="16192"/>
            </a:xfrm>
            <a:custGeom>
              <a:avLst/>
              <a:gdLst/>
              <a:ahLst/>
              <a:cxnLst/>
              <a:rect l="l" t="t" r="r" b="b"/>
              <a:pathLst>
                <a:path w="6667" h="16192" extrusionOk="0">
                  <a:moveTo>
                    <a:pt x="6667" y="0"/>
                  </a:moveTo>
                  <a:cubicBezTo>
                    <a:pt x="4763" y="5715"/>
                    <a:pt x="2858" y="10478"/>
                    <a:pt x="0" y="16193"/>
                  </a:cubicBezTo>
                  <a:cubicBezTo>
                    <a:pt x="1905" y="10478"/>
                    <a:pt x="3810" y="5715"/>
                    <a:pt x="6667" y="0"/>
                  </a:cubicBezTo>
                  <a:close/>
                </a:path>
              </a:pathLst>
            </a:custGeom>
            <a:solidFill>
              <a:srgbClr val="AF87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4" name="Google Shape;3044;p24"/>
            <p:cNvSpPr/>
            <p:nvPr/>
          </p:nvSpPr>
          <p:spPr>
            <a:xfrm>
              <a:off x="2301125" y="1573529"/>
              <a:ext cx="4762" cy="10477"/>
            </a:xfrm>
            <a:custGeom>
              <a:avLst/>
              <a:gdLst/>
              <a:ahLst/>
              <a:cxnLst/>
              <a:rect l="l" t="t" r="r" b="b"/>
              <a:pathLst>
                <a:path w="4762" h="10477" extrusionOk="0">
                  <a:moveTo>
                    <a:pt x="0" y="10478"/>
                  </a:moveTo>
                  <a:cubicBezTo>
                    <a:pt x="1905" y="6668"/>
                    <a:pt x="2858" y="3810"/>
                    <a:pt x="4763" y="0"/>
                  </a:cubicBezTo>
                  <a:cubicBezTo>
                    <a:pt x="2858" y="3810"/>
                    <a:pt x="953" y="6668"/>
                    <a:pt x="0" y="10478"/>
                  </a:cubicBezTo>
                  <a:close/>
                </a:path>
              </a:pathLst>
            </a:custGeom>
            <a:solidFill>
              <a:srgbClr val="2F37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5" name="Google Shape;3045;p24"/>
            <p:cNvSpPr/>
            <p:nvPr/>
          </p:nvSpPr>
          <p:spPr>
            <a:xfrm>
              <a:off x="2531630" y="1608772"/>
              <a:ext cx="8572" cy="2857"/>
            </a:xfrm>
            <a:custGeom>
              <a:avLst/>
              <a:gdLst/>
              <a:ahLst/>
              <a:cxnLst/>
              <a:rect l="l" t="t" r="r" b="b"/>
              <a:pathLst>
                <a:path w="8572" h="2857" extrusionOk="0">
                  <a:moveTo>
                    <a:pt x="0" y="0"/>
                  </a:moveTo>
                  <a:cubicBezTo>
                    <a:pt x="2858" y="952"/>
                    <a:pt x="5715" y="1905"/>
                    <a:pt x="8573" y="2857"/>
                  </a:cubicBezTo>
                  <a:cubicBezTo>
                    <a:pt x="5715" y="1905"/>
                    <a:pt x="2858" y="952"/>
                    <a:pt x="0" y="0"/>
                  </a:cubicBezTo>
                  <a:close/>
                </a:path>
              </a:pathLst>
            </a:custGeom>
            <a:solidFill>
              <a:srgbClr val="2F37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6" name="Google Shape;3046;p24"/>
            <p:cNvSpPr/>
            <p:nvPr/>
          </p:nvSpPr>
          <p:spPr>
            <a:xfrm>
              <a:off x="2541155" y="1612582"/>
              <a:ext cx="4762" cy="2857"/>
            </a:xfrm>
            <a:custGeom>
              <a:avLst/>
              <a:gdLst/>
              <a:ahLst/>
              <a:cxnLst/>
              <a:rect l="l" t="t" r="r" b="b"/>
              <a:pathLst>
                <a:path w="4762" h="2857" extrusionOk="0">
                  <a:moveTo>
                    <a:pt x="0" y="0"/>
                  </a:moveTo>
                  <a:cubicBezTo>
                    <a:pt x="1905" y="952"/>
                    <a:pt x="2858" y="1905"/>
                    <a:pt x="4763" y="2857"/>
                  </a:cubicBezTo>
                  <a:cubicBezTo>
                    <a:pt x="2858" y="952"/>
                    <a:pt x="953" y="0"/>
                    <a:pt x="0" y="0"/>
                  </a:cubicBezTo>
                  <a:close/>
                </a:path>
              </a:pathLst>
            </a:custGeom>
            <a:solidFill>
              <a:srgbClr val="2F37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7" name="Google Shape;3047;p24"/>
            <p:cNvSpPr/>
            <p:nvPr/>
          </p:nvSpPr>
          <p:spPr>
            <a:xfrm>
              <a:off x="2305887" y="1568766"/>
              <a:ext cx="1904" cy="4762"/>
            </a:xfrm>
            <a:custGeom>
              <a:avLst/>
              <a:gdLst/>
              <a:ahLst/>
              <a:cxnLst/>
              <a:rect l="l" t="t" r="r" b="b"/>
              <a:pathLst>
                <a:path w="1904" h="4762" extrusionOk="0">
                  <a:moveTo>
                    <a:pt x="0" y="4763"/>
                  </a:moveTo>
                  <a:cubicBezTo>
                    <a:pt x="953" y="2858"/>
                    <a:pt x="953" y="1905"/>
                    <a:pt x="1905" y="0"/>
                  </a:cubicBezTo>
                  <a:cubicBezTo>
                    <a:pt x="953" y="1905"/>
                    <a:pt x="953" y="2858"/>
                    <a:pt x="0" y="4763"/>
                  </a:cubicBezTo>
                  <a:close/>
                </a:path>
              </a:pathLst>
            </a:custGeom>
            <a:solidFill>
              <a:srgbClr val="2F37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8" name="Google Shape;3048;p24"/>
            <p:cNvSpPr/>
            <p:nvPr/>
          </p:nvSpPr>
          <p:spPr>
            <a:xfrm>
              <a:off x="1091450" y="1976437"/>
              <a:ext cx="172402" cy="114057"/>
            </a:xfrm>
            <a:custGeom>
              <a:avLst/>
              <a:gdLst/>
              <a:ahLst/>
              <a:cxnLst/>
              <a:rect l="l" t="t" r="r" b="b"/>
              <a:pathLst>
                <a:path w="172402" h="114057" extrusionOk="0">
                  <a:moveTo>
                    <a:pt x="0" y="81915"/>
                  </a:moveTo>
                  <a:cubicBezTo>
                    <a:pt x="13335" y="55245"/>
                    <a:pt x="26670" y="28575"/>
                    <a:pt x="40957" y="0"/>
                  </a:cubicBezTo>
                  <a:cubicBezTo>
                    <a:pt x="84772" y="18097"/>
                    <a:pt x="128588" y="36195"/>
                    <a:pt x="172402" y="55245"/>
                  </a:cubicBezTo>
                  <a:cubicBezTo>
                    <a:pt x="160020" y="70485"/>
                    <a:pt x="144780" y="84772"/>
                    <a:pt x="136208" y="101917"/>
                  </a:cubicBezTo>
                  <a:cubicBezTo>
                    <a:pt x="128588" y="115253"/>
                    <a:pt x="121920" y="116205"/>
                    <a:pt x="107632" y="111442"/>
                  </a:cubicBezTo>
                  <a:cubicBezTo>
                    <a:pt x="80963" y="102870"/>
                    <a:pt x="53340" y="95250"/>
                    <a:pt x="29527" y="87630"/>
                  </a:cubicBezTo>
                  <a:cubicBezTo>
                    <a:pt x="23813" y="95250"/>
                    <a:pt x="20002" y="100013"/>
                    <a:pt x="16192" y="104775"/>
                  </a:cubicBezTo>
                  <a:cubicBezTo>
                    <a:pt x="11430" y="100013"/>
                    <a:pt x="5715" y="95250"/>
                    <a:pt x="1905" y="90488"/>
                  </a:cubicBezTo>
                  <a:cubicBezTo>
                    <a:pt x="0" y="87630"/>
                    <a:pt x="952" y="84772"/>
                    <a:pt x="0" y="81915"/>
                  </a:cubicBezTo>
                  <a:close/>
                </a:path>
              </a:pathLst>
            </a:custGeom>
            <a:solidFill>
              <a:srgbClr val="72D5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9" name="Google Shape;3049;p24"/>
            <p:cNvSpPr/>
            <p:nvPr/>
          </p:nvSpPr>
          <p:spPr>
            <a:xfrm>
              <a:off x="1080020" y="2029777"/>
              <a:ext cx="200025" cy="105150"/>
            </a:xfrm>
            <a:custGeom>
              <a:avLst/>
              <a:gdLst/>
              <a:ahLst/>
              <a:cxnLst/>
              <a:rect l="l" t="t" r="r" b="b"/>
              <a:pathLst>
                <a:path w="200025" h="105150" extrusionOk="0">
                  <a:moveTo>
                    <a:pt x="11430" y="28575"/>
                  </a:moveTo>
                  <a:cubicBezTo>
                    <a:pt x="11430" y="30480"/>
                    <a:pt x="11430" y="33338"/>
                    <a:pt x="13335" y="35242"/>
                  </a:cubicBezTo>
                  <a:cubicBezTo>
                    <a:pt x="18097" y="40005"/>
                    <a:pt x="22860" y="44767"/>
                    <a:pt x="27622" y="49530"/>
                  </a:cubicBezTo>
                  <a:cubicBezTo>
                    <a:pt x="31432" y="44767"/>
                    <a:pt x="35243" y="40005"/>
                    <a:pt x="40957" y="32385"/>
                  </a:cubicBezTo>
                  <a:cubicBezTo>
                    <a:pt x="64770" y="40005"/>
                    <a:pt x="92393" y="47625"/>
                    <a:pt x="119063" y="56197"/>
                  </a:cubicBezTo>
                  <a:cubicBezTo>
                    <a:pt x="132398" y="60960"/>
                    <a:pt x="140018" y="60007"/>
                    <a:pt x="147638" y="46672"/>
                  </a:cubicBezTo>
                  <a:cubicBezTo>
                    <a:pt x="157163" y="29527"/>
                    <a:pt x="171450" y="15240"/>
                    <a:pt x="183833" y="0"/>
                  </a:cubicBezTo>
                  <a:cubicBezTo>
                    <a:pt x="189548" y="1905"/>
                    <a:pt x="194310" y="4763"/>
                    <a:pt x="200025" y="6667"/>
                  </a:cubicBezTo>
                  <a:cubicBezTo>
                    <a:pt x="185738" y="35242"/>
                    <a:pt x="172402" y="64770"/>
                    <a:pt x="158115" y="93345"/>
                  </a:cubicBezTo>
                  <a:cubicBezTo>
                    <a:pt x="153352" y="102870"/>
                    <a:pt x="148590" y="108585"/>
                    <a:pt x="133350" y="102870"/>
                  </a:cubicBezTo>
                  <a:cubicBezTo>
                    <a:pt x="105727" y="92392"/>
                    <a:pt x="76200" y="85725"/>
                    <a:pt x="48578" y="75247"/>
                  </a:cubicBezTo>
                  <a:cubicBezTo>
                    <a:pt x="31432" y="68580"/>
                    <a:pt x="16193" y="58102"/>
                    <a:pt x="0" y="49530"/>
                  </a:cubicBezTo>
                  <a:cubicBezTo>
                    <a:pt x="4763" y="43815"/>
                    <a:pt x="7620" y="36195"/>
                    <a:pt x="11430" y="28575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0" name="Google Shape;3050;p24"/>
            <p:cNvSpPr/>
            <p:nvPr/>
          </p:nvSpPr>
          <p:spPr>
            <a:xfrm>
              <a:off x="1075258" y="2081212"/>
              <a:ext cx="173711" cy="79057"/>
            </a:xfrm>
            <a:custGeom>
              <a:avLst/>
              <a:gdLst/>
              <a:ahLst/>
              <a:cxnLst/>
              <a:rect l="l" t="t" r="r" b="b"/>
              <a:pathLst>
                <a:path w="173711" h="79057" extrusionOk="0">
                  <a:moveTo>
                    <a:pt x="5715" y="0"/>
                  </a:moveTo>
                  <a:cubicBezTo>
                    <a:pt x="21907" y="8572"/>
                    <a:pt x="37147" y="19050"/>
                    <a:pt x="54293" y="25717"/>
                  </a:cubicBezTo>
                  <a:cubicBezTo>
                    <a:pt x="81915" y="36195"/>
                    <a:pt x="111443" y="42863"/>
                    <a:pt x="139065" y="53340"/>
                  </a:cubicBezTo>
                  <a:cubicBezTo>
                    <a:pt x="154305" y="59055"/>
                    <a:pt x="159068" y="53340"/>
                    <a:pt x="163830" y="43815"/>
                  </a:cubicBezTo>
                  <a:cubicBezTo>
                    <a:pt x="182880" y="42863"/>
                    <a:pt x="167640" y="55245"/>
                    <a:pt x="172402" y="60008"/>
                  </a:cubicBezTo>
                  <a:cubicBezTo>
                    <a:pt x="170498" y="65722"/>
                    <a:pt x="168593" y="71438"/>
                    <a:pt x="165735" y="79058"/>
                  </a:cubicBezTo>
                  <a:cubicBezTo>
                    <a:pt x="109538" y="57150"/>
                    <a:pt x="55245" y="35242"/>
                    <a:pt x="0" y="12383"/>
                  </a:cubicBezTo>
                  <a:cubicBezTo>
                    <a:pt x="953" y="7620"/>
                    <a:pt x="3810" y="3810"/>
                    <a:pt x="5715" y="0"/>
                  </a:cubicBezTo>
                  <a:close/>
                </a:path>
              </a:pathLst>
            </a:custGeom>
            <a:solidFill>
              <a:srgbClr val="72D5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1" name="Google Shape;3051;p24"/>
            <p:cNvSpPr/>
            <p:nvPr/>
          </p:nvSpPr>
          <p:spPr>
            <a:xfrm>
              <a:off x="1238135" y="2037396"/>
              <a:ext cx="60007" cy="102870"/>
            </a:xfrm>
            <a:custGeom>
              <a:avLst/>
              <a:gdLst/>
              <a:ahLst/>
              <a:cxnLst/>
              <a:rect l="l" t="t" r="r" b="b"/>
              <a:pathLst>
                <a:path w="60007" h="102870" extrusionOk="0">
                  <a:moveTo>
                    <a:pt x="8573" y="102870"/>
                  </a:moveTo>
                  <a:cubicBezTo>
                    <a:pt x="3810" y="98108"/>
                    <a:pt x="19050" y="85725"/>
                    <a:pt x="0" y="86678"/>
                  </a:cubicBezTo>
                  <a:cubicBezTo>
                    <a:pt x="14288" y="58103"/>
                    <a:pt x="27623" y="28575"/>
                    <a:pt x="41910" y="0"/>
                  </a:cubicBezTo>
                  <a:cubicBezTo>
                    <a:pt x="47625" y="1905"/>
                    <a:pt x="52388" y="3810"/>
                    <a:pt x="60008" y="6668"/>
                  </a:cubicBezTo>
                  <a:cubicBezTo>
                    <a:pt x="42863" y="39053"/>
                    <a:pt x="25718" y="71438"/>
                    <a:pt x="8573" y="102870"/>
                  </a:cubicBezTo>
                  <a:close/>
                </a:path>
              </a:pathLst>
            </a:custGeom>
            <a:solidFill>
              <a:srgbClr val="5A93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2" name="Google Shape;3052;p24"/>
            <p:cNvSpPr/>
            <p:nvPr/>
          </p:nvSpPr>
          <p:spPr>
            <a:xfrm>
              <a:off x="2234450" y="1798319"/>
              <a:ext cx="224790" cy="108584"/>
            </a:xfrm>
            <a:custGeom>
              <a:avLst/>
              <a:gdLst/>
              <a:ahLst/>
              <a:cxnLst/>
              <a:rect l="l" t="t" r="r" b="b"/>
              <a:pathLst>
                <a:path w="224790" h="108584" extrusionOk="0">
                  <a:moveTo>
                    <a:pt x="185738" y="0"/>
                  </a:moveTo>
                  <a:cubicBezTo>
                    <a:pt x="198120" y="2857"/>
                    <a:pt x="210503" y="6667"/>
                    <a:pt x="224790" y="10477"/>
                  </a:cubicBezTo>
                  <a:cubicBezTo>
                    <a:pt x="214313" y="43815"/>
                    <a:pt x="204788" y="75247"/>
                    <a:pt x="195263" y="108585"/>
                  </a:cubicBezTo>
                  <a:cubicBezTo>
                    <a:pt x="130492" y="85725"/>
                    <a:pt x="65723" y="63817"/>
                    <a:pt x="0" y="40957"/>
                  </a:cubicBezTo>
                  <a:cubicBezTo>
                    <a:pt x="3810" y="33338"/>
                    <a:pt x="7620" y="25717"/>
                    <a:pt x="11430" y="18097"/>
                  </a:cubicBezTo>
                  <a:cubicBezTo>
                    <a:pt x="17145" y="18097"/>
                    <a:pt x="22860" y="19050"/>
                    <a:pt x="28575" y="19050"/>
                  </a:cubicBezTo>
                  <a:cubicBezTo>
                    <a:pt x="32385" y="20955"/>
                    <a:pt x="36195" y="23813"/>
                    <a:pt x="40958" y="24765"/>
                  </a:cubicBezTo>
                  <a:cubicBezTo>
                    <a:pt x="76200" y="35242"/>
                    <a:pt x="111442" y="45720"/>
                    <a:pt x="146685" y="56197"/>
                  </a:cubicBezTo>
                  <a:cubicBezTo>
                    <a:pt x="150495" y="57150"/>
                    <a:pt x="159067" y="58102"/>
                    <a:pt x="160020" y="56197"/>
                  </a:cubicBezTo>
                  <a:cubicBezTo>
                    <a:pt x="170498" y="39052"/>
                    <a:pt x="179070" y="21907"/>
                    <a:pt x="188595" y="3810"/>
                  </a:cubicBezTo>
                  <a:cubicBezTo>
                    <a:pt x="187642" y="2857"/>
                    <a:pt x="186690" y="952"/>
                    <a:pt x="185738" y="0"/>
                  </a:cubicBezTo>
                  <a:close/>
                </a:path>
              </a:pathLst>
            </a:custGeom>
            <a:solidFill>
              <a:srgbClr val="E5B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3" name="Google Shape;3053;p24"/>
            <p:cNvSpPr/>
            <p:nvPr/>
          </p:nvSpPr>
          <p:spPr>
            <a:xfrm>
              <a:off x="2245880" y="1747837"/>
              <a:ext cx="155257" cy="68579"/>
            </a:xfrm>
            <a:custGeom>
              <a:avLst/>
              <a:gdLst/>
              <a:ahLst/>
              <a:cxnLst/>
              <a:rect l="l" t="t" r="r" b="b"/>
              <a:pathLst>
                <a:path w="155257" h="68579" extrusionOk="0">
                  <a:moveTo>
                    <a:pt x="17145" y="68580"/>
                  </a:moveTo>
                  <a:cubicBezTo>
                    <a:pt x="11430" y="68580"/>
                    <a:pt x="5715" y="67627"/>
                    <a:pt x="0" y="67627"/>
                  </a:cubicBezTo>
                  <a:cubicBezTo>
                    <a:pt x="8573" y="45720"/>
                    <a:pt x="16193" y="23813"/>
                    <a:pt x="25718" y="0"/>
                  </a:cubicBezTo>
                  <a:cubicBezTo>
                    <a:pt x="68580" y="13335"/>
                    <a:pt x="109538" y="26670"/>
                    <a:pt x="150495" y="40005"/>
                  </a:cubicBezTo>
                  <a:cubicBezTo>
                    <a:pt x="152400" y="40958"/>
                    <a:pt x="153353" y="43815"/>
                    <a:pt x="155258" y="45720"/>
                  </a:cubicBezTo>
                  <a:cubicBezTo>
                    <a:pt x="153353" y="47625"/>
                    <a:pt x="148590" y="50483"/>
                    <a:pt x="148590" y="50483"/>
                  </a:cubicBezTo>
                  <a:cubicBezTo>
                    <a:pt x="159068" y="64770"/>
                    <a:pt x="146685" y="67627"/>
                    <a:pt x="135255" y="67627"/>
                  </a:cubicBezTo>
                  <a:cubicBezTo>
                    <a:pt x="120015" y="67627"/>
                    <a:pt x="104775" y="65723"/>
                    <a:pt x="89535" y="62865"/>
                  </a:cubicBezTo>
                  <a:cubicBezTo>
                    <a:pt x="68580" y="59055"/>
                    <a:pt x="46673" y="43815"/>
                    <a:pt x="27623" y="66675"/>
                  </a:cubicBezTo>
                  <a:cubicBezTo>
                    <a:pt x="24765" y="68580"/>
                    <a:pt x="20003" y="67627"/>
                    <a:pt x="17145" y="68580"/>
                  </a:cubicBezTo>
                  <a:close/>
                </a:path>
              </a:pathLst>
            </a:custGeom>
            <a:solidFill>
              <a:srgbClr val="DABB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4" name="Google Shape;3054;p24"/>
            <p:cNvSpPr/>
            <p:nvPr/>
          </p:nvSpPr>
          <p:spPr>
            <a:xfrm>
              <a:off x="2263025" y="1794509"/>
              <a:ext cx="159067" cy="61107"/>
            </a:xfrm>
            <a:custGeom>
              <a:avLst/>
              <a:gdLst/>
              <a:ahLst/>
              <a:cxnLst/>
              <a:rect l="l" t="t" r="r" b="b"/>
              <a:pathLst>
                <a:path w="159067" h="61107" extrusionOk="0">
                  <a:moveTo>
                    <a:pt x="0" y="21907"/>
                  </a:moveTo>
                  <a:cubicBezTo>
                    <a:pt x="3810" y="21907"/>
                    <a:pt x="8573" y="21907"/>
                    <a:pt x="9525" y="20955"/>
                  </a:cubicBezTo>
                  <a:cubicBezTo>
                    <a:pt x="28575" y="-1905"/>
                    <a:pt x="50483" y="13335"/>
                    <a:pt x="71438" y="17145"/>
                  </a:cubicBezTo>
                  <a:cubicBezTo>
                    <a:pt x="86678" y="20002"/>
                    <a:pt x="101917" y="21907"/>
                    <a:pt x="117158" y="21907"/>
                  </a:cubicBezTo>
                  <a:cubicBezTo>
                    <a:pt x="128588" y="21907"/>
                    <a:pt x="140970" y="20002"/>
                    <a:pt x="130492" y="4763"/>
                  </a:cubicBezTo>
                  <a:cubicBezTo>
                    <a:pt x="130492" y="4763"/>
                    <a:pt x="134303" y="1905"/>
                    <a:pt x="137160" y="0"/>
                  </a:cubicBezTo>
                  <a:cubicBezTo>
                    <a:pt x="143828" y="1905"/>
                    <a:pt x="150495" y="2857"/>
                    <a:pt x="157163" y="4763"/>
                  </a:cubicBezTo>
                  <a:cubicBezTo>
                    <a:pt x="158115" y="5715"/>
                    <a:pt x="159067" y="7620"/>
                    <a:pt x="159067" y="7620"/>
                  </a:cubicBezTo>
                  <a:cubicBezTo>
                    <a:pt x="149542" y="24765"/>
                    <a:pt x="140970" y="42863"/>
                    <a:pt x="130492" y="60007"/>
                  </a:cubicBezTo>
                  <a:cubicBezTo>
                    <a:pt x="129540" y="61913"/>
                    <a:pt x="120967" y="60960"/>
                    <a:pt x="117158" y="60007"/>
                  </a:cubicBezTo>
                  <a:cubicBezTo>
                    <a:pt x="81915" y="49530"/>
                    <a:pt x="46673" y="39052"/>
                    <a:pt x="11430" y="28575"/>
                  </a:cubicBezTo>
                  <a:cubicBezTo>
                    <a:pt x="7620" y="26670"/>
                    <a:pt x="3810" y="23813"/>
                    <a:pt x="0" y="21907"/>
                  </a:cubicBezTo>
                  <a:close/>
                </a:path>
              </a:pathLst>
            </a:custGeom>
            <a:solidFill>
              <a:srgbClr val="FBCA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5" name="Google Shape;3055;p24"/>
            <p:cNvSpPr/>
            <p:nvPr/>
          </p:nvSpPr>
          <p:spPr>
            <a:xfrm>
              <a:off x="2083003" y="1523047"/>
              <a:ext cx="178117" cy="107632"/>
            </a:xfrm>
            <a:custGeom>
              <a:avLst/>
              <a:gdLst/>
              <a:ahLst/>
              <a:cxnLst/>
              <a:rect l="l" t="t" r="r" b="b"/>
              <a:pathLst>
                <a:path w="178117" h="107632" extrusionOk="0">
                  <a:moveTo>
                    <a:pt x="142875" y="0"/>
                  </a:moveTo>
                  <a:cubicBezTo>
                    <a:pt x="154305" y="3810"/>
                    <a:pt x="164783" y="8573"/>
                    <a:pt x="178117" y="13335"/>
                  </a:cubicBezTo>
                  <a:cubicBezTo>
                    <a:pt x="159067" y="45720"/>
                    <a:pt x="140017" y="76200"/>
                    <a:pt x="120967" y="107632"/>
                  </a:cubicBezTo>
                  <a:cubicBezTo>
                    <a:pt x="80963" y="90488"/>
                    <a:pt x="40958" y="73342"/>
                    <a:pt x="0" y="56198"/>
                  </a:cubicBezTo>
                  <a:cubicBezTo>
                    <a:pt x="3810" y="46673"/>
                    <a:pt x="7620" y="38100"/>
                    <a:pt x="10477" y="28575"/>
                  </a:cubicBezTo>
                  <a:cubicBezTo>
                    <a:pt x="40005" y="41910"/>
                    <a:pt x="69533" y="55245"/>
                    <a:pt x="99060" y="67627"/>
                  </a:cubicBezTo>
                  <a:cubicBezTo>
                    <a:pt x="100965" y="68580"/>
                    <a:pt x="107633" y="67627"/>
                    <a:pt x="108585" y="65723"/>
                  </a:cubicBezTo>
                  <a:cubicBezTo>
                    <a:pt x="119063" y="42863"/>
                    <a:pt x="130492" y="20955"/>
                    <a:pt x="142875" y="0"/>
                  </a:cubicBezTo>
                  <a:close/>
                </a:path>
              </a:pathLst>
            </a:custGeom>
            <a:solidFill>
              <a:srgbClr val="AF87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6" name="Google Shape;3056;p24"/>
            <p:cNvSpPr/>
            <p:nvPr/>
          </p:nvSpPr>
          <p:spPr>
            <a:xfrm>
              <a:off x="2096337" y="1478279"/>
              <a:ext cx="109537" cy="71947"/>
            </a:xfrm>
            <a:custGeom>
              <a:avLst/>
              <a:gdLst/>
              <a:ahLst/>
              <a:cxnLst/>
              <a:rect l="l" t="t" r="r" b="b"/>
              <a:pathLst>
                <a:path w="109537" h="71947" extrusionOk="0">
                  <a:moveTo>
                    <a:pt x="0" y="64770"/>
                  </a:moveTo>
                  <a:cubicBezTo>
                    <a:pt x="7620" y="43815"/>
                    <a:pt x="14288" y="22860"/>
                    <a:pt x="22860" y="0"/>
                  </a:cubicBezTo>
                  <a:cubicBezTo>
                    <a:pt x="53340" y="13335"/>
                    <a:pt x="80963" y="24765"/>
                    <a:pt x="109538" y="37148"/>
                  </a:cubicBezTo>
                  <a:cubicBezTo>
                    <a:pt x="100013" y="52388"/>
                    <a:pt x="85725" y="58103"/>
                    <a:pt x="65723" y="56198"/>
                  </a:cubicBezTo>
                  <a:cubicBezTo>
                    <a:pt x="63817" y="56198"/>
                    <a:pt x="61913" y="57150"/>
                    <a:pt x="60008" y="58103"/>
                  </a:cubicBezTo>
                  <a:cubicBezTo>
                    <a:pt x="41910" y="75248"/>
                    <a:pt x="20955" y="75248"/>
                    <a:pt x="0" y="64770"/>
                  </a:cubicBezTo>
                  <a:close/>
                </a:path>
              </a:pathLst>
            </a:custGeom>
            <a:solidFill>
              <a:srgbClr val="DABB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7" name="Google Shape;3057;p24"/>
            <p:cNvSpPr/>
            <p:nvPr/>
          </p:nvSpPr>
          <p:spPr>
            <a:xfrm>
              <a:off x="2093480" y="1515426"/>
              <a:ext cx="133350" cy="75621"/>
            </a:xfrm>
            <a:custGeom>
              <a:avLst/>
              <a:gdLst/>
              <a:ahLst/>
              <a:cxnLst/>
              <a:rect l="l" t="t" r="r" b="b"/>
              <a:pathLst>
                <a:path w="133350" h="75621" extrusionOk="0">
                  <a:moveTo>
                    <a:pt x="2858" y="27623"/>
                  </a:moveTo>
                  <a:cubicBezTo>
                    <a:pt x="24765" y="38100"/>
                    <a:pt x="44768" y="38100"/>
                    <a:pt x="62865" y="20955"/>
                  </a:cubicBezTo>
                  <a:cubicBezTo>
                    <a:pt x="63818" y="20002"/>
                    <a:pt x="66675" y="19050"/>
                    <a:pt x="68580" y="19050"/>
                  </a:cubicBezTo>
                  <a:cubicBezTo>
                    <a:pt x="87630" y="20002"/>
                    <a:pt x="102870" y="14288"/>
                    <a:pt x="112395" y="0"/>
                  </a:cubicBezTo>
                  <a:cubicBezTo>
                    <a:pt x="119063" y="2858"/>
                    <a:pt x="125730" y="4763"/>
                    <a:pt x="133350" y="7620"/>
                  </a:cubicBezTo>
                  <a:cubicBezTo>
                    <a:pt x="121920" y="29527"/>
                    <a:pt x="110490" y="51435"/>
                    <a:pt x="98108" y="73343"/>
                  </a:cubicBezTo>
                  <a:cubicBezTo>
                    <a:pt x="97155" y="75248"/>
                    <a:pt x="91440" y="76200"/>
                    <a:pt x="88583" y="75248"/>
                  </a:cubicBezTo>
                  <a:cubicBezTo>
                    <a:pt x="59055" y="62865"/>
                    <a:pt x="29528" y="49530"/>
                    <a:pt x="0" y="36195"/>
                  </a:cubicBezTo>
                  <a:cubicBezTo>
                    <a:pt x="0" y="32385"/>
                    <a:pt x="953" y="30480"/>
                    <a:pt x="2858" y="27623"/>
                  </a:cubicBezTo>
                  <a:close/>
                </a:path>
              </a:pathLst>
            </a:custGeom>
            <a:solidFill>
              <a:srgbClr val="E5B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8" name="Google Shape;3058;p24"/>
            <p:cNvSpPr/>
            <p:nvPr/>
          </p:nvSpPr>
          <p:spPr>
            <a:xfrm>
              <a:off x="2263025" y="1708784"/>
              <a:ext cx="20954" cy="3810"/>
            </a:xfrm>
            <a:custGeom>
              <a:avLst/>
              <a:gdLst/>
              <a:ahLst/>
              <a:cxnLst/>
              <a:rect l="l" t="t" r="r" b="b"/>
              <a:pathLst>
                <a:path w="20954" h="3810" extrusionOk="0">
                  <a:moveTo>
                    <a:pt x="0" y="3810"/>
                  </a:moveTo>
                  <a:cubicBezTo>
                    <a:pt x="2858" y="2857"/>
                    <a:pt x="5715" y="952"/>
                    <a:pt x="8573" y="0"/>
                  </a:cubicBezTo>
                  <a:cubicBezTo>
                    <a:pt x="12383" y="952"/>
                    <a:pt x="17145" y="2857"/>
                    <a:pt x="20955" y="3810"/>
                  </a:cubicBezTo>
                  <a:cubicBezTo>
                    <a:pt x="14288" y="3810"/>
                    <a:pt x="6667" y="3810"/>
                    <a:pt x="0" y="3810"/>
                  </a:cubicBezTo>
                  <a:close/>
                </a:path>
              </a:pathLst>
            </a:custGeom>
            <a:solidFill>
              <a:srgbClr val="3F47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9" name="Google Shape;3059;p24"/>
            <p:cNvSpPr/>
            <p:nvPr/>
          </p:nvSpPr>
          <p:spPr>
            <a:xfrm>
              <a:off x="1890597" y="1390649"/>
              <a:ext cx="2857" cy="2857"/>
            </a:xfrm>
            <a:custGeom>
              <a:avLst/>
              <a:gdLst/>
              <a:ahLst/>
              <a:cxnLst/>
              <a:rect l="l" t="t" r="r" b="b"/>
              <a:pathLst>
                <a:path w="2857" h="2857" extrusionOk="0">
                  <a:moveTo>
                    <a:pt x="2858" y="0"/>
                  </a:moveTo>
                  <a:cubicBezTo>
                    <a:pt x="1905" y="952"/>
                    <a:pt x="952" y="1905"/>
                    <a:pt x="0" y="2858"/>
                  </a:cubicBezTo>
                  <a:cubicBezTo>
                    <a:pt x="0" y="1905"/>
                    <a:pt x="1905" y="952"/>
                    <a:pt x="2858" y="0"/>
                  </a:cubicBezTo>
                  <a:close/>
                </a:path>
              </a:pathLst>
            </a:custGeom>
            <a:solidFill>
              <a:srgbClr val="3F47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0" name="Google Shape;3060;p24"/>
            <p:cNvSpPr/>
            <p:nvPr/>
          </p:nvSpPr>
          <p:spPr>
            <a:xfrm>
              <a:off x="1282902" y="1622107"/>
              <a:ext cx="183832" cy="132397"/>
            </a:xfrm>
            <a:custGeom>
              <a:avLst/>
              <a:gdLst/>
              <a:ahLst/>
              <a:cxnLst/>
              <a:rect l="l" t="t" r="r" b="b"/>
              <a:pathLst>
                <a:path w="183832" h="132397" extrusionOk="0">
                  <a:moveTo>
                    <a:pt x="0" y="64770"/>
                  </a:moveTo>
                  <a:cubicBezTo>
                    <a:pt x="8573" y="43815"/>
                    <a:pt x="16193" y="22860"/>
                    <a:pt x="25718" y="0"/>
                  </a:cubicBezTo>
                  <a:cubicBezTo>
                    <a:pt x="79057" y="21907"/>
                    <a:pt x="131445" y="43815"/>
                    <a:pt x="183833" y="65722"/>
                  </a:cubicBezTo>
                  <a:cubicBezTo>
                    <a:pt x="177165" y="71438"/>
                    <a:pt x="167640" y="77152"/>
                    <a:pt x="163830" y="83820"/>
                  </a:cubicBezTo>
                  <a:cubicBezTo>
                    <a:pt x="154305" y="99060"/>
                    <a:pt x="146685" y="115252"/>
                    <a:pt x="138113" y="132397"/>
                  </a:cubicBezTo>
                  <a:cubicBezTo>
                    <a:pt x="91440" y="116205"/>
                    <a:pt x="46673" y="99060"/>
                    <a:pt x="953" y="82867"/>
                  </a:cubicBezTo>
                  <a:cubicBezTo>
                    <a:pt x="0" y="76200"/>
                    <a:pt x="0" y="70485"/>
                    <a:pt x="0" y="64770"/>
                  </a:cubicBezTo>
                  <a:close/>
                </a:path>
              </a:pathLst>
            </a:custGeom>
            <a:solidFill>
              <a:srgbClr val="72D5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1" name="Google Shape;3061;p24"/>
            <p:cNvSpPr/>
            <p:nvPr/>
          </p:nvSpPr>
          <p:spPr>
            <a:xfrm>
              <a:off x="1258138" y="1686876"/>
              <a:ext cx="247649" cy="112648"/>
            </a:xfrm>
            <a:custGeom>
              <a:avLst/>
              <a:gdLst/>
              <a:ahLst/>
              <a:cxnLst/>
              <a:rect l="l" t="t" r="r" b="b"/>
              <a:pathLst>
                <a:path w="247649" h="112648" extrusionOk="0">
                  <a:moveTo>
                    <a:pt x="24765" y="0"/>
                  </a:moveTo>
                  <a:cubicBezTo>
                    <a:pt x="24765" y="5715"/>
                    <a:pt x="24765" y="11430"/>
                    <a:pt x="24765" y="18098"/>
                  </a:cubicBezTo>
                  <a:cubicBezTo>
                    <a:pt x="70485" y="34290"/>
                    <a:pt x="116205" y="50483"/>
                    <a:pt x="161925" y="67627"/>
                  </a:cubicBezTo>
                  <a:cubicBezTo>
                    <a:pt x="170497" y="51435"/>
                    <a:pt x="178118" y="35243"/>
                    <a:pt x="187643" y="19050"/>
                  </a:cubicBezTo>
                  <a:cubicBezTo>
                    <a:pt x="192405" y="11430"/>
                    <a:pt x="200977" y="6668"/>
                    <a:pt x="207645" y="952"/>
                  </a:cubicBezTo>
                  <a:cubicBezTo>
                    <a:pt x="220028" y="4763"/>
                    <a:pt x="231458" y="8573"/>
                    <a:pt x="247650" y="13335"/>
                  </a:cubicBezTo>
                  <a:cubicBezTo>
                    <a:pt x="233362" y="37148"/>
                    <a:pt x="220980" y="60008"/>
                    <a:pt x="207645" y="81915"/>
                  </a:cubicBezTo>
                  <a:cubicBezTo>
                    <a:pt x="204788" y="85725"/>
                    <a:pt x="201930" y="89535"/>
                    <a:pt x="200025" y="94298"/>
                  </a:cubicBezTo>
                  <a:cubicBezTo>
                    <a:pt x="191452" y="110490"/>
                    <a:pt x="179070" y="116205"/>
                    <a:pt x="160972" y="110490"/>
                  </a:cubicBezTo>
                  <a:cubicBezTo>
                    <a:pt x="107632" y="91440"/>
                    <a:pt x="54293" y="72390"/>
                    <a:pt x="0" y="53340"/>
                  </a:cubicBezTo>
                  <a:cubicBezTo>
                    <a:pt x="9525" y="34290"/>
                    <a:pt x="17145" y="17145"/>
                    <a:pt x="24765" y="0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2" name="Google Shape;3062;p24"/>
            <p:cNvSpPr/>
            <p:nvPr/>
          </p:nvSpPr>
          <p:spPr>
            <a:xfrm>
              <a:off x="1826780" y="1895474"/>
              <a:ext cx="219075" cy="119062"/>
            </a:xfrm>
            <a:custGeom>
              <a:avLst/>
              <a:gdLst/>
              <a:ahLst/>
              <a:cxnLst/>
              <a:rect l="l" t="t" r="r" b="b"/>
              <a:pathLst>
                <a:path w="219075" h="119062" extrusionOk="0">
                  <a:moveTo>
                    <a:pt x="162877" y="0"/>
                  </a:moveTo>
                  <a:cubicBezTo>
                    <a:pt x="180975" y="6667"/>
                    <a:pt x="199073" y="13335"/>
                    <a:pt x="219075" y="20955"/>
                  </a:cubicBezTo>
                  <a:cubicBezTo>
                    <a:pt x="204788" y="54292"/>
                    <a:pt x="191452" y="85725"/>
                    <a:pt x="177165" y="119063"/>
                  </a:cubicBezTo>
                  <a:cubicBezTo>
                    <a:pt x="140017" y="106680"/>
                    <a:pt x="104775" y="94297"/>
                    <a:pt x="69532" y="81915"/>
                  </a:cubicBezTo>
                  <a:cubicBezTo>
                    <a:pt x="47625" y="74295"/>
                    <a:pt x="25717" y="66675"/>
                    <a:pt x="3810" y="58103"/>
                  </a:cubicBezTo>
                  <a:cubicBezTo>
                    <a:pt x="952" y="57150"/>
                    <a:pt x="1905" y="51435"/>
                    <a:pt x="0" y="48578"/>
                  </a:cubicBezTo>
                  <a:cubicBezTo>
                    <a:pt x="7620" y="48578"/>
                    <a:pt x="15240" y="49530"/>
                    <a:pt x="21907" y="48578"/>
                  </a:cubicBezTo>
                  <a:cubicBezTo>
                    <a:pt x="29527" y="46672"/>
                    <a:pt x="35242" y="42863"/>
                    <a:pt x="42863" y="39053"/>
                  </a:cubicBezTo>
                  <a:cubicBezTo>
                    <a:pt x="48577" y="32385"/>
                    <a:pt x="53340" y="25717"/>
                    <a:pt x="60007" y="20003"/>
                  </a:cubicBezTo>
                  <a:cubicBezTo>
                    <a:pt x="62865" y="17145"/>
                    <a:pt x="67627" y="14288"/>
                    <a:pt x="70485" y="14288"/>
                  </a:cubicBezTo>
                  <a:cubicBezTo>
                    <a:pt x="89535" y="20003"/>
                    <a:pt x="110490" y="23813"/>
                    <a:pt x="127635" y="32385"/>
                  </a:cubicBezTo>
                  <a:cubicBezTo>
                    <a:pt x="146685" y="42863"/>
                    <a:pt x="157163" y="32385"/>
                    <a:pt x="165735" y="29528"/>
                  </a:cubicBezTo>
                  <a:cubicBezTo>
                    <a:pt x="163830" y="17145"/>
                    <a:pt x="162877" y="8572"/>
                    <a:pt x="162877" y="0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3" name="Google Shape;3063;p24"/>
            <p:cNvSpPr/>
            <p:nvPr/>
          </p:nvSpPr>
          <p:spPr>
            <a:xfrm>
              <a:off x="1839162" y="1844991"/>
              <a:ext cx="153352" cy="90487"/>
            </a:xfrm>
            <a:custGeom>
              <a:avLst/>
              <a:gdLst/>
              <a:ahLst/>
              <a:cxnLst/>
              <a:rect l="l" t="t" r="r" b="b"/>
              <a:pathLst>
                <a:path w="153352" h="90487" extrusionOk="0">
                  <a:moveTo>
                    <a:pt x="150495" y="50483"/>
                  </a:moveTo>
                  <a:cubicBezTo>
                    <a:pt x="151448" y="59055"/>
                    <a:pt x="152400" y="67628"/>
                    <a:pt x="153353" y="80963"/>
                  </a:cubicBezTo>
                  <a:cubicBezTo>
                    <a:pt x="144780" y="83820"/>
                    <a:pt x="134303" y="93345"/>
                    <a:pt x="115253" y="83820"/>
                  </a:cubicBezTo>
                  <a:cubicBezTo>
                    <a:pt x="98108" y="74295"/>
                    <a:pt x="77153" y="70485"/>
                    <a:pt x="58103" y="65723"/>
                  </a:cubicBezTo>
                  <a:cubicBezTo>
                    <a:pt x="55245" y="64770"/>
                    <a:pt x="50483" y="68580"/>
                    <a:pt x="47625" y="71438"/>
                  </a:cubicBezTo>
                  <a:cubicBezTo>
                    <a:pt x="41910" y="77153"/>
                    <a:pt x="36195" y="84773"/>
                    <a:pt x="30480" y="90488"/>
                  </a:cubicBezTo>
                  <a:cubicBezTo>
                    <a:pt x="20003" y="83820"/>
                    <a:pt x="10478" y="78105"/>
                    <a:pt x="0" y="71438"/>
                  </a:cubicBezTo>
                  <a:cubicBezTo>
                    <a:pt x="9525" y="48578"/>
                    <a:pt x="18098" y="24765"/>
                    <a:pt x="27623" y="0"/>
                  </a:cubicBezTo>
                  <a:cubicBezTo>
                    <a:pt x="67628" y="16193"/>
                    <a:pt x="104775" y="31433"/>
                    <a:pt x="142875" y="47625"/>
                  </a:cubicBezTo>
                  <a:cubicBezTo>
                    <a:pt x="144780" y="48578"/>
                    <a:pt x="146685" y="49530"/>
                    <a:pt x="148590" y="50483"/>
                  </a:cubicBezTo>
                  <a:cubicBezTo>
                    <a:pt x="148590" y="50483"/>
                    <a:pt x="150495" y="50483"/>
                    <a:pt x="150495" y="50483"/>
                  </a:cubicBezTo>
                  <a:close/>
                </a:path>
              </a:pathLst>
            </a:custGeom>
            <a:solidFill>
              <a:srgbClr val="72D5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4" name="Google Shape;3064;p24"/>
            <p:cNvSpPr/>
            <p:nvPr/>
          </p:nvSpPr>
          <p:spPr>
            <a:xfrm>
              <a:off x="1826780" y="1916429"/>
              <a:ext cx="42862" cy="29421"/>
            </a:xfrm>
            <a:custGeom>
              <a:avLst/>
              <a:gdLst/>
              <a:ahLst/>
              <a:cxnLst/>
              <a:rect l="l" t="t" r="r" b="b"/>
              <a:pathLst>
                <a:path w="42862" h="29421" extrusionOk="0">
                  <a:moveTo>
                    <a:pt x="12382" y="0"/>
                  </a:moveTo>
                  <a:cubicBezTo>
                    <a:pt x="22860" y="6667"/>
                    <a:pt x="32385" y="12383"/>
                    <a:pt x="42863" y="19050"/>
                  </a:cubicBezTo>
                  <a:cubicBezTo>
                    <a:pt x="36195" y="21908"/>
                    <a:pt x="29527" y="26670"/>
                    <a:pt x="21907" y="28575"/>
                  </a:cubicBezTo>
                  <a:cubicBezTo>
                    <a:pt x="15240" y="30480"/>
                    <a:pt x="7620" y="28575"/>
                    <a:pt x="0" y="28575"/>
                  </a:cubicBezTo>
                  <a:cubicBezTo>
                    <a:pt x="3810" y="19050"/>
                    <a:pt x="7620" y="9525"/>
                    <a:pt x="12382" y="0"/>
                  </a:cubicBezTo>
                  <a:close/>
                </a:path>
              </a:pathLst>
            </a:custGeom>
            <a:solidFill>
              <a:srgbClr val="5A93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5" name="Google Shape;3065;p24"/>
            <p:cNvSpPr/>
            <p:nvPr/>
          </p:nvSpPr>
          <p:spPr>
            <a:xfrm>
              <a:off x="1982037" y="1892616"/>
              <a:ext cx="5715" cy="2857"/>
            </a:xfrm>
            <a:custGeom>
              <a:avLst/>
              <a:gdLst/>
              <a:ahLst/>
              <a:cxnLst/>
              <a:rect l="l" t="t" r="r" b="b"/>
              <a:pathLst>
                <a:path w="5715" h="2857" extrusionOk="0">
                  <a:moveTo>
                    <a:pt x="5715" y="2858"/>
                  </a:moveTo>
                  <a:cubicBezTo>
                    <a:pt x="3810" y="1905"/>
                    <a:pt x="1905" y="953"/>
                    <a:pt x="0" y="0"/>
                  </a:cubicBezTo>
                  <a:cubicBezTo>
                    <a:pt x="1905" y="953"/>
                    <a:pt x="3810" y="1905"/>
                    <a:pt x="5715" y="2858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6" name="Google Shape;3066;p24"/>
            <p:cNvSpPr/>
            <p:nvPr/>
          </p:nvSpPr>
          <p:spPr>
            <a:xfrm>
              <a:off x="1618183" y="1375409"/>
              <a:ext cx="205739" cy="112394"/>
            </a:xfrm>
            <a:custGeom>
              <a:avLst/>
              <a:gdLst/>
              <a:ahLst/>
              <a:cxnLst/>
              <a:rect l="l" t="t" r="r" b="b"/>
              <a:pathLst>
                <a:path w="205739" h="112394" extrusionOk="0">
                  <a:moveTo>
                    <a:pt x="160020" y="0"/>
                  </a:moveTo>
                  <a:cubicBezTo>
                    <a:pt x="175260" y="3810"/>
                    <a:pt x="189548" y="8573"/>
                    <a:pt x="205740" y="12382"/>
                  </a:cubicBezTo>
                  <a:cubicBezTo>
                    <a:pt x="194310" y="45720"/>
                    <a:pt x="182880" y="78105"/>
                    <a:pt x="171450" y="112395"/>
                  </a:cubicBezTo>
                  <a:cubicBezTo>
                    <a:pt x="114300" y="97155"/>
                    <a:pt x="58102" y="81915"/>
                    <a:pt x="0" y="65723"/>
                  </a:cubicBezTo>
                  <a:cubicBezTo>
                    <a:pt x="4763" y="56198"/>
                    <a:pt x="9525" y="47625"/>
                    <a:pt x="14288" y="39052"/>
                  </a:cubicBezTo>
                  <a:cubicBezTo>
                    <a:pt x="18098" y="41910"/>
                    <a:pt x="20955" y="46673"/>
                    <a:pt x="25717" y="47625"/>
                  </a:cubicBezTo>
                  <a:cubicBezTo>
                    <a:pt x="61913" y="56198"/>
                    <a:pt x="98108" y="63817"/>
                    <a:pt x="135255" y="70485"/>
                  </a:cubicBezTo>
                  <a:cubicBezTo>
                    <a:pt x="139065" y="71438"/>
                    <a:pt x="146685" y="66675"/>
                    <a:pt x="148590" y="63817"/>
                  </a:cubicBezTo>
                  <a:cubicBezTo>
                    <a:pt x="156210" y="47625"/>
                    <a:pt x="161925" y="30480"/>
                    <a:pt x="167640" y="13335"/>
                  </a:cubicBezTo>
                  <a:cubicBezTo>
                    <a:pt x="166688" y="9525"/>
                    <a:pt x="161925" y="4763"/>
                    <a:pt x="160020" y="0"/>
                  </a:cubicBezTo>
                  <a:close/>
                </a:path>
              </a:pathLst>
            </a:custGeom>
            <a:solidFill>
              <a:srgbClr val="AF87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7" name="Google Shape;3067;p24"/>
            <p:cNvSpPr/>
            <p:nvPr/>
          </p:nvSpPr>
          <p:spPr>
            <a:xfrm>
              <a:off x="1630565" y="1372551"/>
              <a:ext cx="153735" cy="73490"/>
            </a:xfrm>
            <a:custGeom>
              <a:avLst/>
              <a:gdLst/>
              <a:ahLst/>
              <a:cxnLst/>
              <a:rect l="l" t="t" r="r" b="b"/>
              <a:pathLst>
                <a:path w="153735" h="73490" extrusionOk="0">
                  <a:moveTo>
                    <a:pt x="147638" y="2858"/>
                  </a:moveTo>
                  <a:cubicBezTo>
                    <a:pt x="149542" y="7620"/>
                    <a:pt x="155257" y="12383"/>
                    <a:pt x="153352" y="16193"/>
                  </a:cubicBezTo>
                  <a:cubicBezTo>
                    <a:pt x="148590" y="33338"/>
                    <a:pt x="141922" y="50483"/>
                    <a:pt x="134302" y="66675"/>
                  </a:cubicBezTo>
                  <a:cubicBezTo>
                    <a:pt x="132397" y="70485"/>
                    <a:pt x="124777" y="74295"/>
                    <a:pt x="120967" y="73343"/>
                  </a:cubicBezTo>
                  <a:cubicBezTo>
                    <a:pt x="84772" y="66675"/>
                    <a:pt x="47625" y="58102"/>
                    <a:pt x="11430" y="50483"/>
                  </a:cubicBezTo>
                  <a:cubicBezTo>
                    <a:pt x="7620" y="49530"/>
                    <a:pt x="3810" y="44768"/>
                    <a:pt x="0" y="41910"/>
                  </a:cubicBezTo>
                  <a:cubicBezTo>
                    <a:pt x="1905" y="37148"/>
                    <a:pt x="2857" y="32385"/>
                    <a:pt x="4763" y="27623"/>
                  </a:cubicBezTo>
                  <a:cubicBezTo>
                    <a:pt x="10477" y="30480"/>
                    <a:pt x="18097" y="31433"/>
                    <a:pt x="20955" y="35243"/>
                  </a:cubicBezTo>
                  <a:cubicBezTo>
                    <a:pt x="28575" y="46673"/>
                    <a:pt x="38100" y="43815"/>
                    <a:pt x="45720" y="38100"/>
                  </a:cubicBezTo>
                  <a:cubicBezTo>
                    <a:pt x="53340" y="33338"/>
                    <a:pt x="60007" y="25718"/>
                    <a:pt x="62865" y="22860"/>
                  </a:cubicBezTo>
                  <a:cubicBezTo>
                    <a:pt x="86677" y="20002"/>
                    <a:pt x="106680" y="17145"/>
                    <a:pt x="126682" y="14288"/>
                  </a:cubicBezTo>
                  <a:cubicBezTo>
                    <a:pt x="125730" y="12383"/>
                    <a:pt x="123825" y="10477"/>
                    <a:pt x="122872" y="8573"/>
                  </a:cubicBezTo>
                  <a:cubicBezTo>
                    <a:pt x="125730" y="5715"/>
                    <a:pt x="129540" y="2858"/>
                    <a:pt x="132397" y="0"/>
                  </a:cubicBezTo>
                  <a:cubicBezTo>
                    <a:pt x="135255" y="0"/>
                    <a:pt x="138113" y="952"/>
                    <a:pt x="140970" y="952"/>
                  </a:cubicBezTo>
                  <a:cubicBezTo>
                    <a:pt x="144780" y="952"/>
                    <a:pt x="145732" y="1905"/>
                    <a:pt x="147638" y="2858"/>
                  </a:cubicBezTo>
                  <a:lnTo>
                    <a:pt x="147638" y="2858"/>
                  </a:lnTo>
                  <a:close/>
                </a:path>
              </a:pathLst>
            </a:custGeom>
            <a:solidFill>
              <a:srgbClr val="E5B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8" name="Google Shape;3068;p24"/>
            <p:cNvSpPr/>
            <p:nvPr/>
          </p:nvSpPr>
          <p:spPr>
            <a:xfrm>
              <a:off x="1637233" y="1336357"/>
              <a:ext cx="127635" cy="78343"/>
            </a:xfrm>
            <a:custGeom>
              <a:avLst/>
              <a:gdLst/>
              <a:ahLst/>
              <a:cxnLst/>
              <a:rect l="l" t="t" r="r" b="b"/>
              <a:pathLst>
                <a:path w="127635" h="78343" extrusionOk="0">
                  <a:moveTo>
                    <a:pt x="127635" y="35242"/>
                  </a:moveTo>
                  <a:cubicBezTo>
                    <a:pt x="124777" y="38100"/>
                    <a:pt x="120967" y="40957"/>
                    <a:pt x="118110" y="43815"/>
                  </a:cubicBezTo>
                  <a:cubicBezTo>
                    <a:pt x="119063" y="45720"/>
                    <a:pt x="120967" y="47625"/>
                    <a:pt x="121920" y="49530"/>
                  </a:cubicBezTo>
                  <a:cubicBezTo>
                    <a:pt x="101917" y="52388"/>
                    <a:pt x="81915" y="55245"/>
                    <a:pt x="58102" y="58102"/>
                  </a:cubicBezTo>
                  <a:cubicBezTo>
                    <a:pt x="55245" y="60960"/>
                    <a:pt x="48577" y="68580"/>
                    <a:pt x="40958" y="73342"/>
                  </a:cubicBezTo>
                  <a:cubicBezTo>
                    <a:pt x="32385" y="79057"/>
                    <a:pt x="22860" y="81915"/>
                    <a:pt x="16192" y="70485"/>
                  </a:cubicBezTo>
                  <a:cubicBezTo>
                    <a:pt x="13335" y="66675"/>
                    <a:pt x="5715" y="65722"/>
                    <a:pt x="0" y="62865"/>
                  </a:cubicBezTo>
                  <a:cubicBezTo>
                    <a:pt x="7620" y="42863"/>
                    <a:pt x="15240" y="23813"/>
                    <a:pt x="23813" y="0"/>
                  </a:cubicBezTo>
                  <a:cubicBezTo>
                    <a:pt x="59055" y="12382"/>
                    <a:pt x="93345" y="23813"/>
                    <a:pt x="127635" y="35242"/>
                  </a:cubicBezTo>
                  <a:close/>
                </a:path>
              </a:pathLst>
            </a:custGeom>
            <a:solidFill>
              <a:srgbClr val="DABB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9" name="Google Shape;3069;p24"/>
            <p:cNvSpPr/>
            <p:nvPr/>
          </p:nvSpPr>
          <p:spPr>
            <a:xfrm>
              <a:off x="1773440" y="1373504"/>
              <a:ext cx="4762" cy="1905"/>
            </a:xfrm>
            <a:custGeom>
              <a:avLst/>
              <a:gdLst/>
              <a:ahLst/>
              <a:cxnLst/>
              <a:rect l="l" t="t" r="r" b="b"/>
              <a:pathLst>
                <a:path w="4762" h="1905" extrusionOk="0">
                  <a:moveTo>
                    <a:pt x="4763" y="1905"/>
                  </a:moveTo>
                  <a:cubicBezTo>
                    <a:pt x="2857" y="953"/>
                    <a:pt x="1905" y="0"/>
                    <a:pt x="0" y="0"/>
                  </a:cubicBezTo>
                  <a:cubicBezTo>
                    <a:pt x="1905" y="0"/>
                    <a:pt x="2857" y="953"/>
                    <a:pt x="4763" y="1905"/>
                  </a:cubicBezTo>
                  <a:close/>
                </a:path>
              </a:pathLst>
            </a:custGeom>
            <a:solidFill>
              <a:srgbClr val="AF87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0" name="Google Shape;3070;p24"/>
            <p:cNvSpPr/>
            <p:nvPr/>
          </p:nvSpPr>
          <p:spPr>
            <a:xfrm>
              <a:off x="1411490" y="1291589"/>
              <a:ext cx="177771" cy="124777"/>
            </a:xfrm>
            <a:custGeom>
              <a:avLst/>
              <a:gdLst/>
              <a:ahLst/>
              <a:cxnLst/>
              <a:rect l="l" t="t" r="r" b="b"/>
              <a:pathLst>
                <a:path w="177771" h="124777" extrusionOk="0">
                  <a:moveTo>
                    <a:pt x="138113" y="952"/>
                  </a:moveTo>
                  <a:cubicBezTo>
                    <a:pt x="149543" y="4763"/>
                    <a:pt x="161925" y="7620"/>
                    <a:pt x="172403" y="11430"/>
                  </a:cubicBezTo>
                  <a:cubicBezTo>
                    <a:pt x="176213" y="13335"/>
                    <a:pt x="179070" y="20002"/>
                    <a:pt x="177165" y="23813"/>
                  </a:cubicBezTo>
                  <a:cubicBezTo>
                    <a:pt x="164783" y="56198"/>
                    <a:pt x="152400" y="89535"/>
                    <a:pt x="138113" y="124777"/>
                  </a:cubicBezTo>
                  <a:cubicBezTo>
                    <a:pt x="91440" y="108585"/>
                    <a:pt x="46673" y="93345"/>
                    <a:pt x="0" y="78105"/>
                  </a:cubicBezTo>
                  <a:cubicBezTo>
                    <a:pt x="3810" y="68580"/>
                    <a:pt x="7620" y="60008"/>
                    <a:pt x="11430" y="50483"/>
                  </a:cubicBezTo>
                  <a:cubicBezTo>
                    <a:pt x="12382" y="52388"/>
                    <a:pt x="13335" y="56198"/>
                    <a:pt x="15240" y="56198"/>
                  </a:cubicBezTo>
                  <a:cubicBezTo>
                    <a:pt x="45720" y="65723"/>
                    <a:pt x="75247" y="76200"/>
                    <a:pt x="105728" y="84773"/>
                  </a:cubicBezTo>
                  <a:cubicBezTo>
                    <a:pt x="109538" y="85725"/>
                    <a:pt x="117157" y="82868"/>
                    <a:pt x="119063" y="80010"/>
                  </a:cubicBezTo>
                  <a:cubicBezTo>
                    <a:pt x="128588" y="58102"/>
                    <a:pt x="136208" y="35243"/>
                    <a:pt x="143828" y="12383"/>
                  </a:cubicBezTo>
                  <a:cubicBezTo>
                    <a:pt x="144780" y="9525"/>
                    <a:pt x="138113" y="4763"/>
                    <a:pt x="134303" y="952"/>
                  </a:cubicBezTo>
                  <a:lnTo>
                    <a:pt x="135255" y="0"/>
                  </a:lnTo>
                  <a:lnTo>
                    <a:pt x="138113" y="952"/>
                  </a:lnTo>
                  <a:close/>
                </a:path>
              </a:pathLst>
            </a:custGeom>
            <a:solidFill>
              <a:srgbClr val="AF87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1" name="Google Shape;3071;p24"/>
            <p:cNvSpPr/>
            <p:nvPr/>
          </p:nvSpPr>
          <p:spPr>
            <a:xfrm>
              <a:off x="1430540" y="1258251"/>
              <a:ext cx="119062" cy="89188"/>
            </a:xfrm>
            <a:custGeom>
              <a:avLst/>
              <a:gdLst/>
              <a:ahLst/>
              <a:cxnLst/>
              <a:rect l="l" t="t" r="r" b="b"/>
              <a:pathLst>
                <a:path w="119062" h="89188" extrusionOk="0">
                  <a:moveTo>
                    <a:pt x="107632" y="31433"/>
                  </a:moveTo>
                  <a:cubicBezTo>
                    <a:pt x="111443" y="32385"/>
                    <a:pt x="115253" y="33338"/>
                    <a:pt x="119063" y="35243"/>
                  </a:cubicBezTo>
                  <a:cubicBezTo>
                    <a:pt x="119063" y="35243"/>
                    <a:pt x="117157" y="35243"/>
                    <a:pt x="117157" y="35243"/>
                  </a:cubicBezTo>
                  <a:cubicBezTo>
                    <a:pt x="117157" y="35243"/>
                    <a:pt x="116205" y="36195"/>
                    <a:pt x="116205" y="36195"/>
                  </a:cubicBezTo>
                  <a:cubicBezTo>
                    <a:pt x="111443" y="42863"/>
                    <a:pt x="105728" y="48577"/>
                    <a:pt x="99060" y="57150"/>
                  </a:cubicBezTo>
                  <a:cubicBezTo>
                    <a:pt x="90488" y="57150"/>
                    <a:pt x="78105" y="58102"/>
                    <a:pt x="66675" y="57150"/>
                  </a:cubicBezTo>
                  <a:cubicBezTo>
                    <a:pt x="54293" y="55245"/>
                    <a:pt x="49530" y="59055"/>
                    <a:pt x="48578" y="69533"/>
                  </a:cubicBezTo>
                  <a:cubicBezTo>
                    <a:pt x="46672" y="88583"/>
                    <a:pt x="37148" y="93345"/>
                    <a:pt x="16193" y="85725"/>
                  </a:cubicBezTo>
                  <a:cubicBezTo>
                    <a:pt x="9525" y="83820"/>
                    <a:pt x="4763" y="76200"/>
                    <a:pt x="0" y="71438"/>
                  </a:cubicBezTo>
                  <a:cubicBezTo>
                    <a:pt x="8573" y="48577"/>
                    <a:pt x="16193" y="25718"/>
                    <a:pt x="25718" y="0"/>
                  </a:cubicBezTo>
                  <a:cubicBezTo>
                    <a:pt x="51435" y="9525"/>
                    <a:pt x="75247" y="19050"/>
                    <a:pt x="100013" y="27623"/>
                  </a:cubicBezTo>
                  <a:cubicBezTo>
                    <a:pt x="101918" y="28575"/>
                    <a:pt x="104775" y="29527"/>
                    <a:pt x="107632" y="31433"/>
                  </a:cubicBezTo>
                  <a:close/>
                </a:path>
              </a:pathLst>
            </a:custGeom>
            <a:solidFill>
              <a:srgbClr val="DABB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2" name="Google Shape;3072;p24"/>
            <p:cNvSpPr/>
            <p:nvPr/>
          </p:nvSpPr>
          <p:spPr>
            <a:xfrm>
              <a:off x="1423872" y="1293494"/>
              <a:ext cx="132479" cy="84006"/>
            </a:xfrm>
            <a:custGeom>
              <a:avLst/>
              <a:gdLst/>
              <a:ahLst/>
              <a:cxnLst/>
              <a:rect l="l" t="t" r="r" b="b"/>
              <a:pathLst>
                <a:path w="132479" h="84006" extrusionOk="0">
                  <a:moveTo>
                    <a:pt x="6668" y="35242"/>
                  </a:moveTo>
                  <a:cubicBezTo>
                    <a:pt x="12383" y="40005"/>
                    <a:pt x="16193" y="46672"/>
                    <a:pt x="22860" y="49530"/>
                  </a:cubicBezTo>
                  <a:cubicBezTo>
                    <a:pt x="42863" y="56197"/>
                    <a:pt x="52388" y="51435"/>
                    <a:pt x="55245" y="33338"/>
                  </a:cubicBezTo>
                  <a:cubicBezTo>
                    <a:pt x="56198" y="22860"/>
                    <a:pt x="60960" y="19050"/>
                    <a:pt x="73343" y="20955"/>
                  </a:cubicBezTo>
                  <a:cubicBezTo>
                    <a:pt x="85725" y="22860"/>
                    <a:pt x="98108" y="20955"/>
                    <a:pt x="105727" y="20955"/>
                  </a:cubicBezTo>
                  <a:cubicBezTo>
                    <a:pt x="113348" y="12382"/>
                    <a:pt x="118110" y="6667"/>
                    <a:pt x="122873" y="0"/>
                  </a:cubicBezTo>
                  <a:cubicBezTo>
                    <a:pt x="125730" y="3810"/>
                    <a:pt x="133350" y="8572"/>
                    <a:pt x="132398" y="11430"/>
                  </a:cubicBezTo>
                  <a:cubicBezTo>
                    <a:pt x="124777" y="34290"/>
                    <a:pt x="117158" y="57150"/>
                    <a:pt x="107633" y="79057"/>
                  </a:cubicBezTo>
                  <a:cubicBezTo>
                    <a:pt x="106680" y="81915"/>
                    <a:pt x="98108" y="84772"/>
                    <a:pt x="94298" y="83820"/>
                  </a:cubicBezTo>
                  <a:cubicBezTo>
                    <a:pt x="63818" y="75247"/>
                    <a:pt x="33338" y="64770"/>
                    <a:pt x="3810" y="55245"/>
                  </a:cubicBezTo>
                  <a:cubicBezTo>
                    <a:pt x="1905" y="54292"/>
                    <a:pt x="953" y="51435"/>
                    <a:pt x="0" y="49530"/>
                  </a:cubicBezTo>
                  <a:cubicBezTo>
                    <a:pt x="2858" y="44767"/>
                    <a:pt x="4763" y="40005"/>
                    <a:pt x="6668" y="35242"/>
                  </a:cubicBezTo>
                  <a:close/>
                </a:path>
              </a:pathLst>
            </a:custGeom>
            <a:solidFill>
              <a:srgbClr val="E5B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3" name="Google Shape;3073;p24"/>
            <p:cNvSpPr/>
            <p:nvPr/>
          </p:nvSpPr>
          <p:spPr>
            <a:xfrm>
              <a:off x="1528647" y="1285874"/>
              <a:ext cx="9525" cy="3810"/>
            </a:xfrm>
            <a:custGeom>
              <a:avLst/>
              <a:gdLst/>
              <a:ahLst/>
              <a:cxnLst/>
              <a:rect l="l" t="t" r="r" b="b"/>
              <a:pathLst>
                <a:path w="9525" h="3810" extrusionOk="0">
                  <a:moveTo>
                    <a:pt x="9525" y="3810"/>
                  </a:moveTo>
                  <a:cubicBezTo>
                    <a:pt x="6668" y="2858"/>
                    <a:pt x="3810" y="1905"/>
                    <a:pt x="0" y="0"/>
                  </a:cubicBezTo>
                  <a:cubicBezTo>
                    <a:pt x="3810" y="952"/>
                    <a:pt x="6668" y="1905"/>
                    <a:pt x="9525" y="3810"/>
                  </a:cubicBezTo>
                  <a:close/>
                </a:path>
              </a:pathLst>
            </a:custGeom>
            <a:solidFill>
              <a:srgbClr val="E5B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4" name="Google Shape;3074;p24"/>
            <p:cNvSpPr/>
            <p:nvPr/>
          </p:nvSpPr>
          <p:spPr>
            <a:xfrm>
              <a:off x="1744865" y="1995487"/>
              <a:ext cx="4762" cy="3809"/>
            </a:xfrm>
            <a:custGeom>
              <a:avLst/>
              <a:gdLst/>
              <a:ahLst/>
              <a:cxnLst/>
              <a:rect l="l" t="t" r="r" b="b"/>
              <a:pathLst>
                <a:path w="4762" h="3809" extrusionOk="0">
                  <a:moveTo>
                    <a:pt x="4763" y="0"/>
                  </a:moveTo>
                  <a:cubicBezTo>
                    <a:pt x="2857" y="953"/>
                    <a:pt x="1905" y="1905"/>
                    <a:pt x="0" y="3810"/>
                  </a:cubicBezTo>
                  <a:cubicBezTo>
                    <a:pt x="1905" y="2858"/>
                    <a:pt x="2857" y="953"/>
                    <a:pt x="4763" y="0"/>
                  </a:cubicBezTo>
                  <a:close/>
                </a:path>
              </a:pathLst>
            </a:custGeom>
            <a:solidFill>
              <a:srgbClr val="2F37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5" name="Google Shape;3075;p24"/>
            <p:cNvSpPr/>
            <p:nvPr/>
          </p:nvSpPr>
          <p:spPr>
            <a:xfrm>
              <a:off x="1714385" y="1989771"/>
              <a:ext cx="4762" cy="2857"/>
            </a:xfrm>
            <a:custGeom>
              <a:avLst/>
              <a:gdLst/>
              <a:ahLst/>
              <a:cxnLst/>
              <a:rect l="l" t="t" r="r" b="b"/>
              <a:pathLst>
                <a:path w="4762" h="2857" extrusionOk="0">
                  <a:moveTo>
                    <a:pt x="4763" y="2858"/>
                  </a:moveTo>
                  <a:cubicBezTo>
                    <a:pt x="2858" y="1905"/>
                    <a:pt x="1905" y="953"/>
                    <a:pt x="0" y="0"/>
                  </a:cubicBezTo>
                  <a:cubicBezTo>
                    <a:pt x="952" y="953"/>
                    <a:pt x="2858" y="1905"/>
                    <a:pt x="4763" y="2858"/>
                  </a:cubicBezTo>
                  <a:close/>
                </a:path>
              </a:pathLst>
            </a:custGeom>
            <a:solidFill>
              <a:srgbClr val="2F37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6" name="Google Shape;3076;p24"/>
            <p:cNvSpPr/>
            <p:nvPr/>
          </p:nvSpPr>
          <p:spPr>
            <a:xfrm>
              <a:off x="1487690" y="1859279"/>
              <a:ext cx="1904" cy="1905"/>
            </a:xfrm>
            <a:custGeom>
              <a:avLst/>
              <a:gdLst/>
              <a:ahLst/>
              <a:cxnLst/>
              <a:rect l="l" t="t" r="r" b="b"/>
              <a:pathLst>
                <a:path w="1904" h="1905" extrusionOk="0">
                  <a:moveTo>
                    <a:pt x="0" y="0"/>
                  </a:moveTo>
                  <a:cubicBezTo>
                    <a:pt x="952" y="953"/>
                    <a:pt x="952" y="953"/>
                    <a:pt x="1905" y="1905"/>
                  </a:cubicBezTo>
                  <a:cubicBezTo>
                    <a:pt x="1905" y="1905"/>
                    <a:pt x="952" y="1905"/>
                    <a:pt x="952" y="1905"/>
                  </a:cubicBezTo>
                  <a:cubicBezTo>
                    <a:pt x="0" y="953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F37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7" name="Google Shape;3077;p24"/>
            <p:cNvSpPr/>
            <p:nvPr/>
          </p:nvSpPr>
          <p:spPr>
            <a:xfrm>
              <a:off x="1859165" y="1458276"/>
              <a:ext cx="185737" cy="113347"/>
            </a:xfrm>
            <a:custGeom>
              <a:avLst/>
              <a:gdLst/>
              <a:ahLst/>
              <a:cxnLst/>
              <a:rect l="l" t="t" r="r" b="b"/>
              <a:pathLst>
                <a:path w="185737" h="113347" extrusionOk="0">
                  <a:moveTo>
                    <a:pt x="154305" y="0"/>
                  </a:moveTo>
                  <a:cubicBezTo>
                    <a:pt x="163830" y="3810"/>
                    <a:pt x="174307" y="7620"/>
                    <a:pt x="185738" y="12383"/>
                  </a:cubicBezTo>
                  <a:cubicBezTo>
                    <a:pt x="166688" y="46673"/>
                    <a:pt x="148590" y="79058"/>
                    <a:pt x="130492" y="113348"/>
                  </a:cubicBezTo>
                  <a:cubicBezTo>
                    <a:pt x="86677" y="96202"/>
                    <a:pt x="44767" y="79058"/>
                    <a:pt x="0" y="61913"/>
                  </a:cubicBezTo>
                  <a:cubicBezTo>
                    <a:pt x="6667" y="48577"/>
                    <a:pt x="12382" y="37148"/>
                    <a:pt x="18097" y="24765"/>
                  </a:cubicBezTo>
                  <a:cubicBezTo>
                    <a:pt x="22860" y="29527"/>
                    <a:pt x="26670" y="37148"/>
                    <a:pt x="32385" y="39052"/>
                  </a:cubicBezTo>
                  <a:cubicBezTo>
                    <a:pt x="59055" y="50483"/>
                    <a:pt x="86677" y="60008"/>
                    <a:pt x="113347" y="69533"/>
                  </a:cubicBezTo>
                  <a:cubicBezTo>
                    <a:pt x="126682" y="47625"/>
                    <a:pt x="139065" y="26670"/>
                    <a:pt x="151447" y="5715"/>
                  </a:cubicBezTo>
                  <a:cubicBezTo>
                    <a:pt x="152400" y="4763"/>
                    <a:pt x="153352" y="2858"/>
                    <a:pt x="154305" y="0"/>
                  </a:cubicBezTo>
                  <a:close/>
                </a:path>
              </a:pathLst>
            </a:custGeom>
            <a:solidFill>
              <a:srgbClr val="AF87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8" name="Google Shape;3078;p24"/>
            <p:cNvSpPr/>
            <p:nvPr/>
          </p:nvSpPr>
          <p:spPr>
            <a:xfrm>
              <a:off x="1876310" y="1461337"/>
              <a:ext cx="133350" cy="67424"/>
            </a:xfrm>
            <a:custGeom>
              <a:avLst/>
              <a:gdLst/>
              <a:ahLst/>
              <a:cxnLst/>
              <a:rect l="l" t="t" r="r" b="b"/>
              <a:pathLst>
                <a:path w="133350" h="67424" extrusionOk="0">
                  <a:moveTo>
                    <a:pt x="133350" y="3607"/>
                  </a:moveTo>
                  <a:cubicBezTo>
                    <a:pt x="120968" y="24562"/>
                    <a:pt x="108585" y="45517"/>
                    <a:pt x="95250" y="67424"/>
                  </a:cubicBezTo>
                  <a:cubicBezTo>
                    <a:pt x="68580" y="57899"/>
                    <a:pt x="40958" y="47422"/>
                    <a:pt x="14288" y="36944"/>
                  </a:cubicBezTo>
                  <a:cubicBezTo>
                    <a:pt x="8573" y="34087"/>
                    <a:pt x="4763" y="27419"/>
                    <a:pt x="0" y="22657"/>
                  </a:cubicBezTo>
                  <a:cubicBezTo>
                    <a:pt x="952" y="20752"/>
                    <a:pt x="1905" y="19799"/>
                    <a:pt x="2858" y="17894"/>
                  </a:cubicBezTo>
                  <a:cubicBezTo>
                    <a:pt x="14288" y="19799"/>
                    <a:pt x="29527" y="25514"/>
                    <a:pt x="36195" y="21704"/>
                  </a:cubicBezTo>
                  <a:cubicBezTo>
                    <a:pt x="56198" y="9322"/>
                    <a:pt x="78105" y="9322"/>
                    <a:pt x="99060" y="3607"/>
                  </a:cubicBezTo>
                  <a:cubicBezTo>
                    <a:pt x="114300" y="-2108"/>
                    <a:pt x="122873" y="-203"/>
                    <a:pt x="133350" y="3607"/>
                  </a:cubicBezTo>
                  <a:close/>
                </a:path>
              </a:pathLst>
            </a:custGeom>
            <a:solidFill>
              <a:srgbClr val="E5B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9" name="Google Shape;3079;p24"/>
            <p:cNvSpPr/>
            <p:nvPr/>
          </p:nvSpPr>
          <p:spPr>
            <a:xfrm>
              <a:off x="1879168" y="1407794"/>
              <a:ext cx="134302" cy="74624"/>
            </a:xfrm>
            <a:custGeom>
              <a:avLst/>
              <a:gdLst/>
              <a:ahLst/>
              <a:cxnLst/>
              <a:rect l="l" t="t" r="r" b="b"/>
              <a:pathLst>
                <a:path w="134302" h="74624" extrusionOk="0">
                  <a:moveTo>
                    <a:pt x="130492" y="57150"/>
                  </a:moveTo>
                  <a:cubicBezTo>
                    <a:pt x="119063" y="53340"/>
                    <a:pt x="111442" y="51435"/>
                    <a:pt x="96202" y="55245"/>
                  </a:cubicBezTo>
                  <a:cubicBezTo>
                    <a:pt x="75248" y="60960"/>
                    <a:pt x="53340" y="60960"/>
                    <a:pt x="33338" y="73342"/>
                  </a:cubicBezTo>
                  <a:cubicBezTo>
                    <a:pt x="26670" y="77152"/>
                    <a:pt x="11430" y="71438"/>
                    <a:pt x="0" y="69532"/>
                  </a:cubicBezTo>
                  <a:cubicBezTo>
                    <a:pt x="8573" y="47625"/>
                    <a:pt x="17145" y="24765"/>
                    <a:pt x="27623" y="0"/>
                  </a:cubicBezTo>
                  <a:cubicBezTo>
                    <a:pt x="64770" y="17145"/>
                    <a:pt x="100013" y="33338"/>
                    <a:pt x="134302" y="49530"/>
                  </a:cubicBezTo>
                  <a:cubicBezTo>
                    <a:pt x="133350" y="53340"/>
                    <a:pt x="132398" y="55245"/>
                    <a:pt x="130492" y="57150"/>
                  </a:cubicBezTo>
                  <a:close/>
                </a:path>
              </a:pathLst>
            </a:custGeom>
            <a:solidFill>
              <a:srgbClr val="DABB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0" name="Google Shape;3080;p24"/>
            <p:cNvSpPr/>
            <p:nvPr/>
          </p:nvSpPr>
          <p:spPr>
            <a:xfrm>
              <a:off x="2107767" y="1918334"/>
              <a:ext cx="8572" cy="17145"/>
            </a:xfrm>
            <a:custGeom>
              <a:avLst/>
              <a:gdLst/>
              <a:ahLst/>
              <a:cxnLst/>
              <a:rect l="l" t="t" r="r" b="b"/>
              <a:pathLst>
                <a:path w="8572" h="17145" extrusionOk="0">
                  <a:moveTo>
                    <a:pt x="0" y="16193"/>
                  </a:moveTo>
                  <a:cubicBezTo>
                    <a:pt x="953" y="10478"/>
                    <a:pt x="1905" y="4763"/>
                    <a:pt x="1905" y="0"/>
                  </a:cubicBezTo>
                  <a:cubicBezTo>
                    <a:pt x="3810" y="0"/>
                    <a:pt x="6668" y="0"/>
                    <a:pt x="8573" y="953"/>
                  </a:cubicBezTo>
                  <a:cubicBezTo>
                    <a:pt x="7620" y="6668"/>
                    <a:pt x="6668" y="11430"/>
                    <a:pt x="6668" y="17145"/>
                  </a:cubicBezTo>
                  <a:cubicBezTo>
                    <a:pt x="4763" y="16193"/>
                    <a:pt x="1905" y="16193"/>
                    <a:pt x="0" y="16193"/>
                  </a:cubicBezTo>
                  <a:close/>
                </a:path>
              </a:pathLst>
            </a:custGeom>
            <a:solidFill>
              <a:srgbClr val="3F47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1" name="Google Shape;3081;p24"/>
            <p:cNvSpPr/>
            <p:nvPr/>
          </p:nvSpPr>
          <p:spPr>
            <a:xfrm>
              <a:off x="1161935" y="1851659"/>
              <a:ext cx="212692" cy="105208"/>
            </a:xfrm>
            <a:custGeom>
              <a:avLst/>
              <a:gdLst/>
              <a:ahLst/>
              <a:cxnLst/>
              <a:rect l="l" t="t" r="r" b="b"/>
              <a:pathLst>
                <a:path w="212692" h="105208" extrusionOk="0">
                  <a:moveTo>
                    <a:pt x="188595" y="0"/>
                  </a:moveTo>
                  <a:cubicBezTo>
                    <a:pt x="196215" y="2857"/>
                    <a:pt x="202883" y="5715"/>
                    <a:pt x="210503" y="9525"/>
                  </a:cubicBezTo>
                  <a:cubicBezTo>
                    <a:pt x="211455" y="19050"/>
                    <a:pt x="214312" y="29527"/>
                    <a:pt x="211455" y="39052"/>
                  </a:cubicBezTo>
                  <a:cubicBezTo>
                    <a:pt x="207645" y="53340"/>
                    <a:pt x="199073" y="66675"/>
                    <a:pt x="192405" y="80010"/>
                  </a:cubicBezTo>
                  <a:cubicBezTo>
                    <a:pt x="180975" y="104775"/>
                    <a:pt x="175260" y="107632"/>
                    <a:pt x="143828" y="103823"/>
                  </a:cubicBezTo>
                  <a:cubicBezTo>
                    <a:pt x="139065" y="102870"/>
                    <a:pt x="134303" y="104775"/>
                    <a:pt x="130492" y="104775"/>
                  </a:cubicBezTo>
                  <a:cubicBezTo>
                    <a:pt x="87630" y="86677"/>
                    <a:pt x="43815" y="68580"/>
                    <a:pt x="0" y="50482"/>
                  </a:cubicBezTo>
                  <a:cubicBezTo>
                    <a:pt x="5715" y="41910"/>
                    <a:pt x="10478" y="35243"/>
                    <a:pt x="14287" y="28575"/>
                  </a:cubicBezTo>
                  <a:cubicBezTo>
                    <a:pt x="20003" y="36195"/>
                    <a:pt x="24765" y="49530"/>
                    <a:pt x="33337" y="51435"/>
                  </a:cubicBezTo>
                  <a:cubicBezTo>
                    <a:pt x="54292" y="56198"/>
                    <a:pt x="65723" y="45720"/>
                    <a:pt x="71437" y="24765"/>
                  </a:cubicBezTo>
                  <a:cubicBezTo>
                    <a:pt x="74295" y="15240"/>
                    <a:pt x="79058" y="10477"/>
                    <a:pt x="93345" y="16192"/>
                  </a:cubicBezTo>
                  <a:cubicBezTo>
                    <a:pt x="110490" y="23812"/>
                    <a:pt x="129540" y="25718"/>
                    <a:pt x="147637" y="29527"/>
                  </a:cubicBezTo>
                  <a:cubicBezTo>
                    <a:pt x="161925" y="32385"/>
                    <a:pt x="168592" y="25718"/>
                    <a:pt x="174308" y="15240"/>
                  </a:cubicBezTo>
                  <a:cubicBezTo>
                    <a:pt x="177165" y="8573"/>
                    <a:pt x="183833" y="4763"/>
                    <a:pt x="188595" y="0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2" name="Google Shape;3082;p24"/>
            <p:cNvSpPr/>
            <p:nvPr/>
          </p:nvSpPr>
          <p:spPr>
            <a:xfrm>
              <a:off x="1175270" y="1790699"/>
              <a:ext cx="175260" cy="112577"/>
            </a:xfrm>
            <a:custGeom>
              <a:avLst/>
              <a:gdLst/>
              <a:ahLst/>
              <a:cxnLst/>
              <a:rect l="l" t="t" r="r" b="b"/>
              <a:pathLst>
                <a:path w="175260" h="112577" extrusionOk="0">
                  <a:moveTo>
                    <a:pt x="175260" y="60960"/>
                  </a:moveTo>
                  <a:cubicBezTo>
                    <a:pt x="170498" y="65723"/>
                    <a:pt x="163830" y="69533"/>
                    <a:pt x="160020" y="75248"/>
                  </a:cubicBezTo>
                  <a:cubicBezTo>
                    <a:pt x="154305" y="85725"/>
                    <a:pt x="147638" y="92392"/>
                    <a:pt x="133350" y="89535"/>
                  </a:cubicBezTo>
                  <a:cubicBezTo>
                    <a:pt x="115252" y="85725"/>
                    <a:pt x="95250" y="82867"/>
                    <a:pt x="79057" y="76200"/>
                  </a:cubicBezTo>
                  <a:cubicBezTo>
                    <a:pt x="64770" y="69533"/>
                    <a:pt x="59055" y="74295"/>
                    <a:pt x="57150" y="84772"/>
                  </a:cubicBezTo>
                  <a:cubicBezTo>
                    <a:pt x="51435" y="105728"/>
                    <a:pt x="40005" y="116205"/>
                    <a:pt x="19050" y="111442"/>
                  </a:cubicBezTo>
                  <a:cubicBezTo>
                    <a:pt x="11430" y="109538"/>
                    <a:pt x="6668" y="96203"/>
                    <a:pt x="0" y="88583"/>
                  </a:cubicBezTo>
                  <a:cubicBezTo>
                    <a:pt x="15240" y="60008"/>
                    <a:pt x="29527" y="31433"/>
                    <a:pt x="45720" y="0"/>
                  </a:cubicBezTo>
                  <a:cubicBezTo>
                    <a:pt x="90488" y="20955"/>
                    <a:pt x="133350" y="40958"/>
                    <a:pt x="175260" y="60960"/>
                  </a:cubicBezTo>
                  <a:close/>
                </a:path>
              </a:pathLst>
            </a:custGeom>
            <a:solidFill>
              <a:srgbClr val="72D5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3" name="Google Shape;3083;p24"/>
            <p:cNvSpPr/>
            <p:nvPr/>
          </p:nvSpPr>
          <p:spPr>
            <a:xfrm>
              <a:off x="1292427" y="1861184"/>
              <a:ext cx="104775" cy="122872"/>
            </a:xfrm>
            <a:custGeom>
              <a:avLst/>
              <a:gdLst/>
              <a:ahLst/>
              <a:cxnLst/>
              <a:rect l="l" t="t" r="r" b="b"/>
              <a:pathLst>
                <a:path w="104775" h="122872" extrusionOk="0">
                  <a:moveTo>
                    <a:pt x="0" y="95250"/>
                  </a:moveTo>
                  <a:cubicBezTo>
                    <a:pt x="4763" y="95250"/>
                    <a:pt x="9525" y="93345"/>
                    <a:pt x="13335" y="94298"/>
                  </a:cubicBezTo>
                  <a:cubicBezTo>
                    <a:pt x="44768" y="98107"/>
                    <a:pt x="50482" y="95250"/>
                    <a:pt x="61913" y="70485"/>
                  </a:cubicBezTo>
                  <a:cubicBezTo>
                    <a:pt x="68580" y="57150"/>
                    <a:pt x="77153" y="43815"/>
                    <a:pt x="80963" y="29527"/>
                  </a:cubicBezTo>
                  <a:cubicBezTo>
                    <a:pt x="83820" y="20955"/>
                    <a:pt x="80010" y="10477"/>
                    <a:pt x="80010" y="0"/>
                  </a:cubicBezTo>
                  <a:cubicBezTo>
                    <a:pt x="87630" y="2857"/>
                    <a:pt x="95250" y="5715"/>
                    <a:pt x="104775" y="8573"/>
                  </a:cubicBezTo>
                  <a:cubicBezTo>
                    <a:pt x="86678" y="46673"/>
                    <a:pt x="69532" y="83820"/>
                    <a:pt x="50482" y="122873"/>
                  </a:cubicBezTo>
                  <a:cubicBezTo>
                    <a:pt x="32385" y="113348"/>
                    <a:pt x="16193" y="103823"/>
                    <a:pt x="0" y="95250"/>
                  </a:cubicBezTo>
                  <a:close/>
                </a:path>
              </a:pathLst>
            </a:custGeom>
            <a:solidFill>
              <a:srgbClr val="72D5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4" name="Google Shape;3084;p24"/>
            <p:cNvSpPr/>
            <p:nvPr/>
          </p:nvSpPr>
          <p:spPr>
            <a:xfrm>
              <a:off x="1208608" y="2269807"/>
              <a:ext cx="283845" cy="216217"/>
            </a:xfrm>
            <a:custGeom>
              <a:avLst/>
              <a:gdLst/>
              <a:ahLst/>
              <a:cxnLst/>
              <a:rect l="l" t="t" r="r" b="b"/>
              <a:pathLst>
                <a:path w="283845" h="216217" extrusionOk="0">
                  <a:moveTo>
                    <a:pt x="40957" y="60960"/>
                  </a:moveTo>
                  <a:cubicBezTo>
                    <a:pt x="49530" y="40958"/>
                    <a:pt x="59055" y="20955"/>
                    <a:pt x="68580" y="0"/>
                  </a:cubicBezTo>
                  <a:cubicBezTo>
                    <a:pt x="140970" y="31433"/>
                    <a:pt x="212408" y="61913"/>
                    <a:pt x="283845" y="92392"/>
                  </a:cubicBezTo>
                  <a:cubicBezTo>
                    <a:pt x="263843" y="133350"/>
                    <a:pt x="243840" y="174308"/>
                    <a:pt x="222885" y="216217"/>
                  </a:cubicBezTo>
                  <a:cubicBezTo>
                    <a:pt x="148590" y="190500"/>
                    <a:pt x="76200" y="165735"/>
                    <a:pt x="0" y="140017"/>
                  </a:cubicBezTo>
                  <a:cubicBezTo>
                    <a:pt x="12382" y="116205"/>
                    <a:pt x="24765" y="92392"/>
                    <a:pt x="37148" y="69533"/>
                  </a:cubicBezTo>
                  <a:cubicBezTo>
                    <a:pt x="36195" y="82867"/>
                    <a:pt x="37148" y="97155"/>
                    <a:pt x="33338" y="110490"/>
                  </a:cubicBezTo>
                  <a:cubicBezTo>
                    <a:pt x="28575" y="128588"/>
                    <a:pt x="36195" y="139065"/>
                    <a:pt x="58102" y="136208"/>
                  </a:cubicBezTo>
                  <a:cubicBezTo>
                    <a:pt x="59055" y="132397"/>
                    <a:pt x="58102" y="124777"/>
                    <a:pt x="60007" y="123825"/>
                  </a:cubicBezTo>
                  <a:cubicBezTo>
                    <a:pt x="82868" y="118110"/>
                    <a:pt x="85725" y="100013"/>
                    <a:pt x="91440" y="83820"/>
                  </a:cubicBezTo>
                  <a:cubicBezTo>
                    <a:pt x="118110" y="92392"/>
                    <a:pt x="141923" y="100965"/>
                    <a:pt x="165735" y="109538"/>
                  </a:cubicBezTo>
                  <a:cubicBezTo>
                    <a:pt x="179070" y="114300"/>
                    <a:pt x="202883" y="106680"/>
                    <a:pt x="207645" y="96202"/>
                  </a:cubicBezTo>
                  <a:cubicBezTo>
                    <a:pt x="212408" y="86677"/>
                    <a:pt x="200025" y="67627"/>
                    <a:pt x="185738" y="63817"/>
                  </a:cubicBezTo>
                  <a:cubicBezTo>
                    <a:pt x="164783" y="57150"/>
                    <a:pt x="143827" y="49530"/>
                    <a:pt x="122873" y="43815"/>
                  </a:cubicBezTo>
                  <a:cubicBezTo>
                    <a:pt x="105727" y="39052"/>
                    <a:pt x="89535" y="31433"/>
                    <a:pt x="73343" y="45720"/>
                  </a:cubicBezTo>
                  <a:cubicBezTo>
                    <a:pt x="64770" y="52388"/>
                    <a:pt x="51435" y="55245"/>
                    <a:pt x="40957" y="60960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5" name="Google Shape;3085;p24"/>
            <p:cNvSpPr/>
            <p:nvPr/>
          </p:nvSpPr>
          <p:spPr>
            <a:xfrm>
              <a:off x="1239270" y="2305624"/>
              <a:ext cx="176729" cy="99936"/>
            </a:xfrm>
            <a:custGeom>
              <a:avLst/>
              <a:gdLst/>
              <a:ahLst/>
              <a:cxnLst/>
              <a:rect l="l" t="t" r="r" b="b"/>
              <a:pathLst>
                <a:path w="176729" h="99936" extrusionOk="0">
                  <a:moveTo>
                    <a:pt x="10295" y="25142"/>
                  </a:moveTo>
                  <a:cubicBezTo>
                    <a:pt x="20772" y="20380"/>
                    <a:pt x="34107" y="16570"/>
                    <a:pt x="41727" y="8950"/>
                  </a:cubicBezTo>
                  <a:cubicBezTo>
                    <a:pt x="58872" y="-6290"/>
                    <a:pt x="75065" y="1330"/>
                    <a:pt x="91257" y="7045"/>
                  </a:cubicBezTo>
                  <a:cubicBezTo>
                    <a:pt x="112212" y="13712"/>
                    <a:pt x="133167" y="20380"/>
                    <a:pt x="154122" y="27047"/>
                  </a:cubicBezTo>
                  <a:cubicBezTo>
                    <a:pt x="167457" y="31810"/>
                    <a:pt x="179840" y="49907"/>
                    <a:pt x="176030" y="59432"/>
                  </a:cubicBezTo>
                  <a:cubicBezTo>
                    <a:pt x="171267" y="69910"/>
                    <a:pt x="147455" y="76577"/>
                    <a:pt x="134120" y="72767"/>
                  </a:cubicBezTo>
                  <a:cubicBezTo>
                    <a:pt x="110307" y="64195"/>
                    <a:pt x="86495" y="56575"/>
                    <a:pt x="59825" y="47050"/>
                  </a:cubicBezTo>
                  <a:cubicBezTo>
                    <a:pt x="54110" y="63242"/>
                    <a:pt x="50300" y="81340"/>
                    <a:pt x="28392" y="87055"/>
                  </a:cubicBezTo>
                  <a:cubicBezTo>
                    <a:pt x="26487" y="88007"/>
                    <a:pt x="27440" y="94675"/>
                    <a:pt x="26487" y="99437"/>
                  </a:cubicBezTo>
                  <a:cubicBezTo>
                    <a:pt x="4580" y="102295"/>
                    <a:pt x="-3993" y="92770"/>
                    <a:pt x="1722" y="73720"/>
                  </a:cubicBezTo>
                  <a:cubicBezTo>
                    <a:pt x="5532" y="60385"/>
                    <a:pt x="4580" y="47050"/>
                    <a:pt x="5532" y="32762"/>
                  </a:cubicBezTo>
                  <a:cubicBezTo>
                    <a:pt x="6485" y="31810"/>
                    <a:pt x="6485" y="30857"/>
                    <a:pt x="7437" y="28952"/>
                  </a:cubicBezTo>
                  <a:cubicBezTo>
                    <a:pt x="8390" y="28000"/>
                    <a:pt x="9342" y="27047"/>
                    <a:pt x="10295" y="25142"/>
                  </a:cubicBezTo>
                  <a:cubicBezTo>
                    <a:pt x="10295" y="25142"/>
                    <a:pt x="10295" y="25142"/>
                    <a:pt x="10295" y="25142"/>
                  </a:cubicBezTo>
                  <a:close/>
                </a:path>
              </a:pathLst>
            </a:custGeom>
            <a:solidFill>
              <a:srgbClr val="72D5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6" name="Google Shape;3086;p24"/>
            <p:cNvSpPr/>
            <p:nvPr/>
          </p:nvSpPr>
          <p:spPr>
            <a:xfrm>
              <a:off x="1247660" y="2330766"/>
              <a:ext cx="1905" cy="4762"/>
            </a:xfrm>
            <a:custGeom>
              <a:avLst/>
              <a:gdLst/>
              <a:ahLst/>
              <a:cxnLst/>
              <a:rect l="l" t="t" r="r" b="b"/>
              <a:pathLst>
                <a:path w="1905" h="4762" extrusionOk="0">
                  <a:moveTo>
                    <a:pt x="1905" y="0"/>
                  </a:moveTo>
                  <a:cubicBezTo>
                    <a:pt x="953" y="1905"/>
                    <a:pt x="953" y="2858"/>
                    <a:pt x="0" y="4763"/>
                  </a:cubicBezTo>
                  <a:cubicBezTo>
                    <a:pt x="0" y="2858"/>
                    <a:pt x="953" y="1905"/>
                    <a:pt x="1905" y="0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7" name="Google Shape;3087;p24"/>
            <p:cNvSpPr/>
            <p:nvPr/>
          </p:nvSpPr>
          <p:spPr>
            <a:xfrm>
              <a:off x="1308620" y="2073591"/>
              <a:ext cx="285750" cy="228600"/>
            </a:xfrm>
            <a:custGeom>
              <a:avLst/>
              <a:gdLst/>
              <a:ahLst/>
              <a:cxnLst/>
              <a:rect l="l" t="t" r="r" b="b"/>
              <a:pathLst>
                <a:path w="285750" h="228600" extrusionOk="0">
                  <a:moveTo>
                    <a:pt x="51435" y="36195"/>
                  </a:moveTo>
                  <a:cubicBezTo>
                    <a:pt x="57150" y="24765"/>
                    <a:pt x="62865" y="13335"/>
                    <a:pt x="70485" y="0"/>
                  </a:cubicBezTo>
                  <a:cubicBezTo>
                    <a:pt x="141923" y="33338"/>
                    <a:pt x="213360" y="66675"/>
                    <a:pt x="285750" y="100965"/>
                  </a:cubicBezTo>
                  <a:cubicBezTo>
                    <a:pt x="270510" y="142875"/>
                    <a:pt x="255270" y="184785"/>
                    <a:pt x="239077" y="228600"/>
                  </a:cubicBezTo>
                  <a:cubicBezTo>
                    <a:pt x="159068" y="194310"/>
                    <a:pt x="81915" y="160020"/>
                    <a:pt x="0" y="124778"/>
                  </a:cubicBezTo>
                  <a:cubicBezTo>
                    <a:pt x="15240" y="100965"/>
                    <a:pt x="30480" y="79058"/>
                    <a:pt x="44768" y="57150"/>
                  </a:cubicBezTo>
                  <a:cubicBezTo>
                    <a:pt x="41910" y="64770"/>
                    <a:pt x="40005" y="72390"/>
                    <a:pt x="37148" y="79058"/>
                  </a:cubicBezTo>
                  <a:cubicBezTo>
                    <a:pt x="29527" y="95250"/>
                    <a:pt x="51435" y="94298"/>
                    <a:pt x="56198" y="103823"/>
                  </a:cubicBezTo>
                  <a:cubicBezTo>
                    <a:pt x="63818" y="100013"/>
                    <a:pt x="75248" y="99060"/>
                    <a:pt x="78105" y="93345"/>
                  </a:cubicBezTo>
                  <a:cubicBezTo>
                    <a:pt x="82868" y="82867"/>
                    <a:pt x="88582" y="82867"/>
                    <a:pt x="99060" y="85725"/>
                  </a:cubicBezTo>
                  <a:cubicBezTo>
                    <a:pt x="120015" y="92392"/>
                    <a:pt x="140970" y="98108"/>
                    <a:pt x="161925" y="103823"/>
                  </a:cubicBezTo>
                  <a:cubicBezTo>
                    <a:pt x="176213" y="107633"/>
                    <a:pt x="197167" y="98108"/>
                    <a:pt x="200025" y="86678"/>
                  </a:cubicBezTo>
                  <a:cubicBezTo>
                    <a:pt x="203835" y="71438"/>
                    <a:pt x="192405" y="64770"/>
                    <a:pt x="177165" y="60960"/>
                  </a:cubicBezTo>
                  <a:cubicBezTo>
                    <a:pt x="148590" y="53340"/>
                    <a:pt x="120015" y="45720"/>
                    <a:pt x="92393" y="35242"/>
                  </a:cubicBezTo>
                  <a:cubicBezTo>
                    <a:pt x="77152" y="28575"/>
                    <a:pt x="64770" y="26670"/>
                    <a:pt x="51435" y="36195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8" name="Google Shape;3088;p24"/>
            <p:cNvSpPr/>
            <p:nvPr/>
          </p:nvSpPr>
          <p:spPr>
            <a:xfrm>
              <a:off x="1343220" y="2103573"/>
              <a:ext cx="165210" cy="74694"/>
            </a:xfrm>
            <a:custGeom>
              <a:avLst/>
              <a:gdLst/>
              <a:ahLst/>
              <a:cxnLst/>
              <a:rect l="l" t="t" r="r" b="b"/>
              <a:pathLst>
                <a:path w="165210" h="74694" extrusionOk="0">
                  <a:moveTo>
                    <a:pt x="16835" y="6213"/>
                  </a:moveTo>
                  <a:cubicBezTo>
                    <a:pt x="30170" y="-3312"/>
                    <a:pt x="41600" y="-454"/>
                    <a:pt x="56840" y="5261"/>
                  </a:cubicBezTo>
                  <a:cubicBezTo>
                    <a:pt x="84462" y="15738"/>
                    <a:pt x="113037" y="23358"/>
                    <a:pt x="141612" y="30978"/>
                  </a:cubicBezTo>
                  <a:cubicBezTo>
                    <a:pt x="156852" y="34788"/>
                    <a:pt x="168282" y="41456"/>
                    <a:pt x="164472" y="56696"/>
                  </a:cubicBezTo>
                  <a:cubicBezTo>
                    <a:pt x="161615" y="68126"/>
                    <a:pt x="141612" y="77651"/>
                    <a:pt x="126372" y="73841"/>
                  </a:cubicBezTo>
                  <a:cubicBezTo>
                    <a:pt x="105417" y="68126"/>
                    <a:pt x="84462" y="62411"/>
                    <a:pt x="63507" y="55743"/>
                  </a:cubicBezTo>
                  <a:cubicBezTo>
                    <a:pt x="53982" y="52886"/>
                    <a:pt x="48267" y="52886"/>
                    <a:pt x="42552" y="63363"/>
                  </a:cubicBezTo>
                  <a:cubicBezTo>
                    <a:pt x="39695" y="69078"/>
                    <a:pt x="28265" y="70031"/>
                    <a:pt x="20645" y="73841"/>
                  </a:cubicBezTo>
                  <a:cubicBezTo>
                    <a:pt x="15882" y="64316"/>
                    <a:pt x="-6025" y="65268"/>
                    <a:pt x="1595" y="49076"/>
                  </a:cubicBezTo>
                  <a:cubicBezTo>
                    <a:pt x="4452" y="42408"/>
                    <a:pt x="7310" y="34788"/>
                    <a:pt x="9215" y="27168"/>
                  </a:cubicBezTo>
                  <a:cubicBezTo>
                    <a:pt x="13025" y="19548"/>
                    <a:pt x="14930" y="12881"/>
                    <a:pt x="16835" y="6213"/>
                  </a:cubicBezTo>
                  <a:close/>
                </a:path>
              </a:pathLst>
            </a:custGeom>
            <a:solidFill>
              <a:srgbClr val="72D5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9" name="Google Shape;3089;p24"/>
            <p:cNvSpPr/>
            <p:nvPr/>
          </p:nvSpPr>
          <p:spPr>
            <a:xfrm>
              <a:off x="1524837" y="2436494"/>
              <a:ext cx="277177" cy="154304"/>
            </a:xfrm>
            <a:custGeom>
              <a:avLst/>
              <a:gdLst/>
              <a:ahLst/>
              <a:cxnLst/>
              <a:rect l="l" t="t" r="r" b="b"/>
              <a:pathLst>
                <a:path w="277177" h="154304" extrusionOk="0">
                  <a:moveTo>
                    <a:pt x="165735" y="0"/>
                  </a:moveTo>
                  <a:cubicBezTo>
                    <a:pt x="201930" y="11430"/>
                    <a:pt x="237173" y="22860"/>
                    <a:pt x="277178" y="36195"/>
                  </a:cubicBezTo>
                  <a:cubicBezTo>
                    <a:pt x="258128" y="76200"/>
                    <a:pt x="239078" y="114300"/>
                    <a:pt x="220028" y="154305"/>
                  </a:cubicBezTo>
                  <a:cubicBezTo>
                    <a:pt x="190500" y="144780"/>
                    <a:pt x="162878" y="134302"/>
                    <a:pt x="134303" y="125730"/>
                  </a:cubicBezTo>
                  <a:cubicBezTo>
                    <a:pt x="92393" y="111442"/>
                    <a:pt x="49530" y="97155"/>
                    <a:pt x="7620" y="82867"/>
                  </a:cubicBezTo>
                  <a:cubicBezTo>
                    <a:pt x="4763" y="81915"/>
                    <a:pt x="2858" y="78105"/>
                    <a:pt x="0" y="76200"/>
                  </a:cubicBezTo>
                  <a:cubicBezTo>
                    <a:pt x="11430" y="76200"/>
                    <a:pt x="11430" y="76200"/>
                    <a:pt x="13335" y="60960"/>
                  </a:cubicBezTo>
                  <a:cubicBezTo>
                    <a:pt x="22860" y="63817"/>
                    <a:pt x="35243" y="72390"/>
                    <a:pt x="44768" y="69533"/>
                  </a:cubicBezTo>
                  <a:cubicBezTo>
                    <a:pt x="53340" y="67627"/>
                    <a:pt x="58103" y="54292"/>
                    <a:pt x="63818" y="46672"/>
                  </a:cubicBezTo>
                  <a:cubicBezTo>
                    <a:pt x="63818" y="31433"/>
                    <a:pt x="71438" y="26670"/>
                    <a:pt x="88583" y="32385"/>
                  </a:cubicBezTo>
                  <a:cubicBezTo>
                    <a:pt x="115253" y="40005"/>
                    <a:pt x="142875" y="47625"/>
                    <a:pt x="170498" y="54292"/>
                  </a:cubicBezTo>
                  <a:cubicBezTo>
                    <a:pt x="188595" y="58102"/>
                    <a:pt x="197168" y="49530"/>
                    <a:pt x="199073" y="34290"/>
                  </a:cubicBezTo>
                  <a:cubicBezTo>
                    <a:pt x="200978" y="20002"/>
                    <a:pt x="190500" y="14288"/>
                    <a:pt x="177165" y="10477"/>
                  </a:cubicBezTo>
                  <a:cubicBezTo>
                    <a:pt x="171450" y="8572"/>
                    <a:pt x="169545" y="2858"/>
                    <a:pt x="165735" y="0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0" name="Google Shape;3090;p24"/>
            <p:cNvSpPr/>
            <p:nvPr/>
          </p:nvSpPr>
          <p:spPr>
            <a:xfrm>
              <a:off x="1541030" y="2392679"/>
              <a:ext cx="182151" cy="97998"/>
            </a:xfrm>
            <a:custGeom>
              <a:avLst/>
              <a:gdLst/>
              <a:ahLst/>
              <a:cxnLst/>
              <a:rect l="l" t="t" r="r" b="b"/>
              <a:pathLst>
                <a:path w="182151" h="97998" extrusionOk="0">
                  <a:moveTo>
                    <a:pt x="149542" y="43815"/>
                  </a:moveTo>
                  <a:cubicBezTo>
                    <a:pt x="153352" y="47625"/>
                    <a:pt x="156210" y="52388"/>
                    <a:pt x="160020" y="53340"/>
                  </a:cubicBezTo>
                  <a:cubicBezTo>
                    <a:pt x="173355" y="57150"/>
                    <a:pt x="183832" y="62865"/>
                    <a:pt x="181927" y="77153"/>
                  </a:cubicBezTo>
                  <a:cubicBezTo>
                    <a:pt x="180023" y="91440"/>
                    <a:pt x="171450" y="100965"/>
                    <a:pt x="153352" y="97155"/>
                  </a:cubicBezTo>
                  <a:cubicBezTo>
                    <a:pt x="125730" y="90488"/>
                    <a:pt x="99060" y="82867"/>
                    <a:pt x="71438" y="75248"/>
                  </a:cubicBezTo>
                  <a:cubicBezTo>
                    <a:pt x="54292" y="70485"/>
                    <a:pt x="46673" y="74295"/>
                    <a:pt x="46673" y="89535"/>
                  </a:cubicBezTo>
                  <a:cubicBezTo>
                    <a:pt x="32385" y="87630"/>
                    <a:pt x="18098" y="86678"/>
                    <a:pt x="3810" y="84773"/>
                  </a:cubicBezTo>
                  <a:cubicBezTo>
                    <a:pt x="1905" y="84773"/>
                    <a:pt x="952" y="79058"/>
                    <a:pt x="0" y="76200"/>
                  </a:cubicBezTo>
                  <a:cubicBezTo>
                    <a:pt x="8573" y="51435"/>
                    <a:pt x="17145" y="26670"/>
                    <a:pt x="26670" y="0"/>
                  </a:cubicBezTo>
                  <a:cubicBezTo>
                    <a:pt x="55245" y="10478"/>
                    <a:pt x="81915" y="20003"/>
                    <a:pt x="108585" y="29528"/>
                  </a:cubicBezTo>
                  <a:cubicBezTo>
                    <a:pt x="109538" y="32385"/>
                    <a:pt x="110490" y="38100"/>
                    <a:pt x="112395" y="39053"/>
                  </a:cubicBezTo>
                  <a:cubicBezTo>
                    <a:pt x="119063" y="40005"/>
                    <a:pt x="126682" y="39053"/>
                    <a:pt x="134302" y="38100"/>
                  </a:cubicBezTo>
                  <a:cubicBezTo>
                    <a:pt x="134302" y="38100"/>
                    <a:pt x="135255" y="38100"/>
                    <a:pt x="135255" y="38100"/>
                  </a:cubicBezTo>
                  <a:cubicBezTo>
                    <a:pt x="139065" y="39053"/>
                    <a:pt x="142875" y="40958"/>
                    <a:pt x="147638" y="41910"/>
                  </a:cubicBezTo>
                  <a:cubicBezTo>
                    <a:pt x="147638" y="41910"/>
                    <a:pt x="148590" y="42863"/>
                    <a:pt x="149542" y="43815"/>
                  </a:cubicBezTo>
                  <a:close/>
                </a:path>
              </a:pathLst>
            </a:custGeom>
            <a:solidFill>
              <a:srgbClr val="72D5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1" name="Google Shape;3091;p24"/>
            <p:cNvSpPr/>
            <p:nvPr/>
          </p:nvSpPr>
          <p:spPr>
            <a:xfrm>
              <a:off x="1523885" y="2468879"/>
              <a:ext cx="63817" cy="42862"/>
            </a:xfrm>
            <a:custGeom>
              <a:avLst/>
              <a:gdLst/>
              <a:ahLst/>
              <a:cxnLst/>
              <a:rect l="l" t="t" r="r" b="b"/>
              <a:pathLst>
                <a:path w="63817" h="42862" extrusionOk="0">
                  <a:moveTo>
                    <a:pt x="17145" y="0"/>
                  </a:moveTo>
                  <a:cubicBezTo>
                    <a:pt x="18098" y="2858"/>
                    <a:pt x="19050" y="8573"/>
                    <a:pt x="20955" y="8573"/>
                  </a:cubicBezTo>
                  <a:cubicBezTo>
                    <a:pt x="35243" y="10478"/>
                    <a:pt x="49530" y="12383"/>
                    <a:pt x="63818" y="13335"/>
                  </a:cubicBezTo>
                  <a:cubicBezTo>
                    <a:pt x="57150" y="21908"/>
                    <a:pt x="53340" y="34290"/>
                    <a:pt x="44768" y="36195"/>
                  </a:cubicBezTo>
                  <a:cubicBezTo>
                    <a:pt x="36195" y="38100"/>
                    <a:pt x="23813" y="30480"/>
                    <a:pt x="13335" y="27623"/>
                  </a:cubicBezTo>
                  <a:cubicBezTo>
                    <a:pt x="11430" y="42863"/>
                    <a:pt x="11430" y="42863"/>
                    <a:pt x="0" y="42863"/>
                  </a:cubicBezTo>
                  <a:cubicBezTo>
                    <a:pt x="6668" y="28575"/>
                    <a:pt x="11430" y="14288"/>
                    <a:pt x="17145" y="0"/>
                  </a:cubicBezTo>
                  <a:close/>
                </a:path>
              </a:pathLst>
            </a:custGeom>
            <a:solidFill>
              <a:srgbClr val="5A93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2" name="Google Shape;3092;p24"/>
            <p:cNvSpPr/>
            <p:nvPr/>
          </p:nvSpPr>
          <p:spPr>
            <a:xfrm>
              <a:off x="1648662" y="2422207"/>
              <a:ext cx="25717" cy="9525"/>
            </a:xfrm>
            <a:custGeom>
              <a:avLst/>
              <a:gdLst/>
              <a:ahLst/>
              <a:cxnLst/>
              <a:rect l="l" t="t" r="r" b="b"/>
              <a:pathLst>
                <a:path w="25717" h="9525" extrusionOk="0">
                  <a:moveTo>
                    <a:pt x="25718" y="8572"/>
                  </a:moveTo>
                  <a:cubicBezTo>
                    <a:pt x="18098" y="8572"/>
                    <a:pt x="11430" y="9525"/>
                    <a:pt x="3810" y="9525"/>
                  </a:cubicBezTo>
                  <a:cubicBezTo>
                    <a:pt x="1905" y="9525"/>
                    <a:pt x="953" y="3810"/>
                    <a:pt x="0" y="0"/>
                  </a:cubicBezTo>
                  <a:cubicBezTo>
                    <a:pt x="9525" y="2858"/>
                    <a:pt x="17145" y="5715"/>
                    <a:pt x="25718" y="8572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3" name="Google Shape;3093;p24"/>
            <p:cNvSpPr/>
            <p:nvPr/>
          </p:nvSpPr>
          <p:spPr>
            <a:xfrm>
              <a:off x="1675333" y="2430779"/>
              <a:ext cx="12382" cy="3810"/>
            </a:xfrm>
            <a:custGeom>
              <a:avLst/>
              <a:gdLst/>
              <a:ahLst/>
              <a:cxnLst/>
              <a:rect l="l" t="t" r="r" b="b"/>
              <a:pathLst>
                <a:path w="12382" h="3810" extrusionOk="0">
                  <a:moveTo>
                    <a:pt x="12383" y="3810"/>
                  </a:moveTo>
                  <a:cubicBezTo>
                    <a:pt x="8573" y="2858"/>
                    <a:pt x="4763" y="953"/>
                    <a:pt x="0" y="0"/>
                  </a:cubicBezTo>
                  <a:cubicBezTo>
                    <a:pt x="3810" y="1905"/>
                    <a:pt x="7620" y="2858"/>
                    <a:pt x="12383" y="3810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4" name="Google Shape;3094;p24"/>
            <p:cNvSpPr/>
            <p:nvPr/>
          </p:nvSpPr>
          <p:spPr>
            <a:xfrm>
              <a:off x="1623897" y="2237421"/>
              <a:ext cx="267652" cy="172402"/>
            </a:xfrm>
            <a:custGeom>
              <a:avLst/>
              <a:gdLst/>
              <a:ahLst/>
              <a:cxnLst/>
              <a:rect l="l" t="t" r="r" b="b"/>
              <a:pathLst>
                <a:path w="267652" h="172402" extrusionOk="0">
                  <a:moveTo>
                    <a:pt x="220980" y="34290"/>
                  </a:moveTo>
                  <a:cubicBezTo>
                    <a:pt x="235268" y="38100"/>
                    <a:pt x="250508" y="42863"/>
                    <a:pt x="267653" y="47625"/>
                  </a:cubicBezTo>
                  <a:cubicBezTo>
                    <a:pt x="245745" y="90488"/>
                    <a:pt x="225743" y="131445"/>
                    <a:pt x="204788" y="172403"/>
                  </a:cubicBezTo>
                  <a:cubicBezTo>
                    <a:pt x="136208" y="145733"/>
                    <a:pt x="68580" y="120015"/>
                    <a:pt x="0" y="93345"/>
                  </a:cubicBezTo>
                  <a:cubicBezTo>
                    <a:pt x="14288" y="61913"/>
                    <a:pt x="28575" y="31433"/>
                    <a:pt x="42863" y="0"/>
                  </a:cubicBezTo>
                  <a:cubicBezTo>
                    <a:pt x="38100" y="18098"/>
                    <a:pt x="32385" y="36195"/>
                    <a:pt x="27623" y="54293"/>
                  </a:cubicBezTo>
                  <a:cubicBezTo>
                    <a:pt x="37148" y="59055"/>
                    <a:pt x="46673" y="62865"/>
                    <a:pt x="54293" y="68580"/>
                  </a:cubicBezTo>
                  <a:cubicBezTo>
                    <a:pt x="62865" y="74295"/>
                    <a:pt x="68580" y="75248"/>
                    <a:pt x="73343" y="65723"/>
                  </a:cubicBezTo>
                  <a:cubicBezTo>
                    <a:pt x="75248" y="60960"/>
                    <a:pt x="80010" y="56198"/>
                    <a:pt x="80963" y="51435"/>
                  </a:cubicBezTo>
                  <a:cubicBezTo>
                    <a:pt x="84773" y="36195"/>
                    <a:pt x="94298" y="36195"/>
                    <a:pt x="109538" y="40958"/>
                  </a:cubicBezTo>
                  <a:cubicBezTo>
                    <a:pt x="134302" y="48578"/>
                    <a:pt x="160973" y="55245"/>
                    <a:pt x="186690" y="60008"/>
                  </a:cubicBezTo>
                  <a:cubicBezTo>
                    <a:pt x="200977" y="63818"/>
                    <a:pt x="223838" y="45720"/>
                    <a:pt x="220980" y="34290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5" name="Google Shape;3095;p24"/>
            <p:cNvSpPr/>
            <p:nvPr/>
          </p:nvSpPr>
          <p:spPr>
            <a:xfrm>
              <a:off x="1650568" y="2228298"/>
              <a:ext cx="194554" cy="82011"/>
            </a:xfrm>
            <a:custGeom>
              <a:avLst/>
              <a:gdLst/>
              <a:ahLst/>
              <a:cxnLst/>
              <a:rect l="l" t="t" r="r" b="b"/>
              <a:pathLst>
                <a:path w="194554" h="82011" extrusionOk="0">
                  <a:moveTo>
                    <a:pt x="194310" y="43413"/>
                  </a:moveTo>
                  <a:cubicBezTo>
                    <a:pt x="197167" y="54843"/>
                    <a:pt x="174307" y="72941"/>
                    <a:pt x="159067" y="69131"/>
                  </a:cubicBezTo>
                  <a:cubicBezTo>
                    <a:pt x="133350" y="63416"/>
                    <a:pt x="107632" y="57701"/>
                    <a:pt x="81915" y="50081"/>
                  </a:cubicBezTo>
                  <a:cubicBezTo>
                    <a:pt x="66675" y="45318"/>
                    <a:pt x="57150" y="45318"/>
                    <a:pt x="53340" y="60558"/>
                  </a:cubicBezTo>
                  <a:cubicBezTo>
                    <a:pt x="52388" y="65321"/>
                    <a:pt x="47625" y="70083"/>
                    <a:pt x="45720" y="74846"/>
                  </a:cubicBezTo>
                  <a:cubicBezTo>
                    <a:pt x="40957" y="84371"/>
                    <a:pt x="35242" y="83418"/>
                    <a:pt x="26670" y="77703"/>
                  </a:cubicBezTo>
                  <a:cubicBezTo>
                    <a:pt x="19050" y="71988"/>
                    <a:pt x="9525" y="68178"/>
                    <a:pt x="0" y="63416"/>
                  </a:cubicBezTo>
                  <a:cubicBezTo>
                    <a:pt x="4763" y="46271"/>
                    <a:pt x="10477" y="28173"/>
                    <a:pt x="15240" y="9123"/>
                  </a:cubicBezTo>
                  <a:cubicBezTo>
                    <a:pt x="15240" y="9123"/>
                    <a:pt x="15240" y="9123"/>
                    <a:pt x="15240" y="9123"/>
                  </a:cubicBezTo>
                  <a:cubicBezTo>
                    <a:pt x="37148" y="-402"/>
                    <a:pt x="60007" y="-3259"/>
                    <a:pt x="83820" y="4361"/>
                  </a:cubicBezTo>
                  <a:cubicBezTo>
                    <a:pt x="89535" y="6266"/>
                    <a:pt x="96202" y="5313"/>
                    <a:pt x="101917" y="5313"/>
                  </a:cubicBezTo>
                  <a:cubicBezTo>
                    <a:pt x="101917" y="5313"/>
                    <a:pt x="102870" y="5313"/>
                    <a:pt x="102870" y="5313"/>
                  </a:cubicBezTo>
                  <a:cubicBezTo>
                    <a:pt x="104775" y="6266"/>
                    <a:pt x="106680" y="6266"/>
                    <a:pt x="107632" y="7218"/>
                  </a:cubicBezTo>
                  <a:cubicBezTo>
                    <a:pt x="110490" y="8171"/>
                    <a:pt x="112395" y="9123"/>
                    <a:pt x="115252" y="10076"/>
                  </a:cubicBezTo>
                  <a:cubicBezTo>
                    <a:pt x="117157" y="11028"/>
                    <a:pt x="118110" y="11028"/>
                    <a:pt x="120015" y="11981"/>
                  </a:cubicBezTo>
                  <a:cubicBezTo>
                    <a:pt x="120015" y="11981"/>
                    <a:pt x="120015" y="11981"/>
                    <a:pt x="120015" y="11981"/>
                  </a:cubicBezTo>
                  <a:cubicBezTo>
                    <a:pt x="123825" y="12933"/>
                    <a:pt x="126682" y="14838"/>
                    <a:pt x="130492" y="15791"/>
                  </a:cubicBezTo>
                  <a:cubicBezTo>
                    <a:pt x="131445" y="15791"/>
                    <a:pt x="132398" y="15791"/>
                    <a:pt x="132398" y="16743"/>
                  </a:cubicBezTo>
                  <a:cubicBezTo>
                    <a:pt x="133350" y="16743"/>
                    <a:pt x="135255" y="17696"/>
                    <a:pt x="136207" y="17696"/>
                  </a:cubicBezTo>
                  <a:cubicBezTo>
                    <a:pt x="136207" y="17696"/>
                    <a:pt x="137160" y="18648"/>
                    <a:pt x="137160" y="18648"/>
                  </a:cubicBezTo>
                  <a:cubicBezTo>
                    <a:pt x="140017" y="19601"/>
                    <a:pt x="143827" y="21506"/>
                    <a:pt x="146685" y="22458"/>
                  </a:cubicBezTo>
                  <a:cubicBezTo>
                    <a:pt x="162877" y="30078"/>
                    <a:pt x="178117" y="36746"/>
                    <a:pt x="194310" y="43413"/>
                  </a:cubicBezTo>
                  <a:close/>
                </a:path>
              </a:pathLst>
            </a:custGeom>
            <a:solidFill>
              <a:srgbClr val="72D5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6" name="Google Shape;3096;p24"/>
            <p:cNvSpPr/>
            <p:nvPr/>
          </p:nvSpPr>
          <p:spPr>
            <a:xfrm>
              <a:off x="1665808" y="2204084"/>
              <a:ext cx="86677" cy="34290"/>
            </a:xfrm>
            <a:custGeom>
              <a:avLst/>
              <a:gdLst/>
              <a:ahLst/>
              <a:cxnLst/>
              <a:rect l="l" t="t" r="r" b="b"/>
              <a:pathLst>
                <a:path w="86677" h="34290" extrusionOk="0">
                  <a:moveTo>
                    <a:pt x="86677" y="30480"/>
                  </a:moveTo>
                  <a:cubicBezTo>
                    <a:pt x="80963" y="30480"/>
                    <a:pt x="74295" y="30480"/>
                    <a:pt x="68580" y="29528"/>
                  </a:cubicBezTo>
                  <a:cubicBezTo>
                    <a:pt x="44767" y="21908"/>
                    <a:pt x="21908" y="24765"/>
                    <a:pt x="0" y="34290"/>
                  </a:cubicBezTo>
                  <a:cubicBezTo>
                    <a:pt x="3810" y="23813"/>
                    <a:pt x="7620" y="13335"/>
                    <a:pt x="12383" y="0"/>
                  </a:cubicBezTo>
                  <a:cubicBezTo>
                    <a:pt x="38100" y="10478"/>
                    <a:pt x="62865" y="20955"/>
                    <a:pt x="86677" y="30480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7" name="Google Shape;3097;p24"/>
            <p:cNvSpPr/>
            <p:nvPr/>
          </p:nvSpPr>
          <p:spPr>
            <a:xfrm>
              <a:off x="1787728" y="2247899"/>
              <a:ext cx="9525" cy="3809"/>
            </a:xfrm>
            <a:custGeom>
              <a:avLst/>
              <a:gdLst/>
              <a:ahLst/>
              <a:cxnLst/>
              <a:rect l="l" t="t" r="r" b="b"/>
              <a:pathLst>
                <a:path w="9525" h="3809" extrusionOk="0">
                  <a:moveTo>
                    <a:pt x="9525" y="3810"/>
                  </a:moveTo>
                  <a:cubicBezTo>
                    <a:pt x="6667" y="2858"/>
                    <a:pt x="2857" y="953"/>
                    <a:pt x="0" y="0"/>
                  </a:cubicBezTo>
                  <a:cubicBezTo>
                    <a:pt x="3810" y="1905"/>
                    <a:pt x="6667" y="2858"/>
                    <a:pt x="9525" y="3810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8" name="Google Shape;3098;p24"/>
            <p:cNvSpPr/>
            <p:nvPr/>
          </p:nvSpPr>
          <p:spPr>
            <a:xfrm>
              <a:off x="1769630" y="2241232"/>
              <a:ext cx="10477" cy="3809"/>
            </a:xfrm>
            <a:custGeom>
              <a:avLst/>
              <a:gdLst/>
              <a:ahLst/>
              <a:cxnLst/>
              <a:rect l="l" t="t" r="r" b="b"/>
              <a:pathLst>
                <a:path w="10477" h="3809" extrusionOk="0">
                  <a:moveTo>
                    <a:pt x="10477" y="3810"/>
                  </a:moveTo>
                  <a:cubicBezTo>
                    <a:pt x="6667" y="2858"/>
                    <a:pt x="3810" y="952"/>
                    <a:pt x="0" y="0"/>
                  </a:cubicBezTo>
                  <a:cubicBezTo>
                    <a:pt x="3810" y="1905"/>
                    <a:pt x="7620" y="2858"/>
                    <a:pt x="10477" y="3810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9" name="Google Shape;3099;p24"/>
            <p:cNvSpPr/>
            <p:nvPr/>
          </p:nvSpPr>
          <p:spPr>
            <a:xfrm>
              <a:off x="1782965" y="2246946"/>
              <a:ext cx="3809" cy="952"/>
            </a:xfrm>
            <a:custGeom>
              <a:avLst/>
              <a:gdLst/>
              <a:ahLst/>
              <a:cxnLst/>
              <a:rect l="l" t="t" r="r" b="b"/>
              <a:pathLst>
                <a:path w="3809" h="952" extrusionOk="0">
                  <a:moveTo>
                    <a:pt x="3810" y="953"/>
                  </a:moveTo>
                  <a:cubicBezTo>
                    <a:pt x="2857" y="953"/>
                    <a:pt x="952" y="0"/>
                    <a:pt x="0" y="0"/>
                  </a:cubicBezTo>
                  <a:cubicBezTo>
                    <a:pt x="952" y="0"/>
                    <a:pt x="2857" y="0"/>
                    <a:pt x="3810" y="953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0" name="Google Shape;3100;p24"/>
            <p:cNvSpPr/>
            <p:nvPr/>
          </p:nvSpPr>
          <p:spPr>
            <a:xfrm>
              <a:off x="1753437" y="2234564"/>
              <a:ext cx="4762" cy="1904"/>
            </a:xfrm>
            <a:custGeom>
              <a:avLst/>
              <a:gdLst/>
              <a:ahLst/>
              <a:cxnLst/>
              <a:rect l="l" t="t" r="r" b="b"/>
              <a:pathLst>
                <a:path w="4762" h="1904" extrusionOk="0">
                  <a:moveTo>
                    <a:pt x="4763" y="1905"/>
                  </a:moveTo>
                  <a:cubicBezTo>
                    <a:pt x="2858" y="952"/>
                    <a:pt x="953" y="952"/>
                    <a:pt x="0" y="0"/>
                  </a:cubicBezTo>
                  <a:cubicBezTo>
                    <a:pt x="1905" y="952"/>
                    <a:pt x="2858" y="1905"/>
                    <a:pt x="4763" y="1905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1" name="Google Shape;3101;p24"/>
            <p:cNvSpPr/>
            <p:nvPr/>
          </p:nvSpPr>
          <p:spPr>
            <a:xfrm>
              <a:off x="1764868" y="2239327"/>
              <a:ext cx="4762" cy="1904"/>
            </a:xfrm>
            <a:custGeom>
              <a:avLst/>
              <a:gdLst/>
              <a:ahLst/>
              <a:cxnLst/>
              <a:rect l="l" t="t" r="r" b="b"/>
              <a:pathLst>
                <a:path w="4762" h="1904" extrusionOk="0">
                  <a:moveTo>
                    <a:pt x="4763" y="1905"/>
                  </a:moveTo>
                  <a:cubicBezTo>
                    <a:pt x="2857" y="952"/>
                    <a:pt x="1905" y="952"/>
                    <a:pt x="0" y="0"/>
                  </a:cubicBezTo>
                  <a:cubicBezTo>
                    <a:pt x="1905" y="952"/>
                    <a:pt x="3810" y="952"/>
                    <a:pt x="4763" y="1905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2" name="Google Shape;3102;p24"/>
            <p:cNvSpPr/>
            <p:nvPr/>
          </p:nvSpPr>
          <p:spPr>
            <a:xfrm>
              <a:off x="1710575" y="2023109"/>
              <a:ext cx="279082" cy="187642"/>
            </a:xfrm>
            <a:custGeom>
              <a:avLst/>
              <a:gdLst/>
              <a:ahLst/>
              <a:cxnLst/>
              <a:rect l="l" t="t" r="r" b="b"/>
              <a:pathLst>
                <a:path w="279082" h="187642" extrusionOk="0">
                  <a:moveTo>
                    <a:pt x="41910" y="28575"/>
                  </a:moveTo>
                  <a:cubicBezTo>
                    <a:pt x="45720" y="19050"/>
                    <a:pt x="50483" y="10478"/>
                    <a:pt x="55245" y="0"/>
                  </a:cubicBezTo>
                  <a:cubicBezTo>
                    <a:pt x="130493" y="28575"/>
                    <a:pt x="203835" y="56198"/>
                    <a:pt x="279083" y="83820"/>
                  </a:cubicBezTo>
                  <a:cubicBezTo>
                    <a:pt x="260985" y="118110"/>
                    <a:pt x="242888" y="150495"/>
                    <a:pt x="223838" y="187643"/>
                  </a:cubicBezTo>
                  <a:cubicBezTo>
                    <a:pt x="149543" y="161925"/>
                    <a:pt x="76200" y="136208"/>
                    <a:pt x="0" y="109538"/>
                  </a:cubicBezTo>
                  <a:cubicBezTo>
                    <a:pt x="8573" y="92393"/>
                    <a:pt x="16193" y="77153"/>
                    <a:pt x="24765" y="60960"/>
                  </a:cubicBezTo>
                  <a:cubicBezTo>
                    <a:pt x="24765" y="64770"/>
                    <a:pt x="24765" y="69533"/>
                    <a:pt x="24765" y="73343"/>
                  </a:cubicBezTo>
                  <a:cubicBezTo>
                    <a:pt x="24765" y="77153"/>
                    <a:pt x="25718" y="80963"/>
                    <a:pt x="26670" y="84773"/>
                  </a:cubicBezTo>
                  <a:cubicBezTo>
                    <a:pt x="30480" y="83820"/>
                    <a:pt x="35243" y="82868"/>
                    <a:pt x="39053" y="81915"/>
                  </a:cubicBezTo>
                  <a:cubicBezTo>
                    <a:pt x="42863" y="80010"/>
                    <a:pt x="44768" y="77153"/>
                    <a:pt x="48578" y="75248"/>
                  </a:cubicBezTo>
                  <a:cubicBezTo>
                    <a:pt x="56198" y="89535"/>
                    <a:pt x="65723" y="92393"/>
                    <a:pt x="75248" y="81915"/>
                  </a:cubicBezTo>
                  <a:cubicBezTo>
                    <a:pt x="84773" y="70485"/>
                    <a:pt x="94298" y="73343"/>
                    <a:pt x="105728" y="77153"/>
                  </a:cubicBezTo>
                  <a:cubicBezTo>
                    <a:pt x="127635" y="84773"/>
                    <a:pt x="149543" y="91440"/>
                    <a:pt x="171450" y="99060"/>
                  </a:cubicBezTo>
                  <a:cubicBezTo>
                    <a:pt x="183833" y="103823"/>
                    <a:pt x="188595" y="99060"/>
                    <a:pt x="190500" y="89535"/>
                  </a:cubicBezTo>
                  <a:cubicBezTo>
                    <a:pt x="180023" y="84773"/>
                    <a:pt x="171450" y="80963"/>
                    <a:pt x="161925" y="77153"/>
                  </a:cubicBezTo>
                  <a:cubicBezTo>
                    <a:pt x="173355" y="72390"/>
                    <a:pt x="183833" y="69533"/>
                    <a:pt x="197168" y="63818"/>
                  </a:cubicBezTo>
                  <a:cubicBezTo>
                    <a:pt x="183833" y="58103"/>
                    <a:pt x="176213" y="54293"/>
                    <a:pt x="167640" y="51435"/>
                  </a:cubicBezTo>
                  <a:cubicBezTo>
                    <a:pt x="168593" y="50483"/>
                    <a:pt x="168593" y="50483"/>
                    <a:pt x="169545" y="49530"/>
                  </a:cubicBezTo>
                  <a:cubicBezTo>
                    <a:pt x="168593" y="49530"/>
                    <a:pt x="167640" y="50483"/>
                    <a:pt x="167640" y="50483"/>
                  </a:cubicBezTo>
                  <a:cubicBezTo>
                    <a:pt x="161925" y="50483"/>
                    <a:pt x="156210" y="51435"/>
                    <a:pt x="151448" y="49530"/>
                  </a:cubicBezTo>
                  <a:cubicBezTo>
                    <a:pt x="114300" y="40958"/>
                    <a:pt x="80010" y="25718"/>
                    <a:pt x="41910" y="28575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3" name="Google Shape;3103;p24"/>
            <p:cNvSpPr/>
            <p:nvPr/>
          </p:nvSpPr>
          <p:spPr>
            <a:xfrm>
              <a:off x="1734387" y="2051511"/>
              <a:ext cx="172402" cy="72117"/>
            </a:xfrm>
            <a:custGeom>
              <a:avLst/>
              <a:gdLst/>
              <a:ahLst/>
              <a:cxnLst/>
              <a:rect l="l" t="t" r="r" b="b"/>
              <a:pathLst>
                <a:path w="172402" h="72117" extrusionOk="0">
                  <a:moveTo>
                    <a:pt x="142875" y="23033"/>
                  </a:moveTo>
                  <a:cubicBezTo>
                    <a:pt x="150495" y="25890"/>
                    <a:pt x="158115" y="29700"/>
                    <a:pt x="172403" y="35415"/>
                  </a:cubicBezTo>
                  <a:cubicBezTo>
                    <a:pt x="158115" y="40178"/>
                    <a:pt x="148590" y="43988"/>
                    <a:pt x="137160" y="48750"/>
                  </a:cubicBezTo>
                  <a:cubicBezTo>
                    <a:pt x="145733" y="52560"/>
                    <a:pt x="155258" y="56370"/>
                    <a:pt x="165735" y="61133"/>
                  </a:cubicBezTo>
                  <a:cubicBezTo>
                    <a:pt x="163830" y="70658"/>
                    <a:pt x="160020" y="74468"/>
                    <a:pt x="146685" y="70658"/>
                  </a:cubicBezTo>
                  <a:cubicBezTo>
                    <a:pt x="124778" y="63038"/>
                    <a:pt x="102870" y="56370"/>
                    <a:pt x="80963" y="48750"/>
                  </a:cubicBezTo>
                  <a:cubicBezTo>
                    <a:pt x="69533" y="44940"/>
                    <a:pt x="60008" y="42083"/>
                    <a:pt x="50483" y="53513"/>
                  </a:cubicBezTo>
                  <a:cubicBezTo>
                    <a:pt x="40958" y="63990"/>
                    <a:pt x="31433" y="62085"/>
                    <a:pt x="23813" y="46845"/>
                  </a:cubicBezTo>
                  <a:cubicBezTo>
                    <a:pt x="20955" y="49703"/>
                    <a:pt x="18098" y="52560"/>
                    <a:pt x="14288" y="53513"/>
                  </a:cubicBezTo>
                  <a:cubicBezTo>
                    <a:pt x="10478" y="55418"/>
                    <a:pt x="5715" y="55418"/>
                    <a:pt x="1905" y="56370"/>
                  </a:cubicBezTo>
                  <a:cubicBezTo>
                    <a:pt x="953" y="52560"/>
                    <a:pt x="953" y="48750"/>
                    <a:pt x="0" y="44940"/>
                  </a:cubicBezTo>
                  <a:cubicBezTo>
                    <a:pt x="0" y="41130"/>
                    <a:pt x="0" y="36368"/>
                    <a:pt x="0" y="32558"/>
                  </a:cubicBezTo>
                  <a:cubicBezTo>
                    <a:pt x="0" y="32558"/>
                    <a:pt x="953" y="31605"/>
                    <a:pt x="953" y="31605"/>
                  </a:cubicBezTo>
                  <a:cubicBezTo>
                    <a:pt x="2858" y="28748"/>
                    <a:pt x="3810" y="24938"/>
                    <a:pt x="5715" y="22080"/>
                  </a:cubicBezTo>
                  <a:cubicBezTo>
                    <a:pt x="9525" y="14460"/>
                    <a:pt x="14288" y="6840"/>
                    <a:pt x="18098" y="173"/>
                  </a:cubicBezTo>
                  <a:cubicBezTo>
                    <a:pt x="56198" y="-1732"/>
                    <a:pt x="90488" y="12555"/>
                    <a:pt x="125730" y="22080"/>
                  </a:cubicBezTo>
                  <a:cubicBezTo>
                    <a:pt x="131445" y="23033"/>
                    <a:pt x="137160" y="22080"/>
                    <a:pt x="142875" y="23033"/>
                  </a:cubicBezTo>
                  <a:lnTo>
                    <a:pt x="142875" y="23033"/>
                  </a:lnTo>
                  <a:close/>
                </a:path>
              </a:pathLst>
            </a:custGeom>
            <a:solidFill>
              <a:srgbClr val="72D5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4" name="Google Shape;3104;p24"/>
            <p:cNvSpPr/>
            <p:nvPr/>
          </p:nvSpPr>
          <p:spPr>
            <a:xfrm>
              <a:off x="1734387" y="2073591"/>
              <a:ext cx="4762" cy="9525"/>
            </a:xfrm>
            <a:custGeom>
              <a:avLst/>
              <a:gdLst/>
              <a:ahLst/>
              <a:cxnLst/>
              <a:rect l="l" t="t" r="r" b="b"/>
              <a:pathLst>
                <a:path w="4762" h="9525" extrusionOk="0">
                  <a:moveTo>
                    <a:pt x="4763" y="0"/>
                  </a:moveTo>
                  <a:cubicBezTo>
                    <a:pt x="2858" y="2858"/>
                    <a:pt x="1905" y="6667"/>
                    <a:pt x="0" y="9525"/>
                  </a:cubicBezTo>
                  <a:cubicBezTo>
                    <a:pt x="1905" y="6667"/>
                    <a:pt x="3810" y="2858"/>
                    <a:pt x="4763" y="0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5" name="Google Shape;3105;p24"/>
            <p:cNvSpPr/>
            <p:nvPr/>
          </p:nvSpPr>
          <p:spPr>
            <a:xfrm>
              <a:off x="1445780" y="1978341"/>
              <a:ext cx="241935" cy="126682"/>
            </a:xfrm>
            <a:custGeom>
              <a:avLst/>
              <a:gdLst/>
              <a:ahLst/>
              <a:cxnLst/>
              <a:rect l="l" t="t" r="r" b="b"/>
              <a:pathLst>
                <a:path w="241935" h="126682" extrusionOk="0">
                  <a:moveTo>
                    <a:pt x="179070" y="1905"/>
                  </a:moveTo>
                  <a:cubicBezTo>
                    <a:pt x="199073" y="11430"/>
                    <a:pt x="220027" y="20003"/>
                    <a:pt x="241935" y="30480"/>
                  </a:cubicBezTo>
                  <a:cubicBezTo>
                    <a:pt x="223838" y="62865"/>
                    <a:pt x="205740" y="93345"/>
                    <a:pt x="186690" y="126683"/>
                  </a:cubicBezTo>
                  <a:cubicBezTo>
                    <a:pt x="122873" y="95250"/>
                    <a:pt x="60960" y="64770"/>
                    <a:pt x="0" y="34290"/>
                  </a:cubicBezTo>
                  <a:cubicBezTo>
                    <a:pt x="26670" y="36195"/>
                    <a:pt x="44767" y="26670"/>
                    <a:pt x="50482" y="0"/>
                  </a:cubicBezTo>
                  <a:cubicBezTo>
                    <a:pt x="77152" y="12383"/>
                    <a:pt x="100013" y="22860"/>
                    <a:pt x="123825" y="33338"/>
                  </a:cubicBezTo>
                  <a:cubicBezTo>
                    <a:pt x="128588" y="35242"/>
                    <a:pt x="135255" y="34290"/>
                    <a:pt x="140970" y="34290"/>
                  </a:cubicBezTo>
                  <a:cubicBezTo>
                    <a:pt x="163830" y="32385"/>
                    <a:pt x="174307" y="19050"/>
                    <a:pt x="179070" y="1905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6" name="Google Shape;3106;p24"/>
            <p:cNvSpPr/>
            <p:nvPr/>
          </p:nvSpPr>
          <p:spPr>
            <a:xfrm>
              <a:off x="1433397" y="1907857"/>
              <a:ext cx="191452" cy="106353"/>
            </a:xfrm>
            <a:custGeom>
              <a:avLst/>
              <a:gdLst/>
              <a:ahLst/>
              <a:cxnLst/>
              <a:rect l="l" t="t" r="r" b="b"/>
              <a:pathLst>
                <a:path w="191452" h="106353" extrusionOk="0">
                  <a:moveTo>
                    <a:pt x="191452" y="72390"/>
                  </a:moveTo>
                  <a:cubicBezTo>
                    <a:pt x="185738" y="89535"/>
                    <a:pt x="176213" y="102870"/>
                    <a:pt x="153352" y="105727"/>
                  </a:cubicBezTo>
                  <a:cubicBezTo>
                    <a:pt x="147638" y="106680"/>
                    <a:pt x="140970" y="106680"/>
                    <a:pt x="136208" y="104775"/>
                  </a:cubicBezTo>
                  <a:cubicBezTo>
                    <a:pt x="112395" y="94297"/>
                    <a:pt x="89535" y="83820"/>
                    <a:pt x="62865" y="71438"/>
                  </a:cubicBezTo>
                  <a:cubicBezTo>
                    <a:pt x="57150" y="98108"/>
                    <a:pt x="39053" y="107633"/>
                    <a:pt x="12383" y="105727"/>
                  </a:cubicBezTo>
                  <a:cubicBezTo>
                    <a:pt x="12383" y="105727"/>
                    <a:pt x="12383" y="105727"/>
                    <a:pt x="12383" y="105727"/>
                  </a:cubicBezTo>
                  <a:cubicBezTo>
                    <a:pt x="8573" y="100965"/>
                    <a:pt x="3810" y="96202"/>
                    <a:pt x="0" y="92392"/>
                  </a:cubicBezTo>
                  <a:cubicBezTo>
                    <a:pt x="13335" y="61913"/>
                    <a:pt x="27623" y="32385"/>
                    <a:pt x="41910" y="0"/>
                  </a:cubicBezTo>
                  <a:cubicBezTo>
                    <a:pt x="93345" y="23813"/>
                    <a:pt x="142875" y="48577"/>
                    <a:pt x="191452" y="72390"/>
                  </a:cubicBezTo>
                  <a:close/>
                </a:path>
              </a:pathLst>
            </a:custGeom>
            <a:solidFill>
              <a:srgbClr val="72D5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7" name="Google Shape;3107;p24"/>
            <p:cNvSpPr/>
            <p:nvPr/>
          </p:nvSpPr>
          <p:spPr>
            <a:xfrm>
              <a:off x="1430460" y="1999296"/>
              <a:ext cx="15320" cy="13335"/>
            </a:xfrm>
            <a:custGeom>
              <a:avLst/>
              <a:gdLst/>
              <a:ahLst/>
              <a:cxnLst/>
              <a:rect l="l" t="t" r="r" b="b"/>
              <a:pathLst>
                <a:path w="15320" h="13335" extrusionOk="0">
                  <a:moveTo>
                    <a:pt x="2938" y="0"/>
                  </a:moveTo>
                  <a:cubicBezTo>
                    <a:pt x="6748" y="4763"/>
                    <a:pt x="11510" y="9525"/>
                    <a:pt x="15320" y="13335"/>
                  </a:cubicBezTo>
                  <a:cubicBezTo>
                    <a:pt x="9605" y="10478"/>
                    <a:pt x="-6587" y="13335"/>
                    <a:pt x="2938" y="0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8" name="Google Shape;3108;p24"/>
            <p:cNvSpPr/>
            <p:nvPr/>
          </p:nvSpPr>
          <p:spPr>
            <a:xfrm>
              <a:off x="1532458" y="1793557"/>
              <a:ext cx="245893" cy="114300"/>
            </a:xfrm>
            <a:custGeom>
              <a:avLst/>
              <a:gdLst/>
              <a:ahLst/>
              <a:cxnLst/>
              <a:rect l="l" t="t" r="r" b="b"/>
              <a:pathLst>
                <a:path w="245893" h="114300" extrusionOk="0">
                  <a:moveTo>
                    <a:pt x="200977" y="0"/>
                  </a:moveTo>
                  <a:cubicBezTo>
                    <a:pt x="213360" y="4763"/>
                    <a:pt x="226695" y="8572"/>
                    <a:pt x="239077" y="14288"/>
                  </a:cubicBezTo>
                  <a:cubicBezTo>
                    <a:pt x="242888" y="16192"/>
                    <a:pt x="246698" y="21907"/>
                    <a:pt x="245745" y="24765"/>
                  </a:cubicBezTo>
                  <a:cubicBezTo>
                    <a:pt x="235267" y="54292"/>
                    <a:pt x="222885" y="83820"/>
                    <a:pt x="210502" y="114300"/>
                  </a:cubicBezTo>
                  <a:cubicBezTo>
                    <a:pt x="152400" y="94297"/>
                    <a:pt x="97155" y="74295"/>
                    <a:pt x="41910" y="55245"/>
                  </a:cubicBezTo>
                  <a:cubicBezTo>
                    <a:pt x="29527" y="51435"/>
                    <a:pt x="17145" y="47625"/>
                    <a:pt x="5715" y="42863"/>
                  </a:cubicBezTo>
                  <a:cubicBezTo>
                    <a:pt x="2858" y="41910"/>
                    <a:pt x="1905" y="37147"/>
                    <a:pt x="0" y="33338"/>
                  </a:cubicBezTo>
                  <a:cubicBezTo>
                    <a:pt x="14288" y="33338"/>
                    <a:pt x="28575" y="35242"/>
                    <a:pt x="38100" y="22860"/>
                  </a:cubicBezTo>
                  <a:cubicBezTo>
                    <a:pt x="47625" y="22860"/>
                    <a:pt x="57150" y="20002"/>
                    <a:pt x="65723" y="21907"/>
                  </a:cubicBezTo>
                  <a:cubicBezTo>
                    <a:pt x="99060" y="31432"/>
                    <a:pt x="131445" y="41910"/>
                    <a:pt x="163830" y="54292"/>
                  </a:cubicBezTo>
                  <a:cubicBezTo>
                    <a:pt x="177165" y="59055"/>
                    <a:pt x="181927" y="57150"/>
                    <a:pt x="185738" y="45720"/>
                  </a:cubicBezTo>
                  <a:cubicBezTo>
                    <a:pt x="190500" y="31432"/>
                    <a:pt x="196215" y="15240"/>
                    <a:pt x="200977" y="0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9" name="Google Shape;3109;p24"/>
            <p:cNvSpPr/>
            <p:nvPr/>
          </p:nvSpPr>
          <p:spPr>
            <a:xfrm>
              <a:off x="1538172" y="1749345"/>
              <a:ext cx="195262" cy="101890"/>
            </a:xfrm>
            <a:custGeom>
              <a:avLst/>
              <a:gdLst/>
              <a:ahLst/>
              <a:cxnLst/>
              <a:rect l="l" t="t" r="r" b="b"/>
              <a:pathLst>
                <a:path w="195262" h="101890" extrusionOk="0">
                  <a:moveTo>
                    <a:pt x="195263" y="44211"/>
                  </a:moveTo>
                  <a:cubicBezTo>
                    <a:pt x="189548" y="59451"/>
                    <a:pt x="184785" y="74691"/>
                    <a:pt x="179070" y="90884"/>
                  </a:cubicBezTo>
                  <a:cubicBezTo>
                    <a:pt x="175260" y="102314"/>
                    <a:pt x="170498" y="104219"/>
                    <a:pt x="157163" y="99456"/>
                  </a:cubicBezTo>
                  <a:cubicBezTo>
                    <a:pt x="124777" y="87074"/>
                    <a:pt x="92393" y="76596"/>
                    <a:pt x="59055" y="67071"/>
                  </a:cubicBezTo>
                  <a:cubicBezTo>
                    <a:pt x="50483" y="64214"/>
                    <a:pt x="40958" y="67071"/>
                    <a:pt x="31433" y="68024"/>
                  </a:cubicBezTo>
                  <a:cubicBezTo>
                    <a:pt x="27623" y="63261"/>
                    <a:pt x="23813" y="58499"/>
                    <a:pt x="20002" y="53736"/>
                  </a:cubicBezTo>
                  <a:cubicBezTo>
                    <a:pt x="14288" y="57546"/>
                    <a:pt x="8573" y="62309"/>
                    <a:pt x="2858" y="67071"/>
                  </a:cubicBezTo>
                  <a:cubicBezTo>
                    <a:pt x="1905" y="64214"/>
                    <a:pt x="952" y="62309"/>
                    <a:pt x="0" y="59451"/>
                  </a:cubicBezTo>
                  <a:cubicBezTo>
                    <a:pt x="4763" y="46116"/>
                    <a:pt x="9525" y="33734"/>
                    <a:pt x="14288" y="20399"/>
                  </a:cubicBezTo>
                  <a:cubicBezTo>
                    <a:pt x="31433" y="-2461"/>
                    <a:pt x="43815" y="-4366"/>
                    <a:pt x="75248" y="6111"/>
                  </a:cubicBezTo>
                  <a:cubicBezTo>
                    <a:pt x="97155" y="13731"/>
                    <a:pt x="120015" y="18494"/>
                    <a:pt x="142875" y="24209"/>
                  </a:cubicBezTo>
                  <a:cubicBezTo>
                    <a:pt x="142875" y="24209"/>
                    <a:pt x="144780" y="25161"/>
                    <a:pt x="144780" y="25161"/>
                  </a:cubicBezTo>
                  <a:cubicBezTo>
                    <a:pt x="148590" y="27066"/>
                    <a:pt x="152400" y="29924"/>
                    <a:pt x="156210" y="31829"/>
                  </a:cubicBezTo>
                  <a:cubicBezTo>
                    <a:pt x="167640" y="35639"/>
                    <a:pt x="178118" y="39449"/>
                    <a:pt x="189548" y="43259"/>
                  </a:cubicBezTo>
                  <a:cubicBezTo>
                    <a:pt x="191452" y="42306"/>
                    <a:pt x="193358" y="43259"/>
                    <a:pt x="195263" y="44211"/>
                  </a:cubicBezTo>
                  <a:lnTo>
                    <a:pt x="195263" y="44211"/>
                  </a:lnTo>
                  <a:close/>
                </a:path>
              </a:pathLst>
            </a:custGeom>
            <a:solidFill>
              <a:srgbClr val="72D5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0" name="Google Shape;3110;p24"/>
            <p:cNvSpPr/>
            <p:nvPr/>
          </p:nvSpPr>
          <p:spPr>
            <a:xfrm>
              <a:off x="1553412" y="1724976"/>
              <a:ext cx="128587" cy="47625"/>
            </a:xfrm>
            <a:custGeom>
              <a:avLst/>
              <a:gdLst/>
              <a:ahLst/>
              <a:cxnLst/>
              <a:rect l="l" t="t" r="r" b="b"/>
              <a:pathLst>
                <a:path w="128587" h="47625" extrusionOk="0">
                  <a:moveTo>
                    <a:pt x="128588" y="47625"/>
                  </a:moveTo>
                  <a:cubicBezTo>
                    <a:pt x="105728" y="41910"/>
                    <a:pt x="82868" y="37148"/>
                    <a:pt x="60960" y="29527"/>
                  </a:cubicBezTo>
                  <a:cubicBezTo>
                    <a:pt x="30480" y="19050"/>
                    <a:pt x="17145" y="20955"/>
                    <a:pt x="0" y="43815"/>
                  </a:cubicBezTo>
                  <a:cubicBezTo>
                    <a:pt x="3810" y="31433"/>
                    <a:pt x="7620" y="20002"/>
                    <a:pt x="12383" y="7620"/>
                  </a:cubicBezTo>
                  <a:cubicBezTo>
                    <a:pt x="13335" y="5715"/>
                    <a:pt x="15240" y="3810"/>
                    <a:pt x="18098" y="0"/>
                  </a:cubicBezTo>
                  <a:cubicBezTo>
                    <a:pt x="55245" y="16193"/>
                    <a:pt x="91440" y="31433"/>
                    <a:pt x="128588" y="47625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1" name="Google Shape;3111;p24"/>
            <p:cNvSpPr/>
            <p:nvPr/>
          </p:nvSpPr>
          <p:spPr>
            <a:xfrm>
              <a:off x="1532458" y="1801176"/>
              <a:ext cx="38100" cy="24870"/>
            </a:xfrm>
            <a:custGeom>
              <a:avLst/>
              <a:gdLst/>
              <a:ahLst/>
              <a:cxnLst/>
              <a:rect l="l" t="t" r="r" b="b"/>
              <a:pathLst>
                <a:path w="38100" h="24870" extrusionOk="0">
                  <a:moveTo>
                    <a:pt x="6667" y="5715"/>
                  </a:moveTo>
                  <a:cubicBezTo>
                    <a:pt x="7620" y="8573"/>
                    <a:pt x="8573" y="11430"/>
                    <a:pt x="9525" y="13335"/>
                  </a:cubicBezTo>
                  <a:cubicBezTo>
                    <a:pt x="15240" y="8573"/>
                    <a:pt x="20955" y="4763"/>
                    <a:pt x="26670" y="0"/>
                  </a:cubicBezTo>
                  <a:cubicBezTo>
                    <a:pt x="30480" y="4763"/>
                    <a:pt x="34290" y="9525"/>
                    <a:pt x="38100" y="14288"/>
                  </a:cubicBezTo>
                  <a:cubicBezTo>
                    <a:pt x="28575" y="26670"/>
                    <a:pt x="14288" y="24765"/>
                    <a:pt x="0" y="24765"/>
                  </a:cubicBezTo>
                  <a:cubicBezTo>
                    <a:pt x="1905" y="19050"/>
                    <a:pt x="4763" y="12383"/>
                    <a:pt x="6667" y="5715"/>
                  </a:cubicBezTo>
                  <a:close/>
                </a:path>
              </a:pathLst>
            </a:custGeom>
            <a:solidFill>
              <a:srgbClr val="5A93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2" name="Google Shape;3112;p24"/>
            <p:cNvSpPr/>
            <p:nvPr/>
          </p:nvSpPr>
          <p:spPr>
            <a:xfrm>
              <a:off x="1682953" y="1773554"/>
              <a:ext cx="11429" cy="6667"/>
            </a:xfrm>
            <a:custGeom>
              <a:avLst/>
              <a:gdLst/>
              <a:ahLst/>
              <a:cxnLst/>
              <a:rect l="l" t="t" r="r" b="b"/>
              <a:pathLst>
                <a:path w="11429" h="6667" extrusionOk="0">
                  <a:moveTo>
                    <a:pt x="11430" y="6668"/>
                  </a:moveTo>
                  <a:cubicBezTo>
                    <a:pt x="7620" y="4763"/>
                    <a:pt x="3810" y="1905"/>
                    <a:pt x="0" y="0"/>
                  </a:cubicBezTo>
                  <a:cubicBezTo>
                    <a:pt x="3810" y="1905"/>
                    <a:pt x="7620" y="3810"/>
                    <a:pt x="11430" y="6668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3" name="Google Shape;3113;p24"/>
            <p:cNvSpPr/>
            <p:nvPr/>
          </p:nvSpPr>
          <p:spPr>
            <a:xfrm>
              <a:off x="1727720" y="1791651"/>
              <a:ext cx="4762" cy="1905"/>
            </a:xfrm>
            <a:custGeom>
              <a:avLst/>
              <a:gdLst/>
              <a:ahLst/>
              <a:cxnLst/>
              <a:rect l="l" t="t" r="r" b="b"/>
              <a:pathLst>
                <a:path w="4762" h="1905" extrusionOk="0">
                  <a:moveTo>
                    <a:pt x="4763" y="1905"/>
                  </a:moveTo>
                  <a:cubicBezTo>
                    <a:pt x="2858" y="952"/>
                    <a:pt x="1905" y="952"/>
                    <a:pt x="0" y="0"/>
                  </a:cubicBezTo>
                  <a:cubicBezTo>
                    <a:pt x="1905" y="0"/>
                    <a:pt x="3810" y="952"/>
                    <a:pt x="4763" y="1905"/>
                  </a:cubicBezTo>
                  <a:close/>
                </a:path>
              </a:pathLst>
            </a:custGeom>
            <a:solidFill>
              <a:srgbClr val="3396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4" name="Google Shape;3114;p24"/>
            <p:cNvSpPr/>
            <p:nvPr/>
          </p:nvSpPr>
          <p:spPr>
            <a:xfrm>
              <a:off x="2229687" y="2311716"/>
              <a:ext cx="4762" cy="1904"/>
            </a:xfrm>
            <a:custGeom>
              <a:avLst/>
              <a:gdLst/>
              <a:ahLst/>
              <a:cxnLst/>
              <a:rect l="l" t="t" r="r" b="b"/>
              <a:pathLst>
                <a:path w="4762" h="1904" extrusionOk="0">
                  <a:moveTo>
                    <a:pt x="4763" y="1905"/>
                  </a:moveTo>
                  <a:cubicBezTo>
                    <a:pt x="2858" y="953"/>
                    <a:pt x="953" y="0"/>
                    <a:pt x="0" y="0"/>
                  </a:cubicBezTo>
                  <a:cubicBezTo>
                    <a:pt x="953" y="0"/>
                    <a:pt x="2858" y="953"/>
                    <a:pt x="4763" y="1905"/>
                  </a:cubicBezTo>
                  <a:close/>
                </a:path>
              </a:pathLst>
            </a:custGeom>
            <a:solidFill>
              <a:srgbClr val="2F37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5" name="Google Shape;3115;p24"/>
            <p:cNvSpPr/>
            <p:nvPr/>
          </p:nvSpPr>
          <p:spPr>
            <a:xfrm>
              <a:off x="1837258" y="2600324"/>
              <a:ext cx="252412" cy="122872"/>
            </a:xfrm>
            <a:custGeom>
              <a:avLst/>
              <a:gdLst/>
              <a:ahLst/>
              <a:cxnLst/>
              <a:rect l="l" t="t" r="r" b="b"/>
              <a:pathLst>
                <a:path w="252412" h="122872" extrusionOk="0">
                  <a:moveTo>
                    <a:pt x="199073" y="20003"/>
                  </a:moveTo>
                  <a:cubicBezTo>
                    <a:pt x="216217" y="26670"/>
                    <a:pt x="234315" y="33338"/>
                    <a:pt x="252413" y="40958"/>
                  </a:cubicBezTo>
                  <a:cubicBezTo>
                    <a:pt x="237173" y="68580"/>
                    <a:pt x="221933" y="94297"/>
                    <a:pt x="206692" y="122872"/>
                  </a:cubicBezTo>
                  <a:cubicBezTo>
                    <a:pt x="138113" y="95250"/>
                    <a:pt x="70485" y="67628"/>
                    <a:pt x="0" y="40005"/>
                  </a:cubicBezTo>
                  <a:cubicBezTo>
                    <a:pt x="4763" y="26670"/>
                    <a:pt x="10477" y="13335"/>
                    <a:pt x="15240" y="0"/>
                  </a:cubicBezTo>
                  <a:cubicBezTo>
                    <a:pt x="20002" y="19050"/>
                    <a:pt x="36195" y="23813"/>
                    <a:pt x="56198" y="24765"/>
                  </a:cubicBezTo>
                  <a:cubicBezTo>
                    <a:pt x="57150" y="26670"/>
                    <a:pt x="58102" y="30480"/>
                    <a:pt x="60008" y="30480"/>
                  </a:cubicBezTo>
                  <a:cubicBezTo>
                    <a:pt x="93345" y="40958"/>
                    <a:pt x="126683" y="51435"/>
                    <a:pt x="160020" y="60960"/>
                  </a:cubicBezTo>
                  <a:cubicBezTo>
                    <a:pt x="185738" y="68580"/>
                    <a:pt x="185738" y="67628"/>
                    <a:pt x="195263" y="45720"/>
                  </a:cubicBezTo>
                  <a:cubicBezTo>
                    <a:pt x="197167" y="40958"/>
                    <a:pt x="200977" y="37147"/>
                    <a:pt x="201930" y="32385"/>
                  </a:cubicBezTo>
                  <a:cubicBezTo>
                    <a:pt x="201930" y="28575"/>
                    <a:pt x="199073" y="24765"/>
                    <a:pt x="197167" y="20955"/>
                  </a:cubicBezTo>
                  <a:cubicBezTo>
                    <a:pt x="197167" y="21908"/>
                    <a:pt x="198120" y="20955"/>
                    <a:pt x="199073" y="20003"/>
                  </a:cubicBezTo>
                  <a:close/>
                </a:path>
              </a:pathLst>
            </a:custGeom>
            <a:solidFill>
              <a:srgbClr val="E5B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6" name="Google Shape;3116;p24"/>
            <p:cNvSpPr/>
            <p:nvPr/>
          </p:nvSpPr>
          <p:spPr>
            <a:xfrm>
              <a:off x="1852497" y="2551746"/>
              <a:ext cx="165735" cy="95250"/>
            </a:xfrm>
            <a:custGeom>
              <a:avLst/>
              <a:gdLst/>
              <a:ahLst/>
              <a:cxnLst/>
              <a:rect l="l" t="t" r="r" b="b"/>
              <a:pathLst>
                <a:path w="165735" h="95250" extrusionOk="0">
                  <a:moveTo>
                    <a:pt x="40958" y="73343"/>
                  </a:moveTo>
                  <a:cubicBezTo>
                    <a:pt x="20955" y="73343"/>
                    <a:pt x="4763" y="67628"/>
                    <a:pt x="0" y="48578"/>
                  </a:cubicBezTo>
                  <a:cubicBezTo>
                    <a:pt x="0" y="48578"/>
                    <a:pt x="0" y="48578"/>
                    <a:pt x="0" y="48578"/>
                  </a:cubicBezTo>
                  <a:cubicBezTo>
                    <a:pt x="952" y="44768"/>
                    <a:pt x="2858" y="40958"/>
                    <a:pt x="3810" y="37148"/>
                  </a:cubicBezTo>
                  <a:cubicBezTo>
                    <a:pt x="7620" y="25718"/>
                    <a:pt x="10477" y="14288"/>
                    <a:pt x="15240" y="0"/>
                  </a:cubicBezTo>
                  <a:cubicBezTo>
                    <a:pt x="67627" y="21908"/>
                    <a:pt x="117158" y="41910"/>
                    <a:pt x="165735" y="61913"/>
                  </a:cubicBezTo>
                  <a:cubicBezTo>
                    <a:pt x="165735" y="63818"/>
                    <a:pt x="165735" y="64770"/>
                    <a:pt x="165735" y="66675"/>
                  </a:cubicBezTo>
                  <a:cubicBezTo>
                    <a:pt x="160973" y="75248"/>
                    <a:pt x="157163" y="84773"/>
                    <a:pt x="151448" y="95250"/>
                  </a:cubicBezTo>
                  <a:cubicBezTo>
                    <a:pt x="143827" y="94298"/>
                    <a:pt x="134302" y="94298"/>
                    <a:pt x="125730" y="92393"/>
                  </a:cubicBezTo>
                  <a:cubicBezTo>
                    <a:pt x="100965" y="84773"/>
                    <a:pt x="76200" y="76200"/>
                    <a:pt x="50483" y="67628"/>
                  </a:cubicBezTo>
                  <a:cubicBezTo>
                    <a:pt x="48577" y="66675"/>
                    <a:pt x="43815" y="71438"/>
                    <a:pt x="40958" y="73343"/>
                  </a:cubicBezTo>
                  <a:close/>
                </a:path>
              </a:pathLst>
            </a:custGeom>
            <a:solidFill>
              <a:srgbClr val="DABB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7" name="Google Shape;3117;p24"/>
            <p:cNvSpPr/>
            <p:nvPr/>
          </p:nvSpPr>
          <p:spPr>
            <a:xfrm>
              <a:off x="2018233" y="2613659"/>
              <a:ext cx="18097" cy="8572"/>
            </a:xfrm>
            <a:custGeom>
              <a:avLst/>
              <a:gdLst/>
              <a:ahLst/>
              <a:cxnLst/>
              <a:rect l="l" t="t" r="r" b="b"/>
              <a:pathLst>
                <a:path w="18097" h="8572" extrusionOk="0">
                  <a:moveTo>
                    <a:pt x="0" y="4763"/>
                  </a:moveTo>
                  <a:cubicBezTo>
                    <a:pt x="0" y="2858"/>
                    <a:pt x="0" y="1905"/>
                    <a:pt x="0" y="0"/>
                  </a:cubicBezTo>
                  <a:cubicBezTo>
                    <a:pt x="5715" y="1905"/>
                    <a:pt x="11430" y="4763"/>
                    <a:pt x="18098" y="6668"/>
                  </a:cubicBezTo>
                  <a:cubicBezTo>
                    <a:pt x="17145" y="7620"/>
                    <a:pt x="17145" y="7620"/>
                    <a:pt x="16192" y="8573"/>
                  </a:cubicBezTo>
                  <a:cubicBezTo>
                    <a:pt x="10477" y="7620"/>
                    <a:pt x="5715" y="5715"/>
                    <a:pt x="0" y="4763"/>
                  </a:cubicBezTo>
                  <a:close/>
                </a:path>
              </a:pathLst>
            </a:custGeom>
            <a:solidFill>
              <a:srgbClr val="E5B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8" name="Google Shape;3118;p24"/>
            <p:cNvSpPr/>
            <p:nvPr/>
          </p:nvSpPr>
          <p:spPr>
            <a:xfrm>
              <a:off x="1852497" y="2588894"/>
              <a:ext cx="3810" cy="11429"/>
            </a:xfrm>
            <a:custGeom>
              <a:avLst/>
              <a:gdLst/>
              <a:ahLst/>
              <a:cxnLst/>
              <a:rect l="l" t="t" r="r" b="b"/>
              <a:pathLst>
                <a:path w="3810" h="11429" extrusionOk="0">
                  <a:moveTo>
                    <a:pt x="3810" y="0"/>
                  </a:moveTo>
                  <a:cubicBezTo>
                    <a:pt x="2858" y="3810"/>
                    <a:pt x="952" y="7620"/>
                    <a:pt x="0" y="11430"/>
                  </a:cubicBezTo>
                  <a:cubicBezTo>
                    <a:pt x="952" y="7620"/>
                    <a:pt x="1905" y="3810"/>
                    <a:pt x="3810" y="0"/>
                  </a:cubicBezTo>
                  <a:close/>
                </a:path>
              </a:pathLst>
            </a:custGeom>
            <a:solidFill>
              <a:srgbClr val="E5B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9" name="Google Shape;3119;p24"/>
            <p:cNvSpPr/>
            <p:nvPr/>
          </p:nvSpPr>
          <p:spPr>
            <a:xfrm>
              <a:off x="1910600" y="2462212"/>
              <a:ext cx="241935" cy="114300"/>
            </a:xfrm>
            <a:custGeom>
              <a:avLst/>
              <a:gdLst/>
              <a:ahLst/>
              <a:cxnLst/>
              <a:rect l="l" t="t" r="r" b="b"/>
              <a:pathLst>
                <a:path w="241935" h="114300" extrusionOk="0">
                  <a:moveTo>
                    <a:pt x="202883" y="27622"/>
                  </a:moveTo>
                  <a:cubicBezTo>
                    <a:pt x="215265" y="32385"/>
                    <a:pt x="227648" y="37147"/>
                    <a:pt x="241935" y="42863"/>
                  </a:cubicBezTo>
                  <a:cubicBezTo>
                    <a:pt x="230505" y="66675"/>
                    <a:pt x="219075" y="89535"/>
                    <a:pt x="207645" y="114300"/>
                  </a:cubicBezTo>
                  <a:cubicBezTo>
                    <a:pt x="138113" y="87630"/>
                    <a:pt x="70485" y="60960"/>
                    <a:pt x="0" y="33338"/>
                  </a:cubicBezTo>
                  <a:cubicBezTo>
                    <a:pt x="5715" y="21908"/>
                    <a:pt x="10478" y="11430"/>
                    <a:pt x="16193" y="0"/>
                  </a:cubicBezTo>
                  <a:cubicBezTo>
                    <a:pt x="21908" y="3810"/>
                    <a:pt x="28575" y="8572"/>
                    <a:pt x="34290" y="12383"/>
                  </a:cubicBezTo>
                  <a:cubicBezTo>
                    <a:pt x="35243" y="12383"/>
                    <a:pt x="37148" y="12383"/>
                    <a:pt x="38100" y="12383"/>
                  </a:cubicBezTo>
                  <a:cubicBezTo>
                    <a:pt x="47625" y="14288"/>
                    <a:pt x="58103" y="17145"/>
                    <a:pt x="67628" y="19050"/>
                  </a:cubicBezTo>
                  <a:lnTo>
                    <a:pt x="69533" y="19050"/>
                  </a:lnTo>
                  <a:lnTo>
                    <a:pt x="71438" y="19050"/>
                  </a:lnTo>
                  <a:cubicBezTo>
                    <a:pt x="89535" y="25717"/>
                    <a:pt x="107633" y="33338"/>
                    <a:pt x="125730" y="40005"/>
                  </a:cubicBezTo>
                  <a:lnTo>
                    <a:pt x="125730" y="40005"/>
                  </a:lnTo>
                  <a:cubicBezTo>
                    <a:pt x="144780" y="48578"/>
                    <a:pt x="163830" y="56197"/>
                    <a:pt x="184785" y="65722"/>
                  </a:cubicBezTo>
                  <a:cubicBezTo>
                    <a:pt x="190500" y="52388"/>
                    <a:pt x="197167" y="40005"/>
                    <a:pt x="202883" y="27622"/>
                  </a:cubicBezTo>
                  <a:close/>
                </a:path>
              </a:pathLst>
            </a:custGeom>
            <a:solidFill>
              <a:srgbClr val="E5B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0" name="Google Shape;3120;p24"/>
            <p:cNvSpPr/>
            <p:nvPr/>
          </p:nvSpPr>
          <p:spPr>
            <a:xfrm>
              <a:off x="1927745" y="2418396"/>
              <a:ext cx="164782" cy="84772"/>
            </a:xfrm>
            <a:custGeom>
              <a:avLst/>
              <a:gdLst/>
              <a:ahLst/>
              <a:cxnLst/>
              <a:rect l="l" t="t" r="r" b="b"/>
              <a:pathLst>
                <a:path w="164782" h="84772" extrusionOk="0">
                  <a:moveTo>
                    <a:pt x="52388" y="63818"/>
                  </a:moveTo>
                  <a:lnTo>
                    <a:pt x="50483" y="63818"/>
                  </a:lnTo>
                  <a:cubicBezTo>
                    <a:pt x="50483" y="63818"/>
                    <a:pt x="48577" y="63818"/>
                    <a:pt x="48577" y="63818"/>
                  </a:cubicBezTo>
                  <a:cubicBezTo>
                    <a:pt x="39052" y="61913"/>
                    <a:pt x="28575" y="59055"/>
                    <a:pt x="19050" y="57150"/>
                  </a:cubicBezTo>
                  <a:cubicBezTo>
                    <a:pt x="18098" y="57150"/>
                    <a:pt x="16192" y="57150"/>
                    <a:pt x="15240" y="57150"/>
                  </a:cubicBezTo>
                  <a:cubicBezTo>
                    <a:pt x="17145" y="50483"/>
                    <a:pt x="18098" y="43815"/>
                    <a:pt x="20002" y="36195"/>
                  </a:cubicBezTo>
                  <a:cubicBezTo>
                    <a:pt x="12383" y="37148"/>
                    <a:pt x="6667" y="38100"/>
                    <a:pt x="0" y="39053"/>
                  </a:cubicBezTo>
                  <a:cubicBezTo>
                    <a:pt x="5715" y="27623"/>
                    <a:pt x="10477" y="16193"/>
                    <a:pt x="18098" y="0"/>
                  </a:cubicBezTo>
                  <a:cubicBezTo>
                    <a:pt x="67627" y="21908"/>
                    <a:pt x="116205" y="42863"/>
                    <a:pt x="164783" y="63818"/>
                  </a:cubicBezTo>
                  <a:cubicBezTo>
                    <a:pt x="160020" y="64770"/>
                    <a:pt x="150495" y="64770"/>
                    <a:pt x="149542" y="66675"/>
                  </a:cubicBezTo>
                  <a:cubicBezTo>
                    <a:pt x="140970" y="83820"/>
                    <a:pt x="123825" y="84773"/>
                    <a:pt x="105727" y="84773"/>
                  </a:cubicBezTo>
                  <a:cubicBezTo>
                    <a:pt x="105727" y="84773"/>
                    <a:pt x="105727" y="84773"/>
                    <a:pt x="105727" y="84773"/>
                  </a:cubicBezTo>
                  <a:cubicBezTo>
                    <a:pt x="88583" y="78105"/>
                    <a:pt x="70485" y="71438"/>
                    <a:pt x="52388" y="63818"/>
                  </a:cubicBezTo>
                  <a:close/>
                </a:path>
              </a:pathLst>
            </a:custGeom>
            <a:solidFill>
              <a:srgbClr val="DABB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1" name="Google Shape;3121;p24"/>
            <p:cNvSpPr/>
            <p:nvPr/>
          </p:nvSpPr>
          <p:spPr>
            <a:xfrm>
              <a:off x="2034425" y="2482214"/>
              <a:ext cx="79057" cy="46672"/>
            </a:xfrm>
            <a:custGeom>
              <a:avLst/>
              <a:gdLst/>
              <a:ahLst/>
              <a:cxnLst/>
              <a:rect l="l" t="t" r="r" b="b"/>
              <a:pathLst>
                <a:path w="79057" h="46672" extrusionOk="0">
                  <a:moveTo>
                    <a:pt x="0" y="20955"/>
                  </a:moveTo>
                  <a:cubicBezTo>
                    <a:pt x="18098" y="20955"/>
                    <a:pt x="35243" y="20002"/>
                    <a:pt x="43815" y="2857"/>
                  </a:cubicBezTo>
                  <a:cubicBezTo>
                    <a:pt x="44768" y="0"/>
                    <a:pt x="53340" y="952"/>
                    <a:pt x="59055" y="0"/>
                  </a:cubicBezTo>
                  <a:cubicBezTo>
                    <a:pt x="60960" y="0"/>
                    <a:pt x="61913" y="0"/>
                    <a:pt x="62865" y="952"/>
                  </a:cubicBezTo>
                  <a:cubicBezTo>
                    <a:pt x="67628" y="2857"/>
                    <a:pt x="73342" y="5715"/>
                    <a:pt x="78105" y="7620"/>
                  </a:cubicBezTo>
                  <a:cubicBezTo>
                    <a:pt x="78105" y="7620"/>
                    <a:pt x="79058" y="7620"/>
                    <a:pt x="79058" y="7620"/>
                  </a:cubicBezTo>
                  <a:cubicBezTo>
                    <a:pt x="73342" y="20002"/>
                    <a:pt x="66675" y="32385"/>
                    <a:pt x="59055" y="46672"/>
                  </a:cubicBezTo>
                  <a:cubicBezTo>
                    <a:pt x="38100" y="38100"/>
                    <a:pt x="19050" y="29527"/>
                    <a:pt x="0" y="20955"/>
                  </a:cubicBezTo>
                  <a:close/>
                </a:path>
              </a:pathLst>
            </a:custGeom>
            <a:solidFill>
              <a:srgbClr val="FBCA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2" name="Google Shape;3122;p24"/>
            <p:cNvSpPr/>
            <p:nvPr/>
          </p:nvSpPr>
          <p:spPr>
            <a:xfrm>
              <a:off x="1925840" y="2454591"/>
              <a:ext cx="22859" cy="20954"/>
            </a:xfrm>
            <a:custGeom>
              <a:avLst/>
              <a:gdLst/>
              <a:ahLst/>
              <a:cxnLst/>
              <a:rect l="l" t="t" r="r" b="b"/>
              <a:pathLst>
                <a:path w="22859" h="20954" extrusionOk="0">
                  <a:moveTo>
                    <a:pt x="2857" y="2858"/>
                  </a:moveTo>
                  <a:cubicBezTo>
                    <a:pt x="9525" y="1905"/>
                    <a:pt x="16192" y="953"/>
                    <a:pt x="22860" y="0"/>
                  </a:cubicBezTo>
                  <a:cubicBezTo>
                    <a:pt x="20955" y="7620"/>
                    <a:pt x="20002" y="14288"/>
                    <a:pt x="18097" y="20955"/>
                  </a:cubicBezTo>
                  <a:cubicBezTo>
                    <a:pt x="12382" y="17145"/>
                    <a:pt x="5715" y="12383"/>
                    <a:pt x="0" y="8573"/>
                  </a:cubicBezTo>
                  <a:cubicBezTo>
                    <a:pt x="952" y="6667"/>
                    <a:pt x="1905" y="4763"/>
                    <a:pt x="2857" y="2858"/>
                  </a:cubicBezTo>
                  <a:close/>
                </a:path>
              </a:pathLst>
            </a:custGeom>
            <a:solidFill>
              <a:srgbClr val="FBCA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3" name="Google Shape;3123;p24"/>
            <p:cNvSpPr/>
            <p:nvPr/>
          </p:nvSpPr>
          <p:spPr>
            <a:xfrm>
              <a:off x="2097290" y="2483166"/>
              <a:ext cx="15239" cy="6667"/>
            </a:xfrm>
            <a:custGeom>
              <a:avLst/>
              <a:gdLst/>
              <a:ahLst/>
              <a:cxnLst/>
              <a:rect l="l" t="t" r="r" b="b"/>
              <a:pathLst>
                <a:path w="15239" h="6667" extrusionOk="0">
                  <a:moveTo>
                    <a:pt x="15240" y="6667"/>
                  </a:moveTo>
                  <a:cubicBezTo>
                    <a:pt x="10477" y="4763"/>
                    <a:pt x="4763" y="1905"/>
                    <a:pt x="0" y="0"/>
                  </a:cubicBezTo>
                  <a:cubicBezTo>
                    <a:pt x="4763" y="1905"/>
                    <a:pt x="10477" y="4763"/>
                    <a:pt x="15240" y="6667"/>
                  </a:cubicBezTo>
                  <a:close/>
                </a:path>
              </a:pathLst>
            </a:custGeom>
            <a:solidFill>
              <a:srgbClr val="E5B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4" name="Google Shape;3124;p24"/>
            <p:cNvSpPr/>
            <p:nvPr/>
          </p:nvSpPr>
          <p:spPr>
            <a:xfrm>
              <a:off x="2147773" y="1964054"/>
              <a:ext cx="240982" cy="117157"/>
            </a:xfrm>
            <a:custGeom>
              <a:avLst/>
              <a:gdLst/>
              <a:ahLst/>
              <a:cxnLst/>
              <a:rect l="l" t="t" r="r" b="b"/>
              <a:pathLst>
                <a:path w="240982" h="117157" extrusionOk="0">
                  <a:moveTo>
                    <a:pt x="190500" y="0"/>
                  </a:moveTo>
                  <a:cubicBezTo>
                    <a:pt x="206692" y="4763"/>
                    <a:pt x="222885" y="9525"/>
                    <a:pt x="240982" y="15240"/>
                  </a:cubicBezTo>
                  <a:cubicBezTo>
                    <a:pt x="228600" y="49530"/>
                    <a:pt x="216217" y="82867"/>
                    <a:pt x="203835" y="117158"/>
                  </a:cubicBezTo>
                  <a:cubicBezTo>
                    <a:pt x="135255" y="97155"/>
                    <a:pt x="68580" y="77153"/>
                    <a:pt x="0" y="56198"/>
                  </a:cubicBezTo>
                  <a:cubicBezTo>
                    <a:pt x="5715" y="41910"/>
                    <a:pt x="11430" y="28575"/>
                    <a:pt x="16192" y="15240"/>
                  </a:cubicBezTo>
                  <a:cubicBezTo>
                    <a:pt x="19050" y="38100"/>
                    <a:pt x="40957" y="34290"/>
                    <a:pt x="57150" y="37148"/>
                  </a:cubicBezTo>
                  <a:cubicBezTo>
                    <a:pt x="82867" y="43815"/>
                    <a:pt x="108585" y="50483"/>
                    <a:pt x="133350" y="58103"/>
                  </a:cubicBezTo>
                  <a:cubicBezTo>
                    <a:pt x="166688" y="67628"/>
                    <a:pt x="166688" y="67628"/>
                    <a:pt x="173355" y="36195"/>
                  </a:cubicBezTo>
                  <a:cubicBezTo>
                    <a:pt x="173355" y="34290"/>
                    <a:pt x="173355" y="32385"/>
                    <a:pt x="174307" y="30480"/>
                  </a:cubicBezTo>
                  <a:cubicBezTo>
                    <a:pt x="179070" y="20955"/>
                    <a:pt x="184785" y="10478"/>
                    <a:pt x="190500" y="0"/>
                  </a:cubicBezTo>
                  <a:close/>
                </a:path>
              </a:pathLst>
            </a:custGeom>
            <a:solidFill>
              <a:srgbClr val="E5B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5" name="Google Shape;3125;p24"/>
            <p:cNvSpPr/>
            <p:nvPr/>
          </p:nvSpPr>
          <p:spPr>
            <a:xfrm>
              <a:off x="2163965" y="1915477"/>
              <a:ext cx="174307" cy="86677"/>
            </a:xfrm>
            <a:custGeom>
              <a:avLst/>
              <a:gdLst/>
              <a:ahLst/>
              <a:cxnLst/>
              <a:rect l="l" t="t" r="r" b="b"/>
              <a:pathLst>
                <a:path w="174307" h="86677" extrusionOk="0">
                  <a:moveTo>
                    <a:pt x="174308" y="48577"/>
                  </a:moveTo>
                  <a:cubicBezTo>
                    <a:pt x="168592" y="59055"/>
                    <a:pt x="162877" y="69532"/>
                    <a:pt x="158115" y="80010"/>
                  </a:cubicBezTo>
                  <a:cubicBezTo>
                    <a:pt x="149542" y="79057"/>
                    <a:pt x="140017" y="80010"/>
                    <a:pt x="131445" y="77152"/>
                  </a:cubicBezTo>
                  <a:cubicBezTo>
                    <a:pt x="109538" y="71438"/>
                    <a:pt x="88583" y="63817"/>
                    <a:pt x="66675" y="59055"/>
                  </a:cubicBezTo>
                  <a:cubicBezTo>
                    <a:pt x="60960" y="58102"/>
                    <a:pt x="51435" y="64770"/>
                    <a:pt x="46672" y="69532"/>
                  </a:cubicBezTo>
                  <a:cubicBezTo>
                    <a:pt x="42863" y="73342"/>
                    <a:pt x="42863" y="80963"/>
                    <a:pt x="40958" y="86677"/>
                  </a:cubicBezTo>
                  <a:cubicBezTo>
                    <a:pt x="24765" y="82867"/>
                    <a:pt x="1905" y="87630"/>
                    <a:pt x="0" y="64770"/>
                  </a:cubicBezTo>
                  <a:cubicBezTo>
                    <a:pt x="7620" y="43815"/>
                    <a:pt x="14288" y="22860"/>
                    <a:pt x="22860" y="0"/>
                  </a:cubicBezTo>
                  <a:cubicBezTo>
                    <a:pt x="65722" y="13335"/>
                    <a:pt x="106680" y="26670"/>
                    <a:pt x="147638" y="40005"/>
                  </a:cubicBezTo>
                  <a:cubicBezTo>
                    <a:pt x="155258" y="42863"/>
                    <a:pt x="164783" y="45720"/>
                    <a:pt x="174308" y="48577"/>
                  </a:cubicBezTo>
                  <a:close/>
                </a:path>
              </a:pathLst>
            </a:custGeom>
            <a:solidFill>
              <a:srgbClr val="DABB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6" name="Google Shape;3126;p24"/>
            <p:cNvSpPr/>
            <p:nvPr/>
          </p:nvSpPr>
          <p:spPr>
            <a:xfrm>
              <a:off x="1984895" y="2320289"/>
              <a:ext cx="235267" cy="101917"/>
            </a:xfrm>
            <a:custGeom>
              <a:avLst/>
              <a:gdLst/>
              <a:ahLst/>
              <a:cxnLst/>
              <a:rect l="l" t="t" r="r" b="b"/>
              <a:pathLst>
                <a:path w="235267" h="101917" extrusionOk="0">
                  <a:moveTo>
                    <a:pt x="199072" y="4763"/>
                  </a:moveTo>
                  <a:cubicBezTo>
                    <a:pt x="210503" y="7620"/>
                    <a:pt x="220980" y="10477"/>
                    <a:pt x="235267" y="14288"/>
                  </a:cubicBezTo>
                  <a:cubicBezTo>
                    <a:pt x="220028" y="43815"/>
                    <a:pt x="206692" y="72390"/>
                    <a:pt x="191453" y="101917"/>
                  </a:cubicBezTo>
                  <a:cubicBezTo>
                    <a:pt x="127635" y="79057"/>
                    <a:pt x="64770" y="56197"/>
                    <a:pt x="0" y="32385"/>
                  </a:cubicBezTo>
                  <a:cubicBezTo>
                    <a:pt x="5715" y="20955"/>
                    <a:pt x="10477" y="10477"/>
                    <a:pt x="15240" y="0"/>
                  </a:cubicBezTo>
                  <a:cubicBezTo>
                    <a:pt x="16192" y="3810"/>
                    <a:pt x="17145" y="8572"/>
                    <a:pt x="17145" y="11430"/>
                  </a:cubicBezTo>
                  <a:cubicBezTo>
                    <a:pt x="26670" y="13335"/>
                    <a:pt x="36195" y="14288"/>
                    <a:pt x="45720" y="16192"/>
                  </a:cubicBezTo>
                  <a:cubicBezTo>
                    <a:pt x="82867" y="25717"/>
                    <a:pt x="119063" y="36195"/>
                    <a:pt x="156210" y="44767"/>
                  </a:cubicBezTo>
                  <a:cubicBezTo>
                    <a:pt x="161925" y="45720"/>
                    <a:pt x="171450" y="45720"/>
                    <a:pt x="174308" y="42863"/>
                  </a:cubicBezTo>
                  <a:cubicBezTo>
                    <a:pt x="183833" y="30480"/>
                    <a:pt x="190500" y="17145"/>
                    <a:pt x="199072" y="4763"/>
                  </a:cubicBezTo>
                  <a:close/>
                </a:path>
              </a:pathLst>
            </a:custGeom>
            <a:solidFill>
              <a:srgbClr val="E5B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7" name="Google Shape;3127;p24"/>
            <p:cNvSpPr/>
            <p:nvPr/>
          </p:nvSpPr>
          <p:spPr>
            <a:xfrm>
              <a:off x="2004897" y="2266949"/>
              <a:ext cx="157162" cy="72469"/>
            </a:xfrm>
            <a:custGeom>
              <a:avLst/>
              <a:gdLst/>
              <a:ahLst/>
              <a:cxnLst/>
              <a:rect l="l" t="t" r="r" b="b"/>
              <a:pathLst>
                <a:path w="157162" h="72469" extrusionOk="0">
                  <a:moveTo>
                    <a:pt x="0" y="42863"/>
                  </a:moveTo>
                  <a:cubicBezTo>
                    <a:pt x="5715" y="29528"/>
                    <a:pt x="10477" y="16192"/>
                    <a:pt x="17145" y="0"/>
                  </a:cubicBezTo>
                  <a:cubicBezTo>
                    <a:pt x="64770" y="17145"/>
                    <a:pt x="111443" y="34290"/>
                    <a:pt x="157163" y="50483"/>
                  </a:cubicBezTo>
                  <a:cubicBezTo>
                    <a:pt x="154305" y="53340"/>
                    <a:pt x="151448" y="56197"/>
                    <a:pt x="149543" y="59055"/>
                  </a:cubicBezTo>
                  <a:cubicBezTo>
                    <a:pt x="142875" y="71438"/>
                    <a:pt x="129540" y="75247"/>
                    <a:pt x="117157" y="70485"/>
                  </a:cubicBezTo>
                  <a:cubicBezTo>
                    <a:pt x="95250" y="61913"/>
                    <a:pt x="73343" y="58103"/>
                    <a:pt x="49530" y="56197"/>
                  </a:cubicBezTo>
                  <a:cubicBezTo>
                    <a:pt x="32385" y="55245"/>
                    <a:pt x="16193" y="47625"/>
                    <a:pt x="0" y="42863"/>
                  </a:cubicBezTo>
                  <a:close/>
                </a:path>
              </a:pathLst>
            </a:custGeom>
            <a:solidFill>
              <a:srgbClr val="DABB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8" name="Google Shape;3128;p24"/>
            <p:cNvSpPr/>
            <p:nvPr/>
          </p:nvSpPr>
          <p:spPr>
            <a:xfrm>
              <a:off x="1998230" y="2309812"/>
              <a:ext cx="184785" cy="56767"/>
            </a:xfrm>
            <a:custGeom>
              <a:avLst/>
              <a:gdLst/>
              <a:ahLst/>
              <a:cxnLst/>
              <a:rect l="l" t="t" r="r" b="b"/>
              <a:pathLst>
                <a:path w="184785" h="56767" extrusionOk="0">
                  <a:moveTo>
                    <a:pt x="6667" y="0"/>
                  </a:moveTo>
                  <a:cubicBezTo>
                    <a:pt x="22860" y="4763"/>
                    <a:pt x="39052" y="13335"/>
                    <a:pt x="55245" y="14288"/>
                  </a:cubicBezTo>
                  <a:cubicBezTo>
                    <a:pt x="79057" y="16192"/>
                    <a:pt x="100965" y="19050"/>
                    <a:pt x="122873" y="28575"/>
                  </a:cubicBezTo>
                  <a:cubicBezTo>
                    <a:pt x="135255" y="33338"/>
                    <a:pt x="148590" y="30480"/>
                    <a:pt x="155257" y="17145"/>
                  </a:cubicBezTo>
                  <a:cubicBezTo>
                    <a:pt x="157162" y="14288"/>
                    <a:pt x="160020" y="11430"/>
                    <a:pt x="162877" y="8572"/>
                  </a:cubicBezTo>
                  <a:cubicBezTo>
                    <a:pt x="170498" y="11430"/>
                    <a:pt x="177165" y="13335"/>
                    <a:pt x="184785" y="16192"/>
                  </a:cubicBezTo>
                  <a:cubicBezTo>
                    <a:pt x="176212" y="28575"/>
                    <a:pt x="168593" y="41910"/>
                    <a:pt x="159068" y="54292"/>
                  </a:cubicBezTo>
                  <a:cubicBezTo>
                    <a:pt x="157162" y="57150"/>
                    <a:pt x="146685" y="57150"/>
                    <a:pt x="140970" y="56197"/>
                  </a:cubicBezTo>
                  <a:cubicBezTo>
                    <a:pt x="103823" y="46672"/>
                    <a:pt x="67627" y="37147"/>
                    <a:pt x="30480" y="27622"/>
                  </a:cubicBezTo>
                  <a:cubicBezTo>
                    <a:pt x="21907" y="25717"/>
                    <a:pt x="12382" y="23813"/>
                    <a:pt x="1905" y="22860"/>
                  </a:cubicBezTo>
                  <a:cubicBezTo>
                    <a:pt x="952" y="20003"/>
                    <a:pt x="952" y="15240"/>
                    <a:pt x="0" y="11430"/>
                  </a:cubicBezTo>
                  <a:cubicBezTo>
                    <a:pt x="3810" y="6667"/>
                    <a:pt x="5715" y="2858"/>
                    <a:pt x="6667" y="0"/>
                  </a:cubicBezTo>
                  <a:close/>
                </a:path>
              </a:pathLst>
            </a:custGeom>
            <a:solidFill>
              <a:srgbClr val="FBCA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9" name="Google Shape;3129;p24"/>
            <p:cNvSpPr/>
            <p:nvPr/>
          </p:nvSpPr>
          <p:spPr>
            <a:xfrm>
              <a:off x="2074430" y="2144077"/>
              <a:ext cx="230505" cy="105727"/>
            </a:xfrm>
            <a:custGeom>
              <a:avLst/>
              <a:gdLst/>
              <a:ahLst/>
              <a:cxnLst/>
              <a:rect l="l" t="t" r="r" b="b"/>
              <a:pathLst>
                <a:path w="230505" h="105727" extrusionOk="0">
                  <a:moveTo>
                    <a:pt x="184785" y="0"/>
                  </a:moveTo>
                  <a:cubicBezTo>
                    <a:pt x="200025" y="4763"/>
                    <a:pt x="214312" y="8572"/>
                    <a:pt x="230505" y="13335"/>
                  </a:cubicBezTo>
                  <a:cubicBezTo>
                    <a:pt x="217170" y="44767"/>
                    <a:pt x="203835" y="74295"/>
                    <a:pt x="191452" y="105727"/>
                  </a:cubicBezTo>
                  <a:cubicBezTo>
                    <a:pt x="127635" y="83820"/>
                    <a:pt x="65723" y="62865"/>
                    <a:pt x="0" y="40957"/>
                  </a:cubicBezTo>
                  <a:cubicBezTo>
                    <a:pt x="4763" y="29527"/>
                    <a:pt x="9525" y="20002"/>
                    <a:pt x="14287" y="9525"/>
                  </a:cubicBezTo>
                  <a:cubicBezTo>
                    <a:pt x="20955" y="10477"/>
                    <a:pt x="28575" y="9525"/>
                    <a:pt x="34290" y="11430"/>
                  </a:cubicBezTo>
                  <a:cubicBezTo>
                    <a:pt x="73343" y="22860"/>
                    <a:pt x="112395" y="33338"/>
                    <a:pt x="150495" y="45720"/>
                  </a:cubicBezTo>
                  <a:cubicBezTo>
                    <a:pt x="161925" y="49530"/>
                    <a:pt x="166687" y="46672"/>
                    <a:pt x="171450" y="38100"/>
                  </a:cubicBezTo>
                  <a:cubicBezTo>
                    <a:pt x="177165" y="27622"/>
                    <a:pt x="183832" y="17145"/>
                    <a:pt x="190500" y="6667"/>
                  </a:cubicBezTo>
                  <a:cubicBezTo>
                    <a:pt x="190500" y="6667"/>
                    <a:pt x="187643" y="6667"/>
                    <a:pt x="183832" y="5715"/>
                  </a:cubicBezTo>
                  <a:cubicBezTo>
                    <a:pt x="184785" y="2857"/>
                    <a:pt x="184785" y="952"/>
                    <a:pt x="184785" y="0"/>
                  </a:cubicBezTo>
                  <a:close/>
                </a:path>
              </a:pathLst>
            </a:custGeom>
            <a:solidFill>
              <a:srgbClr val="E5B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0" name="Google Shape;3130;p24"/>
            <p:cNvSpPr/>
            <p:nvPr/>
          </p:nvSpPr>
          <p:spPr>
            <a:xfrm>
              <a:off x="2113636" y="2105977"/>
              <a:ext cx="145578" cy="61296"/>
            </a:xfrm>
            <a:custGeom>
              <a:avLst/>
              <a:gdLst/>
              <a:ahLst/>
              <a:cxnLst/>
              <a:rect l="l" t="t" r="r" b="b"/>
              <a:pathLst>
                <a:path w="145578" h="61296" extrusionOk="0">
                  <a:moveTo>
                    <a:pt x="145579" y="38100"/>
                  </a:moveTo>
                  <a:cubicBezTo>
                    <a:pt x="145579" y="40005"/>
                    <a:pt x="145579" y="41910"/>
                    <a:pt x="144626" y="43815"/>
                  </a:cubicBezTo>
                  <a:cubicBezTo>
                    <a:pt x="137959" y="46672"/>
                    <a:pt x="132244" y="50482"/>
                    <a:pt x="124624" y="53340"/>
                  </a:cubicBezTo>
                  <a:cubicBezTo>
                    <a:pt x="115099" y="56197"/>
                    <a:pt x="103669" y="62865"/>
                    <a:pt x="94144" y="60960"/>
                  </a:cubicBezTo>
                  <a:cubicBezTo>
                    <a:pt x="63664" y="54292"/>
                    <a:pt x="35089" y="44767"/>
                    <a:pt x="4609" y="36195"/>
                  </a:cubicBezTo>
                  <a:cubicBezTo>
                    <a:pt x="-3011" y="11430"/>
                    <a:pt x="-2059" y="8572"/>
                    <a:pt x="14134" y="0"/>
                  </a:cubicBezTo>
                  <a:cubicBezTo>
                    <a:pt x="50329" y="10477"/>
                    <a:pt x="86524" y="20955"/>
                    <a:pt x="122719" y="31432"/>
                  </a:cubicBezTo>
                  <a:cubicBezTo>
                    <a:pt x="131291" y="33338"/>
                    <a:pt x="137959" y="35242"/>
                    <a:pt x="145579" y="38100"/>
                  </a:cubicBezTo>
                  <a:close/>
                </a:path>
              </a:pathLst>
            </a:custGeom>
            <a:solidFill>
              <a:srgbClr val="DABB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1" name="Google Shape;3131;p24"/>
            <p:cNvSpPr/>
            <p:nvPr/>
          </p:nvSpPr>
          <p:spPr>
            <a:xfrm>
              <a:off x="2089670" y="2097404"/>
              <a:ext cx="176212" cy="92934"/>
            </a:xfrm>
            <a:custGeom>
              <a:avLst/>
              <a:gdLst/>
              <a:ahLst/>
              <a:cxnLst/>
              <a:rect l="l" t="t" r="r" b="b"/>
              <a:pathLst>
                <a:path w="176212" h="92934" extrusionOk="0">
                  <a:moveTo>
                    <a:pt x="39053" y="7620"/>
                  </a:moveTo>
                  <a:cubicBezTo>
                    <a:pt x="22860" y="16192"/>
                    <a:pt x="21908" y="19050"/>
                    <a:pt x="29528" y="43815"/>
                  </a:cubicBezTo>
                  <a:cubicBezTo>
                    <a:pt x="60008" y="52388"/>
                    <a:pt x="89535" y="61913"/>
                    <a:pt x="119063" y="68580"/>
                  </a:cubicBezTo>
                  <a:cubicBezTo>
                    <a:pt x="127635" y="70485"/>
                    <a:pt x="139065" y="64770"/>
                    <a:pt x="149542" y="60960"/>
                  </a:cubicBezTo>
                  <a:cubicBezTo>
                    <a:pt x="156210" y="59055"/>
                    <a:pt x="162878" y="55245"/>
                    <a:pt x="169545" y="51435"/>
                  </a:cubicBezTo>
                  <a:cubicBezTo>
                    <a:pt x="172403" y="51435"/>
                    <a:pt x="176213" y="52388"/>
                    <a:pt x="176213" y="52388"/>
                  </a:cubicBezTo>
                  <a:cubicBezTo>
                    <a:pt x="169545" y="62865"/>
                    <a:pt x="162878" y="73342"/>
                    <a:pt x="157163" y="83820"/>
                  </a:cubicBezTo>
                  <a:cubicBezTo>
                    <a:pt x="152400" y="91440"/>
                    <a:pt x="147638" y="95250"/>
                    <a:pt x="136208" y="91440"/>
                  </a:cubicBezTo>
                  <a:cubicBezTo>
                    <a:pt x="98108" y="79058"/>
                    <a:pt x="59055" y="68580"/>
                    <a:pt x="20003" y="57150"/>
                  </a:cubicBezTo>
                  <a:cubicBezTo>
                    <a:pt x="13335" y="55245"/>
                    <a:pt x="6667" y="56198"/>
                    <a:pt x="0" y="55245"/>
                  </a:cubicBezTo>
                  <a:cubicBezTo>
                    <a:pt x="6667" y="37148"/>
                    <a:pt x="13335" y="20003"/>
                    <a:pt x="20955" y="0"/>
                  </a:cubicBezTo>
                  <a:cubicBezTo>
                    <a:pt x="27622" y="2858"/>
                    <a:pt x="33338" y="5715"/>
                    <a:pt x="39053" y="7620"/>
                  </a:cubicBezTo>
                  <a:close/>
                </a:path>
              </a:pathLst>
            </a:custGeom>
            <a:solidFill>
              <a:srgbClr val="FBCA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2" name="Google Shape;3132;p24"/>
            <p:cNvSpPr/>
            <p:nvPr/>
          </p:nvSpPr>
          <p:spPr>
            <a:xfrm>
              <a:off x="1555146" y="942143"/>
              <a:ext cx="1050277" cy="378973"/>
            </a:xfrm>
            <a:custGeom>
              <a:avLst/>
              <a:gdLst/>
              <a:ahLst/>
              <a:cxnLst/>
              <a:rect l="l" t="t" r="r" b="b"/>
              <a:pathLst>
                <a:path w="1050277" h="378973" extrusionOk="0">
                  <a:moveTo>
                    <a:pt x="803129" y="294201"/>
                  </a:moveTo>
                  <a:cubicBezTo>
                    <a:pt x="792651" y="291344"/>
                    <a:pt x="782174" y="287534"/>
                    <a:pt x="771696" y="284676"/>
                  </a:cubicBezTo>
                  <a:cubicBezTo>
                    <a:pt x="764076" y="282771"/>
                    <a:pt x="755504" y="281819"/>
                    <a:pt x="747884" y="279914"/>
                  </a:cubicBezTo>
                  <a:cubicBezTo>
                    <a:pt x="745979" y="279914"/>
                    <a:pt x="743121" y="278961"/>
                    <a:pt x="741216" y="278961"/>
                  </a:cubicBezTo>
                  <a:cubicBezTo>
                    <a:pt x="741216" y="276104"/>
                    <a:pt x="741216" y="274199"/>
                    <a:pt x="741216" y="271341"/>
                  </a:cubicBezTo>
                  <a:cubicBezTo>
                    <a:pt x="738359" y="267531"/>
                    <a:pt x="735501" y="261816"/>
                    <a:pt x="731691" y="259911"/>
                  </a:cubicBezTo>
                  <a:cubicBezTo>
                    <a:pt x="716451" y="252291"/>
                    <a:pt x="700259" y="245624"/>
                    <a:pt x="683114" y="239909"/>
                  </a:cubicBezTo>
                  <a:cubicBezTo>
                    <a:pt x="677399" y="238004"/>
                    <a:pt x="668826" y="240861"/>
                    <a:pt x="661206" y="240861"/>
                  </a:cubicBezTo>
                  <a:cubicBezTo>
                    <a:pt x="647871" y="236099"/>
                    <a:pt x="634536" y="231336"/>
                    <a:pt x="621201" y="226574"/>
                  </a:cubicBezTo>
                  <a:cubicBezTo>
                    <a:pt x="619296" y="223716"/>
                    <a:pt x="618344" y="218954"/>
                    <a:pt x="615486" y="218001"/>
                  </a:cubicBezTo>
                  <a:cubicBezTo>
                    <a:pt x="587864" y="209429"/>
                    <a:pt x="559289" y="202761"/>
                    <a:pt x="531666" y="194189"/>
                  </a:cubicBezTo>
                  <a:cubicBezTo>
                    <a:pt x="512616" y="188474"/>
                    <a:pt x="494519" y="181806"/>
                    <a:pt x="475469" y="176091"/>
                  </a:cubicBezTo>
                  <a:cubicBezTo>
                    <a:pt x="472611" y="163709"/>
                    <a:pt x="436416" y="150374"/>
                    <a:pt x="418319" y="155136"/>
                  </a:cubicBezTo>
                  <a:cubicBezTo>
                    <a:pt x="389744" y="143706"/>
                    <a:pt x="362121" y="131324"/>
                    <a:pt x="332594" y="119894"/>
                  </a:cubicBezTo>
                  <a:cubicBezTo>
                    <a:pt x="276396" y="97986"/>
                    <a:pt x="221151" y="77031"/>
                    <a:pt x="164954" y="56076"/>
                  </a:cubicBezTo>
                  <a:cubicBezTo>
                    <a:pt x="150666" y="50361"/>
                    <a:pt x="136379" y="45599"/>
                    <a:pt x="119234" y="39884"/>
                  </a:cubicBezTo>
                  <a:cubicBezTo>
                    <a:pt x="106851" y="63696"/>
                    <a:pt x="94469" y="87509"/>
                    <a:pt x="82086" y="112274"/>
                  </a:cubicBezTo>
                  <a:cubicBezTo>
                    <a:pt x="71609" y="133229"/>
                    <a:pt x="62084" y="154184"/>
                    <a:pt x="50654" y="174186"/>
                  </a:cubicBezTo>
                  <a:cubicBezTo>
                    <a:pt x="42081" y="190379"/>
                    <a:pt x="31604" y="186569"/>
                    <a:pt x="15411" y="178949"/>
                  </a:cubicBezTo>
                  <a:cubicBezTo>
                    <a:pt x="-14116" y="165614"/>
                    <a:pt x="6839" y="155136"/>
                    <a:pt x="12554" y="142754"/>
                  </a:cubicBezTo>
                  <a:cubicBezTo>
                    <a:pt x="28746" y="112274"/>
                    <a:pt x="44939" y="80841"/>
                    <a:pt x="63036" y="51314"/>
                  </a:cubicBezTo>
                  <a:cubicBezTo>
                    <a:pt x="71609" y="36074"/>
                    <a:pt x="85896" y="23691"/>
                    <a:pt x="97326" y="10356"/>
                  </a:cubicBezTo>
                  <a:cubicBezTo>
                    <a:pt x="108756" y="-2026"/>
                    <a:pt x="123044" y="-2026"/>
                    <a:pt x="138284" y="3689"/>
                  </a:cubicBezTo>
                  <a:cubicBezTo>
                    <a:pt x="211626" y="30359"/>
                    <a:pt x="285921" y="57029"/>
                    <a:pt x="359264" y="84651"/>
                  </a:cubicBezTo>
                  <a:cubicBezTo>
                    <a:pt x="437369" y="114179"/>
                    <a:pt x="515474" y="143706"/>
                    <a:pt x="593579" y="173234"/>
                  </a:cubicBezTo>
                  <a:cubicBezTo>
                    <a:pt x="695496" y="211334"/>
                    <a:pt x="798366" y="249434"/>
                    <a:pt x="900284" y="287534"/>
                  </a:cubicBezTo>
                  <a:cubicBezTo>
                    <a:pt x="937431" y="300869"/>
                    <a:pt x="975531" y="313251"/>
                    <a:pt x="1012679" y="326586"/>
                  </a:cubicBezTo>
                  <a:cubicBezTo>
                    <a:pt x="1024109" y="330396"/>
                    <a:pt x="1037444" y="334206"/>
                    <a:pt x="1044111" y="341826"/>
                  </a:cubicBezTo>
                  <a:cubicBezTo>
                    <a:pt x="1050779" y="349446"/>
                    <a:pt x="1050779" y="361829"/>
                    <a:pt x="1049826" y="372306"/>
                  </a:cubicBezTo>
                  <a:cubicBezTo>
                    <a:pt x="1049826" y="374211"/>
                    <a:pt x="1037444" y="377069"/>
                    <a:pt x="1030776" y="378974"/>
                  </a:cubicBezTo>
                  <a:cubicBezTo>
                    <a:pt x="1027919" y="373259"/>
                    <a:pt x="1025061" y="367544"/>
                    <a:pt x="1023156" y="361829"/>
                  </a:cubicBezTo>
                  <a:cubicBezTo>
                    <a:pt x="1004106" y="354209"/>
                    <a:pt x="985056" y="345636"/>
                    <a:pt x="965054" y="338969"/>
                  </a:cubicBezTo>
                  <a:cubicBezTo>
                    <a:pt x="940289" y="330396"/>
                    <a:pt x="914571" y="323729"/>
                    <a:pt x="889806" y="316109"/>
                  </a:cubicBezTo>
                  <a:cubicBezTo>
                    <a:pt x="865994" y="307536"/>
                    <a:pt x="843134" y="298011"/>
                    <a:pt x="819321" y="289439"/>
                  </a:cubicBezTo>
                  <a:cubicBezTo>
                    <a:pt x="812654" y="286581"/>
                    <a:pt x="804081" y="282771"/>
                    <a:pt x="803129" y="294201"/>
                  </a:cubicBezTo>
                  <a:close/>
                </a:path>
              </a:pathLst>
            </a:custGeom>
            <a:solidFill>
              <a:srgbClr val="8B93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3" name="Google Shape;3133;p24"/>
            <p:cNvSpPr/>
            <p:nvPr/>
          </p:nvSpPr>
          <p:spPr>
            <a:xfrm>
              <a:off x="2437333" y="1258251"/>
              <a:ext cx="140970" cy="56197"/>
            </a:xfrm>
            <a:custGeom>
              <a:avLst/>
              <a:gdLst/>
              <a:ahLst/>
              <a:cxnLst/>
              <a:rect l="l" t="t" r="r" b="b"/>
              <a:pathLst>
                <a:path w="140970" h="56197" extrusionOk="0">
                  <a:moveTo>
                    <a:pt x="7620" y="0"/>
                  </a:moveTo>
                  <a:cubicBezTo>
                    <a:pt x="32385" y="7620"/>
                    <a:pt x="58103" y="15240"/>
                    <a:pt x="82867" y="22860"/>
                  </a:cubicBezTo>
                  <a:cubicBezTo>
                    <a:pt x="102870" y="29527"/>
                    <a:pt x="121920" y="38100"/>
                    <a:pt x="140970" y="45720"/>
                  </a:cubicBezTo>
                  <a:cubicBezTo>
                    <a:pt x="138113" y="49530"/>
                    <a:pt x="135255" y="52388"/>
                    <a:pt x="132397" y="56198"/>
                  </a:cubicBezTo>
                  <a:cubicBezTo>
                    <a:pt x="108585" y="48577"/>
                    <a:pt x="85725" y="41910"/>
                    <a:pt x="61913" y="34290"/>
                  </a:cubicBezTo>
                  <a:cubicBezTo>
                    <a:pt x="61913" y="30480"/>
                    <a:pt x="61913" y="26670"/>
                    <a:pt x="61913" y="22860"/>
                  </a:cubicBezTo>
                  <a:cubicBezTo>
                    <a:pt x="58103" y="24765"/>
                    <a:pt x="53340" y="26670"/>
                    <a:pt x="49530" y="27623"/>
                  </a:cubicBezTo>
                  <a:cubicBezTo>
                    <a:pt x="33338" y="21908"/>
                    <a:pt x="16192" y="15240"/>
                    <a:pt x="0" y="9525"/>
                  </a:cubicBezTo>
                  <a:cubicBezTo>
                    <a:pt x="1905" y="6668"/>
                    <a:pt x="4763" y="2858"/>
                    <a:pt x="7620" y="0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4" name="Google Shape;3134;p24"/>
            <p:cNvSpPr/>
            <p:nvPr/>
          </p:nvSpPr>
          <p:spPr>
            <a:xfrm>
              <a:off x="2358275" y="1228599"/>
              <a:ext cx="86677" cy="40130"/>
            </a:xfrm>
            <a:custGeom>
              <a:avLst/>
              <a:gdLst/>
              <a:ahLst/>
              <a:cxnLst/>
              <a:rect l="l" t="t" r="r" b="b"/>
              <a:pathLst>
                <a:path w="86677" h="40130" extrusionOk="0">
                  <a:moveTo>
                    <a:pt x="86678" y="29653"/>
                  </a:moveTo>
                  <a:cubicBezTo>
                    <a:pt x="83820" y="32510"/>
                    <a:pt x="80963" y="36320"/>
                    <a:pt x="79058" y="39178"/>
                  </a:cubicBezTo>
                  <a:cubicBezTo>
                    <a:pt x="79058" y="39178"/>
                    <a:pt x="78105" y="39178"/>
                    <a:pt x="78105" y="39178"/>
                  </a:cubicBezTo>
                  <a:cubicBezTo>
                    <a:pt x="76200" y="39178"/>
                    <a:pt x="75248" y="39178"/>
                    <a:pt x="73342" y="40130"/>
                  </a:cubicBezTo>
                  <a:cubicBezTo>
                    <a:pt x="64770" y="35368"/>
                    <a:pt x="57150" y="30605"/>
                    <a:pt x="47625" y="26795"/>
                  </a:cubicBezTo>
                  <a:cubicBezTo>
                    <a:pt x="32385" y="20128"/>
                    <a:pt x="16192" y="14413"/>
                    <a:pt x="0" y="7745"/>
                  </a:cubicBezTo>
                  <a:cubicBezTo>
                    <a:pt x="953" y="-3685"/>
                    <a:pt x="9525" y="125"/>
                    <a:pt x="16192" y="2983"/>
                  </a:cubicBezTo>
                  <a:cubicBezTo>
                    <a:pt x="40005" y="11555"/>
                    <a:pt x="62865" y="20128"/>
                    <a:pt x="86678" y="29653"/>
                  </a:cubicBezTo>
                  <a:close/>
                </a:path>
              </a:pathLst>
            </a:custGeom>
            <a:solidFill>
              <a:srgbClr val="F6DE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5" name="Google Shape;3135;p24"/>
            <p:cNvSpPr/>
            <p:nvPr/>
          </p:nvSpPr>
          <p:spPr>
            <a:xfrm>
              <a:off x="2488767" y="1374457"/>
              <a:ext cx="51435" cy="67627"/>
            </a:xfrm>
            <a:custGeom>
              <a:avLst/>
              <a:gdLst/>
              <a:ahLst/>
              <a:cxnLst/>
              <a:rect l="l" t="t" r="r" b="b"/>
              <a:pathLst>
                <a:path w="51435" h="67627" extrusionOk="0">
                  <a:moveTo>
                    <a:pt x="0" y="63817"/>
                  </a:moveTo>
                  <a:cubicBezTo>
                    <a:pt x="2858" y="36195"/>
                    <a:pt x="28575" y="20955"/>
                    <a:pt x="44768" y="0"/>
                  </a:cubicBezTo>
                  <a:cubicBezTo>
                    <a:pt x="46673" y="952"/>
                    <a:pt x="49530" y="2857"/>
                    <a:pt x="51435" y="3810"/>
                  </a:cubicBezTo>
                  <a:cubicBezTo>
                    <a:pt x="36195" y="24765"/>
                    <a:pt x="20955" y="46672"/>
                    <a:pt x="6668" y="67627"/>
                  </a:cubicBezTo>
                  <a:cubicBezTo>
                    <a:pt x="4763" y="66675"/>
                    <a:pt x="1905" y="64770"/>
                    <a:pt x="0" y="63817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6" name="Google Shape;3136;p24"/>
            <p:cNvSpPr/>
            <p:nvPr/>
          </p:nvSpPr>
          <p:spPr>
            <a:xfrm>
              <a:off x="2086812" y="1135379"/>
              <a:ext cx="89535" cy="32384"/>
            </a:xfrm>
            <a:custGeom>
              <a:avLst/>
              <a:gdLst/>
              <a:ahLst/>
              <a:cxnLst/>
              <a:rect l="l" t="t" r="r" b="b"/>
              <a:pathLst>
                <a:path w="89535" h="32384" extrusionOk="0">
                  <a:moveTo>
                    <a:pt x="0" y="0"/>
                  </a:moveTo>
                  <a:cubicBezTo>
                    <a:pt x="27623" y="7620"/>
                    <a:pt x="56198" y="15240"/>
                    <a:pt x="83820" y="23813"/>
                  </a:cubicBezTo>
                  <a:cubicBezTo>
                    <a:pt x="86678" y="24765"/>
                    <a:pt x="87630" y="29527"/>
                    <a:pt x="89535" y="32385"/>
                  </a:cubicBezTo>
                  <a:cubicBezTo>
                    <a:pt x="60960" y="30480"/>
                    <a:pt x="35242" y="22860"/>
                    <a:pt x="11430" y="9525"/>
                  </a:cubicBezTo>
                  <a:cubicBezTo>
                    <a:pt x="6667" y="7620"/>
                    <a:pt x="2858" y="3810"/>
                    <a:pt x="0" y="0"/>
                  </a:cubicBezTo>
                  <a:close/>
                </a:path>
              </a:pathLst>
            </a:custGeom>
            <a:solidFill>
              <a:srgbClr val="F6DE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7" name="Google Shape;3137;p24"/>
            <p:cNvSpPr/>
            <p:nvPr/>
          </p:nvSpPr>
          <p:spPr>
            <a:xfrm>
              <a:off x="2216353" y="1179862"/>
              <a:ext cx="80009" cy="32669"/>
            </a:xfrm>
            <a:custGeom>
              <a:avLst/>
              <a:gdLst/>
              <a:ahLst/>
              <a:cxnLst/>
              <a:rect l="l" t="t" r="r" b="b"/>
              <a:pathLst>
                <a:path w="80009" h="32669" extrusionOk="0">
                  <a:moveTo>
                    <a:pt x="0" y="2190"/>
                  </a:moveTo>
                  <a:cubicBezTo>
                    <a:pt x="7620" y="1237"/>
                    <a:pt x="16192" y="-1620"/>
                    <a:pt x="21908" y="1237"/>
                  </a:cubicBezTo>
                  <a:cubicBezTo>
                    <a:pt x="39052" y="6952"/>
                    <a:pt x="54292" y="13620"/>
                    <a:pt x="70485" y="21240"/>
                  </a:cubicBezTo>
                  <a:cubicBezTo>
                    <a:pt x="75247" y="23145"/>
                    <a:pt x="77152" y="28860"/>
                    <a:pt x="80010" y="32670"/>
                  </a:cubicBezTo>
                  <a:cubicBezTo>
                    <a:pt x="53340" y="23145"/>
                    <a:pt x="26670" y="12667"/>
                    <a:pt x="0" y="2190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8" name="Google Shape;3138;p24"/>
            <p:cNvSpPr/>
            <p:nvPr/>
          </p:nvSpPr>
          <p:spPr>
            <a:xfrm>
              <a:off x="1973465" y="1095286"/>
              <a:ext cx="57150" cy="28769"/>
            </a:xfrm>
            <a:custGeom>
              <a:avLst/>
              <a:gdLst/>
              <a:ahLst/>
              <a:cxnLst/>
              <a:rect l="l" t="t" r="r" b="b"/>
              <a:pathLst>
                <a:path w="57150" h="28769" extrusionOk="0">
                  <a:moveTo>
                    <a:pt x="0" y="1040"/>
                  </a:moveTo>
                  <a:cubicBezTo>
                    <a:pt x="18097" y="-3722"/>
                    <a:pt x="54292" y="8661"/>
                    <a:pt x="57150" y="21996"/>
                  </a:cubicBezTo>
                  <a:cubicBezTo>
                    <a:pt x="54292" y="23901"/>
                    <a:pt x="48577" y="29616"/>
                    <a:pt x="47625" y="28663"/>
                  </a:cubicBezTo>
                  <a:cubicBezTo>
                    <a:pt x="31432" y="20091"/>
                    <a:pt x="15240" y="10566"/>
                    <a:pt x="0" y="1040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9" name="Google Shape;3139;p24"/>
            <p:cNvSpPr/>
            <p:nvPr/>
          </p:nvSpPr>
          <p:spPr>
            <a:xfrm>
              <a:off x="2464955" y="1281112"/>
              <a:ext cx="33337" cy="46672"/>
            </a:xfrm>
            <a:custGeom>
              <a:avLst/>
              <a:gdLst/>
              <a:ahLst/>
              <a:cxnLst/>
              <a:rect l="l" t="t" r="r" b="b"/>
              <a:pathLst>
                <a:path w="33337" h="46672" extrusionOk="0">
                  <a:moveTo>
                    <a:pt x="20955" y="4763"/>
                  </a:moveTo>
                  <a:cubicBezTo>
                    <a:pt x="24765" y="2858"/>
                    <a:pt x="29528" y="952"/>
                    <a:pt x="33338" y="0"/>
                  </a:cubicBezTo>
                  <a:cubicBezTo>
                    <a:pt x="33338" y="3810"/>
                    <a:pt x="33338" y="7620"/>
                    <a:pt x="33338" y="11430"/>
                  </a:cubicBezTo>
                  <a:cubicBezTo>
                    <a:pt x="27623" y="20002"/>
                    <a:pt x="22860" y="29527"/>
                    <a:pt x="16193" y="37148"/>
                  </a:cubicBezTo>
                  <a:cubicBezTo>
                    <a:pt x="12383" y="41910"/>
                    <a:pt x="5715" y="43815"/>
                    <a:pt x="0" y="46673"/>
                  </a:cubicBezTo>
                  <a:cubicBezTo>
                    <a:pt x="953" y="40958"/>
                    <a:pt x="953" y="34290"/>
                    <a:pt x="3810" y="28575"/>
                  </a:cubicBezTo>
                  <a:cubicBezTo>
                    <a:pt x="9525" y="20955"/>
                    <a:pt x="16193" y="13335"/>
                    <a:pt x="20955" y="4763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0" name="Google Shape;3140;p24"/>
            <p:cNvSpPr/>
            <p:nvPr/>
          </p:nvSpPr>
          <p:spPr>
            <a:xfrm>
              <a:off x="2211590" y="1286826"/>
              <a:ext cx="44767" cy="61912"/>
            </a:xfrm>
            <a:custGeom>
              <a:avLst/>
              <a:gdLst/>
              <a:ahLst/>
              <a:cxnLst/>
              <a:rect l="l" t="t" r="r" b="b"/>
              <a:pathLst>
                <a:path w="44767" h="61912" extrusionOk="0">
                  <a:moveTo>
                    <a:pt x="44767" y="4763"/>
                  </a:moveTo>
                  <a:cubicBezTo>
                    <a:pt x="32385" y="23813"/>
                    <a:pt x="20955" y="42863"/>
                    <a:pt x="8572" y="61913"/>
                  </a:cubicBezTo>
                  <a:cubicBezTo>
                    <a:pt x="5715" y="60960"/>
                    <a:pt x="2858" y="59055"/>
                    <a:pt x="0" y="58102"/>
                  </a:cubicBezTo>
                  <a:cubicBezTo>
                    <a:pt x="12383" y="39052"/>
                    <a:pt x="23813" y="20002"/>
                    <a:pt x="36195" y="0"/>
                  </a:cubicBezTo>
                  <a:cubicBezTo>
                    <a:pt x="39052" y="1905"/>
                    <a:pt x="41910" y="3810"/>
                    <a:pt x="44767" y="4763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1" name="Google Shape;3141;p24"/>
            <p:cNvSpPr/>
            <p:nvPr/>
          </p:nvSpPr>
          <p:spPr>
            <a:xfrm>
              <a:off x="2082483" y="1271366"/>
              <a:ext cx="39571" cy="46892"/>
            </a:xfrm>
            <a:custGeom>
              <a:avLst/>
              <a:gdLst/>
              <a:ahLst/>
              <a:cxnLst/>
              <a:rect l="l" t="t" r="r" b="b"/>
              <a:pathLst>
                <a:path w="39571" h="46892" extrusionOk="0">
                  <a:moveTo>
                    <a:pt x="39572" y="220"/>
                  </a:moveTo>
                  <a:cubicBezTo>
                    <a:pt x="29094" y="14508"/>
                    <a:pt x="18617" y="28795"/>
                    <a:pt x="4329" y="46893"/>
                  </a:cubicBezTo>
                  <a:cubicBezTo>
                    <a:pt x="2424" y="39273"/>
                    <a:pt x="-1386" y="33558"/>
                    <a:pt x="519" y="30700"/>
                  </a:cubicBezTo>
                  <a:cubicBezTo>
                    <a:pt x="11949" y="8793"/>
                    <a:pt x="27189" y="-1685"/>
                    <a:pt x="39572" y="220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2" name="Google Shape;3142;p24"/>
            <p:cNvSpPr/>
            <p:nvPr/>
          </p:nvSpPr>
          <p:spPr>
            <a:xfrm>
              <a:off x="2548775" y="1303972"/>
              <a:ext cx="37147" cy="53339"/>
            </a:xfrm>
            <a:custGeom>
              <a:avLst/>
              <a:gdLst/>
              <a:ahLst/>
              <a:cxnLst/>
              <a:rect l="l" t="t" r="r" b="b"/>
              <a:pathLst>
                <a:path w="37147" h="53339" extrusionOk="0">
                  <a:moveTo>
                    <a:pt x="20955" y="10477"/>
                  </a:moveTo>
                  <a:cubicBezTo>
                    <a:pt x="23813" y="6667"/>
                    <a:pt x="26670" y="3810"/>
                    <a:pt x="29528" y="0"/>
                  </a:cubicBezTo>
                  <a:cubicBezTo>
                    <a:pt x="32385" y="5715"/>
                    <a:pt x="35242" y="11430"/>
                    <a:pt x="37148" y="17145"/>
                  </a:cubicBezTo>
                  <a:cubicBezTo>
                    <a:pt x="31433" y="23813"/>
                    <a:pt x="24765" y="30480"/>
                    <a:pt x="19050" y="37148"/>
                  </a:cubicBezTo>
                  <a:cubicBezTo>
                    <a:pt x="14288" y="42863"/>
                    <a:pt x="9525" y="47625"/>
                    <a:pt x="5715" y="53340"/>
                  </a:cubicBezTo>
                  <a:cubicBezTo>
                    <a:pt x="3810" y="52388"/>
                    <a:pt x="1905" y="51435"/>
                    <a:pt x="0" y="50482"/>
                  </a:cubicBezTo>
                  <a:cubicBezTo>
                    <a:pt x="7620" y="37148"/>
                    <a:pt x="14288" y="23813"/>
                    <a:pt x="20955" y="10477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3" name="Google Shape;3143;p24"/>
            <p:cNvSpPr/>
            <p:nvPr/>
          </p:nvSpPr>
          <p:spPr>
            <a:xfrm>
              <a:off x="1855355" y="1156334"/>
              <a:ext cx="38100" cy="55244"/>
            </a:xfrm>
            <a:custGeom>
              <a:avLst/>
              <a:gdLst/>
              <a:ahLst/>
              <a:cxnLst/>
              <a:rect l="l" t="t" r="r" b="b"/>
              <a:pathLst>
                <a:path w="38100" h="55244" extrusionOk="0">
                  <a:moveTo>
                    <a:pt x="38100" y="2857"/>
                  </a:moveTo>
                  <a:cubicBezTo>
                    <a:pt x="28575" y="20002"/>
                    <a:pt x="19050" y="38100"/>
                    <a:pt x="9525" y="55245"/>
                  </a:cubicBezTo>
                  <a:cubicBezTo>
                    <a:pt x="6667" y="54292"/>
                    <a:pt x="3810" y="53340"/>
                    <a:pt x="0" y="51435"/>
                  </a:cubicBezTo>
                  <a:cubicBezTo>
                    <a:pt x="9525" y="34290"/>
                    <a:pt x="20002" y="17145"/>
                    <a:pt x="29527" y="0"/>
                  </a:cubicBezTo>
                  <a:cubicBezTo>
                    <a:pt x="32385" y="952"/>
                    <a:pt x="35242" y="1905"/>
                    <a:pt x="38100" y="2857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4" name="Google Shape;3144;p24"/>
            <p:cNvSpPr/>
            <p:nvPr/>
          </p:nvSpPr>
          <p:spPr>
            <a:xfrm>
              <a:off x="2479242" y="1343024"/>
              <a:ext cx="59055" cy="30479"/>
            </a:xfrm>
            <a:custGeom>
              <a:avLst/>
              <a:gdLst/>
              <a:ahLst/>
              <a:cxnLst/>
              <a:rect l="l" t="t" r="r" b="b"/>
              <a:pathLst>
                <a:path w="59055" h="30479" extrusionOk="0">
                  <a:moveTo>
                    <a:pt x="54293" y="30480"/>
                  </a:moveTo>
                  <a:cubicBezTo>
                    <a:pt x="36195" y="22860"/>
                    <a:pt x="18098" y="15240"/>
                    <a:pt x="0" y="7620"/>
                  </a:cubicBezTo>
                  <a:cubicBezTo>
                    <a:pt x="1905" y="4763"/>
                    <a:pt x="2858" y="1905"/>
                    <a:pt x="4763" y="0"/>
                  </a:cubicBezTo>
                  <a:cubicBezTo>
                    <a:pt x="22860" y="7620"/>
                    <a:pt x="40958" y="15240"/>
                    <a:pt x="59055" y="23813"/>
                  </a:cubicBezTo>
                  <a:cubicBezTo>
                    <a:pt x="57150" y="25717"/>
                    <a:pt x="56198" y="27623"/>
                    <a:pt x="54293" y="30480"/>
                  </a:cubicBezTo>
                  <a:close/>
                </a:path>
              </a:pathLst>
            </a:custGeom>
            <a:solidFill>
              <a:srgbClr val="F6DE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5" name="Google Shape;3145;p24"/>
            <p:cNvSpPr/>
            <p:nvPr/>
          </p:nvSpPr>
          <p:spPr>
            <a:xfrm>
              <a:off x="2127770" y="1182051"/>
              <a:ext cx="40957" cy="55245"/>
            </a:xfrm>
            <a:custGeom>
              <a:avLst/>
              <a:gdLst/>
              <a:ahLst/>
              <a:cxnLst/>
              <a:rect l="l" t="t" r="r" b="b"/>
              <a:pathLst>
                <a:path w="40957" h="55245" extrusionOk="0">
                  <a:moveTo>
                    <a:pt x="40958" y="2858"/>
                  </a:moveTo>
                  <a:cubicBezTo>
                    <a:pt x="30480" y="20003"/>
                    <a:pt x="19050" y="37148"/>
                    <a:pt x="8572" y="55245"/>
                  </a:cubicBezTo>
                  <a:cubicBezTo>
                    <a:pt x="5715" y="54293"/>
                    <a:pt x="2858" y="52388"/>
                    <a:pt x="0" y="51435"/>
                  </a:cubicBezTo>
                  <a:cubicBezTo>
                    <a:pt x="11430" y="34290"/>
                    <a:pt x="21908" y="17145"/>
                    <a:pt x="33338" y="0"/>
                  </a:cubicBezTo>
                  <a:cubicBezTo>
                    <a:pt x="36195" y="0"/>
                    <a:pt x="39053" y="953"/>
                    <a:pt x="40958" y="2858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6" name="Google Shape;3146;p24"/>
            <p:cNvSpPr/>
            <p:nvPr/>
          </p:nvSpPr>
          <p:spPr>
            <a:xfrm>
              <a:off x="1967305" y="1212531"/>
              <a:ext cx="32830" cy="48577"/>
            </a:xfrm>
            <a:custGeom>
              <a:avLst/>
              <a:gdLst/>
              <a:ahLst/>
              <a:cxnLst/>
              <a:rect l="l" t="t" r="r" b="b"/>
              <a:pathLst>
                <a:path w="32830" h="48577" extrusionOk="0">
                  <a:moveTo>
                    <a:pt x="32830" y="1905"/>
                  </a:moveTo>
                  <a:cubicBezTo>
                    <a:pt x="23305" y="16193"/>
                    <a:pt x="12828" y="31432"/>
                    <a:pt x="1398" y="48578"/>
                  </a:cubicBezTo>
                  <a:cubicBezTo>
                    <a:pt x="-4317" y="29528"/>
                    <a:pt x="8065" y="9525"/>
                    <a:pt x="28068" y="0"/>
                  </a:cubicBezTo>
                  <a:cubicBezTo>
                    <a:pt x="29020" y="0"/>
                    <a:pt x="30925" y="953"/>
                    <a:pt x="32830" y="1905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7" name="Google Shape;3147;p24"/>
            <p:cNvSpPr/>
            <p:nvPr/>
          </p:nvSpPr>
          <p:spPr>
            <a:xfrm>
              <a:off x="2361133" y="1343024"/>
              <a:ext cx="36195" cy="46672"/>
            </a:xfrm>
            <a:custGeom>
              <a:avLst/>
              <a:gdLst/>
              <a:ahLst/>
              <a:cxnLst/>
              <a:rect l="l" t="t" r="r" b="b"/>
              <a:pathLst>
                <a:path w="36195" h="46672" extrusionOk="0">
                  <a:moveTo>
                    <a:pt x="36195" y="3810"/>
                  </a:moveTo>
                  <a:cubicBezTo>
                    <a:pt x="26670" y="18098"/>
                    <a:pt x="18097" y="32385"/>
                    <a:pt x="8572" y="46673"/>
                  </a:cubicBezTo>
                  <a:cubicBezTo>
                    <a:pt x="5715" y="45720"/>
                    <a:pt x="2858" y="43815"/>
                    <a:pt x="0" y="42863"/>
                  </a:cubicBezTo>
                  <a:cubicBezTo>
                    <a:pt x="9525" y="28575"/>
                    <a:pt x="19050" y="14288"/>
                    <a:pt x="27622" y="0"/>
                  </a:cubicBezTo>
                  <a:cubicBezTo>
                    <a:pt x="30480" y="952"/>
                    <a:pt x="33338" y="1905"/>
                    <a:pt x="36195" y="3810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8" name="Google Shape;3148;p24"/>
            <p:cNvSpPr/>
            <p:nvPr/>
          </p:nvSpPr>
          <p:spPr>
            <a:xfrm>
              <a:off x="1895360" y="1089659"/>
              <a:ext cx="34289" cy="44767"/>
            </a:xfrm>
            <a:custGeom>
              <a:avLst/>
              <a:gdLst/>
              <a:ahLst/>
              <a:cxnLst/>
              <a:rect l="l" t="t" r="r" b="b"/>
              <a:pathLst>
                <a:path w="34289" h="44767" extrusionOk="0">
                  <a:moveTo>
                    <a:pt x="34290" y="3810"/>
                  </a:moveTo>
                  <a:cubicBezTo>
                    <a:pt x="25718" y="17145"/>
                    <a:pt x="18098" y="31432"/>
                    <a:pt x="9525" y="44767"/>
                  </a:cubicBezTo>
                  <a:cubicBezTo>
                    <a:pt x="6668" y="43815"/>
                    <a:pt x="3810" y="41910"/>
                    <a:pt x="0" y="40957"/>
                  </a:cubicBezTo>
                  <a:cubicBezTo>
                    <a:pt x="7620" y="27622"/>
                    <a:pt x="16193" y="13335"/>
                    <a:pt x="23813" y="0"/>
                  </a:cubicBezTo>
                  <a:cubicBezTo>
                    <a:pt x="27623" y="1905"/>
                    <a:pt x="30480" y="2857"/>
                    <a:pt x="34290" y="3810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9" name="Google Shape;3149;p24"/>
            <p:cNvSpPr/>
            <p:nvPr/>
          </p:nvSpPr>
          <p:spPr>
            <a:xfrm>
              <a:off x="2399233" y="1266824"/>
              <a:ext cx="36195" cy="52387"/>
            </a:xfrm>
            <a:custGeom>
              <a:avLst/>
              <a:gdLst/>
              <a:ahLst/>
              <a:cxnLst/>
              <a:rect l="l" t="t" r="r" b="b"/>
              <a:pathLst>
                <a:path w="36195" h="52387" extrusionOk="0">
                  <a:moveTo>
                    <a:pt x="31433" y="952"/>
                  </a:moveTo>
                  <a:cubicBezTo>
                    <a:pt x="33338" y="952"/>
                    <a:pt x="34290" y="952"/>
                    <a:pt x="36195" y="0"/>
                  </a:cubicBezTo>
                  <a:cubicBezTo>
                    <a:pt x="35242" y="21908"/>
                    <a:pt x="18097" y="35242"/>
                    <a:pt x="7620" y="52388"/>
                  </a:cubicBezTo>
                  <a:cubicBezTo>
                    <a:pt x="4763" y="51435"/>
                    <a:pt x="2858" y="50483"/>
                    <a:pt x="0" y="48577"/>
                  </a:cubicBezTo>
                  <a:cubicBezTo>
                    <a:pt x="11430" y="33338"/>
                    <a:pt x="21908" y="17145"/>
                    <a:pt x="31433" y="952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0" name="Google Shape;3150;p24"/>
            <p:cNvSpPr/>
            <p:nvPr/>
          </p:nvSpPr>
          <p:spPr>
            <a:xfrm>
              <a:off x="2006803" y="1135379"/>
              <a:ext cx="36194" cy="48577"/>
            </a:xfrm>
            <a:custGeom>
              <a:avLst/>
              <a:gdLst/>
              <a:ahLst/>
              <a:cxnLst/>
              <a:rect l="l" t="t" r="r" b="b"/>
              <a:pathLst>
                <a:path w="36194" h="48577" extrusionOk="0">
                  <a:moveTo>
                    <a:pt x="0" y="45720"/>
                  </a:moveTo>
                  <a:cubicBezTo>
                    <a:pt x="8572" y="30480"/>
                    <a:pt x="17145" y="15240"/>
                    <a:pt x="26670" y="0"/>
                  </a:cubicBezTo>
                  <a:cubicBezTo>
                    <a:pt x="29527" y="952"/>
                    <a:pt x="33338" y="2857"/>
                    <a:pt x="36195" y="3810"/>
                  </a:cubicBezTo>
                  <a:cubicBezTo>
                    <a:pt x="26670" y="19050"/>
                    <a:pt x="18097" y="34290"/>
                    <a:pt x="8572" y="48577"/>
                  </a:cubicBezTo>
                  <a:cubicBezTo>
                    <a:pt x="5715" y="47625"/>
                    <a:pt x="2857" y="46672"/>
                    <a:pt x="0" y="45720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1" name="Google Shape;3151;p24"/>
            <p:cNvSpPr/>
            <p:nvPr/>
          </p:nvSpPr>
          <p:spPr>
            <a:xfrm>
              <a:off x="2273704" y="1221104"/>
              <a:ext cx="28373" cy="47624"/>
            </a:xfrm>
            <a:custGeom>
              <a:avLst/>
              <a:gdLst/>
              <a:ahLst/>
              <a:cxnLst/>
              <a:rect l="l" t="t" r="r" b="b"/>
              <a:pathLst>
                <a:path w="28373" h="47624" extrusionOk="0">
                  <a:moveTo>
                    <a:pt x="21706" y="0"/>
                  </a:moveTo>
                  <a:cubicBezTo>
                    <a:pt x="23611" y="0"/>
                    <a:pt x="26468" y="952"/>
                    <a:pt x="28373" y="952"/>
                  </a:cubicBezTo>
                  <a:cubicBezTo>
                    <a:pt x="19801" y="16193"/>
                    <a:pt x="11228" y="31432"/>
                    <a:pt x="2656" y="47625"/>
                  </a:cubicBezTo>
                  <a:cubicBezTo>
                    <a:pt x="-4964" y="40005"/>
                    <a:pt x="4561" y="18097"/>
                    <a:pt x="21706" y="0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2" name="Google Shape;3152;p24"/>
            <p:cNvSpPr/>
            <p:nvPr/>
          </p:nvSpPr>
          <p:spPr>
            <a:xfrm>
              <a:off x="2322080" y="1303972"/>
              <a:ext cx="50482" cy="22860"/>
            </a:xfrm>
            <a:custGeom>
              <a:avLst/>
              <a:gdLst/>
              <a:ahLst/>
              <a:cxnLst/>
              <a:rect l="l" t="t" r="r" b="b"/>
              <a:pathLst>
                <a:path w="50482" h="22860" extrusionOk="0">
                  <a:moveTo>
                    <a:pt x="47625" y="22860"/>
                  </a:moveTo>
                  <a:cubicBezTo>
                    <a:pt x="31433" y="17145"/>
                    <a:pt x="16193" y="12382"/>
                    <a:pt x="0" y="6667"/>
                  </a:cubicBezTo>
                  <a:cubicBezTo>
                    <a:pt x="953" y="4763"/>
                    <a:pt x="1905" y="1905"/>
                    <a:pt x="2858" y="0"/>
                  </a:cubicBezTo>
                  <a:cubicBezTo>
                    <a:pt x="19050" y="4763"/>
                    <a:pt x="34290" y="9525"/>
                    <a:pt x="50483" y="14288"/>
                  </a:cubicBezTo>
                  <a:cubicBezTo>
                    <a:pt x="49530" y="17145"/>
                    <a:pt x="48578" y="20002"/>
                    <a:pt x="47625" y="22860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3" name="Google Shape;3153;p24"/>
            <p:cNvSpPr/>
            <p:nvPr/>
          </p:nvSpPr>
          <p:spPr>
            <a:xfrm>
              <a:off x="2279217" y="1362074"/>
              <a:ext cx="54292" cy="25717"/>
            </a:xfrm>
            <a:custGeom>
              <a:avLst/>
              <a:gdLst/>
              <a:ahLst/>
              <a:cxnLst/>
              <a:rect l="l" t="t" r="r" b="b"/>
              <a:pathLst>
                <a:path w="54292" h="25717" extrusionOk="0">
                  <a:moveTo>
                    <a:pt x="3810" y="0"/>
                  </a:moveTo>
                  <a:cubicBezTo>
                    <a:pt x="20955" y="6667"/>
                    <a:pt x="38100" y="13335"/>
                    <a:pt x="54293" y="19050"/>
                  </a:cubicBezTo>
                  <a:cubicBezTo>
                    <a:pt x="53340" y="20955"/>
                    <a:pt x="52388" y="22860"/>
                    <a:pt x="51435" y="25717"/>
                  </a:cubicBezTo>
                  <a:cubicBezTo>
                    <a:pt x="34290" y="20002"/>
                    <a:pt x="17145" y="13335"/>
                    <a:pt x="0" y="7620"/>
                  </a:cubicBezTo>
                  <a:cubicBezTo>
                    <a:pt x="953" y="4763"/>
                    <a:pt x="1905" y="2858"/>
                    <a:pt x="3810" y="0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4" name="Google Shape;3154;p24"/>
            <p:cNvSpPr/>
            <p:nvPr/>
          </p:nvSpPr>
          <p:spPr>
            <a:xfrm>
              <a:off x="1881072" y="1230629"/>
              <a:ext cx="45720" cy="20410"/>
            </a:xfrm>
            <a:custGeom>
              <a:avLst/>
              <a:gdLst/>
              <a:ahLst/>
              <a:cxnLst/>
              <a:rect l="l" t="t" r="r" b="b"/>
              <a:pathLst>
                <a:path w="45720" h="20410" extrusionOk="0">
                  <a:moveTo>
                    <a:pt x="45720" y="17145"/>
                  </a:moveTo>
                  <a:cubicBezTo>
                    <a:pt x="26670" y="24765"/>
                    <a:pt x="13335" y="19050"/>
                    <a:pt x="0" y="0"/>
                  </a:cubicBezTo>
                  <a:cubicBezTo>
                    <a:pt x="16193" y="5715"/>
                    <a:pt x="29527" y="10477"/>
                    <a:pt x="45720" y="17145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5" name="Google Shape;3155;p24"/>
            <p:cNvSpPr/>
            <p:nvPr/>
          </p:nvSpPr>
          <p:spPr>
            <a:xfrm>
              <a:off x="1006283" y="2197468"/>
              <a:ext cx="145605" cy="91461"/>
            </a:xfrm>
            <a:custGeom>
              <a:avLst/>
              <a:gdLst/>
              <a:ahLst/>
              <a:cxnLst/>
              <a:rect l="l" t="t" r="r" b="b"/>
              <a:pathLst>
                <a:path w="145605" h="91461" extrusionOk="0">
                  <a:moveTo>
                    <a:pt x="108027" y="1853"/>
                  </a:moveTo>
                  <a:cubicBezTo>
                    <a:pt x="111837" y="3758"/>
                    <a:pt x="115647" y="4711"/>
                    <a:pt x="119457" y="6615"/>
                  </a:cubicBezTo>
                  <a:cubicBezTo>
                    <a:pt x="125172" y="11378"/>
                    <a:pt x="129935" y="18046"/>
                    <a:pt x="135650" y="21856"/>
                  </a:cubicBezTo>
                  <a:cubicBezTo>
                    <a:pt x="144222" y="27571"/>
                    <a:pt x="149937" y="36143"/>
                    <a:pt x="141365" y="41858"/>
                  </a:cubicBezTo>
                  <a:cubicBezTo>
                    <a:pt x="134697" y="46621"/>
                    <a:pt x="120410" y="50431"/>
                    <a:pt x="112790" y="48526"/>
                  </a:cubicBezTo>
                  <a:cubicBezTo>
                    <a:pt x="62307" y="33286"/>
                    <a:pt x="71832" y="40906"/>
                    <a:pt x="49925" y="77101"/>
                  </a:cubicBezTo>
                  <a:cubicBezTo>
                    <a:pt x="46115" y="82815"/>
                    <a:pt x="37542" y="89483"/>
                    <a:pt x="30875" y="91388"/>
                  </a:cubicBezTo>
                  <a:cubicBezTo>
                    <a:pt x="26112" y="92340"/>
                    <a:pt x="19445" y="83768"/>
                    <a:pt x="12777" y="79006"/>
                  </a:cubicBezTo>
                  <a:cubicBezTo>
                    <a:pt x="13730" y="78053"/>
                    <a:pt x="14682" y="76148"/>
                    <a:pt x="15635" y="75196"/>
                  </a:cubicBezTo>
                  <a:cubicBezTo>
                    <a:pt x="10872" y="75196"/>
                    <a:pt x="6110" y="75196"/>
                    <a:pt x="1347" y="76148"/>
                  </a:cubicBezTo>
                  <a:cubicBezTo>
                    <a:pt x="395" y="74243"/>
                    <a:pt x="-558" y="72338"/>
                    <a:pt x="395" y="71386"/>
                  </a:cubicBezTo>
                  <a:cubicBezTo>
                    <a:pt x="8015" y="52336"/>
                    <a:pt x="16587" y="33286"/>
                    <a:pt x="24207" y="14236"/>
                  </a:cubicBezTo>
                  <a:cubicBezTo>
                    <a:pt x="29922" y="1853"/>
                    <a:pt x="40400" y="-1957"/>
                    <a:pt x="55640" y="901"/>
                  </a:cubicBezTo>
                  <a:cubicBezTo>
                    <a:pt x="72785" y="901"/>
                    <a:pt x="89930" y="901"/>
                    <a:pt x="108027" y="1853"/>
                  </a:cubicBezTo>
                  <a:close/>
                </a:path>
              </a:pathLst>
            </a:custGeom>
            <a:solidFill>
              <a:srgbClr val="72D5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6" name="Google Shape;3156;p24"/>
            <p:cNvSpPr/>
            <p:nvPr/>
          </p:nvSpPr>
          <p:spPr>
            <a:xfrm>
              <a:off x="1877262" y="2072639"/>
              <a:ext cx="1905" cy="1375"/>
            </a:xfrm>
            <a:custGeom>
              <a:avLst/>
              <a:gdLst/>
              <a:ahLst/>
              <a:cxnLst/>
              <a:rect l="l" t="t" r="r" b="b"/>
              <a:pathLst>
                <a:path w="1905" h="1375" extrusionOk="0">
                  <a:moveTo>
                    <a:pt x="0" y="952"/>
                  </a:moveTo>
                  <a:cubicBezTo>
                    <a:pt x="953" y="952"/>
                    <a:pt x="1905" y="0"/>
                    <a:pt x="1905" y="0"/>
                  </a:cubicBezTo>
                  <a:cubicBezTo>
                    <a:pt x="953" y="0"/>
                    <a:pt x="953" y="952"/>
                    <a:pt x="0" y="952"/>
                  </a:cubicBezTo>
                  <a:cubicBezTo>
                    <a:pt x="0" y="1905"/>
                    <a:pt x="0" y="952"/>
                    <a:pt x="0" y="952"/>
                  </a:cubicBezTo>
                  <a:close/>
                </a:path>
              </a:pathLst>
            </a:custGeom>
            <a:solidFill>
              <a:srgbClr val="72D5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7" name="Google Shape;3157;p24"/>
            <p:cNvSpPr/>
            <p:nvPr/>
          </p:nvSpPr>
          <p:spPr>
            <a:xfrm>
              <a:off x="1893455" y="2618421"/>
              <a:ext cx="145882" cy="48135"/>
            </a:xfrm>
            <a:custGeom>
              <a:avLst/>
              <a:gdLst/>
              <a:ahLst/>
              <a:cxnLst/>
              <a:rect l="l" t="t" r="r" b="b"/>
              <a:pathLst>
                <a:path w="145882" h="48135" extrusionOk="0">
                  <a:moveTo>
                    <a:pt x="124777" y="0"/>
                  </a:moveTo>
                  <a:cubicBezTo>
                    <a:pt x="130492" y="953"/>
                    <a:pt x="135255" y="2858"/>
                    <a:pt x="140970" y="3810"/>
                  </a:cubicBezTo>
                  <a:cubicBezTo>
                    <a:pt x="142875" y="7620"/>
                    <a:pt x="146685" y="11430"/>
                    <a:pt x="145732" y="15240"/>
                  </a:cubicBezTo>
                  <a:cubicBezTo>
                    <a:pt x="145732" y="20003"/>
                    <a:pt x="140970" y="23813"/>
                    <a:pt x="139065" y="28575"/>
                  </a:cubicBezTo>
                  <a:cubicBezTo>
                    <a:pt x="129540" y="50483"/>
                    <a:pt x="129540" y="51435"/>
                    <a:pt x="103823" y="43815"/>
                  </a:cubicBezTo>
                  <a:cubicBezTo>
                    <a:pt x="70485" y="34290"/>
                    <a:pt x="37148" y="23813"/>
                    <a:pt x="3810" y="13335"/>
                  </a:cubicBezTo>
                  <a:cubicBezTo>
                    <a:pt x="1905" y="12383"/>
                    <a:pt x="952" y="9525"/>
                    <a:pt x="0" y="7620"/>
                  </a:cubicBezTo>
                  <a:cubicBezTo>
                    <a:pt x="3810" y="5715"/>
                    <a:pt x="7620" y="953"/>
                    <a:pt x="9525" y="1905"/>
                  </a:cubicBezTo>
                  <a:cubicBezTo>
                    <a:pt x="34290" y="9525"/>
                    <a:pt x="59055" y="19050"/>
                    <a:pt x="84773" y="26670"/>
                  </a:cubicBezTo>
                  <a:cubicBezTo>
                    <a:pt x="93345" y="29528"/>
                    <a:pt x="102870" y="28575"/>
                    <a:pt x="110490" y="29528"/>
                  </a:cubicBezTo>
                  <a:cubicBezTo>
                    <a:pt x="116205" y="18098"/>
                    <a:pt x="120015" y="8573"/>
                    <a:pt x="124777" y="0"/>
                  </a:cubicBezTo>
                  <a:close/>
                </a:path>
              </a:pathLst>
            </a:custGeom>
            <a:solidFill>
              <a:srgbClr val="FBCA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8" name="Google Shape;3158;p24"/>
            <p:cNvSpPr/>
            <p:nvPr/>
          </p:nvSpPr>
          <p:spPr>
            <a:xfrm>
              <a:off x="1980133" y="2482214"/>
              <a:ext cx="54292" cy="20954"/>
            </a:xfrm>
            <a:custGeom>
              <a:avLst/>
              <a:gdLst/>
              <a:ahLst/>
              <a:cxnLst/>
              <a:rect l="l" t="t" r="r" b="b"/>
              <a:pathLst>
                <a:path w="54292" h="20954" extrusionOk="0">
                  <a:moveTo>
                    <a:pt x="0" y="0"/>
                  </a:moveTo>
                  <a:cubicBezTo>
                    <a:pt x="18098" y="6667"/>
                    <a:pt x="36195" y="14288"/>
                    <a:pt x="54292" y="20955"/>
                  </a:cubicBezTo>
                  <a:cubicBezTo>
                    <a:pt x="36195" y="14288"/>
                    <a:pt x="18098" y="7620"/>
                    <a:pt x="0" y="0"/>
                  </a:cubicBezTo>
                  <a:close/>
                </a:path>
              </a:pathLst>
            </a:custGeom>
            <a:solidFill>
              <a:srgbClr val="FBCA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9" name="Google Shape;3159;p24"/>
            <p:cNvSpPr/>
            <p:nvPr/>
          </p:nvSpPr>
          <p:spPr>
            <a:xfrm>
              <a:off x="1947747" y="2475546"/>
              <a:ext cx="29527" cy="6667"/>
            </a:xfrm>
            <a:custGeom>
              <a:avLst/>
              <a:gdLst/>
              <a:ahLst/>
              <a:cxnLst/>
              <a:rect l="l" t="t" r="r" b="b"/>
              <a:pathLst>
                <a:path w="29527" h="6667" extrusionOk="0">
                  <a:moveTo>
                    <a:pt x="0" y="0"/>
                  </a:moveTo>
                  <a:cubicBezTo>
                    <a:pt x="9525" y="1905"/>
                    <a:pt x="20002" y="4763"/>
                    <a:pt x="29527" y="6668"/>
                  </a:cubicBezTo>
                  <a:cubicBezTo>
                    <a:pt x="20002" y="4763"/>
                    <a:pt x="9525" y="1905"/>
                    <a:pt x="0" y="0"/>
                  </a:cubicBezTo>
                  <a:close/>
                </a:path>
              </a:pathLst>
            </a:custGeom>
            <a:solidFill>
              <a:srgbClr val="FBCA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0" name="Google Shape;3160;p24"/>
            <p:cNvSpPr/>
            <p:nvPr/>
          </p:nvSpPr>
          <p:spPr>
            <a:xfrm>
              <a:off x="2204923" y="1974440"/>
              <a:ext cx="117157" cy="53581"/>
            </a:xfrm>
            <a:custGeom>
              <a:avLst/>
              <a:gdLst/>
              <a:ahLst/>
              <a:cxnLst/>
              <a:rect l="l" t="t" r="r" b="b"/>
              <a:pathLst>
                <a:path w="117157" h="53581" extrusionOk="0">
                  <a:moveTo>
                    <a:pt x="0" y="27714"/>
                  </a:moveTo>
                  <a:cubicBezTo>
                    <a:pt x="1905" y="21999"/>
                    <a:pt x="1905" y="15332"/>
                    <a:pt x="5715" y="10569"/>
                  </a:cubicBezTo>
                  <a:cubicBezTo>
                    <a:pt x="10477" y="5807"/>
                    <a:pt x="20002" y="-861"/>
                    <a:pt x="25717" y="92"/>
                  </a:cubicBezTo>
                  <a:cubicBezTo>
                    <a:pt x="47625" y="4854"/>
                    <a:pt x="68580" y="12474"/>
                    <a:pt x="90488" y="18189"/>
                  </a:cubicBezTo>
                  <a:cubicBezTo>
                    <a:pt x="99060" y="20094"/>
                    <a:pt x="107632" y="20094"/>
                    <a:pt x="117157" y="21047"/>
                  </a:cubicBezTo>
                  <a:cubicBezTo>
                    <a:pt x="117157" y="22952"/>
                    <a:pt x="117157" y="24857"/>
                    <a:pt x="116205" y="26762"/>
                  </a:cubicBezTo>
                  <a:cubicBezTo>
                    <a:pt x="110490" y="57242"/>
                    <a:pt x="110490" y="57242"/>
                    <a:pt x="76200" y="48669"/>
                  </a:cubicBezTo>
                  <a:cubicBezTo>
                    <a:pt x="50482" y="41049"/>
                    <a:pt x="24765" y="34382"/>
                    <a:pt x="0" y="27714"/>
                  </a:cubicBezTo>
                  <a:close/>
                </a:path>
              </a:pathLst>
            </a:custGeom>
            <a:solidFill>
              <a:srgbClr val="FBCA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1" name="Google Shape;3161;p24"/>
          <p:cNvGrpSpPr/>
          <p:nvPr/>
        </p:nvGrpSpPr>
        <p:grpSpPr>
          <a:xfrm>
            <a:off x="6810066" y="553251"/>
            <a:ext cx="652474" cy="527635"/>
            <a:chOff x="4965475" y="1705909"/>
            <a:chExt cx="1035509" cy="837383"/>
          </a:xfrm>
        </p:grpSpPr>
        <p:sp>
          <p:nvSpPr>
            <p:cNvPr id="3162" name="Google Shape;3162;p24"/>
            <p:cNvSpPr/>
            <p:nvPr/>
          </p:nvSpPr>
          <p:spPr>
            <a:xfrm>
              <a:off x="4981314" y="1705909"/>
              <a:ext cx="1010062" cy="818215"/>
            </a:xfrm>
            <a:custGeom>
              <a:avLst/>
              <a:gdLst/>
              <a:ahLst/>
              <a:cxnLst/>
              <a:rect l="l" t="t" r="r" b="b"/>
              <a:pathLst>
                <a:path w="1010062" h="818215" extrusionOk="0">
                  <a:moveTo>
                    <a:pt x="18244" y="300055"/>
                  </a:moveTo>
                  <a:cubicBezTo>
                    <a:pt x="87776" y="127653"/>
                    <a:pt x="230651" y="29545"/>
                    <a:pt x="437344" y="4780"/>
                  </a:cubicBezTo>
                  <a:cubicBezTo>
                    <a:pt x="657371" y="-21890"/>
                    <a:pt x="871683" y="63835"/>
                    <a:pt x="967886" y="241953"/>
                  </a:cubicBezTo>
                  <a:cubicBezTo>
                    <a:pt x="982174" y="268623"/>
                    <a:pt x="989794" y="297198"/>
                    <a:pt x="1000271" y="324820"/>
                  </a:cubicBezTo>
                  <a:cubicBezTo>
                    <a:pt x="1001224" y="327678"/>
                    <a:pt x="1002176" y="329583"/>
                    <a:pt x="1003129" y="332440"/>
                  </a:cubicBezTo>
                  <a:cubicBezTo>
                    <a:pt x="1005033" y="343870"/>
                    <a:pt x="1006939" y="356253"/>
                    <a:pt x="1008844" y="367683"/>
                  </a:cubicBezTo>
                  <a:cubicBezTo>
                    <a:pt x="1008844" y="382923"/>
                    <a:pt x="1010749" y="397210"/>
                    <a:pt x="1009796" y="412450"/>
                  </a:cubicBezTo>
                  <a:cubicBezTo>
                    <a:pt x="999319" y="573423"/>
                    <a:pt x="909783" y="691533"/>
                    <a:pt x="745001" y="766780"/>
                  </a:cubicBezTo>
                  <a:cubicBezTo>
                    <a:pt x="709759" y="782973"/>
                    <a:pt x="670706" y="793450"/>
                    <a:pt x="632606" y="805833"/>
                  </a:cubicBezTo>
                  <a:cubicBezTo>
                    <a:pt x="630701" y="805833"/>
                    <a:pt x="627844" y="805833"/>
                    <a:pt x="625939" y="806785"/>
                  </a:cubicBezTo>
                  <a:cubicBezTo>
                    <a:pt x="620224" y="807738"/>
                    <a:pt x="615461" y="808690"/>
                    <a:pt x="609746" y="810595"/>
                  </a:cubicBezTo>
                  <a:cubicBezTo>
                    <a:pt x="607841" y="810595"/>
                    <a:pt x="606889" y="810595"/>
                    <a:pt x="604984" y="810595"/>
                  </a:cubicBezTo>
                  <a:cubicBezTo>
                    <a:pt x="601174" y="811548"/>
                    <a:pt x="596411" y="812500"/>
                    <a:pt x="592601" y="812500"/>
                  </a:cubicBezTo>
                  <a:cubicBezTo>
                    <a:pt x="585934" y="813453"/>
                    <a:pt x="579266" y="814405"/>
                    <a:pt x="572599" y="814405"/>
                  </a:cubicBezTo>
                  <a:cubicBezTo>
                    <a:pt x="569741" y="814405"/>
                    <a:pt x="566884" y="815358"/>
                    <a:pt x="564026" y="815358"/>
                  </a:cubicBezTo>
                  <a:cubicBezTo>
                    <a:pt x="550691" y="816310"/>
                    <a:pt x="536404" y="817263"/>
                    <a:pt x="523069" y="818215"/>
                  </a:cubicBezTo>
                  <a:cubicBezTo>
                    <a:pt x="518306" y="818215"/>
                    <a:pt x="514496" y="818215"/>
                    <a:pt x="509734" y="818215"/>
                  </a:cubicBezTo>
                  <a:cubicBezTo>
                    <a:pt x="476396" y="816310"/>
                    <a:pt x="444011" y="813453"/>
                    <a:pt x="410674" y="811548"/>
                  </a:cubicBezTo>
                  <a:cubicBezTo>
                    <a:pt x="407816" y="810595"/>
                    <a:pt x="404959" y="810595"/>
                    <a:pt x="402101" y="809643"/>
                  </a:cubicBezTo>
                  <a:cubicBezTo>
                    <a:pt x="398291" y="808690"/>
                    <a:pt x="393529" y="808690"/>
                    <a:pt x="389719" y="807738"/>
                  </a:cubicBezTo>
                  <a:cubicBezTo>
                    <a:pt x="385909" y="806785"/>
                    <a:pt x="381146" y="805833"/>
                    <a:pt x="377336" y="804880"/>
                  </a:cubicBezTo>
                  <a:cubicBezTo>
                    <a:pt x="362096" y="801070"/>
                    <a:pt x="346856" y="797260"/>
                    <a:pt x="331616" y="793450"/>
                  </a:cubicBezTo>
                  <a:cubicBezTo>
                    <a:pt x="328759" y="792498"/>
                    <a:pt x="326854" y="791545"/>
                    <a:pt x="323996" y="790593"/>
                  </a:cubicBezTo>
                  <a:cubicBezTo>
                    <a:pt x="322091" y="790593"/>
                    <a:pt x="321139" y="789640"/>
                    <a:pt x="319234" y="789640"/>
                  </a:cubicBezTo>
                  <a:cubicBezTo>
                    <a:pt x="303994" y="783925"/>
                    <a:pt x="288754" y="779163"/>
                    <a:pt x="273514" y="773448"/>
                  </a:cubicBezTo>
                  <a:lnTo>
                    <a:pt x="272561" y="772495"/>
                  </a:lnTo>
                  <a:lnTo>
                    <a:pt x="271609" y="773448"/>
                  </a:lnTo>
                  <a:lnTo>
                    <a:pt x="271609" y="773448"/>
                  </a:lnTo>
                  <a:cubicBezTo>
                    <a:pt x="270656" y="772495"/>
                    <a:pt x="268751" y="771543"/>
                    <a:pt x="267799" y="770590"/>
                  </a:cubicBezTo>
                  <a:cubicBezTo>
                    <a:pt x="264941" y="768685"/>
                    <a:pt x="261131" y="767733"/>
                    <a:pt x="258274" y="765828"/>
                  </a:cubicBezTo>
                  <a:cubicBezTo>
                    <a:pt x="256369" y="764875"/>
                    <a:pt x="255416" y="764875"/>
                    <a:pt x="253511" y="763923"/>
                  </a:cubicBezTo>
                  <a:cubicBezTo>
                    <a:pt x="247796" y="761065"/>
                    <a:pt x="242081" y="759160"/>
                    <a:pt x="236366" y="756303"/>
                  </a:cubicBezTo>
                  <a:cubicBezTo>
                    <a:pt x="231604" y="753445"/>
                    <a:pt x="225889" y="751540"/>
                    <a:pt x="221126" y="748683"/>
                  </a:cubicBezTo>
                  <a:cubicBezTo>
                    <a:pt x="216364" y="745825"/>
                    <a:pt x="212554" y="743920"/>
                    <a:pt x="207791" y="741063"/>
                  </a:cubicBezTo>
                  <a:lnTo>
                    <a:pt x="206839" y="742015"/>
                  </a:lnTo>
                  <a:lnTo>
                    <a:pt x="207791" y="741063"/>
                  </a:lnTo>
                  <a:cubicBezTo>
                    <a:pt x="203981" y="738205"/>
                    <a:pt x="199219" y="736300"/>
                    <a:pt x="195409" y="733443"/>
                  </a:cubicBezTo>
                  <a:cubicBezTo>
                    <a:pt x="193504" y="732490"/>
                    <a:pt x="192551" y="731538"/>
                    <a:pt x="190646" y="730585"/>
                  </a:cubicBezTo>
                  <a:cubicBezTo>
                    <a:pt x="184931" y="726775"/>
                    <a:pt x="179216" y="722965"/>
                    <a:pt x="173501" y="719155"/>
                  </a:cubicBezTo>
                  <a:cubicBezTo>
                    <a:pt x="170644" y="716298"/>
                    <a:pt x="167786" y="714393"/>
                    <a:pt x="164929" y="711535"/>
                  </a:cubicBezTo>
                  <a:cubicBezTo>
                    <a:pt x="83966" y="652480"/>
                    <a:pt x="32531" y="578185"/>
                    <a:pt x="9671" y="489603"/>
                  </a:cubicBezTo>
                  <a:cubicBezTo>
                    <a:pt x="-1759" y="443883"/>
                    <a:pt x="-1759" y="397210"/>
                    <a:pt x="3004" y="351490"/>
                  </a:cubicBezTo>
                  <a:cubicBezTo>
                    <a:pt x="6814" y="336250"/>
                    <a:pt x="11576" y="320058"/>
                    <a:pt x="15386" y="304818"/>
                  </a:cubicBezTo>
                  <a:cubicBezTo>
                    <a:pt x="15386" y="304818"/>
                    <a:pt x="16339" y="301960"/>
                    <a:pt x="18244" y="300055"/>
                  </a:cubicBezTo>
                  <a:close/>
                  <a:moveTo>
                    <a:pt x="491636" y="367683"/>
                  </a:moveTo>
                  <a:cubicBezTo>
                    <a:pt x="491636" y="367683"/>
                    <a:pt x="491636" y="367683"/>
                    <a:pt x="491636" y="367683"/>
                  </a:cubicBezTo>
                  <a:cubicBezTo>
                    <a:pt x="492589" y="362920"/>
                    <a:pt x="494494" y="358158"/>
                    <a:pt x="495446" y="353395"/>
                  </a:cubicBezTo>
                  <a:cubicBezTo>
                    <a:pt x="496399" y="352443"/>
                    <a:pt x="497351" y="351490"/>
                    <a:pt x="496399" y="350538"/>
                  </a:cubicBezTo>
                  <a:cubicBezTo>
                    <a:pt x="497351" y="346728"/>
                    <a:pt x="499256" y="342918"/>
                    <a:pt x="500209" y="339108"/>
                  </a:cubicBezTo>
                  <a:cubicBezTo>
                    <a:pt x="500209" y="339108"/>
                    <a:pt x="500209" y="339108"/>
                    <a:pt x="500209" y="339108"/>
                  </a:cubicBezTo>
                  <a:cubicBezTo>
                    <a:pt x="501161" y="338155"/>
                    <a:pt x="503066" y="337203"/>
                    <a:pt x="503066" y="336250"/>
                  </a:cubicBezTo>
                  <a:cubicBezTo>
                    <a:pt x="527831" y="251478"/>
                    <a:pt x="553549" y="166705"/>
                    <a:pt x="578314" y="81933"/>
                  </a:cubicBezTo>
                  <a:cubicBezTo>
                    <a:pt x="584029" y="60978"/>
                    <a:pt x="588791" y="40975"/>
                    <a:pt x="593554" y="20020"/>
                  </a:cubicBezTo>
                  <a:cubicBezTo>
                    <a:pt x="587839" y="19068"/>
                    <a:pt x="584981" y="18115"/>
                    <a:pt x="583076" y="17163"/>
                  </a:cubicBezTo>
                  <a:cubicBezTo>
                    <a:pt x="417341" y="-1887"/>
                    <a:pt x="275419" y="40975"/>
                    <a:pt x="159214" y="143845"/>
                  </a:cubicBezTo>
                  <a:cubicBezTo>
                    <a:pt x="98254" y="198138"/>
                    <a:pt x="61106" y="263860"/>
                    <a:pt x="43961" y="338155"/>
                  </a:cubicBezTo>
                  <a:cubicBezTo>
                    <a:pt x="42056" y="354348"/>
                    <a:pt x="39199" y="369588"/>
                    <a:pt x="38246" y="385780"/>
                  </a:cubicBezTo>
                  <a:cubicBezTo>
                    <a:pt x="30626" y="501985"/>
                    <a:pt x="75394" y="601998"/>
                    <a:pt x="170644" y="682960"/>
                  </a:cubicBezTo>
                  <a:cubicBezTo>
                    <a:pt x="295421" y="787735"/>
                    <a:pt x="444964" y="821073"/>
                    <a:pt x="614509" y="787735"/>
                  </a:cubicBezTo>
                  <a:cubicBezTo>
                    <a:pt x="664039" y="778210"/>
                    <a:pt x="710711" y="760113"/>
                    <a:pt x="751669" y="736300"/>
                  </a:cubicBezTo>
                  <a:cubicBezTo>
                    <a:pt x="742144" y="722013"/>
                    <a:pt x="732619" y="709630"/>
                    <a:pt x="724046" y="697248"/>
                  </a:cubicBezTo>
                  <a:cubicBezTo>
                    <a:pt x="706901" y="678198"/>
                    <a:pt x="690709" y="659148"/>
                    <a:pt x="673564" y="639145"/>
                  </a:cubicBezTo>
                  <a:cubicBezTo>
                    <a:pt x="673564" y="638193"/>
                    <a:pt x="673564" y="638193"/>
                    <a:pt x="671659" y="638193"/>
                  </a:cubicBezTo>
                  <a:cubicBezTo>
                    <a:pt x="667849" y="631525"/>
                    <a:pt x="664991" y="624858"/>
                    <a:pt x="660229" y="620095"/>
                  </a:cubicBezTo>
                  <a:cubicBezTo>
                    <a:pt x="617366" y="570565"/>
                    <a:pt x="574504" y="521035"/>
                    <a:pt x="529736" y="471505"/>
                  </a:cubicBezTo>
                  <a:cubicBezTo>
                    <a:pt x="510686" y="450550"/>
                    <a:pt x="489731" y="430548"/>
                    <a:pt x="469729" y="409593"/>
                  </a:cubicBezTo>
                  <a:cubicBezTo>
                    <a:pt x="472586" y="404830"/>
                    <a:pt x="476396" y="399115"/>
                    <a:pt x="479254" y="394353"/>
                  </a:cubicBezTo>
                  <a:cubicBezTo>
                    <a:pt x="482111" y="389590"/>
                    <a:pt x="484016" y="383875"/>
                    <a:pt x="486874" y="379113"/>
                  </a:cubicBezTo>
                  <a:cubicBezTo>
                    <a:pt x="488779" y="375303"/>
                    <a:pt x="490684" y="371493"/>
                    <a:pt x="491636" y="367683"/>
                  </a:cubicBezTo>
                  <a:close/>
                  <a:moveTo>
                    <a:pt x="944074" y="281958"/>
                  </a:moveTo>
                  <a:cubicBezTo>
                    <a:pt x="942169" y="277195"/>
                    <a:pt x="940264" y="273385"/>
                    <a:pt x="939311" y="268623"/>
                  </a:cubicBezTo>
                  <a:cubicBezTo>
                    <a:pt x="922166" y="238143"/>
                    <a:pt x="905021" y="208615"/>
                    <a:pt x="886924" y="177183"/>
                  </a:cubicBezTo>
                  <a:cubicBezTo>
                    <a:pt x="767861" y="253383"/>
                    <a:pt x="654514" y="326725"/>
                    <a:pt x="540214" y="399115"/>
                  </a:cubicBezTo>
                  <a:cubicBezTo>
                    <a:pt x="536404" y="401973"/>
                    <a:pt x="532594" y="404830"/>
                    <a:pt x="528784" y="407688"/>
                  </a:cubicBezTo>
                  <a:cubicBezTo>
                    <a:pt x="516401" y="411498"/>
                    <a:pt x="519259" y="417213"/>
                    <a:pt x="526879" y="422928"/>
                  </a:cubicBezTo>
                  <a:cubicBezTo>
                    <a:pt x="528784" y="424833"/>
                    <a:pt x="530689" y="426738"/>
                    <a:pt x="532594" y="429595"/>
                  </a:cubicBezTo>
                  <a:lnTo>
                    <a:pt x="532594" y="429595"/>
                  </a:lnTo>
                  <a:cubicBezTo>
                    <a:pt x="540214" y="439120"/>
                    <a:pt x="546881" y="449598"/>
                    <a:pt x="556406" y="459123"/>
                  </a:cubicBezTo>
                  <a:cubicBezTo>
                    <a:pt x="638321" y="541038"/>
                    <a:pt x="708806" y="630573"/>
                    <a:pt x="779291" y="721060"/>
                  </a:cubicBezTo>
                  <a:cubicBezTo>
                    <a:pt x="781196" y="720108"/>
                    <a:pt x="783101" y="720108"/>
                    <a:pt x="784054" y="719155"/>
                  </a:cubicBezTo>
                  <a:cubicBezTo>
                    <a:pt x="788816" y="716298"/>
                    <a:pt x="792626" y="713440"/>
                    <a:pt x="797389" y="710583"/>
                  </a:cubicBezTo>
                  <a:cubicBezTo>
                    <a:pt x="877399" y="654385"/>
                    <a:pt x="931691" y="583900"/>
                    <a:pt x="955504" y="497223"/>
                  </a:cubicBezTo>
                  <a:cubicBezTo>
                    <a:pt x="971696" y="438168"/>
                    <a:pt x="974554" y="378160"/>
                    <a:pt x="954551" y="319105"/>
                  </a:cubicBezTo>
                  <a:cubicBezTo>
                    <a:pt x="955504" y="318153"/>
                    <a:pt x="954551" y="317200"/>
                    <a:pt x="953599" y="316248"/>
                  </a:cubicBezTo>
                  <a:cubicBezTo>
                    <a:pt x="951694" y="303865"/>
                    <a:pt x="947883" y="292435"/>
                    <a:pt x="944074" y="281958"/>
                  </a:cubicBezTo>
                  <a:cubicBezTo>
                    <a:pt x="944074" y="281958"/>
                    <a:pt x="944074" y="281958"/>
                    <a:pt x="944074" y="281958"/>
                  </a:cubicBezTo>
                  <a:close/>
                  <a:moveTo>
                    <a:pt x="525926" y="377208"/>
                  </a:moveTo>
                  <a:cubicBezTo>
                    <a:pt x="526879" y="378160"/>
                    <a:pt x="528784" y="378160"/>
                    <a:pt x="529736" y="379113"/>
                  </a:cubicBezTo>
                  <a:cubicBezTo>
                    <a:pt x="642131" y="306723"/>
                    <a:pt x="754526" y="235285"/>
                    <a:pt x="867874" y="162895"/>
                  </a:cubicBezTo>
                  <a:cubicBezTo>
                    <a:pt x="844061" y="134320"/>
                    <a:pt x="811676" y="107650"/>
                    <a:pt x="772624" y="87648"/>
                  </a:cubicBezTo>
                  <a:cubicBezTo>
                    <a:pt x="731666" y="66693"/>
                    <a:pt x="687851" y="50500"/>
                    <a:pt x="644036" y="32403"/>
                  </a:cubicBezTo>
                  <a:cubicBezTo>
                    <a:pt x="635464" y="28593"/>
                    <a:pt x="624034" y="26688"/>
                    <a:pt x="620224" y="40975"/>
                  </a:cubicBezTo>
                  <a:cubicBezTo>
                    <a:pt x="615461" y="60978"/>
                    <a:pt x="609746" y="81933"/>
                    <a:pt x="604031" y="101935"/>
                  </a:cubicBezTo>
                  <a:cubicBezTo>
                    <a:pt x="587839" y="159085"/>
                    <a:pt x="571646" y="216235"/>
                    <a:pt x="555454" y="273385"/>
                  </a:cubicBezTo>
                  <a:cubicBezTo>
                    <a:pt x="546881" y="307675"/>
                    <a:pt x="536404" y="341965"/>
                    <a:pt x="525926" y="377208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3" name="Google Shape;3163;p24"/>
            <p:cNvSpPr/>
            <p:nvPr/>
          </p:nvSpPr>
          <p:spPr>
            <a:xfrm>
              <a:off x="4965475" y="2059304"/>
              <a:ext cx="742742" cy="483988"/>
            </a:xfrm>
            <a:custGeom>
              <a:avLst/>
              <a:gdLst/>
              <a:ahLst/>
              <a:cxnLst/>
              <a:rect l="l" t="t" r="r" b="b"/>
              <a:pathLst>
                <a:path w="742742" h="483988" extrusionOk="0">
                  <a:moveTo>
                    <a:pt x="285542" y="421005"/>
                  </a:moveTo>
                  <a:lnTo>
                    <a:pt x="286495" y="420053"/>
                  </a:lnTo>
                  <a:cubicBezTo>
                    <a:pt x="286495" y="420053"/>
                    <a:pt x="287447" y="421005"/>
                    <a:pt x="287447" y="421005"/>
                  </a:cubicBezTo>
                  <a:cubicBezTo>
                    <a:pt x="295067" y="437198"/>
                    <a:pt x="312212" y="439103"/>
                    <a:pt x="328405" y="441960"/>
                  </a:cubicBezTo>
                  <a:cubicBezTo>
                    <a:pt x="329357" y="441960"/>
                    <a:pt x="331262" y="438150"/>
                    <a:pt x="332214" y="437198"/>
                  </a:cubicBezTo>
                  <a:cubicBezTo>
                    <a:pt x="334120" y="437198"/>
                    <a:pt x="335072" y="438150"/>
                    <a:pt x="336977" y="438150"/>
                  </a:cubicBezTo>
                  <a:cubicBezTo>
                    <a:pt x="337930" y="441008"/>
                    <a:pt x="338882" y="442913"/>
                    <a:pt x="339835" y="445770"/>
                  </a:cubicBezTo>
                  <a:cubicBezTo>
                    <a:pt x="341739" y="443865"/>
                    <a:pt x="342692" y="441960"/>
                    <a:pt x="344597" y="441008"/>
                  </a:cubicBezTo>
                  <a:cubicBezTo>
                    <a:pt x="359837" y="444817"/>
                    <a:pt x="375077" y="448628"/>
                    <a:pt x="390317" y="452438"/>
                  </a:cubicBezTo>
                  <a:cubicBezTo>
                    <a:pt x="391270" y="455295"/>
                    <a:pt x="393175" y="458153"/>
                    <a:pt x="394127" y="461010"/>
                  </a:cubicBezTo>
                  <a:cubicBezTo>
                    <a:pt x="396985" y="459105"/>
                    <a:pt x="399842" y="457200"/>
                    <a:pt x="402700" y="455295"/>
                  </a:cubicBezTo>
                  <a:cubicBezTo>
                    <a:pt x="406510" y="456248"/>
                    <a:pt x="411272" y="456248"/>
                    <a:pt x="415082" y="457200"/>
                  </a:cubicBezTo>
                  <a:cubicBezTo>
                    <a:pt x="415082" y="459105"/>
                    <a:pt x="415082" y="461010"/>
                    <a:pt x="415082" y="462915"/>
                  </a:cubicBezTo>
                  <a:cubicBezTo>
                    <a:pt x="415082" y="462915"/>
                    <a:pt x="414130" y="463867"/>
                    <a:pt x="414130" y="463867"/>
                  </a:cubicBezTo>
                  <a:cubicBezTo>
                    <a:pt x="414130" y="462915"/>
                    <a:pt x="415082" y="462915"/>
                    <a:pt x="415082" y="461963"/>
                  </a:cubicBezTo>
                  <a:cubicBezTo>
                    <a:pt x="417939" y="461010"/>
                    <a:pt x="420797" y="459105"/>
                    <a:pt x="423655" y="458153"/>
                  </a:cubicBezTo>
                  <a:cubicBezTo>
                    <a:pt x="456992" y="460058"/>
                    <a:pt x="489377" y="462915"/>
                    <a:pt x="522714" y="464820"/>
                  </a:cubicBezTo>
                  <a:cubicBezTo>
                    <a:pt x="527477" y="464820"/>
                    <a:pt x="531287" y="464820"/>
                    <a:pt x="536050" y="464820"/>
                  </a:cubicBezTo>
                  <a:cubicBezTo>
                    <a:pt x="549385" y="463867"/>
                    <a:pt x="563672" y="462915"/>
                    <a:pt x="577007" y="461963"/>
                  </a:cubicBezTo>
                  <a:cubicBezTo>
                    <a:pt x="578912" y="463867"/>
                    <a:pt x="579864" y="465773"/>
                    <a:pt x="581770" y="467678"/>
                  </a:cubicBezTo>
                  <a:cubicBezTo>
                    <a:pt x="582722" y="464820"/>
                    <a:pt x="584627" y="462915"/>
                    <a:pt x="585580" y="460058"/>
                  </a:cubicBezTo>
                  <a:cubicBezTo>
                    <a:pt x="592247" y="459105"/>
                    <a:pt x="598914" y="458153"/>
                    <a:pt x="605582" y="458153"/>
                  </a:cubicBezTo>
                  <a:cubicBezTo>
                    <a:pt x="608439" y="460058"/>
                    <a:pt x="611297" y="461963"/>
                    <a:pt x="615107" y="463867"/>
                  </a:cubicBezTo>
                  <a:cubicBezTo>
                    <a:pt x="616060" y="461010"/>
                    <a:pt x="617012" y="459105"/>
                    <a:pt x="618917" y="456248"/>
                  </a:cubicBezTo>
                  <a:cubicBezTo>
                    <a:pt x="620822" y="456248"/>
                    <a:pt x="621775" y="456248"/>
                    <a:pt x="623680" y="456248"/>
                  </a:cubicBezTo>
                  <a:cubicBezTo>
                    <a:pt x="629395" y="455295"/>
                    <a:pt x="634157" y="454342"/>
                    <a:pt x="639872" y="452438"/>
                  </a:cubicBezTo>
                  <a:cubicBezTo>
                    <a:pt x="641777" y="452438"/>
                    <a:pt x="644635" y="452438"/>
                    <a:pt x="646539" y="451485"/>
                  </a:cubicBezTo>
                  <a:cubicBezTo>
                    <a:pt x="650350" y="453390"/>
                    <a:pt x="655112" y="457200"/>
                    <a:pt x="658922" y="456248"/>
                  </a:cubicBezTo>
                  <a:cubicBezTo>
                    <a:pt x="673210" y="453390"/>
                    <a:pt x="688450" y="449580"/>
                    <a:pt x="702737" y="446723"/>
                  </a:cubicBezTo>
                  <a:cubicBezTo>
                    <a:pt x="716072" y="443865"/>
                    <a:pt x="729407" y="442913"/>
                    <a:pt x="742742" y="441008"/>
                  </a:cubicBezTo>
                  <a:cubicBezTo>
                    <a:pt x="710357" y="451485"/>
                    <a:pt x="678925" y="465773"/>
                    <a:pt x="644635" y="471488"/>
                  </a:cubicBezTo>
                  <a:cubicBezTo>
                    <a:pt x="533192" y="492442"/>
                    <a:pt x="422702" y="487680"/>
                    <a:pt x="316022" y="452438"/>
                  </a:cubicBezTo>
                  <a:cubicBezTo>
                    <a:pt x="252205" y="431483"/>
                    <a:pt x="196007" y="401003"/>
                    <a:pt x="147430" y="359092"/>
                  </a:cubicBezTo>
                  <a:cubicBezTo>
                    <a:pt x="103614" y="321945"/>
                    <a:pt x="64562" y="282892"/>
                    <a:pt x="38845" y="234315"/>
                  </a:cubicBezTo>
                  <a:cubicBezTo>
                    <a:pt x="5507" y="172403"/>
                    <a:pt x="-7828" y="106680"/>
                    <a:pt x="4555" y="38100"/>
                  </a:cubicBezTo>
                  <a:cubicBezTo>
                    <a:pt x="6460" y="24765"/>
                    <a:pt x="13127" y="12383"/>
                    <a:pt x="16937" y="0"/>
                  </a:cubicBezTo>
                  <a:cubicBezTo>
                    <a:pt x="12175" y="46673"/>
                    <a:pt x="11222" y="92392"/>
                    <a:pt x="23605" y="138113"/>
                  </a:cubicBezTo>
                  <a:cubicBezTo>
                    <a:pt x="46464" y="227648"/>
                    <a:pt x="97900" y="300990"/>
                    <a:pt x="178862" y="360045"/>
                  </a:cubicBezTo>
                  <a:cubicBezTo>
                    <a:pt x="181720" y="361950"/>
                    <a:pt x="184577" y="364808"/>
                    <a:pt x="187435" y="367665"/>
                  </a:cubicBezTo>
                  <a:cubicBezTo>
                    <a:pt x="193150" y="371475"/>
                    <a:pt x="198864" y="375285"/>
                    <a:pt x="204580" y="379095"/>
                  </a:cubicBezTo>
                  <a:cubicBezTo>
                    <a:pt x="206485" y="380048"/>
                    <a:pt x="207437" y="381000"/>
                    <a:pt x="209342" y="381953"/>
                  </a:cubicBezTo>
                  <a:cubicBezTo>
                    <a:pt x="213152" y="384810"/>
                    <a:pt x="217914" y="386715"/>
                    <a:pt x="221725" y="389573"/>
                  </a:cubicBezTo>
                  <a:lnTo>
                    <a:pt x="220772" y="390525"/>
                  </a:lnTo>
                  <a:cubicBezTo>
                    <a:pt x="220772" y="390525"/>
                    <a:pt x="221725" y="389573"/>
                    <a:pt x="221725" y="389573"/>
                  </a:cubicBezTo>
                  <a:cubicBezTo>
                    <a:pt x="226487" y="392430"/>
                    <a:pt x="230297" y="394335"/>
                    <a:pt x="235060" y="397192"/>
                  </a:cubicBezTo>
                  <a:cubicBezTo>
                    <a:pt x="239822" y="400050"/>
                    <a:pt x="245537" y="401955"/>
                    <a:pt x="250300" y="404813"/>
                  </a:cubicBezTo>
                  <a:cubicBezTo>
                    <a:pt x="256014" y="419100"/>
                    <a:pt x="258872" y="420053"/>
                    <a:pt x="267445" y="412433"/>
                  </a:cubicBezTo>
                  <a:cubicBezTo>
                    <a:pt x="269350" y="413385"/>
                    <a:pt x="270302" y="413385"/>
                    <a:pt x="272207" y="414338"/>
                  </a:cubicBezTo>
                  <a:cubicBezTo>
                    <a:pt x="275064" y="416242"/>
                    <a:pt x="278875" y="417195"/>
                    <a:pt x="281732" y="419100"/>
                  </a:cubicBezTo>
                  <a:cubicBezTo>
                    <a:pt x="282685" y="420053"/>
                    <a:pt x="283637" y="421005"/>
                    <a:pt x="285542" y="421005"/>
                  </a:cubicBezTo>
                  <a:cubicBezTo>
                    <a:pt x="283637" y="421005"/>
                    <a:pt x="282685" y="421958"/>
                    <a:pt x="281732" y="422910"/>
                  </a:cubicBezTo>
                  <a:cubicBezTo>
                    <a:pt x="283637" y="422910"/>
                    <a:pt x="284589" y="421958"/>
                    <a:pt x="285542" y="421005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4" name="Google Shape;3164;p24"/>
            <p:cNvSpPr/>
            <p:nvPr/>
          </p:nvSpPr>
          <p:spPr>
            <a:xfrm>
              <a:off x="5613920" y="2072639"/>
              <a:ext cx="387064" cy="443062"/>
            </a:xfrm>
            <a:custGeom>
              <a:avLst/>
              <a:gdLst/>
              <a:ahLst/>
              <a:cxnLst/>
              <a:rect l="l" t="t" r="r" b="b"/>
              <a:pathLst>
                <a:path w="387064" h="443062" extrusionOk="0">
                  <a:moveTo>
                    <a:pt x="96203" y="427672"/>
                  </a:moveTo>
                  <a:cubicBezTo>
                    <a:pt x="82868" y="429577"/>
                    <a:pt x="69532" y="431482"/>
                    <a:pt x="56197" y="433388"/>
                  </a:cubicBezTo>
                  <a:cubicBezTo>
                    <a:pt x="41910" y="436245"/>
                    <a:pt x="26670" y="440055"/>
                    <a:pt x="12382" y="442913"/>
                  </a:cubicBezTo>
                  <a:cubicBezTo>
                    <a:pt x="8572" y="443865"/>
                    <a:pt x="3810" y="440055"/>
                    <a:pt x="0" y="438150"/>
                  </a:cubicBezTo>
                  <a:cubicBezTo>
                    <a:pt x="37147" y="424815"/>
                    <a:pt x="77153" y="415290"/>
                    <a:pt x="112395" y="399097"/>
                  </a:cubicBezTo>
                  <a:cubicBezTo>
                    <a:pt x="276225" y="323850"/>
                    <a:pt x="366713" y="206692"/>
                    <a:pt x="377190" y="44767"/>
                  </a:cubicBezTo>
                  <a:cubicBezTo>
                    <a:pt x="378143" y="30480"/>
                    <a:pt x="377190" y="15240"/>
                    <a:pt x="376238" y="0"/>
                  </a:cubicBezTo>
                  <a:cubicBezTo>
                    <a:pt x="380048" y="11430"/>
                    <a:pt x="384810" y="21907"/>
                    <a:pt x="385763" y="33338"/>
                  </a:cubicBezTo>
                  <a:cubicBezTo>
                    <a:pt x="391477" y="94297"/>
                    <a:pt x="378143" y="152400"/>
                    <a:pt x="350520" y="208597"/>
                  </a:cubicBezTo>
                  <a:cubicBezTo>
                    <a:pt x="302895" y="304800"/>
                    <a:pt x="220027" y="373380"/>
                    <a:pt x="114300" y="421957"/>
                  </a:cubicBezTo>
                  <a:cubicBezTo>
                    <a:pt x="107632" y="425767"/>
                    <a:pt x="101918" y="426720"/>
                    <a:pt x="96203" y="427672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5" name="Google Shape;3165;p24"/>
            <p:cNvSpPr/>
            <p:nvPr/>
          </p:nvSpPr>
          <p:spPr>
            <a:xfrm>
              <a:off x="4996700" y="2005964"/>
              <a:ext cx="2857" cy="7619"/>
            </a:xfrm>
            <a:custGeom>
              <a:avLst/>
              <a:gdLst/>
              <a:ahLst/>
              <a:cxnLst/>
              <a:rect l="l" t="t" r="r" b="b"/>
              <a:pathLst>
                <a:path w="2857" h="7619" extrusionOk="0">
                  <a:moveTo>
                    <a:pt x="2857" y="0"/>
                  </a:moveTo>
                  <a:cubicBezTo>
                    <a:pt x="1905" y="2857"/>
                    <a:pt x="952" y="4763"/>
                    <a:pt x="0" y="7620"/>
                  </a:cubicBezTo>
                  <a:cubicBezTo>
                    <a:pt x="0" y="4763"/>
                    <a:pt x="952" y="1905"/>
                    <a:pt x="2857" y="0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6" name="Google Shape;3166;p24"/>
            <p:cNvSpPr/>
            <p:nvPr/>
          </p:nvSpPr>
          <p:spPr>
            <a:xfrm>
              <a:off x="5980633" y="2030729"/>
              <a:ext cx="2857" cy="7620"/>
            </a:xfrm>
            <a:custGeom>
              <a:avLst/>
              <a:gdLst/>
              <a:ahLst/>
              <a:cxnLst/>
              <a:rect l="l" t="t" r="r" b="b"/>
              <a:pathLst>
                <a:path w="2857" h="7620" extrusionOk="0">
                  <a:moveTo>
                    <a:pt x="2857" y="7620"/>
                  </a:moveTo>
                  <a:cubicBezTo>
                    <a:pt x="1905" y="4763"/>
                    <a:pt x="952" y="2858"/>
                    <a:pt x="0" y="0"/>
                  </a:cubicBezTo>
                  <a:cubicBezTo>
                    <a:pt x="952" y="1905"/>
                    <a:pt x="1905" y="4763"/>
                    <a:pt x="2857" y="7620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7" name="Google Shape;3167;p24"/>
            <p:cNvSpPr/>
            <p:nvPr/>
          </p:nvSpPr>
          <p:spPr>
            <a:xfrm>
              <a:off x="5025275" y="1720515"/>
              <a:ext cx="681037" cy="744986"/>
            </a:xfrm>
            <a:custGeom>
              <a:avLst/>
              <a:gdLst/>
              <a:ahLst/>
              <a:cxnLst/>
              <a:rect l="l" t="t" r="r" b="b"/>
              <a:pathLst>
                <a:path w="681037" h="744986" extrusionOk="0">
                  <a:moveTo>
                    <a:pt x="0" y="325454"/>
                  </a:moveTo>
                  <a:cubicBezTo>
                    <a:pt x="16192" y="251159"/>
                    <a:pt x="54292" y="185436"/>
                    <a:pt x="115252" y="131144"/>
                  </a:cubicBezTo>
                  <a:cubicBezTo>
                    <a:pt x="231457" y="27321"/>
                    <a:pt x="373380" y="-14589"/>
                    <a:pt x="539115" y="4461"/>
                  </a:cubicBezTo>
                  <a:cubicBezTo>
                    <a:pt x="541972" y="4461"/>
                    <a:pt x="543877" y="5414"/>
                    <a:pt x="549592" y="7319"/>
                  </a:cubicBezTo>
                  <a:cubicBezTo>
                    <a:pt x="544830" y="28274"/>
                    <a:pt x="540067" y="49229"/>
                    <a:pt x="534352" y="69231"/>
                  </a:cubicBezTo>
                  <a:cubicBezTo>
                    <a:pt x="509588" y="154004"/>
                    <a:pt x="484822" y="238776"/>
                    <a:pt x="459105" y="323549"/>
                  </a:cubicBezTo>
                  <a:cubicBezTo>
                    <a:pt x="459105" y="324501"/>
                    <a:pt x="457200" y="325454"/>
                    <a:pt x="456247" y="326406"/>
                  </a:cubicBezTo>
                  <a:cubicBezTo>
                    <a:pt x="460057" y="301641"/>
                    <a:pt x="462915" y="275924"/>
                    <a:pt x="468630" y="251159"/>
                  </a:cubicBezTo>
                  <a:cubicBezTo>
                    <a:pt x="483870" y="188294"/>
                    <a:pt x="501015" y="125429"/>
                    <a:pt x="517207" y="61611"/>
                  </a:cubicBezTo>
                  <a:cubicBezTo>
                    <a:pt x="522922" y="37799"/>
                    <a:pt x="501967" y="13986"/>
                    <a:pt x="473392" y="13986"/>
                  </a:cubicBezTo>
                  <a:cubicBezTo>
                    <a:pt x="448627" y="14939"/>
                    <a:pt x="423863" y="14939"/>
                    <a:pt x="399097" y="17796"/>
                  </a:cubicBezTo>
                  <a:cubicBezTo>
                    <a:pt x="333375" y="27321"/>
                    <a:pt x="270510" y="46371"/>
                    <a:pt x="213360" y="75899"/>
                  </a:cubicBezTo>
                  <a:cubicBezTo>
                    <a:pt x="209550" y="77804"/>
                    <a:pt x="206692" y="81614"/>
                    <a:pt x="202882" y="85424"/>
                  </a:cubicBezTo>
                  <a:cubicBezTo>
                    <a:pt x="203835" y="86376"/>
                    <a:pt x="204788" y="88281"/>
                    <a:pt x="205740" y="89234"/>
                  </a:cubicBezTo>
                  <a:cubicBezTo>
                    <a:pt x="212407" y="86376"/>
                    <a:pt x="220027" y="84471"/>
                    <a:pt x="225742" y="80661"/>
                  </a:cubicBezTo>
                  <a:cubicBezTo>
                    <a:pt x="266700" y="59706"/>
                    <a:pt x="308610" y="41609"/>
                    <a:pt x="356235" y="34941"/>
                  </a:cubicBezTo>
                  <a:cubicBezTo>
                    <a:pt x="378142" y="32084"/>
                    <a:pt x="400050" y="32084"/>
                    <a:pt x="421957" y="32084"/>
                  </a:cubicBezTo>
                  <a:cubicBezTo>
                    <a:pt x="442913" y="32084"/>
                    <a:pt x="463867" y="32084"/>
                    <a:pt x="484822" y="32084"/>
                  </a:cubicBezTo>
                  <a:cubicBezTo>
                    <a:pt x="484822" y="33989"/>
                    <a:pt x="484822" y="34941"/>
                    <a:pt x="484822" y="36846"/>
                  </a:cubicBezTo>
                  <a:cubicBezTo>
                    <a:pt x="469582" y="39704"/>
                    <a:pt x="455295" y="42561"/>
                    <a:pt x="440055" y="45419"/>
                  </a:cubicBezTo>
                  <a:cubicBezTo>
                    <a:pt x="440055" y="46371"/>
                    <a:pt x="441007" y="47324"/>
                    <a:pt x="441007" y="48276"/>
                  </a:cubicBezTo>
                  <a:cubicBezTo>
                    <a:pt x="456247" y="50181"/>
                    <a:pt x="471488" y="52086"/>
                    <a:pt x="487680" y="53991"/>
                  </a:cubicBezTo>
                  <a:cubicBezTo>
                    <a:pt x="459105" y="167339"/>
                    <a:pt x="431482" y="278781"/>
                    <a:pt x="403860" y="392129"/>
                  </a:cubicBezTo>
                  <a:cubicBezTo>
                    <a:pt x="413385" y="394034"/>
                    <a:pt x="420052" y="394986"/>
                    <a:pt x="425767" y="396891"/>
                  </a:cubicBezTo>
                  <a:cubicBezTo>
                    <a:pt x="445770" y="417846"/>
                    <a:pt x="466725" y="437849"/>
                    <a:pt x="485775" y="458804"/>
                  </a:cubicBezTo>
                  <a:cubicBezTo>
                    <a:pt x="529590" y="508334"/>
                    <a:pt x="572452" y="557864"/>
                    <a:pt x="616267" y="607394"/>
                  </a:cubicBezTo>
                  <a:cubicBezTo>
                    <a:pt x="621030" y="613109"/>
                    <a:pt x="623888" y="619776"/>
                    <a:pt x="627697" y="625491"/>
                  </a:cubicBezTo>
                  <a:cubicBezTo>
                    <a:pt x="621030" y="621681"/>
                    <a:pt x="613410" y="619776"/>
                    <a:pt x="608647" y="615014"/>
                  </a:cubicBezTo>
                  <a:cubicBezTo>
                    <a:pt x="556260" y="557864"/>
                    <a:pt x="504825" y="499761"/>
                    <a:pt x="452438" y="442611"/>
                  </a:cubicBezTo>
                  <a:cubicBezTo>
                    <a:pt x="443865" y="433086"/>
                    <a:pt x="431482" y="425466"/>
                    <a:pt x="417195" y="414989"/>
                  </a:cubicBezTo>
                  <a:cubicBezTo>
                    <a:pt x="417195" y="426419"/>
                    <a:pt x="417195" y="433086"/>
                    <a:pt x="417195" y="439754"/>
                  </a:cubicBezTo>
                  <a:cubicBezTo>
                    <a:pt x="409575" y="437849"/>
                    <a:pt x="402907" y="435944"/>
                    <a:pt x="395288" y="434039"/>
                  </a:cubicBezTo>
                  <a:cubicBezTo>
                    <a:pt x="404813" y="447374"/>
                    <a:pt x="411480" y="457851"/>
                    <a:pt x="419100" y="467376"/>
                  </a:cubicBezTo>
                  <a:cubicBezTo>
                    <a:pt x="463867" y="519764"/>
                    <a:pt x="508635" y="571199"/>
                    <a:pt x="554355" y="622634"/>
                  </a:cubicBezTo>
                  <a:cubicBezTo>
                    <a:pt x="573405" y="644541"/>
                    <a:pt x="591502" y="666449"/>
                    <a:pt x="612457" y="687404"/>
                  </a:cubicBezTo>
                  <a:cubicBezTo>
                    <a:pt x="618172" y="693119"/>
                    <a:pt x="632460" y="697881"/>
                    <a:pt x="640080" y="695976"/>
                  </a:cubicBezTo>
                  <a:cubicBezTo>
                    <a:pt x="645795" y="694071"/>
                    <a:pt x="649605" y="681689"/>
                    <a:pt x="650557" y="673116"/>
                  </a:cubicBezTo>
                  <a:cubicBezTo>
                    <a:pt x="651510" y="668354"/>
                    <a:pt x="645795" y="662639"/>
                    <a:pt x="643890" y="656924"/>
                  </a:cubicBezTo>
                  <a:cubicBezTo>
                    <a:pt x="639127" y="647399"/>
                    <a:pt x="635317" y="636921"/>
                    <a:pt x="630555" y="627396"/>
                  </a:cubicBezTo>
                  <a:cubicBezTo>
                    <a:pt x="647700" y="646446"/>
                    <a:pt x="663892" y="665496"/>
                    <a:pt x="681038" y="685499"/>
                  </a:cubicBezTo>
                  <a:cubicBezTo>
                    <a:pt x="676275" y="691214"/>
                    <a:pt x="673417" y="697881"/>
                    <a:pt x="667702" y="700739"/>
                  </a:cubicBezTo>
                  <a:cubicBezTo>
                    <a:pt x="617220" y="725504"/>
                    <a:pt x="563880" y="738839"/>
                    <a:pt x="505777" y="743601"/>
                  </a:cubicBezTo>
                  <a:cubicBezTo>
                    <a:pt x="433388" y="749316"/>
                    <a:pt x="366713" y="736934"/>
                    <a:pt x="300990" y="714074"/>
                  </a:cubicBezTo>
                  <a:cubicBezTo>
                    <a:pt x="247650" y="695024"/>
                    <a:pt x="200977" y="666449"/>
                    <a:pt x="160020" y="631206"/>
                  </a:cubicBezTo>
                  <a:cubicBezTo>
                    <a:pt x="117157" y="595011"/>
                    <a:pt x="80963" y="554054"/>
                    <a:pt x="57150" y="505476"/>
                  </a:cubicBezTo>
                  <a:cubicBezTo>
                    <a:pt x="37147" y="463566"/>
                    <a:pt x="28575" y="420704"/>
                    <a:pt x="25717" y="375936"/>
                  </a:cubicBezTo>
                  <a:cubicBezTo>
                    <a:pt x="25717" y="371174"/>
                    <a:pt x="23813" y="362601"/>
                    <a:pt x="20955" y="361649"/>
                  </a:cubicBezTo>
                  <a:cubicBezTo>
                    <a:pt x="-1905" y="354029"/>
                    <a:pt x="952" y="338789"/>
                    <a:pt x="0" y="325454"/>
                  </a:cubicBezTo>
                  <a:close/>
                </a:path>
              </a:pathLst>
            </a:custGeom>
            <a:solidFill>
              <a:srgbClr val="5A93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8" name="Google Shape;3168;p24"/>
            <p:cNvSpPr/>
            <p:nvPr/>
          </p:nvSpPr>
          <p:spPr>
            <a:xfrm>
              <a:off x="5502239" y="1882139"/>
              <a:ext cx="436482" cy="487089"/>
            </a:xfrm>
            <a:custGeom>
              <a:avLst/>
              <a:gdLst/>
              <a:ahLst/>
              <a:cxnLst/>
              <a:rect l="l" t="t" r="r" b="b"/>
              <a:pathLst>
                <a:path w="436482" h="487089" extrusionOk="0">
                  <a:moveTo>
                    <a:pt x="6906" y="245745"/>
                  </a:moveTo>
                  <a:cubicBezTo>
                    <a:pt x="-1667" y="240030"/>
                    <a:pt x="-3572" y="235267"/>
                    <a:pt x="8811" y="230505"/>
                  </a:cubicBezTo>
                  <a:cubicBezTo>
                    <a:pt x="14525" y="231457"/>
                    <a:pt x="20241" y="232410"/>
                    <a:pt x="27861" y="234315"/>
                  </a:cubicBezTo>
                  <a:cubicBezTo>
                    <a:pt x="24050" y="228600"/>
                    <a:pt x="22146" y="225742"/>
                    <a:pt x="20241" y="221932"/>
                  </a:cubicBezTo>
                  <a:cubicBezTo>
                    <a:pt x="133588" y="148590"/>
                    <a:pt x="247888" y="76200"/>
                    <a:pt x="366951" y="0"/>
                  </a:cubicBezTo>
                  <a:cubicBezTo>
                    <a:pt x="385048" y="31432"/>
                    <a:pt x="402193" y="61913"/>
                    <a:pt x="419338" y="91440"/>
                  </a:cubicBezTo>
                  <a:cubicBezTo>
                    <a:pt x="421243" y="96202"/>
                    <a:pt x="423148" y="100013"/>
                    <a:pt x="424101" y="104775"/>
                  </a:cubicBezTo>
                  <a:cubicBezTo>
                    <a:pt x="424101" y="104775"/>
                    <a:pt x="424101" y="104775"/>
                    <a:pt x="424101" y="104775"/>
                  </a:cubicBezTo>
                  <a:cubicBezTo>
                    <a:pt x="424101" y="119063"/>
                    <a:pt x="424101" y="132397"/>
                    <a:pt x="424101" y="146685"/>
                  </a:cubicBezTo>
                  <a:cubicBezTo>
                    <a:pt x="425053" y="146685"/>
                    <a:pt x="426958" y="146685"/>
                    <a:pt x="427911" y="147638"/>
                  </a:cubicBezTo>
                  <a:cubicBezTo>
                    <a:pt x="430768" y="144780"/>
                    <a:pt x="432673" y="141922"/>
                    <a:pt x="435531" y="138113"/>
                  </a:cubicBezTo>
                  <a:cubicBezTo>
                    <a:pt x="436483" y="139065"/>
                    <a:pt x="436483" y="140017"/>
                    <a:pt x="436483" y="140970"/>
                  </a:cubicBezTo>
                  <a:cubicBezTo>
                    <a:pt x="433626" y="156210"/>
                    <a:pt x="429816" y="171450"/>
                    <a:pt x="428863" y="185738"/>
                  </a:cubicBezTo>
                  <a:cubicBezTo>
                    <a:pt x="426958" y="211455"/>
                    <a:pt x="432673" y="238125"/>
                    <a:pt x="426006" y="262890"/>
                  </a:cubicBezTo>
                  <a:cubicBezTo>
                    <a:pt x="405051" y="346710"/>
                    <a:pt x="360283" y="421005"/>
                    <a:pt x="287893" y="481013"/>
                  </a:cubicBezTo>
                  <a:cubicBezTo>
                    <a:pt x="278368" y="488632"/>
                    <a:pt x="272653" y="489585"/>
                    <a:pt x="265033" y="481013"/>
                  </a:cubicBezTo>
                  <a:cubicBezTo>
                    <a:pt x="207883" y="419100"/>
                    <a:pt x="151686" y="357188"/>
                    <a:pt x="94536" y="296227"/>
                  </a:cubicBezTo>
                  <a:cubicBezTo>
                    <a:pt x="75486" y="276225"/>
                    <a:pt x="55483" y="257175"/>
                    <a:pt x="35481" y="238125"/>
                  </a:cubicBezTo>
                  <a:cubicBezTo>
                    <a:pt x="27861" y="242888"/>
                    <a:pt x="20241" y="247650"/>
                    <a:pt x="13573" y="252413"/>
                  </a:cubicBezTo>
                  <a:cubicBezTo>
                    <a:pt x="13573" y="252413"/>
                    <a:pt x="13573" y="252413"/>
                    <a:pt x="13573" y="252413"/>
                  </a:cubicBezTo>
                  <a:cubicBezTo>
                    <a:pt x="10716" y="250507"/>
                    <a:pt x="8811" y="248602"/>
                    <a:pt x="6906" y="245745"/>
                  </a:cubicBezTo>
                  <a:close/>
                  <a:moveTo>
                    <a:pt x="49768" y="234315"/>
                  </a:moveTo>
                  <a:cubicBezTo>
                    <a:pt x="60246" y="253365"/>
                    <a:pt x="70723" y="255270"/>
                    <a:pt x="84058" y="245745"/>
                  </a:cubicBezTo>
                  <a:cubicBezTo>
                    <a:pt x="94536" y="238125"/>
                    <a:pt x="106918" y="231457"/>
                    <a:pt x="118348" y="223838"/>
                  </a:cubicBezTo>
                  <a:cubicBezTo>
                    <a:pt x="166926" y="191452"/>
                    <a:pt x="215503" y="159067"/>
                    <a:pt x="264081" y="126682"/>
                  </a:cubicBezTo>
                  <a:cubicBezTo>
                    <a:pt x="286941" y="111442"/>
                    <a:pt x="309801" y="96202"/>
                    <a:pt x="332661" y="81915"/>
                  </a:cubicBezTo>
                  <a:cubicBezTo>
                    <a:pt x="335518" y="80010"/>
                    <a:pt x="346948" y="82867"/>
                    <a:pt x="347901" y="84772"/>
                  </a:cubicBezTo>
                  <a:cubicBezTo>
                    <a:pt x="357426" y="115252"/>
                    <a:pt x="369808" y="144780"/>
                    <a:pt x="371713" y="175260"/>
                  </a:cubicBezTo>
                  <a:cubicBezTo>
                    <a:pt x="373618" y="197167"/>
                    <a:pt x="392668" y="204788"/>
                    <a:pt x="402193" y="219075"/>
                  </a:cubicBezTo>
                  <a:cubicBezTo>
                    <a:pt x="402193" y="220027"/>
                    <a:pt x="412670" y="218122"/>
                    <a:pt x="413623" y="216217"/>
                  </a:cubicBezTo>
                  <a:cubicBezTo>
                    <a:pt x="417433" y="207645"/>
                    <a:pt x="424101" y="198120"/>
                    <a:pt x="423148" y="189547"/>
                  </a:cubicBezTo>
                  <a:cubicBezTo>
                    <a:pt x="419338" y="164782"/>
                    <a:pt x="412670" y="139065"/>
                    <a:pt x="406003" y="114300"/>
                  </a:cubicBezTo>
                  <a:cubicBezTo>
                    <a:pt x="402193" y="100965"/>
                    <a:pt x="410766" y="85725"/>
                    <a:pt x="395526" y="73342"/>
                  </a:cubicBezTo>
                  <a:cubicBezTo>
                    <a:pt x="381238" y="61913"/>
                    <a:pt x="371713" y="45720"/>
                    <a:pt x="359331" y="33338"/>
                  </a:cubicBezTo>
                  <a:cubicBezTo>
                    <a:pt x="356473" y="30480"/>
                    <a:pt x="345995" y="28575"/>
                    <a:pt x="342186" y="30480"/>
                  </a:cubicBezTo>
                  <a:cubicBezTo>
                    <a:pt x="308848" y="50482"/>
                    <a:pt x="276463" y="71438"/>
                    <a:pt x="244078" y="93345"/>
                  </a:cubicBezTo>
                  <a:cubicBezTo>
                    <a:pt x="208836" y="117157"/>
                    <a:pt x="175498" y="142875"/>
                    <a:pt x="141208" y="167640"/>
                  </a:cubicBezTo>
                  <a:cubicBezTo>
                    <a:pt x="109775" y="189547"/>
                    <a:pt x="79296" y="212407"/>
                    <a:pt x="49768" y="234315"/>
                  </a:cubicBezTo>
                  <a:close/>
                </a:path>
              </a:pathLst>
            </a:custGeom>
            <a:solidFill>
              <a:srgbClr val="FBCA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9" name="Google Shape;3169;p24"/>
            <p:cNvSpPr/>
            <p:nvPr/>
          </p:nvSpPr>
          <p:spPr>
            <a:xfrm>
              <a:off x="5507240" y="1735568"/>
              <a:ext cx="342900" cy="349453"/>
            </a:xfrm>
            <a:custGeom>
              <a:avLst/>
              <a:gdLst/>
              <a:ahLst/>
              <a:cxnLst/>
              <a:rect l="l" t="t" r="r" b="b"/>
              <a:pathLst>
                <a:path w="342900" h="349453" extrusionOk="0">
                  <a:moveTo>
                    <a:pt x="0" y="347548"/>
                  </a:moveTo>
                  <a:cubicBezTo>
                    <a:pt x="10478" y="313258"/>
                    <a:pt x="20955" y="278016"/>
                    <a:pt x="30480" y="243726"/>
                  </a:cubicBezTo>
                  <a:cubicBezTo>
                    <a:pt x="46673" y="186576"/>
                    <a:pt x="62865" y="129426"/>
                    <a:pt x="79058" y="72276"/>
                  </a:cubicBezTo>
                  <a:cubicBezTo>
                    <a:pt x="84773" y="52273"/>
                    <a:pt x="90488" y="32271"/>
                    <a:pt x="95250" y="11316"/>
                  </a:cubicBezTo>
                  <a:cubicBezTo>
                    <a:pt x="98108" y="-2972"/>
                    <a:pt x="109538" y="-1067"/>
                    <a:pt x="119063" y="2743"/>
                  </a:cubicBezTo>
                  <a:cubicBezTo>
                    <a:pt x="161925" y="19888"/>
                    <a:pt x="205740" y="37033"/>
                    <a:pt x="247650" y="57988"/>
                  </a:cubicBezTo>
                  <a:cubicBezTo>
                    <a:pt x="286703" y="77038"/>
                    <a:pt x="319088" y="103708"/>
                    <a:pt x="342900" y="133236"/>
                  </a:cubicBezTo>
                  <a:cubicBezTo>
                    <a:pt x="229553" y="205626"/>
                    <a:pt x="117158" y="278016"/>
                    <a:pt x="4763" y="349453"/>
                  </a:cubicBezTo>
                  <a:cubicBezTo>
                    <a:pt x="2858" y="348501"/>
                    <a:pt x="953" y="347548"/>
                    <a:pt x="0" y="347548"/>
                  </a:cubicBezTo>
                  <a:close/>
                </a:path>
              </a:pathLst>
            </a:custGeom>
            <a:solidFill>
              <a:srgbClr val="E829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0" name="Google Shape;3170;p24"/>
            <p:cNvSpPr/>
            <p:nvPr/>
          </p:nvSpPr>
          <p:spPr>
            <a:xfrm>
              <a:off x="5018526" y="2045969"/>
              <a:ext cx="714456" cy="462008"/>
            </a:xfrm>
            <a:custGeom>
              <a:avLst/>
              <a:gdLst/>
              <a:ahLst/>
              <a:cxnLst/>
              <a:rect l="l" t="t" r="r" b="b"/>
              <a:pathLst>
                <a:path w="714456" h="462008" extrusionOk="0">
                  <a:moveTo>
                    <a:pt x="6749" y="0"/>
                  </a:moveTo>
                  <a:cubicBezTo>
                    <a:pt x="7702" y="14288"/>
                    <a:pt x="4844" y="29527"/>
                    <a:pt x="26752" y="35242"/>
                  </a:cubicBezTo>
                  <a:cubicBezTo>
                    <a:pt x="29609" y="36195"/>
                    <a:pt x="30562" y="44767"/>
                    <a:pt x="31514" y="49530"/>
                  </a:cubicBezTo>
                  <a:cubicBezTo>
                    <a:pt x="34372" y="94297"/>
                    <a:pt x="41992" y="138113"/>
                    <a:pt x="62947" y="179070"/>
                  </a:cubicBezTo>
                  <a:cubicBezTo>
                    <a:pt x="86759" y="227647"/>
                    <a:pt x="122954" y="268605"/>
                    <a:pt x="165817" y="304800"/>
                  </a:cubicBezTo>
                  <a:cubicBezTo>
                    <a:pt x="206774" y="339090"/>
                    <a:pt x="253447" y="368617"/>
                    <a:pt x="306787" y="387667"/>
                  </a:cubicBezTo>
                  <a:cubicBezTo>
                    <a:pt x="372509" y="410527"/>
                    <a:pt x="439184" y="422910"/>
                    <a:pt x="511574" y="417195"/>
                  </a:cubicBezTo>
                  <a:cubicBezTo>
                    <a:pt x="569677" y="412433"/>
                    <a:pt x="623017" y="399097"/>
                    <a:pt x="673499" y="374333"/>
                  </a:cubicBezTo>
                  <a:cubicBezTo>
                    <a:pt x="679214" y="371475"/>
                    <a:pt x="683024" y="363855"/>
                    <a:pt x="686834" y="359092"/>
                  </a:cubicBezTo>
                  <a:cubicBezTo>
                    <a:pt x="695407" y="371475"/>
                    <a:pt x="704932" y="384810"/>
                    <a:pt x="714457" y="398145"/>
                  </a:cubicBezTo>
                  <a:cubicBezTo>
                    <a:pt x="672547" y="421958"/>
                    <a:pt x="626827" y="440055"/>
                    <a:pt x="577297" y="449580"/>
                  </a:cubicBezTo>
                  <a:cubicBezTo>
                    <a:pt x="408704" y="482917"/>
                    <a:pt x="258209" y="449580"/>
                    <a:pt x="133432" y="344805"/>
                  </a:cubicBezTo>
                  <a:cubicBezTo>
                    <a:pt x="37229" y="263842"/>
                    <a:pt x="-7538" y="163830"/>
                    <a:pt x="1034" y="47625"/>
                  </a:cubicBezTo>
                  <a:cubicBezTo>
                    <a:pt x="1987" y="31433"/>
                    <a:pt x="4844" y="15240"/>
                    <a:pt x="6749" y="0"/>
                  </a:cubicBezTo>
                  <a:close/>
                </a:path>
              </a:pathLst>
            </a:custGeom>
            <a:solidFill>
              <a:srgbClr val="4655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1" name="Google Shape;3171;p24"/>
            <p:cNvSpPr/>
            <p:nvPr/>
          </p:nvSpPr>
          <p:spPr>
            <a:xfrm>
              <a:off x="5514860" y="2023109"/>
              <a:ext cx="436604" cy="401955"/>
            </a:xfrm>
            <a:custGeom>
              <a:avLst/>
              <a:gdLst/>
              <a:ahLst/>
              <a:cxnLst/>
              <a:rect l="l" t="t" r="r" b="b"/>
              <a:pathLst>
                <a:path w="436604" h="401955" extrusionOk="0">
                  <a:moveTo>
                    <a:pt x="0" y="111443"/>
                  </a:moveTo>
                  <a:cubicBezTo>
                    <a:pt x="6667" y="106680"/>
                    <a:pt x="13335" y="102870"/>
                    <a:pt x="21907" y="97155"/>
                  </a:cubicBezTo>
                  <a:cubicBezTo>
                    <a:pt x="41910" y="116205"/>
                    <a:pt x="61913" y="135255"/>
                    <a:pt x="80963" y="155258"/>
                  </a:cubicBezTo>
                  <a:cubicBezTo>
                    <a:pt x="138113" y="216218"/>
                    <a:pt x="194310" y="278130"/>
                    <a:pt x="251460" y="340043"/>
                  </a:cubicBezTo>
                  <a:cubicBezTo>
                    <a:pt x="259080" y="348615"/>
                    <a:pt x="264795" y="347663"/>
                    <a:pt x="274320" y="340043"/>
                  </a:cubicBezTo>
                  <a:cubicBezTo>
                    <a:pt x="347662" y="280035"/>
                    <a:pt x="391478" y="205740"/>
                    <a:pt x="412433" y="121920"/>
                  </a:cubicBezTo>
                  <a:cubicBezTo>
                    <a:pt x="419100" y="97155"/>
                    <a:pt x="413385" y="70485"/>
                    <a:pt x="415290" y="44768"/>
                  </a:cubicBezTo>
                  <a:cubicBezTo>
                    <a:pt x="416242" y="29528"/>
                    <a:pt x="420053" y="14288"/>
                    <a:pt x="422910" y="0"/>
                  </a:cubicBezTo>
                  <a:cubicBezTo>
                    <a:pt x="441960" y="59055"/>
                    <a:pt x="440055" y="119063"/>
                    <a:pt x="423862" y="178118"/>
                  </a:cubicBezTo>
                  <a:cubicBezTo>
                    <a:pt x="399097" y="264795"/>
                    <a:pt x="345758" y="335280"/>
                    <a:pt x="265747" y="391478"/>
                  </a:cubicBezTo>
                  <a:cubicBezTo>
                    <a:pt x="260985" y="394335"/>
                    <a:pt x="257175" y="397193"/>
                    <a:pt x="252412" y="400050"/>
                  </a:cubicBezTo>
                  <a:cubicBezTo>
                    <a:pt x="250508" y="401003"/>
                    <a:pt x="248603" y="401955"/>
                    <a:pt x="247650" y="401955"/>
                  </a:cubicBezTo>
                  <a:cubicBezTo>
                    <a:pt x="177165" y="312420"/>
                    <a:pt x="106680" y="222885"/>
                    <a:pt x="24765" y="140018"/>
                  </a:cubicBezTo>
                  <a:cubicBezTo>
                    <a:pt x="15240" y="132398"/>
                    <a:pt x="7620" y="121920"/>
                    <a:pt x="0" y="111443"/>
                  </a:cubicBezTo>
                  <a:close/>
                </a:path>
              </a:pathLst>
            </a:custGeom>
            <a:solidFill>
              <a:srgbClr val="E5B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2" name="Google Shape;3172;p24"/>
            <p:cNvSpPr/>
            <p:nvPr/>
          </p:nvSpPr>
          <p:spPr>
            <a:xfrm>
              <a:off x="5419610" y="2133599"/>
              <a:ext cx="255393" cy="281414"/>
            </a:xfrm>
            <a:custGeom>
              <a:avLst/>
              <a:gdLst/>
              <a:ahLst/>
              <a:cxnLst/>
              <a:rect l="l" t="t" r="r" b="b"/>
              <a:pathLst>
                <a:path w="255393" h="281414" extrusionOk="0">
                  <a:moveTo>
                    <a:pt x="235267" y="212408"/>
                  </a:moveTo>
                  <a:cubicBezTo>
                    <a:pt x="240030" y="221933"/>
                    <a:pt x="243840" y="232410"/>
                    <a:pt x="248603" y="241935"/>
                  </a:cubicBezTo>
                  <a:cubicBezTo>
                    <a:pt x="251460" y="247650"/>
                    <a:pt x="256222" y="253365"/>
                    <a:pt x="255270" y="258128"/>
                  </a:cubicBezTo>
                  <a:cubicBezTo>
                    <a:pt x="254317" y="266700"/>
                    <a:pt x="250507" y="279083"/>
                    <a:pt x="244792" y="280988"/>
                  </a:cubicBezTo>
                  <a:cubicBezTo>
                    <a:pt x="237172" y="282892"/>
                    <a:pt x="222885" y="278130"/>
                    <a:pt x="217170" y="272415"/>
                  </a:cubicBezTo>
                  <a:cubicBezTo>
                    <a:pt x="196215" y="251460"/>
                    <a:pt x="178117" y="229553"/>
                    <a:pt x="159067" y="207645"/>
                  </a:cubicBezTo>
                  <a:cubicBezTo>
                    <a:pt x="114300" y="156210"/>
                    <a:pt x="68580" y="103822"/>
                    <a:pt x="23813" y="52388"/>
                  </a:cubicBezTo>
                  <a:cubicBezTo>
                    <a:pt x="15240" y="42863"/>
                    <a:pt x="8572" y="31433"/>
                    <a:pt x="0" y="19050"/>
                  </a:cubicBezTo>
                  <a:cubicBezTo>
                    <a:pt x="8572" y="20955"/>
                    <a:pt x="14288" y="22860"/>
                    <a:pt x="21907" y="24765"/>
                  </a:cubicBezTo>
                  <a:cubicBezTo>
                    <a:pt x="21907" y="18097"/>
                    <a:pt x="21907" y="12383"/>
                    <a:pt x="21907" y="0"/>
                  </a:cubicBezTo>
                  <a:cubicBezTo>
                    <a:pt x="36195" y="10478"/>
                    <a:pt x="48578" y="18097"/>
                    <a:pt x="57150" y="27622"/>
                  </a:cubicBezTo>
                  <a:cubicBezTo>
                    <a:pt x="109538" y="84772"/>
                    <a:pt x="160972" y="142875"/>
                    <a:pt x="213360" y="200025"/>
                  </a:cubicBezTo>
                  <a:cubicBezTo>
                    <a:pt x="218122" y="204788"/>
                    <a:pt x="225742" y="207645"/>
                    <a:pt x="232410" y="210503"/>
                  </a:cubicBezTo>
                  <a:cubicBezTo>
                    <a:pt x="235267" y="211455"/>
                    <a:pt x="236220" y="211455"/>
                    <a:pt x="235267" y="212408"/>
                  </a:cubicBezTo>
                  <a:close/>
                </a:path>
              </a:pathLst>
            </a:custGeom>
            <a:solidFill>
              <a:srgbClr val="72D5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3" name="Google Shape;3173;p24"/>
            <p:cNvSpPr/>
            <p:nvPr/>
          </p:nvSpPr>
          <p:spPr>
            <a:xfrm>
              <a:off x="5229110" y="1732570"/>
              <a:ext cx="315237" cy="382931"/>
            </a:xfrm>
            <a:custGeom>
              <a:avLst/>
              <a:gdLst/>
              <a:ahLst/>
              <a:cxnLst/>
              <a:rect l="l" t="t" r="r" b="b"/>
              <a:pathLst>
                <a:path w="315237" h="382931" extrusionOk="0">
                  <a:moveTo>
                    <a:pt x="222885" y="382932"/>
                  </a:moveTo>
                  <a:cubicBezTo>
                    <a:pt x="216217" y="381979"/>
                    <a:pt x="209550" y="380074"/>
                    <a:pt x="200978" y="378169"/>
                  </a:cubicBezTo>
                  <a:cubicBezTo>
                    <a:pt x="229553" y="265774"/>
                    <a:pt x="257175" y="154332"/>
                    <a:pt x="284797" y="40032"/>
                  </a:cubicBezTo>
                  <a:cubicBezTo>
                    <a:pt x="268605" y="38127"/>
                    <a:pt x="253365" y="36222"/>
                    <a:pt x="238125" y="34317"/>
                  </a:cubicBezTo>
                  <a:cubicBezTo>
                    <a:pt x="238125" y="33364"/>
                    <a:pt x="237172" y="32412"/>
                    <a:pt x="237172" y="31459"/>
                  </a:cubicBezTo>
                  <a:cubicBezTo>
                    <a:pt x="252413" y="28602"/>
                    <a:pt x="266700" y="25744"/>
                    <a:pt x="281940" y="22887"/>
                  </a:cubicBezTo>
                  <a:cubicBezTo>
                    <a:pt x="281940" y="20982"/>
                    <a:pt x="281940" y="20029"/>
                    <a:pt x="281940" y="18124"/>
                  </a:cubicBezTo>
                  <a:cubicBezTo>
                    <a:pt x="260985" y="18124"/>
                    <a:pt x="240030" y="18124"/>
                    <a:pt x="219075" y="18124"/>
                  </a:cubicBezTo>
                  <a:cubicBezTo>
                    <a:pt x="197167" y="19077"/>
                    <a:pt x="175260" y="18124"/>
                    <a:pt x="153353" y="20982"/>
                  </a:cubicBezTo>
                  <a:cubicBezTo>
                    <a:pt x="106680" y="27649"/>
                    <a:pt x="63817" y="45747"/>
                    <a:pt x="22860" y="66702"/>
                  </a:cubicBezTo>
                  <a:cubicBezTo>
                    <a:pt x="16192" y="70512"/>
                    <a:pt x="9525" y="72417"/>
                    <a:pt x="2857" y="75274"/>
                  </a:cubicBezTo>
                  <a:cubicBezTo>
                    <a:pt x="1905" y="74322"/>
                    <a:pt x="953" y="72417"/>
                    <a:pt x="0" y="71464"/>
                  </a:cubicBezTo>
                  <a:cubicBezTo>
                    <a:pt x="3810" y="68607"/>
                    <a:pt x="5715" y="63844"/>
                    <a:pt x="10478" y="61939"/>
                  </a:cubicBezTo>
                  <a:cubicBezTo>
                    <a:pt x="68580" y="32412"/>
                    <a:pt x="130492" y="13362"/>
                    <a:pt x="196215" y="3837"/>
                  </a:cubicBezTo>
                  <a:cubicBezTo>
                    <a:pt x="220980" y="27"/>
                    <a:pt x="245745" y="27"/>
                    <a:pt x="270510" y="27"/>
                  </a:cubicBezTo>
                  <a:cubicBezTo>
                    <a:pt x="298132" y="-926"/>
                    <a:pt x="320040" y="23839"/>
                    <a:pt x="314325" y="47652"/>
                  </a:cubicBezTo>
                  <a:cubicBezTo>
                    <a:pt x="298132" y="110517"/>
                    <a:pt x="280988" y="173382"/>
                    <a:pt x="265747" y="237199"/>
                  </a:cubicBezTo>
                  <a:cubicBezTo>
                    <a:pt x="260032" y="261964"/>
                    <a:pt x="257175" y="287682"/>
                    <a:pt x="253365" y="312447"/>
                  </a:cubicBezTo>
                  <a:cubicBezTo>
                    <a:pt x="253365" y="312447"/>
                    <a:pt x="253365" y="312447"/>
                    <a:pt x="253365" y="312447"/>
                  </a:cubicBezTo>
                  <a:cubicBezTo>
                    <a:pt x="252413" y="316257"/>
                    <a:pt x="250507" y="320067"/>
                    <a:pt x="249555" y="323877"/>
                  </a:cubicBezTo>
                  <a:cubicBezTo>
                    <a:pt x="249555" y="324829"/>
                    <a:pt x="249555" y="325782"/>
                    <a:pt x="248603" y="326734"/>
                  </a:cubicBezTo>
                  <a:cubicBezTo>
                    <a:pt x="247650" y="331497"/>
                    <a:pt x="245745" y="336259"/>
                    <a:pt x="244792" y="341022"/>
                  </a:cubicBezTo>
                  <a:cubicBezTo>
                    <a:pt x="244792" y="341022"/>
                    <a:pt x="244792" y="341022"/>
                    <a:pt x="244792" y="341022"/>
                  </a:cubicBezTo>
                  <a:cubicBezTo>
                    <a:pt x="243840" y="344832"/>
                    <a:pt x="241935" y="348642"/>
                    <a:pt x="240982" y="352452"/>
                  </a:cubicBezTo>
                  <a:cubicBezTo>
                    <a:pt x="238125" y="357214"/>
                    <a:pt x="236220" y="362929"/>
                    <a:pt x="233363" y="367692"/>
                  </a:cubicBezTo>
                  <a:cubicBezTo>
                    <a:pt x="229553" y="373407"/>
                    <a:pt x="226695" y="378169"/>
                    <a:pt x="222885" y="382932"/>
                  </a:cubicBezTo>
                  <a:close/>
                </a:path>
              </a:pathLst>
            </a:custGeom>
            <a:solidFill>
              <a:srgbClr val="72D5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4" name="Google Shape;3174;p24"/>
            <p:cNvSpPr/>
            <p:nvPr/>
          </p:nvSpPr>
          <p:spPr>
            <a:xfrm>
              <a:off x="5254827" y="2480309"/>
              <a:ext cx="44767" cy="21105"/>
            </a:xfrm>
            <a:custGeom>
              <a:avLst/>
              <a:gdLst/>
              <a:ahLst/>
              <a:cxnLst/>
              <a:rect l="l" t="t" r="r" b="b"/>
              <a:pathLst>
                <a:path w="44767" h="21105" extrusionOk="0">
                  <a:moveTo>
                    <a:pt x="44768" y="16193"/>
                  </a:moveTo>
                  <a:cubicBezTo>
                    <a:pt x="43815" y="18098"/>
                    <a:pt x="41910" y="21908"/>
                    <a:pt x="40958" y="20955"/>
                  </a:cubicBezTo>
                  <a:cubicBezTo>
                    <a:pt x="24765" y="18098"/>
                    <a:pt x="6668" y="16193"/>
                    <a:pt x="0" y="0"/>
                  </a:cubicBezTo>
                  <a:cubicBezTo>
                    <a:pt x="14288" y="5715"/>
                    <a:pt x="29528" y="11430"/>
                    <a:pt x="44768" y="16193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5" name="Google Shape;3175;p24"/>
            <p:cNvSpPr/>
            <p:nvPr/>
          </p:nvSpPr>
          <p:spPr>
            <a:xfrm>
              <a:off x="5925388" y="1986914"/>
              <a:ext cx="11430" cy="42862"/>
            </a:xfrm>
            <a:custGeom>
              <a:avLst/>
              <a:gdLst/>
              <a:ahLst/>
              <a:cxnLst/>
              <a:rect l="l" t="t" r="r" b="b"/>
              <a:pathLst>
                <a:path w="11430" h="42862" extrusionOk="0">
                  <a:moveTo>
                    <a:pt x="11430" y="33338"/>
                  </a:moveTo>
                  <a:cubicBezTo>
                    <a:pt x="8572" y="36195"/>
                    <a:pt x="6668" y="39052"/>
                    <a:pt x="3810" y="42863"/>
                  </a:cubicBezTo>
                  <a:cubicBezTo>
                    <a:pt x="2857" y="42863"/>
                    <a:pt x="952" y="42863"/>
                    <a:pt x="0" y="41910"/>
                  </a:cubicBezTo>
                  <a:cubicBezTo>
                    <a:pt x="0" y="27622"/>
                    <a:pt x="0" y="14288"/>
                    <a:pt x="0" y="0"/>
                  </a:cubicBezTo>
                  <a:cubicBezTo>
                    <a:pt x="3810" y="11430"/>
                    <a:pt x="7620" y="22860"/>
                    <a:pt x="11430" y="33338"/>
                  </a:cubicBezTo>
                  <a:close/>
                </a:path>
              </a:pathLst>
            </a:custGeom>
            <a:solidFill>
              <a:srgbClr val="E5B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6" name="Google Shape;3176;p24"/>
            <p:cNvSpPr/>
            <p:nvPr/>
          </p:nvSpPr>
          <p:spPr>
            <a:xfrm>
              <a:off x="5215775" y="2464116"/>
              <a:ext cx="17144" cy="12344"/>
            </a:xfrm>
            <a:custGeom>
              <a:avLst/>
              <a:gdLst/>
              <a:ahLst/>
              <a:cxnLst/>
              <a:rect l="l" t="t" r="r" b="b"/>
              <a:pathLst>
                <a:path w="17144" h="12344" extrusionOk="0">
                  <a:moveTo>
                    <a:pt x="17145" y="7620"/>
                  </a:moveTo>
                  <a:cubicBezTo>
                    <a:pt x="8572" y="15240"/>
                    <a:pt x="5715" y="14288"/>
                    <a:pt x="0" y="0"/>
                  </a:cubicBezTo>
                  <a:cubicBezTo>
                    <a:pt x="5715" y="2858"/>
                    <a:pt x="11430" y="4763"/>
                    <a:pt x="17145" y="7620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7" name="Google Shape;3177;p24"/>
            <p:cNvSpPr/>
            <p:nvPr/>
          </p:nvSpPr>
          <p:spPr>
            <a:xfrm>
              <a:off x="5511050" y="2105024"/>
              <a:ext cx="19050" cy="12382"/>
            </a:xfrm>
            <a:custGeom>
              <a:avLst/>
              <a:gdLst/>
              <a:ahLst/>
              <a:cxnLst/>
              <a:rect l="l" t="t" r="r" b="b"/>
              <a:pathLst>
                <a:path w="19050" h="12382" extrusionOk="0">
                  <a:moveTo>
                    <a:pt x="11430" y="0"/>
                  </a:moveTo>
                  <a:cubicBezTo>
                    <a:pt x="13335" y="3810"/>
                    <a:pt x="16192" y="6667"/>
                    <a:pt x="19050" y="12383"/>
                  </a:cubicBezTo>
                  <a:cubicBezTo>
                    <a:pt x="10477" y="10478"/>
                    <a:pt x="5715" y="9525"/>
                    <a:pt x="0" y="8572"/>
                  </a:cubicBezTo>
                  <a:cubicBezTo>
                    <a:pt x="3810" y="5715"/>
                    <a:pt x="7620" y="2858"/>
                    <a:pt x="11430" y="0"/>
                  </a:cubicBezTo>
                  <a:close/>
                </a:path>
              </a:pathLst>
            </a:custGeom>
            <a:solidFill>
              <a:srgbClr val="E5B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8" name="Google Shape;3178;p24"/>
            <p:cNvSpPr/>
            <p:nvPr/>
          </p:nvSpPr>
          <p:spPr>
            <a:xfrm>
              <a:off x="5153863" y="2427921"/>
              <a:ext cx="17144" cy="11430"/>
            </a:xfrm>
            <a:custGeom>
              <a:avLst/>
              <a:gdLst/>
              <a:ahLst/>
              <a:cxnLst/>
              <a:rect l="l" t="t" r="r" b="b"/>
              <a:pathLst>
                <a:path w="17144" h="11430" extrusionOk="0">
                  <a:moveTo>
                    <a:pt x="17145" y="11430"/>
                  </a:moveTo>
                  <a:cubicBezTo>
                    <a:pt x="11430" y="7620"/>
                    <a:pt x="5715" y="3810"/>
                    <a:pt x="0" y="0"/>
                  </a:cubicBezTo>
                  <a:cubicBezTo>
                    <a:pt x="5715" y="3810"/>
                    <a:pt x="11430" y="7620"/>
                    <a:pt x="17145" y="11430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9" name="Google Shape;3179;p24"/>
            <p:cNvSpPr/>
            <p:nvPr/>
          </p:nvSpPr>
          <p:spPr>
            <a:xfrm>
              <a:off x="5356745" y="2511741"/>
              <a:ext cx="12382" cy="8572"/>
            </a:xfrm>
            <a:custGeom>
              <a:avLst/>
              <a:gdLst/>
              <a:ahLst/>
              <a:cxnLst/>
              <a:rect l="l" t="t" r="r" b="b"/>
              <a:pathLst>
                <a:path w="12382" h="8572" extrusionOk="0">
                  <a:moveTo>
                    <a:pt x="12382" y="2858"/>
                  </a:moveTo>
                  <a:cubicBezTo>
                    <a:pt x="9525" y="4763"/>
                    <a:pt x="6668" y="6667"/>
                    <a:pt x="3810" y="8573"/>
                  </a:cubicBezTo>
                  <a:cubicBezTo>
                    <a:pt x="2857" y="5715"/>
                    <a:pt x="953" y="2858"/>
                    <a:pt x="0" y="0"/>
                  </a:cubicBezTo>
                  <a:cubicBezTo>
                    <a:pt x="4763" y="953"/>
                    <a:pt x="8572" y="1905"/>
                    <a:pt x="12382" y="2858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0" name="Google Shape;3180;p24"/>
            <p:cNvSpPr/>
            <p:nvPr/>
          </p:nvSpPr>
          <p:spPr>
            <a:xfrm>
              <a:off x="5572010" y="2515552"/>
              <a:ext cx="13334" cy="7619"/>
            </a:xfrm>
            <a:custGeom>
              <a:avLst/>
              <a:gdLst/>
              <a:ahLst/>
              <a:cxnLst/>
              <a:rect l="l" t="t" r="r" b="b"/>
              <a:pathLst>
                <a:path w="13334" h="7619" extrusionOk="0">
                  <a:moveTo>
                    <a:pt x="13335" y="0"/>
                  </a:moveTo>
                  <a:cubicBezTo>
                    <a:pt x="12382" y="2857"/>
                    <a:pt x="11430" y="4763"/>
                    <a:pt x="9525" y="7620"/>
                  </a:cubicBezTo>
                  <a:cubicBezTo>
                    <a:pt x="6667" y="5715"/>
                    <a:pt x="3810" y="3810"/>
                    <a:pt x="0" y="1905"/>
                  </a:cubicBezTo>
                  <a:cubicBezTo>
                    <a:pt x="4763" y="1905"/>
                    <a:pt x="9525" y="952"/>
                    <a:pt x="13335" y="0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1" name="Google Shape;3181;p24"/>
            <p:cNvSpPr/>
            <p:nvPr/>
          </p:nvSpPr>
          <p:spPr>
            <a:xfrm>
              <a:off x="5489142" y="2524124"/>
              <a:ext cx="13334" cy="9525"/>
            </a:xfrm>
            <a:custGeom>
              <a:avLst/>
              <a:gdLst/>
              <a:ahLst/>
              <a:cxnLst/>
              <a:rect l="l" t="t" r="r" b="b"/>
              <a:pathLst>
                <a:path w="13334" h="9525" extrusionOk="0">
                  <a:moveTo>
                    <a:pt x="13335" y="0"/>
                  </a:moveTo>
                  <a:cubicBezTo>
                    <a:pt x="8572" y="0"/>
                    <a:pt x="4763" y="0"/>
                    <a:pt x="0" y="0"/>
                  </a:cubicBezTo>
                  <a:cubicBezTo>
                    <a:pt x="4763" y="0"/>
                    <a:pt x="8572" y="0"/>
                    <a:pt x="13335" y="0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2" name="Google Shape;3182;p24"/>
            <p:cNvSpPr/>
            <p:nvPr/>
          </p:nvSpPr>
          <p:spPr>
            <a:xfrm>
              <a:off x="5590108" y="2511741"/>
              <a:ext cx="16192" cy="3810"/>
            </a:xfrm>
            <a:custGeom>
              <a:avLst/>
              <a:gdLst/>
              <a:ahLst/>
              <a:cxnLst/>
              <a:rect l="l" t="t" r="r" b="b"/>
              <a:pathLst>
                <a:path w="16192" h="3810" extrusionOk="0">
                  <a:moveTo>
                    <a:pt x="16193" y="0"/>
                  </a:moveTo>
                  <a:cubicBezTo>
                    <a:pt x="10478" y="953"/>
                    <a:pt x="5715" y="1905"/>
                    <a:pt x="0" y="3810"/>
                  </a:cubicBezTo>
                  <a:cubicBezTo>
                    <a:pt x="5715" y="2858"/>
                    <a:pt x="10478" y="1905"/>
                    <a:pt x="16193" y="0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3" name="Google Shape;3183;p24"/>
            <p:cNvSpPr/>
            <p:nvPr/>
          </p:nvSpPr>
          <p:spPr>
            <a:xfrm>
              <a:off x="5543435" y="2520314"/>
              <a:ext cx="8572" cy="7619"/>
            </a:xfrm>
            <a:custGeom>
              <a:avLst/>
              <a:gdLst/>
              <a:ahLst/>
              <a:cxnLst/>
              <a:rect l="l" t="t" r="r" b="b"/>
              <a:pathLst>
                <a:path w="8572" h="7619" extrusionOk="0">
                  <a:moveTo>
                    <a:pt x="8572" y="0"/>
                  </a:moveTo>
                  <a:cubicBezTo>
                    <a:pt x="7620" y="2857"/>
                    <a:pt x="5715" y="4763"/>
                    <a:pt x="4763" y="7620"/>
                  </a:cubicBezTo>
                  <a:cubicBezTo>
                    <a:pt x="2857" y="5715"/>
                    <a:pt x="1905" y="3810"/>
                    <a:pt x="0" y="1905"/>
                  </a:cubicBezTo>
                  <a:cubicBezTo>
                    <a:pt x="2857" y="952"/>
                    <a:pt x="5715" y="0"/>
                    <a:pt x="8572" y="0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4" name="Google Shape;3184;p24"/>
            <p:cNvSpPr/>
            <p:nvPr/>
          </p:nvSpPr>
          <p:spPr>
            <a:xfrm>
              <a:off x="5187200" y="2448877"/>
              <a:ext cx="13334" cy="7619"/>
            </a:xfrm>
            <a:custGeom>
              <a:avLst/>
              <a:gdLst/>
              <a:ahLst/>
              <a:cxnLst/>
              <a:rect l="l" t="t" r="r" b="b"/>
              <a:pathLst>
                <a:path w="13334" h="7619" extrusionOk="0">
                  <a:moveTo>
                    <a:pt x="13335" y="7620"/>
                  </a:moveTo>
                  <a:cubicBezTo>
                    <a:pt x="8572" y="4763"/>
                    <a:pt x="4763" y="2857"/>
                    <a:pt x="0" y="0"/>
                  </a:cubicBezTo>
                  <a:cubicBezTo>
                    <a:pt x="4763" y="2857"/>
                    <a:pt x="9525" y="4763"/>
                    <a:pt x="13335" y="7620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5" name="Google Shape;3185;p24"/>
            <p:cNvSpPr/>
            <p:nvPr/>
          </p:nvSpPr>
          <p:spPr>
            <a:xfrm>
              <a:off x="5175770" y="2441257"/>
              <a:ext cx="12382" cy="7620"/>
            </a:xfrm>
            <a:custGeom>
              <a:avLst/>
              <a:gdLst/>
              <a:ahLst/>
              <a:cxnLst/>
              <a:rect l="l" t="t" r="r" b="b"/>
              <a:pathLst>
                <a:path w="12382" h="7620" extrusionOk="0">
                  <a:moveTo>
                    <a:pt x="12382" y="7620"/>
                  </a:moveTo>
                  <a:cubicBezTo>
                    <a:pt x="8572" y="4763"/>
                    <a:pt x="3810" y="2858"/>
                    <a:pt x="0" y="0"/>
                  </a:cubicBezTo>
                  <a:cubicBezTo>
                    <a:pt x="3810" y="2858"/>
                    <a:pt x="7620" y="5715"/>
                    <a:pt x="12382" y="7620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6" name="Google Shape;3186;p24"/>
            <p:cNvSpPr/>
            <p:nvPr/>
          </p:nvSpPr>
          <p:spPr>
            <a:xfrm>
              <a:off x="5920625" y="1974532"/>
              <a:ext cx="4762" cy="13334"/>
            </a:xfrm>
            <a:custGeom>
              <a:avLst/>
              <a:gdLst/>
              <a:ahLst/>
              <a:cxnLst/>
              <a:rect l="l" t="t" r="r" b="b"/>
              <a:pathLst>
                <a:path w="4762" h="13334" extrusionOk="0">
                  <a:moveTo>
                    <a:pt x="4763" y="13335"/>
                  </a:moveTo>
                  <a:cubicBezTo>
                    <a:pt x="2857" y="8572"/>
                    <a:pt x="952" y="4763"/>
                    <a:pt x="0" y="0"/>
                  </a:cubicBezTo>
                  <a:cubicBezTo>
                    <a:pt x="1905" y="4763"/>
                    <a:pt x="3810" y="8572"/>
                    <a:pt x="4763" y="13335"/>
                  </a:cubicBezTo>
                  <a:close/>
                </a:path>
              </a:pathLst>
            </a:custGeom>
            <a:solidFill>
              <a:srgbClr val="E5B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7" name="Google Shape;3187;p24"/>
            <p:cNvSpPr/>
            <p:nvPr/>
          </p:nvSpPr>
          <p:spPr>
            <a:xfrm>
              <a:off x="5381510" y="2515552"/>
              <a:ext cx="8572" cy="5714"/>
            </a:xfrm>
            <a:custGeom>
              <a:avLst/>
              <a:gdLst/>
              <a:ahLst/>
              <a:cxnLst/>
              <a:rect l="l" t="t" r="r" b="b"/>
              <a:pathLst>
                <a:path w="8572" h="5714" extrusionOk="0">
                  <a:moveTo>
                    <a:pt x="0" y="5715"/>
                  </a:moveTo>
                  <a:cubicBezTo>
                    <a:pt x="0" y="3810"/>
                    <a:pt x="0" y="1905"/>
                    <a:pt x="0" y="0"/>
                  </a:cubicBezTo>
                  <a:cubicBezTo>
                    <a:pt x="2857" y="952"/>
                    <a:pt x="5715" y="952"/>
                    <a:pt x="8572" y="1905"/>
                  </a:cubicBezTo>
                  <a:cubicBezTo>
                    <a:pt x="5715" y="3810"/>
                    <a:pt x="2857" y="4763"/>
                    <a:pt x="0" y="5715"/>
                  </a:cubicBezTo>
                  <a:lnTo>
                    <a:pt x="0" y="5715"/>
                  </a:ln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8" name="Google Shape;3188;p24"/>
            <p:cNvSpPr/>
            <p:nvPr/>
          </p:nvSpPr>
          <p:spPr>
            <a:xfrm>
              <a:off x="5303405" y="2497454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 extrusionOk="0">
                  <a:moveTo>
                    <a:pt x="7620" y="2858"/>
                  </a:moveTo>
                  <a:cubicBezTo>
                    <a:pt x="5715" y="4763"/>
                    <a:pt x="4763" y="6667"/>
                    <a:pt x="2858" y="7620"/>
                  </a:cubicBezTo>
                  <a:cubicBezTo>
                    <a:pt x="1905" y="4763"/>
                    <a:pt x="953" y="2858"/>
                    <a:pt x="0" y="0"/>
                  </a:cubicBezTo>
                  <a:cubicBezTo>
                    <a:pt x="2858" y="1905"/>
                    <a:pt x="5715" y="1905"/>
                    <a:pt x="7620" y="2858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9" name="Google Shape;3189;p24"/>
            <p:cNvSpPr/>
            <p:nvPr/>
          </p:nvSpPr>
          <p:spPr>
            <a:xfrm>
              <a:off x="5237683" y="2473641"/>
              <a:ext cx="9525" cy="4762"/>
            </a:xfrm>
            <a:custGeom>
              <a:avLst/>
              <a:gdLst/>
              <a:ahLst/>
              <a:cxnLst/>
              <a:rect l="l" t="t" r="r" b="b"/>
              <a:pathLst>
                <a:path w="9525" h="4762" extrusionOk="0">
                  <a:moveTo>
                    <a:pt x="9525" y="4763"/>
                  </a:moveTo>
                  <a:cubicBezTo>
                    <a:pt x="6668" y="2858"/>
                    <a:pt x="2857" y="1905"/>
                    <a:pt x="0" y="0"/>
                  </a:cubicBezTo>
                  <a:cubicBezTo>
                    <a:pt x="2857" y="1905"/>
                    <a:pt x="5715" y="2858"/>
                    <a:pt x="9525" y="4763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0" name="Google Shape;3190;p24"/>
            <p:cNvSpPr/>
            <p:nvPr/>
          </p:nvSpPr>
          <p:spPr>
            <a:xfrm>
              <a:off x="5472950" y="2059304"/>
              <a:ext cx="3809" cy="14287"/>
            </a:xfrm>
            <a:custGeom>
              <a:avLst/>
              <a:gdLst/>
              <a:ahLst/>
              <a:cxnLst/>
              <a:rect l="l" t="t" r="r" b="b"/>
              <a:pathLst>
                <a:path w="3809" h="14287" extrusionOk="0">
                  <a:moveTo>
                    <a:pt x="0" y="14288"/>
                  </a:moveTo>
                  <a:cubicBezTo>
                    <a:pt x="952" y="9525"/>
                    <a:pt x="2857" y="4763"/>
                    <a:pt x="3810" y="0"/>
                  </a:cubicBezTo>
                  <a:cubicBezTo>
                    <a:pt x="2857" y="4763"/>
                    <a:pt x="952" y="9525"/>
                    <a:pt x="0" y="14288"/>
                  </a:cubicBezTo>
                  <a:close/>
                </a:path>
              </a:pathLst>
            </a:custGeom>
            <a:solidFill>
              <a:srgbClr val="5A93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1" name="Google Shape;3191;p24"/>
            <p:cNvSpPr/>
            <p:nvPr/>
          </p:nvSpPr>
          <p:spPr>
            <a:xfrm>
              <a:off x="5477713" y="2045016"/>
              <a:ext cx="3809" cy="11429"/>
            </a:xfrm>
            <a:custGeom>
              <a:avLst/>
              <a:gdLst/>
              <a:ahLst/>
              <a:cxnLst/>
              <a:rect l="l" t="t" r="r" b="b"/>
              <a:pathLst>
                <a:path w="3809" h="11429" extrusionOk="0">
                  <a:moveTo>
                    <a:pt x="0" y="11430"/>
                  </a:moveTo>
                  <a:cubicBezTo>
                    <a:pt x="952" y="7620"/>
                    <a:pt x="2857" y="3810"/>
                    <a:pt x="3810" y="0"/>
                  </a:cubicBezTo>
                  <a:cubicBezTo>
                    <a:pt x="2857" y="3810"/>
                    <a:pt x="1905" y="7620"/>
                    <a:pt x="0" y="11430"/>
                  </a:cubicBezTo>
                  <a:close/>
                </a:path>
              </a:pathLst>
            </a:custGeom>
            <a:solidFill>
              <a:srgbClr val="5A93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2" name="Google Shape;3192;p24"/>
            <p:cNvSpPr/>
            <p:nvPr/>
          </p:nvSpPr>
          <p:spPr>
            <a:xfrm>
              <a:off x="5469140" y="2073591"/>
              <a:ext cx="3810" cy="11429"/>
            </a:xfrm>
            <a:custGeom>
              <a:avLst/>
              <a:gdLst/>
              <a:ahLst/>
              <a:cxnLst/>
              <a:rect l="l" t="t" r="r" b="b"/>
              <a:pathLst>
                <a:path w="3810" h="11429" extrusionOk="0">
                  <a:moveTo>
                    <a:pt x="0" y="11430"/>
                  </a:moveTo>
                  <a:cubicBezTo>
                    <a:pt x="953" y="7620"/>
                    <a:pt x="2858" y="3810"/>
                    <a:pt x="3810" y="0"/>
                  </a:cubicBezTo>
                  <a:cubicBezTo>
                    <a:pt x="2858" y="3810"/>
                    <a:pt x="953" y="7620"/>
                    <a:pt x="0" y="11430"/>
                  </a:cubicBezTo>
                  <a:close/>
                </a:path>
              </a:pathLst>
            </a:custGeom>
            <a:solidFill>
              <a:srgbClr val="5A93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3" name="Google Shape;3193;p24"/>
            <p:cNvSpPr/>
            <p:nvPr/>
          </p:nvSpPr>
          <p:spPr>
            <a:xfrm>
              <a:off x="5509145" y="2127884"/>
              <a:ext cx="5715" cy="6667"/>
            </a:xfrm>
            <a:custGeom>
              <a:avLst/>
              <a:gdLst/>
              <a:ahLst/>
              <a:cxnLst/>
              <a:rect l="l" t="t" r="r" b="b"/>
              <a:pathLst>
                <a:path w="5715" h="6667" extrusionOk="0">
                  <a:moveTo>
                    <a:pt x="0" y="0"/>
                  </a:moveTo>
                  <a:cubicBezTo>
                    <a:pt x="1905" y="1905"/>
                    <a:pt x="3810" y="3810"/>
                    <a:pt x="5715" y="6668"/>
                  </a:cubicBezTo>
                  <a:cubicBezTo>
                    <a:pt x="3810" y="4763"/>
                    <a:pt x="1905" y="2858"/>
                    <a:pt x="0" y="0"/>
                  </a:cubicBezTo>
                  <a:close/>
                </a:path>
              </a:pathLst>
            </a:custGeom>
            <a:solidFill>
              <a:srgbClr val="E5B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4" name="Google Shape;3194;p24"/>
            <p:cNvSpPr/>
            <p:nvPr/>
          </p:nvSpPr>
          <p:spPr>
            <a:xfrm>
              <a:off x="5247208" y="2480309"/>
              <a:ext cx="3809" cy="1905"/>
            </a:xfrm>
            <a:custGeom>
              <a:avLst/>
              <a:gdLst/>
              <a:ahLst/>
              <a:cxnLst/>
              <a:rect l="l" t="t" r="r" b="b"/>
              <a:pathLst>
                <a:path w="3809" h="1905" extrusionOk="0">
                  <a:moveTo>
                    <a:pt x="3810" y="0"/>
                  </a:moveTo>
                  <a:cubicBezTo>
                    <a:pt x="2857" y="953"/>
                    <a:pt x="1905" y="953"/>
                    <a:pt x="0" y="1905"/>
                  </a:cubicBezTo>
                  <a:cubicBezTo>
                    <a:pt x="1905" y="953"/>
                    <a:pt x="2857" y="953"/>
                    <a:pt x="3810" y="0"/>
                  </a:cubicBezTo>
                  <a:cubicBezTo>
                    <a:pt x="3810" y="0"/>
                    <a:pt x="3810" y="0"/>
                    <a:pt x="3810" y="0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5" name="Google Shape;3195;p24"/>
            <p:cNvSpPr/>
            <p:nvPr/>
          </p:nvSpPr>
          <p:spPr>
            <a:xfrm>
              <a:off x="5380558" y="2521266"/>
              <a:ext cx="952" cy="1904"/>
            </a:xfrm>
            <a:custGeom>
              <a:avLst/>
              <a:gdLst/>
              <a:ahLst/>
              <a:cxnLst/>
              <a:rect l="l" t="t" r="r" b="b"/>
              <a:pathLst>
                <a:path w="952" h="1904" extrusionOk="0">
                  <a:moveTo>
                    <a:pt x="953" y="0"/>
                  </a:moveTo>
                  <a:cubicBezTo>
                    <a:pt x="953" y="953"/>
                    <a:pt x="0" y="953"/>
                    <a:pt x="0" y="1905"/>
                  </a:cubicBezTo>
                  <a:cubicBezTo>
                    <a:pt x="953" y="953"/>
                    <a:pt x="953" y="953"/>
                    <a:pt x="953" y="0"/>
                  </a:cubicBezTo>
                  <a:cubicBezTo>
                    <a:pt x="953" y="0"/>
                    <a:pt x="953" y="0"/>
                    <a:pt x="953" y="0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6" name="Google Shape;3196;p24"/>
            <p:cNvSpPr/>
            <p:nvPr/>
          </p:nvSpPr>
          <p:spPr>
            <a:xfrm>
              <a:off x="5552008" y="1911852"/>
              <a:ext cx="372532" cy="220954"/>
            </a:xfrm>
            <a:custGeom>
              <a:avLst/>
              <a:gdLst/>
              <a:ahLst/>
              <a:cxnLst/>
              <a:rect l="l" t="t" r="r" b="b"/>
              <a:pathLst>
                <a:path w="372532" h="220954" extrusionOk="0">
                  <a:moveTo>
                    <a:pt x="0" y="204602"/>
                  </a:moveTo>
                  <a:cubicBezTo>
                    <a:pt x="29528" y="182694"/>
                    <a:pt x="60007" y="159834"/>
                    <a:pt x="90488" y="137927"/>
                  </a:cubicBezTo>
                  <a:cubicBezTo>
                    <a:pt x="124778" y="113162"/>
                    <a:pt x="159068" y="87444"/>
                    <a:pt x="193357" y="63632"/>
                  </a:cubicBezTo>
                  <a:cubicBezTo>
                    <a:pt x="224790" y="41724"/>
                    <a:pt x="258127" y="21722"/>
                    <a:pt x="291465" y="767"/>
                  </a:cubicBezTo>
                  <a:cubicBezTo>
                    <a:pt x="295275" y="-1138"/>
                    <a:pt x="305752" y="767"/>
                    <a:pt x="308610" y="3624"/>
                  </a:cubicBezTo>
                  <a:cubicBezTo>
                    <a:pt x="320993" y="16959"/>
                    <a:pt x="330518" y="32199"/>
                    <a:pt x="344805" y="43629"/>
                  </a:cubicBezTo>
                  <a:cubicBezTo>
                    <a:pt x="360045" y="56012"/>
                    <a:pt x="351473" y="71252"/>
                    <a:pt x="355282" y="84587"/>
                  </a:cubicBezTo>
                  <a:cubicBezTo>
                    <a:pt x="361950" y="109352"/>
                    <a:pt x="368618" y="134117"/>
                    <a:pt x="372427" y="159834"/>
                  </a:cubicBezTo>
                  <a:cubicBezTo>
                    <a:pt x="373380" y="168407"/>
                    <a:pt x="367665" y="177932"/>
                    <a:pt x="362902" y="186504"/>
                  </a:cubicBezTo>
                  <a:cubicBezTo>
                    <a:pt x="361950" y="188409"/>
                    <a:pt x="352425" y="190314"/>
                    <a:pt x="351473" y="189362"/>
                  </a:cubicBezTo>
                  <a:cubicBezTo>
                    <a:pt x="342900" y="174122"/>
                    <a:pt x="322898" y="167454"/>
                    <a:pt x="320993" y="145547"/>
                  </a:cubicBezTo>
                  <a:cubicBezTo>
                    <a:pt x="319088" y="115067"/>
                    <a:pt x="305752" y="84587"/>
                    <a:pt x="297180" y="55059"/>
                  </a:cubicBezTo>
                  <a:cubicBezTo>
                    <a:pt x="296227" y="53154"/>
                    <a:pt x="284798" y="50297"/>
                    <a:pt x="281940" y="52202"/>
                  </a:cubicBezTo>
                  <a:cubicBezTo>
                    <a:pt x="258127" y="66489"/>
                    <a:pt x="236220" y="81729"/>
                    <a:pt x="213360" y="96969"/>
                  </a:cubicBezTo>
                  <a:cubicBezTo>
                    <a:pt x="164782" y="129354"/>
                    <a:pt x="116205" y="161739"/>
                    <a:pt x="67628" y="194124"/>
                  </a:cubicBezTo>
                  <a:cubicBezTo>
                    <a:pt x="56197" y="201744"/>
                    <a:pt x="44768" y="208412"/>
                    <a:pt x="33338" y="216032"/>
                  </a:cubicBezTo>
                  <a:cubicBezTo>
                    <a:pt x="20003" y="224604"/>
                    <a:pt x="10478" y="222699"/>
                    <a:pt x="0" y="204602"/>
                  </a:cubicBezTo>
                  <a:close/>
                </a:path>
              </a:pathLst>
            </a:custGeom>
            <a:solidFill>
              <a:srgbClr val="DABB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97" name="Google Shape;3197;p24"/>
          <p:cNvGrpSpPr/>
          <p:nvPr/>
        </p:nvGrpSpPr>
        <p:grpSpPr>
          <a:xfrm>
            <a:off x="6976263" y="1240506"/>
            <a:ext cx="434432" cy="353424"/>
            <a:chOff x="5115386" y="656268"/>
            <a:chExt cx="1109943" cy="902973"/>
          </a:xfrm>
        </p:grpSpPr>
        <p:sp>
          <p:nvSpPr>
            <p:cNvPr id="3198" name="Google Shape;3198;p24"/>
            <p:cNvSpPr/>
            <p:nvPr/>
          </p:nvSpPr>
          <p:spPr>
            <a:xfrm>
              <a:off x="5123757" y="1141995"/>
              <a:ext cx="467492" cy="379353"/>
            </a:xfrm>
            <a:custGeom>
              <a:avLst/>
              <a:gdLst/>
              <a:ahLst/>
              <a:cxnLst/>
              <a:rect l="l" t="t" r="r" b="b"/>
              <a:pathLst>
                <a:path w="467492" h="379353" extrusionOk="0">
                  <a:moveTo>
                    <a:pt x="22486" y="269609"/>
                  </a:moveTo>
                  <a:cubicBezTo>
                    <a:pt x="-5137" y="218174"/>
                    <a:pt x="-7994" y="166739"/>
                    <a:pt x="17723" y="114352"/>
                  </a:cubicBezTo>
                  <a:cubicBezTo>
                    <a:pt x="51061" y="45772"/>
                    <a:pt x="129166" y="1956"/>
                    <a:pt x="215843" y="52"/>
                  </a:cubicBezTo>
                  <a:cubicBezTo>
                    <a:pt x="258706" y="-901"/>
                    <a:pt x="293948" y="11481"/>
                    <a:pt x="329191" y="26722"/>
                  </a:cubicBezTo>
                  <a:cubicBezTo>
                    <a:pt x="361576" y="47677"/>
                    <a:pt x="394913" y="67679"/>
                    <a:pt x="426345" y="89586"/>
                  </a:cubicBezTo>
                  <a:cubicBezTo>
                    <a:pt x="456826" y="111494"/>
                    <a:pt x="469208" y="141974"/>
                    <a:pt x="467303" y="175312"/>
                  </a:cubicBezTo>
                  <a:cubicBezTo>
                    <a:pt x="466351" y="191504"/>
                    <a:pt x="465398" y="207696"/>
                    <a:pt x="461588" y="222937"/>
                  </a:cubicBezTo>
                  <a:cubicBezTo>
                    <a:pt x="435870" y="328664"/>
                    <a:pt x="333001" y="399149"/>
                    <a:pt x="195841" y="374384"/>
                  </a:cubicBezTo>
                  <a:cubicBezTo>
                    <a:pt x="121545" y="360096"/>
                    <a:pt x="65348" y="321996"/>
                    <a:pt x="22486" y="269609"/>
                  </a:cubicBezTo>
                  <a:close/>
                  <a:moveTo>
                    <a:pt x="39631" y="209602"/>
                  </a:moveTo>
                  <a:cubicBezTo>
                    <a:pt x="41536" y="218174"/>
                    <a:pt x="43441" y="225794"/>
                    <a:pt x="45345" y="234367"/>
                  </a:cubicBezTo>
                  <a:cubicBezTo>
                    <a:pt x="46298" y="238177"/>
                    <a:pt x="47251" y="241987"/>
                    <a:pt x="49156" y="245796"/>
                  </a:cubicBezTo>
                  <a:cubicBezTo>
                    <a:pt x="52966" y="253417"/>
                    <a:pt x="57728" y="261037"/>
                    <a:pt x="61538" y="269609"/>
                  </a:cubicBezTo>
                  <a:cubicBezTo>
                    <a:pt x="102495" y="338189"/>
                    <a:pt x="192031" y="357239"/>
                    <a:pt x="275851" y="315329"/>
                  </a:cubicBezTo>
                  <a:cubicBezTo>
                    <a:pt x="358718" y="273419"/>
                    <a:pt x="400628" y="178169"/>
                    <a:pt x="362528" y="103874"/>
                  </a:cubicBezTo>
                  <a:cubicBezTo>
                    <a:pt x="342526" y="64822"/>
                    <a:pt x="314903" y="34342"/>
                    <a:pt x="266326" y="22911"/>
                  </a:cubicBezTo>
                  <a:cubicBezTo>
                    <a:pt x="177743" y="1956"/>
                    <a:pt x="77731" y="54344"/>
                    <a:pt x="49156" y="136259"/>
                  </a:cubicBezTo>
                  <a:cubicBezTo>
                    <a:pt x="48203" y="138164"/>
                    <a:pt x="48203" y="139117"/>
                    <a:pt x="47251" y="141021"/>
                  </a:cubicBezTo>
                  <a:cubicBezTo>
                    <a:pt x="46298" y="142927"/>
                    <a:pt x="46298" y="145784"/>
                    <a:pt x="45345" y="147689"/>
                  </a:cubicBezTo>
                  <a:cubicBezTo>
                    <a:pt x="43441" y="156262"/>
                    <a:pt x="41536" y="164834"/>
                    <a:pt x="39631" y="173406"/>
                  </a:cubicBezTo>
                  <a:cubicBezTo>
                    <a:pt x="39631" y="184837"/>
                    <a:pt x="39631" y="197219"/>
                    <a:pt x="39631" y="209602"/>
                  </a:cubicBezTo>
                  <a:close/>
                  <a:moveTo>
                    <a:pt x="275851" y="348667"/>
                  </a:moveTo>
                  <a:cubicBezTo>
                    <a:pt x="275851" y="350571"/>
                    <a:pt x="276803" y="351524"/>
                    <a:pt x="276803" y="353429"/>
                  </a:cubicBezTo>
                  <a:cubicBezTo>
                    <a:pt x="288233" y="351524"/>
                    <a:pt x="300616" y="350571"/>
                    <a:pt x="311093" y="346762"/>
                  </a:cubicBezTo>
                  <a:cubicBezTo>
                    <a:pt x="395866" y="313424"/>
                    <a:pt x="452063" y="210554"/>
                    <a:pt x="427298" y="131496"/>
                  </a:cubicBezTo>
                  <a:cubicBezTo>
                    <a:pt x="423488" y="120067"/>
                    <a:pt x="413011" y="109589"/>
                    <a:pt x="405391" y="99111"/>
                  </a:cubicBezTo>
                  <a:cubicBezTo>
                    <a:pt x="403486" y="100064"/>
                    <a:pt x="402533" y="101017"/>
                    <a:pt x="400628" y="101969"/>
                  </a:cubicBezTo>
                  <a:cubicBezTo>
                    <a:pt x="432061" y="229604"/>
                    <a:pt x="400628" y="291517"/>
                    <a:pt x="275851" y="348667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9" name="Google Shape;3199;p24"/>
            <p:cNvSpPr/>
            <p:nvPr/>
          </p:nvSpPr>
          <p:spPr>
            <a:xfrm>
              <a:off x="5115386" y="667516"/>
              <a:ext cx="477610" cy="387108"/>
            </a:xfrm>
            <a:custGeom>
              <a:avLst/>
              <a:gdLst/>
              <a:ahLst/>
              <a:cxnLst/>
              <a:rect l="l" t="t" r="r" b="b"/>
              <a:pathLst>
                <a:path w="477610" h="387108" extrusionOk="0">
                  <a:moveTo>
                    <a:pt x="121344" y="353563"/>
                  </a:moveTo>
                  <a:cubicBezTo>
                    <a:pt x="72766" y="330703"/>
                    <a:pt x="33714" y="300223"/>
                    <a:pt x="13711" y="254503"/>
                  </a:cubicBezTo>
                  <a:cubicBezTo>
                    <a:pt x="-44391" y="119248"/>
                    <a:pt x="90864" y="-22675"/>
                    <a:pt x="255646" y="3043"/>
                  </a:cubicBezTo>
                  <a:cubicBezTo>
                    <a:pt x="310891" y="11615"/>
                    <a:pt x="364231" y="31618"/>
                    <a:pt x="407094" y="65908"/>
                  </a:cubicBezTo>
                  <a:cubicBezTo>
                    <a:pt x="410904" y="68765"/>
                    <a:pt x="415666" y="71623"/>
                    <a:pt x="420429" y="74480"/>
                  </a:cubicBezTo>
                  <a:cubicBezTo>
                    <a:pt x="445194" y="98293"/>
                    <a:pt x="469006" y="123058"/>
                    <a:pt x="474721" y="156395"/>
                  </a:cubicBezTo>
                  <a:cubicBezTo>
                    <a:pt x="486151" y="222118"/>
                    <a:pt x="463291" y="280220"/>
                    <a:pt x="412809" y="329750"/>
                  </a:cubicBezTo>
                  <a:cubicBezTo>
                    <a:pt x="364231" y="377375"/>
                    <a:pt x="304224" y="398330"/>
                    <a:pt x="230881" y="381185"/>
                  </a:cubicBezTo>
                  <a:cubicBezTo>
                    <a:pt x="193734" y="371660"/>
                    <a:pt x="157539" y="363088"/>
                    <a:pt x="121344" y="353563"/>
                  </a:cubicBezTo>
                  <a:close/>
                  <a:moveTo>
                    <a:pt x="70861" y="99245"/>
                  </a:moveTo>
                  <a:lnTo>
                    <a:pt x="70861" y="99245"/>
                  </a:lnTo>
                  <a:cubicBezTo>
                    <a:pt x="69909" y="100198"/>
                    <a:pt x="68956" y="102103"/>
                    <a:pt x="68004" y="103055"/>
                  </a:cubicBezTo>
                  <a:cubicBezTo>
                    <a:pt x="40381" y="139250"/>
                    <a:pt x="32761" y="178303"/>
                    <a:pt x="39429" y="221165"/>
                  </a:cubicBezTo>
                  <a:cubicBezTo>
                    <a:pt x="40381" y="223070"/>
                    <a:pt x="40381" y="224023"/>
                    <a:pt x="41334" y="225928"/>
                  </a:cubicBezTo>
                  <a:lnTo>
                    <a:pt x="41334" y="225928"/>
                  </a:lnTo>
                  <a:cubicBezTo>
                    <a:pt x="49906" y="294508"/>
                    <a:pt x="121344" y="370708"/>
                    <a:pt x="234691" y="344038"/>
                  </a:cubicBezTo>
                  <a:cubicBezTo>
                    <a:pt x="348039" y="318320"/>
                    <a:pt x="408046" y="215450"/>
                    <a:pt x="375661" y="118295"/>
                  </a:cubicBezTo>
                  <a:cubicBezTo>
                    <a:pt x="360421" y="70670"/>
                    <a:pt x="325179" y="44000"/>
                    <a:pt x="278506" y="25903"/>
                  </a:cubicBezTo>
                  <a:cubicBezTo>
                    <a:pt x="222309" y="3995"/>
                    <a:pt x="132774" y="27808"/>
                    <a:pt x="96579" y="71623"/>
                  </a:cubicBezTo>
                  <a:cubicBezTo>
                    <a:pt x="96579" y="71623"/>
                    <a:pt x="96579" y="71623"/>
                    <a:pt x="96579" y="71623"/>
                  </a:cubicBezTo>
                  <a:cubicBezTo>
                    <a:pt x="91816" y="76385"/>
                    <a:pt x="87054" y="81148"/>
                    <a:pt x="83244" y="85910"/>
                  </a:cubicBezTo>
                  <a:cubicBezTo>
                    <a:pt x="82291" y="86863"/>
                    <a:pt x="81339" y="88768"/>
                    <a:pt x="80386" y="89720"/>
                  </a:cubicBezTo>
                  <a:cubicBezTo>
                    <a:pt x="78481" y="91625"/>
                    <a:pt x="76576" y="94483"/>
                    <a:pt x="74671" y="96388"/>
                  </a:cubicBezTo>
                  <a:lnTo>
                    <a:pt x="74671" y="96388"/>
                  </a:lnTo>
                  <a:cubicBezTo>
                    <a:pt x="73719" y="96388"/>
                    <a:pt x="72766" y="97340"/>
                    <a:pt x="70861" y="99245"/>
                  </a:cubicBezTo>
                  <a:close/>
                  <a:moveTo>
                    <a:pt x="279459" y="362135"/>
                  </a:moveTo>
                  <a:cubicBezTo>
                    <a:pt x="280411" y="364040"/>
                    <a:pt x="280411" y="365945"/>
                    <a:pt x="281364" y="366898"/>
                  </a:cubicBezTo>
                  <a:cubicBezTo>
                    <a:pt x="293746" y="364040"/>
                    <a:pt x="307081" y="362135"/>
                    <a:pt x="318511" y="357373"/>
                  </a:cubicBezTo>
                  <a:cubicBezTo>
                    <a:pt x="399474" y="323083"/>
                    <a:pt x="448051" y="244978"/>
                    <a:pt x="443289" y="166873"/>
                  </a:cubicBezTo>
                  <a:cubicBezTo>
                    <a:pt x="441384" y="143060"/>
                    <a:pt x="434716" y="119248"/>
                    <a:pt x="406141" y="99245"/>
                  </a:cubicBezTo>
                  <a:cubicBezTo>
                    <a:pt x="449004" y="220213"/>
                    <a:pt x="407094" y="306890"/>
                    <a:pt x="279459" y="362135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0" name="Google Shape;3200;p24"/>
            <p:cNvSpPr/>
            <p:nvPr/>
          </p:nvSpPr>
          <p:spPr>
            <a:xfrm>
              <a:off x="5709675" y="1139189"/>
              <a:ext cx="466198" cy="365731"/>
            </a:xfrm>
            <a:custGeom>
              <a:avLst/>
              <a:gdLst/>
              <a:ahLst/>
              <a:cxnLst/>
              <a:rect l="l" t="t" r="r" b="b"/>
              <a:pathLst>
                <a:path w="466198" h="365731" extrusionOk="0">
                  <a:moveTo>
                    <a:pt x="324297" y="20003"/>
                  </a:moveTo>
                  <a:cubicBezTo>
                    <a:pt x="329059" y="20955"/>
                    <a:pt x="333822" y="21908"/>
                    <a:pt x="337632" y="23813"/>
                  </a:cubicBezTo>
                  <a:cubicBezTo>
                    <a:pt x="350015" y="31433"/>
                    <a:pt x="362397" y="38100"/>
                    <a:pt x="375732" y="45720"/>
                  </a:cubicBezTo>
                  <a:cubicBezTo>
                    <a:pt x="429072" y="77153"/>
                    <a:pt x="484317" y="148590"/>
                    <a:pt x="460505" y="217170"/>
                  </a:cubicBezTo>
                  <a:cubicBezTo>
                    <a:pt x="444312" y="263843"/>
                    <a:pt x="426215" y="311468"/>
                    <a:pt x="372875" y="336233"/>
                  </a:cubicBezTo>
                  <a:cubicBezTo>
                    <a:pt x="309057" y="366713"/>
                    <a:pt x="239525" y="371475"/>
                    <a:pt x="168087" y="360045"/>
                  </a:cubicBezTo>
                  <a:cubicBezTo>
                    <a:pt x="125225" y="353378"/>
                    <a:pt x="88077" y="335280"/>
                    <a:pt x="54740" y="310515"/>
                  </a:cubicBezTo>
                  <a:cubicBezTo>
                    <a:pt x="-5268" y="251460"/>
                    <a:pt x="-15745" y="184785"/>
                    <a:pt x="22355" y="115253"/>
                  </a:cubicBezTo>
                  <a:cubicBezTo>
                    <a:pt x="62359" y="40958"/>
                    <a:pt x="131892" y="1905"/>
                    <a:pt x="228095" y="0"/>
                  </a:cubicBezTo>
                  <a:cubicBezTo>
                    <a:pt x="233809" y="953"/>
                    <a:pt x="239525" y="953"/>
                    <a:pt x="245240" y="1905"/>
                  </a:cubicBezTo>
                  <a:cubicBezTo>
                    <a:pt x="264290" y="6668"/>
                    <a:pt x="283340" y="10478"/>
                    <a:pt x="302390" y="15240"/>
                  </a:cubicBezTo>
                  <a:cubicBezTo>
                    <a:pt x="310009" y="16193"/>
                    <a:pt x="316677" y="18098"/>
                    <a:pt x="324297" y="20003"/>
                  </a:cubicBezTo>
                  <a:close/>
                  <a:moveTo>
                    <a:pt x="72837" y="106680"/>
                  </a:moveTo>
                  <a:cubicBezTo>
                    <a:pt x="71884" y="108585"/>
                    <a:pt x="70932" y="109538"/>
                    <a:pt x="69980" y="111443"/>
                  </a:cubicBezTo>
                  <a:cubicBezTo>
                    <a:pt x="61407" y="131445"/>
                    <a:pt x="53787" y="151448"/>
                    <a:pt x="45215" y="171450"/>
                  </a:cubicBezTo>
                  <a:cubicBezTo>
                    <a:pt x="44262" y="174308"/>
                    <a:pt x="43309" y="177165"/>
                    <a:pt x="42357" y="180023"/>
                  </a:cubicBezTo>
                  <a:cubicBezTo>
                    <a:pt x="42357" y="191452"/>
                    <a:pt x="42357" y="203835"/>
                    <a:pt x="42357" y="215265"/>
                  </a:cubicBezTo>
                  <a:cubicBezTo>
                    <a:pt x="44262" y="227648"/>
                    <a:pt x="45215" y="240030"/>
                    <a:pt x="49977" y="251460"/>
                  </a:cubicBezTo>
                  <a:cubicBezTo>
                    <a:pt x="70932" y="308610"/>
                    <a:pt x="129987" y="344805"/>
                    <a:pt x="191900" y="337185"/>
                  </a:cubicBezTo>
                  <a:cubicBezTo>
                    <a:pt x="300484" y="324803"/>
                    <a:pt x="384305" y="239077"/>
                    <a:pt x="376684" y="143827"/>
                  </a:cubicBezTo>
                  <a:cubicBezTo>
                    <a:pt x="372875" y="92393"/>
                    <a:pt x="347157" y="48578"/>
                    <a:pt x="290959" y="26670"/>
                  </a:cubicBezTo>
                  <a:cubicBezTo>
                    <a:pt x="228095" y="1905"/>
                    <a:pt x="131892" y="31433"/>
                    <a:pt x="93792" y="82868"/>
                  </a:cubicBezTo>
                  <a:cubicBezTo>
                    <a:pt x="91887" y="82868"/>
                    <a:pt x="91887" y="83820"/>
                    <a:pt x="91887" y="85725"/>
                  </a:cubicBezTo>
                  <a:cubicBezTo>
                    <a:pt x="90934" y="87630"/>
                    <a:pt x="89030" y="88583"/>
                    <a:pt x="88077" y="90488"/>
                  </a:cubicBezTo>
                  <a:cubicBezTo>
                    <a:pt x="85220" y="94298"/>
                    <a:pt x="82362" y="97155"/>
                    <a:pt x="79505" y="100965"/>
                  </a:cubicBezTo>
                  <a:cubicBezTo>
                    <a:pt x="75695" y="101918"/>
                    <a:pt x="74742" y="103823"/>
                    <a:pt x="72837" y="106680"/>
                  </a:cubicBezTo>
                  <a:cubicBezTo>
                    <a:pt x="72837" y="105728"/>
                    <a:pt x="72837" y="106680"/>
                    <a:pt x="72837" y="106680"/>
                  </a:cubicBezTo>
                  <a:close/>
                  <a:moveTo>
                    <a:pt x="310962" y="332423"/>
                  </a:moveTo>
                  <a:cubicBezTo>
                    <a:pt x="372875" y="319088"/>
                    <a:pt x="406212" y="272415"/>
                    <a:pt x="427167" y="204788"/>
                  </a:cubicBezTo>
                  <a:cubicBezTo>
                    <a:pt x="438597" y="168593"/>
                    <a:pt x="430977" y="135255"/>
                    <a:pt x="410975" y="120015"/>
                  </a:cubicBezTo>
                  <a:cubicBezTo>
                    <a:pt x="429072" y="207645"/>
                    <a:pt x="396687" y="277178"/>
                    <a:pt x="310962" y="332423"/>
                  </a:cubicBezTo>
                  <a:close/>
                  <a:moveTo>
                    <a:pt x="410022" y="112395"/>
                  </a:moveTo>
                  <a:cubicBezTo>
                    <a:pt x="410022" y="111443"/>
                    <a:pt x="409070" y="110490"/>
                    <a:pt x="409070" y="109538"/>
                  </a:cubicBezTo>
                  <a:cubicBezTo>
                    <a:pt x="409070" y="109538"/>
                    <a:pt x="408117" y="110490"/>
                    <a:pt x="408117" y="110490"/>
                  </a:cubicBezTo>
                  <a:cubicBezTo>
                    <a:pt x="408117" y="111443"/>
                    <a:pt x="409070" y="112395"/>
                    <a:pt x="409070" y="113348"/>
                  </a:cubicBezTo>
                  <a:cubicBezTo>
                    <a:pt x="409070" y="113348"/>
                    <a:pt x="409070" y="112395"/>
                    <a:pt x="410022" y="112395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1" name="Google Shape;3201;p24"/>
            <p:cNvSpPr/>
            <p:nvPr/>
          </p:nvSpPr>
          <p:spPr>
            <a:xfrm>
              <a:off x="5738698" y="656268"/>
              <a:ext cx="458236" cy="361265"/>
            </a:xfrm>
            <a:custGeom>
              <a:avLst/>
              <a:gdLst/>
              <a:ahLst/>
              <a:cxnLst/>
              <a:rect l="l" t="t" r="r" b="b"/>
              <a:pathLst>
                <a:path w="458236" h="361265" extrusionOk="0">
                  <a:moveTo>
                    <a:pt x="15240" y="247654"/>
                  </a:moveTo>
                  <a:cubicBezTo>
                    <a:pt x="10478" y="217174"/>
                    <a:pt x="4762" y="187646"/>
                    <a:pt x="0" y="157166"/>
                  </a:cubicBezTo>
                  <a:cubicBezTo>
                    <a:pt x="0" y="154309"/>
                    <a:pt x="953" y="152404"/>
                    <a:pt x="953" y="149546"/>
                  </a:cubicBezTo>
                  <a:cubicBezTo>
                    <a:pt x="14287" y="93349"/>
                    <a:pt x="46672" y="47629"/>
                    <a:pt x="106680" y="19054"/>
                  </a:cubicBezTo>
                  <a:cubicBezTo>
                    <a:pt x="145733" y="956"/>
                    <a:pt x="186690" y="-1901"/>
                    <a:pt x="231458" y="956"/>
                  </a:cubicBezTo>
                  <a:cubicBezTo>
                    <a:pt x="280035" y="4766"/>
                    <a:pt x="321945" y="18101"/>
                    <a:pt x="360045" y="42866"/>
                  </a:cubicBezTo>
                  <a:cubicBezTo>
                    <a:pt x="382905" y="65726"/>
                    <a:pt x="407670" y="85729"/>
                    <a:pt x="426720" y="110494"/>
                  </a:cubicBezTo>
                  <a:cubicBezTo>
                    <a:pt x="485775" y="186694"/>
                    <a:pt x="459105" y="286706"/>
                    <a:pt x="369570" y="333379"/>
                  </a:cubicBezTo>
                  <a:cubicBezTo>
                    <a:pt x="307658" y="365764"/>
                    <a:pt x="240030" y="365764"/>
                    <a:pt x="172403" y="354334"/>
                  </a:cubicBezTo>
                  <a:cubicBezTo>
                    <a:pt x="100012" y="341951"/>
                    <a:pt x="48578" y="304804"/>
                    <a:pt x="15240" y="247654"/>
                  </a:cubicBezTo>
                  <a:close/>
                  <a:moveTo>
                    <a:pt x="344805" y="315281"/>
                  </a:moveTo>
                  <a:cubicBezTo>
                    <a:pt x="397192" y="287659"/>
                    <a:pt x="421005" y="245749"/>
                    <a:pt x="423862" y="194314"/>
                  </a:cubicBezTo>
                  <a:cubicBezTo>
                    <a:pt x="425767" y="161929"/>
                    <a:pt x="414337" y="131449"/>
                    <a:pt x="392430" y="103826"/>
                  </a:cubicBezTo>
                  <a:cubicBezTo>
                    <a:pt x="391478" y="105731"/>
                    <a:pt x="390525" y="106684"/>
                    <a:pt x="390525" y="107636"/>
                  </a:cubicBezTo>
                  <a:cubicBezTo>
                    <a:pt x="391478" y="111446"/>
                    <a:pt x="392430" y="114304"/>
                    <a:pt x="394335" y="118114"/>
                  </a:cubicBezTo>
                  <a:cubicBezTo>
                    <a:pt x="414337" y="171454"/>
                    <a:pt x="411480" y="223841"/>
                    <a:pt x="377190" y="272419"/>
                  </a:cubicBezTo>
                  <a:cubicBezTo>
                    <a:pt x="366712" y="286706"/>
                    <a:pt x="355283" y="300041"/>
                    <a:pt x="343853" y="314329"/>
                  </a:cubicBezTo>
                  <a:cubicBezTo>
                    <a:pt x="340995" y="316234"/>
                    <a:pt x="337185" y="318139"/>
                    <a:pt x="334328" y="320044"/>
                  </a:cubicBezTo>
                  <a:cubicBezTo>
                    <a:pt x="335280" y="320996"/>
                    <a:pt x="336233" y="321949"/>
                    <a:pt x="337185" y="321949"/>
                  </a:cubicBezTo>
                  <a:cubicBezTo>
                    <a:pt x="339090" y="319091"/>
                    <a:pt x="341947" y="317186"/>
                    <a:pt x="344805" y="315281"/>
                  </a:cubicBezTo>
                  <a:close/>
                  <a:moveTo>
                    <a:pt x="40958" y="157166"/>
                  </a:moveTo>
                  <a:cubicBezTo>
                    <a:pt x="40005" y="160976"/>
                    <a:pt x="39053" y="164786"/>
                    <a:pt x="39053" y="168596"/>
                  </a:cubicBezTo>
                  <a:cubicBezTo>
                    <a:pt x="39053" y="172406"/>
                    <a:pt x="39053" y="175264"/>
                    <a:pt x="38100" y="179074"/>
                  </a:cubicBezTo>
                  <a:cubicBezTo>
                    <a:pt x="42862" y="202886"/>
                    <a:pt x="43815" y="229556"/>
                    <a:pt x="54292" y="251464"/>
                  </a:cubicBezTo>
                  <a:cubicBezTo>
                    <a:pt x="87630" y="322901"/>
                    <a:pt x="168592" y="353381"/>
                    <a:pt x="251460" y="323854"/>
                  </a:cubicBezTo>
                  <a:cubicBezTo>
                    <a:pt x="344805" y="290516"/>
                    <a:pt x="402908" y="180026"/>
                    <a:pt x="341947" y="88586"/>
                  </a:cubicBezTo>
                  <a:cubicBezTo>
                    <a:pt x="322897" y="60011"/>
                    <a:pt x="299085" y="37151"/>
                    <a:pt x="264795" y="24769"/>
                  </a:cubicBezTo>
                  <a:cubicBezTo>
                    <a:pt x="179070" y="-3806"/>
                    <a:pt x="67628" y="50486"/>
                    <a:pt x="48578" y="128591"/>
                  </a:cubicBezTo>
                  <a:cubicBezTo>
                    <a:pt x="46672" y="134306"/>
                    <a:pt x="44767" y="139069"/>
                    <a:pt x="42862" y="144784"/>
                  </a:cubicBezTo>
                  <a:cubicBezTo>
                    <a:pt x="42862" y="146689"/>
                    <a:pt x="41910" y="148594"/>
                    <a:pt x="41910" y="150499"/>
                  </a:cubicBezTo>
                  <a:cubicBezTo>
                    <a:pt x="41910" y="152404"/>
                    <a:pt x="41910" y="154309"/>
                    <a:pt x="40958" y="157166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2" name="Google Shape;3202;p24"/>
            <p:cNvSpPr/>
            <p:nvPr/>
          </p:nvSpPr>
          <p:spPr>
            <a:xfrm>
              <a:off x="5143697" y="1167109"/>
              <a:ext cx="479263" cy="392132"/>
            </a:xfrm>
            <a:custGeom>
              <a:avLst/>
              <a:gdLst/>
              <a:ahLst/>
              <a:cxnLst/>
              <a:rect l="l" t="t" r="r" b="b"/>
              <a:pathLst>
                <a:path w="479263" h="392132" extrusionOk="0">
                  <a:moveTo>
                    <a:pt x="2546" y="244495"/>
                  </a:moveTo>
                  <a:cubicBezTo>
                    <a:pt x="45408" y="297835"/>
                    <a:pt x="101606" y="334982"/>
                    <a:pt x="175901" y="349270"/>
                  </a:cubicBezTo>
                  <a:cubicBezTo>
                    <a:pt x="313061" y="374987"/>
                    <a:pt x="414978" y="304502"/>
                    <a:pt x="441648" y="197822"/>
                  </a:cubicBezTo>
                  <a:cubicBezTo>
                    <a:pt x="445458" y="182582"/>
                    <a:pt x="447363" y="166390"/>
                    <a:pt x="447363" y="150197"/>
                  </a:cubicBezTo>
                  <a:cubicBezTo>
                    <a:pt x="448316" y="115907"/>
                    <a:pt x="436886" y="86380"/>
                    <a:pt x="406406" y="64472"/>
                  </a:cubicBezTo>
                  <a:cubicBezTo>
                    <a:pt x="374973" y="42565"/>
                    <a:pt x="341636" y="22562"/>
                    <a:pt x="309251" y="1607"/>
                  </a:cubicBezTo>
                  <a:cubicBezTo>
                    <a:pt x="315918" y="1607"/>
                    <a:pt x="324491" y="-1250"/>
                    <a:pt x="330206" y="655"/>
                  </a:cubicBezTo>
                  <a:cubicBezTo>
                    <a:pt x="373068" y="14942"/>
                    <a:pt x="409263" y="37802"/>
                    <a:pt x="437838" y="70187"/>
                  </a:cubicBezTo>
                  <a:cubicBezTo>
                    <a:pt x="462603" y="98762"/>
                    <a:pt x="482606" y="129242"/>
                    <a:pt x="478796" y="166390"/>
                  </a:cubicBezTo>
                  <a:cubicBezTo>
                    <a:pt x="473081" y="222587"/>
                    <a:pt x="457841" y="277832"/>
                    <a:pt x="409263" y="319742"/>
                  </a:cubicBezTo>
                  <a:cubicBezTo>
                    <a:pt x="366401" y="356890"/>
                    <a:pt x="320681" y="391180"/>
                    <a:pt x="254006" y="392132"/>
                  </a:cubicBezTo>
                  <a:cubicBezTo>
                    <a:pt x="218763" y="392132"/>
                    <a:pt x="186378" y="382607"/>
                    <a:pt x="153993" y="372130"/>
                  </a:cubicBezTo>
                  <a:cubicBezTo>
                    <a:pt x="135896" y="365462"/>
                    <a:pt x="116846" y="359747"/>
                    <a:pt x="98748" y="353080"/>
                  </a:cubicBezTo>
                  <a:cubicBezTo>
                    <a:pt x="50171" y="334982"/>
                    <a:pt x="19691" y="303550"/>
                    <a:pt x="641" y="261640"/>
                  </a:cubicBezTo>
                  <a:cubicBezTo>
                    <a:pt x="-1264" y="255925"/>
                    <a:pt x="1593" y="249257"/>
                    <a:pt x="2546" y="244495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3" name="Google Shape;3203;p24"/>
            <p:cNvSpPr/>
            <p:nvPr/>
          </p:nvSpPr>
          <p:spPr>
            <a:xfrm>
              <a:off x="5753091" y="699134"/>
              <a:ext cx="472238" cy="346977"/>
            </a:xfrm>
            <a:custGeom>
              <a:avLst/>
              <a:gdLst/>
              <a:ahLst/>
              <a:cxnLst/>
              <a:rect l="l" t="t" r="r" b="b"/>
              <a:pathLst>
                <a:path w="472238" h="346977" extrusionOk="0">
                  <a:moveTo>
                    <a:pt x="847" y="204788"/>
                  </a:moveTo>
                  <a:cubicBezTo>
                    <a:pt x="34184" y="261938"/>
                    <a:pt x="85619" y="299085"/>
                    <a:pt x="158009" y="311468"/>
                  </a:cubicBezTo>
                  <a:cubicBezTo>
                    <a:pt x="225636" y="322898"/>
                    <a:pt x="293264" y="322898"/>
                    <a:pt x="355177" y="290513"/>
                  </a:cubicBezTo>
                  <a:cubicBezTo>
                    <a:pt x="445664" y="243840"/>
                    <a:pt x="471381" y="142875"/>
                    <a:pt x="412327" y="67628"/>
                  </a:cubicBezTo>
                  <a:cubicBezTo>
                    <a:pt x="393277" y="42862"/>
                    <a:pt x="367559" y="21907"/>
                    <a:pt x="345652" y="0"/>
                  </a:cubicBezTo>
                  <a:cubicBezTo>
                    <a:pt x="362797" y="6667"/>
                    <a:pt x="382799" y="10477"/>
                    <a:pt x="396134" y="20955"/>
                  </a:cubicBezTo>
                  <a:cubicBezTo>
                    <a:pt x="416137" y="37148"/>
                    <a:pt x="434234" y="57150"/>
                    <a:pt x="449474" y="77153"/>
                  </a:cubicBezTo>
                  <a:cubicBezTo>
                    <a:pt x="484717" y="125730"/>
                    <a:pt x="474239" y="177165"/>
                    <a:pt x="450427" y="225743"/>
                  </a:cubicBezTo>
                  <a:cubicBezTo>
                    <a:pt x="437092" y="254318"/>
                    <a:pt x="416137" y="280988"/>
                    <a:pt x="395181" y="305753"/>
                  </a:cubicBezTo>
                  <a:cubicBezTo>
                    <a:pt x="374227" y="330518"/>
                    <a:pt x="340889" y="338138"/>
                    <a:pt x="308504" y="342900"/>
                  </a:cubicBezTo>
                  <a:cubicBezTo>
                    <a:pt x="238019" y="352425"/>
                    <a:pt x="168486" y="344805"/>
                    <a:pt x="100859" y="324803"/>
                  </a:cubicBezTo>
                  <a:cubicBezTo>
                    <a:pt x="77999" y="318135"/>
                    <a:pt x="57044" y="307658"/>
                    <a:pt x="43709" y="288608"/>
                  </a:cubicBezTo>
                  <a:cubicBezTo>
                    <a:pt x="28469" y="265748"/>
                    <a:pt x="14181" y="241935"/>
                    <a:pt x="847" y="218122"/>
                  </a:cubicBezTo>
                  <a:cubicBezTo>
                    <a:pt x="-1058" y="214313"/>
                    <a:pt x="847" y="209550"/>
                    <a:pt x="847" y="204788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4" name="Google Shape;3204;p24"/>
            <p:cNvSpPr/>
            <p:nvPr/>
          </p:nvSpPr>
          <p:spPr>
            <a:xfrm>
              <a:off x="5236730" y="741044"/>
              <a:ext cx="378344" cy="344237"/>
            </a:xfrm>
            <a:custGeom>
              <a:avLst/>
              <a:gdLst/>
              <a:ahLst/>
              <a:cxnLst/>
              <a:rect l="l" t="t" r="r" b="b"/>
              <a:pathLst>
                <a:path w="378344" h="344237" extrusionOk="0">
                  <a:moveTo>
                    <a:pt x="0" y="280035"/>
                  </a:moveTo>
                  <a:cubicBezTo>
                    <a:pt x="36195" y="288607"/>
                    <a:pt x="72390" y="298132"/>
                    <a:pt x="108585" y="306705"/>
                  </a:cubicBezTo>
                  <a:cubicBezTo>
                    <a:pt x="181928" y="323850"/>
                    <a:pt x="241935" y="302895"/>
                    <a:pt x="290513" y="255270"/>
                  </a:cubicBezTo>
                  <a:cubicBezTo>
                    <a:pt x="340995" y="205740"/>
                    <a:pt x="363855" y="148590"/>
                    <a:pt x="352425" y="81915"/>
                  </a:cubicBezTo>
                  <a:cubicBezTo>
                    <a:pt x="346710" y="48577"/>
                    <a:pt x="322897" y="23813"/>
                    <a:pt x="298133" y="0"/>
                  </a:cubicBezTo>
                  <a:cubicBezTo>
                    <a:pt x="326708" y="6667"/>
                    <a:pt x="340995" y="26670"/>
                    <a:pt x="353378" y="46672"/>
                  </a:cubicBezTo>
                  <a:cubicBezTo>
                    <a:pt x="401003" y="120968"/>
                    <a:pt x="378143" y="226695"/>
                    <a:pt x="304800" y="283845"/>
                  </a:cubicBezTo>
                  <a:cubicBezTo>
                    <a:pt x="253365" y="322898"/>
                    <a:pt x="195263" y="347663"/>
                    <a:pt x="125730" y="343853"/>
                  </a:cubicBezTo>
                  <a:cubicBezTo>
                    <a:pt x="87630" y="341948"/>
                    <a:pt x="51435" y="333375"/>
                    <a:pt x="25718" y="304800"/>
                  </a:cubicBezTo>
                  <a:cubicBezTo>
                    <a:pt x="18097" y="296228"/>
                    <a:pt x="8572" y="288607"/>
                    <a:pt x="0" y="280035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5" name="Google Shape;3205;p24"/>
            <p:cNvSpPr/>
            <p:nvPr/>
          </p:nvSpPr>
          <p:spPr>
            <a:xfrm>
              <a:off x="5764415" y="1163001"/>
              <a:ext cx="429422" cy="372923"/>
            </a:xfrm>
            <a:custGeom>
              <a:avLst/>
              <a:gdLst/>
              <a:ahLst/>
              <a:cxnLst/>
              <a:rect l="l" t="t" r="r" b="b"/>
              <a:pathLst>
                <a:path w="429422" h="372923" extrusionOk="0">
                  <a:moveTo>
                    <a:pt x="0" y="286703"/>
                  </a:moveTo>
                  <a:cubicBezTo>
                    <a:pt x="33338" y="310515"/>
                    <a:pt x="70485" y="328613"/>
                    <a:pt x="113348" y="336233"/>
                  </a:cubicBezTo>
                  <a:cubicBezTo>
                    <a:pt x="184785" y="347663"/>
                    <a:pt x="254318" y="343853"/>
                    <a:pt x="318135" y="312420"/>
                  </a:cubicBezTo>
                  <a:cubicBezTo>
                    <a:pt x="371475" y="286703"/>
                    <a:pt x="389573" y="240030"/>
                    <a:pt x="405765" y="193358"/>
                  </a:cubicBezTo>
                  <a:cubicBezTo>
                    <a:pt x="429578" y="124777"/>
                    <a:pt x="375285" y="53340"/>
                    <a:pt x="320993" y="21908"/>
                  </a:cubicBezTo>
                  <a:cubicBezTo>
                    <a:pt x="308610" y="14288"/>
                    <a:pt x="296228" y="7620"/>
                    <a:pt x="282893" y="0"/>
                  </a:cubicBezTo>
                  <a:cubicBezTo>
                    <a:pt x="297180" y="4763"/>
                    <a:pt x="313373" y="7620"/>
                    <a:pt x="325755" y="15240"/>
                  </a:cubicBezTo>
                  <a:cubicBezTo>
                    <a:pt x="400050" y="57150"/>
                    <a:pt x="435293" y="120015"/>
                    <a:pt x="428625" y="194310"/>
                  </a:cubicBezTo>
                  <a:cubicBezTo>
                    <a:pt x="421957" y="265748"/>
                    <a:pt x="376238" y="320993"/>
                    <a:pt x="299085" y="350520"/>
                  </a:cubicBezTo>
                  <a:cubicBezTo>
                    <a:pt x="220980" y="380048"/>
                    <a:pt x="141923" y="382905"/>
                    <a:pt x="66675" y="343853"/>
                  </a:cubicBezTo>
                  <a:cubicBezTo>
                    <a:pt x="40957" y="328613"/>
                    <a:pt x="21907" y="305753"/>
                    <a:pt x="0" y="286703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6" name="Google Shape;3206;p24"/>
            <p:cNvSpPr/>
            <p:nvPr/>
          </p:nvSpPr>
          <p:spPr>
            <a:xfrm>
              <a:off x="6013018" y="1154429"/>
              <a:ext cx="20954" cy="4762"/>
            </a:xfrm>
            <a:custGeom>
              <a:avLst/>
              <a:gdLst/>
              <a:ahLst/>
              <a:cxnLst/>
              <a:rect l="l" t="t" r="r" b="b"/>
              <a:pathLst>
                <a:path w="20954" h="4762" extrusionOk="0">
                  <a:moveTo>
                    <a:pt x="20955" y="4763"/>
                  </a:moveTo>
                  <a:cubicBezTo>
                    <a:pt x="14288" y="2857"/>
                    <a:pt x="6667" y="1905"/>
                    <a:pt x="0" y="0"/>
                  </a:cubicBezTo>
                  <a:cubicBezTo>
                    <a:pt x="6667" y="952"/>
                    <a:pt x="13335" y="2857"/>
                    <a:pt x="20955" y="4763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7" name="Google Shape;3207;p24"/>
            <p:cNvSpPr/>
            <p:nvPr/>
          </p:nvSpPr>
          <p:spPr>
            <a:xfrm>
              <a:off x="5937770" y="1139189"/>
              <a:ext cx="17144" cy="1905"/>
            </a:xfrm>
            <a:custGeom>
              <a:avLst/>
              <a:gdLst/>
              <a:ahLst/>
              <a:cxnLst/>
              <a:rect l="l" t="t" r="r" b="b"/>
              <a:pathLst>
                <a:path w="17144" h="1905" extrusionOk="0">
                  <a:moveTo>
                    <a:pt x="17145" y="1905"/>
                  </a:moveTo>
                  <a:cubicBezTo>
                    <a:pt x="11430" y="953"/>
                    <a:pt x="5715" y="953"/>
                    <a:pt x="0" y="0"/>
                  </a:cubicBezTo>
                  <a:cubicBezTo>
                    <a:pt x="5715" y="953"/>
                    <a:pt x="11430" y="953"/>
                    <a:pt x="17145" y="1905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8" name="Google Shape;3208;p24"/>
            <p:cNvSpPr/>
            <p:nvPr/>
          </p:nvSpPr>
          <p:spPr>
            <a:xfrm>
              <a:off x="5738698" y="805814"/>
              <a:ext cx="952" cy="7619"/>
            </a:xfrm>
            <a:custGeom>
              <a:avLst/>
              <a:gdLst/>
              <a:ahLst/>
              <a:cxnLst/>
              <a:rect l="l" t="t" r="r" b="b"/>
              <a:pathLst>
                <a:path w="952" h="7619" extrusionOk="0">
                  <a:moveTo>
                    <a:pt x="953" y="0"/>
                  </a:moveTo>
                  <a:cubicBezTo>
                    <a:pt x="953" y="2857"/>
                    <a:pt x="0" y="4763"/>
                    <a:pt x="0" y="7620"/>
                  </a:cubicBezTo>
                  <a:cubicBezTo>
                    <a:pt x="953" y="4763"/>
                    <a:pt x="953" y="2857"/>
                    <a:pt x="953" y="0"/>
                  </a:cubicBezTo>
                  <a:close/>
                </a:path>
              </a:pathLst>
            </a:custGeom>
            <a:solidFill>
              <a:srgbClr val="CFD0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9" name="Google Shape;3209;p24"/>
            <p:cNvSpPr/>
            <p:nvPr/>
          </p:nvSpPr>
          <p:spPr>
            <a:xfrm>
              <a:off x="5163388" y="1159327"/>
              <a:ext cx="337083" cy="319376"/>
            </a:xfrm>
            <a:custGeom>
              <a:avLst/>
              <a:gdLst/>
              <a:ahLst/>
              <a:cxnLst/>
              <a:rect l="l" t="t" r="r" b="b"/>
              <a:pathLst>
                <a:path w="337083" h="319376" extrusionOk="0">
                  <a:moveTo>
                    <a:pt x="5715" y="129405"/>
                  </a:moveTo>
                  <a:cubicBezTo>
                    <a:pt x="6667" y="127500"/>
                    <a:pt x="6667" y="124642"/>
                    <a:pt x="7620" y="122737"/>
                  </a:cubicBezTo>
                  <a:cubicBezTo>
                    <a:pt x="8572" y="120832"/>
                    <a:pt x="8572" y="119880"/>
                    <a:pt x="9525" y="117975"/>
                  </a:cubicBezTo>
                  <a:cubicBezTo>
                    <a:pt x="39052" y="36060"/>
                    <a:pt x="138113" y="-16328"/>
                    <a:pt x="226695" y="4627"/>
                  </a:cubicBezTo>
                  <a:cubicBezTo>
                    <a:pt x="275272" y="16057"/>
                    <a:pt x="302895" y="46537"/>
                    <a:pt x="322897" y="85590"/>
                  </a:cubicBezTo>
                  <a:cubicBezTo>
                    <a:pt x="360997" y="159885"/>
                    <a:pt x="319088" y="255135"/>
                    <a:pt x="236220" y="297045"/>
                  </a:cubicBezTo>
                  <a:cubicBezTo>
                    <a:pt x="152400" y="338955"/>
                    <a:pt x="62865" y="320857"/>
                    <a:pt x="21907" y="251325"/>
                  </a:cubicBezTo>
                  <a:cubicBezTo>
                    <a:pt x="18097" y="243705"/>
                    <a:pt x="13335" y="236085"/>
                    <a:pt x="9525" y="227512"/>
                  </a:cubicBezTo>
                  <a:cubicBezTo>
                    <a:pt x="8572" y="223702"/>
                    <a:pt x="7620" y="219892"/>
                    <a:pt x="5715" y="216082"/>
                  </a:cubicBezTo>
                  <a:cubicBezTo>
                    <a:pt x="3810" y="207510"/>
                    <a:pt x="1905" y="199890"/>
                    <a:pt x="0" y="191317"/>
                  </a:cubicBezTo>
                  <a:cubicBezTo>
                    <a:pt x="0" y="178935"/>
                    <a:pt x="0" y="166552"/>
                    <a:pt x="0" y="153217"/>
                  </a:cubicBezTo>
                  <a:cubicBezTo>
                    <a:pt x="1905" y="145597"/>
                    <a:pt x="3810" y="137977"/>
                    <a:pt x="5715" y="129405"/>
                  </a:cubicBezTo>
                  <a:close/>
                  <a:moveTo>
                    <a:pt x="69532" y="152265"/>
                  </a:moveTo>
                  <a:cubicBezTo>
                    <a:pt x="77152" y="117975"/>
                    <a:pt x="115252" y="103687"/>
                    <a:pt x="143827" y="77970"/>
                  </a:cubicBezTo>
                  <a:cubicBezTo>
                    <a:pt x="128588" y="80827"/>
                    <a:pt x="119063" y="81780"/>
                    <a:pt x="109538" y="83685"/>
                  </a:cubicBezTo>
                  <a:cubicBezTo>
                    <a:pt x="108585" y="81780"/>
                    <a:pt x="108585" y="79875"/>
                    <a:pt x="107632" y="77970"/>
                  </a:cubicBezTo>
                  <a:cubicBezTo>
                    <a:pt x="126682" y="72255"/>
                    <a:pt x="139065" y="50347"/>
                    <a:pt x="165735" y="59872"/>
                  </a:cubicBezTo>
                  <a:cubicBezTo>
                    <a:pt x="164782" y="63682"/>
                    <a:pt x="164782" y="67492"/>
                    <a:pt x="163830" y="72255"/>
                  </a:cubicBezTo>
                  <a:cubicBezTo>
                    <a:pt x="177165" y="69397"/>
                    <a:pt x="188595" y="67492"/>
                    <a:pt x="202882" y="64635"/>
                  </a:cubicBezTo>
                  <a:cubicBezTo>
                    <a:pt x="174307" y="38917"/>
                    <a:pt x="168592" y="36060"/>
                    <a:pt x="147638" y="43680"/>
                  </a:cubicBezTo>
                  <a:cubicBezTo>
                    <a:pt x="111442" y="57015"/>
                    <a:pt x="73342" y="70350"/>
                    <a:pt x="47625" y="97972"/>
                  </a:cubicBezTo>
                  <a:cubicBezTo>
                    <a:pt x="27622" y="118927"/>
                    <a:pt x="10477" y="140835"/>
                    <a:pt x="15240" y="170362"/>
                  </a:cubicBezTo>
                  <a:cubicBezTo>
                    <a:pt x="18097" y="184650"/>
                    <a:pt x="31432" y="192270"/>
                    <a:pt x="45720" y="183697"/>
                  </a:cubicBezTo>
                  <a:cubicBezTo>
                    <a:pt x="51435" y="179887"/>
                    <a:pt x="56197" y="174172"/>
                    <a:pt x="60960" y="169410"/>
                  </a:cubicBezTo>
                  <a:cubicBezTo>
                    <a:pt x="127635" y="173220"/>
                    <a:pt x="194310" y="175125"/>
                    <a:pt x="260985" y="174172"/>
                  </a:cubicBezTo>
                  <a:cubicBezTo>
                    <a:pt x="261938" y="171315"/>
                    <a:pt x="261938" y="168457"/>
                    <a:pt x="262890" y="165600"/>
                  </a:cubicBezTo>
                  <a:cubicBezTo>
                    <a:pt x="250507" y="162742"/>
                    <a:pt x="239077" y="157027"/>
                    <a:pt x="226695" y="157027"/>
                  </a:cubicBezTo>
                  <a:cubicBezTo>
                    <a:pt x="174307" y="154170"/>
                    <a:pt x="121920" y="153217"/>
                    <a:pt x="69532" y="152265"/>
                  </a:cubicBezTo>
                  <a:close/>
                </a:path>
              </a:pathLst>
            </a:custGeom>
            <a:solidFill>
              <a:srgbClr val="E98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0" name="Google Shape;3210;p24"/>
            <p:cNvSpPr/>
            <p:nvPr/>
          </p:nvSpPr>
          <p:spPr>
            <a:xfrm>
              <a:off x="5399608" y="1241106"/>
              <a:ext cx="157722" cy="254317"/>
            </a:xfrm>
            <a:custGeom>
              <a:avLst/>
              <a:gdLst/>
              <a:ahLst/>
              <a:cxnLst/>
              <a:rect l="l" t="t" r="r" b="b"/>
              <a:pathLst>
                <a:path w="157722" h="254317" extrusionOk="0">
                  <a:moveTo>
                    <a:pt x="0" y="249555"/>
                  </a:moveTo>
                  <a:cubicBezTo>
                    <a:pt x="123825" y="192405"/>
                    <a:pt x="155257" y="129540"/>
                    <a:pt x="124778" y="2857"/>
                  </a:cubicBezTo>
                  <a:cubicBezTo>
                    <a:pt x="126682" y="1905"/>
                    <a:pt x="127635" y="953"/>
                    <a:pt x="129540" y="0"/>
                  </a:cubicBezTo>
                  <a:cubicBezTo>
                    <a:pt x="137160" y="10478"/>
                    <a:pt x="147638" y="20955"/>
                    <a:pt x="151447" y="32385"/>
                  </a:cubicBezTo>
                  <a:cubicBezTo>
                    <a:pt x="177165" y="110490"/>
                    <a:pt x="120968" y="214313"/>
                    <a:pt x="35243" y="247650"/>
                  </a:cubicBezTo>
                  <a:cubicBezTo>
                    <a:pt x="24765" y="251460"/>
                    <a:pt x="12382" y="252413"/>
                    <a:pt x="953" y="254318"/>
                  </a:cubicBezTo>
                  <a:cubicBezTo>
                    <a:pt x="953" y="253365"/>
                    <a:pt x="953" y="251460"/>
                    <a:pt x="0" y="249555"/>
                  </a:cubicBezTo>
                  <a:close/>
                </a:path>
              </a:pathLst>
            </a:custGeom>
            <a:solidFill>
              <a:srgbClr val="A553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1" name="Google Shape;3211;p24"/>
            <p:cNvSpPr/>
            <p:nvPr/>
          </p:nvSpPr>
          <p:spPr>
            <a:xfrm>
              <a:off x="5172913" y="1387791"/>
              <a:ext cx="12382" cy="23812"/>
            </a:xfrm>
            <a:custGeom>
              <a:avLst/>
              <a:gdLst/>
              <a:ahLst/>
              <a:cxnLst/>
              <a:rect l="l" t="t" r="r" b="b"/>
              <a:pathLst>
                <a:path w="12382" h="23812" extrusionOk="0">
                  <a:moveTo>
                    <a:pt x="0" y="0"/>
                  </a:moveTo>
                  <a:cubicBezTo>
                    <a:pt x="3810" y="7620"/>
                    <a:pt x="8572" y="15240"/>
                    <a:pt x="12382" y="23813"/>
                  </a:cubicBezTo>
                  <a:cubicBezTo>
                    <a:pt x="8572" y="15240"/>
                    <a:pt x="3810" y="7620"/>
                    <a:pt x="0" y="0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2" name="Google Shape;3212;p24"/>
            <p:cNvSpPr/>
            <p:nvPr/>
          </p:nvSpPr>
          <p:spPr>
            <a:xfrm>
              <a:off x="5163388" y="1288732"/>
              <a:ext cx="5714" cy="25717"/>
            </a:xfrm>
            <a:custGeom>
              <a:avLst/>
              <a:gdLst/>
              <a:ahLst/>
              <a:cxnLst/>
              <a:rect l="l" t="t" r="r" b="b"/>
              <a:pathLst>
                <a:path w="5714" h="25717" extrusionOk="0">
                  <a:moveTo>
                    <a:pt x="5715" y="0"/>
                  </a:moveTo>
                  <a:cubicBezTo>
                    <a:pt x="3810" y="8572"/>
                    <a:pt x="1905" y="17145"/>
                    <a:pt x="0" y="25717"/>
                  </a:cubicBezTo>
                  <a:cubicBezTo>
                    <a:pt x="1905" y="16192"/>
                    <a:pt x="3810" y="8572"/>
                    <a:pt x="5715" y="0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3" name="Google Shape;3213;p24"/>
            <p:cNvSpPr/>
            <p:nvPr/>
          </p:nvSpPr>
          <p:spPr>
            <a:xfrm>
              <a:off x="5163388" y="1351597"/>
              <a:ext cx="5714" cy="24764"/>
            </a:xfrm>
            <a:custGeom>
              <a:avLst/>
              <a:gdLst/>
              <a:ahLst/>
              <a:cxnLst/>
              <a:rect l="l" t="t" r="r" b="b"/>
              <a:pathLst>
                <a:path w="5714" h="24764" extrusionOk="0">
                  <a:moveTo>
                    <a:pt x="0" y="0"/>
                  </a:moveTo>
                  <a:cubicBezTo>
                    <a:pt x="1905" y="8573"/>
                    <a:pt x="3810" y="16192"/>
                    <a:pt x="5715" y="24765"/>
                  </a:cubicBezTo>
                  <a:cubicBezTo>
                    <a:pt x="3810" y="16192"/>
                    <a:pt x="1905" y="8573"/>
                    <a:pt x="0" y="0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4" name="Google Shape;3214;p24"/>
            <p:cNvSpPr/>
            <p:nvPr/>
          </p:nvSpPr>
          <p:spPr>
            <a:xfrm>
              <a:off x="5171008" y="1277301"/>
              <a:ext cx="1905" cy="4762"/>
            </a:xfrm>
            <a:custGeom>
              <a:avLst/>
              <a:gdLst/>
              <a:ahLst/>
              <a:cxnLst/>
              <a:rect l="l" t="t" r="r" b="b"/>
              <a:pathLst>
                <a:path w="1905" h="4762" extrusionOk="0">
                  <a:moveTo>
                    <a:pt x="1905" y="0"/>
                  </a:moveTo>
                  <a:cubicBezTo>
                    <a:pt x="953" y="1905"/>
                    <a:pt x="953" y="2858"/>
                    <a:pt x="0" y="4763"/>
                  </a:cubicBezTo>
                  <a:cubicBezTo>
                    <a:pt x="953" y="2858"/>
                    <a:pt x="1905" y="952"/>
                    <a:pt x="1905" y="0"/>
                  </a:cubicBezTo>
                  <a:close/>
                </a:path>
              </a:pathLst>
            </a:custGeom>
            <a:solidFill>
              <a:srgbClr val="B6B9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5" name="Google Shape;3215;p24"/>
            <p:cNvSpPr/>
            <p:nvPr/>
          </p:nvSpPr>
          <p:spPr>
            <a:xfrm>
              <a:off x="5156720" y="683792"/>
              <a:ext cx="343063" cy="332265"/>
            </a:xfrm>
            <a:custGeom>
              <a:avLst/>
              <a:gdLst/>
              <a:ahLst/>
              <a:cxnLst/>
              <a:rect l="l" t="t" r="r" b="b"/>
              <a:pathLst>
                <a:path w="343063" h="332265" extrusionOk="0">
                  <a:moveTo>
                    <a:pt x="55245" y="54395"/>
                  </a:moveTo>
                  <a:cubicBezTo>
                    <a:pt x="91440" y="10580"/>
                    <a:pt x="181928" y="-14185"/>
                    <a:pt x="237172" y="8675"/>
                  </a:cubicBezTo>
                  <a:cubicBezTo>
                    <a:pt x="283845" y="27725"/>
                    <a:pt x="319088" y="54395"/>
                    <a:pt x="334328" y="101067"/>
                  </a:cubicBezTo>
                  <a:cubicBezTo>
                    <a:pt x="366713" y="198222"/>
                    <a:pt x="306705" y="301092"/>
                    <a:pt x="193357" y="326810"/>
                  </a:cubicBezTo>
                  <a:cubicBezTo>
                    <a:pt x="80010" y="353480"/>
                    <a:pt x="8572" y="277280"/>
                    <a:pt x="0" y="208700"/>
                  </a:cubicBezTo>
                  <a:cubicBezTo>
                    <a:pt x="9525" y="226797"/>
                    <a:pt x="26670" y="222987"/>
                    <a:pt x="41910" y="221082"/>
                  </a:cubicBezTo>
                  <a:cubicBezTo>
                    <a:pt x="46672" y="206795"/>
                    <a:pt x="50482" y="193460"/>
                    <a:pt x="54293" y="180125"/>
                  </a:cubicBezTo>
                  <a:cubicBezTo>
                    <a:pt x="60960" y="180125"/>
                    <a:pt x="67628" y="180125"/>
                    <a:pt x="75247" y="180125"/>
                  </a:cubicBezTo>
                  <a:cubicBezTo>
                    <a:pt x="94297" y="181077"/>
                    <a:pt x="120015" y="175362"/>
                    <a:pt x="131445" y="183935"/>
                  </a:cubicBezTo>
                  <a:cubicBezTo>
                    <a:pt x="141922" y="192507"/>
                    <a:pt x="137160" y="214415"/>
                    <a:pt x="139065" y="231560"/>
                  </a:cubicBezTo>
                  <a:cubicBezTo>
                    <a:pt x="140970" y="250610"/>
                    <a:pt x="149543" y="256325"/>
                    <a:pt x="173355" y="252515"/>
                  </a:cubicBezTo>
                  <a:cubicBezTo>
                    <a:pt x="173355" y="228702"/>
                    <a:pt x="173355" y="205842"/>
                    <a:pt x="173355" y="179172"/>
                  </a:cubicBezTo>
                  <a:cubicBezTo>
                    <a:pt x="201930" y="179172"/>
                    <a:pt x="229553" y="179172"/>
                    <a:pt x="257175" y="179172"/>
                  </a:cubicBezTo>
                  <a:cubicBezTo>
                    <a:pt x="258128" y="177267"/>
                    <a:pt x="259080" y="174410"/>
                    <a:pt x="260032" y="172505"/>
                  </a:cubicBezTo>
                  <a:cubicBezTo>
                    <a:pt x="251460" y="168695"/>
                    <a:pt x="242888" y="162980"/>
                    <a:pt x="233363" y="162027"/>
                  </a:cubicBezTo>
                  <a:cubicBezTo>
                    <a:pt x="220980" y="160122"/>
                    <a:pt x="206693" y="160122"/>
                    <a:pt x="194310" y="161075"/>
                  </a:cubicBezTo>
                  <a:cubicBezTo>
                    <a:pt x="175260" y="162980"/>
                    <a:pt x="168593" y="156312"/>
                    <a:pt x="167640" y="139167"/>
                  </a:cubicBezTo>
                  <a:cubicBezTo>
                    <a:pt x="166688" y="117260"/>
                    <a:pt x="160020" y="96305"/>
                    <a:pt x="155257" y="75350"/>
                  </a:cubicBezTo>
                  <a:cubicBezTo>
                    <a:pt x="160972" y="71540"/>
                    <a:pt x="166688" y="68682"/>
                    <a:pt x="172403" y="64872"/>
                  </a:cubicBezTo>
                  <a:cubicBezTo>
                    <a:pt x="178118" y="61062"/>
                    <a:pt x="182880" y="56300"/>
                    <a:pt x="187643" y="52490"/>
                  </a:cubicBezTo>
                  <a:cubicBezTo>
                    <a:pt x="180022" y="46775"/>
                    <a:pt x="171450" y="37250"/>
                    <a:pt x="163830" y="37250"/>
                  </a:cubicBezTo>
                  <a:cubicBezTo>
                    <a:pt x="143828" y="39155"/>
                    <a:pt x="122872" y="42965"/>
                    <a:pt x="104775" y="49632"/>
                  </a:cubicBezTo>
                  <a:cubicBezTo>
                    <a:pt x="87630" y="57252"/>
                    <a:pt x="72390" y="62015"/>
                    <a:pt x="55245" y="54395"/>
                  </a:cubicBezTo>
                  <a:close/>
                </a:path>
              </a:pathLst>
            </a:custGeom>
            <a:solidFill>
              <a:srgbClr val="E98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6" name="Google Shape;3216;p24"/>
            <p:cNvSpPr/>
            <p:nvPr/>
          </p:nvSpPr>
          <p:spPr>
            <a:xfrm>
              <a:off x="5153502" y="721933"/>
              <a:ext cx="189908" cy="184631"/>
            </a:xfrm>
            <a:custGeom>
              <a:avLst/>
              <a:gdLst/>
              <a:ahLst/>
              <a:cxnLst/>
              <a:rect l="l" t="t" r="r" b="b"/>
              <a:pathLst>
                <a:path w="189908" h="184631" extrusionOk="0">
                  <a:moveTo>
                    <a:pt x="58463" y="16253"/>
                  </a:moveTo>
                  <a:cubicBezTo>
                    <a:pt x="75608" y="23873"/>
                    <a:pt x="90848" y="19111"/>
                    <a:pt x="107041" y="12443"/>
                  </a:cubicBezTo>
                  <a:cubicBezTo>
                    <a:pt x="125138" y="4823"/>
                    <a:pt x="146093" y="1013"/>
                    <a:pt x="166096" y="61"/>
                  </a:cubicBezTo>
                  <a:cubicBezTo>
                    <a:pt x="173716" y="-892"/>
                    <a:pt x="182288" y="9586"/>
                    <a:pt x="189908" y="15301"/>
                  </a:cubicBezTo>
                  <a:cubicBezTo>
                    <a:pt x="185146" y="19111"/>
                    <a:pt x="179431" y="23873"/>
                    <a:pt x="174668" y="27683"/>
                  </a:cubicBezTo>
                  <a:cubicBezTo>
                    <a:pt x="168953" y="31493"/>
                    <a:pt x="163238" y="34351"/>
                    <a:pt x="157523" y="38161"/>
                  </a:cubicBezTo>
                  <a:cubicBezTo>
                    <a:pt x="157523" y="38161"/>
                    <a:pt x="157523" y="38161"/>
                    <a:pt x="157523" y="38161"/>
                  </a:cubicBezTo>
                  <a:cubicBezTo>
                    <a:pt x="155618" y="37208"/>
                    <a:pt x="153713" y="36256"/>
                    <a:pt x="151808" y="35303"/>
                  </a:cubicBezTo>
                  <a:cubicBezTo>
                    <a:pt x="139426" y="32446"/>
                    <a:pt x="129901" y="33398"/>
                    <a:pt x="130853" y="48638"/>
                  </a:cubicBezTo>
                  <a:cubicBezTo>
                    <a:pt x="97516" y="61021"/>
                    <a:pt x="71798" y="80071"/>
                    <a:pt x="58463" y="109598"/>
                  </a:cubicBezTo>
                  <a:cubicBezTo>
                    <a:pt x="56558" y="114361"/>
                    <a:pt x="53701" y="119123"/>
                    <a:pt x="50843" y="122933"/>
                  </a:cubicBezTo>
                  <a:cubicBezTo>
                    <a:pt x="40366" y="124838"/>
                    <a:pt x="33698" y="128648"/>
                    <a:pt x="46081" y="136268"/>
                  </a:cubicBezTo>
                  <a:cubicBezTo>
                    <a:pt x="49891" y="139126"/>
                    <a:pt x="53701" y="140078"/>
                    <a:pt x="58463" y="141983"/>
                  </a:cubicBezTo>
                  <a:cubicBezTo>
                    <a:pt x="54653" y="155318"/>
                    <a:pt x="50843" y="168653"/>
                    <a:pt x="46081" y="182941"/>
                  </a:cubicBezTo>
                  <a:cubicBezTo>
                    <a:pt x="30841" y="184846"/>
                    <a:pt x="13696" y="188656"/>
                    <a:pt x="4171" y="170558"/>
                  </a:cubicBezTo>
                  <a:cubicBezTo>
                    <a:pt x="4171" y="170558"/>
                    <a:pt x="4171" y="170558"/>
                    <a:pt x="4171" y="170558"/>
                  </a:cubicBezTo>
                  <a:cubicBezTo>
                    <a:pt x="3218" y="168653"/>
                    <a:pt x="3218" y="167701"/>
                    <a:pt x="2266" y="165796"/>
                  </a:cubicBezTo>
                  <a:cubicBezTo>
                    <a:pt x="-4402" y="123886"/>
                    <a:pt x="3218" y="83881"/>
                    <a:pt x="30841" y="47686"/>
                  </a:cubicBezTo>
                  <a:cubicBezTo>
                    <a:pt x="31793" y="46733"/>
                    <a:pt x="32746" y="44828"/>
                    <a:pt x="33698" y="43876"/>
                  </a:cubicBezTo>
                  <a:cubicBezTo>
                    <a:pt x="33698" y="43876"/>
                    <a:pt x="33698" y="43876"/>
                    <a:pt x="33698" y="43876"/>
                  </a:cubicBezTo>
                  <a:cubicBezTo>
                    <a:pt x="34651" y="41971"/>
                    <a:pt x="35603" y="41018"/>
                    <a:pt x="37508" y="39113"/>
                  </a:cubicBezTo>
                  <a:cubicBezTo>
                    <a:pt x="37508" y="39113"/>
                    <a:pt x="37508" y="39113"/>
                    <a:pt x="37508" y="39113"/>
                  </a:cubicBezTo>
                  <a:cubicBezTo>
                    <a:pt x="39413" y="37208"/>
                    <a:pt x="41318" y="34351"/>
                    <a:pt x="43223" y="32446"/>
                  </a:cubicBezTo>
                  <a:cubicBezTo>
                    <a:pt x="44176" y="31493"/>
                    <a:pt x="45128" y="29588"/>
                    <a:pt x="46081" y="28636"/>
                  </a:cubicBezTo>
                  <a:cubicBezTo>
                    <a:pt x="66083" y="38161"/>
                    <a:pt x="56558" y="22921"/>
                    <a:pt x="58463" y="16253"/>
                  </a:cubicBezTo>
                  <a:lnTo>
                    <a:pt x="58463" y="16253"/>
                  </a:lnTo>
                  <a:close/>
                </a:path>
              </a:pathLst>
            </a:custGeom>
            <a:solidFill>
              <a:srgbClr val="F6DE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7" name="Google Shape;3217;p24"/>
            <p:cNvSpPr/>
            <p:nvPr/>
          </p:nvSpPr>
          <p:spPr>
            <a:xfrm>
              <a:off x="5394845" y="766762"/>
              <a:ext cx="164150" cy="267652"/>
            </a:xfrm>
            <a:custGeom>
              <a:avLst/>
              <a:gdLst/>
              <a:ahLst/>
              <a:cxnLst/>
              <a:rect l="l" t="t" r="r" b="b"/>
              <a:pathLst>
                <a:path w="164150" h="267652" extrusionOk="0">
                  <a:moveTo>
                    <a:pt x="0" y="262890"/>
                  </a:moveTo>
                  <a:cubicBezTo>
                    <a:pt x="127635" y="207645"/>
                    <a:pt x="169545" y="120968"/>
                    <a:pt x="126682" y="0"/>
                  </a:cubicBezTo>
                  <a:cubicBezTo>
                    <a:pt x="155257" y="20003"/>
                    <a:pt x="161925" y="43815"/>
                    <a:pt x="163830" y="67628"/>
                  </a:cubicBezTo>
                  <a:cubicBezTo>
                    <a:pt x="168593" y="145733"/>
                    <a:pt x="120015" y="223838"/>
                    <a:pt x="39053" y="258127"/>
                  </a:cubicBezTo>
                  <a:cubicBezTo>
                    <a:pt x="27622" y="262890"/>
                    <a:pt x="14288" y="264795"/>
                    <a:pt x="1905" y="267653"/>
                  </a:cubicBezTo>
                  <a:cubicBezTo>
                    <a:pt x="953" y="266700"/>
                    <a:pt x="0" y="264795"/>
                    <a:pt x="0" y="262890"/>
                  </a:cubicBezTo>
                  <a:close/>
                </a:path>
              </a:pathLst>
            </a:custGeom>
            <a:solidFill>
              <a:srgbClr val="A553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8" name="Google Shape;3218;p24"/>
            <p:cNvSpPr/>
            <p:nvPr/>
          </p:nvSpPr>
          <p:spPr>
            <a:xfrm>
              <a:off x="5198630" y="738187"/>
              <a:ext cx="13499" cy="16288"/>
            </a:xfrm>
            <a:custGeom>
              <a:avLst/>
              <a:gdLst/>
              <a:ahLst/>
              <a:cxnLst/>
              <a:rect l="l" t="t" r="r" b="b"/>
              <a:pathLst>
                <a:path w="13499" h="16288" extrusionOk="0">
                  <a:moveTo>
                    <a:pt x="13335" y="0"/>
                  </a:moveTo>
                  <a:cubicBezTo>
                    <a:pt x="10478" y="5715"/>
                    <a:pt x="20955" y="21908"/>
                    <a:pt x="0" y="14288"/>
                  </a:cubicBezTo>
                  <a:cubicBezTo>
                    <a:pt x="4763" y="9525"/>
                    <a:pt x="8572" y="4763"/>
                    <a:pt x="13335" y="0"/>
                  </a:cubicBezTo>
                  <a:close/>
                </a:path>
              </a:pathLst>
            </a:custGeom>
            <a:solidFill>
              <a:srgbClr val="E98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9" name="Google Shape;3219;p24"/>
            <p:cNvSpPr/>
            <p:nvPr/>
          </p:nvSpPr>
          <p:spPr>
            <a:xfrm>
              <a:off x="5189105" y="756284"/>
              <a:ext cx="5715" cy="6667"/>
            </a:xfrm>
            <a:custGeom>
              <a:avLst/>
              <a:gdLst/>
              <a:ahLst/>
              <a:cxnLst/>
              <a:rect l="l" t="t" r="r" b="b"/>
              <a:pathLst>
                <a:path w="5715" h="6667" extrusionOk="0">
                  <a:moveTo>
                    <a:pt x="5715" y="0"/>
                  </a:moveTo>
                  <a:cubicBezTo>
                    <a:pt x="3810" y="1905"/>
                    <a:pt x="1905" y="4763"/>
                    <a:pt x="0" y="6668"/>
                  </a:cubicBezTo>
                  <a:cubicBezTo>
                    <a:pt x="2858" y="3810"/>
                    <a:pt x="4763" y="1905"/>
                    <a:pt x="5715" y="0"/>
                  </a:cubicBezTo>
                  <a:close/>
                </a:path>
              </a:pathLst>
            </a:custGeom>
            <a:solidFill>
              <a:srgbClr val="E98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0" name="Google Shape;3220;p24"/>
            <p:cNvSpPr/>
            <p:nvPr/>
          </p:nvSpPr>
          <p:spPr>
            <a:xfrm>
              <a:off x="5155767" y="887729"/>
              <a:ext cx="1905" cy="4762"/>
            </a:xfrm>
            <a:custGeom>
              <a:avLst/>
              <a:gdLst/>
              <a:ahLst/>
              <a:cxnLst/>
              <a:rect l="l" t="t" r="r" b="b"/>
              <a:pathLst>
                <a:path w="1905" h="4762" extrusionOk="0">
                  <a:moveTo>
                    <a:pt x="0" y="0"/>
                  </a:moveTo>
                  <a:cubicBezTo>
                    <a:pt x="953" y="1905"/>
                    <a:pt x="953" y="2857"/>
                    <a:pt x="1905" y="4763"/>
                  </a:cubicBezTo>
                  <a:cubicBezTo>
                    <a:pt x="953" y="3810"/>
                    <a:pt x="0" y="1905"/>
                    <a:pt x="0" y="0"/>
                  </a:cubicBezTo>
                  <a:close/>
                </a:path>
              </a:pathLst>
            </a:custGeom>
            <a:solidFill>
              <a:srgbClr val="E98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1" name="Google Shape;3221;p24"/>
            <p:cNvSpPr/>
            <p:nvPr/>
          </p:nvSpPr>
          <p:spPr>
            <a:xfrm>
              <a:off x="5184342" y="766762"/>
              <a:ext cx="2857" cy="3809"/>
            </a:xfrm>
            <a:custGeom>
              <a:avLst/>
              <a:gdLst/>
              <a:ahLst/>
              <a:cxnLst/>
              <a:rect l="l" t="t" r="r" b="b"/>
              <a:pathLst>
                <a:path w="2857" h="3809" extrusionOk="0">
                  <a:moveTo>
                    <a:pt x="2858" y="0"/>
                  </a:moveTo>
                  <a:cubicBezTo>
                    <a:pt x="1905" y="953"/>
                    <a:pt x="953" y="2858"/>
                    <a:pt x="0" y="3810"/>
                  </a:cubicBezTo>
                  <a:cubicBezTo>
                    <a:pt x="953" y="1905"/>
                    <a:pt x="1905" y="953"/>
                    <a:pt x="2858" y="0"/>
                  </a:cubicBezTo>
                  <a:close/>
                </a:path>
              </a:pathLst>
            </a:custGeom>
            <a:solidFill>
              <a:srgbClr val="E98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2" name="Google Shape;3222;p24"/>
            <p:cNvSpPr/>
            <p:nvPr/>
          </p:nvSpPr>
          <p:spPr>
            <a:xfrm>
              <a:off x="5186248" y="761999"/>
              <a:ext cx="3809" cy="4762"/>
            </a:xfrm>
            <a:custGeom>
              <a:avLst/>
              <a:gdLst/>
              <a:ahLst/>
              <a:cxnLst/>
              <a:rect l="l" t="t" r="r" b="b"/>
              <a:pathLst>
                <a:path w="3809" h="4762" extrusionOk="0">
                  <a:moveTo>
                    <a:pt x="3810" y="0"/>
                  </a:moveTo>
                  <a:cubicBezTo>
                    <a:pt x="2857" y="1905"/>
                    <a:pt x="1905" y="2858"/>
                    <a:pt x="0" y="4763"/>
                  </a:cubicBezTo>
                  <a:cubicBezTo>
                    <a:pt x="1905" y="2858"/>
                    <a:pt x="2857" y="1905"/>
                    <a:pt x="3810" y="0"/>
                  </a:cubicBezTo>
                  <a:close/>
                </a:path>
              </a:pathLst>
            </a:custGeom>
            <a:solidFill>
              <a:srgbClr val="E98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3" name="Google Shape;3223;p24"/>
            <p:cNvSpPr/>
            <p:nvPr/>
          </p:nvSpPr>
          <p:spPr>
            <a:xfrm>
              <a:off x="5751080" y="1157356"/>
              <a:ext cx="334813" cy="319806"/>
            </a:xfrm>
            <a:custGeom>
              <a:avLst/>
              <a:gdLst/>
              <a:ahLst/>
              <a:cxnLst/>
              <a:rect l="l" t="t" r="r" b="b"/>
              <a:pathLst>
                <a:path w="334813" h="319806" extrusionOk="0">
                  <a:moveTo>
                    <a:pt x="51435" y="64700"/>
                  </a:moveTo>
                  <a:cubicBezTo>
                    <a:pt x="89535" y="13265"/>
                    <a:pt x="186690" y="-15310"/>
                    <a:pt x="248602" y="8503"/>
                  </a:cubicBezTo>
                  <a:cubicBezTo>
                    <a:pt x="305752" y="30410"/>
                    <a:pt x="330517" y="74225"/>
                    <a:pt x="334327" y="125660"/>
                  </a:cubicBezTo>
                  <a:cubicBezTo>
                    <a:pt x="341947" y="220910"/>
                    <a:pt x="259080" y="306635"/>
                    <a:pt x="149542" y="319018"/>
                  </a:cubicBezTo>
                  <a:cubicBezTo>
                    <a:pt x="88582" y="325685"/>
                    <a:pt x="28575" y="289490"/>
                    <a:pt x="7620" y="233293"/>
                  </a:cubicBezTo>
                  <a:cubicBezTo>
                    <a:pt x="3810" y="221863"/>
                    <a:pt x="2857" y="208528"/>
                    <a:pt x="0" y="197098"/>
                  </a:cubicBezTo>
                  <a:cubicBezTo>
                    <a:pt x="1905" y="199955"/>
                    <a:pt x="3810" y="204718"/>
                    <a:pt x="6667" y="205670"/>
                  </a:cubicBezTo>
                  <a:cubicBezTo>
                    <a:pt x="16192" y="209480"/>
                    <a:pt x="31432" y="216148"/>
                    <a:pt x="36195" y="213290"/>
                  </a:cubicBezTo>
                  <a:cubicBezTo>
                    <a:pt x="45720" y="205670"/>
                    <a:pt x="55245" y="193288"/>
                    <a:pt x="55245" y="182810"/>
                  </a:cubicBezTo>
                  <a:cubicBezTo>
                    <a:pt x="54292" y="155188"/>
                    <a:pt x="66675" y="132328"/>
                    <a:pt x="78105" y="108515"/>
                  </a:cubicBezTo>
                  <a:cubicBezTo>
                    <a:pt x="102870" y="127565"/>
                    <a:pt x="128588" y="146615"/>
                    <a:pt x="155257" y="166618"/>
                  </a:cubicBezTo>
                  <a:cubicBezTo>
                    <a:pt x="129540" y="192335"/>
                    <a:pt x="105727" y="216148"/>
                    <a:pt x="81915" y="239960"/>
                  </a:cubicBezTo>
                  <a:cubicBezTo>
                    <a:pt x="101917" y="256153"/>
                    <a:pt x="108585" y="256153"/>
                    <a:pt x="124777" y="240913"/>
                  </a:cubicBezTo>
                  <a:cubicBezTo>
                    <a:pt x="143827" y="223768"/>
                    <a:pt x="161925" y="206623"/>
                    <a:pt x="181927" y="187573"/>
                  </a:cubicBezTo>
                  <a:cubicBezTo>
                    <a:pt x="197167" y="199955"/>
                    <a:pt x="211455" y="210433"/>
                    <a:pt x="223838" y="221863"/>
                  </a:cubicBezTo>
                  <a:cubicBezTo>
                    <a:pt x="237172" y="233293"/>
                    <a:pt x="250507" y="241865"/>
                    <a:pt x="276225" y="236150"/>
                  </a:cubicBezTo>
                  <a:cubicBezTo>
                    <a:pt x="247650" y="213290"/>
                    <a:pt x="221932" y="194240"/>
                    <a:pt x="196215" y="174238"/>
                  </a:cubicBezTo>
                  <a:cubicBezTo>
                    <a:pt x="222885" y="148520"/>
                    <a:pt x="247650" y="124708"/>
                    <a:pt x="271463" y="100895"/>
                  </a:cubicBezTo>
                  <a:cubicBezTo>
                    <a:pt x="252413" y="82798"/>
                    <a:pt x="243840" y="82798"/>
                    <a:pt x="226695" y="98990"/>
                  </a:cubicBezTo>
                  <a:cubicBezTo>
                    <a:pt x="207645" y="117088"/>
                    <a:pt x="189547" y="135185"/>
                    <a:pt x="169545" y="153283"/>
                  </a:cubicBezTo>
                  <a:cubicBezTo>
                    <a:pt x="141922" y="133280"/>
                    <a:pt x="116205" y="113278"/>
                    <a:pt x="89535" y="94228"/>
                  </a:cubicBezTo>
                  <a:cubicBezTo>
                    <a:pt x="94297" y="91370"/>
                    <a:pt x="98107" y="88513"/>
                    <a:pt x="102870" y="86608"/>
                  </a:cubicBezTo>
                  <a:cubicBezTo>
                    <a:pt x="122872" y="77083"/>
                    <a:pt x="142875" y="64700"/>
                    <a:pt x="164782" y="58985"/>
                  </a:cubicBezTo>
                  <a:cubicBezTo>
                    <a:pt x="180022" y="55175"/>
                    <a:pt x="191452" y="53270"/>
                    <a:pt x="197167" y="37078"/>
                  </a:cubicBezTo>
                  <a:cubicBezTo>
                    <a:pt x="185738" y="32315"/>
                    <a:pt x="174307" y="21838"/>
                    <a:pt x="163830" y="23743"/>
                  </a:cubicBezTo>
                  <a:cubicBezTo>
                    <a:pt x="140017" y="27553"/>
                    <a:pt x="116205" y="35173"/>
                    <a:pt x="93345" y="42793"/>
                  </a:cubicBezTo>
                  <a:cubicBezTo>
                    <a:pt x="79057" y="47555"/>
                    <a:pt x="65722" y="57080"/>
                    <a:pt x="51435" y="64700"/>
                  </a:cubicBezTo>
                  <a:close/>
                </a:path>
              </a:pathLst>
            </a:custGeom>
            <a:solidFill>
              <a:srgbClr val="E98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4" name="Google Shape;3224;p24"/>
            <p:cNvSpPr/>
            <p:nvPr/>
          </p:nvSpPr>
          <p:spPr>
            <a:xfrm>
              <a:off x="5752033" y="1178965"/>
              <a:ext cx="196214" cy="191421"/>
            </a:xfrm>
            <a:custGeom>
              <a:avLst/>
              <a:gdLst/>
              <a:ahLst/>
              <a:cxnLst/>
              <a:rect l="l" t="t" r="r" b="b"/>
              <a:pathLst>
                <a:path w="196214" h="191421" extrusionOk="0">
                  <a:moveTo>
                    <a:pt x="78105" y="85954"/>
                  </a:moveTo>
                  <a:cubicBezTo>
                    <a:pt x="66675" y="109766"/>
                    <a:pt x="54293" y="132626"/>
                    <a:pt x="55245" y="160249"/>
                  </a:cubicBezTo>
                  <a:cubicBezTo>
                    <a:pt x="55245" y="170726"/>
                    <a:pt x="45720" y="183109"/>
                    <a:pt x="36195" y="190729"/>
                  </a:cubicBezTo>
                  <a:cubicBezTo>
                    <a:pt x="32385" y="193586"/>
                    <a:pt x="17145" y="186919"/>
                    <a:pt x="6668" y="183109"/>
                  </a:cubicBezTo>
                  <a:cubicBezTo>
                    <a:pt x="3810" y="182156"/>
                    <a:pt x="1905" y="177394"/>
                    <a:pt x="0" y="174536"/>
                  </a:cubicBezTo>
                  <a:cubicBezTo>
                    <a:pt x="0" y="163106"/>
                    <a:pt x="0" y="150724"/>
                    <a:pt x="0" y="139294"/>
                  </a:cubicBezTo>
                  <a:cubicBezTo>
                    <a:pt x="952" y="136436"/>
                    <a:pt x="1905" y="133579"/>
                    <a:pt x="2857" y="130721"/>
                  </a:cubicBezTo>
                  <a:cubicBezTo>
                    <a:pt x="11430" y="110719"/>
                    <a:pt x="19050" y="90716"/>
                    <a:pt x="27623" y="70714"/>
                  </a:cubicBezTo>
                  <a:cubicBezTo>
                    <a:pt x="28575" y="68809"/>
                    <a:pt x="29527" y="67856"/>
                    <a:pt x="30480" y="65951"/>
                  </a:cubicBezTo>
                  <a:cubicBezTo>
                    <a:pt x="30480" y="65951"/>
                    <a:pt x="30480" y="65951"/>
                    <a:pt x="30480" y="65951"/>
                  </a:cubicBezTo>
                  <a:cubicBezTo>
                    <a:pt x="32385" y="64046"/>
                    <a:pt x="34290" y="61189"/>
                    <a:pt x="35243" y="59284"/>
                  </a:cubicBezTo>
                  <a:cubicBezTo>
                    <a:pt x="38100" y="55474"/>
                    <a:pt x="40957" y="52616"/>
                    <a:pt x="43815" y="48806"/>
                  </a:cubicBezTo>
                  <a:cubicBezTo>
                    <a:pt x="44768" y="46901"/>
                    <a:pt x="46673" y="45949"/>
                    <a:pt x="47625" y="44044"/>
                  </a:cubicBezTo>
                  <a:cubicBezTo>
                    <a:pt x="47625" y="43091"/>
                    <a:pt x="48577" y="42139"/>
                    <a:pt x="49530" y="41186"/>
                  </a:cubicBezTo>
                  <a:cubicBezTo>
                    <a:pt x="63818" y="33566"/>
                    <a:pt x="77152" y="24041"/>
                    <a:pt x="92393" y="19279"/>
                  </a:cubicBezTo>
                  <a:cubicBezTo>
                    <a:pt x="115252" y="10706"/>
                    <a:pt x="139065" y="3086"/>
                    <a:pt x="162877" y="229"/>
                  </a:cubicBezTo>
                  <a:cubicBezTo>
                    <a:pt x="172402" y="-1676"/>
                    <a:pt x="184785" y="8801"/>
                    <a:pt x="196215" y="13564"/>
                  </a:cubicBezTo>
                  <a:cubicBezTo>
                    <a:pt x="190500" y="29756"/>
                    <a:pt x="179070" y="31661"/>
                    <a:pt x="163830" y="35471"/>
                  </a:cubicBezTo>
                  <a:cubicBezTo>
                    <a:pt x="141923" y="40234"/>
                    <a:pt x="122873" y="52616"/>
                    <a:pt x="101918" y="63094"/>
                  </a:cubicBezTo>
                  <a:cubicBezTo>
                    <a:pt x="97155" y="64999"/>
                    <a:pt x="93345" y="68809"/>
                    <a:pt x="88582" y="70714"/>
                  </a:cubicBezTo>
                  <a:cubicBezTo>
                    <a:pt x="81915" y="70714"/>
                    <a:pt x="76200" y="70714"/>
                    <a:pt x="65723" y="70714"/>
                  </a:cubicBezTo>
                  <a:cubicBezTo>
                    <a:pt x="72390" y="77381"/>
                    <a:pt x="75248" y="82144"/>
                    <a:pt x="78105" y="85954"/>
                  </a:cubicBezTo>
                  <a:close/>
                </a:path>
              </a:pathLst>
            </a:custGeom>
            <a:solidFill>
              <a:srgbClr val="F6DE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5" name="Google Shape;3225;p24"/>
            <p:cNvSpPr/>
            <p:nvPr/>
          </p:nvSpPr>
          <p:spPr>
            <a:xfrm>
              <a:off x="6020638" y="1259204"/>
              <a:ext cx="121544" cy="212407"/>
            </a:xfrm>
            <a:custGeom>
              <a:avLst/>
              <a:gdLst/>
              <a:ahLst/>
              <a:cxnLst/>
              <a:rect l="l" t="t" r="r" b="b"/>
              <a:pathLst>
                <a:path w="121544" h="212407" extrusionOk="0">
                  <a:moveTo>
                    <a:pt x="0" y="212408"/>
                  </a:moveTo>
                  <a:cubicBezTo>
                    <a:pt x="85725" y="157162"/>
                    <a:pt x="118110" y="87630"/>
                    <a:pt x="100013" y="0"/>
                  </a:cubicBezTo>
                  <a:cubicBezTo>
                    <a:pt x="120015" y="15240"/>
                    <a:pt x="127635" y="48578"/>
                    <a:pt x="116205" y="84772"/>
                  </a:cubicBezTo>
                  <a:cubicBezTo>
                    <a:pt x="95250" y="151447"/>
                    <a:pt x="61913" y="199072"/>
                    <a:pt x="0" y="212408"/>
                  </a:cubicBezTo>
                  <a:close/>
                </a:path>
              </a:pathLst>
            </a:custGeom>
            <a:solidFill>
              <a:srgbClr val="A553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6" name="Google Shape;3226;p24"/>
            <p:cNvSpPr/>
            <p:nvPr/>
          </p:nvSpPr>
          <p:spPr>
            <a:xfrm>
              <a:off x="5752033" y="1310639"/>
              <a:ext cx="2857" cy="8572"/>
            </a:xfrm>
            <a:custGeom>
              <a:avLst/>
              <a:gdLst/>
              <a:ahLst/>
              <a:cxnLst/>
              <a:rect l="l" t="t" r="r" b="b"/>
              <a:pathLst>
                <a:path w="2857" h="8572" extrusionOk="0">
                  <a:moveTo>
                    <a:pt x="2857" y="0"/>
                  </a:moveTo>
                  <a:cubicBezTo>
                    <a:pt x="1905" y="2858"/>
                    <a:pt x="952" y="5715"/>
                    <a:pt x="0" y="8573"/>
                  </a:cubicBezTo>
                  <a:cubicBezTo>
                    <a:pt x="952" y="4763"/>
                    <a:pt x="1905" y="2858"/>
                    <a:pt x="2857" y="0"/>
                  </a:cubicBezTo>
                  <a:close/>
                </a:path>
              </a:pathLst>
            </a:custGeom>
            <a:solidFill>
              <a:srgbClr val="E98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7" name="Google Shape;3227;p24"/>
            <p:cNvSpPr/>
            <p:nvPr/>
          </p:nvSpPr>
          <p:spPr>
            <a:xfrm>
              <a:off x="6117793" y="1248726"/>
              <a:ext cx="1904" cy="3810"/>
            </a:xfrm>
            <a:custGeom>
              <a:avLst/>
              <a:gdLst/>
              <a:ahLst/>
              <a:cxnLst/>
              <a:rect l="l" t="t" r="r" b="b"/>
              <a:pathLst>
                <a:path w="1904" h="3810" extrusionOk="0">
                  <a:moveTo>
                    <a:pt x="1905" y="2858"/>
                  </a:moveTo>
                  <a:cubicBezTo>
                    <a:pt x="1905" y="2858"/>
                    <a:pt x="952" y="3810"/>
                    <a:pt x="952" y="3810"/>
                  </a:cubicBezTo>
                  <a:cubicBezTo>
                    <a:pt x="952" y="2858"/>
                    <a:pt x="0" y="1905"/>
                    <a:pt x="0" y="953"/>
                  </a:cubicBezTo>
                  <a:cubicBezTo>
                    <a:pt x="0" y="953"/>
                    <a:pt x="952" y="0"/>
                    <a:pt x="952" y="0"/>
                  </a:cubicBezTo>
                  <a:cubicBezTo>
                    <a:pt x="952" y="953"/>
                    <a:pt x="952" y="1905"/>
                    <a:pt x="1905" y="2858"/>
                  </a:cubicBezTo>
                  <a:close/>
                </a:path>
              </a:pathLst>
            </a:custGeom>
            <a:solidFill>
              <a:srgbClr val="A553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8" name="Google Shape;3228;p24"/>
            <p:cNvSpPr/>
            <p:nvPr/>
          </p:nvSpPr>
          <p:spPr>
            <a:xfrm>
              <a:off x="5782513" y="1239201"/>
              <a:ext cx="4762" cy="6667"/>
            </a:xfrm>
            <a:custGeom>
              <a:avLst/>
              <a:gdLst/>
              <a:ahLst/>
              <a:cxnLst/>
              <a:rect l="l" t="t" r="r" b="b"/>
              <a:pathLst>
                <a:path w="4762" h="6667" extrusionOk="0">
                  <a:moveTo>
                    <a:pt x="4763" y="0"/>
                  </a:moveTo>
                  <a:cubicBezTo>
                    <a:pt x="2857" y="1905"/>
                    <a:pt x="952" y="4763"/>
                    <a:pt x="0" y="6668"/>
                  </a:cubicBezTo>
                  <a:cubicBezTo>
                    <a:pt x="1905" y="3810"/>
                    <a:pt x="2857" y="1905"/>
                    <a:pt x="4763" y="0"/>
                  </a:cubicBezTo>
                  <a:close/>
                </a:path>
              </a:pathLst>
            </a:custGeom>
            <a:solidFill>
              <a:srgbClr val="E98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9" name="Google Shape;3229;p24"/>
            <p:cNvSpPr/>
            <p:nvPr/>
          </p:nvSpPr>
          <p:spPr>
            <a:xfrm>
              <a:off x="5779655" y="1245869"/>
              <a:ext cx="2857" cy="4762"/>
            </a:xfrm>
            <a:custGeom>
              <a:avLst/>
              <a:gdLst/>
              <a:ahLst/>
              <a:cxnLst/>
              <a:rect l="l" t="t" r="r" b="b"/>
              <a:pathLst>
                <a:path w="2857" h="4762" extrusionOk="0">
                  <a:moveTo>
                    <a:pt x="2857" y="0"/>
                  </a:moveTo>
                  <a:cubicBezTo>
                    <a:pt x="1905" y="1905"/>
                    <a:pt x="952" y="2857"/>
                    <a:pt x="0" y="4763"/>
                  </a:cubicBezTo>
                  <a:cubicBezTo>
                    <a:pt x="952" y="2857"/>
                    <a:pt x="1905" y="953"/>
                    <a:pt x="2857" y="0"/>
                  </a:cubicBezTo>
                  <a:close/>
                </a:path>
              </a:pathLst>
            </a:custGeom>
            <a:solidFill>
              <a:srgbClr val="E98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0" name="Google Shape;3230;p24"/>
            <p:cNvSpPr/>
            <p:nvPr/>
          </p:nvSpPr>
          <p:spPr>
            <a:xfrm>
              <a:off x="5795847" y="1223962"/>
              <a:ext cx="3810" cy="4762"/>
            </a:xfrm>
            <a:custGeom>
              <a:avLst/>
              <a:gdLst/>
              <a:ahLst/>
              <a:cxnLst/>
              <a:rect l="l" t="t" r="r" b="b"/>
              <a:pathLst>
                <a:path w="3810" h="4762" extrusionOk="0">
                  <a:moveTo>
                    <a:pt x="3810" y="0"/>
                  </a:moveTo>
                  <a:cubicBezTo>
                    <a:pt x="2858" y="1905"/>
                    <a:pt x="953" y="2857"/>
                    <a:pt x="0" y="4763"/>
                  </a:cubicBezTo>
                  <a:cubicBezTo>
                    <a:pt x="1905" y="2857"/>
                    <a:pt x="2858" y="1905"/>
                    <a:pt x="3810" y="0"/>
                  </a:cubicBezTo>
                  <a:close/>
                </a:path>
              </a:pathLst>
            </a:custGeom>
            <a:solidFill>
              <a:srgbClr val="E98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1" name="Google Shape;3231;p24"/>
            <p:cNvSpPr/>
            <p:nvPr/>
          </p:nvSpPr>
          <p:spPr>
            <a:xfrm>
              <a:off x="5776797" y="673312"/>
              <a:ext cx="328896" cy="318008"/>
            </a:xfrm>
            <a:custGeom>
              <a:avLst/>
              <a:gdLst/>
              <a:ahLst/>
              <a:cxnLst/>
              <a:rect l="l" t="t" r="r" b="b"/>
              <a:pathLst>
                <a:path w="328896" h="318008" extrusionOk="0">
                  <a:moveTo>
                    <a:pt x="10478" y="111547"/>
                  </a:moveTo>
                  <a:cubicBezTo>
                    <a:pt x="29528" y="33442"/>
                    <a:pt x="140970" y="-20850"/>
                    <a:pt x="226695" y="7725"/>
                  </a:cubicBezTo>
                  <a:cubicBezTo>
                    <a:pt x="260985" y="19155"/>
                    <a:pt x="285750" y="42967"/>
                    <a:pt x="303848" y="71542"/>
                  </a:cubicBezTo>
                  <a:cubicBezTo>
                    <a:pt x="364808" y="162982"/>
                    <a:pt x="306705" y="273472"/>
                    <a:pt x="213360" y="306810"/>
                  </a:cubicBezTo>
                  <a:cubicBezTo>
                    <a:pt x="130493" y="336337"/>
                    <a:pt x="49530" y="305857"/>
                    <a:pt x="16193" y="234420"/>
                  </a:cubicBezTo>
                  <a:cubicBezTo>
                    <a:pt x="5715" y="212512"/>
                    <a:pt x="4763" y="185842"/>
                    <a:pt x="0" y="162030"/>
                  </a:cubicBezTo>
                  <a:cubicBezTo>
                    <a:pt x="9525" y="168697"/>
                    <a:pt x="18098" y="174412"/>
                    <a:pt x="27623" y="181080"/>
                  </a:cubicBezTo>
                  <a:cubicBezTo>
                    <a:pt x="34290" y="174412"/>
                    <a:pt x="39053" y="169650"/>
                    <a:pt x="43815" y="165840"/>
                  </a:cubicBezTo>
                  <a:cubicBezTo>
                    <a:pt x="54293" y="169650"/>
                    <a:pt x="64770" y="175365"/>
                    <a:pt x="76200" y="176317"/>
                  </a:cubicBezTo>
                  <a:cubicBezTo>
                    <a:pt x="135255" y="178222"/>
                    <a:pt x="195263" y="180127"/>
                    <a:pt x="254318" y="181080"/>
                  </a:cubicBezTo>
                  <a:cubicBezTo>
                    <a:pt x="260033" y="181080"/>
                    <a:pt x="265748" y="180127"/>
                    <a:pt x="270510" y="179175"/>
                  </a:cubicBezTo>
                  <a:cubicBezTo>
                    <a:pt x="270510" y="176317"/>
                    <a:pt x="271463" y="174412"/>
                    <a:pt x="271463" y="171555"/>
                  </a:cubicBezTo>
                  <a:cubicBezTo>
                    <a:pt x="259080" y="168697"/>
                    <a:pt x="246698" y="162982"/>
                    <a:pt x="234315" y="162982"/>
                  </a:cubicBezTo>
                  <a:cubicBezTo>
                    <a:pt x="172403" y="161077"/>
                    <a:pt x="110490" y="160125"/>
                    <a:pt x="47625" y="159172"/>
                  </a:cubicBezTo>
                  <a:cubicBezTo>
                    <a:pt x="48578" y="157267"/>
                    <a:pt x="49530" y="156315"/>
                    <a:pt x="50483" y="154410"/>
                  </a:cubicBezTo>
                  <a:cubicBezTo>
                    <a:pt x="54293" y="102022"/>
                    <a:pt x="123825" y="62017"/>
                    <a:pt x="180975" y="58207"/>
                  </a:cubicBezTo>
                  <a:cubicBezTo>
                    <a:pt x="189548" y="57255"/>
                    <a:pt x="198120" y="46777"/>
                    <a:pt x="205740" y="41062"/>
                  </a:cubicBezTo>
                  <a:cubicBezTo>
                    <a:pt x="199073" y="34395"/>
                    <a:pt x="193358" y="27727"/>
                    <a:pt x="185738" y="22012"/>
                  </a:cubicBezTo>
                  <a:cubicBezTo>
                    <a:pt x="181928" y="19155"/>
                    <a:pt x="175260" y="19155"/>
                    <a:pt x="169545" y="20107"/>
                  </a:cubicBezTo>
                  <a:cubicBezTo>
                    <a:pt x="117158" y="22965"/>
                    <a:pt x="78105" y="46777"/>
                    <a:pt x="44768" y="80115"/>
                  </a:cubicBezTo>
                  <a:cubicBezTo>
                    <a:pt x="33338" y="89640"/>
                    <a:pt x="21908" y="100117"/>
                    <a:pt x="10478" y="111547"/>
                  </a:cubicBezTo>
                  <a:close/>
                  <a:moveTo>
                    <a:pt x="144780" y="218227"/>
                  </a:moveTo>
                  <a:cubicBezTo>
                    <a:pt x="142875" y="220132"/>
                    <a:pt x="134303" y="224895"/>
                    <a:pt x="132398" y="230610"/>
                  </a:cubicBezTo>
                  <a:cubicBezTo>
                    <a:pt x="129540" y="240135"/>
                    <a:pt x="149543" y="252517"/>
                    <a:pt x="165735" y="251565"/>
                  </a:cubicBezTo>
                  <a:cubicBezTo>
                    <a:pt x="173355" y="250612"/>
                    <a:pt x="183833" y="243945"/>
                    <a:pt x="185738" y="239182"/>
                  </a:cubicBezTo>
                  <a:cubicBezTo>
                    <a:pt x="188595" y="228705"/>
                    <a:pt x="171450" y="219180"/>
                    <a:pt x="144780" y="218227"/>
                  </a:cubicBezTo>
                  <a:close/>
                  <a:moveTo>
                    <a:pt x="170498" y="122025"/>
                  </a:moveTo>
                  <a:cubicBezTo>
                    <a:pt x="178118" y="114405"/>
                    <a:pt x="185738" y="110595"/>
                    <a:pt x="187643" y="105832"/>
                  </a:cubicBezTo>
                  <a:cubicBezTo>
                    <a:pt x="190500" y="97260"/>
                    <a:pt x="173355" y="83925"/>
                    <a:pt x="159068" y="85830"/>
                  </a:cubicBezTo>
                  <a:cubicBezTo>
                    <a:pt x="151448" y="86782"/>
                    <a:pt x="145733" y="95355"/>
                    <a:pt x="139065" y="100117"/>
                  </a:cubicBezTo>
                  <a:cubicBezTo>
                    <a:pt x="148590" y="106785"/>
                    <a:pt x="158115" y="113452"/>
                    <a:pt x="170498" y="122025"/>
                  </a:cubicBezTo>
                  <a:close/>
                </a:path>
              </a:pathLst>
            </a:custGeom>
            <a:solidFill>
              <a:srgbClr val="E98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2" name="Google Shape;3232;p24"/>
            <p:cNvSpPr/>
            <p:nvPr/>
          </p:nvSpPr>
          <p:spPr>
            <a:xfrm>
              <a:off x="5776797" y="689609"/>
              <a:ext cx="204787" cy="163830"/>
            </a:xfrm>
            <a:custGeom>
              <a:avLst/>
              <a:gdLst/>
              <a:ahLst/>
              <a:cxnLst/>
              <a:rect l="l" t="t" r="r" b="b"/>
              <a:pathLst>
                <a:path w="204787" h="163830" extrusionOk="0">
                  <a:moveTo>
                    <a:pt x="43815" y="148590"/>
                  </a:moveTo>
                  <a:cubicBezTo>
                    <a:pt x="39053" y="153353"/>
                    <a:pt x="35243" y="157163"/>
                    <a:pt x="27623" y="163830"/>
                  </a:cubicBezTo>
                  <a:cubicBezTo>
                    <a:pt x="18098" y="157163"/>
                    <a:pt x="9525" y="151447"/>
                    <a:pt x="0" y="144780"/>
                  </a:cubicBezTo>
                  <a:cubicBezTo>
                    <a:pt x="0" y="140970"/>
                    <a:pt x="0" y="138113"/>
                    <a:pt x="953" y="134303"/>
                  </a:cubicBezTo>
                  <a:cubicBezTo>
                    <a:pt x="1905" y="130493"/>
                    <a:pt x="2858" y="126683"/>
                    <a:pt x="2858" y="122872"/>
                  </a:cubicBezTo>
                  <a:cubicBezTo>
                    <a:pt x="2858" y="120015"/>
                    <a:pt x="3810" y="118110"/>
                    <a:pt x="3810" y="115253"/>
                  </a:cubicBezTo>
                  <a:cubicBezTo>
                    <a:pt x="3810" y="113348"/>
                    <a:pt x="4763" y="111443"/>
                    <a:pt x="4763" y="109537"/>
                  </a:cubicBezTo>
                  <a:cubicBezTo>
                    <a:pt x="6668" y="103823"/>
                    <a:pt x="8573" y="99060"/>
                    <a:pt x="10478" y="93345"/>
                  </a:cubicBezTo>
                  <a:cubicBezTo>
                    <a:pt x="21908" y="81915"/>
                    <a:pt x="33338" y="71437"/>
                    <a:pt x="43815" y="60007"/>
                  </a:cubicBezTo>
                  <a:cubicBezTo>
                    <a:pt x="77153" y="26670"/>
                    <a:pt x="116205" y="3810"/>
                    <a:pt x="168593" y="0"/>
                  </a:cubicBezTo>
                  <a:cubicBezTo>
                    <a:pt x="174308" y="0"/>
                    <a:pt x="180975" y="0"/>
                    <a:pt x="184785" y="1905"/>
                  </a:cubicBezTo>
                  <a:cubicBezTo>
                    <a:pt x="192405" y="7620"/>
                    <a:pt x="198120" y="14288"/>
                    <a:pt x="204788" y="20955"/>
                  </a:cubicBezTo>
                  <a:cubicBezTo>
                    <a:pt x="196215" y="26670"/>
                    <a:pt x="188595" y="37148"/>
                    <a:pt x="180023" y="38100"/>
                  </a:cubicBezTo>
                  <a:cubicBezTo>
                    <a:pt x="122873" y="42862"/>
                    <a:pt x="54293" y="82868"/>
                    <a:pt x="49530" y="134303"/>
                  </a:cubicBezTo>
                  <a:cubicBezTo>
                    <a:pt x="49530" y="136208"/>
                    <a:pt x="47625" y="137160"/>
                    <a:pt x="46673" y="139065"/>
                  </a:cubicBezTo>
                  <a:cubicBezTo>
                    <a:pt x="46673" y="143828"/>
                    <a:pt x="45720" y="146685"/>
                    <a:pt x="43815" y="148590"/>
                  </a:cubicBezTo>
                  <a:close/>
                </a:path>
              </a:pathLst>
            </a:custGeom>
            <a:solidFill>
              <a:srgbClr val="F6DE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3" name="Google Shape;3233;p24"/>
            <p:cNvSpPr/>
            <p:nvPr/>
          </p:nvSpPr>
          <p:spPr>
            <a:xfrm>
              <a:off x="6081597" y="759141"/>
              <a:ext cx="80416" cy="211721"/>
            </a:xfrm>
            <a:custGeom>
              <a:avLst/>
              <a:gdLst/>
              <a:ahLst/>
              <a:cxnLst/>
              <a:rect l="l" t="t" r="r" b="b"/>
              <a:pathLst>
                <a:path w="80416" h="211721" extrusionOk="0">
                  <a:moveTo>
                    <a:pt x="0" y="210503"/>
                  </a:moveTo>
                  <a:cubicBezTo>
                    <a:pt x="11430" y="196215"/>
                    <a:pt x="22860" y="182880"/>
                    <a:pt x="33338" y="168593"/>
                  </a:cubicBezTo>
                  <a:cubicBezTo>
                    <a:pt x="67628" y="120015"/>
                    <a:pt x="70485" y="67627"/>
                    <a:pt x="50483" y="14288"/>
                  </a:cubicBezTo>
                  <a:cubicBezTo>
                    <a:pt x="49530" y="10478"/>
                    <a:pt x="47625" y="7620"/>
                    <a:pt x="46673" y="3810"/>
                  </a:cubicBezTo>
                  <a:cubicBezTo>
                    <a:pt x="46673" y="3810"/>
                    <a:pt x="47625" y="2858"/>
                    <a:pt x="48578" y="0"/>
                  </a:cubicBezTo>
                  <a:cubicBezTo>
                    <a:pt x="70485" y="27623"/>
                    <a:pt x="82868" y="57150"/>
                    <a:pt x="80010" y="90488"/>
                  </a:cubicBezTo>
                  <a:cubicBezTo>
                    <a:pt x="77153" y="141923"/>
                    <a:pt x="53340" y="183833"/>
                    <a:pt x="953" y="211455"/>
                  </a:cubicBezTo>
                  <a:cubicBezTo>
                    <a:pt x="1905" y="212408"/>
                    <a:pt x="0" y="210503"/>
                    <a:pt x="0" y="210503"/>
                  </a:cubicBezTo>
                  <a:close/>
                </a:path>
              </a:pathLst>
            </a:custGeom>
            <a:solidFill>
              <a:srgbClr val="A553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4" name="Google Shape;3234;p24"/>
            <p:cNvSpPr/>
            <p:nvPr/>
          </p:nvSpPr>
          <p:spPr>
            <a:xfrm>
              <a:off x="5777750" y="813434"/>
              <a:ext cx="1905" cy="11430"/>
            </a:xfrm>
            <a:custGeom>
              <a:avLst/>
              <a:gdLst/>
              <a:ahLst/>
              <a:cxnLst/>
              <a:rect l="l" t="t" r="r" b="b"/>
              <a:pathLst>
                <a:path w="1905" h="11430" extrusionOk="0">
                  <a:moveTo>
                    <a:pt x="1905" y="0"/>
                  </a:moveTo>
                  <a:cubicBezTo>
                    <a:pt x="952" y="3810"/>
                    <a:pt x="0" y="7620"/>
                    <a:pt x="0" y="11430"/>
                  </a:cubicBezTo>
                  <a:cubicBezTo>
                    <a:pt x="952" y="7620"/>
                    <a:pt x="1905" y="3810"/>
                    <a:pt x="1905" y="0"/>
                  </a:cubicBezTo>
                  <a:close/>
                </a:path>
              </a:pathLst>
            </a:custGeom>
            <a:solidFill>
              <a:srgbClr val="E98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5" name="Google Shape;3235;p24"/>
            <p:cNvSpPr/>
            <p:nvPr/>
          </p:nvSpPr>
          <p:spPr>
            <a:xfrm>
              <a:off x="6072072" y="970330"/>
              <a:ext cx="11430" cy="7886"/>
            </a:xfrm>
            <a:custGeom>
              <a:avLst/>
              <a:gdLst/>
              <a:ahLst/>
              <a:cxnLst/>
              <a:rect l="l" t="t" r="r" b="b"/>
              <a:pathLst>
                <a:path w="11430" h="7886" extrusionOk="0">
                  <a:moveTo>
                    <a:pt x="11430" y="1219"/>
                  </a:moveTo>
                  <a:cubicBezTo>
                    <a:pt x="8573" y="3124"/>
                    <a:pt x="5715" y="5982"/>
                    <a:pt x="2858" y="7887"/>
                  </a:cubicBezTo>
                  <a:cubicBezTo>
                    <a:pt x="1905" y="6934"/>
                    <a:pt x="953" y="5982"/>
                    <a:pt x="0" y="5982"/>
                  </a:cubicBezTo>
                  <a:cubicBezTo>
                    <a:pt x="2858" y="4077"/>
                    <a:pt x="6668" y="2172"/>
                    <a:pt x="9525" y="267"/>
                  </a:cubicBezTo>
                  <a:cubicBezTo>
                    <a:pt x="9525" y="-686"/>
                    <a:pt x="11430" y="1219"/>
                    <a:pt x="11430" y="1219"/>
                  </a:cubicBezTo>
                  <a:close/>
                </a:path>
              </a:pathLst>
            </a:custGeom>
            <a:solidFill>
              <a:srgbClr val="A553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6" name="Google Shape;3236;p24"/>
            <p:cNvSpPr/>
            <p:nvPr/>
          </p:nvSpPr>
          <p:spPr>
            <a:xfrm>
              <a:off x="5781560" y="801052"/>
              <a:ext cx="952" cy="5715"/>
            </a:xfrm>
            <a:custGeom>
              <a:avLst/>
              <a:gdLst/>
              <a:ahLst/>
              <a:cxnLst/>
              <a:rect l="l" t="t" r="r" b="b"/>
              <a:pathLst>
                <a:path w="952" h="5715" extrusionOk="0">
                  <a:moveTo>
                    <a:pt x="953" y="0"/>
                  </a:moveTo>
                  <a:cubicBezTo>
                    <a:pt x="953" y="1905"/>
                    <a:pt x="0" y="3810"/>
                    <a:pt x="0" y="5715"/>
                  </a:cubicBezTo>
                  <a:cubicBezTo>
                    <a:pt x="0" y="2857"/>
                    <a:pt x="0" y="952"/>
                    <a:pt x="953" y="0"/>
                  </a:cubicBezTo>
                  <a:close/>
                </a:path>
              </a:pathLst>
            </a:custGeom>
            <a:solidFill>
              <a:srgbClr val="E98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7" name="Google Shape;3237;p24"/>
            <p:cNvSpPr/>
            <p:nvPr/>
          </p:nvSpPr>
          <p:spPr>
            <a:xfrm>
              <a:off x="5178777" y="1198539"/>
              <a:ext cx="188445" cy="147137"/>
            </a:xfrm>
            <a:custGeom>
              <a:avLst/>
              <a:gdLst/>
              <a:ahLst/>
              <a:cxnLst/>
              <a:rect l="l" t="t" r="r" b="b"/>
              <a:pathLst>
                <a:path w="188445" h="147137" extrusionOk="0">
                  <a:moveTo>
                    <a:pt x="46523" y="129245"/>
                  </a:moveTo>
                  <a:cubicBezTo>
                    <a:pt x="41761" y="134008"/>
                    <a:pt x="36998" y="139723"/>
                    <a:pt x="31283" y="143533"/>
                  </a:cubicBezTo>
                  <a:cubicBezTo>
                    <a:pt x="16995" y="152105"/>
                    <a:pt x="3661" y="144485"/>
                    <a:pt x="803" y="130198"/>
                  </a:cubicBezTo>
                  <a:cubicBezTo>
                    <a:pt x="-3960" y="100670"/>
                    <a:pt x="13186" y="78763"/>
                    <a:pt x="33188" y="57808"/>
                  </a:cubicBezTo>
                  <a:cubicBezTo>
                    <a:pt x="59858" y="30185"/>
                    <a:pt x="97005" y="17803"/>
                    <a:pt x="133200" y="3515"/>
                  </a:cubicBezTo>
                  <a:cubicBezTo>
                    <a:pt x="154155" y="-4105"/>
                    <a:pt x="158918" y="-295"/>
                    <a:pt x="188445" y="24470"/>
                  </a:cubicBezTo>
                  <a:cubicBezTo>
                    <a:pt x="174158" y="27328"/>
                    <a:pt x="162728" y="29233"/>
                    <a:pt x="149393" y="32090"/>
                  </a:cubicBezTo>
                  <a:cubicBezTo>
                    <a:pt x="150345" y="27328"/>
                    <a:pt x="151298" y="23518"/>
                    <a:pt x="151298" y="19708"/>
                  </a:cubicBezTo>
                  <a:cubicBezTo>
                    <a:pt x="124628" y="10183"/>
                    <a:pt x="112245" y="32090"/>
                    <a:pt x="93195" y="37805"/>
                  </a:cubicBezTo>
                  <a:cubicBezTo>
                    <a:pt x="94148" y="39710"/>
                    <a:pt x="94148" y="41615"/>
                    <a:pt x="95100" y="43520"/>
                  </a:cubicBezTo>
                  <a:cubicBezTo>
                    <a:pt x="104625" y="41615"/>
                    <a:pt x="114150" y="40663"/>
                    <a:pt x="129390" y="37805"/>
                  </a:cubicBezTo>
                  <a:cubicBezTo>
                    <a:pt x="100815" y="63523"/>
                    <a:pt x="63668" y="77810"/>
                    <a:pt x="55095" y="112100"/>
                  </a:cubicBezTo>
                  <a:cubicBezTo>
                    <a:pt x="55095" y="112100"/>
                    <a:pt x="55095" y="112100"/>
                    <a:pt x="55095" y="112100"/>
                  </a:cubicBezTo>
                  <a:cubicBezTo>
                    <a:pt x="53190" y="112100"/>
                    <a:pt x="51286" y="113053"/>
                    <a:pt x="49380" y="113053"/>
                  </a:cubicBezTo>
                  <a:cubicBezTo>
                    <a:pt x="46523" y="113053"/>
                    <a:pt x="44618" y="113053"/>
                    <a:pt x="41761" y="113053"/>
                  </a:cubicBezTo>
                  <a:cubicBezTo>
                    <a:pt x="39855" y="113053"/>
                    <a:pt x="38903" y="114005"/>
                    <a:pt x="36998" y="114005"/>
                  </a:cubicBezTo>
                  <a:cubicBezTo>
                    <a:pt x="36998" y="114005"/>
                    <a:pt x="36045" y="114005"/>
                    <a:pt x="36045" y="114005"/>
                  </a:cubicBezTo>
                  <a:cubicBezTo>
                    <a:pt x="36045" y="115910"/>
                    <a:pt x="36045" y="118768"/>
                    <a:pt x="36045" y="120673"/>
                  </a:cubicBezTo>
                  <a:cubicBezTo>
                    <a:pt x="39855" y="125435"/>
                    <a:pt x="42713" y="127340"/>
                    <a:pt x="46523" y="129245"/>
                  </a:cubicBezTo>
                  <a:close/>
                </a:path>
              </a:pathLst>
            </a:custGeom>
            <a:solidFill>
              <a:srgbClr val="F6DE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8" name="Google Shape;3238;p24"/>
            <p:cNvSpPr/>
            <p:nvPr/>
          </p:nvSpPr>
          <p:spPr>
            <a:xfrm>
              <a:off x="5215775" y="1312544"/>
              <a:ext cx="212407" cy="21193"/>
            </a:xfrm>
            <a:custGeom>
              <a:avLst/>
              <a:gdLst/>
              <a:ahLst/>
              <a:cxnLst/>
              <a:rect l="l" t="t" r="r" b="b"/>
              <a:pathLst>
                <a:path w="212407" h="21193" extrusionOk="0">
                  <a:moveTo>
                    <a:pt x="9525" y="15240"/>
                  </a:moveTo>
                  <a:cubicBezTo>
                    <a:pt x="6667" y="13335"/>
                    <a:pt x="2857" y="10477"/>
                    <a:pt x="0" y="8572"/>
                  </a:cubicBezTo>
                  <a:cubicBezTo>
                    <a:pt x="0" y="6667"/>
                    <a:pt x="0" y="3810"/>
                    <a:pt x="0" y="1905"/>
                  </a:cubicBezTo>
                  <a:cubicBezTo>
                    <a:pt x="0" y="1905"/>
                    <a:pt x="952" y="1905"/>
                    <a:pt x="952" y="1905"/>
                  </a:cubicBezTo>
                  <a:cubicBezTo>
                    <a:pt x="2857" y="1905"/>
                    <a:pt x="3810" y="952"/>
                    <a:pt x="5715" y="952"/>
                  </a:cubicBezTo>
                  <a:cubicBezTo>
                    <a:pt x="8572" y="952"/>
                    <a:pt x="10477" y="952"/>
                    <a:pt x="13335" y="952"/>
                  </a:cubicBezTo>
                  <a:cubicBezTo>
                    <a:pt x="15240" y="952"/>
                    <a:pt x="17145" y="0"/>
                    <a:pt x="19050" y="0"/>
                  </a:cubicBezTo>
                  <a:cubicBezTo>
                    <a:pt x="19050" y="0"/>
                    <a:pt x="19050" y="0"/>
                    <a:pt x="19050" y="0"/>
                  </a:cubicBezTo>
                  <a:cubicBezTo>
                    <a:pt x="71438" y="952"/>
                    <a:pt x="123825" y="1905"/>
                    <a:pt x="176213" y="3810"/>
                  </a:cubicBezTo>
                  <a:cubicBezTo>
                    <a:pt x="188595" y="3810"/>
                    <a:pt x="200977" y="9525"/>
                    <a:pt x="212407" y="12382"/>
                  </a:cubicBezTo>
                  <a:cubicBezTo>
                    <a:pt x="211455" y="15240"/>
                    <a:pt x="211455" y="18097"/>
                    <a:pt x="210502" y="20955"/>
                  </a:cubicBezTo>
                  <a:cubicBezTo>
                    <a:pt x="141922" y="21907"/>
                    <a:pt x="75247" y="20002"/>
                    <a:pt x="9525" y="15240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9" name="Google Shape;3239;p24"/>
            <p:cNvSpPr/>
            <p:nvPr/>
          </p:nvSpPr>
          <p:spPr>
            <a:xfrm>
              <a:off x="5190977" y="755550"/>
              <a:ext cx="224823" cy="181870"/>
            </a:xfrm>
            <a:custGeom>
              <a:avLst/>
              <a:gdLst/>
              <a:ahLst/>
              <a:cxnLst/>
              <a:rect l="l" t="t" r="r" b="b"/>
              <a:pathLst>
                <a:path w="224823" h="181870" extrusionOk="0">
                  <a:moveTo>
                    <a:pt x="93378" y="14069"/>
                  </a:moveTo>
                  <a:cubicBezTo>
                    <a:pt x="92425" y="-219"/>
                    <a:pt x="101950" y="-1171"/>
                    <a:pt x="114333" y="734"/>
                  </a:cubicBezTo>
                  <a:cubicBezTo>
                    <a:pt x="116238" y="1686"/>
                    <a:pt x="118143" y="2639"/>
                    <a:pt x="120048" y="3591"/>
                  </a:cubicBezTo>
                  <a:cubicBezTo>
                    <a:pt x="120048" y="3591"/>
                    <a:pt x="120048" y="3591"/>
                    <a:pt x="120048" y="3591"/>
                  </a:cubicBezTo>
                  <a:cubicBezTo>
                    <a:pt x="123858" y="24546"/>
                    <a:pt x="130525" y="46454"/>
                    <a:pt x="132430" y="67409"/>
                  </a:cubicBezTo>
                  <a:cubicBezTo>
                    <a:pt x="133383" y="84554"/>
                    <a:pt x="140050" y="90269"/>
                    <a:pt x="159100" y="89316"/>
                  </a:cubicBezTo>
                  <a:cubicBezTo>
                    <a:pt x="172436" y="88364"/>
                    <a:pt x="185771" y="88364"/>
                    <a:pt x="198153" y="90269"/>
                  </a:cubicBezTo>
                  <a:cubicBezTo>
                    <a:pt x="207678" y="92174"/>
                    <a:pt x="216250" y="96936"/>
                    <a:pt x="224823" y="100746"/>
                  </a:cubicBezTo>
                  <a:cubicBezTo>
                    <a:pt x="223871" y="102651"/>
                    <a:pt x="222918" y="105509"/>
                    <a:pt x="221965" y="107414"/>
                  </a:cubicBezTo>
                  <a:cubicBezTo>
                    <a:pt x="194343" y="107414"/>
                    <a:pt x="166721" y="107414"/>
                    <a:pt x="138146" y="107414"/>
                  </a:cubicBezTo>
                  <a:cubicBezTo>
                    <a:pt x="138146" y="133131"/>
                    <a:pt x="138146" y="156944"/>
                    <a:pt x="138146" y="180756"/>
                  </a:cubicBezTo>
                  <a:cubicBezTo>
                    <a:pt x="114333" y="184566"/>
                    <a:pt x="105761" y="178851"/>
                    <a:pt x="103855" y="159801"/>
                  </a:cubicBezTo>
                  <a:cubicBezTo>
                    <a:pt x="101950" y="143609"/>
                    <a:pt x="106713" y="120749"/>
                    <a:pt x="96236" y="112176"/>
                  </a:cubicBezTo>
                  <a:cubicBezTo>
                    <a:pt x="84805" y="103604"/>
                    <a:pt x="60040" y="109319"/>
                    <a:pt x="40038" y="108366"/>
                  </a:cubicBezTo>
                  <a:cubicBezTo>
                    <a:pt x="33371" y="108366"/>
                    <a:pt x="26703" y="108366"/>
                    <a:pt x="19083" y="108366"/>
                  </a:cubicBezTo>
                  <a:cubicBezTo>
                    <a:pt x="15273" y="106461"/>
                    <a:pt x="10511" y="104556"/>
                    <a:pt x="6700" y="102651"/>
                  </a:cubicBezTo>
                  <a:cubicBezTo>
                    <a:pt x="-5682" y="94079"/>
                    <a:pt x="986" y="91221"/>
                    <a:pt x="11463" y="89316"/>
                  </a:cubicBezTo>
                  <a:cubicBezTo>
                    <a:pt x="40038" y="89316"/>
                    <a:pt x="68613" y="89316"/>
                    <a:pt x="100046" y="89316"/>
                  </a:cubicBezTo>
                  <a:cubicBezTo>
                    <a:pt x="99093" y="62646"/>
                    <a:pt x="96236" y="37881"/>
                    <a:pt x="93378" y="14069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0" name="Google Shape;3240;p24"/>
            <p:cNvSpPr/>
            <p:nvPr/>
          </p:nvSpPr>
          <p:spPr>
            <a:xfrm>
              <a:off x="5203392" y="769619"/>
              <a:ext cx="88582" cy="75247"/>
            </a:xfrm>
            <a:custGeom>
              <a:avLst/>
              <a:gdLst/>
              <a:ahLst/>
              <a:cxnLst/>
              <a:rect l="l" t="t" r="r" b="b"/>
              <a:pathLst>
                <a:path w="88582" h="75247" extrusionOk="0">
                  <a:moveTo>
                    <a:pt x="80963" y="0"/>
                  </a:moveTo>
                  <a:cubicBezTo>
                    <a:pt x="83820" y="23813"/>
                    <a:pt x="85725" y="48577"/>
                    <a:pt x="88583" y="75248"/>
                  </a:cubicBezTo>
                  <a:cubicBezTo>
                    <a:pt x="57150" y="75248"/>
                    <a:pt x="28575" y="75248"/>
                    <a:pt x="0" y="75248"/>
                  </a:cubicBezTo>
                  <a:cubicBezTo>
                    <a:pt x="2858" y="70485"/>
                    <a:pt x="5715" y="66675"/>
                    <a:pt x="7620" y="61912"/>
                  </a:cubicBezTo>
                  <a:cubicBezTo>
                    <a:pt x="21908" y="31433"/>
                    <a:pt x="47625" y="12383"/>
                    <a:pt x="80963" y="0"/>
                  </a:cubicBezTo>
                  <a:close/>
                </a:path>
              </a:pathLst>
            </a:custGeom>
            <a:solidFill>
              <a:srgbClr val="E98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1" name="Google Shape;3241;p24"/>
            <p:cNvSpPr/>
            <p:nvPr/>
          </p:nvSpPr>
          <p:spPr>
            <a:xfrm>
              <a:off x="5306263" y="756284"/>
              <a:ext cx="5714" cy="2857"/>
            </a:xfrm>
            <a:custGeom>
              <a:avLst/>
              <a:gdLst/>
              <a:ahLst/>
              <a:cxnLst/>
              <a:rect l="l" t="t" r="r" b="b"/>
              <a:pathLst>
                <a:path w="5714" h="2857" extrusionOk="0">
                  <a:moveTo>
                    <a:pt x="5715" y="2858"/>
                  </a:moveTo>
                  <a:cubicBezTo>
                    <a:pt x="3810" y="1905"/>
                    <a:pt x="1905" y="953"/>
                    <a:pt x="0" y="0"/>
                  </a:cubicBezTo>
                  <a:cubicBezTo>
                    <a:pt x="1905" y="1905"/>
                    <a:pt x="3810" y="1905"/>
                    <a:pt x="5715" y="2858"/>
                  </a:cubicBezTo>
                  <a:close/>
                </a:path>
              </a:pathLst>
            </a:custGeom>
            <a:solidFill>
              <a:srgbClr val="E98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2" name="Google Shape;3242;p24"/>
            <p:cNvSpPr/>
            <p:nvPr/>
          </p:nvSpPr>
          <p:spPr>
            <a:xfrm>
              <a:off x="5819660" y="1243478"/>
              <a:ext cx="209550" cy="165152"/>
            </a:xfrm>
            <a:custGeom>
              <a:avLst/>
              <a:gdLst/>
              <a:ahLst/>
              <a:cxnLst/>
              <a:rect l="l" t="t" r="r" b="b"/>
              <a:pathLst>
                <a:path w="209550" h="165152" extrusionOk="0">
                  <a:moveTo>
                    <a:pt x="10478" y="21441"/>
                  </a:moveTo>
                  <a:cubicBezTo>
                    <a:pt x="7620" y="17631"/>
                    <a:pt x="4763" y="13821"/>
                    <a:pt x="0" y="7154"/>
                  </a:cubicBezTo>
                  <a:cubicBezTo>
                    <a:pt x="9525" y="7154"/>
                    <a:pt x="16193" y="7154"/>
                    <a:pt x="22860" y="7154"/>
                  </a:cubicBezTo>
                  <a:cubicBezTo>
                    <a:pt x="48578" y="26204"/>
                    <a:pt x="75248" y="45254"/>
                    <a:pt x="102870" y="66209"/>
                  </a:cubicBezTo>
                  <a:cubicBezTo>
                    <a:pt x="122873" y="47159"/>
                    <a:pt x="140970" y="30014"/>
                    <a:pt x="160020" y="11916"/>
                  </a:cubicBezTo>
                  <a:cubicBezTo>
                    <a:pt x="176213" y="-4276"/>
                    <a:pt x="184785" y="-4276"/>
                    <a:pt x="204788" y="13821"/>
                  </a:cubicBezTo>
                  <a:cubicBezTo>
                    <a:pt x="180023" y="37634"/>
                    <a:pt x="156210" y="61446"/>
                    <a:pt x="129540" y="87164"/>
                  </a:cubicBezTo>
                  <a:cubicBezTo>
                    <a:pt x="155258" y="107166"/>
                    <a:pt x="180975" y="127169"/>
                    <a:pt x="209550" y="149076"/>
                  </a:cubicBezTo>
                  <a:cubicBezTo>
                    <a:pt x="183833" y="154791"/>
                    <a:pt x="170498" y="146219"/>
                    <a:pt x="157163" y="134789"/>
                  </a:cubicBezTo>
                  <a:cubicBezTo>
                    <a:pt x="143828" y="123359"/>
                    <a:pt x="130493" y="112881"/>
                    <a:pt x="115253" y="100499"/>
                  </a:cubicBezTo>
                  <a:cubicBezTo>
                    <a:pt x="95250" y="119549"/>
                    <a:pt x="77153" y="136694"/>
                    <a:pt x="58103" y="153839"/>
                  </a:cubicBezTo>
                  <a:cubicBezTo>
                    <a:pt x="41910" y="169079"/>
                    <a:pt x="35243" y="169079"/>
                    <a:pt x="15240" y="152886"/>
                  </a:cubicBezTo>
                  <a:cubicBezTo>
                    <a:pt x="39053" y="129074"/>
                    <a:pt x="62865" y="105261"/>
                    <a:pt x="88583" y="79544"/>
                  </a:cubicBezTo>
                  <a:cubicBezTo>
                    <a:pt x="60960" y="59541"/>
                    <a:pt x="35243" y="40491"/>
                    <a:pt x="10478" y="21441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3" name="Google Shape;3243;p24"/>
            <p:cNvSpPr/>
            <p:nvPr/>
          </p:nvSpPr>
          <p:spPr>
            <a:xfrm>
              <a:off x="5820613" y="831531"/>
              <a:ext cx="228600" cy="21907"/>
            </a:xfrm>
            <a:custGeom>
              <a:avLst/>
              <a:gdLst/>
              <a:ahLst/>
              <a:cxnLst/>
              <a:rect l="l" t="t" r="r" b="b"/>
              <a:pathLst>
                <a:path w="228600" h="21907" extrusionOk="0">
                  <a:moveTo>
                    <a:pt x="0" y="6668"/>
                  </a:moveTo>
                  <a:cubicBezTo>
                    <a:pt x="1905" y="4763"/>
                    <a:pt x="2857" y="1905"/>
                    <a:pt x="4763" y="0"/>
                  </a:cubicBezTo>
                  <a:cubicBezTo>
                    <a:pt x="66675" y="953"/>
                    <a:pt x="128588" y="1905"/>
                    <a:pt x="191452" y="3810"/>
                  </a:cubicBezTo>
                  <a:cubicBezTo>
                    <a:pt x="203835" y="3810"/>
                    <a:pt x="216218" y="9525"/>
                    <a:pt x="228600" y="12383"/>
                  </a:cubicBezTo>
                  <a:cubicBezTo>
                    <a:pt x="228600" y="15240"/>
                    <a:pt x="227647" y="17145"/>
                    <a:pt x="227647" y="20003"/>
                  </a:cubicBezTo>
                  <a:cubicBezTo>
                    <a:pt x="221932" y="20955"/>
                    <a:pt x="216218" y="21908"/>
                    <a:pt x="211455" y="21908"/>
                  </a:cubicBezTo>
                  <a:cubicBezTo>
                    <a:pt x="152400" y="20955"/>
                    <a:pt x="92393" y="20003"/>
                    <a:pt x="33338" y="17145"/>
                  </a:cubicBezTo>
                  <a:cubicBezTo>
                    <a:pt x="20955" y="17145"/>
                    <a:pt x="10477" y="10478"/>
                    <a:pt x="0" y="6668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4" name="Google Shape;3244;p24"/>
            <p:cNvSpPr/>
            <p:nvPr/>
          </p:nvSpPr>
          <p:spPr>
            <a:xfrm>
              <a:off x="5907968" y="891539"/>
              <a:ext cx="54121" cy="32568"/>
            </a:xfrm>
            <a:custGeom>
              <a:avLst/>
              <a:gdLst/>
              <a:ahLst/>
              <a:cxnLst/>
              <a:rect l="l" t="t" r="r" b="b"/>
              <a:pathLst>
                <a:path w="54121" h="32568" extrusionOk="0">
                  <a:moveTo>
                    <a:pt x="13610" y="0"/>
                  </a:moveTo>
                  <a:cubicBezTo>
                    <a:pt x="39327" y="0"/>
                    <a:pt x="57425" y="9525"/>
                    <a:pt x="53615" y="20003"/>
                  </a:cubicBezTo>
                  <a:cubicBezTo>
                    <a:pt x="51710" y="25717"/>
                    <a:pt x="41232" y="32385"/>
                    <a:pt x="33612" y="32385"/>
                  </a:cubicBezTo>
                  <a:cubicBezTo>
                    <a:pt x="17420" y="34290"/>
                    <a:pt x="-2583" y="20955"/>
                    <a:pt x="275" y="11430"/>
                  </a:cubicBezTo>
                  <a:cubicBezTo>
                    <a:pt x="3132" y="6667"/>
                    <a:pt x="11704" y="1905"/>
                    <a:pt x="13610" y="0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5" name="Google Shape;3245;p24"/>
            <p:cNvSpPr/>
            <p:nvPr/>
          </p:nvSpPr>
          <p:spPr>
            <a:xfrm>
              <a:off x="5916815" y="758005"/>
              <a:ext cx="48878" cy="37331"/>
            </a:xfrm>
            <a:custGeom>
              <a:avLst/>
              <a:gdLst/>
              <a:ahLst/>
              <a:cxnLst/>
              <a:rect l="l" t="t" r="r" b="b"/>
              <a:pathLst>
                <a:path w="48878" h="37331" extrusionOk="0">
                  <a:moveTo>
                    <a:pt x="30480" y="37331"/>
                  </a:moveTo>
                  <a:cubicBezTo>
                    <a:pt x="18098" y="28759"/>
                    <a:pt x="9525" y="21139"/>
                    <a:pt x="0" y="14471"/>
                  </a:cubicBezTo>
                  <a:cubicBezTo>
                    <a:pt x="6668" y="9709"/>
                    <a:pt x="12382" y="2089"/>
                    <a:pt x="20003" y="184"/>
                  </a:cubicBezTo>
                  <a:cubicBezTo>
                    <a:pt x="33338" y="-1721"/>
                    <a:pt x="51435" y="11614"/>
                    <a:pt x="48578" y="20186"/>
                  </a:cubicBezTo>
                  <a:cubicBezTo>
                    <a:pt x="45720" y="25901"/>
                    <a:pt x="38100" y="29711"/>
                    <a:pt x="30480" y="37331"/>
                  </a:cubicBezTo>
                  <a:close/>
                </a:path>
              </a:pathLst>
            </a:custGeom>
            <a:solidFill>
              <a:srgbClr val="1110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6" name="Google Shape;3246;p24"/>
            <p:cNvSpPr/>
            <p:nvPr/>
          </p:nvSpPr>
          <p:spPr>
            <a:xfrm>
              <a:off x="5214823" y="1314449"/>
              <a:ext cx="9525" cy="6667"/>
            </a:xfrm>
            <a:custGeom>
              <a:avLst/>
              <a:gdLst/>
              <a:ahLst/>
              <a:cxnLst/>
              <a:rect l="l" t="t" r="r" b="b"/>
              <a:pathLst>
                <a:path w="9525" h="6667" extrusionOk="0">
                  <a:moveTo>
                    <a:pt x="0" y="0"/>
                  </a:moveTo>
                  <a:cubicBezTo>
                    <a:pt x="0" y="1905"/>
                    <a:pt x="0" y="4763"/>
                    <a:pt x="0" y="6667"/>
                  </a:cubicBezTo>
                  <a:cubicBezTo>
                    <a:pt x="0" y="4763"/>
                    <a:pt x="0" y="1905"/>
                    <a:pt x="0" y="0"/>
                  </a:cubicBezTo>
                  <a:close/>
                </a:path>
              </a:pathLst>
            </a:custGeom>
            <a:solidFill>
              <a:srgbClr val="E98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7" name="Google Shape;3247;p24"/>
            <p:cNvSpPr/>
            <p:nvPr/>
          </p:nvSpPr>
          <p:spPr>
            <a:xfrm>
              <a:off x="5227205" y="1311591"/>
              <a:ext cx="5715" cy="952"/>
            </a:xfrm>
            <a:custGeom>
              <a:avLst/>
              <a:gdLst/>
              <a:ahLst/>
              <a:cxnLst/>
              <a:rect l="l" t="t" r="r" b="b"/>
              <a:pathLst>
                <a:path w="5715" h="952" extrusionOk="0">
                  <a:moveTo>
                    <a:pt x="5715" y="0"/>
                  </a:moveTo>
                  <a:cubicBezTo>
                    <a:pt x="3810" y="0"/>
                    <a:pt x="1905" y="953"/>
                    <a:pt x="0" y="953"/>
                  </a:cubicBezTo>
                  <a:cubicBezTo>
                    <a:pt x="2858" y="953"/>
                    <a:pt x="3810" y="953"/>
                    <a:pt x="5715" y="0"/>
                  </a:cubicBezTo>
                  <a:close/>
                </a:path>
              </a:pathLst>
            </a:custGeom>
            <a:solidFill>
              <a:srgbClr val="E98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8" name="Google Shape;3248;p24"/>
            <p:cNvSpPr/>
            <p:nvPr/>
          </p:nvSpPr>
          <p:spPr>
            <a:xfrm>
              <a:off x="5215775" y="1313497"/>
              <a:ext cx="4762" cy="952"/>
            </a:xfrm>
            <a:custGeom>
              <a:avLst/>
              <a:gdLst/>
              <a:ahLst/>
              <a:cxnLst/>
              <a:rect l="l" t="t" r="r" b="b"/>
              <a:pathLst>
                <a:path w="4762" h="952" extrusionOk="0">
                  <a:moveTo>
                    <a:pt x="4763" y="0"/>
                  </a:moveTo>
                  <a:cubicBezTo>
                    <a:pt x="2857" y="0"/>
                    <a:pt x="1905" y="952"/>
                    <a:pt x="0" y="952"/>
                  </a:cubicBezTo>
                  <a:cubicBezTo>
                    <a:pt x="1905" y="0"/>
                    <a:pt x="2857" y="0"/>
                    <a:pt x="4763" y="0"/>
                  </a:cubicBezTo>
                  <a:close/>
                </a:path>
              </a:pathLst>
            </a:custGeom>
            <a:solidFill>
              <a:srgbClr val="E98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0" name="مستطيل 349">
            <a:extLst>
              <a:ext uri="{FF2B5EF4-FFF2-40B4-BE49-F238E27FC236}">
                <a16:creationId xmlns:a16="http://schemas.microsoft.com/office/drawing/2014/main" id="{AB08992E-0E17-4636-8563-227826145F3F}"/>
              </a:ext>
            </a:extLst>
          </p:cNvPr>
          <p:cNvSpPr/>
          <p:nvPr/>
        </p:nvSpPr>
        <p:spPr>
          <a:xfrm>
            <a:off x="7641473" y="4074692"/>
            <a:ext cx="13115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صـ 91</a:t>
            </a:r>
            <a:endParaRPr lang="ar-SA" sz="36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9078FC1-F90A-4C17-B37B-072D25C6E9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445"/>
          <a:stretch/>
        </p:blipFill>
        <p:spPr>
          <a:xfrm>
            <a:off x="3270595" y="971209"/>
            <a:ext cx="2838846" cy="652745"/>
          </a:xfrm>
          <a:prstGeom prst="rect">
            <a:avLst/>
          </a:prstGeom>
        </p:spPr>
      </p:pic>
      <p:pic>
        <p:nvPicPr>
          <p:cNvPr id="365" name="صورة 364">
            <a:extLst>
              <a:ext uri="{FF2B5EF4-FFF2-40B4-BE49-F238E27FC236}">
                <a16:creationId xmlns:a16="http://schemas.microsoft.com/office/drawing/2014/main" id="{1933C5B3-82E3-4B27-82BD-7D163F04EA8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545382"/>
              </a:clrFrom>
              <a:clrTo>
                <a:srgbClr val="54538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9735" y="1068243"/>
            <a:ext cx="1686160" cy="590632"/>
          </a:xfrm>
          <a:prstGeom prst="rect">
            <a:avLst/>
          </a:prstGeom>
        </p:spPr>
      </p:pic>
      <p:grpSp>
        <p:nvGrpSpPr>
          <p:cNvPr id="346" name="مجموعة 345">
            <a:extLst>
              <a:ext uri="{FF2B5EF4-FFF2-40B4-BE49-F238E27FC236}">
                <a16:creationId xmlns:a16="http://schemas.microsoft.com/office/drawing/2014/main" id="{8DCF2028-DBEE-441F-B11A-FC321D442979}"/>
              </a:ext>
            </a:extLst>
          </p:cNvPr>
          <p:cNvGrpSpPr/>
          <p:nvPr/>
        </p:nvGrpSpPr>
        <p:grpSpPr>
          <a:xfrm>
            <a:off x="208874" y="4660012"/>
            <a:ext cx="1682038" cy="417309"/>
            <a:chOff x="127098" y="6243485"/>
            <a:chExt cx="1682038" cy="417309"/>
          </a:xfrm>
        </p:grpSpPr>
        <p:sp>
          <p:nvSpPr>
            <p:cNvPr id="347" name="مربع نص 346">
              <a:extLst>
                <a:ext uri="{FF2B5EF4-FFF2-40B4-BE49-F238E27FC236}">
                  <a16:creationId xmlns:a16="http://schemas.microsoft.com/office/drawing/2014/main" id="{8BB43434-B59C-485A-8120-2EE6689D1157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348" name="صورة 347">
              <a:extLst>
                <a:ext uri="{FF2B5EF4-FFF2-40B4-BE49-F238E27FC236}">
                  <a16:creationId xmlns:a16="http://schemas.microsoft.com/office/drawing/2014/main" id="{151D7AE7-9F8F-4152-B3C5-6C0F79797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351" name="صورة 350">
            <a:extLst>
              <a:ext uri="{FF2B5EF4-FFF2-40B4-BE49-F238E27FC236}">
                <a16:creationId xmlns:a16="http://schemas.microsoft.com/office/drawing/2014/main" id="{E10DA9A3-5E9C-43EC-8A45-9B34F81B2FF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9631" y="380267"/>
            <a:ext cx="4234919" cy="590942"/>
          </a:xfrm>
          <a:prstGeom prst="rect">
            <a:avLst/>
          </a:prstGeom>
        </p:spPr>
      </p:pic>
      <p:pic>
        <p:nvPicPr>
          <p:cNvPr id="352" name="صورة 351">
            <a:extLst>
              <a:ext uri="{FF2B5EF4-FFF2-40B4-BE49-F238E27FC236}">
                <a16:creationId xmlns:a16="http://schemas.microsoft.com/office/drawing/2014/main" id="{EAA9443C-6580-471F-A8DB-D06F9A3060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7839" y="1686512"/>
            <a:ext cx="1567525" cy="2246557"/>
          </a:xfrm>
          <a:prstGeom prst="rect">
            <a:avLst/>
          </a:prstGeom>
        </p:spPr>
      </p:pic>
      <p:grpSp>
        <p:nvGrpSpPr>
          <p:cNvPr id="353" name="Google Shape;2396;p22">
            <a:extLst>
              <a:ext uri="{FF2B5EF4-FFF2-40B4-BE49-F238E27FC236}">
                <a16:creationId xmlns:a16="http://schemas.microsoft.com/office/drawing/2014/main" id="{0E594218-1874-4352-B7C6-0B5D4E78461F}"/>
              </a:ext>
            </a:extLst>
          </p:cNvPr>
          <p:cNvGrpSpPr/>
          <p:nvPr/>
        </p:nvGrpSpPr>
        <p:grpSpPr>
          <a:xfrm flipH="1">
            <a:off x="7041849" y="1625527"/>
            <a:ext cx="751979" cy="289932"/>
            <a:chOff x="4015477" y="2907213"/>
            <a:chExt cx="3023686" cy="2491900"/>
          </a:xfrm>
        </p:grpSpPr>
        <p:sp>
          <p:nvSpPr>
            <p:cNvPr id="354" name="Google Shape;2397;p22">
              <a:extLst>
                <a:ext uri="{FF2B5EF4-FFF2-40B4-BE49-F238E27FC236}">
                  <a16:creationId xmlns:a16="http://schemas.microsoft.com/office/drawing/2014/main" id="{C7DAD83A-416B-473E-A3E5-51BC1BE8DA47}"/>
                </a:ext>
              </a:extLst>
            </p:cNvPr>
            <p:cNvSpPr/>
            <p:nvPr/>
          </p:nvSpPr>
          <p:spPr>
            <a:xfrm>
              <a:off x="4033837" y="3785510"/>
              <a:ext cx="1574345" cy="1554204"/>
            </a:xfrm>
            <a:custGeom>
              <a:avLst/>
              <a:gdLst/>
              <a:ahLst/>
              <a:cxnLst/>
              <a:rect l="l" t="t" r="r" b="b"/>
              <a:pathLst>
                <a:path w="1574345" h="1554204" extrusionOk="0">
                  <a:moveTo>
                    <a:pt x="3810" y="862689"/>
                  </a:moveTo>
                  <a:cubicBezTo>
                    <a:pt x="2858" y="856974"/>
                    <a:pt x="2858" y="851259"/>
                    <a:pt x="1905" y="845545"/>
                  </a:cubicBezTo>
                  <a:cubicBezTo>
                    <a:pt x="953" y="841734"/>
                    <a:pt x="953" y="836972"/>
                    <a:pt x="0" y="833162"/>
                  </a:cubicBezTo>
                  <a:cubicBezTo>
                    <a:pt x="1905" y="725529"/>
                    <a:pt x="3810" y="617897"/>
                    <a:pt x="5715" y="509312"/>
                  </a:cubicBezTo>
                  <a:cubicBezTo>
                    <a:pt x="6667" y="505502"/>
                    <a:pt x="7620" y="500739"/>
                    <a:pt x="9525" y="496929"/>
                  </a:cubicBezTo>
                  <a:cubicBezTo>
                    <a:pt x="23813" y="456924"/>
                    <a:pt x="37147" y="416920"/>
                    <a:pt x="51435" y="376914"/>
                  </a:cubicBezTo>
                  <a:cubicBezTo>
                    <a:pt x="55245" y="370247"/>
                    <a:pt x="59055" y="363579"/>
                    <a:pt x="62865" y="357864"/>
                  </a:cubicBezTo>
                  <a:cubicBezTo>
                    <a:pt x="158115" y="228324"/>
                    <a:pt x="286703" y="140695"/>
                    <a:pt x="434340" y="79734"/>
                  </a:cubicBezTo>
                  <a:cubicBezTo>
                    <a:pt x="594360" y="14012"/>
                    <a:pt x="761047" y="-13611"/>
                    <a:pt x="935355" y="6392"/>
                  </a:cubicBezTo>
                  <a:cubicBezTo>
                    <a:pt x="1119188" y="28299"/>
                    <a:pt x="1260157" y="114024"/>
                    <a:pt x="1360170" y="264520"/>
                  </a:cubicBezTo>
                  <a:cubicBezTo>
                    <a:pt x="1363028" y="269282"/>
                    <a:pt x="1367790" y="274045"/>
                    <a:pt x="1371600" y="278807"/>
                  </a:cubicBezTo>
                  <a:cubicBezTo>
                    <a:pt x="1363980" y="284522"/>
                    <a:pt x="1355407" y="290237"/>
                    <a:pt x="1347788" y="295952"/>
                  </a:cubicBezTo>
                  <a:cubicBezTo>
                    <a:pt x="1326832" y="274045"/>
                    <a:pt x="1304925" y="251184"/>
                    <a:pt x="1283970" y="229277"/>
                  </a:cubicBezTo>
                  <a:cubicBezTo>
                    <a:pt x="1269682" y="213084"/>
                    <a:pt x="1254443" y="196892"/>
                    <a:pt x="1240155" y="180699"/>
                  </a:cubicBezTo>
                  <a:cubicBezTo>
                    <a:pt x="1239203" y="179747"/>
                    <a:pt x="1237298" y="178795"/>
                    <a:pt x="1235393" y="178795"/>
                  </a:cubicBezTo>
                  <a:lnTo>
                    <a:pt x="1235393" y="178795"/>
                  </a:lnTo>
                  <a:cubicBezTo>
                    <a:pt x="1235393" y="176889"/>
                    <a:pt x="1235393" y="175937"/>
                    <a:pt x="1233488" y="174984"/>
                  </a:cubicBezTo>
                  <a:cubicBezTo>
                    <a:pt x="1226820" y="168317"/>
                    <a:pt x="1220153" y="161649"/>
                    <a:pt x="1213485" y="154982"/>
                  </a:cubicBezTo>
                  <a:cubicBezTo>
                    <a:pt x="1213485" y="153077"/>
                    <a:pt x="1212532" y="151172"/>
                    <a:pt x="1210628" y="151172"/>
                  </a:cubicBezTo>
                  <a:cubicBezTo>
                    <a:pt x="1199198" y="140695"/>
                    <a:pt x="1188720" y="129264"/>
                    <a:pt x="1176338" y="120692"/>
                  </a:cubicBezTo>
                  <a:cubicBezTo>
                    <a:pt x="1027747" y="19727"/>
                    <a:pt x="862965" y="4487"/>
                    <a:pt x="689610" y="34014"/>
                  </a:cubicBezTo>
                  <a:cubicBezTo>
                    <a:pt x="572453" y="54969"/>
                    <a:pt x="459105" y="87354"/>
                    <a:pt x="357188" y="149267"/>
                  </a:cubicBezTo>
                  <a:cubicBezTo>
                    <a:pt x="272415" y="195939"/>
                    <a:pt x="197167" y="254995"/>
                    <a:pt x="134303" y="328337"/>
                  </a:cubicBezTo>
                  <a:cubicBezTo>
                    <a:pt x="115253" y="350245"/>
                    <a:pt x="102870" y="377867"/>
                    <a:pt x="87630" y="403584"/>
                  </a:cubicBezTo>
                  <a:cubicBezTo>
                    <a:pt x="86678" y="404537"/>
                    <a:pt x="85725" y="406442"/>
                    <a:pt x="84772" y="407395"/>
                  </a:cubicBezTo>
                  <a:cubicBezTo>
                    <a:pt x="83820" y="409299"/>
                    <a:pt x="82867" y="412157"/>
                    <a:pt x="81915" y="414062"/>
                  </a:cubicBezTo>
                  <a:cubicBezTo>
                    <a:pt x="77153" y="428349"/>
                    <a:pt x="72390" y="442637"/>
                    <a:pt x="67628" y="455972"/>
                  </a:cubicBezTo>
                  <a:cubicBezTo>
                    <a:pt x="65722" y="457877"/>
                    <a:pt x="65722" y="459782"/>
                    <a:pt x="66675" y="461687"/>
                  </a:cubicBezTo>
                  <a:lnTo>
                    <a:pt x="66675" y="461687"/>
                  </a:lnTo>
                  <a:cubicBezTo>
                    <a:pt x="63817" y="469307"/>
                    <a:pt x="59055" y="475974"/>
                    <a:pt x="57150" y="483595"/>
                  </a:cubicBezTo>
                  <a:cubicBezTo>
                    <a:pt x="36195" y="581702"/>
                    <a:pt x="37147" y="680762"/>
                    <a:pt x="43815" y="779822"/>
                  </a:cubicBezTo>
                  <a:cubicBezTo>
                    <a:pt x="44767" y="893170"/>
                    <a:pt x="63817" y="1003659"/>
                    <a:pt x="106680" y="1109387"/>
                  </a:cubicBezTo>
                  <a:cubicBezTo>
                    <a:pt x="137160" y="1203684"/>
                    <a:pt x="201930" y="1272264"/>
                    <a:pt x="281940" y="1329414"/>
                  </a:cubicBezTo>
                  <a:cubicBezTo>
                    <a:pt x="285750" y="1332272"/>
                    <a:pt x="289560" y="1334177"/>
                    <a:pt x="293370" y="1337034"/>
                  </a:cubicBezTo>
                  <a:lnTo>
                    <a:pt x="293370" y="1337034"/>
                  </a:lnTo>
                  <a:cubicBezTo>
                    <a:pt x="295275" y="1338939"/>
                    <a:pt x="298133" y="1340845"/>
                    <a:pt x="300038" y="1342749"/>
                  </a:cubicBezTo>
                  <a:lnTo>
                    <a:pt x="300038" y="1342749"/>
                  </a:lnTo>
                  <a:cubicBezTo>
                    <a:pt x="301942" y="1344654"/>
                    <a:pt x="304800" y="1346559"/>
                    <a:pt x="306705" y="1348464"/>
                  </a:cubicBezTo>
                  <a:lnTo>
                    <a:pt x="306705" y="1348464"/>
                  </a:lnTo>
                  <a:cubicBezTo>
                    <a:pt x="312420" y="1351322"/>
                    <a:pt x="318135" y="1354179"/>
                    <a:pt x="323850" y="1357037"/>
                  </a:cubicBezTo>
                  <a:lnTo>
                    <a:pt x="324803" y="1355132"/>
                  </a:lnTo>
                  <a:lnTo>
                    <a:pt x="324803" y="1357037"/>
                  </a:lnTo>
                  <a:cubicBezTo>
                    <a:pt x="326708" y="1358942"/>
                    <a:pt x="328613" y="1360847"/>
                    <a:pt x="330517" y="1362752"/>
                  </a:cubicBezTo>
                  <a:lnTo>
                    <a:pt x="330517" y="1363704"/>
                  </a:lnTo>
                  <a:cubicBezTo>
                    <a:pt x="375285" y="1389422"/>
                    <a:pt x="419100" y="1415139"/>
                    <a:pt x="463867" y="1439904"/>
                  </a:cubicBezTo>
                  <a:cubicBezTo>
                    <a:pt x="528638" y="1462764"/>
                    <a:pt x="592455" y="1484672"/>
                    <a:pt x="657225" y="1507532"/>
                  </a:cubicBezTo>
                  <a:cubicBezTo>
                    <a:pt x="673418" y="1510389"/>
                    <a:pt x="690563" y="1512295"/>
                    <a:pt x="706755" y="1515152"/>
                  </a:cubicBezTo>
                  <a:cubicBezTo>
                    <a:pt x="713422" y="1517057"/>
                    <a:pt x="720090" y="1518009"/>
                    <a:pt x="726757" y="1519914"/>
                  </a:cubicBezTo>
                  <a:cubicBezTo>
                    <a:pt x="766763" y="1523724"/>
                    <a:pt x="806768" y="1527534"/>
                    <a:pt x="846772" y="1531345"/>
                  </a:cubicBezTo>
                  <a:cubicBezTo>
                    <a:pt x="876300" y="1531345"/>
                    <a:pt x="905828" y="1530392"/>
                    <a:pt x="935355" y="1530392"/>
                  </a:cubicBezTo>
                  <a:cubicBezTo>
                    <a:pt x="942022" y="1529439"/>
                    <a:pt x="948690" y="1528487"/>
                    <a:pt x="956310" y="1526582"/>
                  </a:cubicBezTo>
                  <a:cubicBezTo>
                    <a:pt x="1007745" y="1514199"/>
                    <a:pt x="1059180" y="1500864"/>
                    <a:pt x="1110615" y="1488482"/>
                  </a:cubicBezTo>
                  <a:cubicBezTo>
                    <a:pt x="1138238" y="1477052"/>
                    <a:pt x="1164907" y="1464670"/>
                    <a:pt x="1192530" y="1453239"/>
                  </a:cubicBezTo>
                  <a:cubicBezTo>
                    <a:pt x="1192530" y="1453239"/>
                    <a:pt x="1192530" y="1453239"/>
                    <a:pt x="1192530" y="1453239"/>
                  </a:cubicBezTo>
                  <a:cubicBezTo>
                    <a:pt x="1194435" y="1451334"/>
                    <a:pt x="1197293" y="1449429"/>
                    <a:pt x="1199198" y="1447524"/>
                  </a:cubicBezTo>
                  <a:cubicBezTo>
                    <a:pt x="1199198" y="1447524"/>
                    <a:pt x="1199198" y="1447524"/>
                    <a:pt x="1199198" y="1447524"/>
                  </a:cubicBezTo>
                  <a:cubicBezTo>
                    <a:pt x="1202055" y="1445620"/>
                    <a:pt x="1204913" y="1443714"/>
                    <a:pt x="1207770" y="1441809"/>
                  </a:cubicBezTo>
                  <a:lnTo>
                    <a:pt x="1209675" y="1441809"/>
                  </a:lnTo>
                  <a:lnTo>
                    <a:pt x="1210628" y="1440857"/>
                  </a:lnTo>
                  <a:cubicBezTo>
                    <a:pt x="1231582" y="1422759"/>
                    <a:pt x="1253490" y="1405614"/>
                    <a:pt x="1274445" y="1387517"/>
                  </a:cubicBezTo>
                  <a:lnTo>
                    <a:pt x="1274445" y="1386564"/>
                  </a:lnTo>
                  <a:cubicBezTo>
                    <a:pt x="1276350" y="1384659"/>
                    <a:pt x="1278255" y="1382754"/>
                    <a:pt x="1280160" y="1379897"/>
                  </a:cubicBezTo>
                  <a:lnTo>
                    <a:pt x="1280160" y="1379897"/>
                  </a:lnTo>
                  <a:cubicBezTo>
                    <a:pt x="1290638" y="1369420"/>
                    <a:pt x="1301115" y="1359895"/>
                    <a:pt x="1311593" y="1349417"/>
                  </a:cubicBezTo>
                  <a:lnTo>
                    <a:pt x="1311593" y="1349417"/>
                  </a:lnTo>
                  <a:cubicBezTo>
                    <a:pt x="1315403" y="1346559"/>
                    <a:pt x="1318260" y="1343702"/>
                    <a:pt x="1322070" y="1340845"/>
                  </a:cubicBezTo>
                  <a:lnTo>
                    <a:pt x="1322070" y="1340845"/>
                  </a:lnTo>
                  <a:cubicBezTo>
                    <a:pt x="1325880" y="1337034"/>
                    <a:pt x="1329690" y="1333224"/>
                    <a:pt x="1334453" y="1328462"/>
                  </a:cubicBezTo>
                  <a:lnTo>
                    <a:pt x="1334453" y="1328462"/>
                  </a:lnTo>
                  <a:cubicBezTo>
                    <a:pt x="1337310" y="1324652"/>
                    <a:pt x="1340168" y="1321795"/>
                    <a:pt x="1342073" y="1317984"/>
                  </a:cubicBezTo>
                  <a:lnTo>
                    <a:pt x="1342073" y="1317984"/>
                  </a:lnTo>
                  <a:cubicBezTo>
                    <a:pt x="1343978" y="1316079"/>
                    <a:pt x="1346835" y="1313222"/>
                    <a:pt x="1348740" y="1311317"/>
                  </a:cubicBezTo>
                  <a:cubicBezTo>
                    <a:pt x="1395413" y="1257024"/>
                    <a:pt x="1430655" y="1196064"/>
                    <a:pt x="1454468" y="1128437"/>
                  </a:cubicBezTo>
                  <a:cubicBezTo>
                    <a:pt x="1459230" y="1117959"/>
                    <a:pt x="1464945" y="1107482"/>
                    <a:pt x="1468755" y="1096052"/>
                  </a:cubicBezTo>
                  <a:cubicBezTo>
                    <a:pt x="1495425" y="1021757"/>
                    <a:pt x="1520190" y="946509"/>
                    <a:pt x="1523048" y="866499"/>
                  </a:cubicBezTo>
                  <a:lnTo>
                    <a:pt x="1523048" y="865547"/>
                  </a:lnTo>
                  <a:cubicBezTo>
                    <a:pt x="1538288" y="798872"/>
                    <a:pt x="1540193" y="731245"/>
                    <a:pt x="1522095" y="664570"/>
                  </a:cubicBezTo>
                  <a:cubicBezTo>
                    <a:pt x="1520190" y="660759"/>
                    <a:pt x="1517332" y="657902"/>
                    <a:pt x="1517332" y="654092"/>
                  </a:cubicBezTo>
                  <a:cubicBezTo>
                    <a:pt x="1510665" y="567414"/>
                    <a:pt x="1490663" y="484547"/>
                    <a:pt x="1443990" y="409299"/>
                  </a:cubicBezTo>
                  <a:cubicBezTo>
                    <a:pt x="1441132" y="403584"/>
                    <a:pt x="1444943" y="394059"/>
                    <a:pt x="1445895" y="385487"/>
                  </a:cubicBezTo>
                  <a:cubicBezTo>
                    <a:pt x="1460182" y="391202"/>
                    <a:pt x="1474470" y="396917"/>
                    <a:pt x="1489710" y="402632"/>
                  </a:cubicBezTo>
                  <a:cubicBezTo>
                    <a:pt x="1534478" y="484547"/>
                    <a:pt x="1554480" y="574082"/>
                    <a:pt x="1572578" y="663617"/>
                  </a:cubicBezTo>
                  <a:cubicBezTo>
                    <a:pt x="1573530" y="716957"/>
                    <a:pt x="1575435" y="770297"/>
                    <a:pt x="1573530" y="823637"/>
                  </a:cubicBezTo>
                  <a:cubicBezTo>
                    <a:pt x="1571625" y="863642"/>
                    <a:pt x="1564957" y="903647"/>
                    <a:pt x="1559243" y="943652"/>
                  </a:cubicBezTo>
                  <a:cubicBezTo>
                    <a:pt x="1558290" y="947462"/>
                    <a:pt x="1557338" y="951272"/>
                    <a:pt x="1556385" y="955082"/>
                  </a:cubicBezTo>
                  <a:cubicBezTo>
                    <a:pt x="1554480" y="963654"/>
                    <a:pt x="1552575" y="971274"/>
                    <a:pt x="1551623" y="979847"/>
                  </a:cubicBezTo>
                  <a:cubicBezTo>
                    <a:pt x="1531620" y="1040807"/>
                    <a:pt x="1510665" y="1101767"/>
                    <a:pt x="1490663" y="1162727"/>
                  </a:cubicBezTo>
                  <a:cubicBezTo>
                    <a:pt x="1488757" y="1166537"/>
                    <a:pt x="1486853" y="1171299"/>
                    <a:pt x="1484948" y="1175109"/>
                  </a:cubicBezTo>
                  <a:cubicBezTo>
                    <a:pt x="1482090" y="1180824"/>
                    <a:pt x="1479232" y="1186539"/>
                    <a:pt x="1476375" y="1192254"/>
                  </a:cubicBezTo>
                  <a:cubicBezTo>
                    <a:pt x="1469707" y="1205589"/>
                    <a:pt x="1463040" y="1217972"/>
                    <a:pt x="1456373" y="1231307"/>
                  </a:cubicBezTo>
                  <a:cubicBezTo>
                    <a:pt x="1453515" y="1237022"/>
                    <a:pt x="1449705" y="1242737"/>
                    <a:pt x="1446848" y="1248452"/>
                  </a:cubicBezTo>
                  <a:cubicBezTo>
                    <a:pt x="1383982" y="1341797"/>
                    <a:pt x="1308735" y="1421807"/>
                    <a:pt x="1208723" y="1477052"/>
                  </a:cubicBezTo>
                  <a:cubicBezTo>
                    <a:pt x="1173480" y="1491339"/>
                    <a:pt x="1138238" y="1504674"/>
                    <a:pt x="1102043" y="1518962"/>
                  </a:cubicBezTo>
                  <a:cubicBezTo>
                    <a:pt x="1098232" y="1520867"/>
                    <a:pt x="1093470" y="1521820"/>
                    <a:pt x="1089660" y="1523724"/>
                  </a:cubicBezTo>
                  <a:cubicBezTo>
                    <a:pt x="1082993" y="1525629"/>
                    <a:pt x="1077278" y="1527534"/>
                    <a:pt x="1070610" y="1529439"/>
                  </a:cubicBezTo>
                  <a:cubicBezTo>
                    <a:pt x="1060132" y="1532297"/>
                    <a:pt x="1049655" y="1535154"/>
                    <a:pt x="1039178" y="1537059"/>
                  </a:cubicBezTo>
                  <a:cubicBezTo>
                    <a:pt x="1034415" y="1538012"/>
                    <a:pt x="1030605" y="1538964"/>
                    <a:pt x="1025843" y="1539917"/>
                  </a:cubicBezTo>
                  <a:cubicBezTo>
                    <a:pt x="1015365" y="1541822"/>
                    <a:pt x="1005840" y="1543727"/>
                    <a:pt x="995363" y="1545632"/>
                  </a:cubicBezTo>
                  <a:cubicBezTo>
                    <a:pt x="990600" y="1546584"/>
                    <a:pt x="986790" y="1547537"/>
                    <a:pt x="982028" y="1548489"/>
                  </a:cubicBezTo>
                  <a:cubicBezTo>
                    <a:pt x="973455" y="1549442"/>
                    <a:pt x="965835" y="1550395"/>
                    <a:pt x="957263" y="1551347"/>
                  </a:cubicBezTo>
                  <a:cubicBezTo>
                    <a:pt x="948690" y="1552299"/>
                    <a:pt x="940118" y="1553252"/>
                    <a:pt x="931545" y="1554204"/>
                  </a:cubicBezTo>
                  <a:cubicBezTo>
                    <a:pt x="894397" y="1554204"/>
                    <a:pt x="856297" y="1554204"/>
                    <a:pt x="819150" y="1554204"/>
                  </a:cubicBezTo>
                  <a:cubicBezTo>
                    <a:pt x="802005" y="1553252"/>
                    <a:pt x="785813" y="1551347"/>
                    <a:pt x="768668" y="1550395"/>
                  </a:cubicBezTo>
                  <a:cubicBezTo>
                    <a:pt x="764857" y="1549442"/>
                    <a:pt x="760095" y="1549442"/>
                    <a:pt x="756285" y="1548489"/>
                  </a:cubicBezTo>
                  <a:cubicBezTo>
                    <a:pt x="743903" y="1546584"/>
                    <a:pt x="731520" y="1544679"/>
                    <a:pt x="718185" y="1542774"/>
                  </a:cubicBezTo>
                  <a:cubicBezTo>
                    <a:pt x="682943" y="1536107"/>
                    <a:pt x="647700" y="1529439"/>
                    <a:pt x="612457" y="1522772"/>
                  </a:cubicBezTo>
                  <a:cubicBezTo>
                    <a:pt x="580072" y="1512295"/>
                    <a:pt x="547688" y="1501817"/>
                    <a:pt x="515303" y="1491339"/>
                  </a:cubicBezTo>
                  <a:cubicBezTo>
                    <a:pt x="378142" y="1443714"/>
                    <a:pt x="257175" y="1369420"/>
                    <a:pt x="154305" y="1269407"/>
                  </a:cubicBezTo>
                  <a:cubicBezTo>
                    <a:pt x="106680" y="1217972"/>
                    <a:pt x="70485" y="1159870"/>
                    <a:pt x="53340" y="1093195"/>
                  </a:cubicBezTo>
                  <a:cubicBezTo>
                    <a:pt x="35242" y="1015089"/>
                    <a:pt x="20955" y="938889"/>
                    <a:pt x="3810" y="862689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2398;p22">
              <a:extLst>
                <a:ext uri="{FF2B5EF4-FFF2-40B4-BE49-F238E27FC236}">
                  <a16:creationId xmlns:a16="http://schemas.microsoft.com/office/drawing/2014/main" id="{F66D28D5-FCF7-4AEF-B381-E547C4CA346C}"/>
                </a:ext>
              </a:extLst>
            </p:cNvPr>
            <p:cNvSpPr/>
            <p:nvPr/>
          </p:nvSpPr>
          <p:spPr>
            <a:xfrm>
              <a:off x="5357812" y="2907213"/>
              <a:ext cx="1480184" cy="1211396"/>
            </a:xfrm>
            <a:custGeom>
              <a:avLst/>
              <a:gdLst/>
              <a:ahLst/>
              <a:cxnLst/>
              <a:rect l="l" t="t" r="r" b="b"/>
              <a:pathLst>
                <a:path w="1480184" h="1211396" extrusionOk="0">
                  <a:moveTo>
                    <a:pt x="24765" y="1174249"/>
                  </a:moveTo>
                  <a:cubicBezTo>
                    <a:pt x="32385" y="1168534"/>
                    <a:pt x="40957" y="1162819"/>
                    <a:pt x="48578" y="1157104"/>
                  </a:cubicBezTo>
                  <a:cubicBezTo>
                    <a:pt x="330518" y="971366"/>
                    <a:pt x="612457" y="784676"/>
                    <a:pt x="890588" y="601796"/>
                  </a:cubicBezTo>
                  <a:cubicBezTo>
                    <a:pt x="884872" y="584651"/>
                    <a:pt x="878205" y="571316"/>
                    <a:pt x="877253" y="557029"/>
                  </a:cubicBezTo>
                  <a:cubicBezTo>
                    <a:pt x="873443" y="504641"/>
                    <a:pt x="872490" y="451301"/>
                    <a:pt x="868680" y="398914"/>
                  </a:cubicBezTo>
                  <a:cubicBezTo>
                    <a:pt x="866775" y="374149"/>
                    <a:pt x="875347" y="356051"/>
                    <a:pt x="896303" y="341764"/>
                  </a:cubicBezTo>
                  <a:cubicBezTo>
                    <a:pt x="1043940" y="239846"/>
                    <a:pt x="1191578" y="136976"/>
                    <a:pt x="1339215" y="34106"/>
                  </a:cubicBezTo>
                  <a:cubicBezTo>
                    <a:pt x="1352550" y="24581"/>
                    <a:pt x="1366838" y="15056"/>
                    <a:pt x="1381125" y="7436"/>
                  </a:cubicBezTo>
                  <a:cubicBezTo>
                    <a:pt x="1415415" y="-9709"/>
                    <a:pt x="1440180" y="3626"/>
                    <a:pt x="1433513" y="38869"/>
                  </a:cubicBezTo>
                  <a:cubicBezTo>
                    <a:pt x="1421130" y="105544"/>
                    <a:pt x="1403032" y="171266"/>
                    <a:pt x="1387793" y="236989"/>
                  </a:cubicBezTo>
                  <a:cubicBezTo>
                    <a:pt x="1384935" y="247466"/>
                    <a:pt x="1381125" y="257944"/>
                    <a:pt x="1378268" y="265564"/>
                  </a:cubicBezTo>
                  <a:cubicBezTo>
                    <a:pt x="1401128" y="271279"/>
                    <a:pt x="1426845" y="271279"/>
                    <a:pt x="1443990" y="282709"/>
                  </a:cubicBezTo>
                  <a:cubicBezTo>
                    <a:pt x="1460182" y="294139"/>
                    <a:pt x="1468755" y="316999"/>
                    <a:pt x="1480185" y="336049"/>
                  </a:cubicBezTo>
                  <a:cubicBezTo>
                    <a:pt x="1452563" y="355099"/>
                    <a:pt x="1430655" y="370339"/>
                    <a:pt x="1408748" y="385579"/>
                  </a:cubicBezTo>
                  <a:cubicBezTo>
                    <a:pt x="1403985" y="385579"/>
                    <a:pt x="1400175" y="385579"/>
                    <a:pt x="1395413" y="385579"/>
                  </a:cubicBezTo>
                  <a:cubicBezTo>
                    <a:pt x="1388745" y="380816"/>
                    <a:pt x="1382078" y="377006"/>
                    <a:pt x="1376363" y="372244"/>
                  </a:cubicBezTo>
                  <a:cubicBezTo>
                    <a:pt x="1387793" y="363671"/>
                    <a:pt x="1399223" y="355099"/>
                    <a:pt x="1411605" y="347479"/>
                  </a:cubicBezTo>
                  <a:cubicBezTo>
                    <a:pt x="1429703" y="336049"/>
                    <a:pt x="1433513" y="318904"/>
                    <a:pt x="1423035" y="302711"/>
                  </a:cubicBezTo>
                  <a:cubicBezTo>
                    <a:pt x="1420178" y="298901"/>
                    <a:pt x="1397318" y="302711"/>
                    <a:pt x="1387793" y="309379"/>
                  </a:cubicBezTo>
                  <a:cubicBezTo>
                    <a:pt x="1146810" y="467494"/>
                    <a:pt x="905828" y="625609"/>
                    <a:pt x="665797" y="783724"/>
                  </a:cubicBezTo>
                  <a:cubicBezTo>
                    <a:pt x="524828" y="876116"/>
                    <a:pt x="384810" y="969461"/>
                    <a:pt x="244793" y="1061854"/>
                  </a:cubicBezTo>
                  <a:cubicBezTo>
                    <a:pt x="193357" y="1096144"/>
                    <a:pt x="140970" y="1128529"/>
                    <a:pt x="88582" y="1161866"/>
                  </a:cubicBezTo>
                  <a:cubicBezTo>
                    <a:pt x="60960" y="1159009"/>
                    <a:pt x="44768" y="1172344"/>
                    <a:pt x="37147" y="1197109"/>
                  </a:cubicBezTo>
                  <a:cubicBezTo>
                    <a:pt x="29528" y="1201871"/>
                    <a:pt x="20955" y="1206634"/>
                    <a:pt x="13335" y="1211396"/>
                  </a:cubicBezTo>
                  <a:cubicBezTo>
                    <a:pt x="8572" y="1204729"/>
                    <a:pt x="4763" y="1198061"/>
                    <a:pt x="0" y="1190441"/>
                  </a:cubicBezTo>
                  <a:lnTo>
                    <a:pt x="0" y="1190441"/>
                  </a:lnTo>
                  <a:cubicBezTo>
                    <a:pt x="13335" y="1191394"/>
                    <a:pt x="26670" y="1192346"/>
                    <a:pt x="25718" y="1173296"/>
                  </a:cubicBezTo>
                  <a:lnTo>
                    <a:pt x="24765" y="1174249"/>
                  </a:lnTo>
                  <a:close/>
                  <a:moveTo>
                    <a:pt x="913447" y="368434"/>
                  </a:moveTo>
                  <a:lnTo>
                    <a:pt x="913447" y="368434"/>
                  </a:lnTo>
                  <a:cubicBezTo>
                    <a:pt x="909638" y="375101"/>
                    <a:pt x="901065" y="382721"/>
                    <a:pt x="902018" y="389389"/>
                  </a:cubicBezTo>
                  <a:cubicBezTo>
                    <a:pt x="903922" y="409391"/>
                    <a:pt x="908685" y="428441"/>
                    <a:pt x="912495" y="447491"/>
                  </a:cubicBezTo>
                  <a:cubicBezTo>
                    <a:pt x="914400" y="490354"/>
                    <a:pt x="916305" y="533216"/>
                    <a:pt x="919163" y="584651"/>
                  </a:cubicBezTo>
                  <a:cubicBezTo>
                    <a:pt x="1000125" y="531311"/>
                    <a:pt x="1073468" y="482734"/>
                    <a:pt x="1145857" y="434156"/>
                  </a:cubicBezTo>
                  <a:cubicBezTo>
                    <a:pt x="1149668" y="431299"/>
                    <a:pt x="1151573" y="423679"/>
                    <a:pt x="1151573" y="417964"/>
                  </a:cubicBezTo>
                  <a:cubicBezTo>
                    <a:pt x="1152525" y="371291"/>
                    <a:pt x="1152525" y="324619"/>
                    <a:pt x="1152525" y="277946"/>
                  </a:cubicBezTo>
                  <a:cubicBezTo>
                    <a:pt x="1154430" y="250324"/>
                    <a:pt x="1157288" y="222701"/>
                    <a:pt x="1159193" y="196031"/>
                  </a:cubicBezTo>
                  <a:cubicBezTo>
                    <a:pt x="1156335" y="194126"/>
                    <a:pt x="1153478" y="192221"/>
                    <a:pt x="1150620" y="190316"/>
                  </a:cubicBezTo>
                  <a:cubicBezTo>
                    <a:pt x="1085850" y="239846"/>
                    <a:pt x="1020128" y="289376"/>
                    <a:pt x="955357" y="339859"/>
                  </a:cubicBezTo>
                  <a:cubicBezTo>
                    <a:pt x="950595" y="343669"/>
                    <a:pt x="944880" y="346526"/>
                    <a:pt x="940118" y="350336"/>
                  </a:cubicBezTo>
                  <a:cubicBezTo>
                    <a:pt x="938213" y="350336"/>
                    <a:pt x="936307" y="350336"/>
                    <a:pt x="934403" y="350336"/>
                  </a:cubicBezTo>
                  <a:cubicBezTo>
                    <a:pt x="925830" y="357004"/>
                    <a:pt x="919163" y="362719"/>
                    <a:pt x="913447" y="368434"/>
                  </a:cubicBezTo>
                  <a:close/>
                  <a:moveTo>
                    <a:pt x="1196340" y="241751"/>
                  </a:moveTo>
                  <a:cubicBezTo>
                    <a:pt x="1193482" y="294139"/>
                    <a:pt x="1190625" y="346526"/>
                    <a:pt x="1187768" y="397961"/>
                  </a:cubicBezTo>
                  <a:cubicBezTo>
                    <a:pt x="1192530" y="398914"/>
                    <a:pt x="1197293" y="399866"/>
                    <a:pt x="1201103" y="400819"/>
                  </a:cubicBezTo>
                  <a:cubicBezTo>
                    <a:pt x="1204913" y="392246"/>
                    <a:pt x="1210628" y="383674"/>
                    <a:pt x="1211580" y="375101"/>
                  </a:cubicBezTo>
                  <a:cubicBezTo>
                    <a:pt x="1213485" y="357004"/>
                    <a:pt x="1213485" y="338906"/>
                    <a:pt x="1213485" y="320809"/>
                  </a:cubicBezTo>
                  <a:cubicBezTo>
                    <a:pt x="1213485" y="317951"/>
                    <a:pt x="1214438" y="316046"/>
                    <a:pt x="1214438" y="313189"/>
                  </a:cubicBezTo>
                  <a:cubicBezTo>
                    <a:pt x="1215390" y="301759"/>
                    <a:pt x="1216343" y="289376"/>
                    <a:pt x="1218248" y="277946"/>
                  </a:cubicBezTo>
                  <a:cubicBezTo>
                    <a:pt x="1218248" y="273184"/>
                    <a:pt x="1218248" y="269374"/>
                    <a:pt x="1218248" y="264611"/>
                  </a:cubicBezTo>
                  <a:cubicBezTo>
                    <a:pt x="1220153" y="240799"/>
                    <a:pt x="1222057" y="216986"/>
                    <a:pt x="1223963" y="192221"/>
                  </a:cubicBezTo>
                  <a:cubicBezTo>
                    <a:pt x="1234440" y="188411"/>
                    <a:pt x="1244918" y="183649"/>
                    <a:pt x="1255395" y="182696"/>
                  </a:cubicBezTo>
                  <a:cubicBezTo>
                    <a:pt x="1257300" y="182696"/>
                    <a:pt x="1263968" y="196984"/>
                    <a:pt x="1263968" y="204604"/>
                  </a:cubicBezTo>
                  <a:cubicBezTo>
                    <a:pt x="1262063" y="254134"/>
                    <a:pt x="1259205" y="304616"/>
                    <a:pt x="1255395" y="360814"/>
                  </a:cubicBezTo>
                  <a:cubicBezTo>
                    <a:pt x="1280160" y="340811"/>
                    <a:pt x="1310640" y="327476"/>
                    <a:pt x="1320165" y="306521"/>
                  </a:cubicBezTo>
                  <a:cubicBezTo>
                    <a:pt x="1341120" y="256991"/>
                    <a:pt x="1353503" y="202699"/>
                    <a:pt x="1366838" y="149359"/>
                  </a:cubicBezTo>
                  <a:cubicBezTo>
                    <a:pt x="1376363" y="114116"/>
                    <a:pt x="1383030" y="77921"/>
                    <a:pt x="1390650" y="41726"/>
                  </a:cubicBezTo>
                  <a:cubicBezTo>
                    <a:pt x="1387793" y="40774"/>
                    <a:pt x="1385888" y="38869"/>
                    <a:pt x="1383030" y="37916"/>
                  </a:cubicBezTo>
                  <a:cubicBezTo>
                    <a:pt x="1310640" y="84589"/>
                    <a:pt x="1239203" y="132214"/>
                    <a:pt x="1160145" y="182696"/>
                  </a:cubicBezTo>
                  <a:cubicBezTo>
                    <a:pt x="1208723" y="191269"/>
                    <a:pt x="1193482" y="219844"/>
                    <a:pt x="1196340" y="241751"/>
                  </a:cubicBezTo>
                  <a:close/>
                </a:path>
              </a:pathLst>
            </a:custGeom>
            <a:solidFill>
              <a:srgbClr val="120E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2399;p22">
              <a:extLst>
                <a:ext uri="{FF2B5EF4-FFF2-40B4-BE49-F238E27FC236}">
                  <a16:creationId xmlns:a16="http://schemas.microsoft.com/office/drawing/2014/main" id="{F5C212FE-D659-4016-BAB3-08A71DEFC443}"/>
                </a:ext>
              </a:extLst>
            </p:cNvPr>
            <p:cNvSpPr/>
            <p:nvPr/>
          </p:nvSpPr>
          <p:spPr>
            <a:xfrm>
              <a:off x="6283642" y="3294696"/>
              <a:ext cx="755521" cy="417263"/>
            </a:xfrm>
            <a:custGeom>
              <a:avLst/>
              <a:gdLst/>
              <a:ahLst/>
              <a:cxnLst/>
              <a:rect l="l" t="t" r="r" b="b"/>
              <a:pathLst>
                <a:path w="755521" h="417263" extrusionOk="0">
                  <a:moveTo>
                    <a:pt x="469582" y="0"/>
                  </a:moveTo>
                  <a:cubicBezTo>
                    <a:pt x="474345" y="0"/>
                    <a:pt x="478155" y="0"/>
                    <a:pt x="482917" y="0"/>
                  </a:cubicBezTo>
                  <a:cubicBezTo>
                    <a:pt x="473392" y="20003"/>
                    <a:pt x="490538" y="16193"/>
                    <a:pt x="500063" y="17145"/>
                  </a:cubicBezTo>
                  <a:cubicBezTo>
                    <a:pt x="561022" y="23813"/>
                    <a:pt x="621982" y="30480"/>
                    <a:pt x="682943" y="37148"/>
                  </a:cubicBezTo>
                  <a:cubicBezTo>
                    <a:pt x="701040" y="39053"/>
                    <a:pt x="719138" y="44768"/>
                    <a:pt x="737235" y="50483"/>
                  </a:cubicBezTo>
                  <a:cubicBezTo>
                    <a:pt x="752475" y="56198"/>
                    <a:pt x="761047" y="66675"/>
                    <a:pt x="751522" y="83820"/>
                  </a:cubicBezTo>
                  <a:cubicBezTo>
                    <a:pt x="740093" y="92393"/>
                    <a:pt x="728663" y="101918"/>
                    <a:pt x="717232" y="110490"/>
                  </a:cubicBezTo>
                  <a:cubicBezTo>
                    <a:pt x="595313" y="201930"/>
                    <a:pt x="472440" y="293370"/>
                    <a:pt x="350520" y="385763"/>
                  </a:cubicBezTo>
                  <a:cubicBezTo>
                    <a:pt x="308610" y="418147"/>
                    <a:pt x="263842" y="425768"/>
                    <a:pt x="212407" y="407670"/>
                  </a:cubicBezTo>
                  <a:cubicBezTo>
                    <a:pt x="192405" y="401003"/>
                    <a:pt x="170497" y="399097"/>
                    <a:pt x="149542" y="395288"/>
                  </a:cubicBezTo>
                  <a:cubicBezTo>
                    <a:pt x="140970" y="390525"/>
                    <a:pt x="133350" y="386715"/>
                    <a:pt x="124777" y="381953"/>
                  </a:cubicBezTo>
                  <a:cubicBezTo>
                    <a:pt x="82867" y="366713"/>
                    <a:pt x="40957" y="352425"/>
                    <a:pt x="0" y="337185"/>
                  </a:cubicBezTo>
                  <a:cubicBezTo>
                    <a:pt x="0" y="334328"/>
                    <a:pt x="0" y="332423"/>
                    <a:pt x="0" y="329565"/>
                  </a:cubicBezTo>
                  <a:cubicBezTo>
                    <a:pt x="7620" y="326708"/>
                    <a:pt x="16192" y="323850"/>
                    <a:pt x="23813" y="320993"/>
                  </a:cubicBezTo>
                  <a:cubicBezTo>
                    <a:pt x="93345" y="343853"/>
                    <a:pt x="162877" y="364808"/>
                    <a:pt x="231457" y="389572"/>
                  </a:cubicBezTo>
                  <a:cubicBezTo>
                    <a:pt x="263842" y="401955"/>
                    <a:pt x="288607" y="395288"/>
                    <a:pt x="312420" y="374333"/>
                  </a:cubicBezTo>
                  <a:cubicBezTo>
                    <a:pt x="445770" y="275273"/>
                    <a:pt x="579120" y="175260"/>
                    <a:pt x="711518" y="76200"/>
                  </a:cubicBezTo>
                  <a:cubicBezTo>
                    <a:pt x="710565" y="71438"/>
                    <a:pt x="708660" y="66675"/>
                    <a:pt x="707707" y="61913"/>
                  </a:cubicBezTo>
                  <a:cubicBezTo>
                    <a:pt x="621030" y="51435"/>
                    <a:pt x="535305" y="40005"/>
                    <a:pt x="441960" y="28575"/>
                  </a:cubicBezTo>
                  <a:cubicBezTo>
                    <a:pt x="436245" y="33338"/>
                    <a:pt x="423863" y="42863"/>
                    <a:pt x="406717" y="57150"/>
                  </a:cubicBezTo>
                  <a:cubicBezTo>
                    <a:pt x="476250" y="63818"/>
                    <a:pt x="537210" y="70485"/>
                    <a:pt x="599122" y="76200"/>
                  </a:cubicBezTo>
                  <a:cubicBezTo>
                    <a:pt x="598170" y="81915"/>
                    <a:pt x="598170" y="87630"/>
                    <a:pt x="597217" y="92393"/>
                  </a:cubicBezTo>
                  <a:cubicBezTo>
                    <a:pt x="556260" y="89535"/>
                    <a:pt x="514350" y="86678"/>
                    <a:pt x="473392" y="82868"/>
                  </a:cubicBezTo>
                  <a:cubicBezTo>
                    <a:pt x="421005" y="80963"/>
                    <a:pt x="364807" y="60960"/>
                    <a:pt x="318135" y="113348"/>
                  </a:cubicBezTo>
                  <a:cubicBezTo>
                    <a:pt x="366713" y="119063"/>
                    <a:pt x="410527" y="123825"/>
                    <a:pt x="454342" y="128588"/>
                  </a:cubicBezTo>
                  <a:cubicBezTo>
                    <a:pt x="456247" y="128588"/>
                    <a:pt x="458152" y="128588"/>
                    <a:pt x="461010" y="129540"/>
                  </a:cubicBezTo>
                  <a:cubicBezTo>
                    <a:pt x="471488" y="130493"/>
                    <a:pt x="482917" y="132398"/>
                    <a:pt x="493395" y="133350"/>
                  </a:cubicBezTo>
                  <a:cubicBezTo>
                    <a:pt x="509588" y="150495"/>
                    <a:pt x="492442" y="151448"/>
                    <a:pt x="482917" y="151448"/>
                  </a:cubicBezTo>
                  <a:cubicBezTo>
                    <a:pt x="461010" y="150495"/>
                    <a:pt x="439102" y="147638"/>
                    <a:pt x="418147" y="145733"/>
                  </a:cubicBezTo>
                  <a:cubicBezTo>
                    <a:pt x="405765" y="143828"/>
                    <a:pt x="394335" y="141923"/>
                    <a:pt x="381952" y="140018"/>
                  </a:cubicBezTo>
                  <a:cubicBezTo>
                    <a:pt x="354330" y="134303"/>
                    <a:pt x="326707" y="128588"/>
                    <a:pt x="300038" y="121920"/>
                  </a:cubicBezTo>
                  <a:cubicBezTo>
                    <a:pt x="305752" y="113348"/>
                    <a:pt x="312420" y="105728"/>
                    <a:pt x="317182" y="97155"/>
                  </a:cubicBezTo>
                  <a:cubicBezTo>
                    <a:pt x="324802" y="85725"/>
                    <a:pt x="330517" y="73343"/>
                    <a:pt x="337185" y="60960"/>
                  </a:cubicBezTo>
                  <a:lnTo>
                    <a:pt x="339090" y="60960"/>
                  </a:lnTo>
                  <a:lnTo>
                    <a:pt x="340995" y="60960"/>
                  </a:lnTo>
                  <a:cubicBezTo>
                    <a:pt x="359092" y="62865"/>
                    <a:pt x="379095" y="65723"/>
                    <a:pt x="374332" y="37148"/>
                  </a:cubicBezTo>
                  <a:lnTo>
                    <a:pt x="374332" y="37148"/>
                  </a:lnTo>
                  <a:cubicBezTo>
                    <a:pt x="382905" y="32385"/>
                    <a:pt x="390525" y="27623"/>
                    <a:pt x="399097" y="22860"/>
                  </a:cubicBezTo>
                  <a:cubicBezTo>
                    <a:pt x="404813" y="19050"/>
                    <a:pt x="410527" y="16193"/>
                    <a:pt x="416242" y="12383"/>
                  </a:cubicBezTo>
                  <a:cubicBezTo>
                    <a:pt x="434340" y="7620"/>
                    <a:pt x="452438" y="3810"/>
                    <a:pt x="469582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2400;p22">
              <a:extLst>
                <a:ext uri="{FF2B5EF4-FFF2-40B4-BE49-F238E27FC236}">
                  <a16:creationId xmlns:a16="http://schemas.microsoft.com/office/drawing/2014/main" id="{C15045B8-1941-415A-8F28-C5A1817F6F77}"/>
                </a:ext>
              </a:extLst>
            </p:cNvPr>
            <p:cNvSpPr/>
            <p:nvPr/>
          </p:nvSpPr>
          <p:spPr>
            <a:xfrm>
              <a:off x="4391025" y="5246369"/>
              <a:ext cx="908684" cy="152744"/>
            </a:xfrm>
            <a:custGeom>
              <a:avLst/>
              <a:gdLst/>
              <a:ahLst/>
              <a:cxnLst/>
              <a:rect l="l" t="t" r="r" b="b"/>
              <a:pathLst>
                <a:path w="908684" h="152744" extrusionOk="0">
                  <a:moveTo>
                    <a:pt x="257175" y="60008"/>
                  </a:moveTo>
                  <a:cubicBezTo>
                    <a:pt x="292418" y="66675"/>
                    <a:pt x="327660" y="73343"/>
                    <a:pt x="362903" y="80010"/>
                  </a:cubicBezTo>
                  <a:cubicBezTo>
                    <a:pt x="375285" y="81915"/>
                    <a:pt x="387668" y="83820"/>
                    <a:pt x="401003" y="85725"/>
                  </a:cubicBezTo>
                  <a:cubicBezTo>
                    <a:pt x="404813" y="86678"/>
                    <a:pt x="409575" y="86678"/>
                    <a:pt x="413385" y="87630"/>
                  </a:cubicBezTo>
                  <a:cubicBezTo>
                    <a:pt x="425768" y="91440"/>
                    <a:pt x="439103" y="94298"/>
                    <a:pt x="451485" y="98108"/>
                  </a:cubicBezTo>
                  <a:cubicBezTo>
                    <a:pt x="446722" y="101918"/>
                    <a:pt x="441960" y="109538"/>
                    <a:pt x="436245" y="109538"/>
                  </a:cubicBezTo>
                  <a:cubicBezTo>
                    <a:pt x="393382" y="110490"/>
                    <a:pt x="349568" y="110490"/>
                    <a:pt x="306705" y="109538"/>
                  </a:cubicBezTo>
                  <a:cubicBezTo>
                    <a:pt x="300038" y="109538"/>
                    <a:pt x="293370" y="104775"/>
                    <a:pt x="285750" y="102870"/>
                  </a:cubicBezTo>
                  <a:cubicBezTo>
                    <a:pt x="280035" y="101918"/>
                    <a:pt x="274320" y="101918"/>
                    <a:pt x="268605" y="101918"/>
                  </a:cubicBezTo>
                  <a:cubicBezTo>
                    <a:pt x="267653" y="104775"/>
                    <a:pt x="267653" y="108585"/>
                    <a:pt x="266700" y="111443"/>
                  </a:cubicBezTo>
                  <a:cubicBezTo>
                    <a:pt x="298132" y="117158"/>
                    <a:pt x="329565" y="125730"/>
                    <a:pt x="361950" y="127635"/>
                  </a:cubicBezTo>
                  <a:cubicBezTo>
                    <a:pt x="417195" y="130493"/>
                    <a:pt x="472440" y="127635"/>
                    <a:pt x="527685" y="128588"/>
                  </a:cubicBezTo>
                  <a:cubicBezTo>
                    <a:pt x="598170" y="129540"/>
                    <a:pt x="662940" y="110490"/>
                    <a:pt x="724853" y="80010"/>
                  </a:cubicBezTo>
                  <a:cubicBezTo>
                    <a:pt x="733425" y="76200"/>
                    <a:pt x="739140" y="64770"/>
                    <a:pt x="745807" y="57150"/>
                  </a:cubicBezTo>
                  <a:cubicBezTo>
                    <a:pt x="781050" y="42863"/>
                    <a:pt x="816293" y="29528"/>
                    <a:pt x="852488" y="15240"/>
                  </a:cubicBezTo>
                  <a:cubicBezTo>
                    <a:pt x="853440" y="21908"/>
                    <a:pt x="854393" y="27623"/>
                    <a:pt x="856297" y="39053"/>
                  </a:cubicBezTo>
                  <a:cubicBezTo>
                    <a:pt x="868680" y="29528"/>
                    <a:pt x="877253" y="20003"/>
                    <a:pt x="887730" y="15240"/>
                  </a:cubicBezTo>
                  <a:cubicBezTo>
                    <a:pt x="893445" y="12383"/>
                    <a:pt x="902018" y="17145"/>
                    <a:pt x="908685" y="18098"/>
                  </a:cubicBezTo>
                  <a:cubicBezTo>
                    <a:pt x="821055" y="80963"/>
                    <a:pt x="725805" y="133350"/>
                    <a:pt x="617220" y="144780"/>
                  </a:cubicBezTo>
                  <a:cubicBezTo>
                    <a:pt x="518160" y="155258"/>
                    <a:pt x="418147" y="153353"/>
                    <a:pt x="318135" y="150495"/>
                  </a:cubicBezTo>
                  <a:cubicBezTo>
                    <a:pt x="277178" y="149543"/>
                    <a:pt x="236220" y="132398"/>
                    <a:pt x="194310" y="121920"/>
                  </a:cubicBezTo>
                  <a:cubicBezTo>
                    <a:pt x="171450" y="109538"/>
                    <a:pt x="148590" y="97155"/>
                    <a:pt x="125730" y="85725"/>
                  </a:cubicBezTo>
                  <a:cubicBezTo>
                    <a:pt x="121920" y="85725"/>
                    <a:pt x="118110" y="85725"/>
                    <a:pt x="114300" y="85725"/>
                  </a:cubicBezTo>
                  <a:cubicBezTo>
                    <a:pt x="111442" y="83820"/>
                    <a:pt x="109538" y="80963"/>
                    <a:pt x="106680" y="79058"/>
                  </a:cubicBezTo>
                  <a:cubicBezTo>
                    <a:pt x="98108" y="70485"/>
                    <a:pt x="90488" y="61913"/>
                    <a:pt x="80963" y="55245"/>
                  </a:cubicBezTo>
                  <a:cubicBezTo>
                    <a:pt x="54292" y="36195"/>
                    <a:pt x="27622" y="18098"/>
                    <a:pt x="0" y="0"/>
                  </a:cubicBezTo>
                  <a:cubicBezTo>
                    <a:pt x="18097" y="6668"/>
                    <a:pt x="39053" y="10478"/>
                    <a:pt x="54292" y="21908"/>
                  </a:cubicBezTo>
                  <a:cubicBezTo>
                    <a:pt x="89535" y="48578"/>
                    <a:pt x="127635" y="69533"/>
                    <a:pt x="170497" y="82868"/>
                  </a:cubicBezTo>
                  <a:cubicBezTo>
                    <a:pt x="173355" y="83820"/>
                    <a:pt x="176213" y="82868"/>
                    <a:pt x="179070" y="82868"/>
                  </a:cubicBezTo>
                  <a:cubicBezTo>
                    <a:pt x="178118" y="74295"/>
                    <a:pt x="178118" y="66675"/>
                    <a:pt x="177165" y="60008"/>
                  </a:cubicBezTo>
                  <a:cubicBezTo>
                    <a:pt x="205740" y="58103"/>
                    <a:pt x="231457" y="88583"/>
                    <a:pt x="257175" y="60008"/>
                  </a:cubicBezTo>
                  <a:close/>
                  <a:moveTo>
                    <a:pt x="249555" y="100013"/>
                  </a:moveTo>
                  <a:cubicBezTo>
                    <a:pt x="248603" y="101918"/>
                    <a:pt x="247650" y="103823"/>
                    <a:pt x="247650" y="104775"/>
                  </a:cubicBezTo>
                  <a:cubicBezTo>
                    <a:pt x="249555" y="105728"/>
                    <a:pt x="251460" y="107633"/>
                    <a:pt x="252413" y="106680"/>
                  </a:cubicBezTo>
                  <a:cubicBezTo>
                    <a:pt x="253365" y="106680"/>
                    <a:pt x="254318" y="103823"/>
                    <a:pt x="255270" y="101918"/>
                  </a:cubicBezTo>
                  <a:cubicBezTo>
                    <a:pt x="252413" y="101918"/>
                    <a:pt x="251460" y="100965"/>
                    <a:pt x="249555" y="100013"/>
                  </a:cubicBezTo>
                  <a:close/>
                  <a:moveTo>
                    <a:pt x="197168" y="93345"/>
                  </a:moveTo>
                  <a:cubicBezTo>
                    <a:pt x="199072" y="94298"/>
                    <a:pt x="200978" y="96203"/>
                    <a:pt x="201930" y="95250"/>
                  </a:cubicBezTo>
                  <a:cubicBezTo>
                    <a:pt x="202882" y="95250"/>
                    <a:pt x="203835" y="92393"/>
                    <a:pt x="203835" y="90488"/>
                  </a:cubicBezTo>
                  <a:cubicBezTo>
                    <a:pt x="201930" y="89535"/>
                    <a:pt x="200025" y="87630"/>
                    <a:pt x="199072" y="88583"/>
                  </a:cubicBezTo>
                  <a:cubicBezTo>
                    <a:pt x="198120" y="88583"/>
                    <a:pt x="198120" y="91440"/>
                    <a:pt x="197168" y="93345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2401;p22">
              <a:extLst>
                <a:ext uri="{FF2B5EF4-FFF2-40B4-BE49-F238E27FC236}">
                  <a16:creationId xmlns:a16="http://schemas.microsoft.com/office/drawing/2014/main" id="{7041D509-2214-4876-9D36-648B9A84E706}"/>
                </a:ext>
              </a:extLst>
            </p:cNvPr>
            <p:cNvSpPr/>
            <p:nvPr/>
          </p:nvSpPr>
          <p:spPr>
            <a:xfrm>
              <a:off x="4015477" y="4647146"/>
              <a:ext cx="501277" cy="700188"/>
            </a:xfrm>
            <a:custGeom>
              <a:avLst/>
              <a:gdLst/>
              <a:ahLst/>
              <a:cxnLst/>
              <a:rect l="l" t="t" r="r" b="b"/>
              <a:pathLst>
                <a:path w="501277" h="700188" extrusionOk="0">
                  <a:moveTo>
                    <a:pt x="489848" y="684948"/>
                  </a:moveTo>
                  <a:cubicBezTo>
                    <a:pt x="493658" y="684948"/>
                    <a:pt x="497468" y="684948"/>
                    <a:pt x="501278" y="684948"/>
                  </a:cubicBezTo>
                  <a:cubicBezTo>
                    <a:pt x="500325" y="696378"/>
                    <a:pt x="500325" y="707808"/>
                    <a:pt x="484133" y="693521"/>
                  </a:cubicBezTo>
                  <a:cubicBezTo>
                    <a:pt x="481275" y="690663"/>
                    <a:pt x="474608" y="691616"/>
                    <a:pt x="468893" y="690663"/>
                  </a:cubicBezTo>
                  <a:cubicBezTo>
                    <a:pt x="436508" y="672566"/>
                    <a:pt x="404123" y="657326"/>
                    <a:pt x="373643" y="637323"/>
                  </a:cubicBezTo>
                  <a:cubicBezTo>
                    <a:pt x="326970" y="606843"/>
                    <a:pt x="284108" y="572553"/>
                    <a:pt x="238388" y="541121"/>
                  </a:cubicBezTo>
                  <a:cubicBezTo>
                    <a:pt x="188858" y="507783"/>
                    <a:pt x="158378" y="459206"/>
                    <a:pt x="129803" y="409676"/>
                  </a:cubicBezTo>
                  <a:cubicBezTo>
                    <a:pt x="103133" y="362051"/>
                    <a:pt x="74558" y="314426"/>
                    <a:pt x="54555" y="263943"/>
                  </a:cubicBezTo>
                  <a:cubicBezTo>
                    <a:pt x="33600" y="210603"/>
                    <a:pt x="20265" y="154406"/>
                    <a:pt x="6930" y="99161"/>
                  </a:cubicBezTo>
                  <a:cubicBezTo>
                    <a:pt x="1215" y="74396"/>
                    <a:pt x="2168" y="46773"/>
                    <a:pt x="263" y="21056"/>
                  </a:cubicBezTo>
                  <a:cubicBezTo>
                    <a:pt x="-1642" y="4863"/>
                    <a:pt x="6930" y="-852"/>
                    <a:pt x="22170" y="101"/>
                  </a:cubicBezTo>
                  <a:cubicBezTo>
                    <a:pt x="39315" y="76301"/>
                    <a:pt x="53603" y="152501"/>
                    <a:pt x="73605" y="227748"/>
                  </a:cubicBezTo>
                  <a:cubicBezTo>
                    <a:pt x="91703" y="294423"/>
                    <a:pt x="126945" y="352526"/>
                    <a:pt x="174570" y="403961"/>
                  </a:cubicBezTo>
                  <a:cubicBezTo>
                    <a:pt x="176475" y="410628"/>
                    <a:pt x="177428" y="418248"/>
                    <a:pt x="181238" y="423011"/>
                  </a:cubicBezTo>
                  <a:cubicBezTo>
                    <a:pt x="225053" y="472541"/>
                    <a:pt x="266963" y="524928"/>
                    <a:pt x="325065" y="561123"/>
                  </a:cubicBezTo>
                  <a:cubicBezTo>
                    <a:pt x="339353" y="571601"/>
                    <a:pt x="354593" y="581126"/>
                    <a:pt x="368880" y="591603"/>
                  </a:cubicBezTo>
                  <a:cubicBezTo>
                    <a:pt x="370785" y="593508"/>
                    <a:pt x="372690" y="595413"/>
                    <a:pt x="375548" y="597318"/>
                  </a:cubicBezTo>
                  <a:cubicBezTo>
                    <a:pt x="402218" y="615416"/>
                    <a:pt x="429840" y="633513"/>
                    <a:pt x="456510" y="652563"/>
                  </a:cubicBezTo>
                  <a:cubicBezTo>
                    <a:pt x="466035" y="659231"/>
                    <a:pt x="473655" y="668756"/>
                    <a:pt x="482228" y="676376"/>
                  </a:cubicBezTo>
                  <a:cubicBezTo>
                    <a:pt x="485085" y="680186"/>
                    <a:pt x="486990" y="682091"/>
                    <a:pt x="489848" y="684948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2402;p22">
              <a:extLst>
                <a:ext uri="{FF2B5EF4-FFF2-40B4-BE49-F238E27FC236}">
                  <a16:creationId xmlns:a16="http://schemas.microsoft.com/office/drawing/2014/main" id="{4F641A6E-929D-44E5-83E4-E4D446FD11C2}"/>
                </a:ext>
              </a:extLst>
            </p:cNvPr>
            <p:cNvSpPr/>
            <p:nvPr/>
          </p:nvSpPr>
          <p:spPr>
            <a:xfrm>
              <a:off x="5815965" y="3608069"/>
              <a:ext cx="592454" cy="346710"/>
            </a:xfrm>
            <a:custGeom>
              <a:avLst/>
              <a:gdLst/>
              <a:ahLst/>
              <a:cxnLst/>
              <a:rect l="l" t="t" r="r" b="b"/>
              <a:pathLst>
                <a:path w="592454" h="346710" extrusionOk="0">
                  <a:moveTo>
                    <a:pt x="491490" y="9525"/>
                  </a:moveTo>
                  <a:cubicBezTo>
                    <a:pt x="483870" y="12383"/>
                    <a:pt x="475297" y="15240"/>
                    <a:pt x="467678" y="18097"/>
                  </a:cubicBezTo>
                  <a:cubicBezTo>
                    <a:pt x="467678" y="20955"/>
                    <a:pt x="467678" y="22860"/>
                    <a:pt x="467678" y="25717"/>
                  </a:cubicBezTo>
                  <a:cubicBezTo>
                    <a:pt x="509588" y="40958"/>
                    <a:pt x="551497" y="55245"/>
                    <a:pt x="592455" y="70485"/>
                  </a:cubicBezTo>
                  <a:cubicBezTo>
                    <a:pt x="581025" y="71437"/>
                    <a:pt x="569595" y="75248"/>
                    <a:pt x="559117" y="73342"/>
                  </a:cubicBezTo>
                  <a:cubicBezTo>
                    <a:pt x="538163" y="68580"/>
                    <a:pt x="518160" y="60960"/>
                    <a:pt x="498157" y="52388"/>
                  </a:cubicBezTo>
                  <a:cubicBezTo>
                    <a:pt x="480060" y="44767"/>
                    <a:pt x="468630" y="49530"/>
                    <a:pt x="460057" y="65723"/>
                  </a:cubicBezTo>
                  <a:cubicBezTo>
                    <a:pt x="450532" y="70485"/>
                    <a:pt x="439103" y="73342"/>
                    <a:pt x="430530" y="79058"/>
                  </a:cubicBezTo>
                  <a:cubicBezTo>
                    <a:pt x="319088" y="153352"/>
                    <a:pt x="207645" y="228600"/>
                    <a:pt x="95250" y="302895"/>
                  </a:cubicBezTo>
                  <a:cubicBezTo>
                    <a:pt x="89535" y="306705"/>
                    <a:pt x="82867" y="310515"/>
                    <a:pt x="77153" y="314325"/>
                  </a:cubicBezTo>
                  <a:cubicBezTo>
                    <a:pt x="73342" y="316230"/>
                    <a:pt x="68580" y="319087"/>
                    <a:pt x="64770" y="320992"/>
                  </a:cubicBezTo>
                  <a:cubicBezTo>
                    <a:pt x="54292" y="328612"/>
                    <a:pt x="43815" y="336233"/>
                    <a:pt x="33338" y="343852"/>
                  </a:cubicBezTo>
                  <a:cubicBezTo>
                    <a:pt x="33338" y="343852"/>
                    <a:pt x="32385" y="344805"/>
                    <a:pt x="32385" y="344805"/>
                  </a:cubicBezTo>
                  <a:cubicBezTo>
                    <a:pt x="22860" y="345758"/>
                    <a:pt x="14288" y="345758"/>
                    <a:pt x="3810" y="346710"/>
                  </a:cubicBezTo>
                  <a:cubicBezTo>
                    <a:pt x="2857" y="339090"/>
                    <a:pt x="1905" y="330517"/>
                    <a:pt x="0" y="322898"/>
                  </a:cubicBezTo>
                  <a:cubicBezTo>
                    <a:pt x="159067" y="215265"/>
                    <a:pt x="319088" y="107633"/>
                    <a:pt x="478155" y="0"/>
                  </a:cubicBezTo>
                  <a:cubicBezTo>
                    <a:pt x="483870" y="2858"/>
                    <a:pt x="487680" y="5715"/>
                    <a:pt x="491490" y="9525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2403;p22">
              <a:extLst>
                <a:ext uri="{FF2B5EF4-FFF2-40B4-BE49-F238E27FC236}">
                  <a16:creationId xmlns:a16="http://schemas.microsoft.com/office/drawing/2014/main" id="{C3C3248C-AE51-4509-8A6B-F2A879CBBD2E}"/>
                </a:ext>
              </a:extLst>
            </p:cNvPr>
            <p:cNvSpPr/>
            <p:nvPr/>
          </p:nvSpPr>
          <p:spPr>
            <a:xfrm>
              <a:off x="6434137" y="3379469"/>
              <a:ext cx="601980" cy="369817"/>
            </a:xfrm>
            <a:custGeom>
              <a:avLst/>
              <a:gdLst/>
              <a:ahLst/>
              <a:cxnLst/>
              <a:rect l="l" t="t" r="r" b="b"/>
              <a:pathLst>
                <a:path w="601980" h="369817" extrusionOk="0">
                  <a:moveTo>
                    <a:pt x="0" y="311467"/>
                  </a:moveTo>
                  <a:cubicBezTo>
                    <a:pt x="20955" y="315277"/>
                    <a:pt x="42863" y="316230"/>
                    <a:pt x="62865" y="323850"/>
                  </a:cubicBezTo>
                  <a:cubicBezTo>
                    <a:pt x="113347" y="341948"/>
                    <a:pt x="158115" y="334327"/>
                    <a:pt x="200978" y="301942"/>
                  </a:cubicBezTo>
                  <a:cubicBezTo>
                    <a:pt x="322897" y="209550"/>
                    <a:pt x="444818" y="118110"/>
                    <a:pt x="567690" y="26670"/>
                  </a:cubicBezTo>
                  <a:cubicBezTo>
                    <a:pt x="579120" y="18097"/>
                    <a:pt x="590550" y="9525"/>
                    <a:pt x="601980" y="0"/>
                  </a:cubicBezTo>
                  <a:cubicBezTo>
                    <a:pt x="594360" y="14288"/>
                    <a:pt x="588645" y="32385"/>
                    <a:pt x="577215" y="43815"/>
                  </a:cubicBezTo>
                  <a:cubicBezTo>
                    <a:pt x="518160" y="97155"/>
                    <a:pt x="459105" y="148590"/>
                    <a:pt x="398145" y="199072"/>
                  </a:cubicBezTo>
                  <a:cubicBezTo>
                    <a:pt x="336232" y="249555"/>
                    <a:pt x="269557" y="295275"/>
                    <a:pt x="210503" y="349567"/>
                  </a:cubicBezTo>
                  <a:cubicBezTo>
                    <a:pt x="175260" y="381952"/>
                    <a:pt x="140018" y="366712"/>
                    <a:pt x="105728" y="362902"/>
                  </a:cubicBezTo>
                  <a:cubicBezTo>
                    <a:pt x="70485" y="359092"/>
                    <a:pt x="36195" y="344805"/>
                    <a:pt x="953" y="335280"/>
                  </a:cubicBezTo>
                  <a:cubicBezTo>
                    <a:pt x="0" y="327660"/>
                    <a:pt x="0" y="320040"/>
                    <a:pt x="0" y="311467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2404;p22">
              <a:extLst>
                <a:ext uri="{FF2B5EF4-FFF2-40B4-BE49-F238E27FC236}">
                  <a16:creationId xmlns:a16="http://schemas.microsoft.com/office/drawing/2014/main" id="{A092DBBF-8C3A-49B7-B8B9-F268CB0F9291}"/>
                </a:ext>
              </a:extLst>
            </p:cNvPr>
            <p:cNvSpPr/>
            <p:nvPr/>
          </p:nvSpPr>
          <p:spPr>
            <a:xfrm>
              <a:off x="5474969" y="3930967"/>
              <a:ext cx="375285" cy="255269"/>
            </a:xfrm>
            <a:custGeom>
              <a:avLst/>
              <a:gdLst/>
              <a:ahLst/>
              <a:cxnLst/>
              <a:rect l="l" t="t" r="r" b="b"/>
              <a:pathLst>
                <a:path w="375285" h="255269" extrusionOk="0">
                  <a:moveTo>
                    <a:pt x="342900" y="0"/>
                  </a:moveTo>
                  <a:cubicBezTo>
                    <a:pt x="343853" y="7620"/>
                    <a:pt x="344805" y="15240"/>
                    <a:pt x="346710" y="23813"/>
                  </a:cubicBezTo>
                  <a:cubicBezTo>
                    <a:pt x="357188" y="22860"/>
                    <a:pt x="365760" y="22860"/>
                    <a:pt x="375285" y="21907"/>
                  </a:cubicBezTo>
                  <a:cubicBezTo>
                    <a:pt x="357188" y="34290"/>
                    <a:pt x="338138" y="45720"/>
                    <a:pt x="320040" y="58102"/>
                  </a:cubicBezTo>
                  <a:cubicBezTo>
                    <a:pt x="316230" y="55245"/>
                    <a:pt x="312420" y="51435"/>
                    <a:pt x="308610" y="48577"/>
                  </a:cubicBezTo>
                  <a:cubicBezTo>
                    <a:pt x="308610" y="54292"/>
                    <a:pt x="307658" y="60007"/>
                    <a:pt x="307658" y="64770"/>
                  </a:cubicBezTo>
                  <a:cubicBezTo>
                    <a:pt x="300990" y="72390"/>
                    <a:pt x="296228" y="80963"/>
                    <a:pt x="288608" y="86677"/>
                  </a:cubicBezTo>
                  <a:cubicBezTo>
                    <a:pt x="221933" y="130492"/>
                    <a:pt x="155258" y="174307"/>
                    <a:pt x="88583" y="218122"/>
                  </a:cubicBezTo>
                  <a:cubicBezTo>
                    <a:pt x="74295" y="227647"/>
                    <a:pt x="63818" y="242888"/>
                    <a:pt x="51435" y="255270"/>
                  </a:cubicBezTo>
                  <a:cubicBezTo>
                    <a:pt x="37148" y="249555"/>
                    <a:pt x="22860" y="243840"/>
                    <a:pt x="7620" y="238125"/>
                  </a:cubicBezTo>
                  <a:cubicBezTo>
                    <a:pt x="4763" y="235267"/>
                    <a:pt x="2858" y="233363"/>
                    <a:pt x="0" y="230505"/>
                  </a:cubicBezTo>
                  <a:cubicBezTo>
                    <a:pt x="113348" y="153352"/>
                    <a:pt x="228600" y="77152"/>
                    <a:pt x="342900" y="0"/>
                  </a:cubicBezTo>
                  <a:close/>
                  <a:moveTo>
                    <a:pt x="332423" y="28575"/>
                  </a:moveTo>
                  <a:lnTo>
                    <a:pt x="335280" y="27622"/>
                  </a:lnTo>
                  <a:lnTo>
                    <a:pt x="334328" y="26670"/>
                  </a:lnTo>
                  <a:lnTo>
                    <a:pt x="332423" y="28575"/>
                  </a:lnTo>
                  <a:lnTo>
                    <a:pt x="329565" y="29527"/>
                  </a:lnTo>
                  <a:lnTo>
                    <a:pt x="330518" y="30480"/>
                  </a:lnTo>
                  <a:lnTo>
                    <a:pt x="332423" y="28575"/>
                  </a:ln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2405;p22">
              <a:extLst>
                <a:ext uri="{FF2B5EF4-FFF2-40B4-BE49-F238E27FC236}">
                  <a16:creationId xmlns:a16="http://schemas.microsoft.com/office/drawing/2014/main" id="{0C40E050-71EF-434A-A8B8-146FCB283ECA}"/>
                </a:ext>
              </a:extLst>
            </p:cNvPr>
            <p:cNvSpPr/>
            <p:nvPr/>
          </p:nvSpPr>
          <p:spPr>
            <a:xfrm>
              <a:off x="5243512" y="4940617"/>
              <a:ext cx="319087" cy="344804"/>
            </a:xfrm>
            <a:custGeom>
              <a:avLst/>
              <a:gdLst/>
              <a:ahLst/>
              <a:cxnLst/>
              <a:rect l="l" t="t" r="r" b="b"/>
              <a:pathLst>
                <a:path w="319087" h="344804" extrusionOk="0">
                  <a:moveTo>
                    <a:pt x="56197" y="323850"/>
                  </a:moveTo>
                  <a:cubicBezTo>
                    <a:pt x="48578" y="322897"/>
                    <a:pt x="40005" y="318135"/>
                    <a:pt x="35243" y="320992"/>
                  </a:cubicBezTo>
                  <a:cubicBezTo>
                    <a:pt x="24765" y="325755"/>
                    <a:pt x="17145" y="334327"/>
                    <a:pt x="3810" y="344805"/>
                  </a:cubicBezTo>
                  <a:cubicBezTo>
                    <a:pt x="1905" y="333375"/>
                    <a:pt x="953" y="327660"/>
                    <a:pt x="0" y="320992"/>
                  </a:cubicBezTo>
                  <a:cubicBezTo>
                    <a:pt x="100013" y="265747"/>
                    <a:pt x="176213" y="185738"/>
                    <a:pt x="238125" y="92392"/>
                  </a:cubicBezTo>
                  <a:cubicBezTo>
                    <a:pt x="242888" y="93345"/>
                    <a:pt x="248603" y="93345"/>
                    <a:pt x="253365" y="94297"/>
                  </a:cubicBezTo>
                  <a:cubicBezTo>
                    <a:pt x="251460" y="87630"/>
                    <a:pt x="249555" y="81915"/>
                    <a:pt x="247650" y="75247"/>
                  </a:cubicBezTo>
                  <a:cubicBezTo>
                    <a:pt x="254318" y="61913"/>
                    <a:pt x="260985" y="49530"/>
                    <a:pt x="267653" y="36195"/>
                  </a:cubicBezTo>
                  <a:cubicBezTo>
                    <a:pt x="274320" y="33338"/>
                    <a:pt x="280988" y="31432"/>
                    <a:pt x="286703" y="28575"/>
                  </a:cubicBezTo>
                  <a:cubicBezTo>
                    <a:pt x="282893" y="24765"/>
                    <a:pt x="279082" y="21907"/>
                    <a:pt x="276225" y="18097"/>
                  </a:cubicBezTo>
                  <a:cubicBezTo>
                    <a:pt x="278130" y="14288"/>
                    <a:pt x="280035" y="9525"/>
                    <a:pt x="281940" y="5715"/>
                  </a:cubicBezTo>
                  <a:cubicBezTo>
                    <a:pt x="294322" y="3810"/>
                    <a:pt x="306705" y="1905"/>
                    <a:pt x="319088" y="0"/>
                  </a:cubicBezTo>
                  <a:cubicBezTo>
                    <a:pt x="304800" y="40957"/>
                    <a:pt x="290513" y="81915"/>
                    <a:pt x="275272" y="121920"/>
                  </a:cubicBezTo>
                  <a:cubicBezTo>
                    <a:pt x="275272" y="121920"/>
                    <a:pt x="275272" y="121920"/>
                    <a:pt x="275272" y="121920"/>
                  </a:cubicBezTo>
                  <a:cubicBezTo>
                    <a:pt x="268605" y="124777"/>
                    <a:pt x="260985" y="125730"/>
                    <a:pt x="257175" y="130492"/>
                  </a:cubicBezTo>
                  <a:cubicBezTo>
                    <a:pt x="230505" y="161925"/>
                    <a:pt x="205740" y="194310"/>
                    <a:pt x="180022" y="225742"/>
                  </a:cubicBezTo>
                  <a:cubicBezTo>
                    <a:pt x="180022" y="225742"/>
                    <a:pt x="177165" y="224790"/>
                    <a:pt x="177165" y="224790"/>
                  </a:cubicBezTo>
                  <a:cubicBezTo>
                    <a:pt x="174307" y="228600"/>
                    <a:pt x="171450" y="232410"/>
                    <a:pt x="168593" y="237172"/>
                  </a:cubicBezTo>
                  <a:cubicBezTo>
                    <a:pt x="144780" y="253365"/>
                    <a:pt x="120968" y="268605"/>
                    <a:pt x="98107" y="285750"/>
                  </a:cubicBezTo>
                  <a:cubicBezTo>
                    <a:pt x="87630" y="293370"/>
                    <a:pt x="79057" y="302895"/>
                    <a:pt x="69532" y="312420"/>
                  </a:cubicBezTo>
                  <a:cubicBezTo>
                    <a:pt x="65722" y="316230"/>
                    <a:pt x="60960" y="320040"/>
                    <a:pt x="56197" y="32385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2406;p22">
              <a:extLst>
                <a:ext uri="{FF2B5EF4-FFF2-40B4-BE49-F238E27FC236}">
                  <a16:creationId xmlns:a16="http://schemas.microsoft.com/office/drawing/2014/main" id="{B12C6945-7727-4915-941B-62D37C0D333F}"/>
                </a:ext>
              </a:extLst>
            </p:cNvPr>
            <p:cNvSpPr/>
            <p:nvPr/>
          </p:nvSpPr>
          <p:spPr>
            <a:xfrm>
              <a:off x="5586412" y="4448174"/>
              <a:ext cx="62210" cy="347907"/>
            </a:xfrm>
            <a:custGeom>
              <a:avLst/>
              <a:gdLst/>
              <a:ahLst/>
              <a:cxnLst/>
              <a:rect l="l" t="t" r="r" b="b"/>
              <a:pathLst>
                <a:path w="62210" h="347907" extrusionOk="0">
                  <a:moveTo>
                    <a:pt x="0" y="316230"/>
                  </a:moveTo>
                  <a:cubicBezTo>
                    <a:pt x="1905" y="307657"/>
                    <a:pt x="3810" y="300038"/>
                    <a:pt x="4763" y="291465"/>
                  </a:cubicBezTo>
                  <a:cubicBezTo>
                    <a:pt x="8572" y="289560"/>
                    <a:pt x="13335" y="287655"/>
                    <a:pt x="17145" y="285750"/>
                  </a:cubicBezTo>
                  <a:cubicBezTo>
                    <a:pt x="14288" y="283845"/>
                    <a:pt x="11430" y="281940"/>
                    <a:pt x="7620" y="280035"/>
                  </a:cubicBezTo>
                  <a:cubicBezTo>
                    <a:pt x="12382" y="240030"/>
                    <a:pt x="20003" y="200025"/>
                    <a:pt x="21907" y="160020"/>
                  </a:cubicBezTo>
                  <a:cubicBezTo>
                    <a:pt x="23813" y="106680"/>
                    <a:pt x="21907" y="53340"/>
                    <a:pt x="20955" y="0"/>
                  </a:cubicBezTo>
                  <a:cubicBezTo>
                    <a:pt x="49530" y="13335"/>
                    <a:pt x="47625" y="40957"/>
                    <a:pt x="50482" y="63818"/>
                  </a:cubicBezTo>
                  <a:cubicBezTo>
                    <a:pt x="56197" y="114300"/>
                    <a:pt x="63818" y="165735"/>
                    <a:pt x="61913" y="216218"/>
                  </a:cubicBezTo>
                  <a:cubicBezTo>
                    <a:pt x="60007" y="260032"/>
                    <a:pt x="46672" y="303847"/>
                    <a:pt x="39053" y="347663"/>
                  </a:cubicBezTo>
                  <a:cubicBezTo>
                    <a:pt x="24765" y="348615"/>
                    <a:pt x="13335" y="347663"/>
                    <a:pt x="13335" y="328613"/>
                  </a:cubicBezTo>
                  <a:cubicBezTo>
                    <a:pt x="13335" y="323850"/>
                    <a:pt x="4763" y="320040"/>
                    <a:pt x="0" y="31623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2407;p22">
              <a:extLst>
                <a:ext uri="{FF2B5EF4-FFF2-40B4-BE49-F238E27FC236}">
                  <a16:creationId xmlns:a16="http://schemas.microsoft.com/office/drawing/2014/main" id="{C7A7B83B-5559-4C7F-B34C-1418E677970F}"/>
                </a:ext>
              </a:extLst>
            </p:cNvPr>
            <p:cNvSpPr/>
            <p:nvPr/>
          </p:nvSpPr>
          <p:spPr>
            <a:xfrm>
              <a:off x="5525452" y="4764404"/>
              <a:ext cx="100012" cy="183832"/>
            </a:xfrm>
            <a:custGeom>
              <a:avLst/>
              <a:gdLst/>
              <a:ahLst/>
              <a:cxnLst/>
              <a:rect l="l" t="t" r="r" b="b"/>
              <a:pathLst>
                <a:path w="100012" h="183832" extrusionOk="0">
                  <a:moveTo>
                    <a:pt x="60960" y="0"/>
                  </a:moveTo>
                  <a:cubicBezTo>
                    <a:pt x="65722" y="3810"/>
                    <a:pt x="74295" y="7620"/>
                    <a:pt x="74295" y="12382"/>
                  </a:cubicBezTo>
                  <a:cubicBezTo>
                    <a:pt x="74295" y="31432"/>
                    <a:pt x="85725" y="32385"/>
                    <a:pt x="100013" y="31432"/>
                  </a:cubicBezTo>
                  <a:cubicBezTo>
                    <a:pt x="88582" y="72390"/>
                    <a:pt x="76200" y="113347"/>
                    <a:pt x="64770" y="154305"/>
                  </a:cubicBezTo>
                  <a:cubicBezTo>
                    <a:pt x="60007" y="149542"/>
                    <a:pt x="55245" y="145732"/>
                    <a:pt x="50482" y="140970"/>
                  </a:cubicBezTo>
                  <a:cubicBezTo>
                    <a:pt x="60960" y="108585"/>
                    <a:pt x="78105" y="77152"/>
                    <a:pt x="72390" y="38100"/>
                  </a:cubicBezTo>
                  <a:cubicBezTo>
                    <a:pt x="59055" y="72390"/>
                    <a:pt x="45720" y="100965"/>
                    <a:pt x="35242" y="130492"/>
                  </a:cubicBezTo>
                  <a:cubicBezTo>
                    <a:pt x="33338" y="136207"/>
                    <a:pt x="40957" y="145732"/>
                    <a:pt x="43815" y="153352"/>
                  </a:cubicBezTo>
                  <a:cubicBezTo>
                    <a:pt x="41910" y="161925"/>
                    <a:pt x="40005" y="169545"/>
                    <a:pt x="37147" y="178117"/>
                  </a:cubicBezTo>
                  <a:cubicBezTo>
                    <a:pt x="24765" y="180022"/>
                    <a:pt x="12382" y="181927"/>
                    <a:pt x="0" y="183832"/>
                  </a:cubicBezTo>
                  <a:cubicBezTo>
                    <a:pt x="20003" y="121920"/>
                    <a:pt x="40957" y="60960"/>
                    <a:pt x="60960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2408;p22">
              <a:extLst>
                <a:ext uri="{FF2B5EF4-FFF2-40B4-BE49-F238E27FC236}">
                  <a16:creationId xmlns:a16="http://schemas.microsoft.com/office/drawing/2014/main" id="{7EA4BE68-154F-4B95-92AE-FAD5FB90A3BC}"/>
                </a:ext>
              </a:extLst>
            </p:cNvPr>
            <p:cNvSpPr/>
            <p:nvPr/>
          </p:nvSpPr>
          <p:spPr>
            <a:xfrm>
              <a:off x="6276975" y="3655006"/>
              <a:ext cx="157162" cy="59742"/>
            </a:xfrm>
            <a:custGeom>
              <a:avLst/>
              <a:gdLst/>
              <a:ahLst/>
              <a:cxnLst/>
              <a:rect l="l" t="t" r="r" b="b"/>
              <a:pathLst>
                <a:path w="157162" h="59742" extrusionOk="0">
                  <a:moveTo>
                    <a:pt x="157163" y="35930"/>
                  </a:moveTo>
                  <a:cubicBezTo>
                    <a:pt x="157163" y="43550"/>
                    <a:pt x="157163" y="52123"/>
                    <a:pt x="157163" y="59743"/>
                  </a:cubicBezTo>
                  <a:cubicBezTo>
                    <a:pt x="109538" y="49265"/>
                    <a:pt x="61913" y="39740"/>
                    <a:pt x="13335" y="28310"/>
                  </a:cubicBezTo>
                  <a:cubicBezTo>
                    <a:pt x="8572" y="27358"/>
                    <a:pt x="4763" y="20690"/>
                    <a:pt x="0" y="16880"/>
                  </a:cubicBezTo>
                  <a:cubicBezTo>
                    <a:pt x="8572" y="688"/>
                    <a:pt x="20003" y="-4075"/>
                    <a:pt x="38100" y="3545"/>
                  </a:cubicBezTo>
                  <a:cubicBezTo>
                    <a:pt x="58103" y="12118"/>
                    <a:pt x="78105" y="19738"/>
                    <a:pt x="99060" y="24500"/>
                  </a:cubicBezTo>
                  <a:cubicBezTo>
                    <a:pt x="109538" y="27358"/>
                    <a:pt x="120968" y="22595"/>
                    <a:pt x="132397" y="21643"/>
                  </a:cubicBezTo>
                  <a:cubicBezTo>
                    <a:pt x="140018" y="27358"/>
                    <a:pt x="148590" y="31168"/>
                    <a:pt x="157163" y="3593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2409;p22">
              <a:extLst>
                <a:ext uri="{FF2B5EF4-FFF2-40B4-BE49-F238E27FC236}">
                  <a16:creationId xmlns:a16="http://schemas.microsoft.com/office/drawing/2014/main" id="{54C54B12-47AB-4D9B-9C05-51D2A2EFA48E}"/>
                </a:ext>
              </a:extLst>
            </p:cNvPr>
            <p:cNvSpPr/>
            <p:nvPr/>
          </p:nvSpPr>
          <p:spPr>
            <a:xfrm>
              <a:off x="5519737" y="4904421"/>
              <a:ext cx="70484" cy="159067"/>
            </a:xfrm>
            <a:custGeom>
              <a:avLst/>
              <a:gdLst/>
              <a:ahLst/>
              <a:cxnLst/>
              <a:rect l="l" t="t" r="r" b="b"/>
              <a:pathLst>
                <a:path w="70484" h="159067" extrusionOk="0">
                  <a:moveTo>
                    <a:pt x="42863" y="37147"/>
                  </a:moveTo>
                  <a:cubicBezTo>
                    <a:pt x="44768" y="28575"/>
                    <a:pt x="46672" y="20955"/>
                    <a:pt x="49530" y="12383"/>
                  </a:cubicBezTo>
                  <a:cubicBezTo>
                    <a:pt x="51435" y="8572"/>
                    <a:pt x="53340" y="3810"/>
                    <a:pt x="56197" y="0"/>
                  </a:cubicBezTo>
                  <a:cubicBezTo>
                    <a:pt x="60960" y="4763"/>
                    <a:pt x="65722" y="8572"/>
                    <a:pt x="70485" y="13335"/>
                  </a:cubicBezTo>
                  <a:cubicBezTo>
                    <a:pt x="46672" y="61913"/>
                    <a:pt x="23813" y="110490"/>
                    <a:pt x="0" y="159068"/>
                  </a:cubicBezTo>
                  <a:cubicBezTo>
                    <a:pt x="14288" y="118110"/>
                    <a:pt x="28575" y="78105"/>
                    <a:pt x="42863" y="37147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2410;p22">
              <a:extLst>
                <a:ext uri="{FF2B5EF4-FFF2-40B4-BE49-F238E27FC236}">
                  <a16:creationId xmlns:a16="http://schemas.microsoft.com/office/drawing/2014/main" id="{BF448358-8EF8-43AF-806C-14D375B54EDB}"/>
                </a:ext>
              </a:extLst>
            </p:cNvPr>
            <p:cNvSpPr/>
            <p:nvPr/>
          </p:nvSpPr>
          <p:spPr>
            <a:xfrm>
              <a:off x="5423534" y="5064442"/>
              <a:ext cx="95250" cy="103822"/>
            </a:xfrm>
            <a:custGeom>
              <a:avLst/>
              <a:gdLst/>
              <a:ahLst/>
              <a:cxnLst/>
              <a:rect l="l" t="t" r="r" b="b"/>
              <a:pathLst>
                <a:path w="95250" h="103822" extrusionOk="0">
                  <a:moveTo>
                    <a:pt x="0" y="103822"/>
                  </a:moveTo>
                  <a:cubicBezTo>
                    <a:pt x="25718" y="71438"/>
                    <a:pt x="50483" y="40005"/>
                    <a:pt x="77153" y="8572"/>
                  </a:cubicBezTo>
                  <a:cubicBezTo>
                    <a:pt x="80963" y="3810"/>
                    <a:pt x="89535" y="2857"/>
                    <a:pt x="95250" y="0"/>
                  </a:cubicBezTo>
                  <a:cubicBezTo>
                    <a:pt x="76200" y="43815"/>
                    <a:pt x="51435" y="84772"/>
                    <a:pt x="0" y="103822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2411;p22">
              <a:extLst>
                <a:ext uri="{FF2B5EF4-FFF2-40B4-BE49-F238E27FC236}">
                  <a16:creationId xmlns:a16="http://schemas.microsoft.com/office/drawing/2014/main" id="{9291440C-5A93-4A82-8DF0-F8ACF6FEB130}"/>
                </a:ext>
              </a:extLst>
            </p:cNvPr>
            <p:cNvSpPr/>
            <p:nvPr/>
          </p:nvSpPr>
          <p:spPr>
            <a:xfrm>
              <a:off x="5313044" y="5178742"/>
              <a:ext cx="111442" cy="75247"/>
            </a:xfrm>
            <a:custGeom>
              <a:avLst/>
              <a:gdLst/>
              <a:ahLst/>
              <a:cxnLst/>
              <a:rect l="l" t="t" r="r" b="b"/>
              <a:pathLst>
                <a:path w="111442" h="75247" extrusionOk="0">
                  <a:moveTo>
                    <a:pt x="0" y="75247"/>
                  </a:moveTo>
                  <a:cubicBezTo>
                    <a:pt x="9525" y="66675"/>
                    <a:pt x="18098" y="56197"/>
                    <a:pt x="28575" y="48577"/>
                  </a:cubicBezTo>
                  <a:cubicBezTo>
                    <a:pt x="51435" y="31432"/>
                    <a:pt x="75248" y="16192"/>
                    <a:pt x="99060" y="0"/>
                  </a:cubicBezTo>
                  <a:cubicBezTo>
                    <a:pt x="102870" y="0"/>
                    <a:pt x="106680" y="0"/>
                    <a:pt x="111443" y="0"/>
                  </a:cubicBezTo>
                  <a:cubicBezTo>
                    <a:pt x="74295" y="24765"/>
                    <a:pt x="37148" y="49530"/>
                    <a:pt x="0" y="75247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2412;p22">
              <a:extLst>
                <a:ext uri="{FF2B5EF4-FFF2-40B4-BE49-F238E27FC236}">
                  <a16:creationId xmlns:a16="http://schemas.microsoft.com/office/drawing/2014/main" id="{DD9C76B8-E9CA-4AEA-AADF-0A0BD06BCC3B}"/>
                </a:ext>
              </a:extLst>
            </p:cNvPr>
            <p:cNvSpPr/>
            <p:nvPr/>
          </p:nvSpPr>
          <p:spPr>
            <a:xfrm>
              <a:off x="4485322" y="5333046"/>
              <a:ext cx="100965" cy="38177"/>
            </a:xfrm>
            <a:custGeom>
              <a:avLst/>
              <a:gdLst/>
              <a:ahLst/>
              <a:cxnLst/>
              <a:rect l="l" t="t" r="r" b="b"/>
              <a:pathLst>
                <a:path w="100965" h="38177" extrusionOk="0">
                  <a:moveTo>
                    <a:pt x="0" y="5715"/>
                  </a:moveTo>
                  <a:cubicBezTo>
                    <a:pt x="4763" y="6668"/>
                    <a:pt x="11430" y="5715"/>
                    <a:pt x="15240" y="8572"/>
                  </a:cubicBezTo>
                  <a:cubicBezTo>
                    <a:pt x="30480" y="21908"/>
                    <a:pt x="31433" y="11430"/>
                    <a:pt x="32385" y="0"/>
                  </a:cubicBezTo>
                  <a:cubicBezTo>
                    <a:pt x="55245" y="12383"/>
                    <a:pt x="78105" y="24765"/>
                    <a:pt x="100965" y="36195"/>
                  </a:cubicBezTo>
                  <a:cubicBezTo>
                    <a:pt x="64770" y="43815"/>
                    <a:pt x="13335" y="28575"/>
                    <a:pt x="0" y="5715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2413;p22">
              <a:extLst>
                <a:ext uri="{FF2B5EF4-FFF2-40B4-BE49-F238E27FC236}">
                  <a16:creationId xmlns:a16="http://schemas.microsoft.com/office/drawing/2014/main" id="{1A364C84-6EDE-4A6D-B1C4-742A943F0E90}"/>
                </a:ext>
              </a:extLst>
            </p:cNvPr>
            <p:cNvSpPr/>
            <p:nvPr/>
          </p:nvSpPr>
          <p:spPr>
            <a:xfrm>
              <a:off x="5851207" y="3929062"/>
              <a:ext cx="31432" cy="22859"/>
            </a:xfrm>
            <a:custGeom>
              <a:avLst/>
              <a:gdLst/>
              <a:ahLst/>
              <a:cxnLst/>
              <a:rect l="l" t="t" r="r" b="b"/>
              <a:pathLst>
                <a:path w="31432" h="22859" extrusionOk="0">
                  <a:moveTo>
                    <a:pt x="0" y="22860"/>
                  </a:moveTo>
                  <a:cubicBezTo>
                    <a:pt x="10478" y="15240"/>
                    <a:pt x="20955" y="7620"/>
                    <a:pt x="31433" y="0"/>
                  </a:cubicBezTo>
                  <a:cubicBezTo>
                    <a:pt x="20955" y="7620"/>
                    <a:pt x="10478" y="15240"/>
                    <a:pt x="0" y="22860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2414;p22">
              <a:extLst>
                <a:ext uri="{FF2B5EF4-FFF2-40B4-BE49-F238E27FC236}">
                  <a16:creationId xmlns:a16="http://schemas.microsoft.com/office/drawing/2014/main" id="{AF2BE1EB-62D9-4ECC-B984-A7657936C007}"/>
                </a:ext>
              </a:extLst>
            </p:cNvPr>
            <p:cNvSpPr/>
            <p:nvPr/>
          </p:nvSpPr>
          <p:spPr>
            <a:xfrm>
              <a:off x="5781675" y="3979544"/>
              <a:ext cx="12382" cy="16192"/>
            </a:xfrm>
            <a:custGeom>
              <a:avLst/>
              <a:gdLst/>
              <a:ahLst/>
              <a:cxnLst/>
              <a:rect l="l" t="t" r="r" b="b"/>
              <a:pathLst>
                <a:path w="12382" h="16192" extrusionOk="0">
                  <a:moveTo>
                    <a:pt x="0" y="16193"/>
                  </a:moveTo>
                  <a:cubicBezTo>
                    <a:pt x="0" y="10478"/>
                    <a:pt x="953" y="4763"/>
                    <a:pt x="953" y="0"/>
                  </a:cubicBezTo>
                  <a:cubicBezTo>
                    <a:pt x="4763" y="2858"/>
                    <a:pt x="8572" y="6668"/>
                    <a:pt x="12382" y="9525"/>
                  </a:cubicBezTo>
                  <a:cubicBezTo>
                    <a:pt x="8572" y="11430"/>
                    <a:pt x="3810" y="13335"/>
                    <a:pt x="0" y="16193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2415;p22">
              <a:extLst>
                <a:ext uri="{FF2B5EF4-FFF2-40B4-BE49-F238E27FC236}">
                  <a16:creationId xmlns:a16="http://schemas.microsoft.com/office/drawing/2014/main" id="{4299D52F-8B88-43F2-9C1F-91F7E3A2428B}"/>
                </a:ext>
              </a:extLst>
            </p:cNvPr>
            <p:cNvSpPr/>
            <p:nvPr/>
          </p:nvSpPr>
          <p:spPr>
            <a:xfrm>
              <a:off x="4085272" y="4142421"/>
              <a:ext cx="11430" cy="19050"/>
            </a:xfrm>
            <a:custGeom>
              <a:avLst/>
              <a:gdLst/>
              <a:ahLst/>
              <a:cxnLst/>
              <a:rect l="l" t="t" r="r" b="b"/>
              <a:pathLst>
                <a:path w="11430" h="19050" extrusionOk="0">
                  <a:moveTo>
                    <a:pt x="11430" y="0"/>
                  </a:moveTo>
                  <a:cubicBezTo>
                    <a:pt x="7620" y="6668"/>
                    <a:pt x="3810" y="13335"/>
                    <a:pt x="0" y="19050"/>
                  </a:cubicBezTo>
                  <a:cubicBezTo>
                    <a:pt x="3810" y="13335"/>
                    <a:pt x="7620" y="6668"/>
                    <a:pt x="1143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2416;p22">
              <a:extLst>
                <a:ext uri="{FF2B5EF4-FFF2-40B4-BE49-F238E27FC236}">
                  <a16:creationId xmlns:a16="http://schemas.microsoft.com/office/drawing/2014/main" id="{21ED2562-E78D-4DC8-A627-4F908A472886}"/>
                </a:ext>
              </a:extLst>
            </p:cNvPr>
            <p:cNvSpPr/>
            <p:nvPr/>
          </p:nvSpPr>
          <p:spPr>
            <a:xfrm>
              <a:off x="5895022" y="3910012"/>
              <a:ext cx="18097" cy="11430"/>
            </a:xfrm>
            <a:custGeom>
              <a:avLst/>
              <a:gdLst/>
              <a:ahLst/>
              <a:cxnLst/>
              <a:rect l="l" t="t" r="r" b="b"/>
              <a:pathLst>
                <a:path w="18097" h="11430" extrusionOk="0">
                  <a:moveTo>
                    <a:pt x="0" y="11430"/>
                  </a:moveTo>
                  <a:cubicBezTo>
                    <a:pt x="5715" y="7620"/>
                    <a:pt x="12383" y="3810"/>
                    <a:pt x="18097" y="0"/>
                  </a:cubicBezTo>
                  <a:cubicBezTo>
                    <a:pt x="11430" y="3810"/>
                    <a:pt x="5715" y="7620"/>
                    <a:pt x="0" y="11430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2417;p22">
              <a:extLst>
                <a:ext uri="{FF2B5EF4-FFF2-40B4-BE49-F238E27FC236}">
                  <a16:creationId xmlns:a16="http://schemas.microsoft.com/office/drawing/2014/main" id="{D22F000C-1D37-42C3-B7DA-EC394586CCE3}"/>
                </a:ext>
              </a:extLst>
            </p:cNvPr>
            <p:cNvSpPr/>
            <p:nvPr/>
          </p:nvSpPr>
          <p:spPr>
            <a:xfrm>
              <a:off x="4039552" y="4282439"/>
              <a:ext cx="3809" cy="12382"/>
            </a:xfrm>
            <a:custGeom>
              <a:avLst/>
              <a:gdLst/>
              <a:ahLst/>
              <a:cxnLst/>
              <a:rect l="l" t="t" r="r" b="b"/>
              <a:pathLst>
                <a:path w="3809" h="12382" extrusionOk="0">
                  <a:moveTo>
                    <a:pt x="3810" y="0"/>
                  </a:moveTo>
                  <a:cubicBezTo>
                    <a:pt x="2857" y="3810"/>
                    <a:pt x="1905" y="8572"/>
                    <a:pt x="0" y="12382"/>
                  </a:cubicBezTo>
                  <a:cubicBezTo>
                    <a:pt x="1905" y="7620"/>
                    <a:pt x="2857" y="3810"/>
                    <a:pt x="381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2418;p22">
              <a:extLst>
                <a:ext uri="{FF2B5EF4-FFF2-40B4-BE49-F238E27FC236}">
                  <a16:creationId xmlns:a16="http://schemas.microsoft.com/office/drawing/2014/main" id="{1176D591-1E21-46CE-820D-D69B68A369CE}"/>
                </a:ext>
              </a:extLst>
            </p:cNvPr>
            <p:cNvSpPr/>
            <p:nvPr/>
          </p:nvSpPr>
          <p:spPr>
            <a:xfrm>
              <a:off x="4033837" y="4617719"/>
              <a:ext cx="1904" cy="12382"/>
            </a:xfrm>
            <a:custGeom>
              <a:avLst/>
              <a:gdLst/>
              <a:ahLst/>
              <a:cxnLst/>
              <a:rect l="l" t="t" r="r" b="b"/>
              <a:pathLst>
                <a:path w="1904" h="12382" extrusionOk="0">
                  <a:moveTo>
                    <a:pt x="0" y="0"/>
                  </a:moveTo>
                  <a:cubicBezTo>
                    <a:pt x="953" y="3810"/>
                    <a:pt x="953" y="8573"/>
                    <a:pt x="1905" y="12383"/>
                  </a:cubicBezTo>
                  <a:cubicBezTo>
                    <a:pt x="953" y="8573"/>
                    <a:pt x="953" y="4763"/>
                    <a:pt x="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2419;p22">
              <a:extLst>
                <a:ext uri="{FF2B5EF4-FFF2-40B4-BE49-F238E27FC236}">
                  <a16:creationId xmlns:a16="http://schemas.microsoft.com/office/drawing/2014/main" id="{6A8879EB-48E8-4734-97A7-53D5A9297FFC}"/>
                </a:ext>
              </a:extLst>
            </p:cNvPr>
            <p:cNvSpPr/>
            <p:nvPr/>
          </p:nvSpPr>
          <p:spPr>
            <a:xfrm>
              <a:off x="5412105" y="5166359"/>
              <a:ext cx="12382" cy="12382"/>
            </a:xfrm>
            <a:custGeom>
              <a:avLst/>
              <a:gdLst/>
              <a:ahLst/>
              <a:cxnLst/>
              <a:rect l="l" t="t" r="r" b="b"/>
              <a:pathLst>
                <a:path w="12382" h="12382" extrusionOk="0">
                  <a:moveTo>
                    <a:pt x="12382" y="12383"/>
                  </a:moveTo>
                  <a:cubicBezTo>
                    <a:pt x="8572" y="12383"/>
                    <a:pt x="4763" y="12383"/>
                    <a:pt x="0" y="12383"/>
                  </a:cubicBezTo>
                  <a:cubicBezTo>
                    <a:pt x="2857" y="8572"/>
                    <a:pt x="5715" y="4763"/>
                    <a:pt x="8572" y="0"/>
                  </a:cubicBezTo>
                  <a:cubicBezTo>
                    <a:pt x="10477" y="4763"/>
                    <a:pt x="11430" y="8572"/>
                    <a:pt x="12382" y="12383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2420;p22">
              <a:extLst>
                <a:ext uri="{FF2B5EF4-FFF2-40B4-BE49-F238E27FC236}">
                  <a16:creationId xmlns:a16="http://schemas.microsoft.com/office/drawing/2014/main" id="{BE629A43-44D6-471D-BDBD-F869CE9A02C9}"/>
                </a:ext>
              </a:extLst>
            </p:cNvPr>
            <p:cNvSpPr/>
            <p:nvPr/>
          </p:nvSpPr>
          <p:spPr>
            <a:xfrm>
              <a:off x="4117657" y="3931919"/>
              <a:ext cx="1264920" cy="410527"/>
            </a:xfrm>
            <a:custGeom>
              <a:avLst/>
              <a:gdLst/>
              <a:ahLst/>
              <a:cxnLst/>
              <a:rect l="l" t="t" r="r" b="b"/>
              <a:pathLst>
                <a:path w="1264920" h="410527" extrusionOk="0">
                  <a:moveTo>
                    <a:pt x="1126808" y="2858"/>
                  </a:moveTo>
                  <a:cubicBezTo>
                    <a:pt x="1128712" y="3810"/>
                    <a:pt x="1129665" y="4763"/>
                    <a:pt x="1129665" y="6668"/>
                  </a:cubicBezTo>
                  <a:cubicBezTo>
                    <a:pt x="1136333" y="13335"/>
                    <a:pt x="1143000" y="20003"/>
                    <a:pt x="1149668" y="26670"/>
                  </a:cubicBezTo>
                  <a:cubicBezTo>
                    <a:pt x="1150620" y="27623"/>
                    <a:pt x="1151573" y="29528"/>
                    <a:pt x="1151573" y="30480"/>
                  </a:cubicBezTo>
                  <a:cubicBezTo>
                    <a:pt x="1139190" y="28575"/>
                    <a:pt x="1127760" y="25718"/>
                    <a:pt x="1108710" y="22860"/>
                  </a:cubicBezTo>
                  <a:cubicBezTo>
                    <a:pt x="1139190" y="60008"/>
                    <a:pt x="1165860" y="91440"/>
                    <a:pt x="1196340" y="127635"/>
                  </a:cubicBezTo>
                  <a:cubicBezTo>
                    <a:pt x="1198245" y="112395"/>
                    <a:pt x="1199198" y="97155"/>
                    <a:pt x="1201102" y="80963"/>
                  </a:cubicBezTo>
                  <a:cubicBezTo>
                    <a:pt x="1222058" y="102870"/>
                    <a:pt x="1243965" y="125730"/>
                    <a:pt x="1264920" y="147638"/>
                  </a:cubicBezTo>
                  <a:cubicBezTo>
                    <a:pt x="1264920" y="147638"/>
                    <a:pt x="1263968" y="148590"/>
                    <a:pt x="1263968" y="148590"/>
                  </a:cubicBezTo>
                  <a:cubicBezTo>
                    <a:pt x="1255395" y="154305"/>
                    <a:pt x="1246823" y="160020"/>
                    <a:pt x="1238250" y="165735"/>
                  </a:cubicBezTo>
                  <a:lnTo>
                    <a:pt x="1238250" y="165735"/>
                  </a:lnTo>
                  <a:cubicBezTo>
                    <a:pt x="1194435" y="193358"/>
                    <a:pt x="1151573" y="220028"/>
                    <a:pt x="1106805" y="248603"/>
                  </a:cubicBezTo>
                  <a:cubicBezTo>
                    <a:pt x="1097280" y="240030"/>
                    <a:pt x="1088708" y="232410"/>
                    <a:pt x="1080135" y="223838"/>
                  </a:cubicBezTo>
                  <a:cubicBezTo>
                    <a:pt x="1056323" y="202883"/>
                    <a:pt x="1034415" y="177165"/>
                    <a:pt x="1006793" y="160973"/>
                  </a:cubicBezTo>
                  <a:cubicBezTo>
                    <a:pt x="967740" y="138113"/>
                    <a:pt x="923925" y="121920"/>
                    <a:pt x="882015" y="103823"/>
                  </a:cubicBezTo>
                  <a:cubicBezTo>
                    <a:pt x="838200" y="80010"/>
                    <a:pt x="790575" y="80963"/>
                    <a:pt x="742950" y="81915"/>
                  </a:cubicBezTo>
                  <a:cubicBezTo>
                    <a:pt x="669608" y="90488"/>
                    <a:pt x="596265" y="95250"/>
                    <a:pt x="523875" y="108585"/>
                  </a:cubicBezTo>
                  <a:cubicBezTo>
                    <a:pt x="413385" y="128588"/>
                    <a:pt x="318135" y="180023"/>
                    <a:pt x="248602" y="267653"/>
                  </a:cubicBezTo>
                  <a:cubicBezTo>
                    <a:pt x="212408" y="313373"/>
                    <a:pt x="181927" y="362903"/>
                    <a:pt x="148590" y="410528"/>
                  </a:cubicBezTo>
                  <a:cubicBezTo>
                    <a:pt x="146685" y="401003"/>
                    <a:pt x="142875" y="391478"/>
                    <a:pt x="141922" y="381953"/>
                  </a:cubicBezTo>
                  <a:cubicBezTo>
                    <a:pt x="140970" y="367665"/>
                    <a:pt x="141922" y="354330"/>
                    <a:pt x="141922" y="340043"/>
                  </a:cubicBezTo>
                  <a:cubicBezTo>
                    <a:pt x="140017" y="340043"/>
                    <a:pt x="137160" y="340043"/>
                    <a:pt x="135255" y="340043"/>
                  </a:cubicBezTo>
                  <a:cubicBezTo>
                    <a:pt x="129540" y="346710"/>
                    <a:pt x="124777" y="353378"/>
                    <a:pt x="119063" y="360045"/>
                  </a:cubicBezTo>
                  <a:cubicBezTo>
                    <a:pt x="116205" y="358140"/>
                    <a:pt x="112395" y="356235"/>
                    <a:pt x="109538" y="354330"/>
                  </a:cubicBezTo>
                  <a:cubicBezTo>
                    <a:pt x="117158" y="340995"/>
                    <a:pt x="124777" y="328613"/>
                    <a:pt x="133350" y="313373"/>
                  </a:cubicBezTo>
                  <a:cubicBezTo>
                    <a:pt x="117158" y="313373"/>
                    <a:pt x="99060" y="313373"/>
                    <a:pt x="80963" y="313373"/>
                  </a:cubicBezTo>
                  <a:lnTo>
                    <a:pt x="80963" y="313373"/>
                  </a:lnTo>
                  <a:cubicBezTo>
                    <a:pt x="87630" y="294323"/>
                    <a:pt x="94297" y="275273"/>
                    <a:pt x="100013" y="257175"/>
                  </a:cubicBezTo>
                  <a:cubicBezTo>
                    <a:pt x="101917" y="251460"/>
                    <a:pt x="102870" y="245745"/>
                    <a:pt x="103822" y="240030"/>
                  </a:cubicBezTo>
                  <a:cubicBezTo>
                    <a:pt x="78105" y="238125"/>
                    <a:pt x="96202" y="216218"/>
                    <a:pt x="86677" y="201930"/>
                  </a:cubicBezTo>
                  <a:cubicBezTo>
                    <a:pt x="72390" y="220980"/>
                    <a:pt x="60008" y="238125"/>
                    <a:pt x="47625" y="255270"/>
                  </a:cubicBezTo>
                  <a:cubicBezTo>
                    <a:pt x="34290" y="273368"/>
                    <a:pt x="18097" y="269558"/>
                    <a:pt x="0" y="264795"/>
                  </a:cubicBezTo>
                  <a:cubicBezTo>
                    <a:pt x="952" y="262890"/>
                    <a:pt x="1905" y="260033"/>
                    <a:pt x="2858" y="258128"/>
                  </a:cubicBezTo>
                  <a:cubicBezTo>
                    <a:pt x="3810" y="257175"/>
                    <a:pt x="4763" y="256223"/>
                    <a:pt x="5715" y="254318"/>
                  </a:cubicBezTo>
                  <a:cubicBezTo>
                    <a:pt x="20955" y="229553"/>
                    <a:pt x="33338" y="201930"/>
                    <a:pt x="52388" y="179070"/>
                  </a:cubicBezTo>
                  <a:cubicBezTo>
                    <a:pt x="114300" y="105728"/>
                    <a:pt x="189547" y="47625"/>
                    <a:pt x="275272" y="0"/>
                  </a:cubicBezTo>
                  <a:cubicBezTo>
                    <a:pt x="272415" y="11430"/>
                    <a:pt x="269558" y="22860"/>
                    <a:pt x="267652" y="29528"/>
                  </a:cubicBezTo>
                  <a:cubicBezTo>
                    <a:pt x="275272" y="41910"/>
                    <a:pt x="281940" y="52388"/>
                    <a:pt x="287655" y="62865"/>
                  </a:cubicBezTo>
                  <a:cubicBezTo>
                    <a:pt x="287655" y="63818"/>
                    <a:pt x="286702" y="64770"/>
                    <a:pt x="286702" y="65723"/>
                  </a:cubicBezTo>
                  <a:cubicBezTo>
                    <a:pt x="287655" y="64770"/>
                    <a:pt x="287655" y="63818"/>
                    <a:pt x="288608" y="62865"/>
                  </a:cubicBezTo>
                  <a:cubicBezTo>
                    <a:pt x="320040" y="48578"/>
                    <a:pt x="351472" y="34290"/>
                    <a:pt x="382905" y="20003"/>
                  </a:cubicBezTo>
                  <a:cubicBezTo>
                    <a:pt x="374333" y="30480"/>
                    <a:pt x="364808" y="40958"/>
                    <a:pt x="356235" y="51435"/>
                  </a:cubicBezTo>
                  <a:cubicBezTo>
                    <a:pt x="346710" y="61913"/>
                    <a:pt x="330517" y="71438"/>
                    <a:pt x="328613" y="82868"/>
                  </a:cubicBezTo>
                  <a:cubicBezTo>
                    <a:pt x="326708" y="103823"/>
                    <a:pt x="313372" y="112395"/>
                    <a:pt x="297180" y="117158"/>
                  </a:cubicBezTo>
                  <a:cubicBezTo>
                    <a:pt x="257175" y="128588"/>
                    <a:pt x="227647" y="153353"/>
                    <a:pt x="190500" y="181928"/>
                  </a:cubicBezTo>
                  <a:cubicBezTo>
                    <a:pt x="205740" y="181928"/>
                    <a:pt x="214313" y="181928"/>
                    <a:pt x="222885" y="181928"/>
                  </a:cubicBezTo>
                  <a:cubicBezTo>
                    <a:pt x="222885" y="191453"/>
                    <a:pt x="222885" y="199073"/>
                    <a:pt x="222885" y="211455"/>
                  </a:cubicBezTo>
                  <a:cubicBezTo>
                    <a:pt x="230505" y="206693"/>
                    <a:pt x="235267" y="204788"/>
                    <a:pt x="239077" y="201930"/>
                  </a:cubicBezTo>
                  <a:cubicBezTo>
                    <a:pt x="299085" y="160973"/>
                    <a:pt x="358140" y="119063"/>
                    <a:pt x="419100" y="80010"/>
                  </a:cubicBezTo>
                  <a:cubicBezTo>
                    <a:pt x="435292" y="69533"/>
                    <a:pt x="459105" y="69533"/>
                    <a:pt x="480060" y="66675"/>
                  </a:cubicBezTo>
                  <a:cubicBezTo>
                    <a:pt x="498158" y="64770"/>
                    <a:pt x="517208" y="69533"/>
                    <a:pt x="536258" y="66675"/>
                  </a:cubicBezTo>
                  <a:cubicBezTo>
                    <a:pt x="545783" y="65723"/>
                    <a:pt x="555308" y="55245"/>
                    <a:pt x="563880" y="49530"/>
                  </a:cubicBezTo>
                  <a:cubicBezTo>
                    <a:pt x="593408" y="51435"/>
                    <a:pt x="623887" y="54293"/>
                    <a:pt x="653415" y="55245"/>
                  </a:cubicBezTo>
                  <a:cubicBezTo>
                    <a:pt x="704850" y="58103"/>
                    <a:pt x="756285" y="59055"/>
                    <a:pt x="807720" y="61913"/>
                  </a:cubicBezTo>
                  <a:cubicBezTo>
                    <a:pt x="809625" y="63818"/>
                    <a:pt x="811530" y="65723"/>
                    <a:pt x="814387" y="67628"/>
                  </a:cubicBezTo>
                  <a:cubicBezTo>
                    <a:pt x="826770" y="67628"/>
                    <a:pt x="839152" y="67628"/>
                    <a:pt x="851535" y="67628"/>
                  </a:cubicBezTo>
                  <a:cubicBezTo>
                    <a:pt x="871537" y="74295"/>
                    <a:pt x="892493" y="80010"/>
                    <a:pt x="913448" y="86678"/>
                  </a:cubicBezTo>
                  <a:cubicBezTo>
                    <a:pt x="923925" y="66675"/>
                    <a:pt x="936308" y="56198"/>
                    <a:pt x="960120" y="67628"/>
                  </a:cubicBezTo>
                  <a:cubicBezTo>
                    <a:pt x="975360" y="75248"/>
                    <a:pt x="1003935" y="51435"/>
                    <a:pt x="1005840" y="35243"/>
                  </a:cubicBezTo>
                  <a:cubicBezTo>
                    <a:pt x="1046798" y="26670"/>
                    <a:pt x="1086802" y="14288"/>
                    <a:pt x="1126808" y="2858"/>
                  </a:cubicBezTo>
                  <a:close/>
                  <a:moveTo>
                    <a:pt x="167640" y="137160"/>
                  </a:moveTo>
                  <a:cubicBezTo>
                    <a:pt x="117158" y="123825"/>
                    <a:pt x="92392" y="148590"/>
                    <a:pt x="97155" y="200025"/>
                  </a:cubicBezTo>
                  <a:cubicBezTo>
                    <a:pt x="120967" y="179070"/>
                    <a:pt x="141922" y="160020"/>
                    <a:pt x="167640" y="137160"/>
                  </a:cubicBezTo>
                  <a:close/>
                  <a:moveTo>
                    <a:pt x="969645" y="92393"/>
                  </a:moveTo>
                  <a:cubicBezTo>
                    <a:pt x="996315" y="102870"/>
                    <a:pt x="1018223" y="111443"/>
                    <a:pt x="1040130" y="120015"/>
                  </a:cubicBezTo>
                  <a:cubicBezTo>
                    <a:pt x="1042987" y="112395"/>
                    <a:pt x="1044893" y="104775"/>
                    <a:pt x="1048702" y="94298"/>
                  </a:cubicBezTo>
                  <a:cubicBezTo>
                    <a:pt x="1038225" y="99060"/>
                    <a:pt x="1031558" y="100965"/>
                    <a:pt x="1025843" y="103823"/>
                  </a:cubicBezTo>
                  <a:cubicBezTo>
                    <a:pt x="1015365" y="72390"/>
                    <a:pt x="1010602" y="70485"/>
                    <a:pt x="969645" y="92393"/>
                  </a:cubicBezTo>
                  <a:close/>
                  <a:moveTo>
                    <a:pt x="1189673" y="154305"/>
                  </a:moveTo>
                  <a:cubicBezTo>
                    <a:pt x="1187768" y="150495"/>
                    <a:pt x="1184910" y="146685"/>
                    <a:pt x="1183005" y="143828"/>
                  </a:cubicBezTo>
                  <a:cubicBezTo>
                    <a:pt x="1174433" y="149543"/>
                    <a:pt x="1166812" y="154305"/>
                    <a:pt x="1158240" y="160020"/>
                  </a:cubicBezTo>
                  <a:cubicBezTo>
                    <a:pt x="1160145" y="162878"/>
                    <a:pt x="1161098" y="164783"/>
                    <a:pt x="1163002" y="167640"/>
                  </a:cubicBezTo>
                  <a:cubicBezTo>
                    <a:pt x="1171575" y="162878"/>
                    <a:pt x="1180148" y="158115"/>
                    <a:pt x="1189673" y="154305"/>
                  </a:cubicBezTo>
                  <a:close/>
                  <a:moveTo>
                    <a:pt x="1208723" y="130493"/>
                  </a:moveTo>
                  <a:cubicBezTo>
                    <a:pt x="1207770" y="132398"/>
                    <a:pt x="1206818" y="133350"/>
                    <a:pt x="1205865" y="135255"/>
                  </a:cubicBezTo>
                  <a:cubicBezTo>
                    <a:pt x="1211580" y="139065"/>
                    <a:pt x="1216343" y="142875"/>
                    <a:pt x="1227773" y="151448"/>
                  </a:cubicBezTo>
                  <a:cubicBezTo>
                    <a:pt x="1223962" y="140018"/>
                    <a:pt x="1223962" y="135255"/>
                    <a:pt x="1222058" y="133350"/>
                  </a:cubicBezTo>
                  <a:cubicBezTo>
                    <a:pt x="1218248" y="132398"/>
                    <a:pt x="1212533" y="132398"/>
                    <a:pt x="1208723" y="130493"/>
                  </a:cubicBezTo>
                  <a:close/>
                  <a:moveTo>
                    <a:pt x="948690" y="90488"/>
                  </a:moveTo>
                  <a:cubicBezTo>
                    <a:pt x="947737" y="92393"/>
                    <a:pt x="946785" y="94298"/>
                    <a:pt x="946785" y="95250"/>
                  </a:cubicBezTo>
                  <a:cubicBezTo>
                    <a:pt x="948690" y="96203"/>
                    <a:pt x="950595" y="98108"/>
                    <a:pt x="951548" y="97155"/>
                  </a:cubicBezTo>
                  <a:cubicBezTo>
                    <a:pt x="952500" y="96203"/>
                    <a:pt x="953452" y="94298"/>
                    <a:pt x="953452" y="92393"/>
                  </a:cubicBezTo>
                  <a:cubicBezTo>
                    <a:pt x="952500" y="92393"/>
                    <a:pt x="950595" y="91440"/>
                    <a:pt x="948690" y="90488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2421;p22">
              <a:extLst>
                <a:ext uri="{FF2B5EF4-FFF2-40B4-BE49-F238E27FC236}">
                  <a16:creationId xmlns:a16="http://schemas.microsoft.com/office/drawing/2014/main" id="{C31E5E98-7F47-4A7A-B87B-D50B215F4DDB}"/>
                </a:ext>
              </a:extLst>
            </p:cNvPr>
            <p:cNvSpPr/>
            <p:nvPr/>
          </p:nvSpPr>
          <p:spPr>
            <a:xfrm>
              <a:off x="4306252" y="3805594"/>
              <a:ext cx="938212" cy="339685"/>
            </a:xfrm>
            <a:custGeom>
              <a:avLst/>
              <a:gdLst/>
              <a:ahLst/>
              <a:cxnLst/>
              <a:rect l="l" t="t" r="r" b="b"/>
              <a:pathLst>
                <a:path w="938212" h="339685" extrusionOk="0">
                  <a:moveTo>
                    <a:pt x="373380" y="177760"/>
                  </a:moveTo>
                  <a:cubicBezTo>
                    <a:pt x="363855" y="183475"/>
                    <a:pt x="355282" y="193952"/>
                    <a:pt x="345757" y="194905"/>
                  </a:cubicBezTo>
                  <a:cubicBezTo>
                    <a:pt x="327660" y="197762"/>
                    <a:pt x="308610" y="193000"/>
                    <a:pt x="289560" y="194905"/>
                  </a:cubicBezTo>
                  <a:cubicBezTo>
                    <a:pt x="268605" y="196810"/>
                    <a:pt x="244792" y="197762"/>
                    <a:pt x="228600" y="208240"/>
                  </a:cubicBezTo>
                  <a:cubicBezTo>
                    <a:pt x="166688" y="246340"/>
                    <a:pt x="108585" y="289202"/>
                    <a:pt x="48577" y="330160"/>
                  </a:cubicBezTo>
                  <a:cubicBezTo>
                    <a:pt x="44767" y="333018"/>
                    <a:pt x="40005" y="334923"/>
                    <a:pt x="32385" y="339685"/>
                  </a:cubicBezTo>
                  <a:cubicBezTo>
                    <a:pt x="32385" y="327302"/>
                    <a:pt x="32385" y="319683"/>
                    <a:pt x="32385" y="310158"/>
                  </a:cubicBezTo>
                  <a:cubicBezTo>
                    <a:pt x="23813" y="310158"/>
                    <a:pt x="15240" y="310158"/>
                    <a:pt x="0" y="310158"/>
                  </a:cubicBezTo>
                  <a:cubicBezTo>
                    <a:pt x="36195" y="281583"/>
                    <a:pt x="66675" y="256818"/>
                    <a:pt x="106680" y="245387"/>
                  </a:cubicBezTo>
                  <a:cubicBezTo>
                    <a:pt x="122872" y="240625"/>
                    <a:pt x="135255" y="232052"/>
                    <a:pt x="138113" y="211098"/>
                  </a:cubicBezTo>
                  <a:cubicBezTo>
                    <a:pt x="139065" y="199668"/>
                    <a:pt x="156210" y="190143"/>
                    <a:pt x="165735" y="179665"/>
                  </a:cubicBezTo>
                  <a:cubicBezTo>
                    <a:pt x="175260" y="169187"/>
                    <a:pt x="183832" y="158710"/>
                    <a:pt x="192405" y="148233"/>
                  </a:cubicBezTo>
                  <a:cubicBezTo>
                    <a:pt x="212407" y="160615"/>
                    <a:pt x="225742" y="149185"/>
                    <a:pt x="240982" y="136802"/>
                  </a:cubicBezTo>
                  <a:cubicBezTo>
                    <a:pt x="261938" y="120610"/>
                    <a:pt x="284797" y="106323"/>
                    <a:pt x="306705" y="92035"/>
                  </a:cubicBezTo>
                  <a:cubicBezTo>
                    <a:pt x="336232" y="72033"/>
                    <a:pt x="366713" y="52030"/>
                    <a:pt x="396240" y="32027"/>
                  </a:cubicBezTo>
                  <a:cubicBezTo>
                    <a:pt x="397192" y="31075"/>
                    <a:pt x="394335" y="25360"/>
                    <a:pt x="394335" y="25360"/>
                  </a:cubicBezTo>
                  <a:cubicBezTo>
                    <a:pt x="401955" y="20598"/>
                    <a:pt x="409575" y="16787"/>
                    <a:pt x="417195" y="12977"/>
                  </a:cubicBezTo>
                  <a:cubicBezTo>
                    <a:pt x="590550" y="-15598"/>
                    <a:pt x="755332" y="-1310"/>
                    <a:pt x="903922" y="99655"/>
                  </a:cubicBezTo>
                  <a:cubicBezTo>
                    <a:pt x="916305" y="108227"/>
                    <a:pt x="926782" y="119658"/>
                    <a:pt x="938213" y="130135"/>
                  </a:cubicBezTo>
                  <a:cubicBezTo>
                    <a:pt x="898207" y="141565"/>
                    <a:pt x="858203" y="153948"/>
                    <a:pt x="817245" y="165377"/>
                  </a:cubicBezTo>
                  <a:cubicBezTo>
                    <a:pt x="814388" y="181570"/>
                    <a:pt x="786765" y="204430"/>
                    <a:pt x="771525" y="197762"/>
                  </a:cubicBezTo>
                  <a:cubicBezTo>
                    <a:pt x="747713" y="186333"/>
                    <a:pt x="735330" y="196810"/>
                    <a:pt x="724853" y="216812"/>
                  </a:cubicBezTo>
                  <a:cubicBezTo>
                    <a:pt x="702945" y="210145"/>
                    <a:pt x="682942" y="203477"/>
                    <a:pt x="662940" y="197762"/>
                  </a:cubicBezTo>
                  <a:cubicBezTo>
                    <a:pt x="664845" y="182523"/>
                    <a:pt x="660082" y="175855"/>
                    <a:pt x="641985" y="172045"/>
                  </a:cubicBezTo>
                  <a:cubicBezTo>
                    <a:pt x="603885" y="164425"/>
                    <a:pt x="566738" y="152995"/>
                    <a:pt x="524828" y="141565"/>
                  </a:cubicBezTo>
                  <a:cubicBezTo>
                    <a:pt x="535305" y="138708"/>
                    <a:pt x="542925" y="135850"/>
                    <a:pt x="552450" y="132993"/>
                  </a:cubicBezTo>
                  <a:cubicBezTo>
                    <a:pt x="502920" y="115848"/>
                    <a:pt x="476250" y="120610"/>
                    <a:pt x="431482" y="152043"/>
                  </a:cubicBezTo>
                  <a:cubicBezTo>
                    <a:pt x="429578" y="152995"/>
                    <a:pt x="425767" y="154900"/>
                    <a:pt x="423863" y="153948"/>
                  </a:cubicBezTo>
                  <a:cubicBezTo>
                    <a:pt x="394335" y="138708"/>
                    <a:pt x="382905" y="157758"/>
                    <a:pt x="373380" y="177760"/>
                  </a:cubicBezTo>
                  <a:close/>
                  <a:moveTo>
                    <a:pt x="692467" y="111085"/>
                  </a:moveTo>
                  <a:cubicBezTo>
                    <a:pt x="733425" y="109180"/>
                    <a:pt x="773430" y="107275"/>
                    <a:pt x="814388" y="105370"/>
                  </a:cubicBezTo>
                  <a:cubicBezTo>
                    <a:pt x="814388" y="101560"/>
                    <a:pt x="814388" y="98702"/>
                    <a:pt x="815340" y="94893"/>
                  </a:cubicBezTo>
                  <a:cubicBezTo>
                    <a:pt x="745807" y="91083"/>
                    <a:pt x="677228" y="87273"/>
                    <a:pt x="606742" y="83462"/>
                  </a:cubicBezTo>
                  <a:cubicBezTo>
                    <a:pt x="604838" y="132993"/>
                    <a:pt x="648653" y="112990"/>
                    <a:pt x="671513" y="128230"/>
                  </a:cubicBezTo>
                  <a:cubicBezTo>
                    <a:pt x="672465" y="116800"/>
                    <a:pt x="672465" y="109180"/>
                    <a:pt x="674370" y="92987"/>
                  </a:cubicBezTo>
                  <a:cubicBezTo>
                    <a:pt x="683895" y="101560"/>
                    <a:pt x="688657" y="106323"/>
                    <a:pt x="692467" y="111085"/>
                  </a:cubicBezTo>
                  <a:cubicBezTo>
                    <a:pt x="692467" y="112037"/>
                    <a:pt x="691515" y="112990"/>
                    <a:pt x="690563" y="113943"/>
                  </a:cubicBezTo>
                  <a:cubicBezTo>
                    <a:pt x="691515" y="112990"/>
                    <a:pt x="692467" y="112037"/>
                    <a:pt x="692467" y="111085"/>
                  </a:cubicBezTo>
                  <a:close/>
                  <a:moveTo>
                    <a:pt x="682942" y="181570"/>
                  </a:moveTo>
                  <a:cubicBezTo>
                    <a:pt x="681038" y="180618"/>
                    <a:pt x="680085" y="180618"/>
                    <a:pt x="679132" y="180618"/>
                  </a:cubicBezTo>
                  <a:cubicBezTo>
                    <a:pt x="679132" y="181570"/>
                    <a:pt x="679132" y="182523"/>
                    <a:pt x="680085" y="182523"/>
                  </a:cubicBezTo>
                  <a:cubicBezTo>
                    <a:pt x="680085" y="182523"/>
                    <a:pt x="681038" y="182523"/>
                    <a:pt x="682942" y="181570"/>
                  </a:cubicBezTo>
                  <a:close/>
                  <a:moveTo>
                    <a:pt x="588645" y="91083"/>
                  </a:moveTo>
                  <a:cubicBezTo>
                    <a:pt x="588645" y="92035"/>
                    <a:pt x="587692" y="92987"/>
                    <a:pt x="587692" y="93940"/>
                  </a:cubicBezTo>
                  <a:cubicBezTo>
                    <a:pt x="588645" y="93940"/>
                    <a:pt x="589597" y="94893"/>
                    <a:pt x="589597" y="94893"/>
                  </a:cubicBezTo>
                  <a:cubicBezTo>
                    <a:pt x="589597" y="93940"/>
                    <a:pt x="590550" y="92987"/>
                    <a:pt x="590550" y="92035"/>
                  </a:cubicBezTo>
                  <a:cubicBezTo>
                    <a:pt x="590550" y="91083"/>
                    <a:pt x="589597" y="91083"/>
                    <a:pt x="588645" y="91083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2422;p22">
              <a:extLst>
                <a:ext uri="{FF2B5EF4-FFF2-40B4-BE49-F238E27FC236}">
                  <a16:creationId xmlns:a16="http://schemas.microsoft.com/office/drawing/2014/main" id="{DC8EDB3D-648C-4BAA-9DBC-84B1973AF2CB}"/>
                </a:ext>
              </a:extLst>
            </p:cNvPr>
            <p:cNvSpPr/>
            <p:nvPr/>
          </p:nvSpPr>
          <p:spPr>
            <a:xfrm>
              <a:off x="4516754" y="4453889"/>
              <a:ext cx="1036320" cy="859154"/>
            </a:xfrm>
            <a:custGeom>
              <a:avLst/>
              <a:gdLst/>
              <a:ahLst/>
              <a:cxnLst/>
              <a:rect l="l" t="t" r="r" b="b"/>
              <a:pathLst>
                <a:path w="1036320" h="859154" extrusionOk="0">
                  <a:moveTo>
                    <a:pt x="362902" y="859155"/>
                  </a:moveTo>
                  <a:cubicBezTo>
                    <a:pt x="322898" y="855345"/>
                    <a:pt x="282892" y="851535"/>
                    <a:pt x="242888" y="847725"/>
                  </a:cubicBezTo>
                  <a:cubicBezTo>
                    <a:pt x="251460" y="846772"/>
                    <a:pt x="260033" y="846772"/>
                    <a:pt x="271463" y="845820"/>
                  </a:cubicBezTo>
                  <a:cubicBezTo>
                    <a:pt x="254317" y="824865"/>
                    <a:pt x="239077" y="821055"/>
                    <a:pt x="222885" y="843915"/>
                  </a:cubicBezTo>
                  <a:cubicBezTo>
                    <a:pt x="206692" y="841057"/>
                    <a:pt x="189548" y="839153"/>
                    <a:pt x="173355" y="836295"/>
                  </a:cubicBezTo>
                  <a:cubicBezTo>
                    <a:pt x="184785" y="835342"/>
                    <a:pt x="196215" y="834390"/>
                    <a:pt x="208598" y="833438"/>
                  </a:cubicBezTo>
                  <a:cubicBezTo>
                    <a:pt x="143827" y="786765"/>
                    <a:pt x="58102" y="802957"/>
                    <a:pt x="0" y="749617"/>
                  </a:cubicBezTo>
                  <a:cubicBezTo>
                    <a:pt x="34290" y="755332"/>
                    <a:pt x="65723" y="766763"/>
                    <a:pt x="97155" y="777240"/>
                  </a:cubicBezTo>
                  <a:cubicBezTo>
                    <a:pt x="116205" y="782955"/>
                    <a:pt x="135255" y="788670"/>
                    <a:pt x="155258" y="791528"/>
                  </a:cubicBezTo>
                  <a:cubicBezTo>
                    <a:pt x="186690" y="795338"/>
                    <a:pt x="219075" y="796290"/>
                    <a:pt x="251460" y="798195"/>
                  </a:cubicBezTo>
                  <a:cubicBezTo>
                    <a:pt x="251460" y="795338"/>
                    <a:pt x="252413" y="793432"/>
                    <a:pt x="252413" y="790575"/>
                  </a:cubicBezTo>
                  <a:cubicBezTo>
                    <a:pt x="240983" y="788670"/>
                    <a:pt x="229552" y="786765"/>
                    <a:pt x="208598" y="783907"/>
                  </a:cubicBezTo>
                  <a:cubicBezTo>
                    <a:pt x="225742" y="777240"/>
                    <a:pt x="234315" y="773430"/>
                    <a:pt x="242888" y="769620"/>
                  </a:cubicBezTo>
                  <a:cubicBezTo>
                    <a:pt x="246698" y="769620"/>
                    <a:pt x="251460" y="769620"/>
                    <a:pt x="255270" y="769620"/>
                  </a:cubicBezTo>
                  <a:cubicBezTo>
                    <a:pt x="258127" y="773430"/>
                    <a:pt x="260985" y="777240"/>
                    <a:pt x="262890" y="780097"/>
                  </a:cubicBezTo>
                  <a:cubicBezTo>
                    <a:pt x="266700" y="776288"/>
                    <a:pt x="270510" y="773430"/>
                    <a:pt x="274320" y="769620"/>
                  </a:cubicBezTo>
                  <a:cubicBezTo>
                    <a:pt x="284798" y="769620"/>
                    <a:pt x="295275" y="769620"/>
                    <a:pt x="304800" y="769620"/>
                  </a:cubicBezTo>
                  <a:cubicBezTo>
                    <a:pt x="316230" y="775335"/>
                    <a:pt x="327660" y="783907"/>
                    <a:pt x="340042" y="785813"/>
                  </a:cubicBezTo>
                  <a:cubicBezTo>
                    <a:pt x="368617" y="790575"/>
                    <a:pt x="398145" y="792480"/>
                    <a:pt x="426720" y="795338"/>
                  </a:cubicBezTo>
                  <a:cubicBezTo>
                    <a:pt x="426720" y="797242"/>
                    <a:pt x="426720" y="800100"/>
                    <a:pt x="426720" y="802005"/>
                  </a:cubicBezTo>
                  <a:cubicBezTo>
                    <a:pt x="411480" y="805815"/>
                    <a:pt x="395288" y="810578"/>
                    <a:pt x="375285" y="816292"/>
                  </a:cubicBezTo>
                  <a:cubicBezTo>
                    <a:pt x="441960" y="822960"/>
                    <a:pt x="499110" y="810578"/>
                    <a:pt x="552450" y="782003"/>
                  </a:cubicBezTo>
                  <a:cubicBezTo>
                    <a:pt x="559118" y="778192"/>
                    <a:pt x="560070" y="764857"/>
                    <a:pt x="566738" y="747713"/>
                  </a:cubicBezTo>
                  <a:cubicBezTo>
                    <a:pt x="589598" y="736282"/>
                    <a:pt x="622935" y="719138"/>
                    <a:pt x="655320" y="701992"/>
                  </a:cubicBezTo>
                  <a:cubicBezTo>
                    <a:pt x="656273" y="703897"/>
                    <a:pt x="657225" y="705803"/>
                    <a:pt x="658177" y="706755"/>
                  </a:cubicBezTo>
                  <a:cubicBezTo>
                    <a:pt x="654368" y="712470"/>
                    <a:pt x="650558" y="718185"/>
                    <a:pt x="644843" y="724853"/>
                  </a:cubicBezTo>
                  <a:cubicBezTo>
                    <a:pt x="732473" y="717232"/>
                    <a:pt x="945833" y="502920"/>
                    <a:pt x="938213" y="401003"/>
                  </a:cubicBezTo>
                  <a:cubicBezTo>
                    <a:pt x="926783" y="419100"/>
                    <a:pt x="917258" y="437197"/>
                    <a:pt x="904875" y="453390"/>
                  </a:cubicBezTo>
                  <a:cubicBezTo>
                    <a:pt x="875348" y="494347"/>
                    <a:pt x="846773" y="535305"/>
                    <a:pt x="814388" y="573405"/>
                  </a:cubicBezTo>
                  <a:cubicBezTo>
                    <a:pt x="796290" y="595313"/>
                    <a:pt x="769620" y="610553"/>
                    <a:pt x="746760" y="628650"/>
                  </a:cubicBezTo>
                  <a:cubicBezTo>
                    <a:pt x="746760" y="628650"/>
                    <a:pt x="746760" y="628650"/>
                    <a:pt x="746760" y="628650"/>
                  </a:cubicBezTo>
                  <a:cubicBezTo>
                    <a:pt x="747713" y="613410"/>
                    <a:pt x="779145" y="607695"/>
                    <a:pt x="760095" y="585788"/>
                  </a:cubicBezTo>
                  <a:cubicBezTo>
                    <a:pt x="762000" y="581978"/>
                    <a:pt x="763905" y="577215"/>
                    <a:pt x="765810" y="573405"/>
                  </a:cubicBezTo>
                  <a:cubicBezTo>
                    <a:pt x="774383" y="569595"/>
                    <a:pt x="782955" y="564832"/>
                    <a:pt x="791527" y="561022"/>
                  </a:cubicBezTo>
                  <a:cubicBezTo>
                    <a:pt x="804863" y="560070"/>
                    <a:pt x="816293" y="559117"/>
                    <a:pt x="803910" y="542925"/>
                  </a:cubicBezTo>
                  <a:cubicBezTo>
                    <a:pt x="819150" y="525780"/>
                    <a:pt x="838200" y="510540"/>
                    <a:pt x="848677" y="490538"/>
                  </a:cubicBezTo>
                  <a:cubicBezTo>
                    <a:pt x="878205" y="435292"/>
                    <a:pt x="908685" y="380047"/>
                    <a:pt x="928688" y="321945"/>
                  </a:cubicBezTo>
                  <a:cubicBezTo>
                    <a:pt x="963930" y="218122"/>
                    <a:pt x="985838" y="110490"/>
                    <a:pt x="991552" y="0"/>
                  </a:cubicBezTo>
                  <a:cubicBezTo>
                    <a:pt x="996315" y="953"/>
                    <a:pt x="1001077" y="953"/>
                    <a:pt x="1002030" y="953"/>
                  </a:cubicBezTo>
                  <a:cubicBezTo>
                    <a:pt x="1002030" y="13335"/>
                    <a:pt x="1002030" y="23813"/>
                    <a:pt x="1002030" y="34290"/>
                  </a:cubicBezTo>
                  <a:cubicBezTo>
                    <a:pt x="1002030" y="49530"/>
                    <a:pt x="1004888" y="64770"/>
                    <a:pt x="1002030" y="79057"/>
                  </a:cubicBezTo>
                  <a:cubicBezTo>
                    <a:pt x="994410" y="119063"/>
                    <a:pt x="980123" y="158115"/>
                    <a:pt x="997268" y="199072"/>
                  </a:cubicBezTo>
                  <a:cubicBezTo>
                    <a:pt x="999173" y="203835"/>
                    <a:pt x="1000125" y="211455"/>
                    <a:pt x="999173" y="216217"/>
                  </a:cubicBezTo>
                  <a:cubicBezTo>
                    <a:pt x="985838" y="257175"/>
                    <a:pt x="971550" y="297180"/>
                    <a:pt x="958215" y="338138"/>
                  </a:cubicBezTo>
                  <a:cubicBezTo>
                    <a:pt x="955358" y="345757"/>
                    <a:pt x="955358" y="354330"/>
                    <a:pt x="954405" y="361950"/>
                  </a:cubicBezTo>
                  <a:cubicBezTo>
                    <a:pt x="957263" y="363855"/>
                    <a:pt x="960120" y="364807"/>
                    <a:pt x="963930" y="366713"/>
                  </a:cubicBezTo>
                  <a:cubicBezTo>
                    <a:pt x="975360" y="353378"/>
                    <a:pt x="991552" y="342900"/>
                    <a:pt x="997268" y="327660"/>
                  </a:cubicBezTo>
                  <a:cubicBezTo>
                    <a:pt x="1008698" y="294322"/>
                    <a:pt x="1014413" y="259080"/>
                    <a:pt x="1022985" y="224790"/>
                  </a:cubicBezTo>
                  <a:cubicBezTo>
                    <a:pt x="1025843" y="215265"/>
                    <a:pt x="1031558" y="205740"/>
                    <a:pt x="1036320" y="196215"/>
                  </a:cubicBezTo>
                  <a:cubicBezTo>
                    <a:pt x="1033463" y="276225"/>
                    <a:pt x="1008698" y="351472"/>
                    <a:pt x="982027" y="425767"/>
                  </a:cubicBezTo>
                  <a:cubicBezTo>
                    <a:pt x="978218" y="437197"/>
                    <a:pt x="972502" y="447675"/>
                    <a:pt x="967740" y="458153"/>
                  </a:cubicBezTo>
                  <a:cubicBezTo>
                    <a:pt x="963930" y="457200"/>
                    <a:pt x="958215" y="454342"/>
                    <a:pt x="958215" y="455295"/>
                  </a:cubicBezTo>
                  <a:cubicBezTo>
                    <a:pt x="922973" y="503872"/>
                    <a:pt x="891540" y="556260"/>
                    <a:pt x="851535" y="601028"/>
                  </a:cubicBezTo>
                  <a:cubicBezTo>
                    <a:pt x="810577" y="646747"/>
                    <a:pt x="765810" y="693420"/>
                    <a:pt x="714375" y="726757"/>
                  </a:cubicBezTo>
                  <a:cubicBezTo>
                    <a:pt x="657225" y="762953"/>
                    <a:pt x="591502" y="790575"/>
                    <a:pt x="525780" y="810578"/>
                  </a:cubicBezTo>
                  <a:cubicBezTo>
                    <a:pt x="461010" y="830580"/>
                    <a:pt x="391477" y="838200"/>
                    <a:pt x="324802" y="851535"/>
                  </a:cubicBezTo>
                  <a:cubicBezTo>
                    <a:pt x="324802" y="848678"/>
                    <a:pt x="323850" y="845820"/>
                    <a:pt x="323850" y="842963"/>
                  </a:cubicBezTo>
                  <a:cubicBezTo>
                    <a:pt x="339090" y="847725"/>
                    <a:pt x="351473" y="853440"/>
                    <a:pt x="362902" y="85915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2423;p22">
              <a:extLst>
                <a:ext uri="{FF2B5EF4-FFF2-40B4-BE49-F238E27FC236}">
                  <a16:creationId xmlns:a16="http://schemas.microsoft.com/office/drawing/2014/main" id="{16385F98-951B-4A5D-84B3-222C7B41C9FB}"/>
                </a:ext>
              </a:extLst>
            </p:cNvPr>
            <p:cNvSpPr/>
            <p:nvPr/>
          </p:nvSpPr>
          <p:spPr>
            <a:xfrm>
              <a:off x="4074785" y="4245292"/>
              <a:ext cx="192414" cy="605824"/>
            </a:xfrm>
            <a:custGeom>
              <a:avLst/>
              <a:gdLst/>
              <a:ahLst/>
              <a:cxnLst/>
              <a:rect l="l" t="t" r="r" b="b"/>
              <a:pathLst>
                <a:path w="192414" h="605824" extrusionOk="0">
                  <a:moveTo>
                    <a:pt x="3820" y="318135"/>
                  </a:moveTo>
                  <a:cubicBezTo>
                    <a:pt x="-1895" y="219075"/>
                    <a:pt x="-3800" y="120015"/>
                    <a:pt x="17155" y="21907"/>
                  </a:cubicBezTo>
                  <a:cubicBezTo>
                    <a:pt x="19060" y="14288"/>
                    <a:pt x="23822" y="7620"/>
                    <a:pt x="26680" y="0"/>
                  </a:cubicBezTo>
                  <a:cubicBezTo>
                    <a:pt x="35252" y="17145"/>
                    <a:pt x="42872" y="34290"/>
                    <a:pt x="52397" y="54292"/>
                  </a:cubicBezTo>
                  <a:cubicBezTo>
                    <a:pt x="66685" y="39052"/>
                    <a:pt x="77162" y="27622"/>
                    <a:pt x="80972" y="23813"/>
                  </a:cubicBezTo>
                  <a:cubicBezTo>
                    <a:pt x="115262" y="39052"/>
                    <a:pt x="162887" y="41910"/>
                    <a:pt x="147647" y="93345"/>
                  </a:cubicBezTo>
                  <a:cubicBezTo>
                    <a:pt x="146695" y="94297"/>
                    <a:pt x="144790" y="94297"/>
                    <a:pt x="145742" y="95250"/>
                  </a:cubicBezTo>
                  <a:cubicBezTo>
                    <a:pt x="146695" y="97155"/>
                    <a:pt x="147647" y="98107"/>
                    <a:pt x="147647" y="100013"/>
                  </a:cubicBezTo>
                  <a:cubicBezTo>
                    <a:pt x="140027" y="137160"/>
                    <a:pt x="133360" y="175260"/>
                    <a:pt x="125740" y="212407"/>
                  </a:cubicBezTo>
                  <a:cubicBezTo>
                    <a:pt x="122882" y="211455"/>
                    <a:pt x="119072" y="211455"/>
                    <a:pt x="116215" y="210502"/>
                  </a:cubicBezTo>
                  <a:cubicBezTo>
                    <a:pt x="120977" y="183832"/>
                    <a:pt x="124787" y="157163"/>
                    <a:pt x="130502" y="121920"/>
                  </a:cubicBezTo>
                  <a:cubicBezTo>
                    <a:pt x="115262" y="132397"/>
                    <a:pt x="102880" y="135255"/>
                    <a:pt x="101927" y="140970"/>
                  </a:cubicBezTo>
                  <a:cubicBezTo>
                    <a:pt x="94307" y="183832"/>
                    <a:pt x="89545" y="226695"/>
                    <a:pt x="82877" y="277177"/>
                  </a:cubicBezTo>
                  <a:cubicBezTo>
                    <a:pt x="97165" y="258127"/>
                    <a:pt x="104785" y="245745"/>
                    <a:pt x="112405" y="235267"/>
                  </a:cubicBezTo>
                  <a:cubicBezTo>
                    <a:pt x="144790" y="255270"/>
                    <a:pt x="151457" y="283845"/>
                    <a:pt x="147647" y="317182"/>
                  </a:cubicBezTo>
                  <a:cubicBezTo>
                    <a:pt x="146695" y="321945"/>
                    <a:pt x="147647" y="327660"/>
                    <a:pt x="148600" y="332422"/>
                  </a:cubicBezTo>
                  <a:cubicBezTo>
                    <a:pt x="148600" y="343852"/>
                    <a:pt x="148600" y="354330"/>
                    <a:pt x="148600" y="365760"/>
                  </a:cubicBezTo>
                  <a:cubicBezTo>
                    <a:pt x="150505" y="386715"/>
                    <a:pt x="152410" y="407670"/>
                    <a:pt x="154315" y="428625"/>
                  </a:cubicBezTo>
                  <a:cubicBezTo>
                    <a:pt x="159077" y="450532"/>
                    <a:pt x="162887" y="472440"/>
                    <a:pt x="167650" y="494347"/>
                  </a:cubicBezTo>
                  <a:cubicBezTo>
                    <a:pt x="165745" y="509588"/>
                    <a:pt x="161935" y="523875"/>
                    <a:pt x="160982" y="539115"/>
                  </a:cubicBezTo>
                  <a:cubicBezTo>
                    <a:pt x="160030" y="559117"/>
                    <a:pt x="167650" y="572452"/>
                    <a:pt x="192415" y="568642"/>
                  </a:cubicBezTo>
                  <a:lnTo>
                    <a:pt x="192415" y="569595"/>
                  </a:lnTo>
                  <a:cubicBezTo>
                    <a:pt x="192415" y="581977"/>
                    <a:pt x="192415" y="594360"/>
                    <a:pt x="191462" y="605790"/>
                  </a:cubicBezTo>
                  <a:cubicBezTo>
                    <a:pt x="166697" y="606742"/>
                    <a:pt x="160982" y="587692"/>
                    <a:pt x="154315" y="571500"/>
                  </a:cubicBezTo>
                  <a:cubicBezTo>
                    <a:pt x="147647" y="555307"/>
                    <a:pt x="143837" y="539115"/>
                    <a:pt x="138122" y="522922"/>
                  </a:cubicBezTo>
                  <a:cubicBezTo>
                    <a:pt x="136217" y="522922"/>
                    <a:pt x="134312" y="522922"/>
                    <a:pt x="132407" y="523875"/>
                  </a:cubicBezTo>
                  <a:cubicBezTo>
                    <a:pt x="130502" y="531495"/>
                    <a:pt x="128597" y="539115"/>
                    <a:pt x="124787" y="552450"/>
                  </a:cubicBezTo>
                  <a:cubicBezTo>
                    <a:pt x="109547" y="523875"/>
                    <a:pt x="97165" y="501015"/>
                    <a:pt x="84782" y="478155"/>
                  </a:cubicBezTo>
                  <a:cubicBezTo>
                    <a:pt x="81925" y="463867"/>
                    <a:pt x="80020" y="450532"/>
                    <a:pt x="77162" y="436245"/>
                  </a:cubicBezTo>
                  <a:cubicBezTo>
                    <a:pt x="79067" y="436245"/>
                    <a:pt x="80020" y="436245"/>
                    <a:pt x="81925" y="436245"/>
                  </a:cubicBezTo>
                  <a:cubicBezTo>
                    <a:pt x="83830" y="440055"/>
                    <a:pt x="86687" y="442913"/>
                    <a:pt x="90497" y="449580"/>
                  </a:cubicBezTo>
                  <a:cubicBezTo>
                    <a:pt x="93355" y="410527"/>
                    <a:pt x="95260" y="375285"/>
                    <a:pt x="97165" y="340042"/>
                  </a:cubicBezTo>
                  <a:cubicBezTo>
                    <a:pt x="94307" y="339090"/>
                    <a:pt x="91450" y="339090"/>
                    <a:pt x="88592" y="338138"/>
                  </a:cubicBezTo>
                  <a:cubicBezTo>
                    <a:pt x="83830" y="341947"/>
                    <a:pt x="79067" y="345757"/>
                    <a:pt x="74305" y="350520"/>
                  </a:cubicBezTo>
                  <a:cubicBezTo>
                    <a:pt x="46682" y="280988"/>
                    <a:pt x="89545" y="215265"/>
                    <a:pt x="84782" y="144780"/>
                  </a:cubicBezTo>
                  <a:cubicBezTo>
                    <a:pt x="79067" y="140017"/>
                    <a:pt x="70495" y="133350"/>
                    <a:pt x="61922" y="126682"/>
                  </a:cubicBezTo>
                  <a:cubicBezTo>
                    <a:pt x="87640" y="99060"/>
                    <a:pt x="85735" y="87630"/>
                    <a:pt x="57160" y="67627"/>
                  </a:cubicBezTo>
                  <a:cubicBezTo>
                    <a:pt x="51445" y="89535"/>
                    <a:pt x="52397" y="126682"/>
                    <a:pt x="38110" y="133350"/>
                  </a:cubicBezTo>
                  <a:cubicBezTo>
                    <a:pt x="11440" y="145732"/>
                    <a:pt x="17155" y="161925"/>
                    <a:pt x="15250" y="180022"/>
                  </a:cubicBezTo>
                  <a:cubicBezTo>
                    <a:pt x="11440" y="223838"/>
                    <a:pt x="7630" y="271463"/>
                    <a:pt x="3820" y="318135"/>
                  </a:cubicBezTo>
                  <a:close/>
                  <a:moveTo>
                    <a:pt x="139075" y="309563"/>
                  </a:moveTo>
                  <a:cubicBezTo>
                    <a:pt x="137170" y="309563"/>
                    <a:pt x="135265" y="309563"/>
                    <a:pt x="133360" y="309563"/>
                  </a:cubicBezTo>
                  <a:cubicBezTo>
                    <a:pt x="133360" y="339090"/>
                    <a:pt x="133360" y="368617"/>
                    <a:pt x="133360" y="398145"/>
                  </a:cubicBezTo>
                  <a:cubicBezTo>
                    <a:pt x="135265" y="398145"/>
                    <a:pt x="137170" y="398145"/>
                    <a:pt x="139075" y="398145"/>
                  </a:cubicBezTo>
                  <a:cubicBezTo>
                    <a:pt x="139075" y="369570"/>
                    <a:pt x="139075" y="340042"/>
                    <a:pt x="139075" y="309563"/>
                  </a:cubicBezTo>
                  <a:close/>
                  <a:moveTo>
                    <a:pt x="116215" y="421005"/>
                  </a:moveTo>
                  <a:cubicBezTo>
                    <a:pt x="118120" y="440055"/>
                    <a:pt x="120025" y="455295"/>
                    <a:pt x="122882" y="474345"/>
                  </a:cubicBezTo>
                  <a:cubicBezTo>
                    <a:pt x="148600" y="448627"/>
                    <a:pt x="147647" y="433388"/>
                    <a:pt x="116215" y="421005"/>
                  </a:cubicBezTo>
                  <a:close/>
                  <a:moveTo>
                    <a:pt x="132407" y="280035"/>
                  </a:moveTo>
                  <a:cubicBezTo>
                    <a:pt x="130502" y="279082"/>
                    <a:pt x="128597" y="278130"/>
                    <a:pt x="127645" y="278130"/>
                  </a:cubicBezTo>
                  <a:cubicBezTo>
                    <a:pt x="126692" y="278130"/>
                    <a:pt x="125740" y="280988"/>
                    <a:pt x="125740" y="282892"/>
                  </a:cubicBezTo>
                  <a:cubicBezTo>
                    <a:pt x="127645" y="283845"/>
                    <a:pt x="129550" y="285750"/>
                    <a:pt x="130502" y="284797"/>
                  </a:cubicBezTo>
                  <a:cubicBezTo>
                    <a:pt x="131455" y="283845"/>
                    <a:pt x="132407" y="280988"/>
                    <a:pt x="132407" y="28003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2424;p22">
              <a:extLst>
                <a:ext uri="{FF2B5EF4-FFF2-40B4-BE49-F238E27FC236}">
                  <a16:creationId xmlns:a16="http://schemas.microsoft.com/office/drawing/2014/main" id="{B2DFE089-4038-4A6E-AF7A-47825F279E9B}"/>
                </a:ext>
              </a:extLst>
            </p:cNvPr>
            <p:cNvSpPr/>
            <p:nvPr/>
          </p:nvSpPr>
          <p:spPr>
            <a:xfrm>
              <a:off x="4078604" y="4310062"/>
              <a:ext cx="112395" cy="629602"/>
            </a:xfrm>
            <a:custGeom>
              <a:avLst/>
              <a:gdLst/>
              <a:ahLst/>
              <a:cxnLst/>
              <a:rect l="l" t="t" r="r" b="b"/>
              <a:pathLst>
                <a:path w="112395" h="629602" extrusionOk="0">
                  <a:moveTo>
                    <a:pt x="0" y="253365"/>
                  </a:moveTo>
                  <a:cubicBezTo>
                    <a:pt x="3810" y="206693"/>
                    <a:pt x="8573" y="160020"/>
                    <a:pt x="12383" y="112395"/>
                  </a:cubicBezTo>
                  <a:cubicBezTo>
                    <a:pt x="14288" y="94297"/>
                    <a:pt x="8573" y="78105"/>
                    <a:pt x="35242" y="65722"/>
                  </a:cubicBezTo>
                  <a:cubicBezTo>
                    <a:pt x="49530" y="59055"/>
                    <a:pt x="48578" y="21907"/>
                    <a:pt x="54292" y="0"/>
                  </a:cubicBezTo>
                  <a:cubicBezTo>
                    <a:pt x="82867" y="20003"/>
                    <a:pt x="83820" y="30480"/>
                    <a:pt x="59055" y="59055"/>
                  </a:cubicBezTo>
                  <a:cubicBezTo>
                    <a:pt x="67628" y="65722"/>
                    <a:pt x="76200" y="72390"/>
                    <a:pt x="81915" y="77153"/>
                  </a:cubicBezTo>
                  <a:cubicBezTo>
                    <a:pt x="86678" y="147638"/>
                    <a:pt x="44767" y="213360"/>
                    <a:pt x="71438" y="282893"/>
                  </a:cubicBezTo>
                  <a:cubicBezTo>
                    <a:pt x="76200" y="279082"/>
                    <a:pt x="80963" y="275272"/>
                    <a:pt x="85725" y="270510"/>
                  </a:cubicBezTo>
                  <a:cubicBezTo>
                    <a:pt x="88583" y="271463"/>
                    <a:pt x="91440" y="271463"/>
                    <a:pt x="94298" y="272415"/>
                  </a:cubicBezTo>
                  <a:cubicBezTo>
                    <a:pt x="92392" y="307657"/>
                    <a:pt x="89535" y="342900"/>
                    <a:pt x="87630" y="381953"/>
                  </a:cubicBezTo>
                  <a:cubicBezTo>
                    <a:pt x="83820" y="375285"/>
                    <a:pt x="80963" y="372428"/>
                    <a:pt x="79058" y="368618"/>
                  </a:cubicBezTo>
                  <a:cubicBezTo>
                    <a:pt x="77153" y="368618"/>
                    <a:pt x="76200" y="368618"/>
                    <a:pt x="74295" y="368618"/>
                  </a:cubicBezTo>
                  <a:cubicBezTo>
                    <a:pt x="77153" y="382905"/>
                    <a:pt x="79058" y="396240"/>
                    <a:pt x="81915" y="410528"/>
                  </a:cubicBezTo>
                  <a:cubicBezTo>
                    <a:pt x="76200" y="423863"/>
                    <a:pt x="70485" y="437197"/>
                    <a:pt x="60960" y="457200"/>
                  </a:cubicBezTo>
                  <a:cubicBezTo>
                    <a:pt x="70485" y="491490"/>
                    <a:pt x="81915" y="534353"/>
                    <a:pt x="94298" y="577215"/>
                  </a:cubicBezTo>
                  <a:cubicBezTo>
                    <a:pt x="99060" y="595313"/>
                    <a:pt x="106680" y="612457"/>
                    <a:pt x="112395" y="629603"/>
                  </a:cubicBezTo>
                  <a:cubicBezTo>
                    <a:pt x="96203" y="613410"/>
                    <a:pt x="79058" y="596265"/>
                    <a:pt x="62865" y="580072"/>
                  </a:cubicBezTo>
                  <a:cubicBezTo>
                    <a:pt x="20003" y="476250"/>
                    <a:pt x="953" y="366713"/>
                    <a:pt x="0" y="25336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2425;p22">
              <a:extLst>
                <a:ext uri="{FF2B5EF4-FFF2-40B4-BE49-F238E27FC236}">
                  <a16:creationId xmlns:a16="http://schemas.microsoft.com/office/drawing/2014/main" id="{A7BAEF87-8101-4C7F-8E6A-8E7C2F8E24C0}"/>
                </a:ext>
              </a:extLst>
            </p:cNvPr>
            <p:cNvSpPr/>
            <p:nvPr/>
          </p:nvSpPr>
          <p:spPr>
            <a:xfrm>
              <a:off x="5289232" y="4162424"/>
              <a:ext cx="268605" cy="657225"/>
            </a:xfrm>
            <a:custGeom>
              <a:avLst/>
              <a:gdLst/>
              <a:ahLst/>
              <a:cxnLst/>
              <a:rect l="l" t="t" r="r" b="b"/>
              <a:pathLst>
                <a:path w="268605" h="657225" extrusionOk="0">
                  <a:moveTo>
                    <a:pt x="268605" y="486728"/>
                  </a:moveTo>
                  <a:cubicBezTo>
                    <a:pt x="263843" y="496253"/>
                    <a:pt x="258128" y="504825"/>
                    <a:pt x="255270" y="515303"/>
                  </a:cubicBezTo>
                  <a:cubicBezTo>
                    <a:pt x="246698" y="549593"/>
                    <a:pt x="240983" y="584835"/>
                    <a:pt x="229553" y="618172"/>
                  </a:cubicBezTo>
                  <a:cubicBezTo>
                    <a:pt x="224790" y="633413"/>
                    <a:pt x="207645" y="644843"/>
                    <a:pt x="196215" y="657225"/>
                  </a:cubicBezTo>
                  <a:cubicBezTo>
                    <a:pt x="193358" y="655320"/>
                    <a:pt x="190500" y="654368"/>
                    <a:pt x="186690" y="652463"/>
                  </a:cubicBezTo>
                  <a:cubicBezTo>
                    <a:pt x="187643" y="644843"/>
                    <a:pt x="188595" y="636270"/>
                    <a:pt x="190500" y="628650"/>
                  </a:cubicBezTo>
                  <a:cubicBezTo>
                    <a:pt x="203835" y="587693"/>
                    <a:pt x="218123" y="547688"/>
                    <a:pt x="231458" y="506730"/>
                  </a:cubicBezTo>
                  <a:cubicBezTo>
                    <a:pt x="233363" y="501968"/>
                    <a:pt x="232410" y="494347"/>
                    <a:pt x="229553" y="489585"/>
                  </a:cubicBezTo>
                  <a:cubicBezTo>
                    <a:pt x="211455" y="448628"/>
                    <a:pt x="225743" y="409575"/>
                    <a:pt x="234315" y="369570"/>
                  </a:cubicBezTo>
                  <a:cubicBezTo>
                    <a:pt x="237173" y="355282"/>
                    <a:pt x="234315" y="339090"/>
                    <a:pt x="234315" y="324803"/>
                  </a:cubicBezTo>
                  <a:cubicBezTo>
                    <a:pt x="234315" y="314325"/>
                    <a:pt x="234315" y="303847"/>
                    <a:pt x="234315" y="291465"/>
                  </a:cubicBezTo>
                  <a:cubicBezTo>
                    <a:pt x="233363" y="291465"/>
                    <a:pt x="228600" y="290513"/>
                    <a:pt x="223838" y="290513"/>
                  </a:cubicBezTo>
                  <a:cubicBezTo>
                    <a:pt x="220028" y="270510"/>
                    <a:pt x="215265" y="249555"/>
                    <a:pt x="211455" y="229553"/>
                  </a:cubicBezTo>
                  <a:cubicBezTo>
                    <a:pt x="208598" y="202882"/>
                    <a:pt x="206693" y="175260"/>
                    <a:pt x="202883" y="148590"/>
                  </a:cubicBezTo>
                  <a:cubicBezTo>
                    <a:pt x="200025" y="124778"/>
                    <a:pt x="195263" y="100965"/>
                    <a:pt x="191453" y="78105"/>
                  </a:cubicBezTo>
                  <a:cubicBezTo>
                    <a:pt x="189548" y="68580"/>
                    <a:pt x="188595" y="59055"/>
                    <a:pt x="186690" y="49530"/>
                  </a:cubicBezTo>
                  <a:cubicBezTo>
                    <a:pt x="177165" y="53340"/>
                    <a:pt x="166688" y="57150"/>
                    <a:pt x="158115" y="61913"/>
                  </a:cubicBezTo>
                  <a:cubicBezTo>
                    <a:pt x="151448" y="64770"/>
                    <a:pt x="144780" y="68580"/>
                    <a:pt x="140018" y="73343"/>
                  </a:cubicBezTo>
                  <a:cubicBezTo>
                    <a:pt x="104775" y="106680"/>
                    <a:pt x="39053" y="110490"/>
                    <a:pt x="36195" y="176213"/>
                  </a:cubicBezTo>
                  <a:cubicBezTo>
                    <a:pt x="24765" y="159068"/>
                    <a:pt x="13335" y="140970"/>
                    <a:pt x="0" y="121920"/>
                  </a:cubicBezTo>
                  <a:cubicBezTo>
                    <a:pt x="61913" y="80963"/>
                    <a:pt x="122873" y="40957"/>
                    <a:pt x="184785" y="0"/>
                  </a:cubicBezTo>
                  <a:cubicBezTo>
                    <a:pt x="187643" y="2857"/>
                    <a:pt x="189548" y="4763"/>
                    <a:pt x="192405" y="7620"/>
                  </a:cubicBezTo>
                  <a:cubicBezTo>
                    <a:pt x="191453" y="15240"/>
                    <a:pt x="186690" y="25718"/>
                    <a:pt x="190500" y="31432"/>
                  </a:cubicBezTo>
                  <a:cubicBezTo>
                    <a:pt x="236220" y="106680"/>
                    <a:pt x="257175" y="189547"/>
                    <a:pt x="263843" y="276225"/>
                  </a:cubicBezTo>
                  <a:cubicBezTo>
                    <a:pt x="263843" y="280035"/>
                    <a:pt x="266700" y="283845"/>
                    <a:pt x="268605" y="286703"/>
                  </a:cubicBezTo>
                  <a:cubicBezTo>
                    <a:pt x="267653" y="352425"/>
                    <a:pt x="267653" y="419100"/>
                    <a:pt x="268605" y="486728"/>
                  </a:cubicBezTo>
                  <a:cubicBezTo>
                    <a:pt x="268605" y="486728"/>
                    <a:pt x="268605" y="486728"/>
                    <a:pt x="268605" y="486728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2426;p22">
              <a:extLst>
                <a:ext uri="{FF2B5EF4-FFF2-40B4-BE49-F238E27FC236}">
                  <a16:creationId xmlns:a16="http://schemas.microsoft.com/office/drawing/2014/main" id="{EA746710-51D5-4A87-922D-0032998DE072}"/>
                </a:ext>
              </a:extLst>
            </p:cNvPr>
            <p:cNvSpPr/>
            <p:nvPr/>
          </p:nvSpPr>
          <p:spPr>
            <a:xfrm>
              <a:off x="4141470" y="4892992"/>
              <a:ext cx="629602" cy="396239"/>
            </a:xfrm>
            <a:custGeom>
              <a:avLst/>
              <a:gdLst/>
              <a:ahLst/>
              <a:cxnLst/>
              <a:rect l="l" t="t" r="r" b="b"/>
              <a:pathLst>
                <a:path w="629602" h="396239" extrusionOk="0">
                  <a:moveTo>
                    <a:pt x="0" y="0"/>
                  </a:moveTo>
                  <a:cubicBezTo>
                    <a:pt x="16192" y="16192"/>
                    <a:pt x="33338" y="33338"/>
                    <a:pt x="49530" y="49530"/>
                  </a:cubicBezTo>
                  <a:cubicBezTo>
                    <a:pt x="52388" y="56197"/>
                    <a:pt x="55245" y="63817"/>
                    <a:pt x="60008" y="69532"/>
                  </a:cubicBezTo>
                  <a:cubicBezTo>
                    <a:pt x="81915" y="94297"/>
                    <a:pt x="104775" y="118110"/>
                    <a:pt x="128588" y="140970"/>
                  </a:cubicBezTo>
                  <a:cubicBezTo>
                    <a:pt x="137160" y="149542"/>
                    <a:pt x="151447" y="152400"/>
                    <a:pt x="162877" y="158115"/>
                  </a:cubicBezTo>
                  <a:cubicBezTo>
                    <a:pt x="177165" y="164782"/>
                    <a:pt x="191452" y="170497"/>
                    <a:pt x="206692" y="177165"/>
                  </a:cubicBezTo>
                  <a:cubicBezTo>
                    <a:pt x="218122" y="187642"/>
                    <a:pt x="227647" y="200025"/>
                    <a:pt x="240030" y="207645"/>
                  </a:cubicBezTo>
                  <a:cubicBezTo>
                    <a:pt x="296227" y="240030"/>
                    <a:pt x="350520" y="276225"/>
                    <a:pt x="418148" y="287655"/>
                  </a:cubicBezTo>
                  <a:cubicBezTo>
                    <a:pt x="477202" y="298132"/>
                    <a:pt x="533400" y="325755"/>
                    <a:pt x="595312" y="321945"/>
                  </a:cubicBezTo>
                  <a:cubicBezTo>
                    <a:pt x="603885" y="321945"/>
                    <a:pt x="611505" y="321945"/>
                    <a:pt x="620077" y="322897"/>
                  </a:cubicBezTo>
                  <a:cubicBezTo>
                    <a:pt x="620077" y="324802"/>
                    <a:pt x="620077" y="327660"/>
                    <a:pt x="620077" y="329565"/>
                  </a:cubicBezTo>
                  <a:cubicBezTo>
                    <a:pt x="611505" y="333375"/>
                    <a:pt x="602933" y="337185"/>
                    <a:pt x="585787" y="343852"/>
                  </a:cubicBezTo>
                  <a:cubicBezTo>
                    <a:pt x="606743" y="346710"/>
                    <a:pt x="618173" y="348615"/>
                    <a:pt x="629602" y="350520"/>
                  </a:cubicBezTo>
                  <a:cubicBezTo>
                    <a:pt x="629602" y="353377"/>
                    <a:pt x="628650" y="355282"/>
                    <a:pt x="628650" y="358140"/>
                  </a:cubicBezTo>
                  <a:cubicBezTo>
                    <a:pt x="596265" y="356235"/>
                    <a:pt x="564833" y="355282"/>
                    <a:pt x="532448" y="351472"/>
                  </a:cubicBezTo>
                  <a:cubicBezTo>
                    <a:pt x="512445" y="349567"/>
                    <a:pt x="493395" y="343852"/>
                    <a:pt x="474345" y="337185"/>
                  </a:cubicBezTo>
                  <a:cubicBezTo>
                    <a:pt x="441960" y="326707"/>
                    <a:pt x="410527" y="315277"/>
                    <a:pt x="377190" y="309563"/>
                  </a:cubicBezTo>
                  <a:cubicBezTo>
                    <a:pt x="435292" y="362902"/>
                    <a:pt x="521017" y="346710"/>
                    <a:pt x="585787" y="393382"/>
                  </a:cubicBezTo>
                  <a:cubicBezTo>
                    <a:pt x="572452" y="394335"/>
                    <a:pt x="561975" y="395288"/>
                    <a:pt x="550545" y="396240"/>
                  </a:cubicBezTo>
                  <a:cubicBezTo>
                    <a:pt x="485775" y="373380"/>
                    <a:pt x="421958" y="351472"/>
                    <a:pt x="357188" y="328613"/>
                  </a:cubicBezTo>
                  <a:cubicBezTo>
                    <a:pt x="354330" y="320040"/>
                    <a:pt x="354330" y="307657"/>
                    <a:pt x="349567" y="304800"/>
                  </a:cubicBezTo>
                  <a:cubicBezTo>
                    <a:pt x="308610" y="285750"/>
                    <a:pt x="265747" y="269557"/>
                    <a:pt x="223838" y="252413"/>
                  </a:cubicBezTo>
                  <a:cubicBezTo>
                    <a:pt x="223838" y="252413"/>
                    <a:pt x="223838" y="251460"/>
                    <a:pt x="223838" y="251460"/>
                  </a:cubicBezTo>
                  <a:cubicBezTo>
                    <a:pt x="221933" y="249555"/>
                    <a:pt x="220027" y="247650"/>
                    <a:pt x="218122" y="245745"/>
                  </a:cubicBezTo>
                  <a:lnTo>
                    <a:pt x="218122" y="243840"/>
                  </a:lnTo>
                  <a:cubicBezTo>
                    <a:pt x="218122" y="243840"/>
                    <a:pt x="217170" y="245745"/>
                    <a:pt x="217170" y="245745"/>
                  </a:cubicBezTo>
                  <a:cubicBezTo>
                    <a:pt x="211455" y="242888"/>
                    <a:pt x="205740" y="240030"/>
                    <a:pt x="200025" y="237172"/>
                  </a:cubicBezTo>
                  <a:cubicBezTo>
                    <a:pt x="200025" y="237172"/>
                    <a:pt x="200025" y="237172"/>
                    <a:pt x="200025" y="237172"/>
                  </a:cubicBezTo>
                  <a:cubicBezTo>
                    <a:pt x="198120" y="235267"/>
                    <a:pt x="195263" y="233363"/>
                    <a:pt x="193358" y="231457"/>
                  </a:cubicBezTo>
                  <a:cubicBezTo>
                    <a:pt x="193358" y="231457"/>
                    <a:pt x="193358" y="231457"/>
                    <a:pt x="193358" y="231457"/>
                  </a:cubicBezTo>
                  <a:cubicBezTo>
                    <a:pt x="191452" y="229552"/>
                    <a:pt x="188595" y="227647"/>
                    <a:pt x="186690" y="225742"/>
                  </a:cubicBezTo>
                  <a:cubicBezTo>
                    <a:pt x="186690" y="225742"/>
                    <a:pt x="186690" y="225742"/>
                    <a:pt x="186690" y="225742"/>
                  </a:cubicBezTo>
                  <a:cubicBezTo>
                    <a:pt x="182880" y="222885"/>
                    <a:pt x="179070" y="220980"/>
                    <a:pt x="175260" y="218122"/>
                  </a:cubicBezTo>
                  <a:cubicBezTo>
                    <a:pt x="94297" y="162877"/>
                    <a:pt x="30480" y="93345"/>
                    <a:pt x="0" y="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2427;p22">
              <a:extLst>
                <a:ext uri="{FF2B5EF4-FFF2-40B4-BE49-F238E27FC236}">
                  <a16:creationId xmlns:a16="http://schemas.microsoft.com/office/drawing/2014/main" id="{3E449E10-B1C2-482C-AC69-5441B541DFCC}"/>
                </a:ext>
              </a:extLst>
            </p:cNvPr>
            <p:cNvSpPr/>
            <p:nvPr/>
          </p:nvSpPr>
          <p:spPr>
            <a:xfrm>
              <a:off x="4101465" y="4133849"/>
              <a:ext cx="164782" cy="441959"/>
            </a:xfrm>
            <a:custGeom>
              <a:avLst/>
              <a:gdLst/>
              <a:ahLst/>
              <a:cxnLst/>
              <a:rect l="l" t="t" r="r" b="b"/>
              <a:pathLst>
                <a:path w="164782" h="441959" extrusionOk="0">
                  <a:moveTo>
                    <a:pt x="120967" y="203835"/>
                  </a:moveTo>
                  <a:cubicBezTo>
                    <a:pt x="137160" y="152400"/>
                    <a:pt x="88582" y="149543"/>
                    <a:pt x="54292" y="134303"/>
                  </a:cubicBezTo>
                  <a:cubicBezTo>
                    <a:pt x="50482" y="139065"/>
                    <a:pt x="40005" y="149543"/>
                    <a:pt x="25717" y="164782"/>
                  </a:cubicBezTo>
                  <a:cubicBezTo>
                    <a:pt x="16192" y="145732"/>
                    <a:pt x="7620" y="128588"/>
                    <a:pt x="0" y="110490"/>
                  </a:cubicBezTo>
                  <a:cubicBezTo>
                    <a:pt x="0" y="110490"/>
                    <a:pt x="0" y="110490"/>
                    <a:pt x="0" y="110490"/>
                  </a:cubicBezTo>
                  <a:cubicBezTo>
                    <a:pt x="0" y="108585"/>
                    <a:pt x="952" y="106680"/>
                    <a:pt x="952" y="104775"/>
                  </a:cubicBezTo>
                  <a:cubicBezTo>
                    <a:pt x="5715" y="90488"/>
                    <a:pt x="10477" y="76200"/>
                    <a:pt x="15240" y="62865"/>
                  </a:cubicBezTo>
                  <a:cubicBezTo>
                    <a:pt x="32385" y="68580"/>
                    <a:pt x="49530" y="71438"/>
                    <a:pt x="62865" y="53340"/>
                  </a:cubicBezTo>
                  <a:cubicBezTo>
                    <a:pt x="75247" y="36195"/>
                    <a:pt x="87630" y="19050"/>
                    <a:pt x="101917" y="0"/>
                  </a:cubicBezTo>
                  <a:cubicBezTo>
                    <a:pt x="111442" y="14288"/>
                    <a:pt x="93345" y="36195"/>
                    <a:pt x="119063" y="38100"/>
                  </a:cubicBezTo>
                  <a:cubicBezTo>
                    <a:pt x="118110" y="43815"/>
                    <a:pt x="117157" y="49530"/>
                    <a:pt x="115252" y="55245"/>
                  </a:cubicBezTo>
                  <a:cubicBezTo>
                    <a:pt x="108585" y="74295"/>
                    <a:pt x="101917" y="93345"/>
                    <a:pt x="96202" y="111443"/>
                  </a:cubicBezTo>
                  <a:cubicBezTo>
                    <a:pt x="96202" y="112395"/>
                    <a:pt x="95250" y="113347"/>
                    <a:pt x="95250" y="114300"/>
                  </a:cubicBezTo>
                  <a:cubicBezTo>
                    <a:pt x="96202" y="113347"/>
                    <a:pt x="96202" y="112395"/>
                    <a:pt x="97155" y="111443"/>
                  </a:cubicBezTo>
                  <a:cubicBezTo>
                    <a:pt x="115252" y="111443"/>
                    <a:pt x="133350" y="111443"/>
                    <a:pt x="149542" y="111443"/>
                  </a:cubicBezTo>
                  <a:cubicBezTo>
                    <a:pt x="140970" y="126682"/>
                    <a:pt x="133350" y="140018"/>
                    <a:pt x="125730" y="152400"/>
                  </a:cubicBezTo>
                  <a:cubicBezTo>
                    <a:pt x="128588" y="154305"/>
                    <a:pt x="132397" y="156210"/>
                    <a:pt x="135255" y="158115"/>
                  </a:cubicBezTo>
                  <a:cubicBezTo>
                    <a:pt x="140970" y="151447"/>
                    <a:pt x="145732" y="144780"/>
                    <a:pt x="151447" y="138113"/>
                  </a:cubicBezTo>
                  <a:cubicBezTo>
                    <a:pt x="153352" y="138113"/>
                    <a:pt x="156210" y="138113"/>
                    <a:pt x="158115" y="138113"/>
                  </a:cubicBezTo>
                  <a:cubicBezTo>
                    <a:pt x="158115" y="152400"/>
                    <a:pt x="157163" y="166688"/>
                    <a:pt x="158115" y="180022"/>
                  </a:cubicBezTo>
                  <a:cubicBezTo>
                    <a:pt x="159067" y="189547"/>
                    <a:pt x="161925" y="199072"/>
                    <a:pt x="164782" y="208597"/>
                  </a:cubicBezTo>
                  <a:cubicBezTo>
                    <a:pt x="156210" y="241935"/>
                    <a:pt x="144780" y="274320"/>
                    <a:pt x="139065" y="307657"/>
                  </a:cubicBezTo>
                  <a:cubicBezTo>
                    <a:pt x="131445" y="352425"/>
                    <a:pt x="127635" y="397193"/>
                    <a:pt x="121920" y="441960"/>
                  </a:cubicBezTo>
                  <a:cubicBezTo>
                    <a:pt x="121920" y="437197"/>
                    <a:pt x="120967" y="431482"/>
                    <a:pt x="120967" y="426720"/>
                  </a:cubicBezTo>
                  <a:cubicBezTo>
                    <a:pt x="125730" y="394335"/>
                    <a:pt x="119063" y="365760"/>
                    <a:pt x="85725" y="344805"/>
                  </a:cubicBezTo>
                  <a:cubicBezTo>
                    <a:pt x="78105" y="355282"/>
                    <a:pt x="69532" y="366713"/>
                    <a:pt x="56197" y="386715"/>
                  </a:cubicBezTo>
                  <a:cubicBezTo>
                    <a:pt x="62865" y="335280"/>
                    <a:pt x="67627" y="292418"/>
                    <a:pt x="75247" y="250507"/>
                  </a:cubicBezTo>
                  <a:cubicBezTo>
                    <a:pt x="76200" y="244793"/>
                    <a:pt x="88582" y="240982"/>
                    <a:pt x="103822" y="231457"/>
                  </a:cubicBezTo>
                  <a:cubicBezTo>
                    <a:pt x="98107" y="266700"/>
                    <a:pt x="94297" y="293370"/>
                    <a:pt x="89535" y="320040"/>
                  </a:cubicBezTo>
                  <a:cubicBezTo>
                    <a:pt x="92392" y="320993"/>
                    <a:pt x="96202" y="320993"/>
                    <a:pt x="99060" y="321945"/>
                  </a:cubicBezTo>
                  <a:cubicBezTo>
                    <a:pt x="106680" y="284797"/>
                    <a:pt x="113347" y="246697"/>
                    <a:pt x="120967" y="209550"/>
                  </a:cubicBezTo>
                  <a:cubicBezTo>
                    <a:pt x="120967" y="209550"/>
                    <a:pt x="120967" y="209550"/>
                    <a:pt x="120967" y="209550"/>
                  </a:cubicBezTo>
                  <a:cubicBezTo>
                    <a:pt x="120967" y="207645"/>
                    <a:pt x="120967" y="205740"/>
                    <a:pt x="120967" y="20383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2428;p22">
              <a:extLst>
                <a:ext uri="{FF2B5EF4-FFF2-40B4-BE49-F238E27FC236}">
                  <a16:creationId xmlns:a16="http://schemas.microsoft.com/office/drawing/2014/main" id="{24221FD2-9644-484F-B9EE-4B732BD23CFE}"/>
                </a:ext>
              </a:extLst>
            </p:cNvPr>
            <p:cNvSpPr/>
            <p:nvPr/>
          </p:nvSpPr>
          <p:spPr>
            <a:xfrm>
              <a:off x="4843462" y="4908992"/>
              <a:ext cx="643890" cy="405004"/>
            </a:xfrm>
            <a:custGeom>
              <a:avLst/>
              <a:gdLst/>
              <a:ahLst/>
              <a:cxnLst/>
              <a:rect l="l" t="t" r="r" b="b"/>
              <a:pathLst>
                <a:path w="643890" h="405004" extrusionOk="0">
                  <a:moveTo>
                    <a:pt x="36195" y="404052"/>
                  </a:moveTo>
                  <a:cubicBezTo>
                    <a:pt x="23813" y="398337"/>
                    <a:pt x="12382" y="392622"/>
                    <a:pt x="0" y="387859"/>
                  </a:cubicBezTo>
                  <a:cubicBezTo>
                    <a:pt x="0" y="390717"/>
                    <a:pt x="953" y="393574"/>
                    <a:pt x="953" y="396432"/>
                  </a:cubicBezTo>
                  <a:cubicBezTo>
                    <a:pt x="68580" y="383097"/>
                    <a:pt x="137160" y="376429"/>
                    <a:pt x="201930" y="355474"/>
                  </a:cubicBezTo>
                  <a:cubicBezTo>
                    <a:pt x="267653" y="334519"/>
                    <a:pt x="333375" y="307849"/>
                    <a:pt x="390525" y="271654"/>
                  </a:cubicBezTo>
                  <a:cubicBezTo>
                    <a:pt x="441960" y="238317"/>
                    <a:pt x="486728" y="192597"/>
                    <a:pt x="527685" y="145924"/>
                  </a:cubicBezTo>
                  <a:cubicBezTo>
                    <a:pt x="567690" y="101157"/>
                    <a:pt x="599122" y="48769"/>
                    <a:pt x="634365" y="192"/>
                  </a:cubicBezTo>
                  <a:cubicBezTo>
                    <a:pt x="635318" y="-761"/>
                    <a:pt x="641032" y="2097"/>
                    <a:pt x="643890" y="3049"/>
                  </a:cubicBezTo>
                  <a:cubicBezTo>
                    <a:pt x="620078" y="70677"/>
                    <a:pt x="584835" y="131637"/>
                    <a:pt x="538163" y="185929"/>
                  </a:cubicBezTo>
                  <a:cubicBezTo>
                    <a:pt x="536257" y="187834"/>
                    <a:pt x="533400" y="190692"/>
                    <a:pt x="531495" y="192597"/>
                  </a:cubicBezTo>
                  <a:cubicBezTo>
                    <a:pt x="531495" y="192597"/>
                    <a:pt x="531495" y="192597"/>
                    <a:pt x="531495" y="192597"/>
                  </a:cubicBezTo>
                  <a:cubicBezTo>
                    <a:pt x="528638" y="196407"/>
                    <a:pt x="525780" y="199264"/>
                    <a:pt x="523875" y="203074"/>
                  </a:cubicBezTo>
                  <a:cubicBezTo>
                    <a:pt x="523875" y="203074"/>
                    <a:pt x="523875" y="203074"/>
                    <a:pt x="523875" y="203074"/>
                  </a:cubicBezTo>
                  <a:cubicBezTo>
                    <a:pt x="520065" y="206884"/>
                    <a:pt x="516255" y="210694"/>
                    <a:pt x="511493" y="215457"/>
                  </a:cubicBezTo>
                  <a:cubicBezTo>
                    <a:pt x="511493" y="215457"/>
                    <a:pt x="511493" y="215457"/>
                    <a:pt x="511493" y="215457"/>
                  </a:cubicBezTo>
                  <a:cubicBezTo>
                    <a:pt x="507682" y="218314"/>
                    <a:pt x="504825" y="221172"/>
                    <a:pt x="501015" y="224029"/>
                  </a:cubicBezTo>
                  <a:cubicBezTo>
                    <a:pt x="501015" y="224029"/>
                    <a:pt x="501015" y="224029"/>
                    <a:pt x="501015" y="224029"/>
                  </a:cubicBezTo>
                  <a:cubicBezTo>
                    <a:pt x="490538" y="234507"/>
                    <a:pt x="480060" y="244032"/>
                    <a:pt x="469582" y="254509"/>
                  </a:cubicBezTo>
                  <a:cubicBezTo>
                    <a:pt x="469582" y="254509"/>
                    <a:pt x="469582" y="254509"/>
                    <a:pt x="469582" y="254509"/>
                  </a:cubicBezTo>
                  <a:cubicBezTo>
                    <a:pt x="467678" y="256414"/>
                    <a:pt x="465772" y="258319"/>
                    <a:pt x="463868" y="261177"/>
                  </a:cubicBezTo>
                  <a:cubicBezTo>
                    <a:pt x="463868" y="261177"/>
                    <a:pt x="463868" y="262129"/>
                    <a:pt x="463868" y="262129"/>
                  </a:cubicBezTo>
                  <a:cubicBezTo>
                    <a:pt x="434340" y="270702"/>
                    <a:pt x="407670" y="282132"/>
                    <a:pt x="400050" y="315469"/>
                  </a:cubicBezTo>
                  <a:lnTo>
                    <a:pt x="399097" y="316422"/>
                  </a:lnTo>
                  <a:cubicBezTo>
                    <a:pt x="399097" y="316422"/>
                    <a:pt x="397193" y="316422"/>
                    <a:pt x="397193" y="316422"/>
                  </a:cubicBezTo>
                  <a:cubicBezTo>
                    <a:pt x="394335" y="318327"/>
                    <a:pt x="391478" y="320232"/>
                    <a:pt x="388620" y="322137"/>
                  </a:cubicBezTo>
                  <a:cubicBezTo>
                    <a:pt x="388620" y="322137"/>
                    <a:pt x="388620" y="322137"/>
                    <a:pt x="388620" y="322137"/>
                  </a:cubicBezTo>
                  <a:cubicBezTo>
                    <a:pt x="386715" y="324042"/>
                    <a:pt x="383857" y="325947"/>
                    <a:pt x="381953" y="327852"/>
                  </a:cubicBezTo>
                  <a:cubicBezTo>
                    <a:pt x="381953" y="327852"/>
                    <a:pt x="381953" y="327852"/>
                    <a:pt x="381953" y="327852"/>
                  </a:cubicBezTo>
                  <a:cubicBezTo>
                    <a:pt x="354330" y="339282"/>
                    <a:pt x="327660" y="351664"/>
                    <a:pt x="300038" y="363094"/>
                  </a:cubicBezTo>
                  <a:cubicBezTo>
                    <a:pt x="248603" y="375477"/>
                    <a:pt x="197168" y="388812"/>
                    <a:pt x="145732" y="401194"/>
                  </a:cubicBezTo>
                  <a:cubicBezTo>
                    <a:pt x="139065" y="402147"/>
                    <a:pt x="132397" y="403099"/>
                    <a:pt x="124778" y="405004"/>
                  </a:cubicBezTo>
                  <a:cubicBezTo>
                    <a:pt x="95250" y="403099"/>
                    <a:pt x="65722" y="404052"/>
                    <a:pt x="36195" y="404052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2429;p22">
              <a:extLst>
                <a:ext uri="{FF2B5EF4-FFF2-40B4-BE49-F238E27FC236}">
                  <a16:creationId xmlns:a16="http://schemas.microsoft.com/office/drawing/2014/main" id="{1424A945-A7F6-4725-8CED-F58C5A488D81}"/>
                </a:ext>
              </a:extLst>
            </p:cNvPr>
            <p:cNvSpPr/>
            <p:nvPr/>
          </p:nvSpPr>
          <p:spPr>
            <a:xfrm>
              <a:off x="4384357" y="3817619"/>
              <a:ext cx="339089" cy="178117"/>
            </a:xfrm>
            <a:custGeom>
              <a:avLst/>
              <a:gdLst/>
              <a:ahLst/>
              <a:cxnLst/>
              <a:rect l="l" t="t" r="r" b="b"/>
              <a:pathLst>
                <a:path w="339089" h="178117" extrusionOk="0">
                  <a:moveTo>
                    <a:pt x="339090" y="0"/>
                  </a:moveTo>
                  <a:cubicBezTo>
                    <a:pt x="331470" y="3810"/>
                    <a:pt x="324802" y="7620"/>
                    <a:pt x="316230" y="12383"/>
                  </a:cubicBezTo>
                  <a:cubicBezTo>
                    <a:pt x="316230" y="12383"/>
                    <a:pt x="319087" y="18098"/>
                    <a:pt x="318135" y="19050"/>
                  </a:cubicBezTo>
                  <a:cubicBezTo>
                    <a:pt x="288608" y="39053"/>
                    <a:pt x="258127" y="59055"/>
                    <a:pt x="228600" y="79058"/>
                  </a:cubicBezTo>
                  <a:cubicBezTo>
                    <a:pt x="206692" y="94298"/>
                    <a:pt x="183833" y="107633"/>
                    <a:pt x="162877" y="123825"/>
                  </a:cubicBezTo>
                  <a:cubicBezTo>
                    <a:pt x="147637" y="136208"/>
                    <a:pt x="134302" y="147638"/>
                    <a:pt x="114300" y="135255"/>
                  </a:cubicBezTo>
                  <a:cubicBezTo>
                    <a:pt x="82867" y="149543"/>
                    <a:pt x="51435" y="163830"/>
                    <a:pt x="20002" y="178118"/>
                  </a:cubicBezTo>
                  <a:lnTo>
                    <a:pt x="20002" y="178118"/>
                  </a:lnTo>
                  <a:cubicBezTo>
                    <a:pt x="13335" y="167640"/>
                    <a:pt x="7620" y="157163"/>
                    <a:pt x="0" y="144780"/>
                  </a:cubicBezTo>
                  <a:cubicBezTo>
                    <a:pt x="1905" y="138113"/>
                    <a:pt x="4763" y="126683"/>
                    <a:pt x="7620" y="115253"/>
                  </a:cubicBezTo>
                  <a:cubicBezTo>
                    <a:pt x="108585" y="53340"/>
                    <a:pt x="221933" y="20955"/>
                    <a:pt x="339090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2430;p22">
              <a:extLst>
                <a:ext uri="{FF2B5EF4-FFF2-40B4-BE49-F238E27FC236}">
                  <a16:creationId xmlns:a16="http://schemas.microsoft.com/office/drawing/2014/main" id="{0C27306F-2EB3-4A4F-AA0E-E572ADBF874F}"/>
                </a:ext>
              </a:extLst>
            </p:cNvPr>
            <p:cNvSpPr/>
            <p:nvPr/>
          </p:nvSpPr>
          <p:spPr>
            <a:xfrm>
              <a:off x="4191952" y="5053012"/>
              <a:ext cx="458152" cy="275695"/>
            </a:xfrm>
            <a:custGeom>
              <a:avLst/>
              <a:gdLst/>
              <a:ahLst/>
              <a:cxnLst/>
              <a:rect l="l" t="t" r="r" b="b"/>
              <a:pathLst>
                <a:path w="458152" h="275695" extrusionOk="0">
                  <a:moveTo>
                    <a:pt x="200025" y="193357"/>
                  </a:moveTo>
                  <a:cubicBezTo>
                    <a:pt x="198120" y="191453"/>
                    <a:pt x="196215" y="189547"/>
                    <a:pt x="193357" y="187643"/>
                  </a:cubicBezTo>
                  <a:cubicBezTo>
                    <a:pt x="193357" y="183832"/>
                    <a:pt x="193357" y="180022"/>
                    <a:pt x="193357" y="175260"/>
                  </a:cubicBezTo>
                  <a:cubicBezTo>
                    <a:pt x="194310" y="174307"/>
                    <a:pt x="194310" y="173355"/>
                    <a:pt x="195263" y="172403"/>
                  </a:cubicBezTo>
                  <a:cubicBezTo>
                    <a:pt x="195263" y="173355"/>
                    <a:pt x="194310" y="174307"/>
                    <a:pt x="194310" y="175260"/>
                  </a:cubicBezTo>
                  <a:cubicBezTo>
                    <a:pt x="180022" y="169545"/>
                    <a:pt x="164782" y="162878"/>
                    <a:pt x="150495" y="157163"/>
                  </a:cubicBezTo>
                  <a:cubicBezTo>
                    <a:pt x="92392" y="120968"/>
                    <a:pt x="50482" y="68580"/>
                    <a:pt x="6667" y="19050"/>
                  </a:cubicBezTo>
                  <a:cubicBezTo>
                    <a:pt x="2857" y="14288"/>
                    <a:pt x="1905" y="6668"/>
                    <a:pt x="0" y="0"/>
                  </a:cubicBezTo>
                  <a:cubicBezTo>
                    <a:pt x="102870" y="100013"/>
                    <a:pt x="223838" y="174307"/>
                    <a:pt x="360997" y="221932"/>
                  </a:cubicBezTo>
                  <a:cubicBezTo>
                    <a:pt x="393382" y="233363"/>
                    <a:pt x="425767" y="242888"/>
                    <a:pt x="458153" y="253365"/>
                  </a:cubicBezTo>
                  <a:cubicBezTo>
                    <a:pt x="431482" y="281940"/>
                    <a:pt x="406717" y="251460"/>
                    <a:pt x="378142" y="252413"/>
                  </a:cubicBezTo>
                  <a:cubicBezTo>
                    <a:pt x="379095" y="260032"/>
                    <a:pt x="379095" y="266700"/>
                    <a:pt x="380047" y="275272"/>
                  </a:cubicBezTo>
                  <a:cubicBezTo>
                    <a:pt x="376238" y="275272"/>
                    <a:pt x="373380" y="276225"/>
                    <a:pt x="371475" y="275272"/>
                  </a:cubicBezTo>
                  <a:cubicBezTo>
                    <a:pt x="328613" y="262890"/>
                    <a:pt x="291465" y="240982"/>
                    <a:pt x="255270" y="214313"/>
                  </a:cubicBezTo>
                  <a:cubicBezTo>
                    <a:pt x="239077" y="203835"/>
                    <a:pt x="218122" y="200025"/>
                    <a:pt x="200025" y="193357"/>
                  </a:cubicBezTo>
                  <a:close/>
                  <a:moveTo>
                    <a:pt x="342900" y="242888"/>
                  </a:moveTo>
                  <a:cubicBezTo>
                    <a:pt x="343853" y="243840"/>
                    <a:pt x="344805" y="244793"/>
                    <a:pt x="345757" y="244793"/>
                  </a:cubicBezTo>
                  <a:cubicBezTo>
                    <a:pt x="345757" y="243840"/>
                    <a:pt x="344805" y="242888"/>
                    <a:pt x="342900" y="242888"/>
                  </a:cubicBezTo>
                  <a:cubicBezTo>
                    <a:pt x="340042" y="238125"/>
                    <a:pt x="336232" y="234315"/>
                    <a:pt x="331470" y="230505"/>
                  </a:cubicBezTo>
                  <a:cubicBezTo>
                    <a:pt x="330517" y="232410"/>
                    <a:pt x="328613" y="234315"/>
                    <a:pt x="327660" y="237172"/>
                  </a:cubicBezTo>
                  <a:cubicBezTo>
                    <a:pt x="333375" y="238125"/>
                    <a:pt x="338138" y="240030"/>
                    <a:pt x="342900" y="242888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2431;p22">
              <a:extLst>
                <a:ext uri="{FF2B5EF4-FFF2-40B4-BE49-F238E27FC236}">
                  <a16:creationId xmlns:a16="http://schemas.microsoft.com/office/drawing/2014/main" id="{D5603621-874D-4B33-B3ED-55CB1919BE8D}"/>
                </a:ext>
              </a:extLst>
            </p:cNvPr>
            <p:cNvSpPr/>
            <p:nvPr/>
          </p:nvSpPr>
          <p:spPr>
            <a:xfrm>
              <a:off x="4657725" y="5303519"/>
              <a:ext cx="479107" cy="71793"/>
            </a:xfrm>
            <a:custGeom>
              <a:avLst/>
              <a:gdLst/>
              <a:ahLst/>
              <a:cxnLst/>
              <a:rect l="l" t="t" r="r" b="b"/>
              <a:pathLst>
                <a:path w="479107" h="71793" extrusionOk="0">
                  <a:moveTo>
                    <a:pt x="479107" y="0"/>
                  </a:moveTo>
                  <a:cubicBezTo>
                    <a:pt x="472440" y="7620"/>
                    <a:pt x="466725" y="18098"/>
                    <a:pt x="458153" y="22860"/>
                  </a:cubicBezTo>
                  <a:cubicBezTo>
                    <a:pt x="396240" y="53340"/>
                    <a:pt x="331470" y="72390"/>
                    <a:pt x="260985" y="71438"/>
                  </a:cubicBezTo>
                  <a:cubicBezTo>
                    <a:pt x="205740" y="70485"/>
                    <a:pt x="150495" y="73343"/>
                    <a:pt x="95250" y="70485"/>
                  </a:cubicBezTo>
                  <a:cubicBezTo>
                    <a:pt x="62865" y="68580"/>
                    <a:pt x="31432" y="60008"/>
                    <a:pt x="0" y="54293"/>
                  </a:cubicBezTo>
                  <a:cubicBezTo>
                    <a:pt x="953" y="51435"/>
                    <a:pt x="953" y="47625"/>
                    <a:pt x="1905" y="44768"/>
                  </a:cubicBezTo>
                  <a:cubicBezTo>
                    <a:pt x="7620" y="44768"/>
                    <a:pt x="14288" y="44768"/>
                    <a:pt x="19050" y="45720"/>
                  </a:cubicBezTo>
                  <a:cubicBezTo>
                    <a:pt x="25718" y="47625"/>
                    <a:pt x="32385" y="52388"/>
                    <a:pt x="40005" y="52388"/>
                  </a:cubicBezTo>
                  <a:cubicBezTo>
                    <a:pt x="82868" y="53340"/>
                    <a:pt x="126682" y="53340"/>
                    <a:pt x="169545" y="52388"/>
                  </a:cubicBezTo>
                  <a:cubicBezTo>
                    <a:pt x="174307" y="52388"/>
                    <a:pt x="180022" y="44768"/>
                    <a:pt x="184785" y="40958"/>
                  </a:cubicBezTo>
                  <a:cubicBezTo>
                    <a:pt x="188595" y="39053"/>
                    <a:pt x="193357" y="36195"/>
                    <a:pt x="197168" y="34290"/>
                  </a:cubicBezTo>
                  <a:cubicBezTo>
                    <a:pt x="234315" y="34290"/>
                    <a:pt x="272415" y="34290"/>
                    <a:pt x="309563" y="34290"/>
                  </a:cubicBezTo>
                  <a:cubicBezTo>
                    <a:pt x="318135" y="33338"/>
                    <a:pt x="326707" y="32385"/>
                    <a:pt x="335280" y="31433"/>
                  </a:cubicBezTo>
                  <a:cubicBezTo>
                    <a:pt x="343853" y="30480"/>
                    <a:pt x="351472" y="29528"/>
                    <a:pt x="360045" y="28575"/>
                  </a:cubicBezTo>
                  <a:cubicBezTo>
                    <a:pt x="364807" y="27623"/>
                    <a:pt x="368618" y="26670"/>
                    <a:pt x="373380" y="25718"/>
                  </a:cubicBezTo>
                  <a:cubicBezTo>
                    <a:pt x="383857" y="23813"/>
                    <a:pt x="393382" y="21908"/>
                    <a:pt x="403860" y="20003"/>
                  </a:cubicBezTo>
                  <a:cubicBezTo>
                    <a:pt x="408622" y="19050"/>
                    <a:pt x="412432" y="18098"/>
                    <a:pt x="417195" y="17145"/>
                  </a:cubicBezTo>
                  <a:cubicBezTo>
                    <a:pt x="427672" y="14288"/>
                    <a:pt x="438150" y="11430"/>
                    <a:pt x="448628" y="9525"/>
                  </a:cubicBezTo>
                  <a:cubicBezTo>
                    <a:pt x="455295" y="7620"/>
                    <a:pt x="461010" y="5715"/>
                    <a:pt x="467678" y="3810"/>
                  </a:cubicBezTo>
                  <a:cubicBezTo>
                    <a:pt x="470535" y="2858"/>
                    <a:pt x="475297" y="953"/>
                    <a:pt x="479107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2432;p22">
              <a:extLst>
                <a:ext uri="{FF2B5EF4-FFF2-40B4-BE49-F238E27FC236}">
                  <a16:creationId xmlns:a16="http://schemas.microsoft.com/office/drawing/2014/main" id="{DA521F0C-4979-458A-A78E-E825F28E26A9}"/>
                </a:ext>
              </a:extLst>
            </p:cNvPr>
            <p:cNvSpPr/>
            <p:nvPr/>
          </p:nvSpPr>
          <p:spPr>
            <a:xfrm>
              <a:off x="5226367" y="3955731"/>
              <a:ext cx="92392" cy="104775"/>
            </a:xfrm>
            <a:custGeom>
              <a:avLst/>
              <a:gdLst/>
              <a:ahLst/>
              <a:cxnLst/>
              <a:rect l="l" t="t" r="r" b="b"/>
              <a:pathLst>
                <a:path w="92392" h="104775" extrusionOk="0">
                  <a:moveTo>
                    <a:pt x="92392" y="58103"/>
                  </a:moveTo>
                  <a:cubicBezTo>
                    <a:pt x="90488" y="74295"/>
                    <a:pt x="89535" y="89535"/>
                    <a:pt x="87630" y="104775"/>
                  </a:cubicBezTo>
                  <a:cubicBezTo>
                    <a:pt x="57150" y="68580"/>
                    <a:pt x="31432" y="36195"/>
                    <a:pt x="0" y="0"/>
                  </a:cubicBezTo>
                  <a:cubicBezTo>
                    <a:pt x="19050" y="3810"/>
                    <a:pt x="31432" y="5715"/>
                    <a:pt x="42863" y="7620"/>
                  </a:cubicBezTo>
                  <a:cubicBezTo>
                    <a:pt x="42863" y="7620"/>
                    <a:pt x="42863" y="7620"/>
                    <a:pt x="42863" y="7620"/>
                  </a:cubicBezTo>
                  <a:cubicBezTo>
                    <a:pt x="44767" y="8573"/>
                    <a:pt x="46672" y="8573"/>
                    <a:pt x="47625" y="9525"/>
                  </a:cubicBezTo>
                  <a:cubicBezTo>
                    <a:pt x="62865" y="25718"/>
                    <a:pt x="77152" y="41910"/>
                    <a:pt x="92392" y="58103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2433;p22">
              <a:extLst>
                <a:ext uri="{FF2B5EF4-FFF2-40B4-BE49-F238E27FC236}">
                  <a16:creationId xmlns:a16="http://schemas.microsoft.com/office/drawing/2014/main" id="{9ADDEBB1-D731-4660-9037-BFC2C2012F66}"/>
                </a:ext>
              </a:extLst>
            </p:cNvPr>
            <p:cNvSpPr/>
            <p:nvPr/>
          </p:nvSpPr>
          <p:spPr>
            <a:xfrm>
              <a:off x="4364354" y="5145404"/>
              <a:ext cx="133350" cy="76200"/>
            </a:xfrm>
            <a:custGeom>
              <a:avLst/>
              <a:gdLst/>
              <a:ahLst/>
              <a:cxnLst/>
              <a:rect l="l" t="t" r="r" b="b"/>
              <a:pathLst>
                <a:path w="133350" h="76200" extrusionOk="0">
                  <a:moveTo>
                    <a:pt x="0" y="0"/>
                  </a:moveTo>
                  <a:cubicBezTo>
                    <a:pt x="41910" y="17145"/>
                    <a:pt x="83820" y="34290"/>
                    <a:pt x="125730" y="52388"/>
                  </a:cubicBezTo>
                  <a:cubicBezTo>
                    <a:pt x="131445" y="55245"/>
                    <a:pt x="131445" y="67627"/>
                    <a:pt x="133350" y="76200"/>
                  </a:cubicBezTo>
                  <a:cubicBezTo>
                    <a:pt x="88583" y="51435"/>
                    <a:pt x="44767" y="25717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2434;p22">
              <a:extLst>
                <a:ext uri="{FF2B5EF4-FFF2-40B4-BE49-F238E27FC236}">
                  <a16:creationId xmlns:a16="http://schemas.microsoft.com/office/drawing/2014/main" id="{1B3F8AAB-528C-46BB-8425-0347A429530A}"/>
                </a:ext>
              </a:extLst>
            </p:cNvPr>
            <p:cNvSpPr/>
            <p:nvPr/>
          </p:nvSpPr>
          <p:spPr>
            <a:xfrm>
              <a:off x="5556884" y="4448174"/>
              <a:ext cx="12631" cy="200977"/>
            </a:xfrm>
            <a:custGeom>
              <a:avLst/>
              <a:gdLst/>
              <a:ahLst/>
              <a:cxnLst/>
              <a:rect l="l" t="t" r="r" b="b"/>
              <a:pathLst>
                <a:path w="12631" h="200977" extrusionOk="0">
                  <a:moveTo>
                    <a:pt x="953" y="200978"/>
                  </a:moveTo>
                  <a:cubicBezTo>
                    <a:pt x="953" y="134303"/>
                    <a:pt x="953" y="66675"/>
                    <a:pt x="0" y="0"/>
                  </a:cubicBezTo>
                  <a:cubicBezTo>
                    <a:pt x="18097" y="66675"/>
                    <a:pt x="15240" y="133350"/>
                    <a:pt x="953" y="20097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2435;p22">
              <a:extLst>
                <a:ext uri="{FF2B5EF4-FFF2-40B4-BE49-F238E27FC236}">
                  <a16:creationId xmlns:a16="http://schemas.microsoft.com/office/drawing/2014/main" id="{5C667FEB-25BC-4CBF-ACFB-68FE732DF6D7}"/>
                </a:ext>
              </a:extLst>
            </p:cNvPr>
            <p:cNvSpPr/>
            <p:nvPr/>
          </p:nvSpPr>
          <p:spPr>
            <a:xfrm>
              <a:off x="5243512" y="5169217"/>
              <a:ext cx="63817" cy="53339"/>
            </a:xfrm>
            <a:custGeom>
              <a:avLst/>
              <a:gdLst/>
              <a:ahLst/>
              <a:cxnLst/>
              <a:rect l="l" t="t" r="r" b="b"/>
              <a:pathLst>
                <a:path w="63817" h="53339" extrusionOk="0">
                  <a:moveTo>
                    <a:pt x="0" y="53340"/>
                  </a:moveTo>
                  <a:cubicBezTo>
                    <a:pt x="8572" y="20955"/>
                    <a:pt x="35243" y="9525"/>
                    <a:pt x="63818" y="0"/>
                  </a:cubicBezTo>
                  <a:cubicBezTo>
                    <a:pt x="42863" y="18097"/>
                    <a:pt x="21907" y="35242"/>
                    <a:pt x="0" y="5334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2436;p22">
              <a:extLst>
                <a:ext uri="{FF2B5EF4-FFF2-40B4-BE49-F238E27FC236}">
                  <a16:creationId xmlns:a16="http://schemas.microsoft.com/office/drawing/2014/main" id="{5F7E4008-30DC-47B6-9CFE-0F87B1E76B51}"/>
                </a:ext>
              </a:extLst>
            </p:cNvPr>
            <p:cNvSpPr/>
            <p:nvPr/>
          </p:nvSpPr>
          <p:spPr>
            <a:xfrm>
              <a:off x="5143500" y="5234939"/>
              <a:ext cx="81915" cy="35242"/>
            </a:xfrm>
            <a:custGeom>
              <a:avLst/>
              <a:gdLst/>
              <a:ahLst/>
              <a:cxnLst/>
              <a:rect l="l" t="t" r="r" b="b"/>
              <a:pathLst>
                <a:path w="81915" h="35242" extrusionOk="0">
                  <a:moveTo>
                    <a:pt x="0" y="35242"/>
                  </a:moveTo>
                  <a:cubicBezTo>
                    <a:pt x="27622" y="23813"/>
                    <a:pt x="54293" y="11430"/>
                    <a:pt x="81915" y="0"/>
                  </a:cubicBezTo>
                  <a:cubicBezTo>
                    <a:pt x="54293" y="11430"/>
                    <a:pt x="26670" y="23813"/>
                    <a:pt x="0" y="35242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2437;p22">
              <a:extLst>
                <a:ext uri="{FF2B5EF4-FFF2-40B4-BE49-F238E27FC236}">
                  <a16:creationId xmlns:a16="http://schemas.microsoft.com/office/drawing/2014/main" id="{7DEDF8B4-FCEB-4149-882E-92E189F81638}"/>
                </a:ext>
              </a:extLst>
            </p:cNvPr>
            <p:cNvSpPr/>
            <p:nvPr/>
          </p:nvSpPr>
          <p:spPr>
            <a:xfrm>
              <a:off x="4740592" y="5281634"/>
              <a:ext cx="48577" cy="19027"/>
            </a:xfrm>
            <a:custGeom>
              <a:avLst/>
              <a:gdLst/>
              <a:ahLst/>
              <a:cxnLst/>
              <a:rect l="l" t="t" r="r" b="b"/>
              <a:pathLst>
                <a:path w="48577" h="19027" extrusionOk="0">
                  <a:moveTo>
                    <a:pt x="0" y="15217"/>
                  </a:moveTo>
                  <a:cubicBezTo>
                    <a:pt x="15240" y="-7643"/>
                    <a:pt x="30480" y="-2880"/>
                    <a:pt x="48577" y="17122"/>
                  </a:cubicBezTo>
                  <a:cubicBezTo>
                    <a:pt x="37147" y="18075"/>
                    <a:pt x="28575" y="19027"/>
                    <a:pt x="20002" y="19027"/>
                  </a:cubicBezTo>
                  <a:cubicBezTo>
                    <a:pt x="13335" y="18075"/>
                    <a:pt x="6667" y="17122"/>
                    <a:pt x="0" y="1521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2438;p22">
              <a:extLst>
                <a:ext uri="{FF2B5EF4-FFF2-40B4-BE49-F238E27FC236}">
                  <a16:creationId xmlns:a16="http://schemas.microsoft.com/office/drawing/2014/main" id="{AC5DE7ED-36BC-408A-B4C1-CFA53FB22652}"/>
                </a:ext>
              </a:extLst>
            </p:cNvPr>
            <p:cNvSpPr/>
            <p:nvPr/>
          </p:nvSpPr>
          <p:spPr>
            <a:xfrm>
              <a:off x="4804409" y="5333999"/>
              <a:ext cx="50482" cy="10477"/>
            </a:xfrm>
            <a:custGeom>
              <a:avLst/>
              <a:gdLst/>
              <a:ahLst/>
              <a:cxnLst/>
              <a:rect l="l" t="t" r="r" b="b"/>
              <a:pathLst>
                <a:path w="50482" h="10477" extrusionOk="0">
                  <a:moveTo>
                    <a:pt x="50483" y="3810"/>
                  </a:moveTo>
                  <a:cubicBezTo>
                    <a:pt x="46672" y="5715"/>
                    <a:pt x="41910" y="8572"/>
                    <a:pt x="38100" y="10478"/>
                  </a:cubicBezTo>
                  <a:cubicBezTo>
                    <a:pt x="25718" y="6668"/>
                    <a:pt x="12383" y="3810"/>
                    <a:pt x="0" y="0"/>
                  </a:cubicBezTo>
                  <a:cubicBezTo>
                    <a:pt x="17145" y="953"/>
                    <a:pt x="34290" y="1905"/>
                    <a:pt x="50483" y="381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2439;p22">
              <a:extLst>
                <a:ext uri="{FF2B5EF4-FFF2-40B4-BE49-F238E27FC236}">
                  <a16:creationId xmlns:a16="http://schemas.microsoft.com/office/drawing/2014/main" id="{28B26004-B135-47CE-83DC-FB8329DE085B}"/>
                </a:ext>
              </a:extLst>
            </p:cNvPr>
            <p:cNvSpPr/>
            <p:nvPr/>
          </p:nvSpPr>
          <p:spPr>
            <a:xfrm>
              <a:off x="4753927" y="5326379"/>
              <a:ext cx="38100" cy="5714"/>
            </a:xfrm>
            <a:custGeom>
              <a:avLst/>
              <a:gdLst/>
              <a:ahLst/>
              <a:cxnLst/>
              <a:rect l="l" t="t" r="r" b="b"/>
              <a:pathLst>
                <a:path w="38100" h="5714" extrusionOk="0">
                  <a:moveTo>
                    <a:pt x="38100" y="5715"/>
                  </a:moveTo>
                  <a:cubicBezTo>
                    <a:pt x="25717" y="3810"/>
                    <a:pt x="13335" y="1905"/>
                    <a:pt x="0" y="0"/>
                  </a:cubicBezTo>
                  <a:cubicBezTo>
                    <a:pt x="13335" y="1905"/>
                    <a:pt x="25717" y="3810"/>
                    <a:pt x="38100" y="571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2440;p22">
              <a:extLst>
                <a:ext uri="{FF2B5EF4-FFF2-40B4-BE49-F238E27FC236}">
                  <a16:creationId xmlns:a16="http://schemas.microsoft.com/office/drawing/2014/main" id="{600921DA-A475-47E2-9471-C108BA094CE6}"/>
                </a:ext>
              </a:extLst>
            </p:cNvPr>
            <p:cNvSpPr/>
            <p:nvPr/>
          </p:nvSpPr>
          <p:spPr>
            <a:xfrm>
              <a:off x="5313997" y="5132069"/>
              <a:ext cx="31432" cy="30480"/>
            </a:xfrm>
            <a:custGeom>
              <a:avLst/>
              <a:gdLst/>
              <a:ahLst/>
              <a:cxnLst/>
              <a:rect l="l" t="t" r="r" b="b"/>
              <a:pathLst>
                <a:path w="31432" h="30480" extrusionOk="0">
                  <a:moveTo>
                    <a:pt x="0" y="30480"/>
                  </a:moveTo>
                  <a:cubicBezTo>
                    <a:pt x="10478" y="20003"/>
                    <a:pt x="20955" y="10478"/>
                    <a:pt x="31433" y="0"/>
                  </a:cubicBezTo>
                  <a:cubicBezTo>
                    <a:pt x="20955" y="10478"/>
                    <a:pt x="10478" y="20003"/>
                    <a:pt x="0" y="3048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2441;p22">
              <a:extLst>
                <a:ext uri="{FF2B5EF4-FFF2-40B4-BE49-F238E27FC236}">
                  <a16:creationId xmlns:a16="http://schemas.microsoft.com/office/drawing/2014/main" id="{9389D02A-2700-48B9-B774-A9964B74505D}"/>
                </a:ext>
              </a:extLst>
            </p:cNvPr>
            <p:cNvSpPr/>
            <p:nvPr/>
          </p:nvSpPr>
          <p:spPr>
            <a:xfrm>
              <a:off x="5511165" y="4959667"/>
              <a:ext cx="19050" cy="18097"/>
            </a:xfrm>
            <a:custGeom>
              <a:avLst/>
              <a:gdLst/>
              <a:ahLst/>
              <a:cxnLst/>
              <a:rect l="l" t="t" r="r" b="b"/>
              <a:pathLst>
                <a:path w="19050" h="18097" extrusionOk="0">
                  <a:moveTo>
                    <a:pt x="8572" y="0"/>
                  </a:moveTo>
                  <a:cubicBezTo>
                    <a:pt x="12382" y="3810"/>
                    <a:pt x="16192" y="6667"/>
                    <a:pt x="19050" y="10477"/>
                  </a:cubicBezTo>
                  <a:cubicBezTo>
                    <a:pt x="12382" y="13335"/>
                    <a:pt x="5715" y="15240"/>
                    <a:pt x="0" y="18097"/>
                  </a:cubicBezTo>
                  <a:cubicBezTo>
                    <a:pt x="2857" y="11430"/>
                    <a:pt x="5715" y="5715"/>
                    <a:pt x="8572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2442;p22">
              <a:extLst>
                <a:ext uri="{FF2B5EF4-FFF2-40B4-BE49-F238E27FC236}">
                  <a16:creationId xmlns:a16="http://schemas.microsoft.com/office/drawing/2014/main" id="{3716D6AC-FCE2-4020-82D6-70FEF310E18E}"/>
                </a:ext>
              </a:extLst>
            </p:cNvPr>
            <p:cNvSpPr/>
            <p:nvPr/>
          </p:nvSpPr>
          <p:spPr>
            <a:xfrm>
              <a:off x="4967287" y="5333999"/>
              <a:ext cx="25717" cy="2857"/>
            </a:xfrm>
            <a:custGeom>
              <a:avLst/>
              <a:gdLst/>
              <a:ahLst/>
              <a:cxnLst/>
              <a:rect l="l" t="t" r="r" b="b"/>
              <a:pathLst>
                <a:path w="25717" h="2857" extrusionOk="0">
                  <a:moveTo>
                    <a:pt x="25718" y="0"/>
                  </a:moveTo>
                  <a:cubicBezTo>
                    <a:pt x="17145" y="953"/>
                    <a:pt x="8572" y="1905"/>
                    <a:pt x="0" y="2857"/>
                  </a:cubicBezTo>
                  <a:cubicBezTo>
                    <a:pt x="8572" y="1905"/>
                    <a:pt x="17145" y="953"/>
                    <a:pt x="25718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2443;p22">
              <a:extLst>
                <a:ext uri="{FF2B5EF4-FFF2-40B4-BE49-F238E27FC236}">
                  <a16:creationId xmlns:a16="http://schemas.microsoft.com/office/drawing/2014/main" id="{D0BFAEB1-532D-4C5D-BBF6-E25CB0B1D978}"/>
                </a:ext>
              </a:extLst>
            </p:cNvPr>
            <p:cNvSpPr/>
            <p:nvPr/>
          </p:nvSpPr>
          <p:spPr>
            <a:xfrm>
              <a:off x="5481637" y="5015864"/>
              <a:ext cx="15240" cy="19050"/>
            </a:xfrm>
            <a:custGeom>
              <a:avLst/>
              <a:gdLst/>
              <a:ahLst/>
              <a:cxnLst/>
              <a:rect l="l" t="t" r="r" b="b"/>
              <a:pathLst>
                <a:path w="15240" h="19050" extrusionOk="0">
                  <a:moveTo>
                    <a:pt x="9525" y="0"/>
                  </a:moveTo>
                  <a:cubicBezTo>
                    <a:pt x="11430" y="6667"/>
                    <a:pt x="13335" y="12382"/>
                    <a:pt x="15240" y="19050"/>
                  </a:cubicBezTo>
                  <a:cubicBezTo>
                    <a:pt x="10478" y="18097"/>
                    <a:pt x="4763" y="18097"/>
                    <a:pt x="0" y="17145"/>
                  </a:cubicBezTo>
                  <a:cubicBezTo>
                    <a:pt x="2857" y="11430"/>
                    <a:pt x="6668" y="5715"/>
                    <a:pt x="9525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2444;p22">
              <a:extLst>
                <a:ext uri="{FF2B5EF4-FFF2-40B4-BE49-F238E27FC236}">
                  <a16:creationId xmlns:a16="http://schemas.microsoft.com/office/drawing/2014/main" id="{FBC6975F-8D1A-4807-BFD3-28319E7A36F5}"/>
                </a:ext>
              </a:extLst>
            </p:cNvPr>
            <p:cNvSpPr/>
            <p:nvPr/>
          </p:nvSpPr>
          <p:spPr>
            <a:xfrm>
              <a:off x="5248275" y="3939539"/>
              <a:ext cx="20002" cy="20002"/>
            </a:xfrm>
            <a:custGeom>
              <a:avLst/>
              <a:gdLst/>
              <a:ahLst/>
              <a:cxnLst/>
              <a:rect l="l" t="t" r="r" b="b"/>
              <a:pathLst>
                <a:path w="20002" h="20002" extrusionOk="0">
                  <a:moveTo>
                    <a:pt x="20003" y="20003"/>
                  </a:moveTo>
                  <a:cubicBezTo>
                    <a:pt x="13335" y="13335"/>
                    <a:pt x="6668" y="6667"/>
                    <a:pt x="0" y="0"/>
                  </a:cubicBezTo>
                  <a:cubicBezTo>
                    <a:pt x="6668" y="6667"/>
                    <a:pt x="13335" y="13335"/>
                    <a:pt x="20003" y="20003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2445;p22">
              <a:extLst>
                <a:ext uri="{FF2B5EF4-FFF2-40B4-BE49-F238E27FC236}">
                  <a16:creationId xmlns:a16="http://schemas.microsoft.com/office/drawing/2014/main" id="{BA04E514-57D7-4693-B139-0E45C39A1963}"/>
                </a:ext>
              </a:extLst>
            </p:cNvPr>
            <p:cNvSpPr/>
            <p:nvPr/>
          </p:nvSpPr>
          <p:spPr>
            <a:xfrm>
              <a:off x="5105400" y="5307329"/>
              <a:ext cx="19050" cy="5714"/>
            </a:xfrm>
            <a:custGeom>
              <a:avLst/>
              <a:gdLst/>
              <a:ahLst/>
              <a:cxnLst/>
              <a:rect l="l" t="t" r="r" b="b"/>
              <a:pathLst>
                <a:path w="19050" h="5714" extrusionOk="0">
                  <a:moveTo>
                    <a:pt x="19050" y="0"/>
                  </a:moveTo>
                  <a:cubicBezTo>
                    <a:pt x="12382" y="1905"/>
                    <a:pt x="6668" y="3810"/>
                    <a:pt x="0" y="5715"/>
                  </a:cubicBezTo>
                  <a:cubicBezTo>
                    <a:pt x="6668" y="3810"/>
                    <a:pt x="12382" y="1905"/>
                    <a:pt x="19050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2446;p22">
              <a:extLst>
                <a:ext uri="{FF2B5EF4-FFF2-40B4-BE49-F238E27FC236}">
                  <a16:creationId xmlns:a16="http://schemas.microsoft.com/office/drawing/2014/main" id="{E73CD996-1C52-41DB-8987-7E13C33DC65C}"/>
                </a:ext>
              </a:extLst>
            </p:cNvPr>
            <p:cNvSpPr/>
            <p:nvPr/>
          </p:nvSpPr>
          <p:spPr>
            <a:xfrm>
              <a:off x="5592127" y="4728209"/>
              <a:ext cx="12382" cy="11430"/>
            </a:xfrm>
            <a:custGeom>
              <a:avLst/>
              <a:gdLst/>
              <a:ahLst/>
              <a:cxnLst/>
              <a:rect l="l" t="t" r="r" b="b"/>
              <a:pathLst>
                <a:path w="12382" h="11430" extrusionOk="0">
                  <a:moveTo>
                    <a:pt x="2857" y="0"/>
                  </a:moveTo>
                  <a:cubicBezTo>
                    <a:pt x="5715" y="1905"/>
                    <a:pt x="8572" y="3810"/>
                    <a:pt x="12382" y="5715"/>
                  </a:cubicBezTo>
                  <a:cubicBezTo>
                    <a:pt x="8572" y="7620"/>
                    <a:pt x="3810" y="9525"/>
                    <a:pt x="0" y="11430"/>
                  </a:cubicBezTo>
                  <a:cubicBezTo>
                    <a:pt x="0" y="7620"/>
                    <a:pt x="1905" y="3810"/>
                    <a:pt x="2857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2447;p22">
              <a:extLst>
                <a:ext uri="{FF2B5EF4-FFF2-40B4-BE49-F238E27FC236}">
                  <a16:creationId xmlns:a16="http://schemas.microsoft.com/office/drawing/2014/main" id="{B9EFAF30-B9C0-44E2-8027-5044B5FADF67}"/>
                </a:ext>
              </a:extLst>
            </p:cNvPr>
            <p:cNvSpPr/>
            <p:nvPr/>
          </p:nvSpPr>
          <p:spPr>
            <a:xfrm>
              <a:off x="5060632" y="5320664"/>
              <a:ext cx="13335" cy="2857"/>
            </a:xfrm>
            <a:custGeom>
              <a:avLst/>
              <a:gdLst/>
              <a:ahLst/>
              <a:cxnLst/>
              <a:rect l="l" t="t" r="r" b="b"/>
              <a:pathLst>
                <a:path w="13335" h="2857" extrusionOk="0">
                  <a:moveTo>
                    <a:pt x="13335" y="0"/>
                  </a:moveTo>
                  <a:cubicBezTo>
                    <a:pt x="8573" y="953"/>
                    <a:pt x="4763" y="1905"/>
                    <a:pt x="0" y="2857"/>
                  </a:cubicBezTo>
                  <a:cubicBezTo>
                    <a:pt x="4763" y="1905"/>
                    <a:pt x="9525" y="953"/>
                    <a:pt x="13335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2448;p22">
              <a:extLst>
                <a:ext uri="{FF2B5EF4-FFF2-40B4-BE49-F238E27FC236}">
                  <a16:creationId xmlns:a16="http://schemas.microsoft.com/office/drawing/2014/main" id="{A8D06552-C666-4CF0-873C-34A071B8CA42}"/>
                </a:ext>
              </a:extLst>
            </p:cNvPr>
            <p:cNvSpPr/>
            <p:nvPr/>
          </p:nvSpPr>
          <p:spPr>
            <a:xfrm>
              <a:off x="5017769" y="5329237"/>
              <a:ext cx="13335" cy="2857"/>
            </a:xfrm>
            <a:custGeom>
              <a:avLst/>
              <a:gdLst/>
              <a:ahLst/>
              <a:cxnLst/>
              <a:rect l="l" t="t" r="r" b="b"/>
              <a:pathLst>
                <a:path w="13335" h="2857" extrusionOk="0">
                  <a:moveTo>
                    <a:pt x="13335" y="0"/>
                  </a:moveTo>
                  <a:cubicBezTo>
                    <a:pt x="8573" y="953"/>
                    <a:pt x="4763" y="1905"/>
                    <a:pt x="0" y="2857"/>
                  </a:cubicBezTo>
                  <a:cubicBezTo>
                    <a:pt x="4763" y="1905"/>
                    <a:pt x="8573" y="953"/>
                    <a:pt x="13335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2449;p22">
              <a:extLst>
                <a:ext uri="{FF2B5EF4-FFF2-40B4-BE49-F238E27FC236}">
                  <a16:creationId xmlns:a16="http://schemas.microsoft.com/office/drawing/2014/main" id="{19639CC7-DC77-4895-A2E2-BCDB622370C9}"/>
                </a:ext>
              </a:extLst>
            </p:cNvPr>
            <p:cNvSpPr/>
            <p:nvPr/>
          </p:nvSpPr>
          <p:spPr>
            <a:xfrm>
              <a:off x="4340542" y="5131117"/>
              <a:ext cx="17145" cy="8572"/>
            </a:xfrm>
            <a:custGeom>
              <a:avLst/>
              <a:gdLst/>
              <a:ahLst/>
              <a:cxnLst/>
              <a:rect l="l" t="t" r="r" b="b"/>
              <a:pathLst>
                <a:path w="17145" h="8572" extrusionOk="0">
                  <a:moveTo>
                    <a:pt x="0" y="0"/>
                  </a:moveTo>
                  <a:cubicBezTo>
                    <a:pt x="5715" y="2857"/>
                    <a:pt x="11430" y="5715"/>
                    <a:pt x="17145" y="8572"/>
                  </a:cubicBezTo>
                  <a:cubicBezTo>
                    <a:pt x="11430" y="4763"/>
                    <a:pt x="5715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2450;p22">
              <a:extLst>
                <a:ext uri="{FF2B5EF4-FFF2-40B4-BE49-F238E27FC236}">
                  <a16:creationId xmlns:a16="http://schemas.microsoft.com/office/drawing/2014/main" id="{D3F9CF8E-D195-46DC-9B23-23BF94B689E2}"/>
                </a:ext>
              </a:extLst>
            </p:cNvPr>
            <p:cNvSpPr/>
            <p:nvPr/>
          </p:nvSpPr>
          <p:spPr>
            <a:xfrm>
              <a:off x="4968240" y="5308281"/>
              <a:ext cx="20954" cy="3810"/>
            </a:xfrm>
            <a:custGeom>
              <a:avLst/>
              <a:gdLst/>
              <a:ahLst/>
              <a:cxnLst/>
              <a:rect l="l" t="t" r="r" b="b"/>
              <a:pathLst>
                <a:path w="20954" h="3810" extrusionOk="0">
                  <a:moveTo>
                    <a:pt x="0" y="3810"/>
                  </a:moveTo>
                  <a:cubicBezTo>
                    <a:pt x="6667" y="2858"/>
                    <a:pt x="13335" y="1905"/>
                    <a:pt x="20955" y="0"/>
                  </a:cubicBezTo>
                  <a:cubicBezTo>
                    <a:pt x="13335" y="953"/>
                    <a:pt x="6667" y="2858"/>
                    <a:pt x="0" y="381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2451;p22">
              <a:extLst>
                <a:ext uri="{FF2B5EF4-FFF2-40B4-BE49-F238E27FC236}">
                  <a16:creationId xmlns:a16="http://schemas.microsoft.com/office/drawing/2014/main" id="{3C72E911-66BC-42E8-A7C0-DF241E2B91A8}"/>
                </a:ext>
              </a:extLst>
            </p:cNvPr>
            <p:cNvSpPr/>
            <p:nvPr/>
          </p:nvSpPr>
          <p:spPr>
            <a:xfrm>
              <a:off x="5355907" y="5111114"/>
              <a:ext cx="12382" cy="12382"/>
            </a:xfrm>
            <a:custGeom>
              <a:avLst/>
              <a:gdLst/>
              <a:ahLst/>
              <a:cxnLst/>
              <a:rect l="l" t="t" r="r" b="b"/>
              <a:pathLst>
                <a:path w="12382" h="12382" extrusionOk="0">
                  <a:moveTo>
                    <a:pt x="0" y="12382"/>
                  </a:moveTo>
                  <a:cubicBezTo>
                    <a:pt x="3810" y="8572"/>
                    <a:pt x="7620" y="4763"/>
                    <a:pt x="12383" y="0"/>
                  </a:cubicBezTo>
                  <a:cubicBezTo>
                    <a:pt x="8573" y="4763"/>
                    <a:pt x="3810" y="8572"/>
                    <a:pt x="0" y="12382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2452;p22">
              <a:extLst>
                <a:ext uri="{FF2B5EF4-FFF2-40B4-BE49-F238E27FC236}">
                  <a16:creationId xmlns:a16="http://schemas.microsoft.com/office/drawing/2014/main" id="{524D7DF8-6A6F-4E99-B75A-BA448C9B769A}"/>
                </a:ext>
              </a:extLst>
            </p:cNvPr>
            <p:cNvSpPr/>
            <p:nvPr/>
          </p:nvSpPr>
          <p:spPr>
            <a:xfrm>
              <a:off x="5368290" y="5100637"/>
              <a:ext cx="7619" cy="10477"/>
            </a:xfrm>
            <a:custGeom>
              <a:avLst/>
              <a:gdLst/>
              <a:ahLst/>
              <a:cxnLst/>
              <a:rect l="l" t="t" r="r" b="b"/>
              <a:pathLst>
                <a:path w="7619" h="10477" extrusionOk="0">
                  <a:moveTo>
                    <a:pt x="0" y="10478"/>
                  </a:moveTo>
                  <a:cubicBezTo>
                    <a:pt x="2857" y="6668"/>
                    <a:pt x="5715" y="3810"/>
                    <a:pt x="7620" y="0"/>
                  </a:cubicBezTo>
                  <a:cubicBezTo>
                    <a:pt x="5715" y="3810"/>
                    <a:pt x="2857" y="7620"/>
                    <a:pt x="0" y="1047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2453;p22">
              <a:extLst>
                <a:ext uri="{FF2B5EF4-FFF2-40B4-BE49-F238E27FC236}">
                  <a16:creationId xmlns:a16="http://schemas.microsoft.com/office/drawing/2014/main" id="{4BB5450D-A45F-45ED-B9AB-6D676D6C3E77}"/>
                </a:ext>
              </a:extLst>
            </p:cNvPr>
            <p:cNvSpPr/>
            <p:nvPr/>
          </p:nvSpPr>
          <p:spPr>
            <a:xfrm>
              <a:off x="4315777" y="5112067"/>
              <a:ext cx="11429" cy="7619"/>
            </a:xfrm>
            <a:custGeom>
              <a:avLst/>
              <a:gdLst/>
              <a:ahLst/>
              <a:cxnLst/>
              <a:rect l="l" t="t" r="r" b="b"/>
              <a:pathLst>
                <a:path w="11429" h="7619" extrusionOk="0">
                  <a:moveTo>
                    <a:pt x="0" y="0"/>
                  </a:moveTo>
                  <a:cubicBezTo>
                    <a:pt x="3810" y="2857"/>
                    <a:pt x="7620" y="4763"/>
                    <a:pt x="11430" y="7620"/>
                  </a:cubicBezTo>
                  <a:cubicBezTo>
                    <a:pt x="7620" y="5715"/>
                    <a:pt x="3810" y="2857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2454;p22">
              <a:extLst>
                <a:ext uri="{FF2B5EF4-FFF2-40B4-BE49-F238E27FC236}">
                  <a16:creationId xmlns:a16="http://schemas.microsoft.com/office/drawing/2014/main" id="{D8D17810-D278-4533-8555-78B5C9314608}"/>
                </a:ext>
              </a:extLst>
            </p:cNvPr>
            <p:cNvSpPr/>
            <p:nvPr/>
          </p:nvSpPr>
          <p:spPr>
            <a:xfrm>
              <a:off x="5345430" y="5123496"/>
              <a:ext cx="10477" cy="8572"/>
            </a:xfrm>
            <a:custGeom>
              <a:avLst/>
              <a:gdLst/>
              <a:ahLst/>
              <a:cxnLst/>
              <a:rect l="l" t="t" r="r" b="b"/>
              <a:pathLst>
                <a:path w="10477" h="8572" extrusionOk="0">
                  <a:moveTo>
                    <a:pt x="0" y="8572"/>
                  </a:moveTo>
                  <a:cubicBezTo>
                    <a:pt x="3810" y="5715"/>
                    <a:pt x="6667" y="2858"/>
                    <a:pt x="10477" y="0"/>
                  </a:cubicBezTo>
                  <a:cubicBezTo>
                    <a:pt x="6667" y="3810"/>
                    <a:pt x="3810" y="5715"/>
                    <a:pt x="0" y="8572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2455;p22">
              <a:extLst>
                <a:ext uri="{FF2B5EF4-FFF2-40B4-BE49-F238E27FC236}">
                  <a16:creationId xmlns:a16="http://schemas.microsoft.com/office/drawing/2014/main" id="{A9D12EEB-7900-46E2-9D96-E7F51D0D3430}"/>
                </a:ext>
              </a:extLst>
            </p:cNvPr>
            <p:cNvSpPr/>
            <p:nvPr/>
          </p:nvSpPr>
          <p:spPr>
            <a:xfrm>
              <a:off x="5270182" y="3963352"/>
              <a:ext cx="4762" cy="1904"/>
            </a:xfrm>
            <a:custGeom>
              <a:avLst/>
              <a:gdLst/>
              <a:ahLst/>
              <a:cxnLst/>
              <a:rect l="l" t="t" r="r" b="b"/>
              <a:pathLst>
                <a:path w="4762" h="1904" extrusionOk="0">
                  <a:moveTo>
                    <a:pt x="4763" y="1905"/>
                  </a:moveTo>
                  <a:cubicBezTo>
                    <a:pt x="2858" y="953"/>
                    <a:pt x="953" y="953"/>
                    <a:pt x="0" y="0"/>
                  </a:cubicBezTo>
                  <a:cubicBezTo>
                    <a:pt x="953" y="0"/>
                    <a:pt x="2858" y="953"/>
                    <a:pt x="4763" y="190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2456;p22">
              <a:extLst>
                <a:ext uri="{FF2B5EF4-FFF2-40B4-BE49-F238E27FC236}">
                  <a16:creationId xmlns:a16="http://schemas.microsoft.com/office/drawing/2014/main" id="{012B4EB8-9349-40DA-A427-8706F2592219}"/>
                </a:ext>
              </a:extLst>
            </p:cNvPr>
            <p:cNvSpPr/>
            <p:nvPr/>
          </p:nvSpPr>
          <p:spPr>
            <a:xfrm>
              <a:off x="5375909" y="5093969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0" y="6668"/>
                  </a:moveTo>
                  <a:cubicBezTo>
                    <a:pt x="1905" y="4763"/>
                    <a:pt x="4763" y="1905"/>
                    <a:pt x="6668" y="0"/>
                  </a:cubicBezTo>
                  <a:cubicBezTo>
                    <a:pt x="4763" y="2858"/>
                    <a:pt x="1905" y="4763"/>
                    <a:pt x="0" y="666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2457;p22">
              <a:extLst>
                <a:ext uri="{FF2B5EF4-FFF2-40B4-BE49-F238E27FC236}">
                  <a16:creationId xmlns:a16="http://schemas.microsoft.com/office/drawing/2014/main" id="{5E1ACAC2-8F6B-4E18-A58E-E5732E73362C}"/>
                </a:ext>
              </a:extLst>
            </p:cNvPr>
            <p:cNvSpPr/>
            <p:nvPr/>
          </p:nvSpPr>
          <p:spPr>
            <a:xfrm>
              <a:off x="4333875" y="5125402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0"/>
                  </a:moveTo>
                  <a:cubicBezTo>
                    <a:pt x="1905" y="1905"/>
                    <a:pt x="4763" y="3810"/>
                    <a:pt x="6667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2458;p22">
              <a:extLst>
                <a:ext uri="{FF2B5EF4-FFF2-40B4-BE49-F238E27FC236}">
                  <a16:creationId xmlns:a16="http://schemas.microsoft.com/office/drawing/2014/main" id="{B468F6E9-02EC-417F-A84F-3812751BA4BF}"/>
                </a:ext>
              </a:extLst>
            </p:cNvPr>
            <p:cNvSpPr/>
            <p:nvPr/>
          </p:nvSpPr>
          <p:spPr>
            <a:xfrm>
              <a:off x="4357687" y="513873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0" y="0"/>
                  </a:moveTo>
                  <a:cubicBezTo>
                    <a:pt x="1905" y="1905"/>
                    <a:pt x="3810" y="3810"/>
                    <a:pt x="5715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2459;p22">
              <a:extLst>
                <a:ext uri="{FF2B5EF4-FFF2-40B4-BE49-F238E27FC236}">
                  <a16:creationId xmlns:a16="http://schemas.microsoft.com/office/drawing/2014/main" id="{AFDE22F0-E4DF-4F40-99D3-BCB5A01D283A}"/>
                </a:ext>
              </a:extLst>
            </p:cNvPr>
            <p:cNvSpPr/>
            <p:nvPr/>
          </p:nvSpPr>
          <p:spPr>
            <a:xfrm>
              <a:off x="5307330" y="5161596"/>
              <a:ext cx="5714" cy="6667"/>
            </a:xfrm>
            <a:custGeom>
              <a:avLst/>
              <a:gdLst/>
              <a:ahLst/>
              <a:cxnLst/>
              <a:rect l="l" t="t" r="r" b="b"/>
              <a:pathLst>
                <a:path w="5714" h="6667" extrusionOk="0">
                  <a:moveTo>
                    <a:pt x="0" y="6668"/>
                  </a:moveTo>
                  <a:cubicBezTo>
                    <a:pt x="1905" y="4763"/>
                    <a:pt x="3810" y="2858"/>
                    <a:pt x="5715" y="0"/>
                  </a:cubicBezTo>
                  <a:cubicBezTo>
                    <a:pt x="4763" y="2858"/>
                    <a:pt x="2857" y="4763"/>
                    <a:pt x="0" y="666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2460;p22">
              <a:extLst>
                <a:ext uri="{FF2B5EF4-FFF2-40B4-BE49-F238E27FC236}">
                  <a16:creationId xmlns:a16="http://schemas.microsoft.com/office/drawing/2014/main" id="{842E1197-13D8-4A64-A507-3036600C8127}"/>
                </a:ext>
              </a:extLst>
            </p:cNvPr>
            <p:cNvSpPr/>
            <p:nvPr/>
          </p:nvSpPr>
          <p:spPr>
            <a:xfrm>
              <a:off x="4327207" y="5119687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0"/>
                  </a:moveTo>
                  <a:cubicBezTo>
                    <a:pt x="1905" y="1905"/>
                    <a:pt x="4763" y="3810"/>
                    <a:pt x="6667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2461;p22">
              <a:extLst>
                <a:ext uri="{FF2B5EF4-FFF2-40B4-BE49-F238E27FC236}">
                  <a16:creationId xmlns:a16="http://schemas.microsoft.com/office/drawing/2014/main" id="{9A62151F-137C-48A4-A6AC-9EAA2DD82357}"/>
                </a:ext>
              </a:extLst>
            </p:cNvPr>
            <p:cNvSpPr/>
            <p:nvPr/>
          </p:nvSpPr>
          <p:spPr>
            <a:xfrm>
              <a:off x="5225415" y="5228271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5715"/>
                  </a:moveTo>
                  <a:cubicBezTo>
                    <a:pt x="1905" y="3810"/>
                    <a:pt x="4763" y="1905"/>
                    <a:pt x="6667" y="0"/>
                  </a:cubicBezTo>
                  <a:cubicBezTo>
                    <a:pt x="4763" y="2858"/>
                    <a:pt x="1905" y="4763"/>
                    <a:pt x="0" y="571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2462;p22">
              <a:extLst>
                <a:ext uri="{FF2B5EF4-FFF2-40B4-BE49-F238E27FC236}">
                  <a16:creationId xmlns:a16="http://schemas.microsoft.com/office/drawing/2014/main" id="{7C7AC6FA-1DCB-4508-9F2C-A982816AF0D5}"/>
                </a:ext>
              </a:extLst>
            </p:cNvPr>
            <p:cNvSpPr/>
            <p:nvPr/>
          </p:nvSpPr>
          <p:spPr>
            <a:xfrm>
              <a:off x="4119562" y="4186237"/>
              <a:ext cx="2857" cy="3809"/>
            </a:xfrm>
            <a:custGeom>
              <a:avLst/>
              <a:gdLst/>
              <a:ahLst/>
              <a:cxnLst/>
              <a:rect l="l" t="t" r="r" b="b"/>
              <a:pathLst>
                <a:path w="2857" h="3809" extrusionOk="0">
                  <a:moveTo>
                    <a:pt x="2858" y="0"/>
                  </a:moveTo>
                  <a:cubicBezTo>
                    <a:pt x="1905" y="1905"/>
                    <a:pt x="953" y="2857"/>
                    <a:pt x="0" y="3810"/>
                  </a:cubicBezTo>
                  <a:cubicBezTo>
                    <a:pt x="953" y="2857"/>
                    <a:pt x="1905" y="1905"/>
                    <a:pt x="2858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2463;p22">
              <a:extLst>
                <a:ext uri="{FF2B5EF4-FFF2-40B4-BE49-F238E27FC236}">
                  <a16:creationId xmlns:a16="http://schemas.microsoft.com/office/drawing/2014/main" id="{6E8ACF7D-059B-4E98-BF67-DFD3355B953E}"/>
                </a:ext>
              </a:extLst>
            </p:cNvPr>
            <p:cNvSpPr/>
            <p:nvPr/>
          </p:nvSpPr>
          <p:spPr>
            <a:xfrm>
              <a:off x="4100839" y="4239577"/>
              <a:ext cx="1578" cy="5715"/>
            </a:xfrm>
            <a:custGeom>
              <a:avLst/>
              <a:gdLst/>
              <a:ahLst/>
              <a:cxnLst/>
              <a:rect l="l" t="t" r="r" b="b"/>
              <a:pathLst>
                <a:path w="1578" h="5715" extrusionOk="0">
                  <a:moveTo>
                    <a:pt x="1578" y="0"/>
                  </a:moveTo>
                  <a:cubicBezTo>
                    <a:pt x="1578" y="1905"/>
                    <a:pt x="626" y="3810"/>
                    <a:pt x="626" y="5715"/>
                  </a:cubicBezTo>
                  <a:cubicBezTo>
                    <a:pt x="-327" y="3810"/>
                    <a:pt x="-327" y="1905"/>
                    <a:pt x="1578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2464;p22">
              <a:extLst>
                <a:ext uri="{FF2B5EF4-FFF2-40B4-BE49-F238E27FC236}">
                  <a16:creationId xmlns:a16="http://schemas.microsoft.com/office/drawing/2014/main" id="{057330EA-22EC-4903-B93A-BDEC03FF742B}"/>
                </a:ext>
              </a:extLst>
            </p:cNvPr>
            <p:cNvSpPr/>
            <p:nvPr/>
          </p:nvSpPr>
          <p:spPr>
            <a:xfrm>
              <a:off x="5232082" y="5223509"/>
              <a:ext cx="8572" cy="5715"/>
            </a:xfrm>
            <a:custGeom>
              <a:avLst/>
              <a:gdLst/>
              <a:ahLst/>
              <a:cxnLst/>
              <a:rect l="l" t="t" r="r" b="b"/>
              <a:pathLst>
                <a:path w="8572" h="5715" extrusionOk="0">
                  <a:moveTo>
                    <a:pt x="0" y="5715"/>
                  </a:moveTo>
                  <a:cubicBezTo>
                    <a:pt x="2858" y="3810"/>
                    <a:pt x="5715" y="1905"/>
                    <a:pt x="8573" y="0"/>
                  </a:cubicBezTo>
                  <a:cubicBezTo>
                    <a:pt x="5715" y="1905"/>
                    <a:pt x="2858" y="3810"/>
                    <a:pt x="0" y="571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2465;p22">
              <a:extLst>
                <a:ext uri="{FF2B5EF4-FFF2-40B4-BE49-F238E27FC236}">
                  <a16:creationId xmlns:a16="http://schemas.microsoft.com/office/drawing/2014/main" id="{07720E62-AF8D-4F75-9BAF-D8F5903701C8}"/>
                </a:ext>
              </a:extLst>
            </p:cNvPr>
            <p:cNvSpPr/>
            <p:nvPr/>
          </p:nvSpPr>
          <p:spPr>
            <a:xfrm>
              <a:off x="4223384" y="3355657"/>
              <a:ext cx="2463165" cy="1753061"/>
            </a:xfrm>
            <a:custGeom>
              <a:avLst/>
              <a:gdLst/>
              <a:ahLst/>
              <a:cxnLst/>
              <a:rect l="l" t="t" r="r" b="b"/>
              <a:pathLst>
                <a:path w="2463165" h="1753061" extrusionOk="0">
                  <a:moveTo>
                    <a:pt x="0" y="1221105"/>
                  </a:moveTo>
                  <a:cubicBezTo>
                    <a:pt x="5715" y="1176337"/>
                    <a:pt x="9525" y="1131570"/>
                    <a:pt x="17145" y="1086802"/>
                  </a:cubicBezTo>
                  <a:cubicBezTo>
                    <a:pt x="22860" y="1053465"/>
                    <a:pt x="34290" y="1021080"/>
                    <a:pt x="42863" y="987743"/>
                  </a:cubicBezTo>
                  <a:cubicBezTo>
                    <a:pt x="76200" y="940118"/>
                    <a:pt x="106680" y="890587"/>
                    <a:pt x="142875" y="844868"/>
                  </a:cubicBezTo>
                  <a:cubicBezTo>
                    <a:pt x="212408" y="757237"/>
                    <a:pt x="307658" y="705802"/>
                    <a:pt x="418147" y="685800"/>
                  </a:cubicBezTo>
                  <a:cubicBezTo>
                    <a:pt x="490538" y="672465"/>
                    <a:pt x="564833" y="667702"/>
                    <a:pt x="637222" y="659130"/>
                  </a:cubicBezTo>
                  <a:cubicBezTo>
                    <a:pt x="683895" y="666750"/>
                    <a:pt x="729615" y="674370"/>
                    <a:pt x="776288" y="681037"/>
                  </a:cubicBezTo>
                  <a:cubicBezTo>
                    <a:pt x="818197" y="700087"/>
                    <a:pt x="862013" y="716280"/>
                    <a:pt x="901065" y="738187"/>
                  </a:cubicBezTo>
                  <a:cubicBezTo>
                    <a:pt x="928688" y="754380"/>
                    <a:pt x="950595" y="779145"/>
                    <a:pt x="974408" y="801052"/>
                  </a:cubicBezTo>
                  <a:cubicBezTo>
                    <a:pt x="983933" y="808673"/>
                    <a:pt x="992505" y="817245"/>
                    <a:pt x="1001078" y="825818"/>
                  </a:cubicBezTo>
                  <a:cubicBezTo>
                    <a:pt x="1045845" y="797243"/>
                    <a:pt x="1089660" y="770573"/>
                    <a:pt x="1132523" y="742950"/>
                  </a:cubicBezTo>
                  <a:cubicBezTo>
                    <a:pt x="1137285" y="749618"/>
                    <a:pt x="1141095" y="756285"/>
                    <a:pt x="1145858" y="763905"/>
                  </a:cubicBezTo>
                  <a:cubicBezTo>
                    <a:pt x="1092518" y="800100"/>
                    <a:pt x="1039178" y="837248"/>
                    <a:pt x="984885" y="872490"/>
                  </a:cubicBezTo>
                  <a:cubicBezTo>
                    <a:pt x="843915" y="964883"/>
                    <a:pt x="702945" y="1056323"/>
                    <a:pt x="561975" y="1148715"/>
                  </a:cubicBezTo>
                  <a:cubicBezTo>
                    <a:pt x="542925" y="1161098"/>
                    <a:pt x="537210" y="1179195"/>
                    <a:pt x="550545" y="1198245"/>
                  </a:cubicBezTo>
                  <a:cubicBezTo>
                    <a:pt x="563880" y="1216343"/>
                    <a:pt x="581025" y="1219200"/>
                    <a:pt x="601980" y="1204912"/>
                  </a:cubicBezTo>
                  <a:cubicBezTo>
                    <a:pt x="684847" y="1147762"/>
                    <a:pt x="767715" y="1090612"/>
                    <a:pt x="851535" y="1035368"/>
                  </a:cubicBezTo>
                  <a:cubicBezTo>
                    <a:pt x="1016318" y="924877"/>
                    <a:pt x="1182053" y="814387"/>
                    <a:pt x="1346835" y="703898"/>
                  </a:cubicBezTo>
                  <a:cubicBezTo>
                    <a:pt x="1559243" y="561023"/>
                    <a:pt x="1770698" y="417195"/>
                    <a:pt x="1983105" y="275272"/>
                  </a:cubicBezTo>
                  <a:cubicBezTo>
                    <a:pt x="2078355" y="211455"/>
                    <a:pt x="2173605" y="148590"/>
                    <a:pt x="2269808" y="84772"/>
                  </a:cubicBezTo>
                  <a:cubicBezTo>
                    <a:pt x="2312670" y="56197"/>
                    <a:pt x="2355533" y="28575"/>
                    <a:pt x="2398395" y="0"/>
                  </a:cubicBezTo>
                  <a:cubicBezTo>
                    <a:pt x="2391728" y="12383"/>
                    <a:pt x="2385060" y="24765"/>
                    <a:pt x="2378393" y="36195"/>
                  </a:cubicBezTo>
                  <a:cubicBezTo>
                    <a:pt x="2372678" y="44767"/>
                    <a:pt x="2366963" y="53340"/>
                    <a:pt x="2361248" y="60960"/>
                  </a:cubicBezTo>
                  <a:cubicBezTo>
                    <a:pt x="2360295" y="61913"/>
                    <a:pt x="2358390" y="61913"/>
                    <a:pt x="2357438" y="61913"/>
                  </a:cubicBezTo>
                  <a:cubicBezTo>
                    <a:pt x="2354580" y="63817"/>
                    <a:pt x="2351723" y="65722"/>
                    <a:pt x="2348865" y="67627"/>
                  </a:cubicBezTo>
                  <a:cubicBezTo>
                    <a:pt x="2346008" y="69533"/>
                    <a:pt x="2344103" y="71438"/>
                    <a:pt x="2341245" y="73342"/>
                  </a:cubicBezTo>
                  <a:cubicBezTo>
                    <a:pt x="2335530" y="77152"/>
                    <a:pt x="2329815" y="81915"/>
                    <a:pt x="2324100" y="85725"/>
                  </a:cubicBezTo>
                  <a:cubicBezTo>
                    <a:pt x="2323148" y="89535"/>
                    <a:pt x="2322195" y="95250"/>
                    <a:pt x="2322195" y="95250"/>
                  </a:cubicBezTo>
                  <a:cubicBezTo>
                    <a:pt x="2356485" y="101917"/>
                    <a:pt x="2389823" y="108585"/>
                    <a:pt x="2424113" y="115252"/>
                  </a:cubicBezTo>
                  <a:cubicBezTo>
                    <a:pt x="2437448" y="119063"/>
                    <a:pt x="2449830" y="122872"/>
                    <a:pt x="2463165" y="126683"/>
                  </a:cubicBezTo>
                  <a:cubicBezTo>
                    <a:pt x="2462213" y="130492"/>
                    <a:pt x="2461260" y="135255"/>
                    <a:pt x="2461260" y="139065"/>
                  </a:cubicBezTo>
                  <a:cubicBezTo>
                    <a:pt x="2432685" y="135255"/>
                    <a:pt x="2404110" y="131445"/>
                    <a:pt x="2374583" y="128588"/>
                  </a:cubicBezTo>
                  <a:cubicBezTo>
                    <a:pt x="2332673" y="120967"/>
                    <a:pt x="2289810" y="98108"/>
                    <a:pt x="2249805" y="134302"/>
                  </a:cubicBezTo>
                  <a:cubicBezTo>
                    <a:pt x="2237423" y="138113"/>
                    <a:pt x="2223135" y="138113"/>
                    <a:pt x="2212658" y="145733"/>
                  </a:cubicBezTo>
                  <a:cubicBezTo>
                    <a:pt x="2202180" y="153352"/>
                    <a:pt x="2194560" y="166688"/>
                    <a:pt x="2186940" y="177165"/>
                  </a:cubicBezTo>
                  <a:cubicBezTo>
                    <a:pt x="2167890" y="191452"/>
                    <a:pt x="2148840" y="205740"/>
                    <a:pt x="2129790" y="219075"/>
                  </a:cubicBezTo>
                  <a:cubicBezTo>
                    <a:pt x="2111693" y="230505"/>
                    <a:pt x="2092643" y="240983"/>
                    <a:pt x="2074545" y="252413"/>
                  </a:cubicBezTo>
                  <a:cubicBezTo>
                    <a:pt x="1915478" y="360045"/>
                    <a:pt x="1755458" y="467677"/>
                    <a:pt x="1596390" y="575310"/>
                  </a:cubicBezTo>
                  <a:cubicBezTo>
                    <a:pt x="1482090" y="652462"/>
                    <a:pt x="1366838" y="728662"/>
                    <a:pt x="1252538" y="805815"/>
                  </a:cubicBezTo>
                  <a:cubicBezTo>
                    <a:pt x="1190625" y="846773"/>
                    <a:pt x="1129665" y="886777"/>
                    <a:pt x="1067753" y="927735"/>
                  </a:cubicBezTo>
                  <a:cubicBezTo>
                    <a:pt x="1081088" y="947737"/>
                    <a:pt x="1092518" y="964883"/>
                    <a:pt x="1103948" y="982027"/>
                  </a:cubicBezTo>
                  <a:cubicBezTo>
                    <a:pt x="1103948" y="986790"/>
                    <a:pt x="1102995" y="992505"/>
                    <a:pt x="1103948" y="997268"/>
                  </a:cubicBezTo>
                  <a:cubicBezTo>
                    <a:pt x="1114425" y="1046798"/>
                    <a:pt x="1127760" y="1095375"/>
                    <a:pt x="1133475" y="1144905"/>
                  </a:cubicBezTo>
                  <a:cubicBezTo>
                    <a:pt x="1138238" y="1186815"/>
                    <a:pt x="1133475" y="1229677"/>
                    <a:pt x="1132523" y="1272540"/>
                  </a:cubicBezTo>
                  <a:cubicBezTo>
                    <a:pt x="1119188" y="1371600"/>
                    <a:pt x="1089660" y="1465898"/>
                    <a:pt x="1032510" y="1550670"/>
                  </a:cubicBezTo>
                  <a:cubicBezTo>
                    <a:pt x="1020128" y="1563052"/>
                    <a:pt x="1007745" y="1574483"/>
                    <a:pt x="996315" y="1586865"/>
                  </a:cubicBezTo>
                  <a:cubicBezTo>
                    <a:pt x="950595" y="1635443"/>
                    <a:pt x="892493" y="1665923"/>
                    <a:pt x="833438" y="1694498"/>
                  </a:cubicBezTo>
                  <a:cubicBezTo>
                    <a:pt x="829628" y="1695450"/>
                    <a:pt x="824865" y="1695450"/>
                    <a:pt x="821055" y="1696402"/>
                  </a:cubicBezTo>
                  <a:cubicBezTo>
                    <a:pt x="814388" y="1700212"/>
                    <a:pt x="807720" y="1703070"/>
                    <a:pt x="801053" y="1706880"/>
                  </a:cubicBezTo>
                  <a:cubicBezTo>
                    <a:pt x="782955" y="1711643"/>
                    <a:pt x="763905" y="1716405"/>
                    <a:pt x="745808" y="1721168"/>
                  </a:cubicBezTo>
                  <a:cubicBezTo>
                    <a:pt x="565785" y="1774508"/>
                    <a:pt x="392430" y="1763077"/>
                    <a:pt x="227648" y="1670685"/>
                  </a:cubicBezTo>
                  <a:cubicBezTo>
                    <a:pt x="165735" y="1620202"/>
                    <a:pt x="104775" y="1567815"/>
                    <a:pt x="65723" y="1496377"/>
                  </a:cubicBezTo>
                  <a:cubicBezTo>
                    <a:pt x="64770" y="1494473"/>
                    <a:pt x="60008" y="1493520"/>
                    <a:pt x="57150" y="1492568"/>
                  </a:cubicBezTo>
                  <a:cubicBezTo>
                    <a:pt x="57150" y="1490662"/>
                    <a:pt x="57150" y="1489710"/>
                    <a:pt x="56198" y="1487805"/>
                  </a:cubicBezTo>
                  <a:cubicBezTo>
                    <a:pt x="52388" y="1477327"/>
                    <a:pt x="48578" y="1467802"/>
                    <a:pt x="44768" y="1457325"/>
                  </a:cubicBezTo>
                  <a:cubicBezTo>
                    <a:pt x="44768" y="1457325"/>
                    <a:pt x="44768" y="1456373"/>
                    <a:pt x="44768" y="1456373"/>
                  </a:cubicBezTo>
                  <a:cubicBezTo>
                    <a:pt x="36195" y="1431608"/>
                    <a:pt x="28575" y="1406843"/>
                    <a:pt x="20003" y="1382077"/>
                  </a:cubicBezTo>
                  <a:cubicBezTo>
                    <a:pt x="15240" y="1360170"/>
                    <a:pt x="11430" y="1338262"/>
                    <a:pt x="6668" y="1316355"/>
                  </a:cubicBezTo>
                  <a:cubicBezTo>
                    <a:pt x="4763" y="1295400"/>
                    <a:pt x="2858" y="1274445"/>
                    <a:pt x="953" y="1253490"/>
                  </a:cubicBezTo>
                  <a:cubicBezTo>
                    <a:pt x="0" y="1243012"/>
                    <a:pt x="0" y="1232535"/>
                    <a:pt x="0" y="1221105"/>
                  </a:cubicBezTo>
                  <a:close/>
                  <a:moveTo>
                    <a:pt x="524828" y="1345883"/>
                  </a:moveTo>
                  <a:lnTo>
                    <a:pt x="526733" y="1346835"/>
                  </a:lnTo>
                  <a:lnTo>
                    <a:pt x="528638" y="1345883"/>
                  </a:lnTo>
                  <a:cubicBezTo>
                    <a:pt x="540068" y="1347787"/>
                    <a:pt x="550545" y="1349693"/>
                    <a:pt x="561975" y="1351598"/>
                  </a:cubicBezTo>
                  <a:cubicBezTo>
                    <a:pt x="595313" y="1337310"/>
                    <a:pt x="628650" y="1323023"/>
                    <a:pt x="661988" y="1308735"/>
                  </a:cubicBezTo>
                  <a:cubicBezTo>
                    <a:pt x="710565" y="1273493"/>
                    <a:pt x="715328" y="1223010"/>
                    <a:pt x="716280" y="1163002"/>
                  </a:cubicBezTo>
                  <a:cubicBezTo>
                    <a:pt x="694372" y="1178243"/>
                    <a:pt x="677228" y="1189673"/>
                    <a:pt x="661035" y="1201102"/>
                  </a:cubicBezTo>
                  <a:cubicBezTo>
                    <a:pt x="650558" y="1211580"/>
                    <a:pt x="640080" y="1221105"/>
                    <a:pt x="629603" y="1231583"/>
                  </a:cubicBezTo>
                  <a:cubicBezTo>
                    <a:pt x="609600" y="1234440"/>
                    <a:pt x="589597" y="1238250"/>
                    <a:pt x="569595" y="1241108"/>
                  </a:cubicBezTo>
                  <a:cubicBezTo>
                    <a:pt x="552450" y="1234440"/>
                    <a:pt x="536258" y="1226820"/>
                    <a:pt x="519113" y="1220152"/>
                  </a:cubicBezTo>
                  <a:cubicBezTo>
                    <a:pt x="501968" y="1197293"/>
                    <a:pt x="500063" y="1159193"/>
                    <a:pt x="516255" y="1147762"/>
                  </a:cubicBezTo>
                  <a:cubicBezTo>
                    <a:pt x="542925" y="1128712"/>
                    <a:pt x="571500" y="1111568"/>
                    <a:pt x="599122" y="1093470"/>
                  </a:cubicBezTo>
                  <a:cubicBezTo>
                    <a:pt x="617220" y="1081087"/>
                    <a:pt x="636270" y="1068705"/>
                    <a:pt x="656272" y="1055370"/>
                  </a:cubicBezTo>
                  <a:cubicBezTo>
                    <a:pt x="567690" y="999173"/>
                    <a:pt x="471488" y="1018223"/>
                    <a:pt x="428625" y="1098233"/>
                  </a:cubicBezTo>
                  <a:cubicBezTo>
                    <a:pt x="403860" y="1143952"/>
                    <a:pt x="394335" y="1193483"/>
                    <a:pt x="410528" y="1244918"/>
                  </a:cubicBezTo>
                  <a:cubicBezTo>
                    <a:pt x="423863" y="1264920"/>
                    <a:pt x="437197" y="1284923"/>
                    <a:pt x="450533" y="1304925"/>
                  </a:cubicBezTo>
                  <a:cubicBezTo>
                    <a:pt x="458153" y="1311593"/>
                    <a:pt x="466725" y="1318260"/>
                    <a:pt x="474345" y="1323975"/>
                  </a:cubicBezTo>
                  <a:cubicBezTo>
                    <a:pt x="487680" y="1330643"/>
                    <a:pt x="500063" y="1337310"/>
                    <a:pt x="513397" y="1343977"/>
                  </a:cubicBezTo>
                  <a:cubicBezTo>
                    <a:pt x="516255" y="1343977"/>
                    <a:pt x="519113" y="1343977"/>
                    <a:pt x="522922" y="1343977"/>
                  </a:cubicBezTo>
                  <a:lnTo>
                    <a:pt x="524828" y="1345883"/>
                  </a:lnTo>
                  <a:close/>
                  <a:moveTo>
                    <a:pt x="1001078" y="1512570"/>
                  </a:moveTo>
                  <a:cubicBezTo>
                    <a:pt x="1007745" y="1502093"/>
                    <a:pt x="1013460" y="1492568"/>
                    <a:pt x="1020128" y="1482090"/>
                  </a:cubicBezTo>
                  <a:cubicBezTo>
                    <a:pt x="1023938" y="1473518"/>
                    <a:pt x="1028700" y="1465898"/>
                    <a:pt x="1032510" y="1457325"/>
                  </a:cubicBezTo>
                  <a:cubicBezTo>
                    <a:pt x="1045845" y="1418273"/>
                    <a:pt x="1058228" y="1379220"/>
                    <a:pt x="1071563" y="1341120"/>
                  </a:cubicBezTo>
                  <a:cubicBezTo>
                    <a:pt x="1076325" y="1296352"/>
                    <a:pt x="1082040" y="1251585"/>
                    <a:pt x="1086803" y="1207770"/>
                  </a:cubicBezTo>
                  <a:cubicBezTo>
                    <a:pt x="1086803" y="1203960"/>
                    <a:pt x="1086803" y="1200150"/>
                    <a:pt x="1086803" y="1195387"/>
                  </a:cubicBezTo>
                  <a:cubicBezTo>
                    <a:pt x="1086803" y="1177290"/>
                    <a:pt x="1085850" y="1159193"/>
                    <a:pt x="1085850" y="1141095"/>
                  </a:cubicBezTo>
                  <a:cubicBezTo>
                    <a:pt x="1084898" y="1136333"/>
                    <a:pt x="1084898" y="1132523"/>
                    <a:pt x="1083945" y="1127760"/>
                  </a:cubicBezTo>
                  <a:cubicBezTo>
                    <a:pt x="1076325" y="1091565"/>
                    <a:pt x="1069658" y="1054418"/>
                    <a:pt x="1062038" y="1018223"/>
                  </a:cubicBezTo>
                  <a:cubicBezTo>
                    <a:pt x="1059180" y="1008698"/>
                    <a:pt x="1056323" y="998220"/>
                    <a:pt x="1053465" y="988695"/>
                  </a:cubicBezTo>
                  <a:cubicBezTo>
                    <a:pt x="1047750" y="976312"/>
                    <a:pt x="1041083" y="963930"/>
                    <a:pt x="1033463" y="948690"/>
                  </a:cubicBezTo>
                  <a:cubicBezTo>
                    <a:pt x="985838" y="980123"/>
                    <a:pt x="941070" y="1009650"/>
                    <a:pt x="895350" y="1040130"/>
                  </a:cubicBezTo>
                  <a:cubicBezTo>
                    <a:pt x="902018" y="1050608"/>
                    <a:pt x="906780" y="1058227"/>
                    <a:pt x="912495" y="1066800"/>
                  </a:cubicBezTo>
                  <a:cubicBezTo>
                    <a:pt x="935355" y="1138237"/>
                    <a:pt x="935355" y="1210627"/>
                    <a:pt x="924878" y="1283970"/>
                  </a:cubicBezTo>
                  <a:cubicBezTo>
                    <a:pt x="900113" y="1451610"/>
                    <a:pt x="783908" y="1563052"/>
                    <a:pt x="610553" y="1573530"/>
                  </a:cubicBezTo>
                  <a:cubicBezTo>
                    <a:pt x="480060" y="1581150"/>
                    <a:pt x="361950" y="1538287"/>
                    <a:pt x="258128" y="1463040"/>
                  </a:cubicBezTo>
                  <a:cubicBezTo>
                    <a:pt x="237173" y="1447800"/>
                    <a:pt x="220980" y="1424940"/>
                    <a:pt x="206693" y="1403033"/>
                  </a:cubicBezTo>
                  <a:cubicBezTo>
                    <a:pt x="133350" y="1283018"/>
                    <a:pt x="131445" y="1055370"/>
                    <a:pt x="288608" y="934402"/>
                  </a:cubicBezTo>
                  <a:cubicBezTo>
                    <a:pt x="313372" y="915352"/>
                    <a:pt x="338138" y="897255"/>
                    <a:pt x="363855" y="880110"/>
                  </a:cubicBezTo>
                  <a:cubicBezTo>
                    <a:pt x="439103" y="830580"/>
                    <a:pt x="521018" y="803910"/>
                    <a:pt x="611505" y="813435"/>
                  </a:cubicBezTo>
                  <a:cubicBezTo>
                    <a:pt x="704850" y="822960"/>
                    <a:pt x="792480" y="844868"/>
                    <a:pt x="853440" y="923925"/>
                  </a:cubicBezTo>
                  <a:cubicBezTo>
                    <a:pt x="896303" y="895350"/>
                    <a:pt x="937260" y="868680"/>
                    <a:pt x="974408" y="843915"/>
                  </a:cubicBezTo>
                  <a:cubicBezTo>
                    <a:pt x="960120" y="832485"/>
                    <a:pt x="947738" y="822960"/>
                    <a:pt x="934403" y="813435"/>
                  </a:cubicBezTo>
                  <a:cubicBezTo>
                    <a:pt x="892493" y="782955"/>
                    <a:pt x="853440" y="744855"/>
                    <a:pt x="806768" y="722948"/>
                  </a:cubicBezTo>
                  <a:cubicBezTo>
                    <a:pt x="565785" y="609600"/>
                    <a:pt x="235268" y="721043"/>
                    <a:pt x="103823" y="959168"/>
                  </a:cubicBezTo>
                  <a:cubicBezTo>
                    <a:pt x="39053" y="1076325"/>
                    <a:pt x="30480" y="1203008"/>
                    <a:pt x="50483" y="1331595"/>
                  </a:cubicBezTo>
                  <a:cubicBezTo>
                    <a:pt x="62865" y="1405890"/>
                    <a:pt x="85725" y="1477327"/>
                    <a:pt x="136208" y="1537335"/>
                  </a:cubicBezTo>
                  <a:cubicBezTo>
                    <a:pt x="156210" y="1559243"/>
                    <a:pt x="176213" y="1580198"/>
                    <a:pt x="196215" y="1602105"/>
                  </a:cubicBezTo>
                  <a:cubicBezTo>
                    <a:pt x="208598" y="1613535"/>
                    <a:pt x="221933" y="1624012"/>
                    <a:pt x="234315" y="1635443"/>
                  </a:cubicBezTo>
                  <a:cubicBezTo>
                    <a:pt x="236220" y="1637348"/>
                    <a:pt x="238125" y="1639252"/>
                    <a:pt x="240030" y="1640205"/>
                  </a:cubicBezTo>
                  <a:cubicBezTo>
                    <a:pt x="249555" y="1646873"/>
                    <a:pt x="259080" y="1653540"/>
                    <a:pt x="268605" y="1661160"/>
                  </a:cubicBezTo>
                  <a:cubicBezTo>
                    <a:pt x="273368" y="1664970"/>
                    <a:pt x="278130" y="1668780"/>
                    <a:pt x="282893" y="1671637"/>
                  </a:cubicBezTo>
                  <a:cubicBezTo>
                    <a:pt x="427672" y="1744980"/>
                    <a:pt x="575310" y="1754505"/>
                    <a:pt x="727710" y="1697355"/>
                  </a:cubicBezTo>
                  <a:cubicBezTo>
                    <a:pt x="731520" y="1696402"/>
                    <a:pt x="735330" y="1695450"/>
                    <a:pt x="740093" y="1694498"/>
                  </a:cubicBezTo>
                  <a:cubicBezTo>
                    <a:pt x="743903" y="1692593"/>
                    <a:pt x="748665" y="1691640"/>
                    <a:pt x="752475" y="1689735"/>
                  </a:cubicBezTo>
                  <a:cubicBezTo>
                    <a:pt x="777240" y="1680210"/>
                    <a:pt x="802958" y="1669733"/>
                    <a:pt x="827722" y="1660208"/>
                  </a:cubicBezTo>
                  <a:cubicBezTo>
                    <a:pt x="881063" y="1640205"/>
                    <a:pt x="926783" y="1608773"/>
                    <a:pt x="959168" y="1562100"/>
                  </a:cubicBezTo>
                  <a:cubicBezTo>
                    <a:pt x="961072" y="1560195"/>
                    <a:pt x="962978" y="1557337"/>
                    <a:pt x="964883" y="1555433"/>
                  </a:cubicBezTo>
                  <a:cubicBezTo>
                    <a:pt x="980122" y="1541145"/>
                    <a:pt x="990600" y="1526858"/>
                    <a:pt x="1001078" y="1512570"/>
                  </a:cubicBezTo>
                  <a:cubicBezTo>
                    <a:pt x="1001078" y="1512570"/>
                    <a:pt x="1001078" y="1512570"/>
                    <a:pt x="1001078" y="1512570"/>
                  </a:cubicBezTo>
                  <a:close/>
                  <a:moveTo>
                    <a:pt x="318135" y="1463993"/>
                  </a:moveTo>
                  <a:lnTo>
                    <a:pt x="318135" y="1463993"/>
                  </a:lnTo>
                  <a:cubicBezTo>
                    <a:pt x="347663" y="1479233"/>
                    <a:pt x="377190" y="1494473"/>
                    <a:pt x="406718" y="1510665"/>
                  </a:cubicBezTo>
                  <a:cubicBezTo>
                    <a:pt x="434340" y="1519237"/>
                    <a:pt x="462915" y="1527810"/>
                    <a:pt x="490538" y="1537335"/>
                  </a:cubicBezTo>
                  <a:cubicBezTo>
                    <a:pt x="558165" y="1565910"/>
                    <a:pt x="623888" y="1563052"/>
                    <a:pt x="690563" y="1532573"/>
                  </a:cubicBezTo>
                  <a:cubicBezTo>
                    <a:pt x="733425" y="1513523"/>
                    <a:pt x="775335" y="1492568"/>
                    <a:pt x="802005" y="1452562"/>
                  </a:cubicBezTo>
                  <a:lnTo>
                    <a:pt x="802958" y="1452562"/>
                  </a:lnTo>
                  <a:cubicBezTo>
                    <a:pt x="848678" y="1414462"/>
                    <a:pt x="865822" y="1361123"/>
                    <a:pt x="877253" y="1306830"/>
                  </a:cubicBezTo>
                  <a:cubicBezTo>
                    <a:pt x="891540" y="1237298"/>
                    <a:pt x="902018" y="1167765"/>
                    <a:pt x="876300" y="1098233"/>
                  </a:cubicBezTo>
                  <a:cubicBezTo>
                    <a:pt x="873443" y="1087755"/>
                    <a:pt x="870585" y="1077277"/>
                    <a:pt x="865822" y="1062990"/>
                  </a:cubicBezTo>
                  <a:cubicBezTo>
                    <a:pt x="849630" y="1074420"/>
                    <a:pt x="837247" y="1082993"/>
                    <a:pt x="824865" y="1091565"/>
                  </a:cubicBezTo>
                  <a:cubicBezTo>
                    <a:pt x="805815" y="1103948"/>
                    <a:pt x="786765" y="1115377"/>
                    <a:pt x="768668" y="1128712"/>
                  </a:cubicBezTo>
                  <a:cubicBezTo>
                    <a:pt x="762000" y="1133475"/>
                    <a:pt x="755333" y="1142048"/>
                    <a:pt x="755333" y="1149668"/>
                  </a:cubicBezTo>
                  <a:cubicBezTo>
                    <a:pt x="754380" y="1175385"/>
                    <a:pt x="756285" y="1201102"/>
                    <a:pt x="757238" y="1227773"/>
                  </a:cubicBezTo>
                  <a:cubicBezTo>
                    <a:pt x="726758" y="1326833"/>
                    <a:pt x="648653" y="1379220"/>
                    <a:pt x="541972" y="1375410"/>
                  </a:cubicBezTo>
                  <a:cubicBezTo>
                    <a:pt x="494347" y="1373505"/>
                    <a:pt x="455295" y="1349693"/>
                    <a:pt x="415290" y="1328737"/>
                  </a:cubicBezTo>
                  <a:lnTo>
                    <a:pt x="415290" y="1331595"/>
                  </a:lnTo>
                  <a:lnTo>
                    <a:pt x="415290" y="1329690"/>
                  </a:lnTo>
                  <a:cubicBezTo>
                    <a:pt x="408622" y="1322070"/>
                    <a:pt x="401003" y="1314450"/>
                    <a:pt x="394335" y="1306830"/>
                  </a:cubicBezTo>
                  <a:cubicBezTo>
                    <a:pt x="362903" y="1259205"/>
                    <a:pt x="343853" y="1209675"/>
                    <a:pt x="363855" y="1152525"/>
                  </a:cubicBezTo>
                  <a:cubicBezTo>
                    <a:pt x="365760" y="1144905"/>
                    <a:pt x="367665" y="1138237"/>
                    <a:pt x="369570" y="1130618"/>
                  </a:cubicBezTo>
                  <a:cubicBezTo>
                    <a:pt x="387668" y="1086802"/>
                    <a:pt x="411480" y="1045845"/>
                    <a:pt x="458153" y="1025843"/>
                  </a:cubicBezTo>
                  <a:cubicBezTo>
                    <a:pt x="522922" y="998220"/>
                    <a:pt x="589597" y="998220"/>
                    <a:pt x="655320" y="1024890"/>
                  </a:cubicBezTo>
                  <a:cubicBezTo>
                    <a:pt x="665797" y="1028700"/>
                    <a:pt x="681038" y="1038225"/>
                    <a:pt x="685800" y="1034415"/>
                  </a:cubicBezTo>
                  <a:cubicBezTo>
                    <a:pt x="721995" y="1011555"/>
                    <a:pt x="755333" y="985837"/>
                    <a:pt x="790575" y="961073"/>
                  </a:cubicBezTo>
                  <a:cubicBezTo>
                    <a:pt x="801053" y="956310"/>
                    <a:pt x="811530" y="952500"/>
                    <a:pt x="822960" y="947737"/>
                  </a:cubicBezTo>
                  <a:cubicBezTo>
                    <a:pt x="795338" y="899160"/>
                    <a:pt x="743903" y="864870"/>
                    <a:pt x="678180" y="845820"/>
                  </a:cubicBezTo>
                  <a:cubicBezTo>
                    <a:pt x="543878" y="804862"/>
                    <a:pt x="414338" y="862012"/>
                    <a:pt x="303847" y="975360"/>
                  </a:cubicBezTo>
                  <a:lnTo>
                    <a:pt x="302895" y="976312"/>
                  </a:lnTo>
                  <a:cubicBezTo>
                    <a:pt x="285750" y="997268"/>
                    <a:pt x="269558" y="1018223"/>
                    <a:pt x="252413" y="1038225"/>
                  </a:cubicBezTo>
                  <a:cubicBezTo>
                    <a:pt x="249555" y="1042035"/>
                    <a:pt x="244793" y="1044893"/>
                    <a:pt x="242888" y="1049655"/>
                  </a:cubicBezTo>
                  <a:cubicBezTo>
                    <a:pt x="196215" y="1152525"/>
                    <a:pt x="188595" y="1256348"/>
                    <a:pt x="234315" y="1362075"/>
                  </a:cubicBezTo>
                  <a:cubicBezTo>
                    <a:pt x="249555" y="1399223"/>
                    <a:pt x="265748" y="1435418"/>
                    <a:pt x="304800" y="1455420"/>
                  </a:cubicBezTo>
                  <a:lnTo>
                    <a:pt x="304800" y="1455420"/>
                  </a:lnTo>
                  <a:cubicBezTo>
                    <a:pt x="309563" y="1456373"/>
                    <a:pt x="313372" y="1460183"/>
                    <a:pt x="318135" y="1463993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2466;p22">
              <a:extLst>
                <a:ext uri="{FF2B5EF4-FFF2-40B4-BE49-F238E27FC236}">
                  <a16:creationId xmlns:a16="http://schemas.microsoft.com/office/drawing/2014/main" id="{800B9718-E2CE-4B96-81FB-6FBC360E4646}"/>
                </a:ext>
              </a:extLst>
            </p:cNvPr>
            <p:cNvSpPr/>
            <p:nvPr/>
          </p:nvSpPr>
          <p:spPr>
            <a:xfrm>
              <a:off x="4766905" y="3208410"/>
              <a:ext cx="2017799" cy="1360580"/>
            </a:xfrm>
            <a:custGeom>
              <a:avLst/>
              <a:gdLst/>
              <a:ahLst/>
              <a:cxnLst/>
              <a:rect l="l" t="t" r="r" b="b"/>
              <a:pathLst>
                <a:path w="2017799" h="1360580" extrusionOk="0">
                  <a:moveTo>
                    <a:pt x="1854875" y="146294"/>
                  </a:moveTo>
                  <a:cubicBezTo>
                    <a:pt x="1812013" y="174869"/>
                    <a:pt x="1769150" y="202491"/>
                    <a:pt x="1726288" y="231066"/>
                  </a:cubicBezTo>
                  <a:cubicBezTo>
                    <a:pt x="1631038" y="293931"/>
                    <a:pt x="1534835" y="356796"/>
                    <a:pt x="1439585" y="421566"/>
                  </a:cubicBezTo>
                  <a:cubicBezTo>
                    <a:pt x="1227177" y="564441"/>
                    <a:pt x="1015722" y="708269"/>
                    <a:pt x="803315" y="850191"/>
                  </a:cubicBezTo>
                  <a:cubicBezTo>
                    <a:pt x="638532" y="960681"/>
                    <a:pt x="472797" y="1071171"/>
                    <a:pt x="308015" y="1181661"/>
                  </a:cubicBezTo>
                  <a:cubicBezTo>
                    <a:pt x="224195" y="1237858"/>
                    <a:pt x="141327" y="1294056"/>
                    <a:pt x="58460" y="1351206"/>
                  </a:cubicBezTo>
                  <a:cubicBezTo>
                    <a:pt x="37505" y="1365494"/>
                    <a:pt x="20360" y="1363589"/>
                    <a:pt x="7025" y="1344539"/>
                  </a:cubicBezTo>
                  <a:cubicBezTo>
                    <a:pt x="-6310" y="1326441"/>
                    <a:pt x="357" y="1307391"/>
                    <a:pt x="18455" y="1295008"/>
                  </a:cubicBezTo>
                  <a:cubicBezTo>
                    <a:pt x="159425" y="1202616"/>
                    <a:pt x="300395" y="1111176"/>
                    <a:pt x="441365" y="1018783"/>
                  </a:cubicBezTo>
                  <a:cubicBezTo>
                    <a:pt x="495657" y="983541"/>
                    <a:pt x="548997" y="946394"/>
                    <a:pt x="602338" y="910199"/>
                  </a:cubicBezTo>
                  <a:cubicBezTo>
                    <a:pt x="609957" y="905436"/>
                    <a:pt x="618530" y="900674"/>
                    <a:pt x="626150" y="895911"/>
                  </a:cubicBezTo>
                  <a:cubicBezTo>
                    <a:pt x="643295" y="884481"/>
                    <a:pt x="660440" y="873051"/>
                    <a:pt x="677585" y="860669"/>
                  </a:cubicBezTo>
                  <a:cubicBezTo>
                    <a:pt x="729972" y="827331"/>
                    <a:pt x="782360" y="794946"/>
                    <a:pt x="833795" y="760656"/>
                  </a:cubicBezTo>
                  <a:cubicBezTo>
                    <a:pt x="974765" y="668264"/>
                    <a:pt x="1114782" y="574919"/>
                    <a:pt x="1254800" y="482526"/>
                  </a:cubicBezTo>
                  <a:cubicBezTo>
                    <a:pt x="1495782" y="324411"/>
                    <a:pt x="1735813" y="165344"/>
                    <a:pt x="1976795" y="8181"/>
                  </a:cubicBezTo>
                  <a:cubicBezTo>
                    <a:pt x="1986320" y="1514"/>
                    <a:pt x="2010132" y="-2296"/>
                    <a:pt x="2012038" y="1514"/>
                  </a:cubicBezTo>
                  <a:cubicBezTo>
                    <a:pt x="2022515" y="17706"/>
                    <a:pt x="2018705" y="33898"/>
                    <a:pt x="2000607" y="46281"/>
                  </a:cubicBezTo>
                  <a:cubicBezTo>
                    <a:pt x="1988225" y="53901"/>
                    <a:pt x="1976795" y="62473"/>
                    <a:pt x="1965365" y="71046"/>
                  </a:cubicBezTo>
                  <a:cubicBezTo>
                    <a:pt x="1953935" y="79619"/>
                    <a:pt x="1942505" y="87239"/>
                    <a:pt x="1932027" y="95811"/>
                  </a:cubicBezTo>
                  <a:cubicBezTo>
                    <a:pt x="1926313" y="99621"/>
                    <a:pt x="1920598" y="102479"/>
                    <a:pt x="1914882" y="106289"/>
                  </a:cubicBezTo>
                  <a:cubicBezTo>
                    <a:pt x="1906310" y="111051"/>
                    <a:pt x="1898690" y="115814"/>
                    <a:pt x="1890117" y="120576"/>
                  </a:cubicBezTo>
                  <a:cubicBezTo>
                    <a:pt x="1890117" y="120576"/>
                    <a:pt x="1890117" y="120576"/>
                    <a:pt x="1890117" y="120576"/>
                  </a:cubicBezTo>
                  <a:cubicBezTo>
                    <a:pt x="1878688" y="128196"/>
                    <a:pt x="1867257" y="136769"/>
                    <a:pt x="1856780" y="144389"/>
                  </a:cubicBezTo>
                  <a:lnTo>
                    <a:pt x="1854875" y="144389"/>
                  </a:lnTo>
                  <a:lnTo>
                    <a:pt x="1854875" y="146294"/>
                  </a:lnTo>
                  <a:close/>
                </a:path>
              </a:pathLst>
            </a:custGeom>
            <a:solidFill>
              <a:srgbClr val="5F4D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2467;p22">
              <a:extLst>
                <a:ext uri="{FF2B5EF4-FFF2-40B4-BE49-F238E27FC236}">
                  <a16:creationId xmlns:a16="http://schemas.microsoft.com/office/drawing/2014/main" id="{1D4A9B9E-457B-4272-AE11-3B9E60A19058}"/>
                </a:ext>
              </a:extLst>
            </p:cNvPr>
            <p:cNvSpPr/>
            <p:nvPr/>
          </p:nvSpPr>
          <p:spPr>
            <a:xfrm>
              <a:off x="6520815" y="2947034"/>
              <a:ext cx="230504" cy="322897"/>
            </a:xfrm>
            <a:custGeom>
              <a:avLst/>
              <a:gdLst/>
              <a:ahLst/>
              <a:cxnLst/>
              <a:rect l="l" t="t" r="r" b="b"/>
              <a:pathLst>
                <a:path w="230504" h="322897" extrusionOk="0">
                  <a:moveTo>
                    <a:pt x="52388" y="274320"/>
                  </a:moveTo>
                  <a:cubicBezTo>
                    <a:pt x="52388" y="277178"/>
                    <a:pt x="51435" y="279083"/>
                    <a:pt x="51435" y="281940"/>
                  </a:cubicBezTo>
                  <a:cubicBezTo>
                    <a:pt x="46672" y="286703"/>
                    <a:pt x="41910" y="292418"/>
                    <a:pt x="33338" y="301943"/>
                  </a:cubicBezTo>
                  <a:cubicBezTo>
                    <a:pt x="33338" y="264795"/>
                    <a:pt x="33338" y="233363"/>
                    <a:pt x="33338" y="201930"/>
                  </a:cubicBezTo>
                  <a:cubicBezTo>
                    <a:pt x="31432" y="180023"/>
                    <a:pt x="45720" y="151448"/>
                    <a:pt x="0" y="144780"/>
                  </a:cubicBezTo>
                  <a:cubicBezTo>
                    <a:pt x="79057" y="93345"/>
                    <a:pt x="150495" y="46673"/>
                    <a:pt x="222885" y="0"/>
                  </a:cubicBezTo>
                  <a:cubicBezTo>
                    <a:pt x="225742" y="953"/>
                    <a:pt x="227647" y="2858"/>
                    <a:pt x="230505" y="3810"/>
                  </a:cubicBezTo>
                  <a:cubicBezTo>
                    <a:pt x="222885" y="40005"/>
                    <a:pt x="215265" y="76200"/>
                    <a:pt x="206692" y="111443"/>
                  </a:cubicBezTo>
                  <a:cubicBezTo>
                    <a:pt x="192405" y="163830"/>
                    <a:pt x="180975" y="218123"/>
                    <a:pt x="160020" y="268605"/>
                  </a:cubicBezTo>
                  <a:cubicBezTo>
                    <a:pt x="150495" y="290513"/>
                    <a:pt x="120015" y="302895"/>
                    <a:pt x="95250" y="322898"/>
                  </a:cubicBezTo>
                  <a:cubicBezTo>
                    <a:pt x="98107" y="266700"/>
                    <a:pt x="101917" y="217170"/>
                    <a:pt x="103822" y="166688"/>
                  </a:cubicBezTo>
                  <a:cubicBezTo>
                    <a:pt x="103822" y="159068"/>
                    <a:pt x="98107" y="143828"/>
                    <a:pt x="95250" y="144780"/>
                  </a:cubicBezTo>
                  <a:cubicBezTo>
                    <a:pt x="84772" y="145733"/>
                    <a:pt x="74295" y="150495"/>
                    <a:pt x="63817" y="154305"/>
                  </a:cubicBezTo>
                  <a:cubicBezTo>
                    <a:pt x="61913" y="178118"/>
                    <a:pt x="60007" y="201930"/>
                    <a:pt x="58103" y="226695"/>
                  </a:cubicBezTo>
                  <a:cubicBezTo>
                    <a:pt x="58103" y="231458"/>
                    <a:pt x="58103" y="235268"/>
                    <a:pt x="58103" y="240030"/>
                  </a:cubicBezTo>
                  <a:cubicBezTo>
                    <a:pt x="54292" y="250508"/>
                    <a:pt x="53340" y="261938"/>
                    <a:pt x="52388" y="274320"/>
                  </a:cubicBez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2468;p22">
              <a:extLst>
                <a:ext uri="{FF2B5EF4-FFF2-40B4-BE49-F238E27FC236}">
                  <a16:creationId xmlns:a16="http://schemas.microsoft.com/office/drawing/2014/main" id="{89F425F7-1131-4EF4-A704-1CC4DF6ABE91}"/>
                </a:ext>
              </a:extLst>
            </p:cNvPr>
            <p:cNvSpPr/>
            <p:nvPr/>
          </p:nvSpPr>
          <p:spPr>
            <a:xfrm>
              <a:off x="6267450" y="3185159"/>
              <a:ext cx="240030" cy="308610"/>
            </a:xfrm>
            <a:custGeom>
              <a:avLst/>
              <a:gdLst/>
              <a:ahLst/>
              <a:cxnLst/>
              <a:rect l="l" t="t" r="r" b="b"/>
              <a:pathLst>
                <a:path w="240030" h="308610" extrusionOk="0">
                  <a:moveTo>
                    <a:pt x="22860" y="72390"/>
                  </a:moveTo>
                  <a:cubicBezTo>
                    <a:pt x="24765" y="72390"/>
                    <a:pt x="26670" y="72390"/>
                    <a:pt x="28575" y="72390"/>
                  </a:cubicBezTo>
                  <a:lnTo>
                    <a:pt x="28575" y="72390"/>
                  </a:lnTo>
                  <a:cubicBezTo>
                    <a:pt x="33338" y="124778"/>
                    <a:pt x="38100" y="178118"/>
                    <a:pt x="42863" y="233363"/>
                  </a:cubicBezTo>
                  <a:cubicBezTo>
                    <a:pt x="56197" y="232410"/>
                    <a:pt x="66675" y="232410"/>
                    <a:pt x="79057" y="231458"/>
                  </a:cubicBezTo>
                  <a:cubicBezTo>
                    <a:pt x="79057" y="210503"/>
                    <a:pt x="79057" y="193358"/>
                    <a:pt x="79057" y="177165"/>
                  </a:cubicBezTo>
                  <a:cubicBezTo>
                    <a:pt x="87630" y="175260"/>
                    <a:pt x="95250" y="173355"/>
                    <a:pt x="103822" y="171450"/>
                  </a:cubicBezTo>
                  <a:cubicBezTo>
                    <a:pt x="107632" y="184785"/>
                    <a:pt x="94297" y="206693"/>
                    <a:pt x="122872" y="207645"/>
                  </a:cubicBezTo>
                  <a:cubicBezTo>
                    <a:pt x="151447" y="208598"/>
                    <a:pt x="142875" y="186690"/>
                    <a:pt x="142875" y="172403"/>
                  </a:cubicBezTo>
                  <a:cubicBezTo>
                    <a:pt x="143828" y="124778"/>
                    <a:pt x="142875" y="78105"/>
                    <a:pt x="141922" y="30480"/>
                  </a:cubicBezTo>
                  <a:cubicBezTo>
                    <a:pt x="145732" y="27623"/>
                    <a:pt x="151447" y="24765"/>
                    <a:pt x="153353" y="20955"/>
                  </a:cubicBezTo>
                  <a:cubicBezTo>
                    <a:pt x="156210" y="14288"/>
                    <a:pt x="157163" y="7620"/>
                    <a:pt x="159068" y="0"/>
                  </a:cubicBezTo>
                  <a:cubicBezTo>
                    <a:pt x="159068" y="14288"/>
                    <a:pt x="159068" y="28575"/>
                    <a:pt x="159068" y="42863"/>
                  </a:cubicBezTo>
                  <a:cubicBezTo>
                    <a:pt x="159068" y="80963"/>
                    <a:pt x="158115" y="120015"/>
                    <a:pt x="160020" y="158115"/>
                  </a:cubicBezTo>
                  <a:cubicBezTo>
                    <a:pt x="160020" y="164783"/>
                    <a:pt x="172403" y="173355"/>
                    <a:pt x="180022" y="177165"/>
                  </a:cubicBezTo>
                  <a:cubicBezTo>
                    <a:pt x="181928" y="178118"/>
                    <a:pt x="196215" y="167640"/>
                    <a:pt x="196215" y="162878"/>
                  </a:cubicBezTo>
                  <a:cubicBezTo>
                    <a:pt x="196215" y="108585"/>
                    <a:pt x="194310" y="54293"/>
                    <a:pt x="192405" y="0"/>
                  </a:cubicBezTo>
                  <a:cubicBezTo>
                    <a:pt x="196215" y="9525"/>
                    <a:pt x="201930" y="19050"/>
                    <a:pt x="201930" y="28575"/>
                  </a:cubicBezTo>
                  <a:cubicBezTo>
                    <a:pt x="202882" y="54293"/>
                    <a:pt x="201930" y="80010"/>
                    <a:pt x="201930" y="108585"/>
                  </a:cubicBezTo>
                  <a:cubicBezTo>
                    <a:pt x="225743" y="103823"/>
                    <a:pt x="235268" y="95250"/>
                    <a:pt x="235268" y="73343"/>
                  </a:cubicBezTo>
                  <a:cubicBezTo>
                    <a:pt x="234315" y="49530"/>
                    <a:pt x="238125" y="25718"/>
                    <a:pt x="240030" y="1905"/>
                  </a:cubicBezTo>
                  <a:cubicBezTo>
                    <a:pt x="240030" y="48578"/>
                    <a:pt x="239078" y="95250"/>
                    <a:pt x="239078" y="141923"/>
                  </a:cubicBezTo>
                  <a:cubicBezTo>
                    <a:pt x="239078" y="147638"/>
                    <a:pt x="237172" y="155258"/>
                    <a:pt x="233363" y="158115"/>
                  </a:cubicBezTo>
                  <a:cubicBezTo>
                    <a:pt x="160972" y="206693"/>
                    <a:pt x="88582" y="254318"/>
                    <a:pt x="6668" y="308610"/>
                  </a:cubicBezTo>
                  <a:cubicBezTo>
                    <a:pt x="4763" y="257175"/>
                    <a:pt x="1905" y="214313"/>
                    <a:pt x="0" y="171450"/>
                  </a:cubicBezTo>
                  <a:cubicBezTo>
                    <a:pt x="0" y="144780"/>
                    <a:pt x="953" y="119063"/>
                    <a:pt x="953" y="92393"/>
                  </a:cubicBezTo>
                  <a:cubicBezTo>
                    <a:pt x="953" y="92393"/>
                    <a:pt x="953" y="92393"/>
                    <a:pt x="953" y="92393"/>
                  </a:cubicBezTo>
                  <a:cubicBezTo>
                    <a:pt x="9525" y="84773"/>
                    <a:pt x="16193" y="79058"/>
                    <a:pt x="22860" y="7239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2469;p22">
              <a:extLst>
                <a:ext uri="{FF2B5EF4-FFF2-40B4-BE49-F238E27FC236}">
                  <a16:creationId xmlns:a16="http://schemas.microsoft.com/office/drawing/2014/main" id="{DCFE40E9-F931-4908-B4DB-74AA48DC470B}"/>
                </a:ext>
              </a:extLst>
            </p:cNvPr>
            <p:cNvSpPr/>
            <p:nvPr/>
          </p:nvSpPr>
          <p:spPr>
            <a:xfrm>
              <a:off x="6311265" y="3098482"/>
              <a:ext cx="203834" cy="263842"/>
            </a:xfrm>
            <a:custGeom>
              <a:avLst/>
              <a:gdLst/>
              <a:ahLst/>
              <a:cxnLst/>
              <a:rect l="l" t="t" r="r" b="b"/>
              <a:pathLst>
                <a:path w="203834" h="263842" extrusionOk="0">
                  <a:moveTo>
                    <a:pt x="115253" y="86677"/>
                  </a:moveTo>
                  <a:cubicBezTo>
                    <a:pt x="113347" y="93345"/>
                    <a:pt x="112395" y="100965"/>
                    <a:pt x="109538" y="107633"/>
                  </a:cubicBezTo>
                  <a:cubicBezTo>
                    <a:pt x="107632" y="111442"/>
                    <a:pt x="101917" y="114300"/>
                    <a:pt x="98107" y="117158"/>
                  </a:cubicBezTo>
                  <a:cubicBezTo>
                    <a:pt x="84772" y="117158"/>
                    <a:pt x="70485" y="117158"/>
                    <a:pt x="59055" y="117158"/>
                  </a:cubicBezTo>
                  <a:cubicBezTo>
                    <a:pt x="59055" y="166688"/>
                    <a:pt x="59055" y="212408"/>
                    <a:pt x="59055" y="258127"/>
                  </a:cubicBezTo>
                  <a:cubicBezTo>
                    <a:pt x="50482" y="260033"/>
                    <a:pt x="42863" y="261938"/>
                    <a:pt x="34290" y="263842"/>
                  </a:cubicBezTo>
                  <a:cubicBezTo>
                    <a:pt x="32385" y="243840"/>
                    <a:pt x="27622" y="223838"/>
                    <a:pt x="28575" y="203835"/>
                  </a:cubicBezTo>
                  <a:cubicBezTo>
                    <a:pt x="29528" y="181927"/>
                    <a:pt x="24765" y="164783"/>
                    <a:pt x="3810" y="154305"/>
                  </a:cubicBezTo>
                  <a:cubicBezTo>
                    <a:pt x="2857" y="152400"/>
                    <a:pt x="953" y="151447"/>
                    <a:pt x="0" y="149542"/>
                  </a:cubicBezTo>
                  <a:cubicBezTo>
                    <a:pt x="64770" y="100013"/>
                    <a:pt x="130492" y="50483"/>
                    <a:pt x="195263" y="0"/>
                  </a:cubicBezTo>
                  <a:cubicBezTo>
                    <a:pt x="198120" y="1905"/>
                    <a:pt x="200978" y="3810"/>
                    <a:pt x="203835" y="5715"/>
                  </a:cubicBezTo>
                  <a:cubicBezTo>
                    <a:pt x="201930" y="33338"/>
                    <a:pt x="199072" y="60960"/>
                    <a:pt x="197167" y="87630"/>
                  </a:cubicBezTo>
                  <a:cubicBezTo>
                    <a:pt x="195263" y="111442"/>
                    <a:pt x="191453" y="135255"/>
                    <a:pt x="192405" y="159067"/>
                  </a:cubicBezTo>
                  <a:cubicBezTo>
                    <a:pt x="193357" y="180975"/>
                    <a:pt x="182880" y="190500"/>
                    <a:pt x="159067" y="194310"/>
                  </a:cubicBezTo>
                  <a:cubicBezTo>
                    <a:pt x="159067" y="166688"/>
                    <a:pt x="160020" y="140970"/>
                    <a:pt x="159067" y="114300"/>
                  </a:cubicBezTo>
                  <a:cubicBezTo>
                    <a:pt x="158115" y="104775"/>
                    <a:pt x="152400" y="95250"/>
                    <a:pt x="149542" y="85725"/>
                  </a:cubicBezTo>
                  <a:cubicBezTo>
                    <a:pt x="138113" y="85725"/>
                    <a:pt x="126682" y="85725"/>
                    <a:pt x="115253" y="86677"/>
                  </a:cubicBez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2470;p22">
              <a:extLst>
                <a:ext uri="{FF2B5EF4-FFF2-40B4-BE49-F238E27FC236}">
                  <a16:creationId xmlns:a16="http://schemas.microsoft.com/office/drawing/2014/main" id="{7A482AD4-5DF4-4FEE-8A22-7DA7D4EAFCD0}"/>
                </a:ext>
              </a:extLst>
            </p:cNvPr>
            <p:cNvSpPr/>
            <p:nvPr/>
          </p:nvSpPr>
          <p:spPr>
            <a:xfrm>
              <a:off x="6546532" y="3148964"/>
              <a:ext cx="25717" cy="160019"/>
            </a:xfrm>
            <a:custGeom>
              <a:avLst/>
              <a:gdLst/>
              <a:ahLst/>
              <a:cxnLst/>
              <a:rect l="l" t="t" r="r" b="b"/>
              <a:pathLst>
                <a:path w="25717" h="160019" extrusionOk="0">
                  <a:moveTo>
                    <a:pt x="7620" y="0"/>
                  </a:moveTo>
                  <a:cubicBezTo>
                    <a:pt x="7620" y="31432"/>
                    <a:pt x="7620" y="61913"/>
                    <a:pt x="7620" y="100013"/>
                  </a:cubicBezTo>
                  <a:cubicBezTo>
                    <a:pt x="16193" y="90488"/>
                    <a:pt x="20955" y="84772"/>
                    <a:pt x="25718" y="80010"/>
                  </a:cubicBezTo>
                  <a:cubicBezTo>
                    <a:pt x="24765" y="98107"/>
                    <a:pt x="25718" y="116205"/>
                    <a:pt x="23813" y="134302"/>
                  </a:cubicBezTo>
                  <a:cubicBezTo>
                    <a:pt x="22860" y="142875"/>
                    <a:pt x="17145" y="151447"/>
                    <a:pt x="13335" y="160020"/>
                  </a:cubicBezTo>
                  <a:cubicBezTo>
                    <a:pt x="8573" y="159067"/>
                    <a:pt x="3810" y="158115"/>
                    <a:pt x="0" y="157163"/>
                  </a:cubicBezTo>
                  <a:cubicBezTo>
                    <a:pt x="1905" y="103822"/>
                    <a:pt x="4763" y="51435"/>
                    <a:pt x="7620" y="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2471;p22">
              <a:extLst>
                <a:ext uri="{FF2B5EF4-FFF2-40B4-BE49-F238E27FC236}">
                  <a16:creationId xmlns:a16="http://schemas.microsoft.com/office/drawing/2014/main" id="{B8C1D11A-A32C-455A-BCFB-866808CB2D2D}"/>
                </a:ext>
              </a:extLst>
            </p:cNvPr>
            <p:cNvSpPr/>
            <p:nvPr/>
          </p:nvSpPr>
          <p:spPr>
            <a:xfrm>
              <a:off x="5393055" y="4070581"/>
              <a:ext cx="51434" cy="35646"/>
            </a:xfrm>
            <a:custGeom>
              <a:avLst/>
              <a:gdLst/>
              <a:ahLst/>
              <a:cxnLst/>
              <a:rect l="l" t="t" r="r" b="b"/>
              <a:pathLst>
                <a:path w="51434" h="35646" extrusionOk="0">
                  <a:moveTo>
                    <a:pt x="51435" y="403"/>
                  </a:moveTo>
                  <a:cubicBezTo>
                    <a:pt x="34290" y="11834"/>
                    <a:pt x="17145" y="23263"/>
                    <a:pt x="0" y="35646"/>
                  </a:cubicBezTo>
                  <a:cubicBezTo>
                    <a:pt x="8572" y="9928"/>
                    <a:pt x="24765" y="-2454"/>
                    <a:pt x="51435" y="403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2472;p22">
              <a:extLst>
                <a:ext uri="{FF2B5EF4-FFF2-40B4-BE49-F238E27FC236}">
                  <a16:creationId xmlns:a16="http://schemas.microsoft.com/office/drawing/2014/main" id="{2D647AD5-3C14-43BB-924E-6969B18BAEB8}"/>
                </a:ext>
              </a:extLst>
            </p:cNvPr>
            <p:cNvSpPr/>
            <p:nvPr/>
          </p:nvSpPr>
          <p:spPr>
            <a:xfrm>
              <a:off x="6699884" y="3281362"/>
              <a:ext cx="52387" cy="24765"/>
            </a:xfrm>
            <a:custGeom>
              <a:avLst/>
              <a:gdLst/>
              <a:ahLst/>
              <a:cxnLst/>
              <a:rect l="l" t="t" r="r" b="b"/>
              <a:pathLst>
                <a:path w="52387" h="24765" extrusionOk="0">
                  <a:moveTo>
                    <a:pt x="0" y="24765"/>
                  </a:moveTo>
                  <a:cubicBezTo>
                    <a:pt x="11430" y="16192"/>
                    <a:pt x="22860" y="8572"/>
                    <a:pt x="33338" y="0"/>
                  </a:cubicBezTo>
                  <a:cubicBezTo>
                    <a:pt x="40005" y="4763"/>
                    <a:pt x="46672" y="8572"/>
                    <a:pt x="52388" y="13335"/>
                  </a:cubicBezTo>
                  <a:cubicBezTo>
                    <a:pt x="36195" y="17145"/>
                    <a:pt x="18097" y="20955"/>
                    <a:pt x="0" y="24765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2473;p22">
              <a:extLst>
                <a:ext uri="{FF2B5EF4-FFF2-40B4-BE49-F238E27FC236}">
                  <a16:creationId xmlns:a16="http://schemas.microsoft.com/office/drawing/2014/main" id="{53CB1FD3-10C7-46ED-812E-D4F096AC47BE}"/>
                </a:ext>
              </a:extLst>
            </p:cNvPr>
            <p:cNvSpPr/>
            <p:nvPr/>
          </p:nvSpPr>
          <p:spPr>
            <a:xfrm>
              <a:off x="6258877" y="3275646"/>
              <a:ext cx="11429" cy="79057"/>
            </a:xfrm>
            <a:custGeom>
              <a:avLst/>
              <a:gdLst/>
              <a:ahLst/>
              <a:cxnLst/>
              <a:rect l="l" t="t" r="r" b="b"/>
              <a:pathLst>
                <a:path w="11429" h="79057" extrusionOk="0">
                  <a:moveTo>
                    <a:pt x="11430" y="0"/>
                  </a:moveTo>
                  <a:cubicBezTo>
                    <a:pt x="11430" y="26670"/>
                    <a:pt x="10478" y="52388"/>
                    <a:pt x="10478" y="79058"/>
                  </a:cubicBezTo>
                  <a:cubicBezTo>
                    <a:pt x="6667" y="60008"/>
                    <a:pt x="1905" y="40005"/>
                    <a:pt x="0" y="20955"/>
                  </a:cubicBezTo>
                  <a:cubicBezTo>
                    <a:pt x="0" y="14288"/>
                    <a:pt x="7620" y="7620"/>
                    <a:pt x="11430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2474;p22">
              <a:extLst>
                <a:ext uri="{FF2B5EF4-FFF2-40B4-BE49-F238E27FC236}">
                  <a16:creationId xmlns:a16="http://schemas.microsoft.com/office/drawing/2014/main" id="{F17BF325-1053-40CB-ACF5-9E60627F2A94}"/>
                </a:ext>
              </a:extLst>
            </p:cNvPr>
            <p:cNvSpPr/>
            <p:nvPr/>
          </p:nvSpPr>
          <p:spPr>
            <a:xfrm>
              <a:off x="6577012" y="3099434"/>
              <a:ext cx="5715" cy="72390"/>
            </a:xfrm>
            <a:custGeom>
              <a:avLst/>
              <a:gdLst/>
              <a:ahLst/>
              <a:cxnLst/>
              <a:rect l="l" t="t" r="r" b="b"/>
              <a:pathLst>
                <a:path w="5715" h="72390" extrusionOk="0">
                  <a:moveTo>
                    <a:pt x="0" y="72390"/>
                  </a:moveTo>
                  <a:cubicBezTo>
                    <a:pt x="1905" y="48578"/>
                    <a:pt x="3810" y="24765"/>
                    <a:pt x="5715" y="0"/>
                  </a:cubicBezTo>
                  <a:cubicBezTo>
                    <a:pt x="3810" y="24765"/>
                    <a:pt x="1905" y="48578"/>
                    <a:pt x="0" y="7239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2475;p22">
              <a:extLst>
                <a:ext uri="{FF2B5EF4-FFF2-40B4-BE49-F238E27FC236}">
                  <a16:creationId xmlns:a16="http://schemas.microsoft.com/office/drawing/2014/main" id="{6165474E-9C67-4FFD-8BCA-2B06F42129DF}"/>
                </a:ext>
              </a:extLst>
            </p:cNvPr>
            <p:cNvSpPr/>
            <p:nvPr/>
          </p:nvSpPr>
          <p:spPr>
            <a:xfrm>
              <a:off x="5355907" y="4082414"/>
              <a:ext cx="25765" cy="17197"/>
            </a:xfrm>
            <a:custGeom>
              <a:avLst/>
              <a:gdLst/>
              <a:ahLst/>
              <a:cxnLst/>
              <a:rect l="l" t="t" r="r" b="b"/>
              <a:pathLst>
                <a:path w="25765" h="17197" extrusionOk="0">
                  <a:moveTo>
                    <a:pt x="0" y="17145"/>
                  </a:moveTo>
                  <a:cubicBezTo>
                    <a:pt x="8573" y="11430"/>
                    <a:pt x="17145" y="5715"/>
                    <a:pt x="25718" y="0"/>
                  </a:cubicBezTo>
                  <a:cubicBezTo>
                    <a:pt x="26670" y="19050"/>
                    <a:pt x="13335" y="17145"/>
                    <a:pt x="0" y="17145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2476;p22">
              <a:extLst>
                <a:ext uri="{FF2B5EF4-FFF2-40B4-BE49-F238E27FC236}">
                  <a16:creationId xmlns:a16="http://schemas.microsoft.com/office/drawing/2014/main" id="{211CC5A4-47B3-4ACD-BFE4-B444CA3247A8}"/>
                </a:ext>
              </a:extLst>
            </p:cNvPr>
            <p:cNvSpPr/>
            <p:nvPr/>
          </p:nvSpPr>
          <p:spPr>
            <a:xfrm>
              <a:off x="6271259" y="3257549"/>
              <a:ext cx="19050" cy="18097"/>
            </a:xfrm>
            <a:custGeom>
              <a:avLst/>
              <a:gdLst/>
              <a:ahLst/>
              <a:cxnLst/>
              <a:rect l="l" t="t" r="r" b="b"/>
              <a:pathLst>
                <a:path w="19050" h="18097" extrusionOk="0">
                  <a:moveTo>
                    <a:pt x="19050" y="0"/>
                  </a:moveTo>
                  <a:cubicBezTo>
                    <a:pt x="12383" y="5715"/>
                    <a:pt x="6668" y="12383"/>
                    <a:pt x="0" y="18097"/>
                  </a:cubicBezTo>
                  <a:cubicBezTo>
                    <a:pt x="5715" y="12383"/>
                    <a:pt x="12383" y="6667"/>
                    <a:pt x="19050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2477;p22">
              <a:extLst>
                <a:ext uri="{FF2B5EF4-FFF2-40B4-BE49-F238E27FC236}">
                  <a16:creationId xmlns:a16="http://schemas.microsoft.com/office/drawing/2014/main" id="{C31765F0-97BA-475B-AA4F-4527D0A325D9}"/>
                </a:ext>
              </a:extLst>
            </p:cNvPr>
            <p:cNvSpPr/>
            <p:nvPr/>
          </p:nvSpPr>
          <p:spPr>
            <a:xfrm>
              <a:off x="6573202" y="3186112"/>
              <a:ext cx="3809" cy="35242"/>
            </a:xfrm>
            <a:custGeom>
              <a:avLst/>
              <a:gdLst/>
              <a:ahLst/>
              <a:cxnLst/>
              <a:rect l="l" t="t" r="r" b="b"/>
              <a:pathLst>
                <a:path w="3809" h="35242" extrusionOk="0">
                  <a:moveTo>
                    <a:pt x="0" y="35242"/>
                  </a:moveTo>
                  <a:cubicBezTo>
                    <a:pt x="953" y="22860"/>
                    <a:pt x="1905" y="11430"/>
                    <a:pt x="3810" y="0"/>
                  </a:cubicBezTo>
                  <a:cubicBezTo>
                    <a:pt x="1905" y="11430"/>
                    <a:pt x="953" y="22860"/>
                    <a:pt x="0" y="35242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2478;p22">
              <a:extLst>
                <a:ext uri="{FF2B5EF4-FFF2-40B4-BE49-F238E27FC236}">
                  <a16:creationId xmlns:a16="http://schemas.microsoft.com/office/drawing/2014/main" id="{04BF6FB2-0E4E-4E32-B744-D6FF7B493109}"/>
                </a:ext>
              </a:extLst>
            </p:cNvPr>
            <p:cNvSpPr/>
            <p:nvPr/>
          </p:nvSpPr>
          <p:spPr>
            <a:xfrm>
              <a:off x="6296025" y="3247071"/>
              <a:ext cx="19050" cy="10477"/>
            </a:xfrm>
            <a:custGeom>
              <a:avLst/>
              <a:gdLst/>
              <a:ahLst/>
              <a:cxnLst/>
              <a:rect l="l" t="t" r="r" b="b"/>
              <a:pathLst>
                <a:path w="19050" h="10477" extrusionOk="0">
                  <a:moveTo>
                    <a:pt x="0" y="10478"/>
                  </a:moveTo>
                  <a:cubicBezTo>
                    <a:pt x="4763" y="6668"/>
                    <a:pt x="10478" y="3810"/>
                    <a:pt x="15240" y="0"/>
                  </a:cubicBezTo>
                  <a:cubicBezTo>
                    <a:pt x="16193" y="1905"/>
                    <a:pt x="18097" y="2858"/>
                    <a:pt x="19050" y="4763"/>
                  </a:cubicBezTo>
                  <a:cubicBezTo>
                    <a:pt x="12382" y="6668"/>
                    <a:pt x="6668" y="8573"/>
                    <a:pt x="0" y="10478"/>
                  </a:cubicBezTo>
                  <a:lnTo>
                    <a:pt x="0" y="10478"/>
                  </a:ln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2479;p22">
              <a:extLst>
                <a:ext uri="{FF2B5EF4-FFF2-40B4-BE49-F238E27FC236}">
                  <a16:creationId xmlns:a16="http://schemas.microsoft.com/office/drawing/2014/main" id="{6D223AFC-D4DA-4526-A997-9A2DD25AFAAC}"/>
                </a:ext>
              </a:extLst>
            </p:cNvPr>
            <p:cNvSpPr/>
            <p:nvPr/>
          </p:nvSpPr>
          <p:spPr>
            <a:xfrm>
              <a:off x="6445567" y="3322319"/>
              <a:ext cx="550544" cy="345757"/>
            </a:xfrm>
            <a:custGeom>
              <a:avLst/>
              <a:gdLst/>
              <a:ahLst/>
              <a:cxnLst/>
              <a:rect l="l" t="t" r="r" b="b"/>
              <a:pathLst>
                <a:path w="550544" h="345757" extrusionOk="0">
                  <a:moveTo>
                    <a:pt x="151447" y="160972"/>
                  </a:moveTo>
                  <a:cubicBezTo>
                    <a:pt x="180022" y="164783"/>
                    <a:pt x="208597" y="168592"/>
                    <a:pt x="238125" y="171450"/>
                  </a:cubicBezTo>
                  <a:cubicBezTo>
                    <a:pt x="239077" y="167640"/>
                    <a:pt x="240030" y="162877"/>
                    <a:pt x="240030" y="159067"/>
                  </a:cubicBezTo>
                  <a:cubicBezTo>
                    <a:pt x="226695" y="155258"/>
                    <a:pt x="214313" y="151447"/>
                    <a:pt x="200977" y="147638"/>
                  </a:cubicBezTo>
                  <a:cubicBezTo>
                    <a:pt x="196215" y="143827"/>
                    <a:pt x="190500" y="140970"/>
                    <a:pt x="185738" y="137160"/>
                  </a:cubicBezTo>
                  <a:cubicBezTo>
                    <a:pt x="203835" y="107633"/>
                    <a:pt x="232410" y="121920"/>
                    <a:pt x="256222" y="117158"/>
                  </a:cubicBezTo>
                  <a:cubicBezTo>
                    <a:pt x="278130" y="119063"/>
                    <a:pt x="300038" y="122872"/>
                    <a:pt x="320992" y="122872"/>
                  </a:cubicBezTo>
                  <a:cubicBezTo>
                    <a:pt x="330517" y="122872"/>
                    <a:pt x="347663" y="121920"/>
                    <a:pt x="331470" y="104775"/>
                  </a:cubicBezTo>
                  <a:cubicBezTo>
                    <a:pt x="320992" y="103822"/>
                    <a:pt x="309563" y="101917"/>
                    <a:pt x="299085" y="100965"/>
                  </a:cubicBezTo>
                  <a:cubicBezTo>
                    <a:pt x="297180" y="100965"/>
                    <a:pt x="295275" y="100965"/>
                    <a:pt x="292417" y="100013"/>
                  </a:cubicBezTo>
                  <a:cubicBezTo>
                    <a:pt x="280988" y="96202"/>
                    <a:pt x="270510" y="92392"/>
                    <a:pt x="260032" y="88583"/>
                  </a:cubicBezTo>
                  <a:cubicBezTo>
                    <a:pt x="268605" y="63817"/>
                    <a:pt x="284797" y="51435"/>
                    <a:pt x="312420" y="54292"/>
                  </a:cubicBezTo>
                  <a:cubicBezTo>
                    <a:pt x="353377" y="57150"/>
                    <a:pt x="395288" y="60008"/>
                    <a:pt x="436245" y="63817"/>
                  </a:cubicBezTo>
                  <a:cubicBezTo>
                    <a:pt x="437197" y="58102"/>
                    <a:pt x="437197" y="52388"/>
                    <a:pt x="438150" y="47625"/>
                  </a:cubicBezTo>
                  <a:cubicBezTo>
                    <a:pt x="376238" y="41910"/>
                    <a:pt x="315277" y="35242"/>
                    <a:pt x="245745" y="28575"/>
                  </a:cubicBezTo>
                  <a:cubicBezTo>
                    <a:pt x="262890" y="14288"/>
                    <a:pt x="274320" y="4763"/>
                    <a:pt x="280988" y="0"/>
                  </a:cubicBezTo>
                  <a:cubicBezTo>
                    <a:pt x="373380" y="11430"/>
                    <a:pt x="460057" y="22860"/>
                    <a:pt x="546735" y="33338"/>
                  </a:cubicBezTo>
                  <a:cubicBezTo>
                    <a:pt x="547688" y="38100"/>
                    <a:pt x="549593" y="42863"/>
                    <a:pt x="550545" y="47625"/>
                  </a:cubicBezTo>
                  <a:cubicBezTo>
                    <a:pt x="417195" y="146685"/>
                    <a:pt x="283845" y="246697"/>
                    <a:pt x="151447" y="345758"/>
                  </a:cubicBezTo>
                  <a:cubicBezTo>
                    <a:pt x="146685" y="331470"/>
                    <a:pt x="167640" y="307658"/>
                    <a:pt x="134302" y="305752"/>
                  </a:cubicBezTo>
                  <a:cubicBezTo>
                    <a:pt x="126682" y="300038"/>
                    <a:pt x="120967" y="292417"/>
                    <a:pt x="112395" y="290513"/>
                  </a:cubicBezTo>
                  <a:cubicBezTo>
                    <a:pt x="75247" y="280988"/>
                    <a:pt x="37147" y="273367"/>
                    <a:pt x="0" y="264795"/>
                  </a:cubicBezTo>
                  <a:cubicBezTo>
                    <a:pt x="13335" y="252413"/>
                    <a:pt x="25717" y="239077"/>
                    <a:pt x="39052" y="226695"/>
                  </a:cubicBezTo>
                  <a:cubicBezTo>
                    <a:pt x="87630" y="224790"/>
                    <a:pt x="134302" y="248602"/>
                    <a:pt x="183832" y="235267"/>
                  </a:cubicBezTo>
                  <a:cubicBezTo>
                    <a:pt x="184785" y="231458"/>
                    <a:pt x="184785" y="228600"/>
                    <a:pt x="185738" y="224790"/>
                  </a:cubicBezTo>
                  <a:cubicBezTo>
                    <a:pt x="151447" y="219075"/>
                    <a:pt x="118110" y="214313"/>
                    <a:pt x="83820" y="208597"/>
                  </a:cubicBezTo>
                  <a:cubicBezTo>
                    <a:pt x="105727" y="193358"/>
                    <a:pt x="128588" y="177165"/>
                    <a:pt x="151447" y="160972"/>
                  </a:cubicBez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2480;p22">
              <a:extLst>
                <a:ext uri="{FF2B5EF4-FFF2-40B4-BE49-F238E27FC236}">
                  <a16:creationId xmlns:a16="http://schemas.microsoft.com/office/drawing/2014/main" id="{AE99C53A-E5AE-4FC2-9990-BDC8AA5C02FC}"/>
                </a:ext>
              </a:extLst>
            </p:cNvPr>
            <p:cNvSpPr/>
            <p:nvPr/>
          </p:nvSpPr>
          <p:spPr>
            <a:xfrm>
              <a:off x="6296977" y="3573779"/>
              <a:ext cx="302225" cy="117653"/>
            </a:xfrm>
            <a:custGeom>
              <a:avLst/>
              <a:gdLst/>
              <a:ahLst/>
              <a:cxnLst/>
              <a:rect l="l" t="t" r="r" b="b"/>
              <a:pathLst>
                <a:path w="302225" h="117653" extrusionOk="0">
                  <a:moveTo>
                    <a:pt x="282892" y="55245"/>
                  </a:moveTo>
                  <a:cubicBezTo>
                    <a:pt x="316230" y="57150"/>
                    <a:pt x="295275" y="81915"/>
                    <a:pt x="300038" y="96203"/>
                  </a:cubicBezTo>
                  <a:cubicBezTo>
                    <a:pt x="276225" y="117158"/>
                    <a:pt x="251460" y="123825"/>
                    <a:pt x="219075" y="111442"/>
                  </a:cubicBezTo>
                  <a:cubicBezTo>
                    <a:pt x="150495" y="86678"/>
                    <a:pt x="80963" y="65723"/>
                    <a:pt x="11430" y="42863"/>
                  </a:cubicBezTo>
                  <a:cubicBezTo>
                    <a:pt x="7620" y="40005"/>
                    <a:pt x="3810" y="36195"/>
                    <a:pt x="0" y="33338"/>
                  </a:cubicBezTo>
                  <a:cubicBezTo>
                    <a:pt x="18097" y="21908"/>
                    <a:pt x="37147" y="11430"/>
                    <a:pt x="55245" y="0"/>
                  </a:cubicBezTo>
                  <a:cubicBezTo>
                    <a:pt x="56197" y="953"/>
                    <a:pt x="57150" y="1905"/>
                    <a:pt x="58103" y="2858"/>
                  </a:cubicBezTo>
                  <a:cubicBezTo>
                    <a:pt x="62865" y="9525"/>
                    <a:pt x="66675" y="20955"/>
                    <a:pt x="73342" y="22860"/>
                  </a:cubicBezTo>
                  <a:cubicBezTo>
                    <a:pt x="112395" y="32385"/>
                    <a:pt x="152400" y="41910"/>
                    <a:pt x="192405" y="47625"/>
                  </a:cubicBezTo>
                  <a:cubicBezTo>
                    <a:pt x="220980" y="52388"/>
                    <a:pt x="252413" y="53340"/>
                    <a:pt x="282892" y="55245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2481;p22">
              <a:extLst>
                <a:ext uri="{FF2B5EF4-FFF2-40B4-BE49-F238E27FC236}">
                  <a16:creationId xmlns:a16="http://schemas.microsoft.com/office/drawing/2014/main" id="{0B453E20-9210-4576-87F5-9FE7706B3570}"/>
                </a:ext>
              </a:extLst>
            </p:cNvPr>
            <p:cNvSpPr/>
            <p:nvPr/>
          </p:nvSpPr>
          <p:spPr>
            <a:xfrm>
              <a:off x="6602730" y="3372804"/>
              <a:ext cx="156209" cy="51432"/>
            </a:xfrm>
            <a:custGeom>
              <a:avLst/>
              <a:gdLst/>
              <a:ahLst/>
              <a:cxnLst/>
              <a:rect l="l" t="t" r="r" b="b"/>
              <a:pathLst>
                <a:path w="156209" h="51432" extrusionOk="0">
                  <a:moveTo>
                    <a:pt x="156210" y="5713"/>
                  </a:moveTo>
                  <a:cubicBezTo>
                    <a:pt x="128588" y="2855"/>
                    <a:pt x="112395" y="15238"/>
                    <a:pt x="103822" y="40003"/>
                  </a:cubicBezTo>
                  <a:cubicBezTo>
                    <a:pt x="114300" y="43813"/>
                    <a:pt x="125730" y="47623"/>
                    <a:pt x="136207" y="51433"/>
                  </a:cubicBezTo>
                  <a:cubicBezTo>
                    <a:pt x="92392" y="46670"/>
                    <a:pt x="48577" y="41908"/>
                    <a:pt x="0" y="36192"/>
                  </a:cubicBezTo>
                  <a:cubicBezTo>
                    <a:pt x="48577" y="-16195"/>
                    <a:pt x="103822" y="2855"/>
                    <a:pt x="156210" y="5713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2482;p22">
              <a:extLst>
                <a:ext uri="{FF2B5EF4-FFF2-40B4-BE49-F238E27FC236}">
                  <a16:creationId xmlns:a16="http://schemas.microsoft.com/office/drawing/2014/main" id="{C4B3FC8F-B76F-4AE5-B876-E16FE75F93B1}"/>
                </a:ext>
              </a:extLst>
            </p:cNvPr>
            <p:cNvSpPr/>
            <p:nvPr/>
          </p:nvSpPr>
          <p:spPr>
            <a:xfrm>
              <a:off x="6544627" y="3416616"/>
              <a:ext cx="157162" cy="54292"/>
            </a:xfrm>
            <a:custGeom>
              <a:avLst/>
              <a:gdLst/>
              <a:ahLst/>
              <a:cxnLst/>
              <a:rect l="l" t="t" r="r" b="b"/>
              <a:pathLst>
                <a:path w="157162" h="54292" extrusionOk="0">
                  <a:moveTo>
                    <a:pt x="157163" y="23813"/>
                  </a:moveTo>
                  <a:cubicBezTo>
                    <a:pt x="133350" y="28575"/>
                    <a:pt x="104775" y="14288"/>
                    <a:pt x="86678" y="43815"/>
                  </a:cubicBezTo>
                  <a:cubicBezTo>
                    <a:pt x="91440" y="47625"/>
                    <a:pt x="96203" y="50483"/>
                    <a:pt x="101917" y="54292"/>
                  </a:cubicBezTo>
                  <a:cubicBezTo>
                    <a:pt x="67628" y="47625"/>
                    <a:pt x="34290" y="41910"/>
                    <a:pt x="0" y="34290"/>
                  </a:cubicBezTo>
                  <a:cubicBezTo>
                    <a:pt x="0" y="34290"/>
                    <a:pt x="953" y="27623"/>
                    <a:pt x="1905" y="24765"/>
                  </a:cubicBezTo>
                  <a:cubicBezTo>
                    <a:pt x="7620" y="20955"/>
                    <a:pt x="13335" y="16192"/>
                    <a:pt x="19050" y="12383"/>
                  </a:cubicBezTo>
                  <a:cubicBezTo>
                    <a:pt x="21907" y="10478"/>
                    <a:pt x="23813" y="8573"/>
                    <a:pt x="26670" y="6667"/>
                  </a:cubicBezTo>
                  <a:cubicBezTo>
                    <a:pt x="29528" y="4763"/>
                    <a:pt x="32385" y="2858"/>
                    <a:pt x="35242" y="953"/>
                  </a:cubicBezTo>
                  <a:cubicBezTo>
                    <a:pt x="37147" y="953"/>
                    <a:pt x="38100" y="953"/>
                    <a:pt x="39053" y="0"/>
                  </a:cubicBezTo>
                  <a:cubicBezTo>
                    <a:pt x="66675" y="5715"/>
                    <a:pt x="94297" y="12383"/>
                    <a:pt x="120967" y="18098"/>
                  </a:cubicBezTo>
                  <a:cubicBezTo>
                    <a:pt x="133350" y="20003"/>
                    <a:pt x="145732" y="21908"/>
                    <a:pt x="157163" y="23813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2483;p22">
              <a:extLst>
                <a:ext uri="{FF2B5EF4-FFF2-40B4-BE49-F238E27FC236}">
                  <a16:creationId xmlns:a16="http://schemas.microsoft.com/office/drawing/2014/main" id="{2616AF90-13C7-492F-9B4D-4A716C29963A}"/>
                </a:ext>
              </a:extLst>
            </p:cNvPr>
            <p:cNvSpPr/>
            <p:nvPr/>
          </p:nvSpPr>
          <p:spPr>
            <a:xfrm>
              <a:off x="6625590" y="3330891"/>
              <a:ext cx="34050" cy="24926"/>
            </a:xfrm>
            <a:custGeom>
              <a:avLst/>
              <a:gdLst/>
              <a:ahLst/>
              <a:cxnLst/>
              <a:rect l="l" t="t" r="r" b="b"/>
              <a:pathLst>
                <a:path w="34050" h="24926" extrusionOk="0">
                  <a:moveTo>
                    <a:pt x="0" y="23813"/>
                  </a:moveTo>
                  <a:cubicBezTo>
                    <a:pt x="11430" y="16192"/>
                    <a:pt x="22860" y="7620"/>
                    <a:pt x="33338" y="0"/>
                  </a:cubicBezTo>
                  <a:cubicBezTo>
                    <a:pt x="38100" y="28575"/>
                    <a:pt x="18097" y="25717"/>
                    <a:pt x="0" y="23813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2484;p22">
              <a:extLst>
                <a:ext uri="{FF2B5EF4-FFF2-40B4-BE49-F238E27FC236}">
                  <a16:creationId xmlns:a16="http://schemas.microsoft.com/office/drawing/2014/main" id="{189ACC3C-770F-4123-8E75-E97AD9458D01}"/>
                </a:ext>
              </a:extLst>
            </p:cNvPr>
            <p:cNvSpPr/>
            <p:nvPr/>
          </p:nvSpPr>
          <p:spPr>
            <a:xfrm>
              <a:off x="6658927" y="3316604"/>
              <a:ext cx="24765" cy="14287"/>
            </a:xfrm>
            <a:custGeom>
              <a:avLst/>
              <a:gdLst/>
              <a:ahLst/>
              <a:cxnLst/>
              <a:rect l="l" t="t" r="r" b="b"/>
              <a:pathLst>
                <a:path w="24765" h="14287" extrusionOk="0">
                  <a:moveTo>
                    <a:pt x="0" y="14288"/>
                  </a:moveTo>
                  <a:cubicBezTo>
                    <a:pt x="8572" y="9525"/>
                    <a:pt x="16192" y="4763"/>
                    <a:pt x="24765" y="0"/>
                  </a:cubicBezTo>
                  <a:cubicBezTo>
                    <a:pt x="16192" y="4763"/>
                    <a:pt x="8572" y="9525"/>
                    <a:pt x="0" y="14288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2485;p22">
              <a:extLst>
                <a:ext uri="{FF2B5EF4-FFF2-40B4-BE49-F238E27FC236}">
                  <a16:creationId xmlns:a16="http://schemas.microsoft.com/office/drawing/2014/main" id="{67250AA0-C9EB-4887-B5DC-701EF8D5679D}"/>
                </a:ext>
              </a:extLst>
            </p:cNvPr>
            <p:cNvSpPr/>
            <p:nvPr/>
          </p:nvSpPr>
          <p:spPr>
            <a:xfrm>
              <a:off x="6746557" y="3424237"/>
              <a:ext cx="32385" cy="3809"/>
            </a:xfrm>
            <a:custGeom>
              <a:avLst/>
              <a:gdLst/>
              <a:ahLst/>
              <a:cxnLst/>
              <a:rect l="l" t="t" r="r" b="b"/>
              <a:pathLst>
                <a:path w="32385" h="3809" extrusionOk="0">
                  <a:moveTo>
                    <a:pt x="0" y="0"/>
                  </a:moveTo>
                  <a:cubicBezTo>
                    <a:pt x="10478" y="953"/>
                    <a:pt x="21908" y="2858"/>
                    <a:pt x="32385" y="3810"/>
                  </a:cubicBezTo>
                  <a:cubicBezTo>
                    <a:pt x="20955" y="2858"/>
                    <a:pt x="10478" y="953"/>
                    <a:pt x="0" y="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2486;p22">
              <a:extLst>
                <a:ext uri="{FF2B5EF4-FFF2-40B4-BE49-F238E27FC236}">
                  <a16:creationId xmlns:a16="http://schemas.microsoft.com/office/drawing/2014/main" id="{4AA8B674-9525-4246-A44D-EFE2E2E0CB7B}"/>
                </a:ext>
              </a:extLst>
            </p:cNvPr>
            <p:cNvSpPr/>
            <p:nvPr/>
          </p:nvSpPr>
          <p:spPr>
            <a:xfrm>
              <a:off x="4638675" y="5346381"/>
              <a:ext cx="7619" cy="6927"/>
            </a:xfrm>
            <a:custGeom>
              <a:avLst/>
              <a:gdLst/>
              <a:ahLst/>
              <a:cxnLst/>
              <a:rect l="l" t="t" r="r" b="b"/>
              <a:pathLst>
                <a:path w="7619" h="6927" extrusionOk="0">
                  <a:moveTo>
                    <a:pt x="1905" y="0"/>
                  </a:moveTo>
                  <a:cubicBezTo>
                    <a:pt x="3810" y="953"/>
                    <a:pt x="5715" y="1905"/>
                    <a:pt x="7620" y="1905"/>
                  </a:cubicBezTo>
                  <a:cubicBezTo>
                    <a:pt x="6668" y="3810"/>
                    <a:pt x="6668" y="6668"/>
                    <a:pt x="4763" y="6668"/>
                  </a:cubicBezTo>
                  <a:cubicBezTo>
                    <a:pt x="3810" y="7620"/>
                    <a:pt x="953" y="5715"/>
                    <a:pt x="0" y="4763"/>
                  </a:cubicBezTo>
                  <a:cubicBezTo>
                    <a:pt x="0" y="3810"/>
                    <a:pt x="953" y="1905"/>
                    <a:pt x="1905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2487;p22">
              <a:extLst>
                <a:ext uri="{FF2B5EF4-FFF2-40B4-BE49-F238E27FC236}">
                  <a16:creationId xmlns:a16="http://schemas.microsoft.com/office/drawing/2014/main" id="{F3379D90-959D-4CEB-ABE7-B10B667FB2F7}"/>
                </a:ext>
              </a:extLst>
            </p:cNvPr>
            <p:cNvSpPr/>
            <p:nvPr/>
          </p:nvSpPr>
          <p:spPr>
            <a:xfrm>
              <a:off x="4588192" y="5334952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0" y="4763"/>
                  </a:moveTo>
                  <a:cubicBezTo>
                    <a:pt x="952" y="2857"/>
                    <a:pt x="952" y="0"/>
                    <a:pt x="1905" y="0"/>
                  </a:cubicBezTo>
                  <a:cubicBezTo>
                    <a:pt x="2857" y="0"/>
                    <a:pt x="5715" y="953"/>
                    <a:pt x="6667" y="1905"/>
                  </a:cubicBezTo>
                  <a:cubicBezTo>
                    <a:pt x="5715" y="3810"/>
                    <a:pt x="5715" y="6667"/>
                    <a:pt x="4763" y="6667"/>
                  </a:cubicBezTo>
                  <a:cubicBezTo>
                    <a:pt x="3810" y="6667"/>
                    <a:pt x="1905" y="5715"/>
                    <a:pt x="0" y="476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2488;p22">
              <a:extLst>
                <a:ext uri="{FF2B5EF4-FFF2-40B4-BE49-F238E27FC236}">
                  <a16:creationId xmlns:a16="http://schemas.microsoft.com/office/drawing/2014/main" id="{5C71D958-FC73-4AF9-BBC3-C1A280EE7837}"/>
                </a:ext>
              </a:extLst>
            </p:cNvPr>
            <p:cNvSpPr/>
            <p:nvPr/>
          </p:nvSpPr>
          <p:spPr>
            <a:xfrm>
              <a:off x="4497704" y="5325427"/>
              <a:ext cx="7620" cy="6667"/>
            </a:xfrm>
            <a:custGeom>
              <a:avLst/>
              <a:gdLst/>
              <a:ahLst/>
              <a:cxnLst/>
              <a:rect l="l" t="t" r="r" b="b"/>
              <a:pathLst>
                <a:path w="7620" h="6667" extrusionOk="0">
                  <a:moveTo>
                    <a:pt x="7620" y="6667"/>
                  </a:moveTo>
                  <a:cubicBezTo>
                    <a:pt x="4763" y="4763"/>
                    <a:pt x="2858" y="1905"/>
                    <a:pt x="0" y="0"/>
                  </a:cubicBezTo>
                  <a:cubicBezTo>
                    <a:pt x="2858" y="1905"/>
                    <a:pt x="4763" y="3810"/>
                    <a:pt x="7620" y="6667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2489;p22">
              <a:extLst>
                <a:ext uri="{FF2B5EF4-FFF2-40B4-BE49-F238E27FC236}">
                  <a16:creationId xmlns:a16="http://schemas.microsoft.com/office/drawing/2014/main" id="{EB5E66AA-D446-4F49-A04E-E81C7C1022D7}"/>
                </a:ext>
              </a:extLst>
            </p:cNvPr>
            <p:cNvSpPr/>
            <p:nvPr/>
          </p:nvSpPr>
          <p:spPr>
            <a:xfrm>
              <a:off x="4341495" y="5209221"/>
              <a:ext cx="43814" cy="30480"/>
            </a:xfrm>
            <a:custGeom>
              <a:avLst/>
              <a:gdLst/>
              <a:ahLst/>
              <a:cxnLst/>
              <a:rect l="l" t="t" r="r" b="b"/>
              <a:pathLst>
                <a:path w="43814" h="30480" extrusionOk="0">
                  <a:moveTo>
                    <a:pt x="0" y="0"/>
                  </a:moveTo>
                  <a:cubicBezTo>
                    <a:pt x="14288" y="5715"/>
                    <a:pt x="29527" y="12383"/>
                    <a:pt x="43815" y="18097"/>
                  </a:cubicBezTo>
                  <a:lnTo>
                    <a:pt x="43815" y="18097"/>
                  </a:lnTo>
                  <a:cubicBezTo>
                    <a:pt x="43815" y="21908"/>
                    <a:pt x="43815" y="25718"/>
                    <a:pt x="43815" y="30480"/>
                  </a:cubicBezTo>
                  <a:cubicBezTo>
                    <a:pt x="29527" y="20955"/>
                    <a:pt x="14288" y="10478"/>
                    <a:pt x="0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2490;p22">
              <a:extLst>
                <a:ext uri="{FF2B5EF4-FFF2-40B4-BE49-F238E27FC236}">
                  <a16:creationId xmlns:a16="http://schemas.microsoft.com/office/drawing/2014/main" id="{FF9CF7C6-3CD8-4FF7-B103-34BC5520A46A}"/>
                </a:ext>
              </a:extLst>
            </p:cNvPr>
            <p:cNvSpPr/>
            <p:nvPr/>
          </p:nvSpPr>
          <p:spPr>
            <a:xfrm>
              <a:off x="5807392" y="3956684"/>
              <a:ext cx="2857" cy="2857"/>
            </a:xfrm>
            <a:custGeom>
              <a:avLst/>
              <a:gdLst/>
              <a:ahLst/>
              <a:cxnLst/>
              <a:rect l="l" t="t" r="r" b="b"/>
              <a:pathLst>
                <a:path w="2857" h="2857" extrusionOk="0">
                  <a:moveTo>
                    <a:pt x="0" y="2858"/>
                  </a:moveTo>
                  <a:lnTo>
                    <a:pt x="952" y="0"/>
                  </a:lnTo>
                  <a:lnTo>
                    <a:pt x="2857" y="953"/>
                  </a:ln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2491;p22">
              <a:extLst>
                <a:ext uri="{FF2B5EF4-FFF2-40B4-BE49-F238E27FC236}">
                  <a16:creationId xmlns:a16="http://schemas.microsoft.com/office/drawing/2014/main" id="{A5F2F207-5D54-448D-9042-A175736B5504}"/>
                </a:ext>
              </a:extLst>
            </p:cNvPr>
            <p:cNvSpPr/>
            <p:nvPr/>
          </p:nvSpPr>
          <p:spPr>
            <a:xfrm>
              <a:off x="5804534" y="3959542"/>
              <a:ext cx="2857" cy="1904"/>
            </a:xfrm>
            <a:custGeom>
              <a:avLst/>
              <a:gdLst/>
              <a:ahLst/>
              <a:cxnLst/>
              <a:rect l="l" t="t" r="r" b="b"/>
              <a:pathLst>
                <a:path w="2857" h="1904" extrusionOk="0">
                  <a:moveTo>
                    <a:pt x="2858" y="0"/>
                  </a:moveTo>
                  <a:lnTo>
                    <a:pt x="953" y="1905"/>
                  </a:lnTo>
                  <a:lnTo>
                    <a:pt x="0" y="952"/>
                  </a:ln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2492;p22">
              <a:extLst>
                <a:ext uri="{FF2B5EF4-FFF2-40B4-BE49-F238E27FC236}">
                  <a16:creationId xmlns:a16="http://schemas.microsoft.com/office/drawing/2014/main" id="{80E67E95-7FAD-4142-8E1B-0C39DFB6EF51}"/>
                </a:ext>
              </a:extLst>
            </p:cNvPr>
            <p:cNvSpPr/>
            <p:nvPr/>
          </p:nvSpPr>
          <p:spPr>
            <a:xfrm>
              <a:off x="5560392" y="4801552"/>
              <a:ext cx="38587" cy="115252"/>
            </a:xfrm>
            <a:custGeom>
              <a:avLst/>
              <a:gdLst/>
              <a:ahLst/>
              <a:cxnLst/>
              <a:rect l="l" t="t" r="r" b="b"/>
              <a:pathLst>
                <a:path w="38587" h="115252" extrusionOk="0">
                  <a:moveTo>
                    <a:pt x="15542" y="102870"/>
                  </a:moveTo>
                  <a:cubicBezTo>
                    <a:pt x="13637" y="106680"/>
                    <a:pt x="11732" y="111442"/>
                    <a:pt x="8875" y="115253"/>
                  </a:cubicBezTo>
                  <a:cubicBezTo>
                    <a:pt x="6017" y="107632"/>
                    <a:pt x="-1603" y="98107"/>
                    <a:pt x="302" y="92392"/>
                  </a:cubicBezTo>
                  <a:cubicBezTo>
                    <a:pt x="10779" y="62865"/>
                    <a:pt x="23162" y="33338"/>
                    <a:pt x="37450" y="0"/>
                  </a:cubicBezTo>
                  <a:cubicBezTo>
                    <a:pt x="43164" y="39053"/>
                    <a:pt x="26020" y="70485"/>
                    <a:pt x="15542" y="10287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2493;p22">
              <a:extLst>
                <a:ext uri="{FF2B5EF4-FFF2-40B4-BE49-F238E27FC236}">
                  <a16:creationId xmlns:a16="http://schemas.microsoft.com/office/drawing/2014/main" id="{71D89A21-0D06-4C7B-8606-E9C00A7E8D1C}"/>
                </a:ext>
              </a:extLst>
            </p:cNvPr>
            <p:cNvSpPr/>
            <p:nvPr/>
          </p:nvSpPr>
          <p:spPr>
            <a:xfrm>
              <a:off x="4679632" y="3926887"/>
              <a:ext cx="288998" cy="74564"/>
            </a:xfrm>
            <a:custGeom>
              <a:avLst/>
              <a:gdLst/>
              <a:ahLst/>
              <a:cxnLst/>
              <a:rect l="l" t="t" r="r" b="b"/>
              <a:pathLst>
                <a:path w="288998" h="74564" extrusionOk="0">
                  <a:moveTo>
                    <a:pt x="0" y="56467"/>
                  </a:moveTo>
                  <a:cubicBezTo>
                    <a:pt x="9525" y="35512"/>
                    <a:pt x="20003" y="17415"/>
                    <a:pt x="49530" y="30750"/>
                  </a:cubicBezTo>
                  <a:cubicBezTo>
                    <a:pt x="51435" y="31702"/>
                    <a:pt x="55245" y="30750"/>
                    <a:pt x="57150" y="28845"/>
                  </a:cubicBezTo>
                  <a:cubicBezTo>
                    <a:pt x="101918" y="-2588"/>
                    <a:pt x="128588" y="-7350"/>
                    <a:pt x="178118" y="9795"/>
                  </a:cubicBezTo>
                  <a:cubicBezTo>
                    <a:pt x="168593" y="12652"/>
                    <a:pt x="160973" y="14557"/>
                    <a:pt x="150495" y="18367"/>
                  </a:cubicBezTo>
                  <a:cubicBezTo>
                    <a:pt x="192405" y="29797"/>
                    <a:pt x="229553" y="41227"/>
                    <a:pt x="267653" y="48847"/>
                  </a:cubicBezTo>
                  <a:cubicBezTo>
                    <a:pt x="285750" y="52657"/>
                    <a:pt x="290513" y="59325"/>
                    <a:pt x="288608" y="74565"/>
                  </a:cubicBezTo>
                  <a:cubicBezTo>
                    <a:pt x="276225" y="74565"/>
                    <a:pt x="263843" y="74565"/>
                    <a:pt x="251460" y="74565"/>
                  </a:cubicBezTo>
                  <a:cubicBezTo>
                    <a:pt x="249555" y="72660"/>
                    <a:pt x="247650" y="70755"/>
                    <a:pt x="244793" y="68850"/>
                  </a:cubicBezTo>
                  <a:cubicBezTo>
                    <a:pt x="193358" y="66945"/>
                    <a:pt x="141923" y="65040"/>
                    <a:pt x="90488" y="62182"/>
                  </a:cubicBezTo>
                  <a:cubicBezTo>
                    <a:pt x="60008" y="61230"/>
                    <a:pt x="29528" y="59325"/>
                    <a:pt x="0" y="56467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2494;p22">
              <a:extLst>
                <a:ext uri="{FF2B5EF4-FFF2-40B4-BE49-F238E27FC236}">
                  <a16:creationId xmlns:a16="http://schemas.microsoft.com/office/drawing/2014/main" id="{D15B7FE0-A606-4AF8-8F18-9E0BC5264096}"/>
                </a:ext>
              </a:extLst>
            </p:cNvPr>
            <p:cNvSpPr/>
            <p:nvPr/>
          </p:nvSpPr>
          <p:spPr>
            <a:xfrm>
              <a:off x="4214234" y="4065515"/>
              <a:ext cx="71063" cy="66429"/>
            </a:xfrm>
            <a:custGeom>
              <a:avLst/>
              <a:gdLst/>
              <a:ahLst/>
              <a:cxnLst/>
              <a:rect l="l" t="t" r="r" b="b"/>
              <a:pathLst>
                <a:path w="71063" h="66429" extrusionOk="0">
                  <a:moveTo>
                    <a:pt x="71063" y="3564"/>
                  </a:moveTo>
                  <a:cubicBezTo>
                    <a:pt x="45346" y="26424"/>
                    <a:pt x="24391" y="45474"/>
                    <a:pt x="578" y="66429"/>
                  </a:cubicBezTo>
                  <a:cubicBezTo>
                    <a:pt x="-4184" y="14994"/>
                    <a:pt x="20581" y="-9771"/>
                    <a:pt x="71063" y="3564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2495;p22">
              <a:extLst>
                <a:ext uri="{FF2B5EF4-FFF2-40B4-BE49-F238E27FC236}">
                  <a16:creationId xmlns:a16="http://schemas.microsoft.com/office/drawing/2014/main" id="{4921CB0F-1B97-4310-80DA-D0B1A5FE2B30}"/>
                </a:ext>
              </a:extLst>
            </p:cNvPr>
            <p:cNvSpPr/>
            <p:nvPr/>
          </p:nvSpPr>
          <p:spPr>
            <a:xfrm>
              <a:off x="5087302" y="4009710"/>
              <a:ext cx="79057" cy="42223"/>
            </a:xfrm>
            <a:custGeom>
              <a:avLst/>
              <a:gdLst/>
              <a:ahLst/>
              <a:cxnLst/>
              <a:rect l="l" t="t" r="r" b="b"/>
              <a:pathLst>
                <a:path w="79057" h="42223" extrusionOk="0">
                  <a:moveTo>
                    <a:pt x="0" y="14601"/>
                  </a:moveTo>
                  <a:cubicBezTo>
                    <a:pt x="40957" y="-7306"/>
                    <a:pt x="45720" y="-5401"/>
                    <a:pt x="56197" y="26032"/>
                  </a:cubicBezTo>
                  <a:cubicBezTo>
                    <a:pt x="62865" y="23174"/>
                    <a:pt x="68580" y="21269"/>
                    <a:pt x="79057" y="16507"/>
                  </a:cubicBezTo>
                  <a:cubicBezTo>
                    <a:pt x="75247" y="27936"/>
                    <a:pt x="73342" y="34604"/>
                    <a:pt x="70485" y="42224"/>
                  </a:cubicBezTo>
                  <a:cubicBezTo>
                    <a:pt x="49530" y="33651"/>
                    <a:pt x="27622" y="25079"/>
                    <a:pt x="0" y="14601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2496;p22">
              <a:extLst>
                <a:ext uri="{FF2B5EF4-FFF2-40B4-BE49-F238E27FC236}">
                  <a16:creationId xmlns:a16="http://schemas.microsoft.com/office/drawing/2014/main" id="{ACF251DE-94E0-4ADC-866C-9C1D73A79107}"/>
                </a:ext>
              </a:extLst>
            </p:cNvPr>
            <p:cNvSpPr/>
            <p:nvPr/>
          </p:nvSpPr>
          <p:spPr>
            <a:xfrm>
              <a:off x="4859655" y="4015266"/>
              <a:ext cx="139064" cy="22380"/>
            </a:xfrm>
            <a:custGeom>
              <a:avLst/>
              <a:gdLst/>
              <a:ahLst/>
              <a:cxnLst/>
              <a:rect l="l" t="t" r="r" b="b"/>
              <a:pathLst>
                <a:path w="139064" h="22380" extrusionOk="0">
                  <a:moveTo>
                    <a:pt x="139065" y="22380"/>
                  </a:moveTo>
                  <a:cubicBezTo>
                    <a:pt x="92392" y="14761"/>
                    <a:pt x="46672" y="7140"/>
                    <a:pt x="0" y="473"/>
                  </a:cubicBezTo>
                  <a:cubicBezTo>
                    <a:pt x="48577" y="-480"/>
                    <a:pt x="96202" y="-2385"/>
                    <a:pt x="139065" y="2238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2497;p22">
              <a:extLst>
                <a:ext uri="{FF2B5EF4-FFF2-40B4-BE49-F238E27FC236}">
                  <a16:creationId xmlns:a16="http://schemas.microsoft.com/office/drawing/2014/main" id="{3151BB64-0EE7-4A6F-80BC-EE216FBDAF96}"/>
                </a:ext>
              </a:extLst>
            </p:cNvPr>
            <p:cNvSpPr/>
            <p:nvPr/>
          </p:nvSpPr>
          <p:spPr>
            <a:xfrm>
              <a:off x="5275897" y="4074794"/>
              <a:ext cx="31432" cy="23812"/>
            </a:xfrm>
            <a:custGeom>
              <a:avLst/>
              <a:gdLst/>
              <a:ahLst/>
              <a:cxnLst/>
              <a:rect l="l" t="t" r="r" b="b"/>
              <a:pathLst>
                <a:path w="31432" h="23812" extrusionOk="0">
                  <a:moveTo>
                    <a:pt x="31433" y="11430"/>
                  </a:moveTo>
                  <a:cubicBezTo>
                    <a:pt x="22860" y="15240"/>
                    <a:pt x="13335" y="20003"/>
                    <a:pt x="4763" y="23813"/>
                  </a:cubicBezTo>
                  <a:cubicBezTo>
                    <a:pt x="2858" y="20955"/>
                    <a:pt x="1905" y="19050"/>
                    <a:pt x="0" y="16193"/>
                  </a:cubicBezTo>
                  <a:cubicBezTo>
                    <a:pt x="8572" y="10478"/>
                    <a:pt x="16193" y="5715"/>
                    <a:pt x="24765" y="0"/>
                  </a:cubicBezTo>
                  <a:cubicBezTo>
                    <a:pt x="26670" y="3810"/>
                    <a:pt x="28575" y="7620"/>
                    <a:pt x="31433" y="1143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2498;p22">
              <a:extLst>
                <a:ext uri="{FF2B5EF4-FFF2-40B4-BE49-F238E27FC236}">
                  <a16:creationId xmlns:a16="http://schemas.microsoft.com/office/drawing/2014/main" id="{FF553CCC-4C28-48AD-BFEA-CC921D8F9315}"/>
                </a:ext>
              </a:extLst>
            </p:cNvPr>
            <p:cNvSpPr/>
            <p:nvPr/>
          </p:nvSpPr>
          <p:spPr>
            <a:xfrm>
              <a:off x="5323522" y="4062412"/>
              <a:ext cx="21907" cy="21907"/>
            </a:xfrm>
            <a:custGeom>
              <a:avLst/>
              <a:gdLst/>
              <a:ahLst/>
              <a:cxnLst/>
              <a:rect l="l" t="t" r="r" b="b"/>
              <a:pathLst>
                <a:path w="21907" h="21907" extrusionOk="0">
                  <a:moveTo>
                    <a:pt x="2858" y="0"/>
                  </a:moveTo>
                  <a:cubicBezTo>
                    <a:pt x="7620" y="953"/>
                    <a:pt x="12383" y="953"/>
                    <a:pt x="16193" y="3810"/>
                  </a:cubicBezTo>
                  <a:cubicBezTo>
                    <a:pt x="18097" y="5715"/>
                    <a:pt x="18097" y="10478"/>
                    <a:pt x="21908" y="21907"/>
                  </a:cubicBezTo>
                  <a:cubicBezTo>
                    <a:pt x="10478" y="13335"/>
                    <a:pt x="4763" y="9525"/>
                    <a:pt x="0" y="5715"/>
                  </a:cubicBezTo>
                  <a:cubicBezTo>
                    <a:pt x="953" y="3810"/>
                    <a:pt x="1905" y="1905"/>
                    <a:pt x="2858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2499;p22">
              <a:extLst>
                <a:ext uri="{FF2B5EF4-FFF2-40B4-BE49-F238E27FC236}">
                  <a16:creationId xmlns:a16="http://schemas.microsoft.com/office/drawing/2014/main" id="{64FA58E2-C855-4FA8-BE5F-C42A13F99C41}"/>
                </a:ext>
              </a:extLst>
            </p:cNvPr>
            <p:cNvSpPr/>
            <p:nvPr/>
          </p:nvSpPr>
          <p:spPr>
            <a:xfrm>
              <a:off x="5064442" y="4022406"/>
              <a:ext cx="6667" cy="6927"/>
            </a:xfrm>
            <a:custGeom>
              <a:avLst/>
              <a:gdLst/>
              <a:ahLst/>
              <a:cxnLst/>
              <a:rect l="l" t="t" r="r" b="b"/>
              <a:pathLst>
                <a:path w="6667" h="6927" extrusionOk="0">
                  <a:moveTo>
                    <a:pt x="1905" y="0"/>
                  </a:moveTo>
                  <a:cubicBezTo>
                    <a:pt x="3810" y="953"/>
                    <a:pt x="5715" y="1905"/>
                    <a:pt x="6667" y="1905"/>
                  </a:cubicBezTo>
                  <a:cubicBezTo>
                    <a:pt x="5715" y="3810"/>
                    <a:pt x="5715" y="6668"/>
                    <a:pt x="4763" y="6668"/>
                  </a:cubicBezTo>
                  <a:cubicBezTo>
                    <a:pt x="3810" y="7620"/>
                    <a:pt x="952" y="5715"/>
                    <a:pt x="0" y="4763"/>
                  </a:cubicBezTo>
                  <a:cubicBezTo>
                    <a:pt x="0" y="3810"/>
                    <a:pt x="952" y="1905"/>
                    <a:pt x="1905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2500;p22">
              <a:extLst>
                <a:ext uri="{FF2B5EF4-FFF2-40B4-BE49-F238E27FC236}">
                  <a16:creationId xmlns:a16="http://schemas.microsoft.com/office/drawing/2014/main" id="{99AFEAA4-0BC8-4E65-AABE-DE9B5D912D33}"/>
                </a:ext>
              </a:extLst>
            </p:cNvPr>
            <p:cNvSpPr/>
            <p:nvPr/>
          </p:nvSpPr>
          <p:spPr>
            <a:xfrm>
              <a:off x="4402454" y="3995737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1905" y="0"/>
                  </a:moveTo>
                  <a:cubicBezTo>
                    <a:pt x="953" y="953"/>
                    <a:pt x="953" y="1905"/>
                    <a:pt x="0" y="2857"/>
                  </a:cubicBezTo>
                  <a:cubicBezTo>
                    <a:pt x="953" y="1905"/>
                    <a:pt x="953" y="953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2501;p22">
              <a:extLst>
                <a:ext uri="{FF2B5EF4-FFF2-40B4-BE49-F238E27FC236}">
                  <a16:creationId xmlns:a16="http://schemas.microsoft.com/office/drawing/2014/main" id="{D84640B6-8FC3-4090-A024-05871FF87DEC}"/>
                </a:ext>
              </a:extLst>
            </p:cNvPr>
            <p:cNvSpPr/>
            <p:nvPr/>
          </p:nvSpPr>
          <p:spPr>
            <a:xfrm>
              <a:off x="4923472" y="3995737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0"/>
                  </a:moveTo>
                  <a:cubicBezTo>
                    <a:pt x="1905" y="1905"/>
                    <a:pt x="3810" y="3810"/>
                    <a:pt x="6668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2502;p22">
              <a:extLst>
                <a:ext uri="{FF2B5EF4-FFF2-40B4-BE49-F238E27FC236}">
                  <a16:creationId xmlns:a16="http://schemas.microsoft.com/office/drawing/2014/main" id="{DD18C976-692F-4AE6-A29C-29B565DC6750}"/>
                </a:ext>
              </a:extLst>
            </p:cNvPr>
            <p:cNvSpPr/>
            <p:nvPr/>
          </p:nvSpPr>
          <p:spPr>
            <a:xfrm>
              <a:off x="4912934" y="3888104"/>
              <a:ext cx="208657" cy="44767"/>
            </a:xfrm>
            <a:custGeom>
              <a:avLst/>
              <a:gdLst/>
              <a:ahLst/>
              <a:cxnLst/>
              <a:rect l="l" t="t" r="r" b="b"/>
              <a:pathLst>
                <a:path w="208657" h="44767" extrusionOk="0">
                  <a:moveTo>
                    <a:pt x="85785" y="28575"/>
                  </a:moveTo>
                  <a:cubicBezTo>
                    <a:pt x="81023" y="23813"/>
                    <a:pt x="76260" y="19050"/>
                    <a:pt x="67688" y="9525"/>
                  </a:cubicBezTo>
                  <a:cubicBezTo>
                    <a:pt x="66735" y="25717"/>
                    <a:pt x="65783" y="34290"/>
                    <a:pt x="64830" y="44767"/>
                  </a:cubicBezTo>
                  <a:cubicBezTo>
                    <a:pt x="41970" y="29527"/>
                    <a:pt x="-1845" y="49530"/>
                    <a:pt x="60" y="0"/>
                  </a:cubicBezTo>
                  <a:cubicBezTo>
                    <a:pt x="70545" y="3810"/>
                    <a:pt x="139125" y="7620"/>
                    <a:pt x="208658" y="11430"/>
                  </a:cubicBezTo>
                  <a:cubicBezTo>
                    <a:pt x="208658" y="15240"/>
                    <a:pt x="208658" y="18097"/>
                    <a:pt x="207705" y="21907"/>
                  </a:cubicBezTo>
                  <a:cubicBezTo>
                    <a:pt x="167700" y="24765"/>
                    <a:pt x="126743" y="26670"/>
                    <a:pt x="85785" y="28575"/>
                  </a:cubicBezTo>
                  <a:lnTo>
                    <a:pt x="85785" y="28575"/>
                  </a:ln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2503;p22">
              <a:extLst>
                <a:ext uri="{FF2B5EF4-FFF2-40B4-BE49-F238E27FC236}">
                  <a16:creationId xmlns:a16="http://schemas.microsoft.com/office/drawing/2014/main" id="{AA6BCAA6-54B6-41D7-ADFC-53C6F0EF0A31}"/>
                </a:ext>
              </a:extLst>
            </p:cNvPr>
            <p:cNvSpPr/>
            <p:nvPr/>
          </p:nvSpPr>
          <p:spPr>
            <a:xfrm>
              <a:off x="4984432" y="3986212"/>
              <a:ext cx="4762" cy="1905"/>
            </a:xfrm>
            <a:custGeom>
              <a:avLst/>
              <a:gdLst/>
              <a:ahLst/>
              <a:cxnLst/>
              <a:rect l="l" t="t" r="r" b="b"/>
              <a:pathLst>
                <a:path w="4762" h="1905" extrusionOk="0">
                  <a:moveTo>
                    <a:pt x="4763" y="953"/>
                  </a:moveTo>
                  <a:cubicBezTo>
                    <a:pt x="2858" y="1905"/>
                    <a:pt x="1905" y="1905"/>
                    <a:pt x="953" y="1905"/>
                  </a:cubicBezTo>
                  <a:cubicBezTo>
                    <a:pt x="953" y="953"/>
                    <a:pt x="953" y="0"/>
                    <a:pt x="0" y="0"/>
                  </a:cubicBezTo>
                  <a:cubicBezTo>
                    <a:pt x="1905" y="0"/>
                    <a:pt x="2858" y="0"/>
                    <a:pt x="4763" y="953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2504;p22">
              <a:extLst>
                <a:ext uri="{FF2B5EF4-FFF2-40B4-BE49-F238E27FC236}">
                  <a16:creationId xmlns:a16="http://schemas.microsoft.com/office/drawing/2014/main" id="{734AE432-170B-4041-8E9A-DEA0498CBAB1}"/>
                </a:ext>
              </a:extLst>
            </p:cNvPr>
            <p:cNvSpPr/>
            <p:nvPr/>
          </p:nvSpPr>
          <p:spPr>
            <a:xfrm>
              <a:off x="4893944" y="3896677"/>
              <a:ext cx="2857" cy="3809"/>
            </a:xfrm>
            <a:custGeom>
              <a:avLst/>
              <a:gdLst/>
              <a:ahLst/>
              <a:cxnLst/>
              <a:rect l="l" t="t" r="r" b="b"/>
              <a:pathLst>
                <a:path w="2857" h="3809" extrusionOk="0">
                  <a:moveTo>
                    <a:pt x="953" y="0"/>
                  </a:moveTo>
                  <a:cubicBezTo>
                    <a:pt x="1905" y="0"/>
                    <a:pt x="2858" y="953"/>
                    <a:pt x="2858" y="953"/>
                  </a:cubicBezTo>
                  <a:cubicBezTo>
                    <a:pt x="2858" y="1905"/>
                    <a:pt x="1905" y="2857"/>
                    <a:pt x="1905" y="3810"/>
                  </a:cubicBezTo>
                  <a:cubicBezTo>
                    <a:pt x="953" y="3810"/>
                    <a:pt x="0" y="2857"/>
                    <a:pt x="0" y="2857"/>
                  </a:cubicBezTo>
                  <a:cubicBezTo>
                    <a:pt x="953" y="1905"/>
                    <a:pt x="953" y="953"/>
                    <a:pt x="95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2505;p22">
              <a:extLst>
                <a:ext uri="{FF2B5EF4-FFF2-40B4-BE49-F238E27FC236}">
                  <a16:creationId xmlns:a16="http://schemas.microsoft.com/office/drawing/2014/main" id="{3D4EF167-FBF2-4EE4-ACB2-7D283FC2B7FE}"/>
                </a:ext>
              </a:extLst>
            </p:cNvPr>
            <p:cNvSpPr/>
            <p:nvPr/>
          </p:nvSpPr>
          <p:spPr>
            <a:xfrm>
              <a:off x="4996815" y="3916679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1905" y="0"/>
                  </a:moveTo>
                  <a:cubicBezTo>
                    <a:pt x="953" y="952"/>
                    <a:pt x="953" y="1905"/>
                    <a:pt x="0" y="2857"/>
                  </a:cubicBezTo>
                  <a:cubicBezTo>
                    <a:pt x="953" y="1905"/>
                    <a:pt x="1905" y="952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2506;p22">
              <a:extLst>
                <a:ext uri="{FF2B5EF4-FFF2-40B4-BE49-F238E27FC236}">
                  <a16:creationId xmlns:a16="http://schemas.microsoft.com/office/drawing/2014/main" id="{38F4BE06-3047-4017-8FD2-2134F0AC3F2C}"/>
                </a:ext>
              </a:extLst>
            </p:cNvPr>
            <p:cNvSpPr/>
            <p:nvPr/>
          </p:nvSpPr>
          <p:spPr>
            <a:xfrm>
              <a:off x="4140517" y="4724399"/>
              <a:ext cx="903922" cy="498157"/>
            </a:xfrm>
            <a:custGeom>
              <a:avLst/>
              <a:gdLst/>
              <a:ahLst/>
              <a:cxnLst/>
              <a:rect l="l" t="t" r="r" b="b"/>
              <a:pathLst>
                <a:path w="903922" h="498157" extrusionOk="0">
                  <a:moveTo>
                    <a:pt x="308610" y="301943"/>
                  </a:moveTo>
                  <a:cubicBezTo>
                    <a:pt x="473392" y="394335"/>
                    <a:pt x="646748" y="405765"/>
                    <a:pt x="826770" y="352425"/>
                  </a:cubicBezTo>
                  <a:cubicBezTo>
                    <a:pt x="828675" y="368618"/>
                    <a:pt x="827723" y="381000"/>
                    <a:pt x="805815" y="384810"/>
                  </a:cubicBezTo>
                  <a:cubicBezTo>
                    <a:pt x="785813" y="388620"/>
                    <a:pt x="766763" y="398145"/>
                    <a:pt x="746760" y="404813"/>
                  </a:cubicBezTo>
                  <a:cubicBezTo>
                    <a:pt x="746760" y="406718"/>
                    <a:pt x="746760" y="409575"/>
                    <a:pt x="747713" y="411480"/>
                  </a:cubicBezTo>
                  <a:cubicBezTo>
                    <a:pt x="764858" y="414338"/>
                    <a:pt x="782002" y="417195"/>
                    <a:pt x="808673" y="421005"/>
                  </a:cubicBezTo>
                  <a:cubicBezTo>
                    <a:pt x="784860" y="434340"/>
                    <a:pt x="769620" y="443865"/>
                    <a:pt x="754380" y="453390"/>
                  </a:cubicBezTo>
                  <a:cubicBezTo>
                    <a:pt x="755333" y="456247"/>
                    <a:pt x="756285" y="459105"/>
                    <a:pt x="757238" y="461010"/>
                  </a:cubicBezTo>
                  <a:cubicBezTo>
                    <a:pt x="805815" y="461010"/>
                    <a:pt x="855345" y="461010"/>
                    <a:pt x="903923" y="461010"/>
                  </a:cubicBezTo>
                  <a:cubicBezTo>
                    <a:pt x="898208" y="490538"/>
                    <a:pt x="874395" y="485775"/>
                    <a:pt x="853440" y="484822"/>
                  </a:cubicBezTo>
                  <a:cubicBezTo>
                    <a:pt x="854393" y="483870"/>
                    <a:pt x="854393" y="482918"/>
                    <a:pt x="855345" y="481965"/>
                  </a:cubicBezTo>
                  <a:cubicBezTo>
                    <a:pt x="854393" y="482918"/>
                    <a:pt x="854393" y="483870"/>
                    <a:pt x="853440" y="484822"/>
                  </a:cubicBezTo>
                  <a:cubicBezTo>
                    <a:pt x="849630" y="487680"/>
                    <a:pt x="845820" y="494347"/>
                    <a:pt x="842010" y="494347"/>
                  </a:cubicBezTo>
                  <a:cubicBezTo>
                    <a:pt x="789623" y="496253"/>
                    <a:pt x="737235" y="497205"/>
                    <a:pt x="683895" y="498157"/>
                  </a:cubicBezTo>
                  <a:cubicBezTo>
                    <a:pt x="673418" y="498157"/>
                    <a:pt x="662940" y="498157"/>
                    <a:pt x="653415" y="498157"/>
                  </a:cubicBezTo>
                  <a:cubicBezTo>
                    <a:pt x="646748" y="498157"/>
                    <a:pt x="641033" y="498157"/>
                    <a:pt x="634365" y="498157"/>
                  </a:cubicBezTo>
                  <a:cubicBezTo>
                    <a:pt x="630555" y="498157"/>
                    <a:pt x="625793" y="498157"/>
                    <a:pt x="621983" y="498157"/>
                  </a:cubicBezTo>
                  <a:cubicBezTo>
                    <a:pt x="621983" y="496253"/>
                    <a:pt x="621983" y="493395"/>
                    <a:pt x="621983" y="491490"/>
                  </a:cubicBezTo>
                  <a:cubicBezTo>
                    <a:pt x="633413" y="487680"/>
                    <a:pt x="644843" y="484822"/>
                    <a:pt x="656273" y="481013"/>
                  </a:cubicBezTo>
                  <a:cubicBezTo>
                    <a:pt x="656273" y="462915"/>
                    <a:pt x="648652" y="449580"/>
                    <a:pt x="628650" y="455295"/>
                  </a:cubicBezTo>
                  <a:cubicBezTo>
                    <a:pt x="611505" y="460057"/>
                    <a:pt x="594360" y="467678"/>
                    <a:pt x="596265" y="490538"/>
                  </a:cubicBezTo>
                  <a:cubicBezTo>
                    <a:pt x="534352" y="494347"/>
                    <a:pt x="478155" y="465772"/>
                    <a:pt x="419100" y="456247"/>
                  </a:cubicBezTo>
                  <a:cubicBezTo>
                    <a:pt x="351473" y="444818"/>
                    <a:pt x="297180" y="408622"/>
                    <a:pt x="240983" y="376238"/>
                  </a:cubicBezTo>
                  <a:cubicBezTo>
                    <a:pt x="227648" y="368618"/>
                    <a:pt x="218123" y="356235"/>
                    <a:pt x="207645" y="345757"/>
                  </a:cubicBezTo>
                  <a:cubicBezTo>
                    <a:pt x="212408" y="340043"/>
                    <a:pt x="216217" y="333375"/>
                    <a:pt x="220980" y="326707"/>
                  </a:cubicBezTo>
                  <a:cubicBezTo>
                    <a:pt x="231458" y="335280"/>
                    <a:pt x="239078" y="341947"/>
                    <a:pt x="248603" y="349568"/>
                  </a:cubicBezTo>
                  <a:cubicBezTo>
                    <a:pt x="254317" y="342900"/>
                    <a:pt x="259080" y="336232"/>
                    <a:pt x="259080" y="336232"/>
                  </a:cubicBezTo>
                  <a:cubicBezTo>
                    <a:pt x="233363" y="304800"/>
                    <a:pt x="210503" y="277178"/>
                    <a:pt x="187642" y="249555"/>
                  </a:cubicBezTo>
                  <a:cubicBezTo>
                    <a:pt x="183833" y="245745"/>
                    <a:pt x="175260" y="243840"/>
                    <a:pt x="169545" y="243840"/>
                  </a:cubicBezTo>
                  <a:cubicBezTo>
                    <a:pt x="160020" y="243840"/>
                    <a:pt x="150495" y="247650"/>
                    <a:pt x="133350" y="250507"/>
                  </a:cubicBezTo>
                  <a:cubicBezTo>
                    <a:pt x="147638" y="272415"/>
                    <a:pt x="160973" y="291465"/>
                    <a:pt x="172403" y="307657"/>
                  </a:cubicBezTo>
                  <a:cubicBezTo>
                    <a:pt x="169545" y="315278"/>
                    <a:pt x="166688" y="320993"/>
                    <a:pt x="164783" y="327660"/>
                  </a:cubicBezTo>
                  <a:cubicBezTo>
                    <a:pt x="153353" y="321945"/>
                    <a:pt x="139065" y="318135"/>
                    <a:pt x="130492" y="310515"/>
                  </a:cubicBezTo>
                  <a:cubicBezTo>
                    <a:pt x="106680" y="287655"/>
                    <a:pt x="83820" y="262890"/>
                    <a:pt x="61913" y="239078"/>
                  </a:cubicBezTo>
                  <a:cubicBezTo>
                    <a:pt x="57150" y="233363"/>
                    <a:pt x="55245" y="225743"/>
                    <a:pt x="51435" y="219075"/>
                  </a:cubicBezTo>
                  <a:cubicBezTo>
                    <a:pt x="44767" y="201930"/>
                    <a:pt x="38100" y="183832"/>
                    <a:pt x="33338" y="166688"/>
                  </a:cubicBezTo>
                  <a:cubicBezTo>
                    <a:pt x="20955" y="123825"/>
                    <a:pt x="9525" y="80963"/>
                    <a:pt x="0" y="46672"/>
                  </a:cubicBezTo>
                  <a:cubicBezTo>
                    <a:pt x="8573" y="26670"/>
                    <a:pt x="14288" y="13335"/>
                    <a:pt x="20955" y="0"/>
                  </a:cubicBezTo>
                  <a:cubicBezTo>
                    <a:pt x="33338" y="22860"/>
                    <a:pt x="45720" y="45720"/>
                    <a:pt x="60960" y="74295"/>
                  </a:cubicBezTo>
                  <a:cubicBezTo>
                    <a:pt x="64770" y="60960"/>
                    <a:pt x="66675" y="53340"/>
                    <a:pt x="68580" y="45720"/>
                  </a:cubicBezTo>
                  <a:cubicBezTo>
                    <a:pt x="70485" y="45720"/>
                    <a:pt x="72390" y="45720"/>
                    <a:pt x="74295" y="44768"/>
                  </a:cubicBezTo>
                  <a:cubicBezTo>
                    <a:pt x="80010" y="60960"/>
                    <a:pt x="83820" y="78105"/>
                    <a:pt x="90488" y="93345"/>
                  </a:cubicBezTo>
                  <a:cubicBezTo>
                    <a:pt x="97155" y="109538"/>
                    <a:pt x="102870" y="128588"/>
                    <a:pt x="127635" y="127635"/>
                  </a:cubicBezTo>
                  <a:cubicBezTo>
                    <a:pt x="127635" y="127635"/>
                    <a:pt x="127635" y="127635"/>
                    <a:pt x="127635" y="127635"/>
                  </a:cubicBezTo>
                  <a:cubicBezTo>
                    <a:pt x="134303" y="136207"/>
                    <a:pt x="140017" y="143828"/>
                    <a:pt x="146685" y="152400"/>
                  </a:cubicBezTo>
                  <a:cubicBezTo>
                    <a:pt x="145733" y="164782"/>
                    <a:pt x="156210" y="180975"/>
                    <a:pt x="133350" y="185738"/>
                  </a:cubicBezTo>
                  <a:cubicBezTo>
                    <a:pt x="130492" y="186690"/>
                    <a:pt x="129540" y="196215"/>
                    <a:pt x="128588" y="201930"/>
                  </a:cubicBezTo>
                  <a:cubicBezTo>
                    <a:pt x="121920" y="193357"/>
                    <a:pt x="114300" y="183832"/>
                    <a:pt x="107633" y="175260"/>
                  </a:cubicBezTo>
                  <a:cubicBezTo>
                    <a:pt x="82867" y="204788"/>
                    <a:pt x="82867" y="216218"/>
                    <a:pt x="110490" y="239078"/>
                  </a:cubicBezTo>
                  <a:cubicBezTo>
                    <a:pt x="111442" y="239078"/>
                    <a:pt x="112395" y="240030"/>
                    <a:pt x="113348" y="240030"/>
                  </a:cubicBezTo>
                  <a:cubicBezTo>
                    <a:pt x="112395" y="240030"/>
                    <a:pt x="111442" y="239078"/>
                    <a:pt x="110490" y="239078"/>
                  </a:cubicBezTo>
                  <a:cubicBezTo>
                    <a:pt x="112395" y="233363"/>
                    <a:pt x="114300" y="228600"/>
                    <a:pt x="115253" y="222885"/>
                  </a:cubicBezTo>
                  <a:cubicBezTo>
                    <a:pt x="121920" y="226695"/>
                    <a:pt x="128588" y="229553"/>
                    <a:pt x="135255" y="233363"/>
                  </a:cubicBezTo>
                  <a:cubicBezTo>
                    <a:pt x="136208" y="233363"/>
                    <a:pt x="137160" y="234315"/>
                    <a:pt x="138113" y="234315"/>
                  </a:cubicBezTo>
                  <a:cubicBezTo>
                    <a:pt x="137160" y="233363"/>
                    <a:pt x="136208" y="233363"/>
                    <a:pt x="135255" y="232410"/>
                  </a:cubicBezTo>
                  <a:cubicBezTo>
                    <a:pt x="135255" y="226695"/>
                    <a:pt x="135255" y="220028"/>
                    <a:pt x="135255" y="214313"/>
                  </a:cubicBezTo>
                  <a:cubicBezTo>
                    <a:pt x="139065" y="216218"/>
                    <a:pt x="143828" y="218122"/>
                    <a:pt x="147638" y="220028"/>
                  </a:cubicBezTo>
                  <a:cubicBezTo>
                    <a:pt x="151448" y="220028"/>
                    <a:pt x="156210" y="220028"/>
                    <a:pt x="160020" y="220028"/>
                  </a:cubicBezTo>
                  <a:cubicBezTo>
                    <a:pt x="165735" y="213360"/>
                    <a:pt x="171450" y="205740"/>
                    <a:pt x="174308" y="201930"/>
                  </a:cubicBezTo>
                  <a:cubicBezTo>
                    <a:pt x="195263" y="225743"/>
                    <a:pt x="216217" y="247650"/>
                    <a:pt x="234315" y="271463"/>
                  </a:cubicBezTo>
                  <a:cubicBezTo>
                    <a:pt x="251460" y="295275"/>
                    <a:pt x="275273" y="308610"/>
                    <a:pt x="308610" y="301943"/>
                  </a:cubicBezTo>
                  <a:close/>
                  <a:moveTo>
                    <a:pt x="687705" y="408622"/>
                  </a:moveTo>
                  <a:cubicBezTo>
                    <a:pt x="730568" y="419100"/>
                    <a:pt x="730568" y="419100"/>
                    <a:pt x="729615" y="395288"/>
                  </a:cubicBezTo>
                  <a:cubicBezTo>
                    <a:pt x="717233" y="398145"/>
                    <a:pt x="705802" y="401955"/>
                    <a:pt x="687705" y="408622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2507;p22">
              <a:extLst>
                <a:ext uri="{FF2B5EF4-FFF2-40B4-BE49-F238E27FC236}">
                  <a16:creationId xmlns:a16="http://schemas.microsoft.com/office/drawing/2014/main" id="{75F2B050-6930-479A-9C6B-BFE8CB33AB77}"/>
                </a:ext>
              </a:extLst>
            </p:cNvPr>
            <p:cNvSpPr/>
            <p:nvPr/>
          </p:nvSpPr>
          <p:spPr>
            <a:xfrm>
              <a:off x="5250180" y="4313871"/>
              <a:ext cx="261937" cy="714375"/>
            </a:xfrm>
            <a:custGeom>
              <a:avLst/>
              <a:gdLst/>
              <a:ahLst/>
              <a:cxnLst/>
              <a:rect l="l" t="t" r="r" b="b"/>
              <a:pathLst>
                <a:path w="261937" h="714375" extrusionOk="0">
                  <a:moveTo>
                    <a:pt x="3810" y="592455"/>
                  </a:moveTo>
                  <a:cubicBezTo>
                    <a:pt x="60960" y="507683"/>
                    <a:pt x="90488" y="413385"/>
                    <a:pt x="103822" y="314325"/>
                  </a:cubicBezTo>
                  <a:cubicBezTo>
                    <a:pt x="104775" y="320993"/>
                    <a:pt x="105727" y="328613"/>
                    <a:pt x="106680" y="335280"/>
                  </a:cubicBezTo>
                  <a:cubicBezTo>
                    <a:pt x="113347" y="331470"/>
                    <a:pt x="120015" y="328613"/>
                    <a:pt x="128588" y="323850"/>
                  </a:cubicBezTo>
                  <a:cubicBezTo>
                    <a:pt x="129540" y="354330"/>
                    <a:pt x="137160" y="381000"/>
                    <a:pt x="111442" y="402908"/>
                  </a:cubicBezTo>
                  <a:cubicBezTo>
                    <a:pt x="106680" y="407670"/>
                    <a:pt x="106680" y="420053"/>
                    <a:pt x="107632" y="427672"/>
                  </a:cubicBezTo>
                  <a:cubicBezTo>
                    <a:pt x="107632" y="430530"/>
                    <a:pt x="120967" y="435293"/>
                    <a:pt x="122872" y="434340"/>
                  </a:cubicBezTo>
                  <a:cubicBezTo>
                    <a:pt x="128588" y="428625"/>
                    <a:pt x="134302" y="421005"/>
                    <a:pt x="137160" y="413385"/>
                  </a:cubicBezTo>
                  <a:cubicBezTo>
                    <a:pt x="146685" y="390525"/>
                    <a:pt x="155257" y="367665"/>
                    <a:pt x="166688" y="337185"/>
                  </a:cubicBezTo>
                  <a:cubicBezTo>
                    <a:pt x="155257" y="345758"/>
                    <a:pt x="149542" y="349568"/>
                    <a:pt x="142875" y="355283"/>
                  </a:cubicBezTo>
                  <a:cubicBezTo>
                    <a:pt x="142875" y="342900"/>
                    <a:pt x="139065" y="331470"/>
                    <a:pt x="143827" y="322897"/>
                  </a:cubicBezTo>
                  <a:cubicBezTo>
                    <a:pt x="163830" y="280035"/>
                    <a:pt x="160020" y="237172"/>
                    <a:pt x="148590" y="194310"/>
                  </a:cubicBezTo>
                  <a:cubicBezTo>
                    <a:pt x="143827" y="175260"/>
                    <a:pt x="127635" y="159068"/>
                    <a:pt x="125730" y="140018"/>
                  </a:cubicBezTo>
                  <a:cubicBezTo>
                    <a:pt x="120015" y="95250"/>
                    <a:pt x="120015" y="50483"/>
                    <a:pt x="117157" y="0"/>
                  </a:cubicBezTo>
                  <a:cubicBezTo>
                    <a:pt x="134302" y="55245"/>
                    <a:pt x="149542" y="105728"/>
                    <a:pt x="164782" y="155258"/>
                  </a:cubicBezTo>
                  <a:cubicBezTo>
                    <a:pt x="166688" y="154305"/>
                    <a:pt x="168592" y="154305"/>
                    <a:pt x="170497" y="153353"/>
                  </a:cubicBezTo>
                  <a:cubicBezTo>
                    <a:pt x="170497" y="133350"/>
                    <a:pt x="170497" y="112395"/>
                    <a:pt x="170497" y="92393"/>
                  </a:cubicBezTo>
                  <a:cubicBezTo>
                    <a:pt x="171450" y="92393"/>
                    <a:pt x="172402" y="92393"/>
                    <a:pt x="174307" y="92393"/>
                  </a:cubicBezTo>
                  <a:cubicBezTo>
                    <a:pt x="174307" y="101918"/>
                    <a:pt x="175260" y="111443"/>
                    <a:pt x="175260" y="122872"/>
                  </a:cubicBezTo>
                  <a:cubicBezTo>
                    <a:pt x="180022" y="118110"/>
                    <a:pt x="183832" y="115253"/>
                    <a:pt x="192405" y="107633"/>
                  </a:cubicBezTo>
                  <a:cubicBezTo>
                    <a:pt x="192405" y="158115"/>
                    <a:pt x="192405" y="203835"/>
                    <a:pt x="192405" y="249555"/>
                  </a:cubicBezTo>
                  <a:cubicBezTo>
                    <a:pt x="190500" y="249555"/>
                    <a:pt x="187642" y="250508"/>
                    <a:pt x="185738" y="250508"/>
                  </a:cubicBezTo>
                  <a:cubicBezTo>
                    <a:pt x="182880" y="231458"/>
                    <a:pt x="180022" y="211455"/>
                    <a:pt x="178117" y="192405"/>
                  </a:cubicBezTo>
                  <a:cubicBezTo>
                    <a:pt x="177165" y="192405"/>
                    <a:pt x="176213" y="193358"/>
                    <a:pt x="174307" y="193358"/>
                  </a:cubicBezTo>
                  <a:cubicBezTo>
                    <a:pt x="174307" y="269558"/>
                    <a:pt x="174307" y="344805"/>
                    <a:pt x="174307" y="421005"/>
                  </a:cubicBezTo>
                  <a:cubicBezTo>
                    <a:pt x="170497" y="435293"/>
                    <a:pt x="165735" y="449580"/>
                    <a:pt x="161925" y="463868"/>
                  </a:cubicBezTo>
                  <a:cubicBezTo>
                    <a:pt x="160020" y="465772"/>
                    <a:pt x="159067" y="468630"/>
                    <a:pt x="157163" y="470535"/>
                  </a:cubicBezTo>
                  <a:cubicBezTo>
                    <a:pt x="158115" y="471488"/>
                    <a:pt x="159067" y="471488"/>
                    <a:pt x="159067" y="472440"/>
                  </a:cubicBezTo>
                  <a:cubicBezTo>
                    <a:pt x="160020" y="469583"/>
                    <a:pt x="160972" y="467678"/>
                    <a:pt x="161925" y="464820"/>
                  </a:cubicBezTo>
                  <a:cubicBezTo>
                    <a:pt x="165735" y="454343"/>
                    <a:pt x="170497" y="444818"/>
                    <a:pt x="174307" y="434340"/>
                  </a:cubicBezTo>
                  <a:cubicBezTo>
                    <a:pt x="190500" y="395288"/>
                    <a:pt x="205740" y="356235"/>
                    <a:pt x="220980" y="317183"/>
                  </a:cubicBezTo>
                  <a:cubicBezTo>
                    <a:pt x="221932" y="315278"/>
                    <a:pt x="220027" y="311468"/>
                    <a:pt x="220027" y="306705"/>
                  </a:cubicBezTo>
                  <a:cubicBezTo>
                    <a:pt x="213360" y="312420"/>
                    <a:pt x="208597" y="317183"/>
                    <a:pt x="201930" y="322897"/>
                  </a:cubicBezTo>
                  <a:cubicBezTo>
                    <a:pt x="197167" y="295275"/>
                    <a:pt x="184785" y="270510"/>
                    <a:pt x="208597" y="248603"/>
                  </a:cubicBezTo>
                  <a:cubicBezTo>
                    <a:pt x="213360" y="244793"/>
                    <a:pt x="210502" y="233363"/>
                    <a:pt x="210502" y="224790"/>
                  </a:cubicBezTo>
                  <a:cubicBezTo>
                    <a:pt x="211455" y="180975"/>
                    <a:pt x="209550" y="136208"/>
                    <a:pt x="212407" y="92393"/>
                  </a:cubicBezTo>
                  <a:cubicBezTo>
                    <a:pt x="214313" y="68580"/>
                    <a:pt x="227647" y="65722"/>
                    <a:pt x="249555" y="80010"/>
                  </a:cubicBezTo>
                  <a:cubicBezTo>
                    <a:pt x="253365" y="100013"/>
                    <a:pt x="258127" y="120968"/>
                    <a:pt x="261938" y="140970"/>
                  </a:cubicBezTo>
                  <a:cubicBezTo>
                    <a:pt x="256222" y="251460"/>
                    <a:pt x="234315" y="358140"/>
                    <a:pt x="199072" y="462915"/>
                  </a:cubicBezTo>
                  <a:cubicBezTo>
                    <a:pt x="179070" y="521018"/>
                    <a:pt x="147638" y="576263"/>
                    <a:pt x="119063" y="631508"/>
                  </a:cubicBezTo>
                  <a:cubicBezTo>
                    <a:pt x="108585" y="651510"/>
                    <a:pt x="89535" y="666750"/>
                    <a:pt x="74295" y="683895"/>
                  </a:cubicBezTo>
                  <a:cubicBezTo>
                    <a:pt x="70485" y="689610"/>
                    <a:pt x="65722" y="696278"/>
                    <a:pt x="61913" y="701993"/>
                  </a:cubicBezTo>
                  <a:cubicBezTo>
                    <a:pt x="53340" y="705803"/>
                    <a:pt x="44767" y="710565"/>
                    <a:pt x="36195" y="714375"/>
                  </a:cubicBezTo>
                  <a:cubicBezTo>
                    <a:pt x="38100" y="705803"/>
                    <a:pt x="40957" y="698183"/>
                    <a:pt x="42863" y="689610"/>
                  </a:cubicBezTo>
                  <a:cubicBezTo>
                    <a:pt x="60007" y="666750"/>
                    <a:pt x="78105" y="644843"/>
                    <a:pt x="95250" y="621983"/>
                  </a:cubicBezTo>
                  <a:cubicBezTo>
                    <a:pt x="97155" y="619125"/>
                    <a:pt x="94297" y="612458"/>
                    <a:pt x="95250" y="607695"/>
                  </a:cubicBezTo>
                  <a:cubicBezTo>
                    <a:pt x="100965" y="583883"/>
                    <a:pt x="105727" y="559118"/>
                    <a:pt x="134302" y="548640"/>
                  </a:cubicBezTo>
                  <a:cubicBezTo>
                    <a:pt x="160020" y="539115"/>
                    <a:pt x="167640" y="511493"/>
                    <a:pt x="152400" y="484822"/>
                  </a:cubicBezTo>
                  <a:cubicBezTo>
                    <a:pt x="147638" y="494347"/>
                    <a:pt x="142875" y="501968"/>
                    <a:pt x="138113" y="510540"/>
                  </a:cubicBezTo>
                  <a:cubicBezTo>
                    <a:pt x="136207" y="509588"/>
                    <a:pt x="133350" y="509588"/>
                    <a:pt x="131445" y="508635"/>
                  </a:cubicBezTo>
                  <a:cubicBezTo>
                    <a:pt x="135255" y="487680"/>
                    <a:pt x="139065" y="466725"/>
                    <a:pt x="142875" y="445770"/>
                  </a:cubicBezTo>
                  <a:cubicBezTo>
                    <a:pt x="123825" y="476250"/>
                    <a:pt x="108585" y="506730"/>
                    <a:pt x="99060" y="539115"/>
                  </a:cubicBezTo>
                  <a:cubicBezTo>
                    <a:pt x="83820" y="591503"/>
                    <a:pt x="53340" y="630555"/>
                    <a:pt x="3810" y="660083"/>
                  </a:cubicBezTo>
                  <a:cubicBezTo>
                    <a:pt x="1905" y="651510"/>
                    <a:pt x="952" y="645795"/>
                    <a:pt x="0" y="641033"/>
                  </a:cubicBezTo>
                  <a:lnTo>
                    <a:pt x="0" y="641033"/>
                  </a:lnTo>
                  <a:cubicBezTo>
                    <a:pt x="6667" y="634365"/>
                    <a:pt x="19050" y="627697"/>
                    <a:pt x="20002" y="620078"/>
                  </a:cubicBezTo>
                  <a:cubicBezTo>
                    <a:pt x="20002" y="610553"/>
                    <a:pt x="9525" y="601028"/>
                    <a:pt x="3810" y="592455"/>
                  </a:cubicBezTo>
                  <a:close/>
                  <a:moveTo>
                    <a:pt x="166688" y="170497"/>
                  </a:moveTo>
                  <a:cubicBezTo>
                    <a:pt x="166688" y="169545"/>
                    <a:pt x="165735" y="168593"/>
                    <a:pt x="165735" y="167640"/>
                  </a:cubicBezTo>
                  <a:cubicBezTo>
                    <a:pt x="164782" y="168593"/>
                    <a:pt x="163830" y="168593"/>
                    <a:pt x="163830" y="169545"/>
                  </a:cubicBezTo>
                  <a:cubicBezTo>
                    <a:pt x="163830" y="170497"/>
                    <a:pt x="164782" y="171450"/>
                    <a:pt x="164782" y="172403"/>
                  </a:cubicBezTo>
                  <a:cubicBezTo>
                    <a:pt x="165735" y="171450"/>
                    <a:pt x="166688" y="170497"/>
                    <a:pt x="166688" y="170497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2508;p22">
              <a:extLst>
                <a:ext uri="{FF2B5EF4-FFF2-40B4-BE49-F238E27FC236}">
                  <a16:creationId xmlns:a16="http://schemas.microsoft.com/office/drawing/2014/main" id="{FF9FEB61-70F1-44E5-A7BA-4576E143DEC4}"/>
                </a:ext>
              </a:extLst>
            </p:cNvPr>
            <p:cNvSpPr/>
            <p:nvPr/>
          </p:nvSpPr>
          <p:spPr>
            <a:xfrm>
              <a:off x="4886325" y="5001086"/>
              <a:ext cx="407669" cy="184322"/>
            </a:xfrm>
            <a:custGeom>
              <a:avLst/>
              <a:gdLst/>
              <a:ahLst/>
              <a:cxnLst/>
              <a:rect l="l" t="t" r="r" b="b"/>
              <a:pathLst>
                <a:path w="407669" h="184322" extrusionOk="0">
                  <a:moveTo>
                    <a:pt x="407670" y="1443"/>
                  </a:moveTo>
                  <a:cubicBezTo>
                    <a:pt x="405765" y="10015"/>
                    <a:pt x="402907" y="17635"/>
                    <a:pt x="401003" y="26208"/>
                  </a:cubicBezTo>
                  <a:cubicBezTo>
                    <a:pt x="399097" y="30018"/>
                    <a:pt x="397193" y="34780"/>
                    <a:pt x="395288" y="38590"/>
                  </a:cubicBezTo>
                  <a:cubicBezTo>
                    <a:pt x="333375" y="89073"/>
                    <a:pt x="275272" y="144318"/>
                    <a:pt x="194310" y="165273"/>
                  </a:cubicBezTo>
                  <a:cubicBezTo>
                    <a:pt x="180975" y="169083"/>
                    <a:pt x="169545" y="177656"/>
                    <a:pt x="157163" y="184323"/>
                  </a:cubicBezTo>
                  <a:cubicBezTo>
                    <a:pt x="108585" y="184323"/>
                    <a:pt x="59055" y="184323"/>
                    <a:pt x="10478" y="184323"/>
                  </a:cubicBezTo>
                  <a:cubicBezTo>
                    <a:pt x="9525" y="181465"/>
                    <a:pt x="8572" y="178608"/>
                    <a:pt x="7620" y="176703"/>
                  </a:cubicBezTo>
                  <a:cubicBezTo>
                    <a:pt x="22860" y="167178"/>
                    <a:pt x="39053" y="158606"/>
                    <a:pt x="61913" y="144318"/>
                  </a:cubicBezTo>
                  <a:cubicBezTo>
                    <a:pt x="36195" y="140508"/>
                    <a:pt x="19050" y="137650"/>
                    <a:pt x="953" y="134793"/>
                  </a:cubicBezTo>
                  <a:cubicBezTo>
                    <a:pt x="953" y="132888"/>
                    <a:pt x="953" y="130030"/>
                    <a:pt x="0" y="128125"/>
                  </a:cubicBezTo>
                  <a:cubicBezTo>
                    <a:pt x="20003" y="121458"/>
                    <a:pt x="39053" y="110980"/>
                    <a:pt x="59055" y="108123"/>
                  </a:cubicBezTo>
                  <a:cubicBezTo>
                    <a:pt x="80963" y="104313"/>
                    <a:pt x="81915" y="91930"/>
                    <a:pt x="80010" y="75738"/>
                  </a:cubicBezTo>
                  <a:cubicBezTo>
                    <a:pt x="98107" y="70975"/>
                    <a:pt x="117157" y="66213"/>
                    <a:pt x="135255" y="61450"/>
                  </a:cubicBezTo>
                  <a:cubicBezTo>
                    <a:pt x="130493" y="70975"/>
                    <a:pt x="125730" y="80500"/>
                    <a:pt x="119063" y="94788"/>
                  </a:cubicBezTo>
                  <a:cubicBezTo>
                    <a:pt x="143828" y="91930"/>
                    <a:pt x="168593" y="89073"/>
                    <a:pt x="192405" y="85263"/>
                  </a:cubicBezTo>
                  <a:cubicBezTo>
                    <a:pt x="194310" y="85263"/>
                    <a:pt x="195263" y="80500"/>
                    <a:pt x="197168" y="78595"/>
                  </a:cubicBezTo>
                  <a:cubicBezTo>
                    <a:pt x="210503" y="49068"/>
                    <a:pt x="238125" y="43353"/>
                    <a:pt x="267653" y="34780"/>
                  </a:cubicBezTo>
                  <a:cubicBezTo>
                    <a:pt x="266700" y="48115"/>
                    <a:pt x="266700" y="57640"/>
                    <a:pt x="265747" y="66213"/>
                  </a:cubicBezTo>
                  <a:cubicBezTo>
                    <a:pt x="276225" y="55735"/>
                    <a:pt x="278130" y="43353"/>
                    <a:pt x="284797" y="32875"/>
                  </a:cubicBezTo>
                  <a:cubicBezTo>
                    <a:pt x="292418" y="21445"/>
                    <a:pt x="303847" y="12873"/>
                    <a:pt x="314325" y="1443"/>
                  </a:cubicBezTo>
                  <a:cubicBezTo>
                    <a:pt x="335280" y="15730"/>
                    <a:pt x="356235" y="18588"/>
                    <a:pt x="378143" y="2395"/>
                  </a:cubicBezTo>
                  <a:cubicBezTo>
                    <a:pt x="386715" y="-2367"/>
                    <a:pt x="398145" y="1443"/>
                    <a:pt x="407670" y="1443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2509;p22">
              <a:extLst>
                <a:ext uri="{FF2B5EF4-FFF2-40B4-BE49-F238E27FC236}">
                  <a16:creationId xmlns:a16="http://schemas.microsoft.com/office/drawing/2014/main" id="{6E38EE82-B797-4025-A455-67CA8075D34E}"/>
                </a:ext>
              </a:extLst>
            </p:cNvPr>
            <p:cNvSpPr/>
            <p:nvPr/>
          </p:nvSpPr>
          <p:spPr>
            <a:xfrm>
              <a:off x="4827269" y="4854892"/>
              <a:ext cx="633611" cy="416984"/>
            </a:xfrm>
            <a:custGeom>
              <a:avLst/>
              <a:gdLst/>
              <a:ahLst/>
              <a:cxnLst/>
              <a:rect l="l" t="t" r="r" b="b"/>
              <a:pathLst>
                <a:path w="633611" h="416984" extrusionOk="0">
                  <a:moveTo>
                    <a:pt x="216218" y="330517"/>
                  </a:moveTo>
                  <a:cubicBezTo>
                    <a:pt x="228600" y="323850"/>
                    <a:pt x="240030" y="314325"/>
                    <a:pt x="253365" y="311467"/>
                  </a:cubicBezTo>
                  <a:cubicBezTo>
                    <a:pt x="335280" y="290513"/>
                    <a:pt x="392430" y="234315"/>
                    <a:pt x="454343" y="184785"/>
                  </a:cubicBezTo>
                  <a:cubicBezTo>
                    <a:pt x="474345" y="205740"/>
                    <a:pt x="441960" y="212407"/>
                    <a:pt x="441008" y="227647"/>
                  </a:cubicBezTo>
                  <a:cubicBezTo>
                    <a:pt x="441008" y="228600"/>
                    <a:pt x="440055" y="229552"/>
                    <a:pt x="440055" y="230505"/>
                  </a:cubicBezTo>
                  <a:cubicBezTo>
                    <a:pt x="441008" y="229552"/>
                    <a:pt x="441008" y="228600"/>
                    <a:pt x="441960" y="227647"/>
                  </a:cubicBezTo>
                  <a:cubicBezTo>
                    <a:pt x="464820" y="209550"/>
                    <a:pt x="490538" y="194310"/>
                    <a:pt x="509588" y="172402"/>
                  </a:cubicBezTo>
                  <a:cubicBezTo>
                    <a:pt x="541973" y="134302"/>
                    <a:pt x="570548" y="92392"/>
                    <a:pt x="600075" y="52388"/>
                  </a:cubicBezTo>
                  <a:cubicBezTo>
                    <a:pt x="611505" y="36195"/>
                    <a:pt x="621983" y="18097"/>
                    <a:pt x="633413" y="0"/>
                  </a:cubicBezTo>
                  <a:cubicBezTo>
                    <a:pt x="641033" y="101917"/>
                    <a:pt x="427673" y="316230"/>
                    <a:pt x="340043" y="323850"/>
                  </a:cubicBezTo>
                  <a:cubicBezTo>
                    <a:pt x="344805" y="316230"/>
                    <a:pt x="348615" y="311467"/>
                    <a:pt x="353378" y="305752"/>
                  </a:cubicBezTo>
                  <a:cubicBezTo>
                    <a:pt x="352425" y="303847"/>
                    <a:pt x="351473" y="301942"/>
                    <a:pt x="350520" y="300990"/>
                  </a:cubicBezTo>
                  <a:cubicBezTo>
                    <a:pt x="317183" y="318135"/>
                    <a:pt x="283845" y="335280"/>
                    <a:pt x="261938" y="346710"/>
                  </a:cubicBezTo>
                  <a:cubicBezTo>
                    <a:pt x="255270" y="363855"/>
                    <a:pt x="254318" y="377190"/>
                    <a:pt x="247650" y="381000"/>
                  </a:cubicBezTo>
                  <a:cubicBezTo>
                    <a:pt x="194310" y="408622"/>
                    <a:pt x="136208" y="421957"/>
                    <a:pt x="70485" y="415290"/>
                  </a:cubicBezTo>
                  <a:cubicBezTo>
                    <a:pt x="90488" y="409575"/>
                    <a:pt x="106680" y="405765"/>
                    <a:pt x="121920" y="401002"/>
                  </a:cubicBezTo>
                  <a:cubicBezTo>
                    <a:pt x="121920" y="399097"/>
                    <a:pt x="121920" y="396240"/>
                    <a:pt x="121920" y="394335"/>
                  </a:cubicBezTo>
                  <a:cubicBezTo>
                    <a:pt x="93345" y="391477"/>
                    <a:pt x="63818" y="389572"/>
                    <a:pt x="35243" y="384810"/>
                  </a:cubicBezTo>
                  <a:cubicBezTo>
                    <a:pt x="22860" y="382905"/>
                    <a:pt x="11430" y="374332"/>
                    <a:pt x="0" y="368617"/>
                  </a:cubicBezTo>
                  <a:cubicBezTo>
                    <a:pt x="52388" y="367665"/>
                    <a:pt x="104775" y="366713"/>
                    <a:pt x="158115" y="364807"/>
                  </a:cubicBezTo>
                  <a:cubicBezTo>
                    <a:pt x="161925" y="364807"/>
                    <a:pt x="165735" y="359092"/>
                    <a:pt x="169545" y="355282"/>
                  </a:cubicBezTo>
                  <a:lnTo>
                    <a:pt x="169545" y="355282"/>
                  </a:lnTo>
                  <a:cubicBezTo>
                    <a:pt x="186690" y="355282"/>
                    <a:pt x="209550" y="360045"/>
                    <a:pt x="216218" y="33051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2510;p22">
              <a:extLst>
                <a:ext uri="{FF2B5EF4-FFF2-40B4-BE49-F238E27FC236}">
                  <a16:creationId xmlns:a16="http://schemas.microsoft.com/office/drawing/2014/main" id="{EF69F20D-42C4-4E21-B891-810A2C8C6773}"/>
                </a:ext>
              </a:extLst>
            </p:cNvPr>
            <p:cNvSpPr/>
            <p:nvPr/>
          </p:nvSpPr>
          <p:spPr>
            <a:xfrm>
              <a:off x="5313044" y="4996814"/>
              <a:ext cx="17511" cy="18097"/>
            </a:xfrm>
            <a:custGeom>
              <a:avLst/>
              <a:gdLst/>
              <a:ahLst/>
              <a:cxnLst/>
              <a:rect l="l" t="t" r="r" b="b"/>
              <a:pathLst>
                <a:path w="17511" h="18097" extrusionOk="0">
                  <a:moveTo>
                    <a:pt x="0" y="18097"/>
                  </a:moveTo>
                  <a:cubicBezTo>
                    <a:pt x="3810" y="12382"/>
                    <a:pt x="8573" y="5715"/>
                    <a:pt x="12383" y="0"/>
                  </a:cubicBezTo>
                  <a:cubicBezTo>
                    <a:pt x="24765" y="16192"/>
                    <a:pt x="12383" y="17145"/>
                    <a:pt x="0" y="1809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2511;p22">
              <a:extLst>
                <a:ext uri="{FF2B5EF4-FFF2-40B4-BE49-F238E27FC236}">
                  <a16:creationId xmlns:a16="http://schemas.microsoft.com/office/drawing/2014/main" id="{DBFAD968-A6CB-474D-BB34-7C1AB12796BF}"/>
                </a:ext>
              </a:extLst>
            </p:cNvPr>
            <p:cNvSpPr/>
            <p:nvPr/>
          </p:nvSpPr>
          <p:spPr>
            <a:xfrm>
              <a:off x="4773930" y="5222556"/>
              <a:ext cx="19050" cy="10477"/>
            </a:xfrm>
            <a:custGeom>
              <a:avLst/>
              <a:gdLst/>
              <a:ahLst/>
              <a:cxnLst/>
              <a:rect l="l" t="t" r="r" b="b"/>
              <a:pathLst>
                <a:path w="19050" h="10477" extrusionOk="0">
                  <a:moveTo>
                    <a:pt x="0" y="0"/>
                  </a:moveTo>
                  <a:cubicBezTo>
                    <a:pt x="6667" y="0"/>
                    <a:pt x="12382" y="0"/>
                    <a:pt x="19050" y="0"/>
                  </a:cubicBezTo>
                  <a:cubicBezTo>
                    <a:pt x="15240" y="3810"/>
                    <a:pt x="11430" y="6668"/>
                    <a:pt x="7620" y="10478"/>
                  </a:cubicBezTo>
                  <a:cubicBezTo>
                    <a:pt x="4763" y="6668"/>
                    <a:pt x="1905" y="2858"/>
                    <a:pt x="0" y="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2512;p22">
              <a:extLst>
                <a:ext uri="{FF2B5EF4-FFF2-40B4-BE49-F238E27FC236}">
                  <a16:creationId xmlns:a16="http://schemas.microsoft.com/office/drawing/2014/main" id="{5BD8D6CE-9E6A-4D01-B2D5-ACEC07A28917}"/>
                </a:ext>
              </a:extLst>
            </p:cNvPr>
            <p:cNvSpPr/>
            <p:nvPr/>
          </p:nvSpPr>
          <p:spPr>
            <a:xfrm>
              <a:off x="4235696" y="4738687"/>
              <a:ext cx="31503" cy="74945"/>
            </a:xfrm>
            <a:custGeom>
              <a:avLst/>
              <a:gdLst/>
              <a:ahLst/>
              <a:cxnLst/>
              <a:rect l="l" t="t" r="r" b="b"/>
              <a:pathLst>
                <a:path w="31503" h="74945" extrusionOk="0">
                  <a:moveTo>
                    <a:pt x="6738" y="0"/>
                  </a:moveTo>
                  <a:cubicBezTo>
                    <a:pt x="15311" y="24765"/>
                    <a:pt x="22931" y="49530"/>
                    <a:pt x="31503" y="74295"/>
                  </a:cubicBezTo>
                  <a:cubicBezTo>
                    <a:pt x="7691" y="78105"/>
                    <a:pt x="-882" y="64770"/>
                    <a:pt x="71" y="44768"/>
                  </a:cubicBezTo>
                  <a:cubicBezTo>
                    <a:pt x="71" y="29528"/>
                    <a:pt x="3881" y="14288"/>
                    <a:pt x="6738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2513;p22">
              <a:extLst>
                <a:ext uri="{FF2B5EF4-FFF2-40B4-BE49-F238E27FC236}">
                  <a16:creationId xmlns:a16="http://schemas.microsoft.com/office/drawing/2014/main" id="{7E290447-F664-43AA-AE6C-01FDC0E721A2}"/>
                </a:ext>
              </a:extLst>
            </p:cNvPr>
            <p:cNvSpPr/>
            <p:nvPr/>
          </p:nvSpPr>
          <p:spPr>
            <a:xfrm>
              <a:off x="4208145" y="4554854"/>
              <a:ext cx="5714" cy="88582"/>
            </a:xfrm>
            <a:custGeom>
              <a:avLst/>
              <a:gdLst/>
              <a:ahLst/>
              <a:cxnLst/>
              <a:rect l="l" t="t" r="r" b="b"/>
              <a:pathLst>
                <a:path w="5714" h="88582" extrusionOk="0">
                  <a:moveTo>
                    <a:pt x="5715" y="0"/>
                  </a:moveTo>
                  <a:cubicBezTo>
                    <a:pt x="5715" y="29527"/>
                    <a:pt x="5715" y="59055"/>
                    <a:pt x="5715" y="88582"/>
                  </a:cubicBezTo>
                  <a:cubicBezTo>
                    <a:pt x="3810" y="88582"/>
                    <a:pt x="1905" y="88582"/>
                    <a:pt x="0" y="88582"/>
                  </a:cubicBezTo>
                  <a:cubicBezTo>
                    <a:pt x="0" y="59055"/>
                    <a:pt x="0" y="29527"/>
                    <a:pt x="0" y="0"/>
                  </a:cubicBezTo>
                  <a:cubicBezTo>
                    <a:pt x="1905" y="952"/>
                    <a:pt x="3810" y="952"/>
                    <a:pt x="5715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2514;p22">
              <a:extLst>
                <a:ext uri="{FF2B5EF4-FFF2-40B4-BE49-F238E27FC236}">
                  <a16:creationId xmlns:a16="http://schemas.microsoft.com/office/drawing/2014/main" id="{3BEAC2C1-42B3-444A-BD58-74AFA3B2D0B1}"/>
                </a:ext>
              </a:extLst>
            </p:cNvPr>
            <p:cNvSpPr/>
            <p:nvPr/>
          </p:nvSpPr>
          <p:spPr>
            <a:xfrm>
              <a:off x="4191000" y="4666296"/>
              <a:ext cx="24860" cy="53340"/>
            </a:xfrm>
            <a:custGeom>
              <a:avLst/>
              <a:gdLst/>
              <a:ahLst/>
              <a:cxnLst/>
              <a:rect l="l" t="t" r="r" b="b"/>
              <a:pathLst>
                <a:path w="24860" h="53340" extrusionOk="0">
                  <a:moveTo>
                    <a:pt x="0" y="0"/>
                  </a:moveTo>
                  <a:cubicBezTo>
                    <a:pt x="31433" y="12383"/>
                    <a:pt x="32385" y="27622"/>
                    <a:pt x="6667" y="53340"/>
                  </a:cubicBezTo>
                  <a:cubicBezTo>
                    <a:pt x="3810" y="34290"/>
                    <a:pt x="1905" y="19050"/>
                    <a:pt x="0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2515;p22">
              <a:extLst>
                <a:ext uri="{FF2B5EF4-FFF2-40B4-BE49-F238E27FC236}">
                  <a16:creationId xmlns:a16="http://schemas.microsoft.com/office/drawing/2014/main" id="{2C70FE3E-8F29-4A47-926B-EA2428C075E1}"/>
                </a:ext>
              </a:extLst>
            </p:cNvPr>
            <p:cNvSpPr/>
            <p:nvPr/>
          </p:nvSpPr>
          <p:spPr>
            <a:xfrm>
              <a:off x="4223384" y="4610099"/>
              <a:ext cx="5715" cy="62865"/>
            </a:xfrm>
            <a:custGeom>
              <a:avLst/>
              <a:gdLst/>
              <a:ahLst/>
              <a:cxnLst/>
              <a:rect l="l" t="t" r="r" b="b"/>
              <a:pathLst>
                <a:path w="5715" h="62865" extrusionOk="0">
                  <a:moveTo>
                    <a:pt x="0" y="0"/>
                  </a:moveTo>
                  <a:cubicBezTo>
                    <a:pt x="1905" y="20955"/>
                    <a:pt x="3810" y="41910"/>
                    <a:pt x="5715" y="62865"/>
                  </a:cubicBezTo>
                  <a:cubicBezTo>
                    <a:pt x="2858" y="41910"/>
                    <a:pt x="1905" y="20955"/>
                    <a:pt x="0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2516;p22">
              <a:extLst>
                <a:ext uri="{FF2B5EF4-FFF2-40B4-BE49-F238E27FC236}">
                  <a16:creationId xmlns:a16="http://schemas.microsoft.com/office/drawing/2014/main" id="{BAFAEB3F-F68C-4585-8DB7-EF6C1F1AFBAA}"/>
                </a:ext>
              </a:extLst>
            </p:cNvPr>
            <p:cNvSpPr/>
            <p:nvPr/>
          </p:nvSpPr>
          <p:spPr>
            <a:xfrm>
              <a:off x="4265295" y="4812981"/>
              <a:ext cx="12382" cy="36195"/>
            </a:xfrm>
            <a:custGeom>
              <a:avLst/>
              <a:gdLst/>
              <a:ahLst/>
              <a:cxnLst/>
              <a:rect l="l" t="t" r="r" b="b"/>
              <a:pathLst>
                <a:path w="12382" h="36195" extrusionOk="0">
                  <a:moveTo>
                    <a:pt x="952" y="0"/>
                  </a:moveTo>
                  <a:cubicBezTo>
                    <a:pt x="4763" y="10478"/>
                    <a:pt x="8572" y="20003"/>
                    <a:pt x="12383" y="30480"/>
                  </a:cubicBezTo>
                  <a:cubicBezTo>
                    <a:pt x="8572" y="32385"/>
                    <a:pt x="3810" y="34290"/>
                    <a:pt x="0" y="36195"/>
                  </a:cubicBezTo>
                  <a:cubicBezTo>
                    <a:pt x="0" y="36195"/>
                    <a:pt x="0" y="36195"/>
                    <a:pt x="0" y="36195"/>
                  </a:cubicBezTo>
                  <a:cubicBezTo>
                    <a:pt x="952" y="24765"/>
                    <a:pt x="952" y="12383"/>
                    <a:pt x="952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2517;p22">
              <a:extLst>
                <a:ext uri="{FF2B5EF4-FFF2-40B4-BE49-F238E27FC236}">
                  <a16:creationId xmlns:a16="http://schemas.microsoft.com/office/drawing/2014/main" id="{FE9E8F4F-10AE-4832-ACFA-18DC642516D6}"/>
                </a:ext>
              </a:extLst>
            </p:cNvPr>
            <p:cNvSpPr/>
            <p:nvPr/>
          </p:nvSpPr>
          <p:spPr>
            <a:xfrm>
              <a:off x="4200525" y="4523162"/>
              <a:ext cx="6667" cy="7186"/>
            </a:xfrm>
            <a:custGeom>
              <a:avLst/>
              <a:gdLst/>
              <a:ahLst/>
              <a:cxnLst/>
              <a:rect l="l" t="t" r="r" b="b"/>
              <a:pathLst>
                <a:path w="6667" h="7186" extrusionOk="0">
                  <a:moveTo>
                    <a:pt x="6667" y="2165"/>
                  </a:moveTo>
                  <a:cubicBezTo>
                    <a:pt x="5715" y="4070"/>
                    <a:pt x="5715" y="6927"/>
                    <a:pt x="4763" y="6927"/>
                  </a:cubicBezTo>
                  <a:cubicBezTo>
                    <a:pt x="3810" y="7880"/>
                    <a:pt x="953" y="5975"/>
                    <a:pt x="0" y="5022"/>
                  </a:cubicBezTo>
                  <a:cubicBezTo>
                    <a:pt x="953" y="3117"/>
                    <a:pt x="953" y="260"/>
                    <a:pt x="1905" y="260"/>
                  </a:cubicBezTo>
                  <a:cubicBezTo>
                    <a:pt x="2858" y="-693"/>
                    <a:pt x="4763" y="1212"/>
                    <a:pt x="6667" y="216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2518;p22">
              <a:extLst>
                <a:ext uri="{FF2B5EF4-FFF2-40B4-BE49-F238E27FC236}">
                  <a16:creationId xmlns:a16="http://schemas.microsoft.com/office/drawing/2014/main" id="{3B1B2707-769A-476C-80B0-8D32843EEB77}"/>
                </a:ext>
              </a:extLst>
            </p:cNvPr>
            <p:cNvSpPr/>
            <p:nvPr/>
          </p:nvSpPr>
          <p:spPr>
            <a:xfrm>
              <a:off x="4220527" y="4336731"/>
              <a:ext cx="1904" cy="6667"/>
            </a:xfrm>
            <a:custGeom>
              <a:avLst/>
              <a:gdLst/>
              <a:ahLst/>
              <a:cxnLst/>
              <a:rect l="l" t="t" r="r" b="b"/>
              <a:pathLst>
                <a:path w="1904" h="6667" extrusionOk="0">
                  <a:moveTo>
                    <a:pt x="1905" y="6668"/>
                  </a:moveTo>
                  <a:cubicBezTo>
                    <a:pt x="952" y="4763"/>
                    <a:pt x="0" y="3810"/>
                    <a:pt x="0" y="1905"/>
                  </a:cubicBezTo>
                  <a:cubicBezTo>
                    <a:pt x="0" y="1905"/>
                    <a:pt x="1905" y="953"/>
                    <a:pt x="1905" y="0"/>
                  </a:cubicBezTo>
                  <a:cubicBezTo>
                    <a:pt x="1905" y="2858"/>
                    <a:pt x="1905" y="4763"/>
                    <a:pt x="1905" y="6668"/>
                  </a:cubicBezTo>
                  <a:lnTo>
                    <a:pt x="1905" y="6668"/>
                  </a:ln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2519;p22">
              <a:extLst>
                <a:ext uri="{FF2B5EF4-FFF2-40B4-BE49-F238E27FC236}">
                  <a16:creationId xmlns:a16="http://schemas.microsoft.com/office/drawing/2014/main" id="{02AF22BA-5550-4D6A-98AF-E40D465C6CB7}"/>
                </a:ext>
              </a:extLst>
            </p:cNvPr>
            <p:cNvSpPr/>
            <p:nvPr/>
          </p:nvSpPr>
          <p:spPr>
            <a:xfrm>
              <a:off x="5325004" y="4210049"/>
              <a:ext cx="175683" cy="537590"/>
            </a:xfrm>
            <a:custGeom>
              <a:avLst/>
              <a:gdLst/>
              <a:ahLst/>
              <a:cxnLst/>
              <a:rect l="l" t="t" r="r" b="b"/>
              <a:pathLst>
                <a:path w="175683" h="537590" extrusionOk="0">
                  <a:moveTo>
                    <a:pt x="99483" y="523875"/>
                  </a:moveTo>
                  <a:cubicBezTo>
                    <a:pt x="99483" y="447675"/>
                    <a:pt x="99483" y="372428"/>
                    <a:pt x="99483" y="296228"/>
                  </a:cubicBezTo>
                  <a:cubicBezTo>
                    <a:pt x="100436" y="296228"/>
                    <a:pt x="101388" y="295275"/>
                    <a:pt x="103293" y="295275"/>
                  </a:cubicBezTo>
                  <a:cubicBezTo>
                    <a:pt x="106151" y="314325"/>
                    <a:pt x="109008" y="334328"/>
                    <a:pt x="110913" y="353378"/>
                  </a:cubicBezTo>
                  <a:cubicBezTo>
                    <a:pt x="112818" y="353378"/>
                    <a:pt x="115676" y="352425"/>
                    <a:pt x="117581" y="352425"/>
                  </a:cubicBezTo>
                  <a:cubicBezTo>
                    <a:pt x="117581" y="306705"/>
                    <a:pt x="117581" y="260985"/>
                    <a:pt x="117581" y="210503"/>
                  </a:cubicBezTo>
                  <a:cubicBezTo>
                    <a:pt x="109008" y="218122"/>
                    <a:pt x="106151" y="220980"/>
                    <a:pt x="100436" y="225743"/>
                  </a:cubicBezTo>
                  <a:cubicBezTo>
                    <a:pt x="99483" y="214313"/>
                    <a:pt x="99483" y="204788"/>
                    <a:pt x="99483" y="195263"/>
                  </a:cubicBezTo>
                  <a:cubicBezTo>
                    <a:pt x="98531" y="195263"/>
                    <a:pt x="97578" y="195263"/>
                    <a:pt x="95673" y="195263"/>
                  </a:cubicBezTo>
                  <a:cubicBezTo>
                    <a:pt x="95673" y="215265"/>
                    <a:pt x="95673" y="236220"/>
                    <a:pt x="95673" y="256222"/>
                  </a:cubicBezTo>
                  <a:cubicBezTo>
                    <a:pt x="93768" y="257175"/>
                    <a:pt x="91863" y="257175"/>
                    <a:pt x="89958" y="258128"/>
                  </a:cubicBezTo>
                  <a:cubicBezTo>
                    <a:pt x="74718" y="208597"/>
                    <a:pt x="59478" y="158115"/>
                    <a:pt x="42333" y="102870"/>
                  </a:cubicBezTo>
                  <a:cubicBezTo>
                    <a:pt x="45191" y="153353"/>
                    <a:pt x="45191" y="198120"/>
                    <a:pt x="50906" y="242888"/>
                  </a:cubicBezTo>
                  <a:cubicBezTo>
                    <a:pt x="52811" y="260985"/>
                    <a:pt x="69003" y="278130"/>
                    <a:pt x="73766" y="297180"/>
                  </a:cubicBezTo>
                  <a:cubicBezTo>
                    <a:pt x="85196" y="340043"/>
                    <a:pt x="89006" y="382905"/>
                    <a:pt x="69003" y="425768"/>
                  </a:cubicBezTo>
                  <a:cubicBezTo>
                    <a:pt x="65193" y="434340"/>
                    <a:pt x="68051" y="445770"/>
                    <a:pt x="68051" y="458153"/>
                  </a:cubicBezTo>
                  <a:cubicBezTo>
                    <a:pt x="74718" y="453390"/>
                    <a:pt x="80433" y="448628"/>
                    <a:pt x="91863" y="440055"/>
                  </a:cubicBezTo>
                  <a:cubicBezTo>
                    <a:pt x="80433" y="470535"/>
                    <a:pt x="71861" y="493395"/>
                    <a:pt x="62336" y="516255"/>
                  </a:cubicBezTo>
                  <a:cubicBezTo>
                    <a:pt x="59478" y="523875"/>
                    <a:pt x="53763" y="531495"/>
                    <a:pt x="48048" y="537210"/>
                  </a:cubicBezTo>
                  <a:cubicBezTo>
                    <a:pt x="46143" y="539115"/>
                    <a:pt x="33761" y="533400"/>
                    <a:pt x="32808" y="530543"/>
                  </a:cubicBezTo>
                  <a:cubicBezTo>
                    <a:pt x="31856" y="521970"/>
                    <a:pt x="31856" y="509588"/>
                    <a:pt x="36618" y="505778"/>
                  </a:cubicBezTo>
                  <a:cubicBezTo>
                    <a:pt x="62336" y="483870"/>
                    <a:pt x="54716" y="457200"/>
                    <a:pt x="53763" y="426720"/>
                  </a:cubicBezTo>
                  <a:cubicBezTo>
                    <a:pt x="45191" y="431482"/>
                    <a:pt x="38523" y="435293"/>
                    <a:pt x="31856" y="438150"/>
                  </a:cubicBezTo>
                  <a:cubicBezTo>
                    <a:pt x="30903" y="431482"/>
                    <a:pt x="29951" y="423863"/>
                    <a:pt x="28998" y="417195"/>
                  </a:cubicBezTo>
                  <a:cubicBezTo>
                    <a:pt x="29951" y="374332"/>
                    <a:pt x="34713" y="331470"/>
                    <a:pt x="29951" y="289560"/>
                  </a:cubicBezTo>
                  <a:cubicBezTo>
                    <a:pt x="24236" y="240030"/>
                    <a:pt x="9948" y="190500"/>
                    <a:pt x="423" y="141922"/>
                  </a:cubicBezTo>
                  <a:cubicBezTo>
                    <a:pt x="-529" y="137160"/>
                    <a:pt x="423" y="131445"/>
                    <a:pt x="423" y="126682"/>
                  </a:cubicBezTo>
                  <a:cubicBezTo>
                    <a:pt x="3281" y="61913"/>
                    <a:pt x="69003" y="58103"/>
                    <a:pt x="104246" y="23813"/>
                  </a:cubicBezTo>
                  <a:cubicBezTo>
                    <a:pt x="109008" y="19050"/>
                    <a:pt x="115676" y="15240"/>
                    <a:pt x="122343" y="12382"/>
                  </a:cubicBezTo>
                  <a:cubicBezTo>
                    <a:pt x="131868" y="7620"/>
                    <a:pt x="141393" y="4763"/>
                    <a:pt x="150918" y="0"/>
                  </a:cubicBezTo>
                  <a:cubicBezTo>
                    <a:pt x="152823" y="9525"/>
                    <a:pt x="153776" y="19050"/>
                    <a:pt x="155681" y="28575"/>
                  </a:cubicBezTo>
                  <a:cubicBezTo>
                    <a:pt x="159491" y="52388"/>
                    <a:pt x="164253" y="76200"/>
                    <a:pt x="167111" y="99060"/>
                  </a:cubicBezTo>
                  <a:cubicBezTo>
                    <a:pt x="170921" y="125730"/>
                    <a:pt x="172826" y="153353"/>
                    <a:pt x="175683" y="180022"/>
                  </a:cubicBezTo>
                  <a:cubicBezTo>
                    <a:pt x="153776" y="165735"/>
                    <a:pt x="139488" y="169545"/>
                    <a:pt x="138536" y="192405"/>
                  </a:cubicBezTo>
                  <a:cubicBezTo>
                    <a:pt x="135678" y="236220"/>
                    <a:pt x="137583" y="280988"/>
                    <a:pt x="136631" y="324803"/>
                  </a:cubicBezTo>
                  <a:cubicBezTo>
                    <a:pt x="136631" y="332422"/>
                    <a:pt x="139488" y="343853"/>
                    <a:pt x="134726" y="348615"/>
                  </a:cubicBezTo>
                  <a:cubicBezTo>
                    <a:pt x="110913" y="370522"/>
                    <a:pt x="123296" y="395288"/>
                    <a:pt x="128058" y="422910"/>
                  </a:cubicBezTo>
                  <a:cubicBezTo>
                    <a:pt x="134726" y="416243"/>
                    <a:pt x="140441" y="412432"/>
                    <a:pt x="146156" y="406718"/>
                  </a:cubicBezTo>
                  <a:cubicBezTo>
                    <a:pt x="147108" y="411480"/>
                    <a:pt x="148061" y="414338"/>
                    <a:pt x="147108" y="417195"/>
                  </a:cubicBezTo>
                  <a:cubicBezTo>
                    <a:pt x="131868" y="456247"/>
                    <a:pt x="115676" y="495300"/>
                    <a:pt x="100436" y="534353"/>
                  </a:cubicBezTo>
                  <a:cubicBezTo>
                    <a:pt x="100436" y="532447"/>
                    <a:pt x="99483" y="527685"/>
                    <a:pt x="99483" y="523875"/>
                  </a:cubicBezTo>
                  <a:close/>
                  <a:moveTo>
                    <a:pt x="114723" y="196215"/>
                  </a:moveTo>
                  <a:cubicBezTo>
                    <a:pt x="115676" y="196215"/>
                    <a:pt x="116628" y="196215"/>
                    <a:pt x="117581" y="196215"/>
                  </a:cubicBezTo>
                  <a:cubicBezTo>
                    <a:pt x="117581" y="193357"/>
                    <a:pt x="117581" y="190500"/>
                    <a:pt x="117581" y="186690"/>
                  </a:cubicBezTo>
                  <a:cubicBezTo>
                    <a:pt x="116628" y="186690"/>
                    <a:pt x="115676" y="186690"/>
                    <a:pt x="114723" y="186690"/>
                  </a:cubicBezTo>
                  <a:cubicBezTo>
                    <a:pt x="114723" y="189547"/>
                    <a:pt x="114723" y="193357"/>
                    <a:pt x="114723" y="19621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2520;p22">
              <a:extLst>
                <a:ext uri="{FF2B5EF4-FFF2-40B4-BE49-F238E27FC236}">
                  <a16:creationId xmlns:a16="http://schemas.microsoft.com/office/drawing/2014/main" id="{41241A74-A823-4636-ADD8-A5AE5177B607}"/>
                </a:ext>
              </a:extLst>
            </p:cNvPr>
            <p:cNvSpPr/>
            <p:nvPr/>
          </p:nvSpPr>
          <p:spPr>
            <a:xfrm>
              <a:off x="4271962" y="4967287"/>
              <a:ext cx="125729" cy="105727"/>
            </a:xfrm>
            <a:custGeom>
              <a:avLst/>
              <a:gdLst/>
              <a:ahLst/>
              <a:cxnLst/>
              <a:rect l="l" t="t" r="r" b="b"/>
              <a:pathLst>
                <a:path w="125729" h="105727" extrusionOk="0">
                  <a:moveTo>
                    <a:pt x="31433" y="83820"/>
                  </a:moveTo>
                  <a:cubicBezTo>
                    <a:pt x="34290" y="78105"/>
                    <a:pt x="36195" y="71438"/>
                    <a:pt x="39053" y="63818"/>
                  </a:cubicBezTo>
                  <a:cubicBezTo>
                    <a:pt x="27622" y="47625"/>
                    <a:pt x="14288" y="28575"/>
                    <a:pt x="0" y="6668"/>
                  </a:cubicBezTo>
                  <a:cubicBezTo>
                    <a:pt x="16192" y="3810"/>
                    <a:pt x="25717" y="0"/>
                    <a:pt x="36195" y="0"/>
                  </a:cubicBezTo>
                  <a:cubicBezTo>
                    <a:pt x="41910" y="0"/>
                    <a:pt x="51435" y="1905"/>
                    <a:pt x="54292" y="5715"/>
                  </a:cubicBezTo>
                  <a:cubicBezTo>
                    <a:pt x="78105" y="33338"/>
                    <a:pt x="100965" y="60960"/>
                    <a:pt x="125730" y="92393"/>
                  </a:cubicBezTo>
                  <a:cubicBezTo>
                    <a:pt x="124778" y="93345"/>
                    <a:pt x="120967" y="99060"/>
                    <a:pt x="115253" y="105728"/>
                  </a:cubicBezTo>
                  <a:cubicBezTo>
                    <a:pt x="105728" y="98107"/>
                    <a:pt x="98108" y="91440"/>
                    <a:pt x="87630" y="82868"/>
                  </a:cubicBezTo>
                  <a:cubicBezTo>
                    <a:pt x="82867" y="89535"/>
                    <a:pt x="78105" y="96203"/>
                    <a:pt x="74295" y="101918"/>
                  </a:cubicBezTo>
                  <a:cubicBezTo>
                    <a:pt x="60960" y="96203"/>
                    <a:pt x="46672" y="89535"/>
                    <a:pt x="31433" y="8382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2521;p22">
              <a:extLst>
                <a:ext uri="{FF2B5EF4-FFF2-40B4-BE49-F238E27FC236}">
                  <a16:creationId xmlns:a16="http://schemas.microsoft.com/office/drawing/2014/main" id="{A9D42989-84A7-4A5E-8AED-B1FC521D9570}"/>
                </a:ext>
              </a:extLst>
            </p:cNvPr>
            <p:cNvSpPr/>
            <p:nvPr/>
          </p:nvSpPr>
          <p:spPr>
            <a:xfrm>
              <a:off x="4735530" y="5178355"/>
              <a:ext cx="60307" cy="37533"/>
            </a:xfrm>
            <a:custGeom>
              <a:avLst/>
              <a:gdLst/>
              <a:ahLst/>
              <a:cxnLst/>
              <a:rect l="l" t="t" r="r" b="b"/>
              <a:pathLst>
                <a:path w="60307" h="37533" extrusionOk="0">
                  <a:moveTo>
                    <a:pt x="300" y="36581"/>
                  </a:moveTo>
                  <a:cubicBezTo>
                    <a:pt x="-2558" y="13721"/>
                    <a:pt x="15539" y="5149"/>
                    <a:pt x="32685" y="1339"/>
                  </a:cubicBezTo>
                  <a:cubicBezTo>
                    <a:pt x="52687" y="-4376"/>
                    <a:pt x="60307" y="8959"/>
                    <a:pt x="60307" y="27056"/>
                  </a:cubicBezTo>
                  <a:cubicBezTo>
                    <a:pt x="48877" y="30866"/>
                    <a:pt x="37447" y="33724"/>
                    <a:pt x="26017" y="37534"/>
                  </a:cubicBezTo>
                  <a:cubicBezTo>
                    <a:pt x="17445" y="37534"/>
                    <a:pt x="8872" y="37534"/>
                    <a:pt x="300" y="36581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2522;p22">
              <a:extLst>
                <a:ext uri="{FF2B5EF4-FFF2-40B4-BE49-F238E27FC236}">
                  <a16:creationId xmlns:a16="http://schemas.microsoft.com/office/drawing/2014/main" id="{393B6458-3836-4F40-A6B0-5E32C7D0D78B}"/>
                </a:ext>
              </a:extLst>
            </p:cNvPr>
            <p:cNvSpPr/>
            <p:nvPr/>
          </p:nvSpPr>
          <p:spPr>
            <a:xfrm>
              <a:off x="4195762" y="4246244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1905" y="0"/>
                  </a:moveTo>
                  <a:cubicBezTo>
                    <a:pt x="953" y="953"/>
                    <a:pt x="953" y="1905"/>
                    <a:pt x="0" y="2858"/>
                  </a:cubicBezTo>
                  <a:cubicBezTo>
                    <a:pt x="953" y="1905"/>
                    <a:pt x="953" y="953"/>
                    <a:pt x="1905" y="0"/>
                  </a:cubicBezTo>
                  <a:cubicBezTo>
                    <a:pt x="953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2523;p22">
              <a:extLst>
                <a:ext uri="{FF2B5EF4-FFF2-40B4-BE49-F238E27FC236}">
                  <a16:creationId xmlns:a16="http://schemas.microsoft.com/office/drawing/2014/main" id="{C41BDE02-7B1A-4505-A551-7A16F88F9DDB}"/>
                </a:ext>
              </a:extLst>
            </p:cNvPr>
            <p:cNvSpPr/>
            <p:nvPr/>
          </p:nvSpPr>
          <p:spPr>
            <a:xfrm>
              <a:off x="4222432" y="4337684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5" extrusionOk="0">
                  <a:moveTo>
                    <a:pt x="0" y="5715"/>
                  </a:moveTo>
                  <a:cubicBezTo>
                    <a:pt x="0" y="3810"/>
                    <a:pt x="0" y="1905"/>
                    <a:pt x="0" y="0"/>
                  </a:cubicBezTo>
                  <a:cubicBezTo>
                    <a:pt x="0" y="1905"/>
                    <a:pt x="0" y="3810"/>
                    <a:pt x="0" y="571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2524;p22">
              <a:extLst>
                <a:ext uri="{FF2B5EF4-FFF2-40B4-BE49-F238E27FC236}">
                  <a16:creationId xmlns:a16="http://schemas.microsoft.com/office/drawing/2014/main" id="{EEFFFC02-E48B-4416-BFB2-E55E975795F0}"/>
                </a:ext>
              </a:extLst>
            </p:cNvPr>
            <p:cNvSpPr/>
            <p:nvPr/>
          </p:nvSpPr>
          <p:spPr>
            <a:xfrm>
              <a:off x="4519612" y="5282564"/>
              <a:ext cx="15240" cy="13334"/>
            </a:xfrm>
            <a:custGeom>
              <a:avLst/>
              <a:gdLst/>
              <a:ahLst/>
              <a:cxnLst/>
              <a:rect l="l" t="t" r="r" b="b"/>
              <a:pathLst>
                <a:path w="15240" h="13334" extrusionOk="0">
                  <a:moveTo>
                    <a:pt x="15240" y="13335"/>
                  </a:moveTo>
                  <a:cubicBezTo>
                    <a:pt x="10478" y="11430"/>
                    <a:pt x="4763" y="9525"/>
                    <a:pt x="0" y="6667"/>
                  </a:cubicBezTo>
                  <a:cubicBezTo>
                    <a:pt x="953" y="4763"/>
                    <a:pt x="2858" y="2857"/>
                    <a:pt x="3810" y="0"/>
                  </a:cubicBezTo>
                  <a:cubicBezTo>
                    <a:pt x="8572" y="4763"/>
                    <a:pt x="12382" y="8572"/>
                    <a:pt x="15240" y="13335"/>
                  </a:cubicBezTo>
                  <a:lnTo>
                    <a:pt x="15240" y="13335"/>
                  </a:ln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2525;p22">
              <a:extLst>
                <a:ext uri="{FF2B5EF4-FFF2-40B4-BE49-F238E27FC236}">
                  <a16:creationId xmlns:a16="http://schemas.microsoft.com/office/drawing/2014/main" id="{F0CFEB79-0D95-4BED-B71C-F071D55DD744}"/>
                </a:ext>
              </a:extLst>
            </p:cNvPr>
            <p:cNvSpPr/>
            <p:nvPr/>
          </p:nvSpPr>
          <p:spPr>
            <a:xfrm>
              <a:off x="4385309" y="5225414"/>
              <a:ext cx="952" cy="2857"/>
            </a:xfrm>
            <a:custGeom>
              <a:avLst/>
              <a:gdLst/>
              <a:ahLst/>
              <a:cxnLst/>
              <a:rect l="l" t="t" r="r" b="b"/>
              <a:pathLst>
                <a:path w="952" h="2857" extrusionOk="0">
                  <a:moveTo>
                    <a:pt x="0" y="2857"/>
                  </a:moveTo>
                  <a:cubicBezTo>
                    <a:pt x="0" y="1905"/>
                    <a:pt x="953" y="953"/>
                    <a:pt x="953" y="0"/>
                  </a:cubicBezTo>
                  <a:cubicBezTo>
                    <a:pt x="953" y="953"/>
                    <a:pt x="0" y="1905"/>
                    <a:pt x="0" y="2857"/>
                  </a:cubicBezTo>
                  <a:lnTo>
                    <a:pt x="0" y="2857"/>
                  </a:ln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2526;p22">
              <a:extLst>
                <a:ext uri="{FF2B5EF4-FFF2-40B4-BE49-F238E27FC236}">
                  <a16:creationId xmlns:a16="http://schemas.microsoft.com/office/drawing/2014/main" id="{CA1D379E-B474-4E65-8A47-28BF408DF67B}"/>
                </a:ext>
              </a:extLst>
            </p:cNvPr>
            <p:cNvSpPr/>
            <p:nvPr/>
          </p:nvSpPr>
          <p:spPr>
            <a:xfrm>
              <a:off x="4535381" y="5294946"/>
              <a:ext cx="3280" cy="2857"/>
            </a:xfrm>
            <a:custGeom>
              <a:avLst/>
              <a:gdLst/>
              <a:ahLst/>
              <a:cxnLst/>
              <a:rect l="l" t="t" r="r" b="b"/>
              <a:pathLst>
                <a:path w="3280" h="2857" extrusionOk="0">
                  <a:moveTo>
                    <a:pt x="423" y="0"/>
                  </a:moveTo>
                  <a:cubicBezTo>
                    <a:pt x="1376" y="953"/>
                    <a:pt x="2328" y="1905"/>
                    <a:pt x="3281" y="2858"/>
                  </a:cubicBezTo>
                  <a:cubicBezTo>
                    <a:pt x="2328" y="1905"/>
                    <a:pt x="423" y="953"/>
                    <a:pt x="423" y="0"/>
                  </a:cubicBezTo>
                  <a:cubicBezTo>
                    <a:pt x="-529" y="953"/>
                    <a:pt x="423" y="0"/>
                    <a:pt x="423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2527;p22">
              <a:extLst>
                <a:ext uri="{FF2B5EF4-FFF2-40B4-BE49-F238E27FC236}">
                  <a16:creationId xmlns:a16="http://schemas.microsoft.com/office/drawing/2014/main" id="{0B659347-0F28-4C25-9A73-BD541896FA67}"/>
                </a:ext>
              </a:extLst>
            </p:cNvPr>
            <p:cNvSpPr/>
            <p:nvPr/>
          </p:nvSpPr>
          <p:spPr>
            <a:xfrm>
              <a:off x="4267525" y="4033217"/>
              <a:ext cx="1020755" cy="993144"/>
            </a:xfrm>
            <a:custGeom>
              <a:avLst/>
              <a:gdLst/>
              <a:ahLst/>
              <a:cxnLst/>
              <a:rect l="l" t="t" r="r" b="b"/>
              <a:pathLst>
                <a:path w="1020755" h="993144" extrusionOk="0">
                  <a:moveTo>
                    <a:pt x="95878" y="858822"/>
                  </a:moveTo>
                  <a:cubicBezTo>
                    <a:pt x="45395" y="798814"/>
                    <a:pt x="21583" y="727377"/>
                    <a:pt x="10153" y="653082"/>
                  </a:cubicBezTo>
                  <a:cubicBezTo>
                    <a:pt x="-10803" y="524494"/>
                    <a:pt x="-2230" y="397812"/>
                    <a:pt x="63492" y="280654"/>
                  </a:cubicBezTo>
                  <a:cubicBezTo>
                    <a:pt x="195890" y="43482"/>
                    <a:pt x="525455" y="-68913"/>
                    <a:pt x="766438" y="44434"/>
                  </a:cubicBezTo>
                  <a:cubicBezTo>
                    <a:pt x="813110" y="66342"/>
                    <a:pt x="851210" y="104442"/>
                    <a:pt x="894072" y="134922"/>
                  </a:cubicBezTo>
                  <a:cubicBezTo>
                    <a:pt x="906455" y="144447"/>
                    <a:pt x="918838" y="153972"/>
                    <a:pt x="934078" y="165402"/>
                  </a:cubicBezTo>
                  <a:cubicBezTo>
                    <a:pt x="896930" y="190167"/>
                    <a:pt x="855972" y="216837"/>
                    <a:pt x="813110" y="245412"/>
                  </a:cubicBezTo>
                  <a:cubicBezTo>
                    <a:pt x="752150" y="166354"/>
                    <a:pt x="663568" y="144447"/>
                    <a:pt x="571175" y="134922"/>
                  </a:cubicBezTo>
                  <a:cubicBezTo>
                    <a:pt x="479735" y="126349"/>
                    <a:pt x="397820" y="153019"/>
                    <a:pt x="323525" y="201597"/>
                  </a:cubicBezTo>
                  <a:cubicBezTo>
                    <a:pt x="297807" y="218742"/>
                    <a:pt x="273043" y="236839"/>
                    <a:pt x="248278" y="255889"/>
                  </a:cubicBezTo>
                  <a:cubicBezTo>
                    <a:pt x="91115" y="375904"/>
                    <a:pt x="93020" y="604504"/>
                    <a:pt x="166362" y="724519"/>
                  </a:cubicBezTo>
                  <a:cubicBezTo>
                    <a:pt x="179697" y="746427"/>
                    <a:pt x="196842" y="770239"/>
                    <a:pt x="217797" y="784527"/>
                  </a:cubicBezTo>
                  <a:cubicBezTo>
                    <a:pt x="322572" y="859774"/>
                    <a:pt x="439730" y="902637"/>
                    <a:pt x="570222" y="895017"/>
                  </a:cubicBezTo>
                  <a:cubicBezTo>
                    <a:pt x="743578" y="884539"/>
                    <a:pt x="859782" y="773097"/>
                    <a:pt x="884547" y="605457"/>
                  </a:cubicBezTo>
                  <a:cubicBezTo>
                    <a:pt x="895025" y="532114"/>
                    <a:pt x="895025" y="459724"/>
                    <a:pt x="872165" y="388287"/>
                  </a:cubicBezTo>
                  <a:cubicBezTo>
                    <a:pt x="904550" y="368284"/>
                    <a:pt x="935982" y="347329"/>
                    <a:pt x="968368" y="328279"/>
                  </a:cubicBezTo>
                  <a:cubicBezTo>
                    <a:pt x="981703" y="320659"/>
                    <a:pt x="997895" y="315897"/>
                    <a:pt x="1012182" y="310182"/>
                  </a:cubicBezTo>
                  <a:cubicBezTo>
                    <a:pt x="1015040" y="319707"/>
                    <a:pt x="1017897" y="330184"/>
                    <a:pt x="1020755" y="339709"/>
                  </a:cubicBezTo>
                  <a:cubicBezTo>
                    <a:pt x="995038" y="338757"/>
                    <a:pt x="995990" y="353044"/>
                    <a:pt x="999800" y="372094"/>
                  </a:cubicBezTo>
                  <a:cubicBezTo>
                    <a:pt x="1018850" y="467344"/>
                    <a:pt x="1012182" y="561642"/>
                    <a:pt x="983607" y="654034"/>
                  </a:cubicBezTo>
                  <a:cubicBezTo>
                    <a:pt x="961700" y="722614"/>
                    <a:pt x="935030" y="788337"/>
                    <a:pt x="878832" y="840724"/>
                  </a:cubicBezTo>
                  <a:cubicBezTo>
                    <a:pt x="811205" y="903589"/>
                    <a:pt x="744530" y="965502"/>
                    <a:pt x="649280" y="984552"/>
                  </a:cubicBezTo>
                  <a:cubicBezTo>
                    <a:pt x="624515" y="989314"/>
                    <a:pt x="597845" y="990267"/>
                    <a:pt x="572128" y="991219"/>
                  </a:cubicBezTo>
                  <a:cubicBezTo>
                    <a:pt x="526407" y="992172"/>
                    <a:pt x="480687" y="995029"/>
                    <a:pt x="435920" y="991219"/>
                  </a:cubicBezTo>
                  <a:cubicBezTo>
                    <a:pt x="384485" y="987409"/>
                    <a:pt x="334003" y="975979"/>
                    <a:pt x="282568" y="968359"/>
                  </a:cubicBezTo>
                  <a:cubicBezTo>
                    <a:pt x="275900" y="964549"/>
                    <a:pt x="268280" y="961692"/>
                    <a:pt x="261612" y="956929"/>
                  </a:cubicBezTo>
                  <a:cubicBezTo>
                    <a:pt x="229228" y="933117"/>
                    <a:pt x="195890" y="908352"/>
                    <a:pt x="163505" y="883587"/>
                  </a:cubicBezTo>
                  <a:cubicBezTo>
                    <a:pt x="149217" y="867394"/>
                    <a:pt x="134930" y="852154"/>
                    <a:pt x="123500" y="839772"/>
                  </a:cubicBezTo>
                  <a:cubicBezTo>
                    <a:pt x="108260" y="849297"/>
                    <a:pt x="101592" y="854059"/>
                    <a:pt x="95878" y="858822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2528;p22">
              <a:extLst>
                <a:ext uri="{FF2B5EF4-FFF2-40B4-BE49-F238E27FC236}">
                  <a16:creationId xmlns:a16="http://schemas.microsoft.com/office/drawing/2014/main" id="{A2AEB11B-5EE8-4B39-86CD-7E84810108BA}"/>
                </a:ext>
              </a:extLst>
            </p:cNvPr>
            <p:cNvSpPr/>
            <p:nvPr/>
          </p:nvSpPr>
          <p:spPr>
            <a:xfrm>
              <a:off x="4424925" y="4237671"/>
              <a:ext cx="589034" cy="477202"/>
            </a:xfrm>
            <a:custGeom>
              <a:avLst/>
              <a:gdLst/>
              <a:ahLst/>
              <a:cxnLst/>
              <a:rect l="l" t="t" r="r" b="b"/>
              <a:pathLst>
                <a:path w="589034" h="477202" extrusionOk="0">
                  <a:moveTo>
                    <a:pt x="589034" y="76200"/>
                  </a:moveTo>
                  <a:cubicBezTo>
                    <a:pt x="554744" y="100965"/>
                    <a:pt x="520455" y="126683"/>
                    <a:pt x="484259" y="149543"/>
                  </a:cubicBezTo>
                  <a:cubicBezTo>
                    <a:pt x="478544" y="153353"/>
                    <a:pt x="463305" y="143828"/>
                    <a:pt x="453780" y="140018"/>
                  </a:cubicBezTo>
                  <a:cubicBezTo>
                    <a:pt x="388057" y="113347"/>
                    <a:pt x="321382" y="113347"/>
                    <a:pt x="256612" y="140970"/>
                  </a:cubicBezTo>
                  <a:cubicBezTo>
                    <a:pt x="209940" y="160972"/>
                    <a:pt x="186127" y="201930"/>
                    <a:pt x="168030" y="245745"/>
                  </a:cubicBezTo>
                  <a:cubicBezTo>
                    <a:pt x="159457" y="247650"/>
                    <a:pt x="150884" y="249555"/>
                    <a:pt x="142312" y="251460"/>
                  </a:cubicBezTo>
                  <a:cubicBezTo>
                    <a:pt x="138502" y="251460"/>
                    <a:pt x="133740" y="251460"/>
                    <a:pt x="129930" y="251460"/>
                  </a:cubicBezTo>
                  <a:cubicBezTo>
                    <a:pt x="106117" y="235268"/>
                    <a:pt x="104212" y="212408"/>
                    <a:pt x="111832" y="183833"/>
                  </a:cubicBezTo>
                  <a:cubicBezTo>
                    <a:pt x="73732" y="206693"/>
                    <a:pt x="60397" y="220980"/>
                    <a:pt x="48967" y="242888"/>
                  </a:cubicBezTo>
                  <a:cubicBezTo>
                    <a:pt x="34679" y="271463"/>
                    <a:pt x="31822" y="300990"/>
                    <a:pt x="41347" y="330518"/>
                  </a:cubicBezTo>
                  <a:cubicBezTo>
                    <a:pt x="37537" y="335280"/>
                    <a:pt x="33727" y="339090"/>
                    <a:pt x="29917" y="343853"/>
                  </a:cubicBezTo>
                  <a:cubicBezTo>
                    <a:pt x="32774" y="344805"/>
                    <a:pt x="35632" y="345758"/>
                    <a:pt x="37537" y="346710"/>
                  </a:cubicBezTo>
                  <a:cubicBezTo>
                    <a:pt x="38489" y="340995"/>
                    <a:pt x="39442" y="336233"/>
                    <a:pt x="40394" y="330518"/>
                  </a:cubicBezTo>
                  <a:cubicBezTo>
                    <a:pt x="63254" y="351472"/>
                    <a:pt x="57539" y="407670"/>
                    <a:pt x="28964" y="430530"/>
                  </a:cubicBezTo>
                  <a:cubicBezTo>
                    <a:pt x="38489" y="431483"/>
                    <a:pt x="48967" y="433388"/>
                    <a:pt x="58492" y="434340"/>
                  </a:cubicBezTo>
                  <a:cubicBezTo>
                    <a:pt x="58492" y="442913"/>
                    <a:pt x="58492" y="450533"/>
                    <a:pt x="58492" y="459105"/>
                  </a:cubicBezTo>
                  <a:cubicBezTo>
                    <a:pt x="58492" y="464820"/>
                    <a:pt x="58492" y="470535"/>
                    <a:pt x="58492" y="477203"/>
                  </a:cubicBezTo>
                  <a:cubicBezTo>
                    <a:pt x="48967" y="477203"/>
                    <a:pt x="39442" y="476250"/>
                    <a:pt x="29917" y="476250"/>
                  </a:cubicBezTo>
                  <a:cubicBezTo>
                    <a:pt x="-14851" y="370522"/>
                    <a:pt x="-7231" y="266700"/>
                    <a:pt x="38489" y="163830"/>
                  </a:cubicBezTo>
                  <a:cubicBezTo>
                    <a:pt x="40394" y="160020"/>
                    <a:pt x="44204" y="156210"/>
                    <a:pt x="48014" y="152400"/>
                  </a:cubicBezTo>
                  <a:cubicBezTo>
                    <a:pt x="76589" y="160020"/>
                    <a:pt x="92782" y="145733"/>
                    <a:pt x="99449" y="120968"/>
                  </a:cubicBezTo>
                  <a:cubicBezTo>
                    <a:pt x="102307" y="111443"/>
                    <a:pt x="98497" y="100013"/>
                    <a:pt x="98497" y="90488"/>
                  </a:cubicBezTo>
                  <a:cubicBezTo>
                    <a:pt x="98497" y="90488"/>
                    <a:pt x="99449" y="89535"/>
                    <a:pt x="99449" y="89535"/>
                  </a:cubicBezTo>
                  <a:cubicBezTo>
                    <a:pt x="149932" y="96203"/>
                    <a:pt x="190890" y="80010"/>
                    <a:pt x="214702" y="47625"/>
                  </a:cubicBezTo>
                  <a:cubicBezTo>
                    <a:pt x="213749" y="31433"/>
                    <a:pt x="210892" y="19050"/>
                    <a:pt x="213749" y="17145"/>
                  </a:cubicBezTo>
                  <a:cubicBezTo>
                    <a:pt x="223274" y="12383"/>
                    <a:pt x="234705" y="11430"/>
                    <a:pt x="245182" y="9525"/>
                  </a:cubicBezTo>
                  <a:cubicBezTo>
                    <a:pt x="245182" y="11430"/>
                    <a:pt x="246134" y="14288"/>
                    <a:pt x="246134" y="16193"/>
                  </a:cubicBezTo>
                  <a:cubicBezTo>
                    <a:pt x="239467" y="20003"/>
                    <a:pt x="232799" y="23813"/>
                    <a:pt x="225180" y="26670"/>
                  </a:cubicBezTo>
                  <a:cubicBezTo>
                    <a:pt x="226132" y="28575"/>
                    <a:pt x="227084" y="31433"/>
                    <a:pt x="228037" y="33338"/>
                  </a:cubicBezTo>
                  <a:cubicBezTo>
                    <a:pt x="259469" y="23813"/>
                    <a:pt x="290902" y="10478"/>
                    <a:pt x="323287" y="4763"/>
                  </a:cubicBezTo>
                  <a:cubicBezTo>
                    <a:pt x="354719" y="-953"/>
                    <a:pt x="387105" y="953"/>
                    <a:pt x="418537" y="0"/>
                  </a:cubicBezTo>
                  <a:cubicBezTo>
                    <a:pt x="418537" y="2858"/>
                    <a:pt x="418537" y="6668"/>
                    <a:pt x="419490" y="9525"/>
                  </a:cubicBezTo>
                  <a:cubicBezTo>
                    <a:pt x="400440" y="15240"/>
                    <a:pt x="381390" y="20955"/>
                    <a:pt x="362340" y="26670"/>
                  </a:cubicBezTo>
                  <a:cubicBezTo>
                    <a:pt x="363292" y="30480"/>
                    <a:pt x="364244" y="34290"/>
                    <a:pt x="366149" y="38100"/>
                  </a:cubicBezTo>
                  <a:cubicBezTo>
                    <a:pt x="390915" y="31433"/>
                    <a:pt x="415680" y="25718"/>
                    <a:pt x="440444" y="19050"/>
                  </a:cubicBezTo>
                  <a:lnTo>
                    <a:pt x="440444" y="19050"/>
                  </a:lnTo>
                  <a:cubicBezTo>
                    <a:pt x="438540" y="22860"/>
                    <a:pt x="437587" y="28575"/>
                    <a:pt x="434730" y="28575"/>
                  </a:cubicBezTo>
                  <a:cubicBezTo>
                    <a:pt x="400440" y="36195"/>
                    <a:pt x="382342" y="56197"/>
                    <a:pt x="378532" y="91440"/>
                  </a:cubicBezTo>
                  <a:cubicBezTo>
                    <a:pt x="388057" y="94297"/>
                    <a:pt x="404249" y="102870"/>
                    <a:pt x="409965" y="99060"/>
                  </a:cubicBezTo>
                  <a:cubicBezTo>
                    <a:pt x="454732" y="67628"/>
                    <a:pt x="506167" y="80010"/>
                    <a:pt x="554744" y="73343"/>
                  </a:cubicBezTo>
                  <a:cubicBezTo>
                    <a:pt x="567127" y="73343"/>
                    <a:pt x="577605" y="76200"/>
                    <a:pt x="589034" y="76200"/>
                  </a:cubicBezTo>
                  <a:close/>
                  <a:moveTo>
                    <a:pt x="159457" y="221933"/>
                  </a:moveTo>
                  <a:cubicBezTo>
                    <a:pt x="159457" y="220980"/>
                    <a:pt x="158505" y="220028"/>
                    <a:pt x="158505" y="219075"/>
                  </a:cubicBezTo>
                  <a:cubicBezTo>
                    <a:pt x="157552" y="220028"/>
                    <a:pt x="156599" y="220028"/>
                    <a:pt x="156599" y="220980"/>
                  </a:cubicBezTo>
                  <a:cubicBezTo>
                    <a:pt x="156599" y="221933"/>
                    <a:pt x="157552" y="222885"/>
                    <a:pt x="157552" y="223838"/>
                  </a:cubicBezTo>
                  <a:cubicBezTo>
                    <a:pt x="157552" y="223838"/>
                    <a:pt x="158505" y="222885"/>
                    <a:pt x="159457" y="221933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2529;p22">
              <a:extLst>
                <a:ext uri="{FF2B5EF4-FFF2-40B4-BE49-F238E27FC236}">
                  <a16:creationId xmlns:a16="http://schemas.microsoft.com/office/drawing/2014/main" id="{1EDF0A87-EDFD-463A-8F45-9368FA599FB2}"/>
                </a:ext>
              </a:extLst>
            </p:cNvPr>
            <p:cNvSpPr/>
            <p:nvPr/>
          </p:nvSpPr>
          <p:spPr>
            <a:xfrm>
              <a:off x="4487227" y="4490084"/>
              <a:ext cx="404812" cy="356494"/>
            </a:xfrm>
            <a:custGeom>
              <a:avLst/>
              <a:gdLst/>
              <a:ahLst/>
              <a:cxnLst/>
              <a:rect l="l" t="t" r="r" b="b"/>
              <a:pathLst>
                <a:path w="404812" h="356494" extrusionOk="0">
                  <a:moveTo>
                    <a:pt x="67628" y="0"/>
                  </a:moveTo>
                  <a:cubicBezTo>
                    <a:pt x="71438" y="0"/>
                    <a:pt x="76200" y="0"/>
                    <a:pt x="80010" y="0"/>
                  </a:cubicBezTo>
                  <a:cubicBezTo>
                    <a:pt x="86678" y="4763"/>
                    <a:pt x="93345" y="10478"/>
                    <a:pt x="100013" y="15240"/>
                  </a:cubicBezTo>
                  <a:cubicBezTo>
                    <a:pt x="80963" y="72390"/>
                    <a:pt x="99060" y="121920"/>
                    <a:pt x="130492" y="169545"/>
                  </a:cubicBezTo>
                  <a:cubicBezTo>
                    <a:pt x="130492" y="182880"/>
                    <a:pt x="127635" y="200025"/>
                    <a:pt x="151447" y="192405"/>
                  </a:cubicBezTo>
                  <a:lnTo>
                    <a:pt x="151447" y="194310"/>
                  </a:lnTo>
                  <a:cubicBezTo>
                    <a:pt x="151447" y="194310"/>
                    <a:pt x="151447" y="191453"/>
                    <a:pt x="151447" y="192405"/>
                  </a:cubicBezTo>
                  <a:cubicBezTo>
                    <a:pt x="163830" y="208597"/>
                    <a:pt x="163830" y="235268"/>
                    <a:pt x="197167" y="235268"/>
                  </a:cubicBezTo>
                  <a:cubicBezTo>
                    <a:pt x="213360" y="235268"/>
                    <a:pt x="228600" y="254318"/>
                    <a:pt x="245745" y="263843"/>
                  </a:cubicBezTo>
                  <a:cubicBezTo>
                    <a:pt x="249555" y="266700"/>
                    <a:pt x="255270" y="266700"/>
                    <a:pt x="260032" y="267653"/>
                  </a:cubicBezTo>
                  <a:cubicBezTo>
                    <a:pt x="277178" y="270510"/>
                    <a:pt x="294322" y="272415"/>
                    <a:pt x="319088" y="276225"/>
                  </a:cubicBezTo>
                  <a:cubicBezTo>
                    <a:pt x="334328" y="270510"/>
                    <a:pt x="358140" y="259080"/>
                    <a:pt x="383857" y="252413"/>
                  </a:cubicBezTo>
                  <a:cubicBezTo>
                    <a:pt x="388620" y="251460"/>
                    <a:pt x="404813" y="265747"/>
                    <a:pt x="404813" y="271463"/>
                  </a:cubicBezTo>
                  <a:cubicBezTo>
                    <a:pt x="402907" y="280035"/>
                    <a:pt x="392430" y="287655"/>
                    <a:pt x="379095" y="301943"/>
                  </a:cubicBezTo>
                  <a:cubicBezTo>
                    <a:pt x="383857" y="303847"/>
                    <a:pt x="390525" y="307658"/>
                    <a:pt x="395288" y="309563"/>
                  </a:cubicBezTo>
                  <a:cubicBezTo>
                    <a:pt x="390525" y="320993"/>
                    <a:pt x="385763" y="331470"/>
                    <a:pt x="381953" y="341947"/>
                  </a:cubicBezTo>
                  <a:cubicBezTo>
                    <a:pt x="378142" y="345758"/>
                    <a:pt x="373380" y="350520"/>
                    <a:pt x="369570" y="354330"/>
                  </a:cubicBezTo>
                  <a:cubicBezTo>
                    <a:pt x="350520" y="355283"/>
                    <a:pt x="330517" y="357188"/>
                    <a:pt x="311467" y="356235"/>
                  </a:cubicBezTo>
                  <a:cubicBezTo>
                    <a:pt x="258128" y="354330"/>
                    <a:pt x="204788" y="352425"/>
                    <a:pt x="157163" y="324803"/>
                  </a:cubicBezTo>
                  <a:cubicBezTo>
                    <a:pt x="133350" y="311468"/>
                    <a:pt x="107632" y="301943"/>
                    <a:pt x="86678" y="285750"/>
                  </a:cubicBezTo>
                  <a:cubicBezTo>
                    <a:pt x="56197" y="261938"/>
                    <a:pt x="28575" y="234315"/>
                    <a:pt x="0" y="208597"/>
                  </a:cubicBezTo>
                  <a:cubicBezTo>
                    <a:pt x="0" y="200025"/>
                    <a:pt x="0" y="192405"/>
                    <a:pt x="0" y="183833"/>
                  </a:cubicBezTo>
                  <a:cubicBezTo>
                    <a:pt x="9525" y="130493"/>
                    <a:pt x="19050" y="77153"/>
                    <a:pt x="28575" y="23813"/>
                  </a:cubicBezTo>
                  <a:cubicBezTo>
                    <a:pt x="44767" y="58103"/>
                    <a:pt x="57150" y="33338"/>
                    <a:pt x="68580" y="25718"/>
                  </a:cubicBezTo>
                  <a:cubicBezTo>
                    <a:pt x="70485" y="27622"/>
                    <a:pt x="71438" y="29528"/>
                    <a:pt x="73342" y="32385"/>
                  </a:cubicBezTo>
                  <a:cubicBezTo>
                    <a:pt x="71438" y="30480"/>
                    <a:pt x="70485" y="28575"/>
                    <a:pt x="68580" y="25718"/>
                  </a:cubicBezTo>
                  <a:cubicBezTo>
                    <a:pt x="66675" y="16193"/>
                    <a:pt x="66675" y="7620"/>
                    <a:pt x="67628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2530;p22">
              <a:extLst>
                <a:ext uri="{FF2B5EF4-FFF2-40B4-BE49-F238E27FC236}">
                  <a16:creationId xmlns:a16="http://schemas.microsoft.com/office/drawing/2014/main" id="{B18D27E3-972E-4110-8775-E701EB3D9670}"/>
                </a:ext>
              </a:extLst>
            </p:cNvPr>
            <p:cNvSpPr/>
            <p:nvPr/>
          </p:nvSpPr>
          <p:spPr>
            <a:xfrm>
              <a:off x="4548187" y="4373834"/>
              <a:ext cx="762952" cy="679177"/>
            </a:xfrm>
            <a:custGeom>
              <a:avLst/>
              <a:gdLst/>
              <a:ahLst/>
              <a:cxnLst/>
              <a:rect l="l" t="t" r="r" b="b"/>
              <a:pathLst>
                <a:path w="762952" h="679177" extrusionOk="0">
                  <a:moveTo>
                    <a:pt x="0" y="628695"/>
                  </a:moveTo>
                  <a:cubicBezTo>
                    <a:pt x="51435" y="636315"/>
                    <a:pt x="101918" y="647745"/>
                    <a:pt x="153353" y="651555"/>
                  </a:cubicBezTo>
                  <a:cubicBezTo>
                    <a:pt x="198120" y="655365"/>
                    <a:pt x="243840" y="652508"/>
                    <a:pt x="289560" y="651555"/>
                  </a:cubicBezTo>
                  <a:cubicBezTo>
                    <a:pt x="315278" y="650602"/>
                    <a:pt x="341947" y="649650"/>
                    <a:pt x="366713" y="644887"/>
                  </a:cubicBezTo>
                  <a:cubicBezTo>
                    <a:pt x="461963" y="625837"/>
                    <a:pt x="528638" y="563925"/>
                    <a:pt x="596265" y="501060"/>
                  </a:cubicBezTo>
                  <a:cubicBezTo>
                    <a:pt x="652463" y="448672"/>
                    <a:pt x="680085" y="382950"/>
                    <a:pt x="701040" y="314370"/>
                  </a:cubicBezTo>
                  <a:cubicBezTo>
                    <a:pt x="729615" y="221977"/>
                    <a:pt x="736282" y="127680"/>
                    <a:pt x="717232" y="32430"/>
                  </a:cubicBezTo>
                  <a:cubicBezTo>
                    <a:pt x="713422" y="13380"/>
                    <a:pt x="712470" y="-908"/>
                    <a:pt x="738188" y="45"/>
                  </a:cubicBezTo>
                  <a:cubicBezTo>
                    <a:pt x="745807" y="36240"/>
                    <a:pt x="752475" y="73387"/>
                    <a:pt x="760095" y="109582"/>
                  </a:cubicBezTo>
                  <a:cubicBezTo>
                    <a:pt x="761047" y="114345"/>
                    <a:pt x="761047" y="118155"/>
                    <a:pt x="762000" y="122917"/>
                  </a:cubicBezTo>
                  <a:cubicBezTo>
                    <a:pt x="762000" y="141015"/>
                    <a:pt x="762953" y="159112"/>
                    <a:pt x="762953" y="177210"/>
                  </a:cubicBezTo>
                  <a:cubicBezTo>
                    <a:pt x="762953" y="181020"/>
                    <a:pt x="762953" y="184830"/>
                    <a:pt x="762953" y="189592"/>
                  </a:cubicBezTo>
                  <a:cubicBezTo>
                    <a:pt x="758190" y="234360"/>
                    <a:pt x="752475" y="279127"/>
                    <a:pt x="747713" y="322942"/>
                  </a:cubicBezTo>
                  <a:cubicBezTo>
                    <a:pt x="736282" y="350565"/>
                    <a:pt x="724853" y="379140"/>
                    <a:pt x="715328" y="406762"/>
                  </a:cubicBezTo>
                  <a:cubicBezTo>
                    <a:pt x="711518" y="417240"/>
                    <a:pt x="711518" y="428670"/>
                    <a:pt x="709613" y="439147"/>
                  </a:cubicBezTo>
                  <a:cubicBezTo>
                    <a:pt x="705803" y="447720"/>
                    <a:pt x="701040" y="455340"/>
                    <a:pt x="697230" y="463912"/>
                  </a:cubicBezTo>
                  <a:cubicBezTo>
                    <a:pt x="690563" y="474390"/>
                    <a:pt x="684847" y="483915"/>
                    <a:pt x="678180" y="494392"/>
                  </a:cubicBezTo>
                  <a:cubicBezTo>
                    <a:pt x="678180" y="494392"/>
                    <a:pt x="678180" y="494392"/>
                    <a:pt x="678180" y="494392"/>
                  </a:cubicBezTo>
                  <a:cubicBezTo>
                    <a:pt x="667703" y="508680"/>
                    <a:pt x="657225" y="522015"/>
                    <a:pt x="646747" y="536302"/>
                  </a:cubicBezTo>
                  <a:cubicBezTo>
                    <a:pt x="644843" y="538208"/>
                    <a:pt x="642938" y="541065"/>
                    <a:pt x="641032" y="542970"/>
                  </a:cubicBezTo>
                  <a:cubicBezTo>
                    <a:pt x="630555" y="548685"/>
                    <a:pt x="619125" y="552495"/>
                    <a:pt x="609600" y="559162"/>
                  </a:cubicBezTo>
                  <a:cubicBezTo>
                    <a:pt x="583882" y="577260"/>
                    <a:pt x="559118" y="597262"/>
                    <a:pt x="533400" y="617265"/>
                  </a:cubicBezTo>
                  <a:cubicBezTo>
                    <a:pt x="524828" y="623933"/>
                    <a:pt x="517207" y="633458"/>
                    <a:pt x="509588" y="642030"/>
                  </a:cubicBezTo>
                  <a:cubicBezTo>
                    <a:pt x="484822" y="651555"/>
                    <a:pt x="459105" y="662033"/>
                    <a:pt x="434340" y="671558"/>
                  </a:cubicBezTo>
                  <a:cubicBezTo>
                    <a:pt x="430530" y="673462"/>
                    <a:pt x="425768" y="674415"/>
                    <a:pt x="421957" y="676320"/>
                  </a:cubicBezTo>
                  <a:cubicBezTo>
                    <a:pt x="418147" y="677272"/>
                    <a:pt x="414338" y="678225"/>
                    <a:pt x="409575" y="679177"/>
                  </a:cubicBezTo>
                  <a:cubicBezTo>
                    <a:pt x="407670" y="677272"/>
                    <a:pt x="404813" y="674415"/>
                    <a:pt x="402907" y="674415"/>
                  </a:cubicBezTo>
                  <a:cubicBezTo>
                    <a:pt x="316230" y="671558"/>
                    <a:pt x="229553" y="671558"/>
                    <a:pt x="143828" y="665842"/>
                  </a:cubicBezTo>
                  <a:cubicBezTo>
                    <a:pt x="96203" y="662985"/>
                    <a:pt x="49530" y="653460"/>
                    <a:pt x="2857" y="647745"/>
                  </a:cubicBezTo>
                  <a:cubicBezTo>
                    <a:pt x="0" y="641077"/>
                    <a:pt x="0" y="634410"/>
                    <a:pt x="0" y="628695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2531;p22">
              <a:extLst>
                <a:ext uri="{FF2B5EF4-FFF2-40B4-BE49-F238E27FC236}">
                  <a16:creationId xmlns:a16="http://schemas.microsoft.com/office/drawing/2014/main" id="{9BDE68FE-33AB-4FD9-850F-3BA6720D51A9}"/>
                </a:ext>
              </a:extLst>
            </p:cNvPr>
            <p:cNvSpPr/>
            <p:nvPr/>
          </p:nvSpPr>
          <p:spPr>
            <a:xfrm>
              <a:off x="4625902" y="4378762"/>
              <a:ext cx="258517" cy="280866"/>
            </a:xfrm>
            <a:custGeom>
              <a:avLst/>
              <a:gdLst/>
              <a:ahLst/>
              <a:cxnLst/>
              <a:rect l="l" t="t" r="r" b="b"/>
              <a:pathLst>
                <a:path w="258517" h="280866" extrusionOk="0">
                  <a:moveTo>
                    <a:pt x="167077" y="217049"/>
                  </a:moveTo>
                  <a:cubicBezTo>
                    <a:pt x="187080" y="214192"/>
                    <a:pt x="207082" y="210382"/>
                    <a:pt x="227085" y="207524"/>
                  </a:cubicBezTo>
                  <a:cubicBezTo>
                    <a:pt x="237562" y="211334"/>
                    <a:pt x="248040" y="215144"/>
                    <a:pt x="258517" y="218954"/>
                  </a:cubicBezTo>
                  <a:cubicBezTo>
                    <a:pt x="256612" y="229432"/>
                    <a:pt x="254707" y="240862"/>
                    <a:pt x="253755" y="251339"/>
                  </a:cubicBezTo>
                  <a:cubicBezTo>
                    <a:pt x="248992" y="257054"/>
                    <a:pt x="243277" y="263722"/>
                    <a:pt x="238515" y="269437"/>
                  </a:cubicBezTo>
                  <a:lnTo>
                    <a:pt x="236610" y="268484"/>
                  </a:lnTo>
                  <a:cubicBezTo>
                    <a:pt x="229942" y="270389"/>
                    <a:pt x="223275" y="273247"/>
                    <a:pt x="216607" y="275152"/>
                  </a:cubicBezTo>
                  <a:cubicBezTo>
                    <a:pt x="208987" y="277057"/>
                    <a:pt x="200415" y="278962"/>
                    <a:pt x="192795" y="280867"/>
                  </a:cubicBezTo>
                  <a:cubicBezTo>
                    <a:pt x="188032" y="280867"/>
                    <a:pt x="184222" y="280867"/>
                    <a:pt x="179460" y="280867"/>
                  </a:cubicBezTo>
                  <a:cubicBezTo>
                    <a:pt x="175650" y="280867"/>
                    <a:pt x="171840" y="280867"/>
                    <a:pt x="167077" y="280867"/>
                  </a:cubicBezTo>
                  <a:cubicBezTo>
                    <a:pt x="158505" y="280867"/>
                    <a:pt x="149932" y="280867"/>
                    <a:pt x="142312" y="280867"/>
                  </a:cubicBezTo>
                  <a:cubicBezTo>
                    <a:pt x="124215" y="268484"/>
                    <a:pt x="106117" y="256102"/>
                    <a:pt x="88020" y="244672"/>
                  </a:cubicBezTo>
                  <a:cubicBezTo>
                    <a:pt x="77542" y="238004"/>
                    <a:pt x="66112" y="232289"/>
                    <a:pt x="54682" y="226574"/>
                  </a:cubicBezTo>
                  <a:lnTo>
                    <a:pt x="54682" y="226574"/>
                  </a:lnTo>
                  <a:cubicBezTo>
                    <a:pt x="52777" y="224669"/>
                    <a:pt x="50872" y="221812"/>
                    <a:pt x="48967" y="219907"/>
                  </a:cubicBezTo>
                  <a:cubicBezTo>
                    <a:pt x="43252" y="214192"/>
                    <a:pt x="38490" y="208477"/>
                    <a:pt x="32775" y="202762"/>
                  </a:cubicBezTo>
                  <a:cubicBezTo>
                    <a:pt x="22297" y="210382"/>
                    <a:pt x="15630" y="216097"/>
                    <a:pt x="8010" y="221812"/>
                  </a:cubicBezTo>
                  <a:cubicBezTo>
                    <a:pt x="-8183" y="170377"/>
                    <a:pt x="1342" y="120847"/>
                    <a:pt x="26107" y="75127"/>
                  </a:cubicBezTo>
                  <a:cubicBezTo>
                    <a:pt x="68970" y="-4883"/>
                    <a:pt x="166125" y="-23933"/>
                    <a:pt x="253755" y="32264"/>
                  </a:cubicBezTo>
                  <a:cubicBezTo>
                    <a:pt x="233752" y="45599"/>
                    <a:pt x="215655" y="57982"/>
                    <a:pt x="196605" y="70364"/>
                  </a:cubicBezTo>
                  <a:cubicBezTo>
                    <a:pt x="168982" y="88462"/>
                    <a:pt x="140407" y="106559"/>
                    <a:pt x="113737" y="124657"/>
                  </a:cubicBezTo>
                  <a:cubicBezTo>
                    <a:pt x="97545" y="136087"/>
                    <a:pt x="99450" y="174187"/>
                    <a:pt x="116595" y="197047"/>
                  </a:cubicBezTo>
                  <a:cubicBezTo>
                    <a:pt x="124215" y="223717"/>
                    <a:pt x="145170" y="232289"/>
                    <a:pt x="167077" y="217049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2532;p22">
              <a:extLst>
                <a:ext uri="{FF2B5EF4-FFF2-40B4-BE49-F238E27FC236}">
                  <a16:creationId xmlns:a16="http://schemas.microsoft.com/office/drawing/2014/main" id="{CDA70AF7-6D18-4669-A0C6-38C78059279C}"/>
                </a:ext>
              </a:extLst>
            </p:cNvPr>
            <p:cNvSpPr/>
            <p:nvPr/>
          </p:nvSpPr>
          <p:spPr>
            <a:xfrm>
              <a:off x="4526280" y="4186338"/>
              <a:ext cx="519112" cy="154210"/>
            </a:xfrm>
            <a:custGeom>
              <a:avLst/>
              <a:gdLst/>
              <a:ahLst/>
              <a:cxnLst/>
              <a:rect l="l" t="t" r="r" b="b"/>
              <a:pathLst>
                <a:path w="519112" h="154210" extrusionOk="0">
                  <a:moveTo>
                    <a:pt x="340995" y="72288"/>
                  </a:moveTo>
                  <a:cubicBezTo>
                    <a:pt x="316230" y="78956"/>
                    <a:pt x="291465" y="84671"/>
                    <a:pt x="266700" y="91338"/>
                  </a:cubicBezTo>
                  <a:cubicBezTo>
                    <a:pt x="265747" y="87528"/>
                    <a:pt x="264795" y="83718"/>
                    <a:pt x="262890" y="79908"/>
                  </a:cubicBezTo>
                  <a:cubicBezTo>
                    <a:pt x="281940" y="74193"/>
                    <a:pt x="300990" y="68478"/>
                    <a:pt x="320040" y="62763"/>
                  </a:cubicBezTo>
                  <a:cubicBezTo>
                    <a:pt x="320040" y="59906"/>
                    <a:pt x="320040" y="56096"/>
                    <a:pt x="319088" y="53238"/>
                  </a:cubicBezTo>
                  <a:cubicBezTo>
                    <a:pt x="287655" y="54191"/>
                    <a:pt x="255270" y="52286"/>
                    <a:pt x="223838" y="58001"/>
                  </a:cubicBezTo>
                  <a:cubicBezTo>
                    <a:pt x="191452" y="63716"/>
                    <a:pt x="160020" y="77051"/>
                    <a:pt x="128588" y="86576"/>
                  </a:cubicBezTo>
                  <a:cubicBezTo>
                    <a:pt x="127635" y="84671"/>
                    <a:pt x="126682" y="81813"/>
                    <a:pt x="125730" y="79908"/>
                  </a:cubicBezTo>
                  <a:cubicBezTo>
                    <a:pt x="132397" y="76098"/>
                    <a:pt x="139065" y="72288"/>
                    <a:pt x="146685" y="69431"/>
                  </a:cubicBezTo>
                  <a:cubicBezTo>
                    <a:pt x="146685" y="67526"/>
                    <a:pt x="145732" y="64668"/>
                    <a:pt x="145732" y="62763"/>
                  </a:cubicBezTo>
                  <a:cubicBezTo>
                    <a:pt x="135255" y="64668"/>
                    <a:pt x="123825" y="65621"/>
                    <a:pt x="114300" y="70383"/>
                  </a:cubicBezTo>
                  <a:cubicBezTo>
                    <a:pt x="111442" y="72288"/>
                    <a:pt x="114300" y="84671"/>
                    <a:pt x="115252" y="100863"/>
                  </a:cubicBezTo>
                  <a:cubicBezTo>
                    <a:pt x="91440" y="133248"/>
                    <a:pt x="50482" y="149441"/>
                    <a:pt x="0" y="142773"/>
                  </a:cubicBezTo>
                  <a:cubicBezTo>
                    <a:pt x="110490" y="29426"/>
                    <a:pt x="239077" y="-27724"/>
                    <a:pt x="374332" y="13233"/>
                  </a:cubicBezTo>
                  <a:cubicBezTo>
                    <a:pt x="440055" y="33236"/>
                    <a:pt x="491490" y="66573"/>
                    <a:pt x="519113" y="115151"/>
                  </a:cubicBezTo>
                  <a:cubicBezTo>
                    <a:pt x="508635" y="119913"/>
                    <a:pt x="497205" y="123723"/>
                    <a:pt x="486727" y="128486"/>
                  </a:cubicBezTo>
                  <a:cubicBezTo>
                    <a:pt x="476250" y="127533"/>
                    <a:pt x="464820" y="125628"/>
                    <a:pt x="454342" y="127533"/>
                  </a:cubicBezTo>
                  <a:cubicBezTo>
                    <a:pt x="405765" y="135153"/>
                    <a:pt x="354330" y="121818"/>
                    <a:pt x="309563" y="153251"/>
                  </a:cubicBezTo>
                  <a:cubicBezTo>
                    <a:pt x="303847" y="157061"/>
                    <a:pt x="287655" y="148488"/>
                    <a:pt x="278130" y="145631"/>
                  </a:cubicBezTo>
                  <a:cubicBezTo>
                    <a:pt x="281940" y="110388"/>
                    <a:pt x="300990" y="89433"/>
                    <a:pt x="334327" y="82766"/>
                  </a:cubicBezTo>
                  <a:cubicBezTo>
                    <a:pt x="338138" y="81813"/>
                    <a:pt x="339090" y="75146"/>
                    <a:pt x="340995" y="72288"/>
                  </a:cubicBezTo>
                  <a:cubicBezTo>
                    <a:pt x="355282" y="70383"/>
                    <a:pt x="370522" y="69431"/>
                    <a:pt x="384810" y="67526"/>
                  </a:cubicBezTo>
                  <a:cubicBezTo>
                    <a:pt x="383857" y="63716"/>
                    <a:pt x="382905" y="59906"/>
                    <a:pt x="381952" y="56096"/>
                  </a:cubicBezTo>
                  <a:cubicBezTo>
                    <a:pt x="368617" y="60858"/>
                    <a:pt x="354330" y="66573"/>
                    <a:pt x="340995" y="72288"/>
                  </a:cubicBezTo>
                  <a:close/>
                  <a:moveTo>
                    <a:pt x="397192" y="83718"/>
                  </a:moveTo>
                  <a:cubicBezTo>
                    <a:pt x="375285" y="88481"/>
                    <a:pt x="353377" y="93243"/>
                    <a:pt x="325755" y="98958"/>
                  </a:cubicBezTo>
                  <a:cubicBezTo>
                    <a:pt x="374332" y="120866"/>
                    <a:pt x="420052" y="66573"/>
                    <a:pt x="460057" y="120866"/>
                  </a:cubicBezTo>
                  <a:cubicBezTo>
                    <a:pt x="467677" y="102768"/>
                    <a:pt x="472440" y="91338"/>
                    <a:pt x="477202" y="79908"/>
                  </a:cubicBezTo>
                  <a:cubicBezTo>
                    <a:pt x="465772" y="77051"/>
                    <a:pt x="455295" y="73241"/>
                    <a:pt x="443865" y="70383"/>
                  </a:cubicBezTo>
                  <a:cubicBezTo>
                    <a:pt x="437197" y="68478"/>
                    <a:pt x="428625" y="63716"/>
                    <a:pt x="422910" y="65621"/>
                  </a:cubicBezTo>
                  <a:cubicBezTo>
                    <a:pt x="414338" y="70383"/>
                    <a:pt x="406717" y="78003"/>
                    <a:pt x="397192" y="83718"/>
                  </a:cubicBezTo>
                  <a:cubicBezTo>
                    <a:pt x="398145" y="83718"/>
                    <a:pt x="397192" y="83718"/>
                    <a:pt x="397192" y="83718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2533;p22">
              <a:extLst>
                <a:ext uri="{FF2B5EF4-FFF2-40B4-BE49-F238E27FC236}">
                  <a16:creationId xmlns:a16="http://schemas.microsoft.com/office/drawing/2014/main" id="{B86572D1-90EE-45E1-9937-E01304832238}"/>
                </a:ext>
              </a:extLst>
            </p:cNvPr>
            <p:cNvSpPr/>
            <p:nvPr/>
          </p:nvSpPr>
          <p:spPr>
            <a:xfrm>
              <a:off x="4636769" y="4501514"/>
              <a:ext cx="391477" cy="329565"/>
            </a:xfrm>
            <a:custGeom>
              <a:avLst/>
              <a:gdLst/>
              <a:ahLst/>
              <a:cxnLst/>
              <a:rect l="l" t="t" r="r" b="b"/>
              <a:pathLst>
                <a:path w="391477" h="329565" extrusionOk="0">
                  <a:moveTo>
                    <a:pt x="230505" y="329565"/>
                  </a:moveTo>
                  <a:cubicBezTo>
                    <a:pt x="235268" y="319088"/>
                    <a:pt x="239078" y="308610"/>
                    <a:pt x="243840" y="297180"/>
                  </a:cubicBezTo>
                  <a:cubicBezTo>
                    <a:pt x="239078" y="295275"/>
                    <a:pt x="232410" y="291465"/>
                    <a:pt x="227648" y="289560"/>
                  </a:cubicBezTo>
                  <a:cubicBezTo>
                    <a:pt x="240030" y="275272"/>
                    <a:pt x="251460" y="267653"/>
                    <a:pt x="253365" y="259080"/>
                  </a:cubicBezTo>
                  <a:cubicBezTo>
                    <a:pt x="254318" y="253365"/>
                    <a:pt x="238125" y="239078"/>
                    <a:pt x="232410" y="240030"/>
                  </a:cubicBezTo>
                  <a:cubicBezTo>
                    <a:pt x="207645" y="246697"/>
                    <a:pt x="183833" y="258128"/>
                    <a:pt x="167640" y="263842"/>
                  </a:cubicBezTo>
                  <a:cubicBezTo>
                    <a:pt x="142875" y="260032"/>
                    <a:pt x="125730" y="258128"/>
                    <a:pt x="108585" y="255270"/>
                  </a:cubicBezTo>
                  <a:cubicBezTo>
                    <a:pt x="103823" y="254317"/>
                    <a:pt x="98108" y="254317"/>
                    <a:pt x="94298" y="251460"/>
                  </a:cubicBezTo>
                  <a:cubicBezTo>
                    <a:pt x="78105" y="241935"/>
                    <a:pt x="61913" y="221932"/>
                    <a:pt x="45720" y="222885"/>
                  </a:cubicBezTo>
                  <a:cubicBezTo>
                    <a:pt x="12383" y="222885"/>
                    <a:pt x="12383" y="196215"/>
                    <a:pt x="0" y="180022"/>
                  </a:cubicBezTo>
                  <a:cubicBezTo>
                    <a:pt x="40005" y="200978"/>
                    <a:pt x="78105" y="224790"/>
                    <a:pt x="126683" y="226695"/>
                  </a:cubicBezTo>
                  <a:cubicBezTo>
                    <a:pt x="233363" y="231457"/>
                    <a:pt x="312420" y="178117"/>
                    <a:pt x="341948" y="79057"/>
                  </a:cubicBezTo>
                  <a:cubicBezTo>
                    <a:pt x="344805" y="66675"/>
                    <a:pt x="346710" y="55245"/>
                    <a:pt x="349568" y="42863"/>
                  </a:cubicBezTo>
                  <a:cubicBezTo>
                    <a:pt x="353378" y="24765"/>
                    <a:pt x="355283" y="4763"/>
                    <a:pt x="379095" y="0"/>
                  </a:cubicBezTo>
                  <a:cubicBezTo>
                    <a:pt x="376238" y="20955"/>
                    <a:pt x="363855" y="45720"/>
                    <a:pt x="371475" y="62865"/>
                  </a:cubicBezTo>
                  <a:cubicBezTo>
                    <a:pt x="386715" y="100013"/>
                    <a:pt x="367665" y="125730"/>
                    <a:pt x="354330" y="155257"/>
                  </a:cubicBezTo>
                  <a:cubicBezTo>
                    <a:pt x="351473" y="162878"/>
                    <a:pt x="352425" y="171450"/>
                    <a:pt x="351473" y="180022"/>
                  </a:cubicBezTo>
                  <a:cubicBezTo>
                    <a:pt x="360045" y="180975"/>
                    <a:pt x="368618" y="181928"/>
                    <a:pt x="377190" y="180975"/>
                  </a:cubicBezTo>
                  <a:cubicBezTo>
                    <a:pt x="381953" y="180975"/>
                    <a:pt x="386715" y="178117"/>
                    <a:pt x="391478" y="177165"/>
                  </a:cubicBezTo>
                  <a:cubicBezTo>
                    <a:pt x="385763" y="194310"/>
                    <a:pt x="381000" y="211455"/>
                    <a:pt x="373380" y="227647"/>
                  </a:cubicBezTo>
                  <a:cubicBezTo>
                    <a:pt x="367665" y="239078"/>
                    <a:pt x="361950" y="253365"/>
                    <a:pt x="351473" y="260032"/>
                  </a:cubicBezTo>
                  <a:cubicBezTo>
                    <a:pt x="314325" y="284797"/>
                    <a:pt x="272415" y="306705"/>
                    <a:pt x="230505" y="32956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2534;p22">
              <a:extLst>
                <a:ext uri="{FF2B5EF4-FFF2-40B4-BE49-F238E27FC236}">
                  <a16:creationId xmlns:a16="http://schemas.microsoft.com/office/drawing/2014/main" id="{FCDBEB3B-DFCB-4234-8F69-42DF21A170B4}"/>
                </a:ext>
              </a:extLst>
            </p:cNvPr>
            <p:cNvSpPr/>
            <p:nvPr/>
          </p:nvSpPr>
          <p:spPr>
            <a:xfrm>
              <a:off x="4856797" y="4445317"/>
              <a:ext cx="259524" cy="397192"/>
            </a:xfrm>
            <a:custGeom>
              <a:avLst/>
              <a:gdLst/>
              <a:ahLst/>
              <a:cxnLst/>
              <a:rect l="l" t="t" r="r" b="b"/>
              <a:pathLst>
                <a:path w="259524" h="397192" extrusionOk="0">
                  <a:moveTo>
                    <a:pt x="10478" y="385763"/>
                  </a:moveTo>
                  <a:cubicBezTo>
                    <a:pt x="51435" y="362902"/>
                    <a:pt x="93345" y="340995"/>
                    <a:pt x="134303" y="316230"/>
                  </a:cubicBezTo>
                  <a:cubicBezTo>
                    <a:pt x="144780" y="309563"/>
                    <a:pt x="151447" y="296227"/>
                    <a:pt x="156210" y="283845"/>
                  </a:cubicBezTo>
                  <a:cubicBezTo>
                    <a:pt x="163830" y="267652"/>
                    <a:pt x="168593" y="250507"/>
                    <a:pt x="174308" y="233363"/>
                  </a:cubicBezTo>
                  <a:cubicBezTo>
                    <a:pt x="174308" y="233363"/>
                    <a:pt x="174308" y="233363"/>
                    <a:pt x="174308" y="233363"/>
                  </a:cubicBezTo>
                  <a:cubicBezTo>
                    <a:pt x="180975" y="220980"/>
                    <a:pt x="187643" y="208597"/>
                    <a:pt x="193358" y="197167"/>
                  </a:cubicBezTo>
                  <a:cubicBezTo>
                    <a:pt x="213360" y="144780"/>
                    <a:pt x="220028" y="92392"/>
                    <a:pt x="206693" y="35242"/>
                  </a:cubicBezTo>
                  <a:cubicBezTo>
                    <a:pt x="190500" y="42863"/>
                    <a:pt x="176213" y="49530"/>
                    <a:pt x="161925" y="57150"/>
                  </a:cubicBezTo>
                  <a:cubicBezTo>
                    <a:pt x="138113" y="61913"/>
                    <a:pt x="136208" y="81915"/>
                    <a:pt x="132397" y="100013"/>
                  </a:cubicBezTo>
                  <a:cubicBezTo>
                    <a:pt x="129540" y="112395"/>
                    <a:pt x="127635" y="123825"/>
                    <a:pt x="124778" y="136207"/>
                  </a:cubicBezTo>
                  <a:cubicBezTo>
                    <a:pt x="123825" y="110490"/>
                    <a:pt x="121920" y="84772"/>
                    <a:pt x="122872" y="58102"/>
                  </a:cubicBezTo>
                  <a:cubicBezTo>
                    <a:pt x="122872" y="51435"/>
                    <a:pt x="129540" y="41910"/>
                    <a:pt x="136208" y="37147"/>
                  </a:cubicBezTo>
                  <a:cubicBezTo>
                    <a:pt x="154305" y="23813"/>
                    <a:pt x="173355" y="12382"/>
                    <a:pt x="192405" y="0"/>
                  </a:cubicBezTo>
                  <a:cubicBezTo>
                    <a:pt x="208597" y="9525"/>
                    <a:pt x="224790" y="18097"/>
                    <a:pt x="243840" y="7620"/>
                  </a:cubicBezTo>
                  <a:cubicBezTo>
                    <a:pt x="269558" y="77152"/>
                    <a:pt x="259080" y="146685"/>
                    <a:pt x="244793" y="216217"/>
                  </a:cubicBezTo>
                  <a:cubicBezTo>
                    <a:pt x="233363" y="271463"/>
                    <a:pt x="216218" y="323850"/>
                    <a:pt x="170497" y="361950"/>
                  </a:cubicBezTo>
                  <a:cubicBezTo>
                    <a:pt x="171450" y="355282"/>
                    <a:pt x="171450" y="348615"/>
                    <a:pt x="173355" y="334327"/>
                  </a:cubicBezTo>
                  <a:cubicBezTo>
                    <a:pt x="145733" y="346710"/>
                    <a:pt x="120968" y="359092"/>
                    <a:pt x="95250" y="367665"/>
                  </a:cubicBezTo>
                  <a:cubicBezTo>
                    <a:pt x="63818" y="379095"/>
                    <a:pt x="31433" y="387667"/>
                    <a:pt x="0" y="397192"/>
                  </a:cubicBezTo>
                  <a:cubicBezTo>
                    <a:pt x="2858" y="394335"/>
                    <a:pt x="6668" y="390525"/>
                    <a:pt x="10478" y="385763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2535;p22">
              <a:extLst>
                <a:ext uri="{FF2B5EF4-FFF2-40B4-BE49-F238E27FC236}">
                  <a16:creationId xmlns:a16="http://schemas.microsoft.com/office/drawing/2014/main" id="{354D1EF7-51BF-4ACA-A63E-5E539FF0DADE}"/>
                </a:ext>
              </a:extLst>
            </p:cNvPr>
            <p:cNvSpPr/>
            <p:nvPr/>
          </p:nvSpPr>
          <p:spPr>
            <a:xfrm>
              <a:off x="4484370" y="4697729"/>
              <a:ext cx="543877" cy="196836"/>
            </a:xfrm>
            <a:custGeom>
              <a:avLst/>
              <a:gdLst/>
              <a:ahLst/>
              <a:cxnLst/>
              <a:rect l="l" t="t" r="r" b="b"/>
              <a:pathLst>
                <a:path w="543877" h="196836" extrusionOk="0">
                  <a:moveTo>
                    <a:pt x="370523" y="146685"/>
                  </a:moveTo>
                  <a:cubicBezTo>
                    <a:pt x="401955" y="137160"/>
                    <a:pt x="434340" y="127635"/>
                    <a:pt x="465773" y="117157"/>
                  </a:cubicBezTo>
                  <a:cubicBezTo>
                    <a:pt x="491490" y="107632"/>
                    <a:pt x="515302" y="96202"/>
                    <a:pt x="543877" y="83820"/>
                  </a:cubicBezTo>
                  <a:cubicBezTo>
                    <a:pt x="542925" y="98107"/>
                    <a:pt x="541973" y="104775"/>
                    <a:pt x="541020" y="111442"/>
                  </a:cubicBezTo>
                  <a:cubicBezTo>
                    <a:pt x="541020" y="111442"/>
                    <a:pt x="540068" y="111442"/>
                    <a:pt x="540068" y="111442"/>
                  </a:cubicBezTo>
                  <a:cubicBezTo>
                    <a:pt x="536258" y="112395"/>
                    <a:pt x="531495" y="111442"/>
                    <a:pt x="527685" y="113347"/>
                  </a:cubicBezTo>
                  <a:cubicBezTo>
                    <a:pt x="488633" y="134302"/>
                    <a:pt x="450533" y="157163"/>
                    <a:pt x="409575" y="177165"/>
                  </a:cubicBezTo>
                  <a:cubicBezTo>
                    <a:pt x="389573" y="186690"/>
                    <a:pt x="365760" y="193357"/>
                    <a:pt x="342900" y="195263"/>
                  </a:cubicBezTo>
                  <a:cubicBezTo>
                    <a:pt x="304800" y="198120"/>
                    <a:pt x="266700" y="196215"/>
                    <a:pt x="227648" y="196215"/>
                  </a:cubicBezTo>
                  <a:cubicBezTo>
                    <a:pt x="200025" y="187642"/>
                    <a:pt x="171450" y="179070"/>
                    <a:pt x="143827" y="169545"/>
                  </a:cubicBezTo>
                  <a:cubicBezTo>
                    <a:pt x="144780" y="165735"/>
                    <a:pt x="148590" y="160972"/>
                    <a:pt x="147637" y="159067"/>
                  </a:cubicBezTo>
                  <a:cubicBezTo>
                    <a:pt x="135255" y="146685"/>
                    <a:pt x="122873" y="133350"/>
                    <a:pt x="108585" y="122872"/>
                  </a:cubicBezTo>
                  <a:cubicBezTo>
                    <a:pt x="100965" y="117157"/>
                    <a:pt x="88583" y="116205"/>
                    <a:pt x="78105" y="116205"/>
                  </a:cubicBezTo>
                  <a:cubicBezTo>
                    <a:pt x="70485" y="116205"/>
                    <a:pt x="62865" y="120015"/>
                    <a:pt x="55245" y="122872"/>
                  </a:cubicBezTo>
                  <a:cubicBezTo>
                    <a:pt x="55245" y="122872"/>
                    <a:pt x="55245" y="122872"/>
                    <a:pt x="55245" y="122872"/>
                  </a:cubicBezTo>
                  <a:cubicBezTo>
                    <a:pt x="50483" y="119063"/>
                    <a:pt x="46673" y="115252"/>
                    <a:pt x="41910" y="110490"/>
                  </a:cubicBezTo>
                  <a:cubicBezTo>
                    <a:pt x="41910" y="110490"/>
                    <a:pt x="41910" y="110490"/>
                    <a:pt x="41910" y="110490"/>
                  </a:cubicBezTo>
                  <a:cubicBezTo>
                    <a:pt x="27622" y="80010"/>
                    <a:pt x="13335" y="48577"/>
                    <a:pt x="0" y="18097"/>
                  </a:cubicBezTo>
                  <a:cubicBezTo>
                    <a:pt x="0" y="12382"/>
                    <a:pt x="0" y="6667"/>
                    <a:pt x="0" y="0"/>
                  </a:cubicBezTo>
                  <a:cubicBezTo>
                    <a:pt x="28575" y="25717"/>
                    <a:pt x="56198" y="54292"/>
                    <a:pt x="86677" y="77152"/>
                  </a:cubicBezTo>
                  <a:cubicBezTo>
                    <a:pt x="107633" y="93345"/>
                    <a:pt x="133350" y="102870"/>
                    <a:pt x="157162" y="116205"/>
                  </a:cubicBezTo>
                  <a:cubicBezTo>
                    <a:pt x="204787" y="143827"/>
                    <a:pt x="258127" y="145732"/>
                    <a:pt x="311467" y="147638"/>
                  </a:cubicBezTo>
                  <a:cubicBezTo>
                    <a:pt x="332423" y="148590"/>
                    <a:pt x="351473" y="146685"/>
                    <a:pt x="370523" y="14668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2536;p22">
              <a:extLst>
                <a:ext uri="{FF2B5EF4-FFF2-40B4-BE49-F238E27FC236}">
                  <a16:creationId xmlns:a16="http://schemas.microsoft.com/office/drawing/2014/main" id="{A8D70D8E-64B3-49C8-B7B4-3F4B8CDC5989}"/>
                </a:ext>
              </a:extLst>
            </p:cNvPr>
            <p:cNvSpPr/>
            <p:nvPr/>
          </p:nvSpPr>
          <p:spPr>
            <a:xfrm>
              <a:off x="5008244" y="4759642"/>
              <a:ext cx="402873" cy="336232"/>
            </a:xfrm>
            <a:custGeom>
              <a:avLst/>
              <a:gdLst/>
              <a:ahLst/>
              <a:cxnLst/>
              <a:rect l="l" t="t" r="r" b="b"/>
              <a:pathLst>
                <a:path w="402873" h="336232" extrusionOk="0">
                  <a:moveTo>
                    <a:pt x="285750" y="242888"/>
                  </a:moveTo>
                  <a:cubicBezTo>
                    <a:pt x="276225" y="242888"/>
                    <a:pt x="264795" y="239077"/>
                    <a:pt x="259080" y="243840"/>
                  </a:cubicBezTo>
                  <a:cubicBezTo>
                    <a:pt x="236220" y="260032"/>
                    <a:pt x="215265" y="257175"/>
                    <a:pt x="195263" y="242888"/>
                  </a:cubicBezTo>
                  <a:cubicBezTo>
                    <a:pt x="184785" y="254317"/>
                    <a:pt x="173355" y="262890"/>
                    <a:pt x="165735" y="274320"/>
                  </a:cubicBezTo>
                  <a:cubicBezTo>
                    <a:pt x="159068" y="283845"/>
                    <a:pt x="156210" y="297180"/>
                    <a:pt x="146685" y="307657"/>
                  </a:cubicBezTo>
                  <a:cubicBezTo>
                    <a:pt x="147638" y="299085"/>
                    <a:pt x="147638" y="289560"/>
                    <a:pt x="148590" y="276225"/>
                  </a:cubicBezTo>
                  <a:cubicBezTo>
                    <a:pt x="119063" y="284797"/>
                    <a:pt x="91440" y="290513"/>
                    <a:pt x="78105" y="320040"/>
                  </a:cubicBezTo>
                  <a:cubicBezTo>
                    <a:pt x="77153" y="322897"/>
                    <a:pt x="75248" y="326707"/>
                    <a:pt x="73343" y="326707"/>
                  </a:cubicBezTo>
                  <a:cubicBezTo>
                    <a:pt x="49530" y="330517"/>
                    <a:pt x="24765" y="333375"/>
                    <a:pt x="0" y="336232"/>
                  </a:cubicBezTo>
                  <a:cubicBezTo>
                    <a:pt x="6668" y="321945"/>
                    <a:pt x="11430" y="312420"/>
                    <a:pt x="16193" y="302895"/>
                  </a:cubicBezTo>
                  <a:cubicBezTo>
                    <a:pt x="22860" y="299085"/>
                    <a:pt x="29528" y="296227"/>
                    <a:pt x="36195" y="292417"/>
                  </a:cubicBezTo>
                  <a:cubicBezTo>
                    <a:pt x="41910" y="297180"/>
                    <a:pt x="47625" y="300990"/>
                    <a:pt x="52388" y="305752"/>
                  </a:cubicBezTo>
                  <a:cubicBezTo>
                    <a:pt x="53340" y="304800"/>
                    <a:pt x="54293" y="302895"/>
                    <a:pt x="56198" y="301942"/>
                  </a:cubicBezTo>
                  <a:cubicBezTo>
                    <a:pt x="53340" y="298132"/>
                    <a:pt x="51435" y="294322"/>
                    <a:pt x="48578" y="290513"/>
                  </a:cubicBezTo>
                  <a:cubicBezTo>
                    <a:pt x="107633" y="261938"/>
                    <a:pt x="165735" y="231457"/>
                    <a:pt x="211455" y="182880"/>
                  </a:cubicBezTo>
                  <a:cubicBezTo>
                    <a:pt x="222885" y="170497"/>
                    <a:pt x="235268" y="159067"/>
                    <a:pt x="247650" y="146685"/>
                  </a:cubicBezTo>
                  <a:cubicBezTo>
                    <a:pt x="253365" y="155257"/>
                    <a:pt x="262890" y="164782"/>
                    <a:pt x="262890" y="173355"/>
                  </a:cubicBezTo>
                  <a:cubicBezTo>
                    <a:pt x="262890" y="180975"/>
                    <a:pt x="250508" y="187642"/>
                    <a:pt x="242888" y="194310"/>
                  </a:cubicBezTo>
                  <a:cubicBezTo>
                    <a:pt x="241935" y="194310"/>
                    <a:pt x="240983" y="193357"/>
                    <a:pt x="240030" y="193357"/>
                  </a:cubicBezTo>
                  <a:cubicBezTo>
                    <a:pt x="240983" y="194310"/>
                    <a:pt x="241935" y="194310"/>
                    <a:pt x="242888" y="195263"/>
                  </a:cubicBezTo>
                  <a:cubicBezTo>
                    <a:pt x="243840" y="200977"/>
                    <a:pt x="245745" y="205740"/>
                    <a:pt x="246698" y="214313"/>
                  </a:cubicBezTo>
                  <a:cubicBezTo>
                    <a:pt x="296228" y="184785"/>
                    <a:pt x="326708" y="145732"/>
                    <a:pt x="341948" y="93345"/>
                  </a:cubicBezTo>
                  <a:cubicBezTo>
                    <a:pt x="351473" y="60960"/>
                    <a:pt x="367665" y="29527"/>
                    <a:pt x="385763" y="0"/>
                  </a:cubicBezTo>
                  <a:cubicBezTo>
                    <a:pt x="381953" y="20955"/>
                    <a:pt x="378143" y="41910"/>
                    <a:pt x="374333" y="62865"/>
                  </a:cubicBezTo>
                  <a:cubicBezTo>
                    <a:pt x="376238" y="63817"/>
                    <a:pt x="379095" y="63817"/>
                    <a:pt x="381000" y="64770"/>
                  </a:cubicBezTo>
                  <a:cubicBezTo>
                    <a:pt x="385763" y="56197"/>
                    <a:pt x="390525" y="48577"/>
                    <a:pt x="395288" y="39052"/>
                  </a:cubicBezTo>
                  <a:cubicBezTo>
                    <a:pt x="410528" y="66675"/>
                    <a:pt x="401955" y="94297"/>
                    <a:pt x="377190" y="102870"/>
                  </a:cubicBezTo>
                  <a:cubicBezTo>
                    <a:pt x="348615" y="113347"/>
                    <a:pt x="343853" y="138113"/>
                    <a:pt x="338138" y="161925"/>
                  </a:cubicBezTo>
                  <a:cubicBezTo>
                    <a:pt x="337185" y="166688"/>
                    <a:pt x="340043" y="173355"/>
                    <a:pt x="338138" y="176213"/>
                  </a:cubicBezTo>
                  <a:cubicBezTo>
                    <a:pt x="320993" y="198120"/>
                    <a:pt x="302895" y="220027"/>
                    <a:pt x="285750" y="242888"/>
                  </a:cubicBezTo>
                  <a:close/>
                  <a:moveTo>
                    <a:pt x="245745" y="177165"/>
                  </a:moveTo>
                  <a:cubicBezTo>
                    <a:pt x="244793" y="175260"/>
                    <a:pt x="244793" y="172402"/>
                    <a:pt x="243840" y="172402"/>
                  </a:cubicBezTo>
                  <a:cubicBezTo>
                    <a:pt x="242888" y="171450"/>
                    <a:pt x="240030" y="173355"/>
                    <a:pt x="239078" y="174307"/>
                  </a:cubicBezTo>
                  <a:cubicBezTo>
                    <a:pt x="240030" y="176213"/>
                    <a:pt x="240030" y="179070"/>
                    <a:pt x="240983" y="179070"/>
                  </a:cubicBezTo>
                  <a:cubicBezTo>
                    <a:pt x="240983" y="180022"/>
                    <a:pt x="243840" y="178117"/>
                    <a:pt x="245745" y="17716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2537;p22">
              <a:extLst>
                <a:ext uri="{FF2B5EF4-FFF2-40B4-BE49-F238E27FC236}">
                  <a16:creationId xmlns:a16="http://schemas.microsoft.com/office/drawing/2014/main" id="{A7F0701E-4CC9-4B0E-83AE-F7D912A546B0}"/>
                </a:ext>
              </a:extLst>
            </p:cNvPr>
            <p:cNvSpPr/>
            <p:nvPr/>
          </p:nvSpPr>
          <p:spPr>
            <a:xfrm>
              <a:off x="4495800" y="5015864"/>
              <a:ext cx="459105" cy="73162"/>
            </a:xfrm>
            <a:custGeom>
              <a:avLst/>
              <a:gdLst/>
              <a:ahLst/>
              <a:cxnLst/>
              <a:rect l="l" t="t" r="r" b="b"/>
              <a:pathLst>
                <a:path w="459105" h="73162" extrusionOk="0">
                  <a:moveTo>
                    <a:pt x="52388" y="4763"/>
                  </a:moveTo>
                  <a:cubicBezTo>
                    <a:pt x="99060" y="11430"/>
                    <a:pt x="145732" y="20955"/>
                    <a:pt x="193357" y="22860"/>
                  </a:cubicBezTo>
                  <a:cubicBezTo>
                    <a:pt x="280035" y="27622"/>
                    <a:pt x="366713" y="28575"/>
                    <a:pt x="452438" y="31432"/>
                  </a:cubicBezTo>
                  <a:cubicBezTo>
                    <a:pt x="455295" y="31432"/>
                    <a:pt x="457200" y="35242"/>
                    <a:pt x="459105" y="36195"/>
                  </a:cubicBezTo>
                  <a:cubicBezTo>
                    <a:pt x="306705" y="93345"/>
                    <a:pt x="158115" y="83820"/>
                    <a:pt x="14288" y="10478"/>
                  </a:cubicBezTo>
                  <a:cubicBezTo>
                    <a:pt x="8572" y="7620"/>
                    <a:pt x="4763" y="2857"/>
                    <a:pt x="0" y="0"/>
                  </a:cubicBezTo>
                  <a:cubicBezTo>
                    <a:pt x="17145" y="953"/>
                    <a:pt x="35243" y="2857"/>
                    <a:pt x="52388" y="476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2538;p22">
              <a:extLst>
                <a:ext uri="{FF2B5EF4-FFF2-40B4-BE49-F238E27FC236}">
                  <a16:creationId xmlns:a16="http://schemas.microsoft.com/office/drawing/2014/main" id="{D0AA3635-5EA9-4327-82C0-8603A7D6326C}"/>
                </a:ext>
              </a:extLst>
            </p:cNvPr>
            <p:cNvSpPr/>
            <p:nvPr/>
          </p:nvSpPr>
          <p:spPr>
            <a:xfrm>
              <a:off x="4680584" y="4607242"/>
              <a:ext cx="205740" cy="100964"/>
            </a:xfrm>
            <a:custGeom>
              <a:avLst/>
              <a:gdLst/>
              <a:ahLst/>
              <a:cxnLst/>
              <a:rect l="l" t="t" r="r" b="b"/>
              <a:pathLst>
                <a:path w="205740" h="100964" extrusionOk="0">
                  <a:moveTo>
                    <a:pt x="112395" y="53340"/>
                  </a:moveTo>
                  <a:cubicBezTo>
                    <a:pt x="116205" y="53340"/>
                    <a:pt x="120015" y="53340"/>
                    <a:pt x="124778" y="53340"/>
                  </a:cubicBezTo>
                  <a:cubicBezTo>
                    <a:pt x="129540" y="53340"/>
                    <a:pt x="133350" y="53340"/>
                    <a:pt x="138113" y="53340"/>
                  </a:cubicBezTo>
                  <a:cubicBezTo>
                    <a:pt x="145733" y="51435"/>
                    <a:pt x="154305" y="49530"/>
                    <a:pt x="161925" y="47625"/>
                  </a:cubicBezTo>
                  <a:cubicBezTo>
                    <a:pt x="168593" y="45720"/>
                    <a:pt x="175260" y="42863"/>
                    <a:pt x="181928" y="40957"/>
                  </a:cubicBezTo>
                  <a:cubicBezTo>
                    <a:pt x="181928" y="40957"/>
                    <a:pt x="183833" y="41910"/>
                    <a:pt x="183833" y="41910"/>
                  </a:cubicBezTo>
                  <a:cubicBezTo>
                    <a:pt x="191453" y="47625"/>
                    <a:pt x="198120" y="52388"/>
                    <a:pt x="205740" y="58102"/>
                  </a:cubicBezTo>
                  <a:cubicBezTo>
                    <a:pt x="172403" y="72390"/>
                    <a:pt x="139065" y="86677"/>
                    <a:pt x="105728" y="100965"/>
                  </a:cubicBezTo>
                  <a:cubicBezTo>
                    <a:pt x="94297" y="99060"/>
                    <a:pt x="83820" y="97155"/>
                    <a:pt x="72390" y="95250"/>
                  </a:cubicBezTo>
                  <a:lnTo>
                    <a:pt x="70485" y="96202"/>
                  </a:lnTo>
                  <a:cubicBezTo>
                    <a:pt x="70485" y="96202"/>
                    <a:pt x="68580" y="95250"/>
                    <a:pt x="68580" y="95250"/>
                  </a:cubicBezTo>
                  <a:cubicBezTo>
                    <a:pt x="69533" y="94297"/>
                    <a:pt x="70485" y="92392"/>
                    <a:pt x="71438" y="91440"/>
                  </a:cubicBezTo>
                  <a:cubicBezTo>
                    <a:pt x="69533" y="92392"/>
                    <a:pt x="67628" y="93345"/>
                    <a:pt x="66675" y="95250"/>
                  </a:cubicBezTo>
                  <a:cubicBezTo>
                    <a:pt x="63818" y="95250"/>
                    <a:pt x="60960" y="95250"/>
                    <a:pt x="57150" y="95250"/>
                  </a:cubicBezTo>
                  <a:cubicBezTo>
                    <a:pt x="44768" y="77152"/>
                    <a:pt x="30480" y="59055"/>
                    <a:pt x="19050" y="40005"/>
                  </a:cubicBezTo>
                  <a:cubicBezTo>
                    <a:pt x="11430" y="27622"/>
                    <a:pt x="6668" y="13335"/>
                    <a:pt x="0" y="0"/>
                  </a:cubicBezTo>
                  <a:cubicBezTo>
                    <a:pt x="11430" y="5715"/>
                    <a:pt x="22860" y="11430"/>
                    <a:pt x="33338" y="18097"/>
                  </a:cubicBezTo>
                  <a:cubicBezTo>
                    <a:pt x="51435" y="29527"/>
                    <a:pt x="69533" y="41910"/>
                    <a:pt x="87630" y="54292"/>
                  </a:cubicBezTo>
                  <a:cubicBezTo>
                    <a:pt x="95250" y="66675"/>
                    <a:pt x="102870" y="74295"/>
                    <a:pt x="112395" y="53340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2539;p22">
              <a:extLst>
                <a:ext uri="{FF2B5EF4-FFF2-40B4-BE49-F238E27FC236}">
                  <a16:creationId xmlns:a16="http://schemas.microsoft.com/office/drawing/2014/main" id="{C4C206BD-8CCC-4382-9D99-68525DF09475}"/>
                </a:ext>
              </a:extLst>
            </p:cNvPr>
            <p:cNvSpPr/>
            <p:nvPr/>
          </p:nvSpPr>
          <p:spPr>
            <a:xfrm>
              <a:off x="4267200" y="4847271"/>
              <a:ext cx="181927" cy="180769"/>
            </a:xfrm>
            <a:custGeom>
              <a:avLst/>
              <a:gdLst/>
              <a:ahLst/>
              <a:cxnLst/>
              <a:rect l="l" t="t" r="r" b="b"/>
              <a:pathLst>
                <a:path w="181927" h="180769" extrusionOk="0">
                  <a:moveTo>
                    <a:pt x="181928" y="179070"/>
                  </a:moveTo>
                  <a:cubicBezTo>
                    <a:pt x="148590" y="185738"/>
                    <a:pt x="124778" y="172403"/>
                    <a:pt x="104775" y="145733"/>
                  </a:cubicBezTo>
                  <a:cubicBezTo>
                    <a:pt x="86678" y="120968"/>
                    <a:pt x="64770" y="99060"/>
                    <a:pt x="44767" y="76200"/>
                  </a:cubicBezTo>
                  <a:cubicBezTo>
                    <a:pt x="40958" y="80010"/>
                    <a:pt x="36195" y="87630"/>
                    <a:pt x="30480" y="94297"/>
                  </a:cubicBezTo>
                  <a:cubicBezTo>
                    <a:pt x="26670" y="94297"/>
                    <a:pt x="21908" y="94297"/>
                    <a:pt x="18097" y="94297"/>
                  </a:cubicBezTo>
                  <a:cubicBezTo>
                    <a:pt x="14288" y="92393"/>
                    <a:pt x="9525" y="90488"/>
                    <a:pt x="5715" y="88583"/>
                  </a:cubicBezTo>
                  <a:cubicBezTo>
                    <a:pt x="3810" y="84772"/>
                    <a:pt x="1905" y="80963"/>
                    <a:pt x="0" y="76200"/>
                  </a:cubicBezTo>
                  <a:cubicBezTo>
                    <a:pt x="1905" y="70485"/>
                    <a:pt x="2858" y="60960"/>
                    <a:pt x="4763" y="60008"/>
                  </a:cubicBezTo>
                  <a:cubicBezTo>
                    <a:pt x="27622" y="55245"/>
                    <a:pt x="18097" y="39053"/>
                    <a:pt x="18097" y="26670"/>
                  </a:cubicBezTo>
                  <a:cubicBezTo>
                    <a:pt x="16192" y="18097"/>
                    <a:pt x="14288" y="9525"/>
                    <a:pt x="12383" y="0"/>
                  </a:cubicBezTo>
                  <a:cubicBezTo>
                    <a:pt x="15240" y="953"/>
                    <a:pt x="19050" y="1905"/>
                    <a:pt x="20955" y="3810"/>
                  </a:cubicBezTo>
                  <a:cubicBezTo>
                    <a:pt x="59055" y="76200"/>
                    <a:pt x="120015" y="128588"/>
                    <a:pt x="181928" y="17907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2540;p22">
              <a:extLst>
                <a:ext uri="{FF2B5EF4-FFF2-40B4-BE49-F238E27FC236}">
                  <a16:creationId xmlns:a16="http://schemas.microsoft.com/office/drawing/2014/main" id="{FDA0441E-6505-48F0-BBC3-D9E0203DD6F5}"/>
                </a:ext>
              </a:extLst>
            </p:cNvPr>
            <p:cNvSpPr/>
            <p:nvPr/>
          </p:nvSpPr>
          <p:spPr>
            <a:xfrm>
              <a:off x="5121592" y="4304346"/>
              <a:ext cx="157162" cy="118109"/>
            </a:xfrm>
            <a:custGeom>
              <a:avLst/>
              <a:gdLst/>
              <a:ahLst/>
              <a:cxnLst/>
              <a:rect l="l" t="t" r="r" b="b"/>
              <a:pathLst>
                <a:path w="157162" h="118109" extrusionOk="0">
                  <a:moveTo>
                    <a:pt x="157163" y="40005"/>
                  </a:moveTo>
                  <a:cubicBezTo>
                    <a:pt x="141922" y="45720"/>
                    <a:pt x="126682" y="50483"/>
                    <a:pt x="113347" y="58103"/>
                  </a:cubicBezTo>
                  <a:cubicBezTo>
                    <a:pt x="80963" y="77153"/>
                    <a:pt x="49530" y="98108"/>
                    <a:pt x="17145" y="118110"/>
                  </a:cubicBezTo>
                  <a:cubicBezTo>
                    <a:pt x="11430" y="109538"/>
                    <a:pt x="6667" y="100965"/>
                    <a:pt x="0" y="91440"/>
                  </a:cubicBezTo>
                  <a:cubicBezTo>
                    <a:pt x="45720" y="60960"/>
                    <a:pt x="90488" y="31433"/>
                    <a:pt x="138113" y="0"/>
                  </a:cubicBezTo>
                  <a:cubicBezTo>
                    <a:pt x="144780" y="15240"/>
                    <a:pt x="150495" y="27622"/>
                    <a:pt x="157163" y="40005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2541;p22">
              <a:extLst>
                <a:ext uri="{FF2B5EF4-FFF2-40B4-BE49-F238E27FC236}">
                  <a16:creationId xmlns:a16="http://schemas.microsoft.com/office/drawing/2014/main" id="{0F5EB8E7-2008-4D5D-87F3-7115950FFBE8}"/>
                </a:ext>
              </a:extLst>
            </p:cNvPr>
            <p:cNvSpPr/>
            <p:nvPr/>
          </p:nvSpPr>
          <p:spPr>
            <a:xfrm>
              <a:off x="4713922" y="4808219"/>
              <a:ext cx="312420" cy="104629"/>
            </a:xfrm>
            <a:custGeom>
              <a:avLst/>
              <a:gdLst/>
              <a:ahLst/>
              <a:cxnLst/>
              <a:rect l="l" t="t" r="r" b="b"/>
              <a:pathLst>
                <a:path w="312420" h="104629" extrusionOk="0">
                  <a:moveTo>
                    <a:pt x="0" y="84773"/>
                  </a:moveTo>
                  <a:cubicBezTo>
                    <a:pt x="38100" y="84773"/>
                    <a:pt x="77153" y="86678"/>
                    <a:pt x="115253" y="83820"/>
                  </a:cubicBezTo>
                  <a:cubicBezTo>
                    <a:pt x="138113" y="81915"/>
                    <a:pt x="160972" y="75248"/>
                    <a:pt x="181928" y="65723"/>
                  </a:cubicBezTo>
                  <a:cubicBezTo>
                    <a:pt x="221933" y="46673"/>
                    <a:pt x="260033" y="23813"/>
                    <a:pt x="300038" y="1905"/>
                  </a:cubicBezTo>
                  <a:cubicBezTo>
                    <a:pt x="303847" y="0"/>
                    <a:pt x="307658" y="0"/>
                    <a:pt x="312420" y="0"/>
                  </a:cubicBezTo>
                  <a:cubicBezTo>
                    <a:pt x="285750" y="40958"/>
                    <a:pt x="244793" y="60960"/>
                    <a:pt x="200978" y="80010"/>
                  </a:cubicBezTo>
                  <a:cubicBezTo>
                    <a:pt x="133350" y="110490"/>
                    <a:pt x="67628" y="113348"/>
                    <a:pt x="0" y="84773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2542;p22">
              <a:extLst>
                <a:ext uri="{FF2B5EF4-FFF2-40B4-BE49-F238E27FC236}">
                  <a16:creationId xmlns:a16="http://schemas.microsoft.com/office/drawing/2014/main" id="{C806ECFC-4380-4CBD-8602-DA1CF6D1B245}"/>
                </a:ext>
              </a:extLst>
            </p:cNvPr>
            <p:cNvSpPr/>
            <p:nvPr/>
          </p:nvSpPr>
          <p:spPr>
            <a:xfrm>
              <a:off x="6408419" y="3489007"/>
              <a:ext cx="221932" cy="73228"/>
            </a:xfrm>
            <a:custGeom>
              <a:avLst/>
              <a:gdLst/>
              <a:ahLst/>
              <a:cxnLst/>
              <a:rect l="l" t="t" r="r" b="b"/>
              <a:pathLst>
                <a:path w="221932" h="73228" extrusionOk="0">
                  <a:moveTo>
                    <a:pt x="120015" y="42863"/>
                  </a:moveTo>
                  <a:cubicBezTo>
                    <a:pt x="154305" y="48577"/>
                    <a:pt x="187643" y="53340"/>
                    <a:pt x="221933" y="59055"/>
                  </a:cubicBezTo>
                  <a:cubicBezTo>
                    <a:pt x="220980" y="62865"/>
                    <a:pt x="220980" y="65722"/>
                    <a:pt x="220028" y="69533"/>
                  </a:cubicBezTo>
                  <a:cubicBezTo>
                    <a:pt x="171450" y="81915"/>
                    <a:pt x="123825" y="59055"/>
                    <a:pt x="75248" y="60960"/>
                  </a:cubicBezTo>
                  <a:cubicBezTo>
                    <a:pt x="50483" y="55245"/>
                    <a:pt x="24765" y="49530"/>
                    <a:pt x="0" y="42863"/>
                  </a:cubicBezTo>
                  <a:cubicBezTo>
                    <a:pt x="8573" y="32385"/>
                    <a:pt x="15240" y="19050"/>
                    <a:pt x="25718" y="11430"/>
                  </a:cubicBezTo>
                  <a:cubicBezTo>
                    <a:pt x="36195" y="4763"/>
                    <a:pt x="50483" y="3810"/>
                    <a:pt x="62865" y="0"/>
                  </a:cubicBezTo>
                  <a:cubicBezTo>
                    <a:pt x="55245" y="6667"/>
                    <a:pt x="47625" y="14288"/>
                    <a:pt x="34290" y="26670"/>
                  </a:cubicBezTo>
                  <a:cubicBezTo>
                    <a:pt x="65723" y="33338"/>
                    <a:pt x="93345" y="38100"/>
                    <a:pt x="120015" y="42863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2543;p22">
              <a:extLst>
                <a:ext uri="{FF2B5EF4-FFF2-40B4-BE49-F238E27FC236}">
                  <a16:creationId xmlns:a16="http://schemas.microsoft.com/office/drawing/2014/main" id="{E8C654DE-C525-46CF-8DF9-EA3E23182CE6}"/>
                </a:ext>
              </a:extLst>
            </p:cNvPr>
            <p:cNvSpPr/>
            <p:nvPr/>
          </p:nvSpPr>
          <p:spPr>
            <a:xfrm>
              <a:off x="6443662" y="3470098"/>
              <a:ext cx="153352" cy="61770"/>
            </a:xfrm>
            <a:custGeom>
              <a:avLst/>
              <a:gdLst/>
              <a:ahLst/>
              <a:cxnLst/>
              <a:rect l="l" t="t" r="r" b="b"/>
              <a:pathLst>
                <a:path w="153352" h="61770" extrusionOk="0">
                  <a:moveTo>
                    <a:pt x="84772" y="61771"/>
                  </a:moveTo>
                  <a:cubicBezTo>
                    <a:pt x="58103" y="57008"/>
                    <a:pt x="31432" y="52246"/>
                    <a:pt x="0" y="46531"/>
                  </a:cubicBezTo>
                  <a:cubicBezTo>
                    <a:pt x="13335" y="34148"/>
                    <a:pt x="20955" y="27481"/>
                    <a:pt x="28575" y="19861"/>
                  </a:cubicBezTo>
                  <a:cubicBezTo>
                    <a:pt x="68580" y="-16334"/>
                    <a:pt x="111443" y="6526"/>
                    <a:pt x="153353" y="14146"/>
                  </a:cubicBezTo>
                  <a:cubicBezTo>
                    <a:pt x="130493" y="29386"/>
                    <a:pt x="107632" y="45578"/>
                    <a:pt x="84772" y="61771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2544;p22">
              <a:extLst>
                <a:ext uri="{FF2B5EF4-FFF2-40B4-BE49-F238E27FC236}">
                  <a16:creationId xmlns:a16="http://schemas.microsoft.com/office/drawing/2014/main" id="{40A5D417-C68F-4B38-A03F-BEAA048C2E6F}"/>
                </a:ext>
              </a:extLst>
            </p:cNvPr>
            <p:cNvSpPr/>
            <p:nvPr/>
          </p:nvSpPr>
          <p:spPr>
            <a:xfrm>
              <a:off x="4423409" y="4916804"/>
              <a:ext cx="124777" cy="103822"/>
            </a:xfrm>
            <a:custGeom>
              <a:avLst/>
              <a:gdLst/>
              <a:ahLst/>
              <a:cxnLst/>
              <a:rect l="l" t="t" r="r" b="b"/>
              <a:pathLst>
                <a:path w="124777" h="103822" extrusionOk="0">
                  <a:moveTo>
                    <a:pt x="124778" y="103822"/>
                  </a:moveTo>
                  <a:cubicBezTo>
                    <a:pt x="107633" y="101917"/>
                    <a:pt x="89535" y="100965"/>
                    <a:pt x="72390" y="99060"/>
                  </a:cubicBezTo>
                  <a:cubicBezTo>
                    <a:pt x="62865" y="92392"/>
                    <a:pt x="53340" y="85725"/>
                    <a:pt x="43815" y="78105"/>
                  </a:cubicBezTo>
                  <a:cubicBezTo>
                    <a:pt x="41910" y="76200"/>
                    <a:pt x="40005" y="74295"/>
                    <a:pt x="38100" y="73342"/>
                  </a:cubicBezTo>
                  <a:cubicBezTo>
                    <a:pt x="25718" y="61913"/>
                    <a:pt x="12383" y="51435"/>
                    <a:pt x="0" y="40005"/>
                  </a:cubicBezTo>
                  <a:cubicBezTo>
                    <a:pt x="1905" y="35242"/>
                    <a:pt x="4763" y="31432"/>
                    <a:pt x="4763" y="26670"/>
                  </a:cubicBezTo>
                  <a:cubicBezTo>
                    <a:pt x="5715" y="18097"/>
                    <a:pt x="5715" y="8572"/>
                    <a:pt x="5715" y="0"/>
                  </a:cubicBezTo>
                  <a:cubicBezTo>
                    <a:pt x="38100" y="24765"/>
                    <a:pt x="70485" y="49530"/>
                    <a:pt x="103822" y="73342"/>
                  </a:cubicBezTo>
                  <a:cubicBezTo>
                    <a:pt x="110490" y="78105"/>
                    <a:pt x="118110" y="80963"/>
                    <a:pt x="124778" y="84772"/>
                  </a:cubicBezTo>
                  <a:cubicBezTo>
                    <a:pt x="124778" y="91440"/>
                    <a:pt x="124778" y="98107"/>
                    <a:pt x="124778" y="103822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2545;p22">
              <a:extLst>
                <a:ext uri="{FF2B5EF4-FFF2-40B4-BE49-F238E27FC236}">
                  <a16:creationId xmlns:a16="http://schemas.microsoft.com/office/drawing/2014/main" id="{617E9D3F-C895-4E2F-A816-8A170203614C}"/>
                </a:ext>
              </a:extLst>
            </p:cNvPr>
            <p:cNvSpPr/>
            <p:nvPr/>
          </p:nvSpPr>
          <p:spPr>
            <a:xfrm>
              <a:off x="4864417" y="4516754"/>
              <a:ext cx="75247" cy="146684"/>
            </a:xfrm>
            <a:custGeom>
              <a:avLst/>
              <a:gdLst/>
              <a:ahLst/>
              <a:cxnLst/>
              <a:rect l="l" t="t" r="r" b="b"/>
              <a:pathLst>
                <a:path w="75247" h="146684" extrusionOk="0">
                  <a:moveTo>
                    <a:pt x="21907" y="146685"/>
                  </a:moveTo>
                  <a:cubicBezTo>
                    <a:pt x="14288" y="140970"/>
                    <a:pt x="7620" y="136207"/>
                    <a:pt x="0" y="130492"/>
                  </a:cubicBezTo>
                  <a:cubicBezTo>
                    <a:pt x="4763" y="124777"/>
                    <a:pt x="10477" y="118110"/>
                    <a:pt x="15240" y="112395"/>
                  </a:cubicBezTo>
                  <a:cubicBezTo>
                    <a:pt x="42863" y="93345"/>
                    <a:pt x="43815" y="80963"/>
                    <a:pt x="20002" y="38100"/>
                  </a:cubicBezTo>
                  <a:cubicBezTo>
                    <a:pt x="36195" y="26670"/>
                    <a:pt x="53340" y="15240"/>
                    <a:pt x="75247" y="0"/>
                  </a:cubicBezTo>
                  <a:cubicBezTo>
                    <a:pt x="74295" y="60960"/>
                    <a:pt x="70485" y="111442"/>
                    <a:pt x="21907" y="14668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2546;p22">
              <a:extLst>
                <a:ext uri="{FF2B5EF4-FFF2-40B4-BE49-F238E27FC236}">
                  <a16:creationId xmlns:a16="http://schemas.microsoft.com/office/drawing/2014/main" id="{E0026B5F-5C74-4AE3-97AA-E4CC7E61B52D}"/>
                </a:ext>
              </a:extLst>
            </p:cNvPr>
            <p:cNvSpPr/>
            <p:nvPr/>
          </p:nvSpPr>
          <p:spPr>
            <a:xfrm>
              <a:off x="6351269" y="3531869"/>
              <a:ext cx="132397" cy="56197"/>
            </a:xfrm>
            <a:custGeom>
              <a:avLst/>
              <a:gdLst/>
              <a:ahLst/>
              <a:cxnLst/>
              <a:rect l="l" t="t" r="r" b="b"/>
              <a:pathLst>
                <a:path w="132397" h="56197" extrusionOk="0">
                  <a:moveTo>
                    <a:pt x="57150" y="0"/>
                  </a:moveTo>
                  <a:cubicBezTo>
                    <a:pt x="81915" y="5715"/>
                    <a:pt x="107633" y="11430"/>
                    <a:pt x="132398" y="18097"/>
                  </a:cubicBezTo>
                  <a:cubicBezTo>
                    <a:pt x="119063" y="30480"/>
                    <a:pt x="106680" y="43815"/>
                    <a:pt x="93345" y="56197"/>
                  </a:cubicBezTo>
                  <a:cubicBezTo>
                    <a:pt x="62865" y="52388"/>
                    <a:pt x="32385" y="48577"/>
                    <a:pt x="2858" y="44767"/>
                  </a:cubicBezTo>
                  <a:cubicBezTo>
                    <a:pt x="1905" y="43815"/>
                    <a:pt x="953" y="42863"/>
                    <a:pt x="0" y="41910"/>
                  </a:cubicBezTo>
                  <a:cubicBezTo>
                    <a:pt x="19050" y="28575"/>
                    <a:pt x="38100" y="14288"/>
                    <a:pt x="57150" y="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2547;p22">
              <a:extLst>
                <a:ext uri="{FF2B5EF4-FFF2-40B4-BE49-F238E27FC236}">
                  <a16:creationId xmlns:a16="http://schemas.microsoft.com/office/drawing/2014/main" id="{5C31A407-6BBC-4671-85A6-BAE201E18D17}"/>
                </a:ext>
              </a:extLst>
            </p:cNvPr>
            <p:cNvSpPr/>
            <p:nvPr/>
          </p:nvSpPr>
          <p:spPr>
            <a:xfrm>
              <a:off x="4633912" y="4582477"/>
              <a:ext cx="102869" cy="118109"/>
            </a:xfrm>
            <a:custGeom>
              <a:avLst/>
              <a:gdLst/>
              <a:ahLst/>
              <a:cxnLst/>
              <a:rect l="l" t="t" r="r" b="b"/>
              <a:pathLst>
                <a:path w="102869" h="118109" extrusionOk="0">
                  <a:moveTo>
                    <a:pt x="45720" y="22860"/>
                  </a:moveTo>
                  <a:cubicBezTo>
                    <a:pt x="51435" y="36195"/>
                    <a:pt x="57150" y="50482"/>
                    <a:pt x="64770" y="62865"/>
                  </a:cubicBezTo>
                  <a:cubicBezTo>
                    <a:pt x="76200" y="81915"/>
                    <a:pt x="90488" y="99060"/>
                    <a:pt x="102870" y="118110"/>
                  </a:cubicBezTo>
                  <a:cubicBezTo>
                    <a:pt x="89535" y="111442"/>
                    <a:pt x="77153" y="104775"/>
                    <a:pt x="63818" y="98107"/>
                  </a:cubicBezTo>
                  <a:cubicBezTo>
                    <a:pt x="56197" y="91440"/>
                    <a:pt x="47625" y="84772"/>
                    <a:pt x="40005" y="79057"/>
                  </a:cubicBezTo>
                  <a:cubicBezTo>
                    <a:pt x="26670" y="59055"/>
                    <a:pt x="13335" y="39053"/>
                    <a:pt x="0" y="19050"/>
                  </a:cubicBezTo>
                  <a:cubicBezTo>
                    <a:pt x="7620" y="13335"/>
                    <a:pt x="14288" y="7620"/>
                    <a:pt x="24765" y="0"/>
                  </a:cubicBezTo>
                  <a:cubicBezTo>
                    <a:pt x="29528" y="5715"/>
                    <a:pt x="35243" y="11430"/>
                    <a:pt x="40957" y="17145"/>
                  </a:cubicBezTo>
                  <a:cubicBezTo>
                    <a:pt x="41910" y="19050"/>
                    <a:pt x="43815" y="20955"/>
                    <a:pt x="45720" y="22860"/>
                  </a:cubicBezTo>
                  <a:lnTo>
                    <a:pt x="45720" y="22860"/>
                  </a:ln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2548;p22">
              <a:extLst>
                <a:ext uri="{FF2B5EF4-FFF2-40B4-BE49-F238E27FC236}">
                  <a16:creationId xmlns:a16="http://schemas.microsoft.com/office/drawing/2014/main" id="{DFEEC7CC-F7C8-47DC-AB0D-B6DC20DBDF35}"/>
                </a:ext>
              </a:extLst>
            </p:cNvPr>
            <p:cNvSpPr/>
            <p:nvPr/>
          </p:nvSpPr>
          <p:spPr>
            <a:xfrm>
              <a:off x="4363402" y="4872989"/>
              <a:ext cx="65722" cy="83819"/>
            </a:xfrm>
            <a:custGeom>
              <a:avLst/>
              <a:gdLst/>
              <a:ahLst/>
              <a:cxnLst/>
              <a:rect l="l" t="t" r="r" b="b"/>
              <a:pathLst>
                <a:path w="65722" h="83819" extrusionOk="0">
                  <a:moveTo>
                    <a:pt x="65722" y="43815"/>
                  </a:moveTo>
                  <a:cubicBezTo>
                    <a:pt x="65722" y="52388"/>
                    <a:pt x="65722" y="61913"/>
                    <a:pt x="64770" y="70485"/>
                  </a:cubicBezTo>
                  <a:cubicBezTo>
                    <a:pt x="63817" y="75247"/>
                    <a:pt x="61913" y="79057"/>
                    <a:pt x="60007" y="83820"/>
                  </a:cubicBezTo>
                  <a:cubicBezTo>
                    <a:pt x="40005" y="61913"/>
                    <a:pt x="20002" y="40957"/>
                    <a:pt x="0" y="19050"/>
                  </a:cubicBezTo>
                  <a:cubicBezTo>
                    <a:pt x="6667" y="14288"/>
                    <a:pt x="12382" y="9525"/>
                    <a:pt x="25717" y="0"/>
                  </a:cubicBezTo>
                  <a:cubicBezTo>
                    <a:pt x="37147" y="12382"/>
                    <a:pt x="51435" y="28575"/>
                    <a:pt x="65722" y="43815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2549;p22">
              <a:extLst>
                <a:ext uri="{FF2B5EF4-FFF2-40B4-BE49-F238E27FC236}">
                  <a16:creationId xmlns:a16="http://schemas.microsoft.com/office/drawing/2014/main" id="{452E13ED-2C01-43AB-9E29-4D46B86E283E}"/>
                </a:ext>
              </a:extLst>
            </p:cNvPr>
            <p:cNvSpPr/>
            <p:nvPr/>
          </p:nvSpPr>
          <p:spPr>
            <a:xfrm>
              <a:off x="4457700" y="4714874"/>
              <a:ext cx="70484" cy="93344"/>
            </a:xfrm>
            <a:custGeom>
              <a:avLst/>
              <a:gdLst/>
              <a:ahLst/>
              <a:cxnLst/>
              <a:rect l="l" t="t" r="r" b="b"/>
              <a:pathLst>
                <a:path w="70484" h="93344" extrusionOk="0">
                  <a:moveTo>
                    <a:pt x="28575" y="953"/>
                  </a:moveTo>
                  <a:cubicBezTo>
                    <a:pt x="42863" y="31432"/>
                    <a:pt x="57150" y="62865"/>
                    <a:pt x="70485" y="93345"/>
                  </a:cubicBezTo>
                  <a:cubicBezTo>
                    <a:pt x="31433" y="73343"/>
                    <a:pt x="15240" y="37147"/>
                    <a:pt x="0" y="0"/>
                  </a:cubicBezTo>
                  <a:cubicBezTo>
                    <a:pt x="9525" y="0"/>
                    <a:pt x="19050" y="953"/>
                    <a:pt x="28575" y="953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2550;p22">
              <a:extLst>
                <a:ext uri="{FF2B5EF4-FFF2-40B4-BE49-F238E27FC236}">
                  <a16:creationId xmlns:a16="http://schemas.microsoft.com/office/drawing/2014/main" id="{78B73BA7-2E5C-4B21-94EE-4D3A55D8BE8E}"/>
                </a:ext>
              </a:extLst>
            </p:cNvPr>
            <p:cNvSpPr/>
            <p:nvPr/>
          </p:nvSpPr>
          <p:spPr>
            <a:xfrm>
              <a:off x="5055869" y="4915852"/>
              <a:ext cx="131445" cy="99059"/>
            </a:xfrm>
            <a:custGeom>
              <a:avLst/>
              <a:gdLst/>
              <a:ahLst/>
              <a:cxnLst/>
              <a:rect l="l" t="t" r="r" b="b"/>
              <a:pathLst>
                <a:path w="131445" h="99059" extrusionOk="0">
                  <a:moveTo>
                    <a:pt x="0" y="99060"/>
                  </a:moveTo>
                  <a:cubicBezTo>
                    <a:pt x="7620" y="90488"/>
                    <a:pt x="15240" y="81915"/>
                    <a:pt x="23813" y="74295"/>
                  </a:cubicBezTo>
                  <a:cubicBezTo>
                    <a:pt x="48578" y="54292"/>
                    <a:pt x="73343" y="35242"/>
                    <a:pt x="100013" y="16192"/>
                  </a:cubicBezTo>
                  <a:cubicBezTo>
                    <a:pt x="109538" y="9525"/>
                    <a:pt x="120968" y="5715"/>
                    <a:pt x="131445" y="0"/>
                  </a:cubicBezTo>
                  <a:cubicBezTo>
                    <a:pt x="98108" y="47625"/>
                    <a:pt x="53340" y="79057"/>
                    <a:pt x="0" y="9906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2551;p22">
              <a:extLst>
                <a:ext uri="{FF2B5EF4-FFF2-40B4-BE49-F238E27FC236}">
                  <a16:creationId xmlns:a16="http://schemas.microsoft.com/office/drawing/2014/main" id="{DC29CDA0-076E-4753-96B6-F3F65096971F}"/>
                </a:ext>
              </a:extLst>
            </p:cNvPr>
            <p:cNvSpPr/>
            <p:nvPr/>
          </p:nvSpPr>
          <p:spPr>
            <a:xfrm>
              <a:off x="4541519" y="4812981"/>
              <a:ext cx="92544" cy="53340"/>
            </a:xfrm>
            <a:custGeom>
              <a:avLst/>
              <a:gdLst/>
              <a:ahLst/>
              <a:cxnLst/>
              <a:rect l="l" t="t" r="r" b="b"/>
              <a:pathLst>
                <a:path w="92544" h="53340" extrusionOk="0">
                  <a:moveTo>
                    <a:pt x="0" y="6668"/>
                  </a:moveTo>
                  <a:cubicBezTo>
                    <a:pt x="7620" y="4763"/>
                    <a:pt x="15240" y="0"/>
                    <a:pt x="22860" y="0"/>
                  </a:cubicBezTo>
                  <a:cubicBezTo>
                    <a:pt x="33338" y="0"/>
                    <a:pt x="45720" y="1905"/>
                    <a:pt x="53340" y="6668"/>
                  </a:cubicBezTo>
                  <a:cubicBezTo>
                    <a:pt x="67628" y="17145"/>
                    <a:pt x="80010" y="30480"/>
                    <a:pt x="92393" y="42863"/>
                  </a:cubicBezTo>
                  <a:cubicBezTo>
                    <a:pt x="93345" y="43815"/>
                    <a:pt x="89535" y="49530"/>
                    <a:pt x="88583" y="53340"/>
                  </a:cubicBezTo>
                  <a:cubicBezTo>
                    <a:pt x="59055" y="38100"/>
                    <a:pt x="29528" y="22860"/>
                    <a:pt x="0" y="6668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2552;p22">
              <a:extLst>
                <a:ext uri="{FF2B5EF4-FFF2-40B4-BE49-F238E27FC236}">
                  <a16:creationId xmlns:a16="http://schemas.microsoft.com/office/drawing/2014/main" id="{3FA43D13-E60B-4021-AD1B-4ACE800FD429}"/>
                </a:ext>
              </a:extLst>
            </p:cNvPr>
            <p:cNvSpPr/>
            <p:nvPr/>
          </p:nvSpPr>
          <p:spPr>
            <a:xfrm>
              <a:off x="4852987" y="4555806"/>
              <a:ext cx="48398" cy="74295"/>
            </a:xfrm>
            <a:custGeom>
              <a:avLst/>
              <a:gdLst/>
              <a:ahLst/>
              <a:cxnLst/>
              <a:rect l="l" t="t" r="r" b="b"/>
              <a:pathLst>
                <a:path w="48398" h="74295" extrusionOk="0">
                  <a:moveTo>
                    <a:pt x="31432" y="0"/>
                  </a:moveTo>
                  <a:cubicBezTo>
                    <a:pt x="55245" y="42863"/>
                    <a:pt x="54293" y="55245"/>
                    <a:pt x="26670" y="74295"/>
                  </a:cubicBezTo>
                  <a:cubicBezTo>
                    <a:pt x="28575" y="63818"/>
                    <a:pt x="29528" y="53340"/>
                    <a:pt x="31432" y="41910"/>
                  </a:cubicBezTo>
                  <a:cubicBezTo>
                    <a:pt x="20003" y="38100"/>
                    <a:pt x="9525" y="34290"/>
                    <a:pt x="0" y="30480"/>
                  </a:cubicBezTo>
                  <a:cubicBezTo>
                    <a:pt x="10478" y="20003"/>
                    <a:pt x="20955" y="10478"/>
                    <a:pt x="31432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2553;p22">
              <a:extLst>
                <a:ext uri="{FF2B5EF4-FFF2-40B4-BE49-F238E27FC236}">
                  <a16:creationId xmlns:a16="http://schemas.microsoft.com/office/drawing/2014/main" id="{B21D3001-DA7E-46CE-8E61-3DCBAD25337B}"/>
                </a:ext>
              </a:extLst>
            </p:cNvPr>
            <p:cNvSpPr/>
            <p:nvPr/>
          </p:nvSpPr>
          <p:spPr>
            <a:xfrm>
              <a:off x="4475797" y="4329112"/>
              <a:ext cx="52672" cy="64045"/>
            </a:xfrm>
            <a:custGeom>
              <a:avLst/>
              <a:gdLst/>
              <a:ahLst/>
              <a:cxnLst/>
              <a:rect l="l" t="t" r="r" b="b"/>
              <a:pathLst>
                <a:path w="52672" h="64045" extrusionOk="0">
                  <a:moveTo>
                    <a:pt x="50483" y="0"/>
                  </a:moveTo>
                  <a:cubicBezTo>
                    <a:pt x="51435" y="10478"/>
                    <a:pt x="54293" y="20955"/>
                    <a:pt x="51435" y="30480"/>
                  </a:cubicBezTo>
                  <a:cubicBezTo>
                    <a:pt x="44768" y="56197"/>
                    <a:pt x="28575" y="69532"/>
                    <a:pt x="0" y="61913"/>
                  </a:cubicBezTo>
                  <a:cubicBezTo>
                    <a:pt x="17145" y="41910"/>
                    <a:pt x="33338" y="20955"/>
                    <a:pt x="5048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2554;p22">
              <a:extLst>
                <a:ext uri="{FF2B5EF4-FFF2-40B4-BE49-F238E27FC236}">
                  <a16:creationId xmlns:a16="http://schemas.microsoft.com/office/drawing/2014/main" id="{4F5DDBFF-1861-4DEE-B6D0-CC1309BEA6CE}"/>
                </a:ext>
              </a:extLst>
            </p:cNvPr>
            <p:cNvSpPr/>
            <p:nvPr/>
          </p:nvSpPr>
          <p:spPr>
            <a:xfrm>
              <a:off x="5255894" y="4696777"/>
              <a:ext cx="38100" cy="116204"/>
            </a:xfrm>
            <a:custGeom>
              <a:avLst/>
              <a:gdLst/>
              <a:ahLst/>
              <a:cxnLst/>
              <a:rect l="l" t="t" r="r" b="b"/>
              <a:pathLst>
                <a:path w="38100" h="116204" extrusionOk="0">
                  <a:moveTo>
                    <a:pt x="0" y="116205"/>
                  </a:moveTo>
                  <a:cubicBezTo>
                    <a:pt x="1905" y="105728"/>
                    <a:pt x="2858" y="94297"/>
                    <a:pt x="5715" y="83820"/>
                  </a:cubicBezTo>
                  <a:cubicBezTo>
                    <a:pt x="16193" y="55245"/>
                    <a:pt x="27623" y="27622"/>
                    <a:pt x="38100" y="0"/>
                  </a:cubicBezTo>
                  <a:cubicBezTo>
                    <a:pt x="26670" y="39053"/>
                    <a:pt x="13335" y="78105"/>
                    <a:pt x="0" y="11620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2555;p22">
              <a:extLst>
                <a:ext uri="{FF2B5EF4-FFF2-40B4-BE49-F238E27FC236}">
                  <a16:creationId xmlns:a16="http://schemas.microsoft.com/office/drawing/2014/main" id="{882C2EAF-C9D2-49D0-B31F-D0F9817CAA73}"/>
                </a:ext>
              </a:extLst>
            </p:cNvPr>
            <p:cNvSpPr/>
            <p:nvPr/>
          </p:nvSpPr>
          <p:spPr>
            <a:xfrm>
              <a:off x="5047297" y="4417694"/>
              <a:ext cx="51434" cy="41628"/>
            </a:xfrm>
            <a:custGeom>
              <a:avLst/>
              <a:gdLst/>
              <a:ahLst/>
              <a:cxnLst/>
              <a:rect l="l" t="t" r="r" b="b"/>
              <a:pathLst>
                <a:path w="51434" h="41628" extrusionOk="0">
                  <a:moveTo>
                    <a:pt x="51435" y="36195"/>
                  </a:moveTo>
                  <a:cubicBezTo>
                    <a:pt x="32385" y="47625"/>
                    <a:pt x="16193" y="39053"/>
                    <a:pt x="0" y="28575"/>
                  </a:cubicBezTo>
                  <a:cubicBezTo>
                    <a:pt x="12383" y="20003"/>
                    <a:pt x="23813" y="11430"/>
                    <a:pt x="40958" y="0"/>
                  </a:cubicBezTo>
                  <a:cubicBezTo>
                    <a:pt x="45720" y="14288"/>
                    <a:pt x="48578" y="25718"/>
                    <a:pt x="51435" y="3619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2556;p22">
              <a:extLst>
                <a:ext uri="{FF2B5EF4-FFF2-40B4-BE49-F238E27FC236}">
                  <a16:creationId xmlns:a16="http://schemas.microsoft.com/office/drawing/2014/main" id="{57875F52-1EEF-4CF7-867E-7A47E75EE20E}"/>
                </a:ext>
              </a:extLst>
            </p:cNvPr>
            <p:cNvSpPr/>
            <p:nvPr/>
          </p:nvSpPr>
          <p:spPr>
            <a:xfrm>
              <a:off x="4742497" y="4574856"/>
              <a:ext cx="50482" cy="28434"/>
            </a:xfrm>
            <a:custGeom>
              <a:avLst/>
              <a:gdLst/>
              <a:ahLst/>
              <a:cxnLst/>
              <a:rect l="l" t="t" r="r" b="b"/>
              <a:pathLst>
                <a:path w="50482" h="28434" extrusionOk="0">
                  <a:moveTo>
                    <a:pt x="50483" y="20955"/>
                  </a:moveTo>
                  <a:cubicBezTo>
                    <a:pt x="28575" y="36195"/>
                    <a:pt x="7620" y="27623"/>
                    <a:pt x="0" y="0"/>
                  </a:cubicBezTo>
                  <a:cubicBezTo>
                    <a:pt x="17145" y="6668"/>
                    <a:pt x="33338" y="14288"/>
                    <a:pt x="50483" y="20955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2557;p22">
              <a:extLst>
                <a:ext uri="{FF2B5EF4-FFF2-40B4-BE49-F238E27FC236}">
                  <a16:creationId xmlns:a16="http://schemas.microsoft.com/office/drawing/2014/main" id="{8A00BE64-E82A-49C9-8802-36E00C6630C8}"/>
                </a:ext>
              </a:extLst>
            </p:cNvPr>
            <p:cNvSpPr/>
            <p:nvPr/>
          </p:nvSpPr>
          <p:spPr>
            <a:xfrm>
              <a:off x="5193030" y="4868227"/>
              <a:ext cx="31432" cy="41909"/>
            </a:xfrm>
            <a:custGeom>
              <a:avLst/>
              <a:gdLst/>
              <a:ahLst/>
              <a:cxnLst/>
              <a:rect l="l" t="t" r="r" b="b"/>
              <a:pathLst>
                <a:path w="31432" h="41909" extrusionOk="0">
                  <a:moveTo>
                    <a:pt x="0" y="41910"/>
                  </a:moveTo>
                  <a:cubicBezTo>
                    <a:pt x="10477" y="27622"/>
                    <a:pt x="20955" y="14288"/>
                    <a:pt x="31432" y="0"/>
                  </a:cubicBezTo>
                  <a:cubicBezTo>
                    <a:pt x="20955" y="14288"/>
                    <a:pt x="10477" y="28575"/>
                    <a:pt x="0" y="4191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2558;p22">
              <a:extLst>
                <a:ext uri="{FF2B5EF4-FFF2-40B4-BE49-F238E27FC236}">
                  <a16:creationId xmlns:a16="http://schemas.microsoft.com/office/drawing/2014/main" id="{D1FC4738-CE90-4CEB-84D8-7A0E99C39EB3}"/>
                </a:ext>
              </a:extLst>
            </p:cNvPr>
            <p:cNvSpPr/>
            <p:nvPr/>
          </p:nvSpPr>
          <p:spPr>
            <a:xfrm>
              <a:off x="4566284" y="4484369"/>
              <a:ext cx="25717" cy="20955"/>
            </a:xfrm>
            <a:custGeom>
              <a:avLst/>
              <a:gdLst/>
              <a:ahLst/>
              <a:cxnLst/>
              <a:rect l="l" t="t" r="r" b="b"/>
              <a:pathLst>
                <a:path w="25717" h="20955" extrusionOk="0">
                  <a:moveTo>
                    <a:pt x="20003" y="20955"/>
                  </a:moveTo>
                  <a:cubicBezTo>
                    <a:pt x="13335" y="16193"/>
                    <a:pt x="6668" y="10478"/>
                    <a:pt x="0" y="5715"/>
                  </a:cubicBezTo>
                  <a:cubicBezTo>
                    <a:pt x="8572" y="3810"/>
                    <a:pt x="17145" y="1905"/>
                    <a:pt x="25718" y="0"/>
                  </a:cubicBezTo>
                  <a:cubicBezTo>
                    <a:pt x="24765" y="6668"/>
                    <a:pt x="21908" y="14288"/>
                    <a:pt x="20003" y="20955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2559;p22">
              <a:extLst>
                <a:ext uri="{FF2B5EF4-FFF2-40B4-BE49-F238E27FC236}">
                  <a16:creationId xmlns:a16="http://schemas.microsoft.com/office/drawing/2014/main" id="{F9FACF27-9776-47D6-9C30-96ADEC9EA4A3}"/>
                </a:ext>
              </a:extLst>
            </p:cNvPr>
            <p:cNvSpPr/>
            <p:nvPr/>
          </p:nvSpPr>
          <p:spPr>
            <a:xfrm>
              <a:off x="4752022" y="4701539"/>
              <a:ext cx="33337" cy="5715"/>
            </a:xfrm>
            <a:custGeom>
              <a:avLst/>
              <a:gdLst/>
              <a:ahLst/>
              <a:cxnLst/>
              <a:rect l="l" t="t" r="r" b="b"/>
              <a:pathLst>
                <a:path w="33337" h="5715" extrusionOk="0">
                  <a:moveTo>
                    <a:pt x="0" y="0"/>
                  </a:moveTo>
                  <a:cubicBezTo>
                    <a:pt x="11430" y="1905"/>
                    <a:pt x="21908" y="3810"/>
                    <a:pt x="33338" y="5715"/>
                  </a:cubicBezTo>
                  <a:cubicBezTo>
                    <a:pt x="22860" y="3810"/>
                    <a:pt x="11430" y="1905"/>
                    <a:pt x="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2560;p22">
              <a:extLst>
                <a:ext uri="{FF2B5EF4-FFF2-40B4-BE49-F238E27FC236}">
                  <a16:creationId xmlns:a16="http://schemas.microsoft.com/office/drawing/2014/main" id="{F6D60F49-3CB6-48D0-84A1-F240C609674B}"/>
                </a:ext>
              </a:extLst>
            </p:cNvPr>
            <p:cNvSpPr/>
            <p:nvPr/>
          </p:nvSpPr>
          <p:spPr>
            <a:xfrm>
              <a:off x="5224462" y="4837746"/>
              <a:ext cx="19050" cy="30480"/>
            </a:xfrm>
            <a:custGeom>
              <a:avLst/>
              <a:gdLst/>
              <a:ahLst/>
              <a:cxnLst/>
              <a:rect l="l" t="t" r="r" b="b"/>
              <a:pathLst>
                <a:path w="19050" h="30480" extrusionOk="0">
                  <a:moveTo>
                    <a:pt x="0" y="30480"/>
                  </a:moveTo>
                  <a:cubicBezTo>
                    <a:pt x="6668" y="20003"/>
                    <a:pt x="12382" y="10478"/>
                    <a:pt x="19050" y="0"/>
                  </a:cubicBezTo>
                  <a:cubicBezTo>
                    <a:pt x="13335" y="10478"/>
                    <a:pt x="6668" y="20003"/>
                    <a:pt x="0" y="3048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2561;p22">
              <a:extLst>
                <a:ext uri="{FF2B5EF4-FFF2-40B4-BE49-F238E27FC236}">
                  <a16:creationId xmlns:a16="http://schemas.microsoft.com/office/drawing/2014/main" id="{9C935614-63CF-464B-AD31-8A374EF45402}"/>
                </a:ext>
              </a:extLst>
            </p:cNvPr>
            <p:cNvSpPr/>
            <p:nvPr/>
          </p:nvSpPr>
          <p:spPr>
            <a:xfrm>
              <a:off x="4266247" y="4844414"/>
              <a:ext cx="19050" cy="30479"/>
            </a:xfrm>
            <a:custGeom>
              <a:avLst/>
              <a:gdLst/>
              <a:ahLst/>
              <a:cxnLst/>
              <a:rect l="l" t="t" r="r" b="b"/>
              <a:pathLst>
                <a:path w="19050" h="30479" extrusionOk="0">
                  <a:moveTo>
                    <a:pt x="13335" y="3810"/>
                  </a:moveTo>
                  <a:cubicBezTo>
                    <a:pt x="15240" y="12382"/>
                    <a:pt x="17145" y="20955"/>
                    <a:pt x="19050" y="30480"/>
                  </a:cubicBezTo>
                  <a:cubicBezTo>
                    <a:pt x="12383" y="21907"/>
                    <a:pt x="6668" y="14288"/>
                    <a:pt x="0" y="5715"/>
                  </a:cubicBezTo>
                  <a:cubicBezTo>
                    <a:pt x="3810" y="3810"/>
                    <a:pt x="8573" y="1905"/>
                    <a:pt x="12383" y="0"/>
                  </a:cubicBezTo>
                  <a:cubicBezTo>
                    <a:pt x="13335" y="953"/>
                    <a:pt x="13335" y="1905"/>
                    <a:pt x="13335" y="381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2562;p22">
              <a:extLst>
                <a:ext uri="{FF2B5EF4-FFF2-40B4-BE49-F238E27FC236}">
                  <a16:creationId xmlns:a16="http://schemas.microsoft.com/office/drawing/2014/main" id="{B5FFEEF4-6DC6-4E39-85DC-F03BDCE8FFA9}"/>
                </a:ext>
              </a:extLst>
            </p:cNvPr>
            <p:cNvSpPr/>
            <p:nvPr/>
          </p:nvSpPr>
          <p:spPr>
            <a:xfrm>
              <a:off x="4673917" y="4660581"/>
              <a:ext cx="23812" cy="19050"/>
            </a:xfrm>
            <a:custGeom>
              <a:avLst/>
              <a:gdLst/>
              <a:ahLst/>
              <a:cxnLst/>
              <a:rect l="l" t="t" r="r" b="b"/>
              <a:pathLst>
                <a:path w="23812" h="19050" extrusionOk="0">
                  <a:moveTo>
                    <a:pt x="0" y="0"/>
                  </a:moveTo>
                  <a:cubicBezTo>
                    <a:pt x="7620" y="6668"/>
                    <a:pt x="16192" y="13335"/>
                    <a:pt x="23813" y="19050"/>
                  </a:cubicBezTo>
                  <a:cubicBezTo>
                    <a:pt x="16192" y="13335"/>
                    <a:pt x="7620" y="6668"/>
                    <a:pt x="0" y="0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2563;p22">
              <a:extLst>
                <a:ext uri="{FF2B5EF4-FFF2-40B4-BE49-F238E27FC236}">
                  <a16:creationId xmlns:a16="http://schemas.microsoft.com/office/drawing/2014/main" id="{529FF510-3D6F-4577-BAAB-EC2E071FE69E}"/>
                </a:ext>
              </a:extLst>
            </p:cNvPr>
            <p:cNvSpPr/>
            <p:nvPr/>
          </p:nvSpPr>
          <p:spPr>
            <a:xfrm>
              <a:off x="4617508" y="4659629"/>
              <a:ext cx="21166" cy="24810"/>
            </a:xfrm>
            <a:custGeom>
              <a:avLst/>
              <a:gdLst/>
              <a:ahLst/>
              <a:cxnLst/>
              <a:rect l="l" t="t" r="r" b="b"/>
              <a:pathLst>
                <a:path w="21166" h="24810" extrusionOk="0">
                  <a:moveTo>
                    <a:pt x="21166" y="22860"/>
                  </a:moveTo>
                  <a:cubicBezTo>
                    <a:pt x="-3599" y="30480"/>
                    <a:pt x="211" y="14288"/>
                    <a:pt x="211" y="0"/>
                  </a:cubicBezTo>
                  <a:cubicBezTo>
                    <a:pt x="6879" y="7620"/>
                    <a:pt x="13546" y="15240"/>
                    <a:pt x="21166" y="2286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2564;p22">
              <a:extLst>
                <a:ext uri="{FF2B5EF4-FFF2-40B4-BE49-F238E27FC236}">
                  <a16:creationId xmlns:a16="http://schemas.microsoft.com/office/drawing/2014/main" id="{63D87E8B-6F4E-4C04-A7EE-C907992E6190}"/>
                </a:ext>
              </a:extLst>
            </p:cNvPr>
            <p:cNvSpPr/>
            <p:nvPr/>
          </p:nvSpPr>
          <p:spPr>
            <a:xfrm>
              <a:off x="5042534" y="5050154"/>
              <a:ext cx="20002" cy="15239"/>
            </a:xfrm>
            <a:custGeom>
              <a:avLst/>
              <a:gdLst/>
              <a:ahLst/>
              <a:cxnLst/>
              <a:rect l="l" t="t" r="r" b="b"/>
              <a:pathLst>
                <a:path w="20002" h="15239" extrusionOk="0">
                  <a:moveTo>
                    <a:pt x="12383" y="0"/>
                  </a:moveTo>
                  <a:cubicBezTo>
                    <a:pt x="15240" y="3810"/>
                    <a:pt x="17145" y="7620"/>
                    <a:pt x="20003" y="11430"/>
                  </a:cubicBezTo>
                  <a:cubicBezTo>
                    <a:pt x="19050" y="12382"/>
                    <a:pt x="18097" y="14288"/>
                    <a:pt x="16193" y="15240"/>
                  </a:cubicBezTo>
                  <a:cubicBezTo>
                    <a:pt x="10478" y="10477"/>
                    <a:pt x="4763" y="6667"/>
                    <a:pt x="0" y="1905"/>
                  </a:cubicBezTo>
                  <a:cubicBezTo>
                    <a:pt x="4763" y="952"/>
                    <a:pt x="8572" y="952"/>
                    <a:pt x="1238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2565;p22">
              <a:extLst>
                <a:ext uri="{FF2B5EF4-FFF2-40B4-BE49-F238E27FC236}">
                  <a16:creationId xmlns:a16="http://schemas.microsoft.com/office/drawing/2014/main" id="{6D9FCE7E-D412-4A69-A280-891CBE5AF7E8}"/>
                </a:ext>
              </a:extLst>
            </p:cNvPr>
            <p:cNvSpPr/>
            <p:nvPr/>
          </p:nvSpPr>
          <p:spPr>
            <a:xfrm>
              <a:off x="6546532" y="3428046"/>
              <a:ext cx="17145" cy="12382"/>
            </a:xfrm>
            <a:custGeom>
              <a:avLst/>
              <a:gdLst/>
              <a:ahLst/>
              <a:cxnLst/>
              <a:rect l="l" t="t" r="r" b="b"/>
              <a:pathLst>
                <a:path w="17145" h="12382" extrusionOk="0">
                  <a:moveTo>
                    <a:pt x="17145" y="0"/>
                  </a:moveTo>
                  <a:cubicBezTo>
                    <a:pt x="11430" y="3810"/>
                    <a:pt x="5715" y="8573"/>
                    <a:pt x="0" y="12383"/>
                  </a:cubicBezTo>
                  <a:cubicBezTo>
                    <a:pt x="5715" y="8573"/>
                    <a:pt x="11430" y="4763"/>
                    <a:pt x="17145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2566;p22">
              <a:extLst>
                <a:ext uri="{FF2B5EF4-FFF2-40B4-BE49-F238E27FC236}">
                  <a16:creationId xmlns:a16="http://schemas.microsoft.com/office/drawing/2014/main" id="{82BCB50D-2199-4436-BC31-5875E4B8B399}"/>
                </a:ext>
              </a:extLst>
            </p:cNvPr>
            <p:cNvSpPr/>
            <p:nvPr/>
          </p:nvSpPr>
          <p:spPr>
            <a:xfrm>
              <a:off x="4528184" y="4808219"/>
              <a:ext cx="13334" cy="12382"/>
            </a:xfrm>
            <a:custGeom>
              <a:avLst/>
              <a:gdLst/>
              <a:ahLst/>
              <a:cxnLst/>
              <a:rect l="l" t="t" r="r" b="b"/>
              <a:pathLst>
                <a:path w="13334" h="12382" extrusionOk="0">
                  <a:moveTo>
                    <a:pt x="0" y="0"/>
                  </a:moveTo>
                  <a:cubicBezTo>
                    <a:pt x="4763" y="3810"/>
                    <a:pt x="8572" y="7620"/>
                    <a:pt x="13335" y="12383"/>
                  </a:cubicBezTo>
                  <a:cubicBezTo>
                    <a:pt x="8572" y="7620"/>
                    <a:pt x="4763" y="3810"/>
                    <a:pt x="0" y="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2567;p22">
              <a:extLst>
                <a:ext uri="{FF2B5EF4-FFF2-40B4-BE49-F238E27FC236}">
                  <a16:creationId xmlns:a16="http://schemas.microsoft.com/office/drawing/2014/main" id="{3663034B-0001-4C3B-AC9A-1146BB22D096}"/>
                </a:ext>
              </a:extLst>
            </p:cNvPr>
            <p:cNvSpPr/>
            <p:nvPr/>
          </p:nvSpPr>
          <p:spPr>
            <a:xfrm>
              <a:off x="5308282" y="4483417"/>
              <a:ext cx="1905" cy="13334"/>
            </a:xfrm>
            <a:custGeom>
              <a:avLst/>
              <a:gdLst/>
              <a:ahLst/>
              <a:cxnLst/>
              <a:rect l="l" t="t" r="r" b="b"/>
              <a:pathLst>
                <a:path w="1905" h="13334" extrusionOk="0">
                  <a:moveTo>
                    <a:pt x="1905" y="13335"/>
                  </a:moveTo>
                  <a:cubicBezTo>
                    <a:pt x="953" y="8572"/>
                    <a:pt x="953" y="4763"/>
                    <a:pt x="0" y="0"/>
                  </a:cubicBezTo>
                  <a:cubicBezTo>
                    <a:pt x="953" y="3810"/>
                    <a:pt x="953" y="8572"/>
                    <a:pt x="1905" y="1333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2568;p22">
              <a:extLst>
                <a:ext uri="{FF2B5EF4-FFF2-40B4-BE49-F238E27FC236}">
                  <a16:creationId xmlns:a16="http://schemas.microsoft.com/office/drawing/2014/main" id="{F2A2A4D9-FEA6-4C18-96A4-18D6BB4D0417}"/>
                </a:ext>
              </a:extLst>
            </p:cNvPr>
            <p:cNvSpPr/>
            <p:nvPr/>
          </p:nvSpPr>
          <p:spPr>
            <a:xfrm>
              <a:off x="4967287" y="5044439"/>
              <a:ext cx="12382" cy="4762"/>
            </a:xfrm>
            <a:custGeom>
              <a:avLst/>
              <a:gdLst/>
              <a:ahLst/>
              <a:cxnLst/>
              <a:rect l="l" t="t" r="r" b="b"/>
              <a:pathLst>
                <a:path w="12382" h="4762" extrusionOk="0">
                  <a:moveTo>
                    <a:pt x="0" y="4763"/>
                  </a:moveTo>
                  <a:cubicBezTo>
                    <a:pt x="3810" y="2857"/>
                    <a:pt x="8572" y="1905"/>
                    <a:pt x="12382" y="0"/>
                  </a:cubicBezTo>
                  <a:cubicBezTo>
                    <a:pt x="8572" y="1905"/>
                    <a:pt x="4763" y="2857"/>
                    <a:pt x="0" y="476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2569;p22">
              <a:extLst>
                <a:ext uri="{FF2B5EF4-FFF2-40B4-BE49-F238E27FC236}">
                  <a16:creationId xmlns:a16="http://schemas.microsoft.com/office/drawing/2014/main" id="{2BAA951D-2F0E-4C94-BD56-F6E7A814E67A}"/>
                </a:ext>
              </a:extLst>
            </p:cNvPr>
            <p:cNvSpPr/>
            <p:nvPr/>
          </p:nvSpPr>
          <p:spPr>
            <a:xfrm>
              <a:off x="5310187" y="4551044"/>
              <a:ext cx="9525" cy="12382"/>
            </a:xfrm>
            <a:custGeom>
              <a:avLst/>
              <a:gdLst/>
              <a:ahLst/>
              <a:cxnLst/>
              <a:rect l="l" t="t" r="r" b="b"/>
              <a:pathLst>
                <a:path w="9525" h="12382" extrusionOk="0">
                  <a:moveTo>
                    <a:pt x="0" y="12383"/>
                  </a:moveTo>
                  <a:cubicBezTo>
                    <a:pt x="0" y="8573"/>
                    <a:pt x="0" y="4763"/>
                    <a:pt x="0" y="0"/>
                  </a:cubicBezTo>
                  <a:cubicBezTo>
                    <a:pt x="0" y="3810"/>
                    <a:pt x="0" y="7620"/>
                    <a:pt x="0" y="1238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2570;p22">
              <a:extLst>
                <a:ext uri="{FF2B5EF4-FFF2-40B4-BE49-F238E27FC236}">
                  <a16:creationId xmlns:a16="http://schemas.microsoft.com/office/drawing/2014/main" id="{B7A5DDCC-48D5-4630-9B1F-FB648BCC210D}"/>
                </a:ext>
              </a:extLst>
            </p:cNvPr>
            <p:cNvSpPr/>
            <p:nvPr/>
          </p:nvSpPr>
          <p:spPr>
            <a:xfrm>
              <a:off x="4460557" y="4990146"/>
              <a:ext cx="5714" cy="4762"/>
            </a:xfrm>
            <a:custGeom>
              <a:avLst/>
              <a:gdLst/>
              <a:ahLst/>
              <a:cxnLst/>
              <a:rect l="l" t="t" r="r" b="b"/>
              <a:pathLst>
                <a:path w="5714" h="4762" extrusionOk="0">
                  <a:moveTo>
                    <a:pt x="0" y="0"/>
                  </a:moveTo>
                  <a:cubicBezTo>
                    <a:pt x="1905" y="1905"/>
                    <a:pt x="3810" y="3810"/>
                    <a:pt x="5715" y="4763"/>
                  </a:cubicBezTo>
                  <a:cubicBezTo>
                    <a:pt x="4763" y="2858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2571;p22">
              <a:extLst>
                <a:ext uri="{FF2B5EF4-FFF2-40B4-BE49-F238E27FC236}">
                  <a16:creationId xmlns:a16="http://schemas.microsoft.com/office/drawing/2014/main" id="{0008B570-2BAC-49BA-AB0C-83D10A5BA07A}"/>
                </a:ext>
              </a:extLst>
            </p:cNvPr>
            <p:cNvSpPr/>
            <p:nvPr/>
          </p:nvSpPr>
          <p:spPr>
            <a:xfrm>
              <a:off x="4746307" y="4696777"/>
              <a:ext cx="4762" cy="4233"/>
            </a:xfrm>
            <a:custGeom>
              <a:avLst/>
              <a:gdLst/>
              <a:ahLst/>
              <a:cxnLst/>
              <a:rect l="l" t="t" r="r" b="b"/>
              <a:pathLst>
                <a:path w="4762" h="4233" extrusionOk="0">
                  <a:moveTo>
                    <a:pt x="0" y="3810"/>
                  </a:moveTo>
                  <a:cubicBezTo>
                    <a:pt x="1905" y="2857"/>
                    <a:pt x="3810" y="1905"/>
                    <a:pt x="4763" y="0"/>
                  </a:cubicBezTo>
                  <a:cubicBezTo>
                    <a:pt x="3810" y="953"/>
                    <a:pt x="2858" y="2857"/>
                    <a:pt x="1905" y="3810"/>
                  </a:cubicBezTo>
                  <a:cubicBezTo>
                    <a:pt x="1905" y="4763"/>
                    <a:pt x="0" y="3810"/>
                    <a:pt x="0" y="381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2572;p22">
              <a:extLst>
                <a:ext uri="{FF2B5EF4-FFF2-40B4-BE49-F238E27FC236}">
                  <a16:creationId xmlns:a16="http://schemas.microsoft.com/office/drawing/2014/main" id="{4B163961-9DA4-4E1A-AD8F-766C35B9AC33}"/>
                </a:ext>
              </a:extLst>
            </p:cNvPr>
            <p:cNvSpPr/>
            <p:nvPr/>
          </p:nvSpPr>
          <p:spPr>
            <a:xfrm>
              <a:off x="6571297" y="3417569"/>
              <a:ext cx="8572" cy="5714"/>
            </a:xfrm>
            <a:custGeom>
              <a:avLst/>
              <a:gdLst/>
              <a:ahLst/>
              <a:cxnLst/>
              <a:rect l="l" t="t" r="r" b="b"/>
              <a:pathLst>
                <a:path w="8572" h="5714" extrusionOk="0">
                  <a:moveTo>
                    <a:pt x="8572" y="0"/>
                  </a:moveTo>
                  <a:cubicBezTo>
                    <a:pt x="5715" y="1905"/>
                    <a:pt x="2858" y="3810"/>
                    <a:pt x="0" y="5715"/>
                  </a:cubicBezTo>
                  <a:cubicBezTo>
                    <a:pt x="2858" y="2858"/>
                    <a:pt x="5715" y="952"/>
                    <a:pt x="8572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2573;p22">
              <a:extLst>
                <a:ext uri="{FF2B5EF4-FFF2-40B4-BE49-F238E27FC236}">
                  <a16:creationId xmlns:a16="http://schemas.microsoft.com/office/drawing/2014/main" id="{E965B08A-42BC-4708-82B7-ED33F2236092}"/>
                </a:ext>
              </a:extLst>
            </p:cNvPr>
            <p:cNvSpPr/>
            <p:nvPr/>
          </p:nvSpPr>
          <p:spPr>
            <a:xfrm>
              <a:off x="6371040" y="3214687"/>
              <a:ext cx="41442" cy="177165"/>
            </a:xfrm>
            <a:custGeom>
              <a:avLst/>
              <a:gdLst/>
              <a:ahLst/>
              <a:cxnLst/>
              <a:rect l="l" t="t" r="r" b="b"/>
              <a:pathLst>
                <a:path w="41442" h="177165" extrusionOk="0">
                  <a:moveTo>
                    <a:pt x="232" y="140970"/>
                  </a:moveTo>
                  <a:cubicBezTo>
                    <a:pt x="232" y="95250"/>
                    <a:pt x="232" y="50483"/>
                    <a:pt x="232" y="0"/>
                  </a:cubicBezTo>
                  <a:cubicBezTo>
                    <a:pt x="11662" y="0"/>
                    <a:pt x="24997" y="0"/>
                    <a:pt x="39285" y="0"/>
                  </a:cubicBezTo>
                  <a:cubicBezTo>
                    <a:pt x="39285" y="47625"/>
                    <a:pt x="41190" y="94297"/>
                    <a:pt x="40237" y="141922"/>
                  </a:cubicBezTo>
                  <a:cubicBezTo>
                    <a:pt x="40237" y="155258"/>
                    <a:pt x="48810" y="177165"/>
                    <a:pt x="20235" y="177165"/>
                  </a:cubicBezTo>
                  <a:cubicBezTo>
                    <a:pt x="-9293" y="176213"/>
                    <a:pt x="3090" y="154305"/>
                    <a:pt x="232" y="14097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2574;p22">
              <a:extLst>
                <a:ext uri="{FF2B5EF4-FFF2-40B4-BE49-F238E27FC236}">
                  <a16:creationId xmlns:a16="http://schemas.microsoft.com/office/drawing/2014/main" id="{42DD09B7-016A-4A5F-A535-6534542DDCF4}"/>
                </a:ext>
              </a:extLst>
            </p:cNvPr>
            <p:cNvSpPr/>
            <p:nvPr/>
          </p:nvSpPr>
          <p:spPr>
            <a:xfrm>
              <a:off x="6426279" y="3184207"/>
              <a:ext cx="37385" cy="177376"/>
            </a:xfrm>
            <a:custGeom>
              <a:avLst/>
              <a:gdLst/>
              <a:ahLst/>
              <a:cxnLst/>
              <a:rect l="l" t="t" r="r" b="b"/>
              <a:pathLst>
                <a:path w="37385" h="177376" extrusionOk="0">
                  <a:moveTo>
                    <a:pt x="238" y="952"/>
                  </a:moveTo>
                  <a:cubicBezTo>
                    <a:pt x="11668" y="952"/>
                    <a:pt x="23098" y="952"/>
                    <a:pt x="33576" y="0"/>
                  </a:cubicBezTo>
                  <a:cubicBezTo>
                    <a:pt x="35481" y="54292"/>
                    <a:pt x="37386" y="108585"/>
                    <a:pt x="37386" y="162877"/>
                  </a:cubicBezTo>
                  <a:cubicBezTo>
                    <a:pt x="37386" y="167640"/>
                    <a:pt x="23098" y="179070"/>
                    <a:pt x="21193" y="177165"/>
                  </a:cubicBezTo>
                  <a:cubicBezTo>
                    <a:pt x="12621" y="173355"/>
                    <a:pt x="1190" y="164783"/>
                    <a:pt x="1190" y="158115"/>
                  </a:cubicBezTo>
                  <a:cubicBezTo>
                    <a:pt x="-714" y="120015"/>
                    <a:pt x="238" y="80963"/>
                    <a:pt x="238" y="42863"/>
                  </a:cubicBezTo>
                  <a:cubicBezTo>
                    <a:pt x="1190" y="28575"/>
                    <a:pt x="238" y="15240"/>
                    <a:pt x="238" y="952"/>
                  </a:cubicBezTo>
                  <a:close/>
                </a:path>
              </a:pathLst>
            </a:custGeom>
            <a:solidFill>
              <a:srgbClr val="120E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2575;p22">
              <a:extLst>
                <a:ext uri="{FF2B5EF4-FFF2-40B4-BE49-F238E27FC236}">
                  <a16:creationId xmlns:a16="http://schemas.microsoft.com/office/drawing/2014/main" id="{ADCBE225-A7C2-4183-95C1-0CD3C5DF101D}"/>
                </a:ext>
              </a:extLst>
            </p:cNvPr>
            <p:cNvSpPr/>
            <p:nvPr/>
          </p:nvSpPr>
          <p:spPr>
            <a:xfrm>
              <a:off x="6296025" y="3252787"/>
              <a:ext cx="49530" cy="165734"/>
            </a:xfrm>
            <a:custGeom>
              <a:avLst/>
              <a:gdLst/>
              <a:ahLst/>
              <a:cxnLst/>
              <a:rect l="l" t="t" r="r" b="b"/>
              <a:pathLst>
                <a:path w="49530" h="165734" extrusionOk="0">
                  <a:moveTo>
                    <a:pt x="0" y="4763"/>
                  </a:moveTo>
                  <a:cubicBezTo>
                    <a:pt x="6668" y="2858"/>
                    <a:pt x="13335" y="953"/>
                    <a:pt x="19050" y="0"/>
                  </a:cubicBezTo>
                  <a:cubicBezTo>
                    <a:pt x="40957" y="10478"/>
                    <a:pt x="44768" y="27622"/>
                    <a:pt x="43815" y="49530"/>
                  </a:cubicBezTo>
                  <a:cubicBezTo>
                    <a:pt x="42863" y="69533"/>
                    <a:pt x="47625" y="89535"/>
                    <a:pt x="49530" y="109538"/>
                  </a:cubicBezTo>
                  <a:cubicBezTo>
                    <a:pt x="49530" y="126683"/>
                    <a:pt x="49530" y="143828"/>
                    <a:pt x="49530" y="163830"/>
                  </a:cubicBezTo>
                  <a:cubicBezTo>
                    <a:pt x="37147" y="164783"/>
                    <a:pt x="26670" y="164783"/>
                    <a:pt x="13335" y="165735"/>
                  </a:cubicBezTo>
                  <a:cubicBezTo>
                    <a:pt x="9525" y="110490"/>
                    <a:pt x="4763" y="57150"/>
                    <a:pt x="0" y="4763"/>
                  </a:cubicBezTo>
                  <a:close/>
                </a:path>
              </a:pathLst>
            </a:custGeom>
            <a:solidFill>
              <a:srgbClr val="120E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2576;p22">
              <a:extLst>
                <a:ext uri="{FF2B5EF4-FFF2-40B4-BE49-F238E27FC236}">
                  <a16:creationId xmlns:a16="http://schemas.microsoft.com/office/drawing/2014/main" id="{14E291DD-98C9-4B12-850C-9B874A55D8C7}"/>
                </a:ext>
              </a:extLst>
            </p:cNvPr>
            <p:cNvSpPr/>
            <p:nvPr/>
          </p:nvSpPr>
          <p:spPr>
            <a:xfrm>
              <a:off x="6354127" y="3576637"/>
              <a:ext cx="224790" cy="52387"/>
            </a:xfrm>
            <a:custGeom>
              <a:avLst/>
              <a:gdLst/>
              <a:ahLst/>
              <a:cxnLst/>
              <a:rect l="l" t="t" r="r" b="b"/>
              <a:pathLst>
                <a:path w="224790" h="52387" extrusionOk="0">
                  <a:moveTo>
                    <a:pt x="0" y="0"/>
                  </a:moveTo>
                  <a:cubicBezTo>
                    <a:pt x="30480" y="3810"/>
                    <a:pt x="60960" y="7620"/>
                    <a:pt x="90488" y="11430"/>
                  </a:cubicBezTo>
                  <a:cubicBezTo>
                    <a:pt x="127635" y="20003"/>
                    <a:pt x="165735" y="27622"/>
                    <a:pt x="202882" y="37147"/>
                  </a:cubicBezTo>
                  <a:cubicBezTo>
                    <a:pt x="211455" y="39053"/>
                    <a:pt x="217170" y="47625"/>
                    <a:pt x="224790" y="52388"/>
                  </a:cubicBezTo>
                  <a:cubicBezTo>
                    <a:pt x="194310" y="50483"/>
                    <a:pt x="163830" y="49530"/>
                    <a:pt x="133350" y="44767"/>
                  </a:cubicBezTo>
                  <a:cubicBezTo>
                    <a:pt x="93345" y="38100"/>
                    <a:pt x="54292" y="29528"/>
                    <a:pt x="14288" y="20003"/>
                  </a:cubicBezTo>
                  <a:cubicBezTo>
                    <a:pt x="8572" y="19050"/>
                    <a:pt x="4763" y="7620"/>
                    <a:pt x="0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2577;p22">
              <a:extLst>
                <a:ext uri="{FF2B5EF4-FFF2-40B4-BE49-F238E27FC236}">
                  <a16:creationId xmlns:a16="http://schemas.microsoft.com/office/drawing/2014/main" id="{5EEBE3F9-BC84-4065-B35E-6838B6876CEF}"/>
                </a:ext>
              </a:extLst>
            </p:cNvPr>
            <p:cNvSpPr/>
            <p:nvPr/>
          </p:nvSpPr>
          <p:spPr>
            <a:xfrm>
              <a:off x="4226454" y="4895849"/>
              <a:ext cx="45508" cy="63817"/>
            </a:xfrm>
            <a:custGeom>
              <a:avLst/>
              <a:gdLst/>
              <a:ahLst/>
              <a:cxnLst/>
              <a:rect l="l" t="t" r="r" b="b"/>
              <a:pathLst>
                <a:path w="45508" h="63817" extrusionOk="0">
                  <a:moveTo>
                    <a:pt x="39793" y="27622"/>
                  </a:moveTo>
                  <a:cubicBezTo>
                    <a:pt x="41698" y="31432"/>
                    <a:pt x="43603" y="35243"/>
                    <a:pt x="45508" y="40005"/>
                  </a:cubicBezTo>
                  <a:cubicBezTo>
                    <a:pt x="45508" y="45720"/>
                    <a:pt x="45508" y="52388"/>
                    <a:pt x="45508" y="58103"/>
                  </a:cubicBezTo>
                  <a:lnTo>
                    <a:pt x="45508" y="58103"/>
                  </a:lnTo>
                  <a:cubicBezTo>
                    <a:pt x="38841" y="54293"/>
                    <a:pt x="32173" y="51435"/>
                    <a:pt x="25506" y="47625"/>
                  </a:cubicBezTo>
                  <a:cubicBezTo>
                    <a:pt x="23601" y="53340"/>
                    <a:pt x="21696" y="58103"/>
                    <a:pt x="20743" y="63818"/>
                  </a:cubicBezTo>
                  <a:cubicBezTo>
                    <a:pt x="20743" y="63818"/>
                    <a:pt x="20743" y="63818"/>
                    <a:pt x="20743" y="63818"/>
                  </a:cubicBezTo>
                  <a:cubicBezTo>
                    <a:pt x="-5927" y="40957"/>
                    <a:pt x="-6879" y="29528"/>
                    <a:pt x="17886" y="0"/>
                  </a:cubicBezTo>
                  <a:cubicBezTo>
                    <a:pt x="25506" y="9525"/>
                    <a:pt x="32173" y="18097"/>
                    <a:pt x="39793" y="27622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2578;p22">
              <a:extLst>
                <a:ext uri="{FF2B5EF4-FFF2-40B4-BE49-F238E27FC236}">
                  <a16:creationId xmlns:a16="http://schemas.microsoft.com/office/drawing/2014/main" id="{F25D0A7B-C838-408A-8867-849CC59461C0}"/>
                </a:ext>
              </a:extLst>
            </p:cNvPr>
            <p:cNvSpPr/>
            <p:nvPr/>
          </p:nvSpPr>
          <p:spPr>
            <a:xfrm>
              <a:off x="4828222" y="5119687"/>
              <a:ext cx="42141" cy="19342"/>
            </a:xfrm>
            <a:custGeom>
              <a:avLst/>
              <a:gdLst/>
              <a:ahLst/>
              <a:cxnLst/>
              <a:rect l="l" t="t" r="r" b="b"/>
              <a:pathLst>
                <a:path w="42141" h="19342" extrusionOk="0">
                  <a:moveTo>
                    <a:pt x="0" y="13335"/>
                  </a:moveTo>
                  <a:cubicBezTo>
                    <a:pt x="19050" y="7620"/>
                    <a:pt x="30480" y="3810"/>
                    <a:pt x="41910" y="0"/>
                  </a:cubicBezTo>
                  <a:cubicBezTo>
                    <a:pt x="42863" y="22860"/>
                    <a:pt x="42863" y="22860"/>
                    <a:pt x="0" y="1333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2579;p22">
              <a:extLst>
                <a:ext uri="{FF2B5EF4-FFF2-40B4-BE49-F238E27FC236}">
                  <a16:creationId xmlns:a16="http://schemas.microsoft.com/office/drawing/2014/main" id="{38299119-3F57-4900-AD3A-0B198CF07A53}"/>
                </a:ext>
              </a:extLst>
            </p:cNvPr>
            <p:cNvSpPr/>
            <p:nvPr/>
          </p:nvSpPr>
          <p:spPr>
            <a:xfrm>
              <a:off x="4285297" y="4941569"/>
              <a:ext cx="12382" cy="9525"/>
            </a:xfrm>
            <a:custGeom>
              <a:avLst/>
              <a:gdLst/>
              <a:ahLst/>
              <a:cxnLst/>
              <a:rect l="l" t="t" r="r" b="b"/>
              <a:pathLst>
                <a:path w="12382" h="9525" extrusionOk="0">
                  <a:moveTo>
                    <a:pt x="0" y="0"/>
                  </a:moveTo>
                  <a:cubicBezTo>
                    <a:pt x="3810" y="0"/>
                    <a:pt x="8573" y="0"/>
                    <a:pt x="12383" y="0"/>
                  </a:cubicBezTo>
                  <a:cubicBezTo>
                    <a:pt x="7620" y="0"/>
                    <a:pt x="3810" y="0"/>
                    <a:pt x="0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2580;p22">
              <a:extLst>
                <a:ext uri="{FF2B5EF4-FFF2-40B4-BE49-F238E27FC236}">
                  <a16:creationId xmlns:a16="http://schemas.microsoft.com/office/drawing/2014/main" id="{4F0F0902-BCCB-4E7C-9A66-845891111A56}"/>
                </a:ext>
              </a:extLst>
            </p:cNvPr>
            <p:cNvSpPr/>
            <p:nvPr/>
          </p:nvSpPr>
          <p:spPr>
            <a:xfrm>
              <a:off x="4272491" y="4953952"/>
              <a:ext cx="3280" cy="1904"/>
            </a:xfrm>
            <a:custGeom>
              <a:avLst/>
              <a:gdLst/>
              <a:ahLst/>
              <a:cxnLst/>
              <a:rect l="l" t="t" r="r" b="b"/>
              <a:pathLst>
                <a:path w="3280" h="1904" extrusionOk="0">
                  <a:moveTo>
                    <a:pt x="423" y="0"/>
                  </a:moveTo>
                  <a:cubicBezTo>
                    <a:pt x="1376" y="953"/>
                    <a:pt x="2328" y="953"/>
                    <a:pt x="3281" y="1905"/>
                  </a:cubicBezTo>
                  <a:cubicBezTo>
                    <a:pt x="1376" y="953"/>
                    <a:pt x="423" y="0"/>
                    <a:pt x="423" y="0"/>
                  </a:cubicBezTo>
                  <a:cubicBezTo>
                    <a:pt x="-529" y="0"/>
                    <a:pt x="423" y="0"/>
                    <a:pt x="42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2581;p22">
              <a:extLst>
                <a:ext uri="{FF2B5EF4-FFF2-40B4-BE49-F238E27FC236}">
                  <a16:creationId xmlns:a16="http://schemas.microsoft.com/office/drawing/2014/main" id="{4F926EA4-787A-4E39-B836-2F8587DCD41B}"/>
                </a:ext>
              </a:extLst>
            </p:cNvPr>
            <p:cNvSpPr/>
            <p:nvPr/>
          </p:nvSpPr>
          <p:spPr>
            <a:xfrm>
              <a:off x="4247197" y="4959667"/>
              <a:ext cx="2857" cy="952"/>
            </a:xfrm>
            <a:custGeom>
              <a:avLst/>
              <a:gdLst/>
              <a:ahLst/>
              <a:cxnLst/>
              <a:rect l="l" t="t" r="r" b="b"/>
              <a:pathLst>
                <a:path w="2857" h="952" extrusionOk="0">
                  <a:moveTo>
                    <a:pt x="0" y="0"/>
                  </a:moveTo>
                  <a:cubicBezTo>
                    <a:pt x="953" y="0"/>
                    <a:pt x="1905" y="952"/>
                    <a:pt x="2858" y="952"/>
                  </a:cubicBezTo>
                  <a:cubicBezTo>
                    <a:pt x="1905" y="952"/>
                    <a:pt x="953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2582;p22">
              <a:extLst>
                <a:ext uri="{FF2B5EF4-FFF2-40B4-BE49-F238E27FC236}">
                  <a16:creationId xmlns:a16="http://schemas.microsoft.com/office/drawing/2014/main" id="{D38311FC-A37F-4F9B-A2ED-0D3E8169D504}"/>
                </a:ext>
              </a:extLst>
            </p:cNvPr>
            <p:cNvSpPr/>
            <p:nvPr/>
          </p:nvSpPr>
          <p:spPr>
            <a:xfrm>
              <a:off x="4993005" y="5207317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0" y="2857"/>
                  </a:moveTo>
                  <a:cubicBezTo>
                    <a:pt x="952" y="1905"/>
                    <a:pt x="952" y="952"/>
                    <a:pt x="1905" y="0"/>
                  </a:cubicBezTo>
                  <a:cubicBezTo>
                    <a:pt x="952" y="952"/>
                    <a:pt x="0" y="1905"/>
                    <a:pt x="0" y="2857"/>
                  </a:cubicBezTo>
                  <a:cubicBezTo>
                    <a:pt x="0" y="2857"/>
                    <a:pt x="0" y="2857"/>
                    <a:pt x="0" y="285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2583;p22">
              <a:extLst>
                <a:ext uri="{FF2B5EF4-FFF2-40B4-BE49-F238E27FC236}">
                  <a16:creationId xmlns:a16="http://schemas.microsoft.com/office/drawing/2014/main" id="{BBBA71DA-6FA2-48CF-9559-0A02E8168855}"/>
                </a:ext>
              </a:extLst>
            </p:cNvPr>
            <p:cNvSpPr/>
            <p:nvPr/>
          </p:nvSpPr>
          <p:spPr>
            <a:xfrm>
              <a:off x="5413057" y="4733924"/>
              <a:ext cx="12382" cy="42862"/>
            </a:xfrm>
            <a:custGeom>
              <a:avLst/>
              <a:gdLst/>
              <a:ahLst/>
              <a:cxnLst/>
              <a:rect l="l" t="t" r="r" b="b"/>
              <a:pathLst>
                <a:path w="12382" h="42862" extrusionOk="0">
                  <a:moveTo>
                    <a:pt x="11430" y="0"/>
                  </a:moveTo>
                  <a:cubicBezTo>
                    <a:pt x="11430" y="3810"/>
                    <a:pt x="11430" y="8572"/>
                    <a:pt x="12383" y="12382"/>
                  </a:cubicBezTo>
                  <a:cubicBezTo>
                    <a:pt x="8573" y="22860"/>
                    <a:pt x="3810" y="32385"/>
                    <a:pt x="0" y="42863"/>
                  </a:cubicBezTo>
                  <a:cubicBezTo>
                    <a:pt x="0" y="42863"/>
                    <a:pt x="0" y="42863"/>
                    <a:pt x="0" y="42863"/>
                  </a:cubicBezTo>
                  <a:cubicBezTo>
                    <a:pt x="3810" y="28575"/>
                    <a:pt x="7620" y="14288"/>
                    <a:pt x="11430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2584;p22">
              <a:extLst>
                <a:ext uri="{FF2B5EF4-FFF2-40B4-BE49-F238E27FC236}">
                  <a16:creationId xmlns:a16="http://schemas.microsoft.com/office/drawing/2014/main" id="{283E89CF-4390-4D49-82D1-5E797AF36038}"/>
                </a:ext>
              </a:extLst>
            </p:cNvPr>
            <p:cNvSpPr/>
            <p:nvPr/>
          </p:nvSpPr>
          <p:spPr>
            <a:xfrm>
              <a:off x="5408294" y="4776787"/>
              <a:ext cx="4762" cy="7619"/>
            </a:xfrm>
            <a:custGeom>
              <a:avLst/>
              <a:gdLst/>
              <a:ahLst/>
              <a:cxnLst/>
              <a:rect l="l" t="t" r="r" b="b"/>
              <a:pathLst>
                <a:path w="4762" h="7619" extrusionOk="0">
                  <a:moveTo>
                    <a:pt x="4763" y="0"/>
                  </a:moveTo>
                  <a:cubicBezTo>
                    <a:pt x="3810" y="2857"/>
                    <a:pt x="2858" y="4763"/>
                    <a:pt x="1905" y="7620"/>
                  </a:cubicBezTo>
                  <a:cubicBezTo>
                    <a:pt x="953" y="6668"/>
                    <a:pt x="0" y="6668"/>
                    <a:pt x="0" y="5715"/>
                  </a:cubicBezTo>
                  <a:cubicBezTo>
                    <a:pt x="953" y="3810"/>
                    <a:pt x="2858" y="1905"/>
                    <a:pt x="4763" y="0"/>
                  </a:cubicBezTo>
                  <a:cubicBezTo>
                    <a:pt x="3810" y="0"/>
                    <a:pt x="4763" y="0"/>
                    <a:pt x="4763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2585;p22">
              <a:extLst>
                <a:ext uri="{FF2B5EF4-FFF2-40B4-BE49-F238E27FC236}">
                  <a16:creationId xmlns:a16="http://schemas.microsoft.com/office/drawing/2014/main" id="{5C43CDB2-8399-4576-AB85-200D5C9B4E83}"/>
                </a:ext>
              </a:extLst>
            </p:cNvPr>
            <p:cNvSpPr/>
            <p:nvPr/>
          </p:nvSpPr>
          <p:spPr>
            <a:xfrm>
              <a:off x="5414009" y="4481512"/>
              <a:ext cx="2857" cy="4762"/>
            </a:xfrm>
            <a:custGeom>
              <a:avLst/>
              <a:gdLst/>
              <a:ahLst/>
              <a:cxnLst/>
              <a:rect l="l" t="t" r="r" b="b"/>
              <a:pathLst>
                <a:path w="2857" h="4762" extrusionOk="0">
                  <a:moveTo>
                    <a:pt x="2858" y="2857"/>
                  </a:moveTo>
                  <a:cubicBezTo>
                    <a:pt x="1905" y="3810"/>
                    <a:pt x="1905" y="3810"/>
                    <a:pt x="953" y="4763"/>
                  </a:cubicBezTo>
                  <a:cubicBezTo>
                    <a:pt x="953" y="3810"/>
                    <a:pt x="0" y="2857"/>
                    <a:pt x="0" y="1905"/>
                  </a:cubicBezTo>
                  <a:cubicBezTo>
                    <a:pt x="0" y="953"/>
                    <a:pt x="953" y="953"/>
                    <a:pt x="1905" y="0"/>
                  </a:cubicBezTo>
                  <a:cubicBezTo>
                    <a:pt x="2858" y="953"/>
                    <a:pt x="2858" y="1905"/>
                    <a:pt x="2858" y="2857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2586;p22">
              <a:extLst>
                <a:ext uri="{FF2B5EF4-FFF2-40B4-BE49-F238E27FC236}">
                  <a16:creationId xmlns:a16="http://schemas.microsoft.com/office/drawing/2014/main" id="{88C913F1-0792-40A2-A768-4A874254A580}"/>
                </a:ext>
              </a:extLst>
            </p:cNvPr>
            <p:cNvSpPr/>
            <p:nvPr/>
          </p:nvSpPr>
          <p:spPr>
            <a:xfrm>
              <a:off x="5266372" y="5081587"/>
              <a:ext cx="1905" cy="2857"/>
            </a:xfrm>
            <a:custGeom>
              <a:avLst/>
              <a:gdLst/>
              <a:ahLst/>
              <a:cxnLst/>
              <a:rect l="l" t="t" r="r" b="b"/>
              <a:pathLst>
                <a:path w="1905" h="2857" extrusionOk="0">
                  <a:moveTo>
                    <a:pt x="1905" y="0"/>
                  </a:moveTo>
                  <a:cubicBezTo>
                    <a:pt x="953" y="953"/>
                    <a:pt x="953" y="1905"/>
                    <a:pt x="0" y="2857"/>
                  </a:cubicBezTo>
                  <a:cubicBezTo>
                    <a:pt x="953" y="1905"/>
                    <a:pt x="1905" y="953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2587;p22">
              <a:extLst>
                <a:ext uri="{FF2B5EF4-FFF2-40B4-BE49-F238E27FC236}">
                  <a16:creationId xmlns:a16="http://schemas.microsoft.com/office/drawing/2014/main" id="{EF9E7353-DE8D-446E-9F89-45725C4ED85C}"/>
                </a:ext>
              </a:extLst>
            </p:cNvPr>
            <p:cNvSpPr/>
            <p:nvPr/>
          </p:nvSpPr>
          <p:spPr>
            <a:xfrm>
              <a:off x="5439727" y="4396739"/>
              <a:ext cx="2857" cy="9525"/>
            </a:xfrm>
            <a:custGeom>
              <a:avLst/>
              <a:gdLst/>
              <a:ahLst/>
              <a:cxnLst/>
              <a:rect l="l" t="t" r="r" b="b"/>
              <a:pathLst>
                <a:path w="2857" h="9525" extrusionOk="0">
                  <a:moveTo>
                    <a:pt x="0" y="9525"/>
                  </a:moveTo>
                  <a:cubicBezTo>
                    <a:pt x="0" y="6667"/>
                    <a:pt x="0" y="3810"/>
                    <a:pt x="0" y="0"/>
                  </a:cubicBezTo>
                  <a:cubicBezTo>
                    <a:pt x="953" y="0"/>
                    <a:pt x="1905" y="0"/>
                    <a:pt x="2857" y="0"/>
                  </a:cubicBezTo>
                  <a:cubicBezTo>
                    <a:pt x="2857" y="2857"/>
                    <a:pt x="2857" y="5715"/>
                    <a:pt x="2857" y="9525"/>
                  </a:cubicBezTo>
                  <a:cubicBezTo>
                    <a:pt x="1905" y="9525"/>
                    <a:pt x="953" y="9525"/>
                    <a:pt x="0" y="9525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2588;p22">
              <a:extLst>
                <a:ext uri="{FF2B5EF4-FFF2-40B4-BE49-F238E27FC236}">
                  <a16:creationId xmlns:a16="http://schemas.microsoft.com/office/drawing/2014/main" id="{47089BDB-A889-4867-9007-76B1C37F0120}"/>
                </a:ext>
              </a:extLst>
            </p:cNvPr>
            <p:cNvSpPr/>
            <p:nvPr/>
          </p:nvSpPr>
          <p:spPr>
            <a:xfrm>
              <a:off x="4455795" y="4421504"/>
              <a:ext cx="100012" cy="250507"/>
            </a:xfrm>
            <a:custGeom>
              <a:avLst/>
              <a:gdLst/>
              <a:ahLst/>
              <a:cxnLst/>
              <a:rect l="l" t="t" r="r" b="b"/>
              <a:pathLst>
                <a:path w="100012" h="250507" extrusionOk="0">
                  <a:moveTo>
                    <a:pt x="98108" y="92392"/>
                  </a:moveTo>
                  <a:cubicBezTo>
                    <a:pt x="86677" y="100965"/>
                    <a:pt x="74295" y="125730"/>
                    <a:pt x="58102" y="90488"/>
                  </a:cubicBezTo>
                  <a:cubicBezTo>
                    <a:pt x="48577" y="143827"/>
                    <a:pt x="39052" y="197167"/>
                    <a:pt x="29527" y="250507"/>
                  </a:cubicBezTo>
                  <a:cubicBezTo>
                    <a:pt x="20002" y="249555"/>
                    <a:pt x="9525" y="247650"/>
                    <a:pt x="0" y="246697"/>
                  </a:cubicBezTo>
                  <a:cubicBezTo>
                    <a:pt x="27622" y="223838"/>
                    <a:pt x="34290" y="167640"/>
                    <a:pt x="11430" y="146685"/>
                  </a:cubicBezTo>
                  <a:lnTo>
                    <a:pt x="11430" y="146685"/>
                  </a:lnTo>
                  <a:cubicBezTo>
                    <a:pt x="1905" y="116205"/>
                    <a:pt x="4763" y="87630"/>
                    <a:pt x="19050" y="59055"/>
                  </a:cubicBezTo>
                  <a:cubicBezTo>
                    <a:pt x="29527" y="37147"/>
                    <a:pt x="43815" y="22860"/>
                    <a:pt x="81915" y="0"/>
                  </a:cubicBezTo>
                  <a:cubicBezTo>
                    <a:pt x="74295" y="28575"/>
                    <a:pt x="76200" y="51435"/>
                    <a:pt x="100012" y="67627"/>
                  </a:cubicBezTo>
                  <a:cubicBezTo>
                    <a:pt x="98108" y="76200"/>
                    <a:pt x="98108" y="84772"/>
                    <a:pt x="98108" y="92392"/>
                  </a:cubicBezTo>
                  <a:lnTo>
                    <a:pt x="98108" y="92392"/>
                  </a:ln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2589;p22">
              <a:extLst>
                <a:ext uri="{FF2B5EF4-FFF2-40B4-BE49-F238E27FC236}">
                  <a16:creationId xmlns:a16="http://schemas.microsoft.com/office/drawing/2014/main" id="{3A461EB0-9C6D-4994-AEBA-10BD96596388}"/>
                </a:ext>
              </a:extLst>
            </p:cNvPr>
            <p:cNvSpPr/>
            <p:nvPr/>
          </p:nvSpPr>
          <p:spPr>
            <a:xfrm>
              <a:off x="4455795" y="4569142"/>
              <a:ext cx="10477" cy="16192"/>
            </a:xfrm>
            <a:custGeom>
              <a:avLst/>
              <a:gdLst/>
              <a:ahLst/>
              <a:cxnLst/>
              <a:rect l="l" t="t" r="r" b="b"/>
              <a:pathLst>
                <a:path w="10477" h="16192" extrusionOk="0">
                  <a:moveTo>
                    <a:pt x="10477" y="0"/>
                  </a:moveTo>
                  <a:cubicBezTo>
                    <a:pt x="9525" y="5715"/>
                    <a:pt x="8572" y="10477"/>
                    <a:pt x="7620" y="16192"/>
                  </a:cubicBezTo>
                  <a:cubicBezTo>
                    <a:pt x="4763" y="15240"/>
                    <a:pt x="1905" y="14288"/>
                    <a:pt x="0" y="13335"/>
                  </a:cubicBezTo>
                  <a:cubicBezTo>
                    <a:pt x="3810" y="8572"/>
                    <a:pt x="6667" y="4763"/>
                    <a:pt x="10477" y="0"/>
                  </a:cubicBezTo>
                  <a:cubicBezTo>
                    <a:pt x="10477" y="0"/>
                    <a:pt x="10477" y="0"/>
                    <a:pt x="10477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2590;p22">
              <a:extLst>
                <a:ext uri="{FF2B5EF4-FFF2-40B4-BE49-F238E27FC236}">
                  <a16:creationId xmlns:a16="http://schemas.microsoft.com/office/drawing/2014/main" id="{87CE5499-146C-44EE-929E-18AE6CD87FD3}"/>
                </a:ext>
              </a:extLst>
            </p:cNvPr>
            <p:cNvSpPr/>
            <p:nvPr/>
          </p:nvSpPr>
          <p:spPr>
            <a:xfrm>
              <a:off x="4581525" y="4456746"/>
              <a:ext cx="2857" cy="4762"/>
            </a:xfrm>
            <a:custGeom>
              <a:avLst/>
              <a:gdLst/>
              <a:ahLst/>
              <a:cxnLst/>
              <a:rect l="l" t="t" r="r" b="b"/>
              <a:pathLst>
                <a:path w="2857" h="4762" extrusionOk="0">
                  <a:moveTo>
                    <a:pt x="2857" y="2858"/>
                  </a:moveTo>
                  <a:cubicBezTo>
                    <a:pt x="1905" y="3810"/>
                    <a:pt x="1905" y="3810"/>
                    <a:pt x="953" y="4763"/>
                  </a:cubicBezTo>
                  <a:cubicBezTo>
                    <a:pt x="953" y="3810"/>
                    <a:pt x="0" y="2858"/>
                    <a:pt x="0" y="1905"/>
                  </a:cubicBezTo>
                  <a:cubicBezTo>
                    <a:pt x="0" y="953"/>
                    <a:pt x="953" y="0"/>
                    <a:pt x="1905" y="0"/>
                  </a:cubicBezTo>
                  <a:cubicBezTo>
                    <a:pt x="1905" y="953"/>
                    <a:pt x="1905" y="1905"/>
                    <a:pt x="2857" y="2858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2591;p22">
              <a:extLst>
                <a:ext uri="{FF2B5EF4-FFF2-40B4-BE49-F238E27FC236}">
                  <a16:creationId xmlns:a16="http://schemas.microsoft.com/office/drawing/2014/main" id="{D3B420D7-0104-42E5-B4DD-1255E3AABDAB}"/>
                </a:ext>
              </a:extLst>
            </p:cNvPr>
            <p:cNvSpPr/>
            <p:nvPr/>
          </p:nvSpPr>
          <p:spPr>
            <a:xfrm>
              <a:off x="4553902" y="4513896"/>
              <a:ext cx="4762" cy="6667"/>
            </a:xfrm>
            <a:custGeom>
              <a:avLst/>
              <a:gdLst/>
              <a:ahLst/>
              <a:cxnLst/>
              <a:rect l="l" t="t" r="r" b="b"/>
              <a:pathLst>
                <a:path w="4762" h="6667" extrusionOk="0">
                  <a:moveTo>
                    <a:pt x="0" y="0"/>
                  </a:moveTo>
                  <a:cubicBezTo>
                    <a:pt x="1905" y="1905"/>
                    <a:pt x="2857" y="3810"/>
                    <a:pt x="4763" y="6668"/>
                  </a:cubicBezTo>
                  <a:cubicBezTo>
                    <a:pt x="3810" y="4763"/>
                    <a:pt x="1905" y="2858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2592;p22">
              <a:extLst>
                <a:ext uri="{FF2B5EF4-FFF2-40B4-BE49-F238E27FC236}">
                  <a16:creationId xmlns:a16="http://schemas.microsoft.com/office/drawing/2014/main" id="{97505BF0-865A-4038-B25D-307850E03EFF}"/>
                </a:ext>
              </a:extLst>
            </p:cNvPr>
            <p:cNvSpPr/>
            <p:nvPr/>
          </p:nvSpPr>
          <p:spPr>
            <a:xfrm>
              <a:off x="4768215" y="4660158"/>
              <a:ext cx="24765" cy="13437"/>
            </a:xfrm>
            <a:custGeom>
              <a:avLst/>
              <a:gdLst/>
              <a:ahLst/>
              <a:cxnLst/>
              <a:rect l="l" t="t" r="r" b="b"/>
              <a:pathLst>
                <a:path w="24765" h="13437" extrusionOk="0">
                  <a:moveTo>
                    <a:pt x="24765" y="423"/>
                  </a:moveTo>
                  <a:cubicBezTo>
                    <a:pt x="16192" y="21378"/>
                    <a:pt x="7620" y="13758"/>
                    <a:pt x="0" y="423"/>
                  </a:cubicBezTo>
                  <a:cubicBezTo>
                    <a:pt x="7620" y="-529"/>
                    <a:pt x="16192" y="423"/>
                    <a:pt x="24765" y="42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2593;p22">
              <a:extLst>
                <a:ext uri="{FF2B5EF4-FFF2-40B4-BE49-F238E27FC236}">
                  <a16:creationId xmlns:a16="http://schemas.microsoft.com/office/drawing/2014/main" id="{F481CFE4-4AA9-482B-B9D8-C6B279DC294D}"/>
                </a:ext>
              </a:extLst>
            </p:cNvPr>
            <p:cNvSpPr/>
            <p:nvPr/>
          </p:nvSpPr>
          <p:spPr>
            <a:xfrm>
              <a:off x="4842509" y="4647246"/>
              <a:ext cx="20002" cy="6667"/>
            </a:xfrm>
            <a:custGeom>
              <a:avLst/>
              <a:gdLst/>
              <a:ahLst/>
              <a:cxnLst/>
              <a:rect l="l" t="t" r="r" b="b"/>
              <a:pathLst>
                <a:path w="20002" h="6667" extrusionOk="0">
                  <a:moveTo>
                    <a:pt x="20003" y="0"/>
                  </a:moveTo>
                  <a:cubicBezTo>
                    <a:pt x="13335" y="1905"/>
                    <a:pt x="6668" y="4763"/>
                    <a:pt x="0" y="6668"/>
                  </a:cubicBezTo>
                  <a:cubicBezTo>
                    <a:pt x="6668" y="4763"/>
                    <a:pt x="13335" y="2858"/>
                    <a:pt x="20003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2594;p22">
              <a:extLst>
                <a:ext uri="{FF2B5EF4-FFF2-40B4-BE49-F238E27FC236}">
                  <a16:creationId xmlns:a16="http://schemas.microsoft.com/office/drawing/2014/main" id="{3E7E14FD-9F1D-4B14-935C-D5F89916C469}"/>
                </a:ext>
              </a:extLst>
            </p:cNvPr>
            <p:cNvSpPr/>
            <p:nvPr/>
          </p:nvSpPr>
          <p:spPr>
            <a:xfrm>
              <a:off x="4804409" y="4660581"/>
              <a:ext cx="13334" cy="9525"/>
            </a:xfrm>
            <a:custGeom>
              <a:avLst/>
              <a:gdLst/>
              <a:ahLst/>
              <a:cxnLst/>
              <a:rect l="l" t="t" r="r" b="b"/>
              <a:pathLst>
                <a:path w="13334" h="9525" extrusionOk="0">
                  <a:moveTo>
                    <a:pt x="13335" y="0"/>
                  </a:moveTo>
                  <a:cubicBezTo>
                    <a:pt x="8572" y="0"/>
                    <a:pt x="4763" y="0"/>
                    <a:pt x="0" y="0"/>
                  </a:cubicBezTo>
                  <a:cubicBezTo>
                    <a:pt x="4763" y="0"/>
                    <a:pt x="8572" y="0"/>
                    <a:pt x="13335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2595;p22">
              <a:extLst>
                <a:ext uri="{FF2B5EF4-FFF2-40B4-BE49-F238E27FC236}">
                  <a16:creationId xmlns:a16="http://schemas.microsoft.com/office/drawing/2014/main" id="{22D1CF72-80CC-49B0-9676-C273F4D0090C}"/>
                </a:ext>
              </a:extLst>
            </p:cNvPr>
            <p:cNvSpPr/>
            <p:nvPr/>
          </p:nvSpPr>
          <p:spPr>
            <a:xfrm>
              <a:off x="4673917" y="4598669"/>
              <a:ext cx="5714" cy="6667"/>
            </a:xfrm>
            <a:custGeom>
              <a:avLst/>
              <a:gdLst/>
              <a:ahLst/>
              <a:cxnLst/>
              <a:rect l="l" t="t" r="r" b="b"/>
              <a:pathLst>
                <a:path w="5714" h="6667" extrusionOk="0">
                  <a:moveTo>
                    <a:pt x="5715" y="6668"/>
                  </a:moveTo>
                  <a:cubicBezTo>
                    <a:pt x="3810" y="4763"/>
                    <a:pt x="1905" y="1905"/>
                    <a:pt x="0" y="0"/>
                  </a:cubicBezTo>
                  <a:cubicBezTo>
                    <a:pt x="1905" y="2858"/>
                    <a:pt x="3810" y="4763"/>
                    <a:pt x="5715" y="6668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2596;p22">
              <a:extLst>
                <a:ext uri="{FF2B5EF4-FFF2-40B4-BE49-F238E27FC236}">
                  <a16:creationId xmlns:a16="http://schemas.microsoft.com/office/drawing/2014/main" id="{86C7736B-52A0-49D6-A726-84E404827980}"/>
                </a:ext>
              </a:extLst>
            </p:cNvPr>
            <p:cNvSpPr/>
            <p:nvPr/>
          </p:nvSpPr>
          <p:spPr>
            <a:xfrm>
              <a:off x="4853940" y="4252470"/>
              <a:ext cx="151447" cy="55686"/>
            </a:xfrm>
            <a:custGeom>
              <a:avLst/>
              <a:gdLst/>
              <a:ahLst/>
              <a:cxnLst/>
              <a:rect l="l" t="t" r="r" b="b"/>
              <a:pathLst>
                <a:path w="151447" h="55686" extrusionOk="0">
                  <a:moveTo>
                    <a:pt x="70485" y="17586"/>
                  </a:moveTo>
                  <a:cubicBezTo>
                    <a:pt x="79057" y="11872"/>
                    <a:pt x="87630" y="4251"/>
                    <a:pt x="97155" y="441"/>
                  </a:cubicBezTo>
                  <a:cubicBezTo>
                    <a:pt x="102870" y="-1464"/>
                    <a:pt x="110490" y="3299"/>
                    <a:pt x="118110" y="5204"/>
                  </a:cubicBezTo>
                  <a:cubicBezTo>
                    <a:pt x="129540" y="8061"/>
                    <a:pt x="140017" y="10919"/>
                    <a:pt x="151447" y="14729"/>
                  </a:cubicBezTo>
                  <a:cubicBezTo>
                    <a:pt x="146685" y="26159"/>
                    <a:pt x="141922" y="37589"/>
                    <a:pt x="134303" y="55686"/>
                  </a:cubicBezTo>
                  <a:cubicBezTo>
                    <a:pt x="94297" y="1394"/>
                    <a:pt x="48578" y="55686"/>
                    <a:pt x="0" y="33779"/>
                  </a:cubicBezTo>
                  <a:cubicBezTo>
                    <a:pt x="25717" y="27111"/>
                    <a:pt x="47625" y="22349"/>
                    <a:pt x="70485" y="17586"/>
                  </a:cubicBezTo>
                  <a:cubicBezTo>
                    <a:pt x="73342" y="18539"/>
                    <a:pt x="76200" y="19491"/>
                    <a:pt x="79057" y="19491"/>
                  </a:cubicBezTo>
                  <a:cubicBezTo>
                    <a:pt x="75247" y="19491"/>
                    <a:pt x="72390" y="18539"/>
                    <a:pt x="70485" y="17586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2597;p22">
              <a:extLst>
                <a:ext uri="{FF2B5EF4-FFF2-40B4-BE49-F238E27FC236}">
                  <a16:creationId xmlns:a16="http://schemas.microsoft.com/office/drawing/2014/main" id="{45DD4F5B-8A5E-48E5-8FD1-A52B36F42D34}"/>
                </a:ext>
              </a:extLst>
            </p:cNvPr>
            <p:cNvSpPr/>
            <p:nvPr/>
          </p:nvSpPr>
          <p:spPr>
            <a:xfrm>
              <a:off x="4867275" y="4241481"/>
              <a:ext cx="43815" cy="17145"/>
            </a:xfrm>
            <a:custGeom>
              <a:avLst/>
              <a:gdLst/>
              <a:ahLst/>
              <a:cxnLst/>
              <a:rect l="l" t="t" r="r" b="b"/>
              <a:pathLst>
                <a:path w="43815" h="17145" extrusionOk="0">
                  <a:moveTo>
                    <a:pt x="0" y="17145"/>
                  </a:moveTo>
                  <a:cubicBezTo>
                    <a:pt x="13335" y="11430"/>
                    <a:pt x="26670" y="5715"/>
                    <a:pt x="40957" y="0"/>
                  </a:cubicBezTo>
                  <a:cubicBezTo>
                    <a:pt x="41910" y="3810"/>
                    <a:pt x="42863" y="7620"/>
                    <a:pt x="43815" y="11430"/>
                  </a:cubicBezTo>
                  <a:cubicBezTo>
                    <a:pt x="29528" y="13335"/>
                    <a:pt x="15240" y="15240"/>
                    <a:pt x="0" y="17145"/>
                  </a:cubicBezTo>
                  <a:cubicBezTo>
                    <a:pt x="0" y="17145"/>
                    <a:pt x="0" y="17145"/>
                    <a:pt x="0" y="1714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2598;p22">
              <a:extLst>
                <a:ext uri="{FF2B5EF4-FFF2-40B4-BE49-F238E27FC236}">
                  <a16:creationId xmlns:a16="http://schemas.microsoft.com/office/drawing/2014/main" id="{E7B1B8BB-56D6-4467-89CA-8910876F2DBF}"/>
                </a:ext>
              </a:extLst>
            </p:cNvPr>
            <p:cNvSpPr/>
            <p:nvPr/>
          </p:nvSpPr>
          <p:spPr>
            <a:xfrm>
              <a:off x="4991100" y="4480559"/>
              <a:ext cx="79327" cy="201930"/>
            </a:xfrm>
            <a:custGeom>
              <a:avLst/>
              <a:gdLst/>
              <a:ahLst/>
              <a:cxnLst/>
              <a:rect l="l" t="t" r="r" b="b"/>
              <a:pathLst>
                <a:path w="79327" h="201930" extrusionOk="0">
                  <a:moveTo>
                    <a:pt x="27622" y="21908"/>
                  </a:moveTo>
                  <a:cubicBezTo>
                    <a:pt x="41910" y="15240"/>
                    <a:pt x="56197" y="8572"/>
                    <a:pt x="72390" y="0"/>
                  </a:cubicBezTo>
                  <a:cubicBezTo>
                    <a:pt x="85725" y="57150"/>
                    <a:pt x="79057" y="109538"/>
                    <a:pt x="59055" y="161925"/>
                  </a:cubicBezTo>
                  <a:cubicBezTo>
                    <a:pt x="52388" y="174308"/>
                    <a:pt x="45720" y="186690"/>
                    <a:pt x="40005" y="198120"/>
                  </a:cubicBezTo>
                  <a:cubicBezTo>
                    <a:pt x="40005" y="198120"/>
                    <a:pt x="40005" y="198120"/>
                    <a:pt x="40005" y="198120"/>
                  </a:cubicBezTo>
                  <a:cubicBezTo>
                    <a:pt x="35243" y="200025"/>
                    <a:pt x="30480" y="201930"/>
                    <a:pt x="25718" y="201930"/>
                  </a:cubicBezTo>
                  <a:cubicBezTo>
                    <a:pt x="17145" y="201930"/>
                    <a:pt x="8572" y="200978"/>
                    <a:pt x="0" y="200978"/>
                  </a:cubicBezTo>
                  <a:cubicBezTo>
                    <a:pt x="953" y="192405"/>
                    <a:pt x="0" y="183833"/>
                    <a:pt x="2857" y="176213"/>
                  </a:cubicBezTo>
                  <a:cubicBezTo>
                    <a:pt x="16193" y="146685"/>
                    <a:pt x="35243" y="120968"/>
                    <a:pt x="20003" y="83820"/>
                  </a:cubicBezTo>
                  <a:cubicBezTo>
                    <a:pt x="12382" y="67628"/>
                    <a:pt x="23813" y="42863"/>
                    <a:pt x="27622" y="21908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2599;p22">
              <a:extLst>
                <a:ext uri="{FF2B5EF4-FFF2-40B4-BE49-F238E27FC236}">
                  <a16:creationId xmlns:a16="http://schemas.microsoft.com/office/drawing/2014/main" id="{D29BB82A-974A-4CF1-B64A-321BBC6DF3A7}"/>
                </a:ext>
              </a:extLst>
            </p:cNvPr>
            <p:cNvSpPr/>
            <p:nvPr/>
          </p:nvSpPr>
          <p:spPr>
            <a:xfrm>
              <a:off x="5031105" y="4643437"/>
              <a:ext cx="19050" cy="36194"/>
            </a:xfrm>
            <a:custGeom>
              <a:avLst/>
              <a:gdLst/>
              <a:ahLst/>
              <a:cxnLst/>
              <a:rect l="l" t="t" r="r" b="b"/>
              <a:pathLst>
                <a:path w="19050" h="36194" extrusionOk="0">
                  <a:moveTo>
                    <a:pt x="0" y="36195"/>
                  </a:moveTo>
                  <a:cubicBezTo>
                    <a:pt x="6667" y="23813"/>
                    <a:pt x="13335" y="11430"/>
                    <a:pt x="19050" y="0"/>
                  </a:cubicBezTo>
                  <a:cubicBezTo>
                    <a:pt x="12382" y="11430"/>
                    <a:pt x="5715" y="23813"/>
                    <a:pt x="0" y="3619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2600;p22">
              <a:extLst>
                <a:ext uri="{FF2B5EF4-FFF2-40B4-BE49-F238E27FC236}">
                  <a16:creationId xmlns:a16="http://schemas.microsoft.com/office/drawing/2014/main" id="{8A8236C2-623B-4F90-A563-01346BB4EFA1}"/>
                </a:ext>
              </a:extLst>
            </p:cNvPr>
            <p:cNvSpPr/>
            <p:nvPr/>
          </p:nvSpPr>
          <p:spPr>
            <a:xfrm>
              <a:off x="5247322" y="4932044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6668" y="4763"/>
                  </a:moveTo>
                  <a:cubicBezTo>
                    <a:pt x="4763" y="5715"/>
                    <a:pt x="2858" y="6668"/>
                    <a:pt x="1905" y="6668"/>
                  </a:cubicBezTo>
                  <a:cubicBezTo>
                    <a:pt x="953" y="5715"/>
                    <a:pt x="0" y="3810"/>
                    <a:pt x="0" y="1905"/>
                  </a:cubicBezTo>
                  <a:cubicBezTo>
                    <a:pt x="1905" y="953"/>
                    <a:pt x="3810" y="0"/>
                    <a:pt x="4763" y="0"/>
                  </a:cubicBezTo>
                  <a:cubicBezTo>
                    <a:pt x="5715" y="953"/>
                    <a:pt x="5715" y="2858"/>
                    <a:pt x="6668" y="4763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2601;p22">
              <a:extLst>
                <a:ext uri="{FF2B5EF4-FFF2-40B4-BE49-F238E27FC236}">
                  <a16:creationId xmlns:a16="http://schemas.microsoft.com/office/drawing/2014/main" id="{9D227959-0995-43CC-952D-72FE57FC5D21}"/>
                </a:ext>
              </a:extLst>
            </p:cNvPr>
            <p:cNvSpPr/>
            <p:nvPr/>
          </p:nvSpPr>
          <p:spPr>
            <a:xfrm>
              <a:off x="5246369" y="4952046"/>
              <a:ext cx="3281" cy="1905"/>
            </a:xfrm>
            <a:custGeom>
              <a:avLst/>
              <a:gdLst/>
              <a:ahLst/>
              <a:cxnLst/>
              <a:rect l="l" t="t" r="r" b="b"/>
              <a:pathLst>
                <a:path w="3281" h="1905" extrusionOk="0">
                  <a:moveTo>
                    <a:pt x="2858" y="1905"/>
                  </a:moveTo>
                  <a:cubicBezTo>
                    <a:pt x="1905" y="953"/>
                    <a:pt x="953" y="953"/>
                    <a:pt x="0" y="0"/>
                  </a:cubicBezTo>
                  <a:cubicBezTo>
                    <a:pt x="1905" y="953"/>
                    <a:pt x="2858" y="953"/>
                    <a:pt x="2858" y="1905"/>
                  </a:cubicBezTo>
                  <a:cubicBezTo>
                    <a:pt x="3810" y="1905"/>
                    <a:pt x="2858" y="1905"/>
                    <a:pt x="2858" y="1905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2602;p22">
              <a:extLst>
                <a:ext uri="{FF2B5EF4-FFF2-40B4-BE49-F238E27FC236}">
                  <a16:creationId xmlns:a16="http://schemas.microsoft.com/office/drawing/2014/main" id="{CA721648-5B40-4B4C-8109-B57443F9604C}"/>
                </a:ext>
              </a:extLst>
            </p:cNvPr>
            <p:cNvSpPr/>
            <p:nvPr/>
          </p:nvSpPr>
          <p:spPr>
            <a:xfrm>
              <a:off x="4924001" y="4270056"/>
              <a:ext cx="8995" cy="1905"/>
            </a:xfrm>
            <a:custGeom>
              <a:avLst/>
              <a:gdLst/>
              <a:ahLst/>
              <a:cxnLst/>
              <a:rect l="l" t="t" r="r" b="b"/>
              <a:pathLst>
                <a:path w="8995" h="1905" extrusionOk="0">
                  <a:moveTo>
                    <a:pt x="423" y="0"/>
                  </a:moveTo>
                  <a:cubicBezTo>
                    <a:pt x="3281" y="953"/>
                    <a:pt x="6138" y="1905"/>
                    <a:pt x="8996" y="1905"/>
                  </a:cubicBezTo>
                  <a:cubicBezTo>
                    <a:pt x="5186" y="1905"/>
                    <a:pt x="2328" y="953"/>
                    <a:pt x="423" y="0"/>
                  </a:cubicBezTo>
                  <a:cubicBezTo>
                    <a:pt x="-529" y="0"/>
                    <a:pt x="423" y="0"/>
                    <a:pt x="42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604B8330-7D57-4968-B472-61A3684339A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5214" y="1634616"/>
            <a:ext cx="4925196" cy="290191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F03DE76-6545-4111-B2C5-F99A8EA81C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190" y="1587590"/>
            <a:ext cx="3774929" cy="3298879"/>
          </a:xfrm>
          <a:prstGeom prst="rect">
            <a:avLst/>
          </a:prstGeom>
        </p:spPr>
      </p:pic>
      <p:pic>
        <p:nvPicPr>
          <p:cNvPr id="563" name="2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FD1AF8BD-4BF4-4708-B5D5-EDD89F5916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155" y="355640"/>
            <a:ext cx="1542832" cy="12127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0387" fill="hold"/>
                                        <p:tgtEl>
                                          <p:spTgt spid="5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6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55CC"/>
        </a:solidFill>
        <a:effectLst/>
      </p:bgPr>
    </p:bg>
    <p:spTree>
      <p:nvGrpSpPr>
        <p:cNvPr id="1" name="Shape 3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مستطيل 81">
            <a:extLst>
              <a:ext uri="{FF2B5EF4-FFF2-40B4-BE49-F238E27FC236}">
                <a16:creationId xmlns:a16="http://schemas.microsoft.com/office/drawing/2014/main" id="{4C7E77AC-BEDF-4B6E-B476-0AF91FDDDF49}"/>
              </a:ext>
            </a:extLst>
          </p:cNvPr>
          <p:cNvSpPr/>
          <p:nvPr/>
        </p:nvSpPr>
        <p:spPr>
          <a:xfrm>
            <a:off x="2351790" y="831614"/>
            <a:ext cx="134844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spc="5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ص/92</a:t>
            </a:r>
            <a:r>
              <a:rPr lang="en-US" sz="2800" b="1" spc="5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ar-SA" sz="2800" b="1" spc="5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الرسمة </a:t>
            </a:r>
            <a:endParaRPr lang="ar-SA" sz="2800" b="1" cap="none" spc="5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3" name="صورة 82">
            <a:extLst>
              <a:ext uri="{FF2B5EF4-FFF2-40B4-BE49-F238E27FC236}">
                <a16:creationId xmlns:a16="http://schemas.microsoft.com/office/drawing/2014/main" id="{D689FB88-F45F-4185-914C-FD7A9F280C3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45382"/>
              </a:clrFrom>
              <a:clrTo>
                <a:srgbClr val="54538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0589" y="356555"/>
            <a:ext cx="1686160" cy="590632"/>
          </a:xfrm>
          <a:prstGeom prst="rect">
            <a:avLst/>
          </a:prstGeom>
        </p:spPr>
      </p:pic>
      <p:grpSp>
        <p:nvGrpSpPr>
          <p:cNvPr id="74" name="مجموعة 73">
            <a:extLst>
              <a:ext uri="{FF2B5EF4-FFF2-40B4-BE49-F238E27FC236}">
                <a16:creationId xmlns:a16="http://schemas.microsoft.com/office/drawing/2014/main" id="{276EA87E-00D5-4806-A0B8-108A38A3BC03}"/>
              </a:ext>
            </a:extLst>
          </p:cNvPr>
          <p:cNvGrpSpPr/>
          <p:nvPr/>
        </p:nvGrpSpPr>
        <p:grpSpPr>
          <a:xfrm>
            <a:off x="208874" y="4660012"/>
            <a:ext cx="1682038" cy="417309"/>
            <a:chOff x="127098" y="6243485"/>
            <a:chExt cx="1682038" cy="417309"/>
          </a:xfrm>
        </p:grpSpPr>
        <p:sp>
          <p:nvSpPr>
            <p:cNvPr id="75" name="مربع نص 74">
              <a:extLst>
                <a:ext uri="{FF2B5EF4-FFF2-40B4-BE49-F238E27FC236}">
                  <a16:creationId xmlns:a16="http://schemas.microsoft.com/office/drawing/2014/main" id="{0820537E-12F2-4715-B127-9B1A7B2696BF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76" name="صورة 75">
              <a:extLst>
                <a:ext uri="{FF2B5EF4-FFF2-40B4-BE49-F238E27FC236}">
                  <a16:creationId xmlns:a16="http://schemas.microsoft.com/office/drawing/2014/main" id="{69638838-7E15-451C-91FF-C8F1FE757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77" name="صورة 76">
            <a:extLst>
              <a:ext uri="{FF2B5EF4-FFF2-40B4-BE49-F238E27FC236}">
                <a16:creationId xmlns:a16="http://schemas.microsoft.com/office/drawing/2014/main" id="{635E85DC-AF7F-45EC-8BEE-B2362FA8A0B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6245" y="387696"/>
            <a:ext cx="4234919" cy="590942"/>
          </a:xfrm>
          <a:prstGeom prst="rect">
            <a:avLst/>
          </a:prstGeom>
        </p:spPr>
      </p:pic>
      <p:pic>
        <p:nvPicPr>
          <p:cNvPr id="78" name="صورة 77">
            <a:extLst>
              <a:ext uri="{FF2B5EF4-FFF2-40B4-BE49-F238E27FC236}">
                <a16:creationId xmlns:a16="http://schemas.microsoft.com/office/drawing/2014/main" id="{4785BFE8-87DB-44A5-8CA1-A82A393F0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4453" y="1693941"/>
            <a:ext cx="1567525" cy="2246557"/>
          </a:xfrm>
          <a:prstGeom prst="rect">
            <a:avLst/>
          </a:prstGeom>
        </p:spPr>
      </p:pic>
      <p:grpSp>
        <p:nvGrpSpPr>
          <p:cNvPr id="79" name="Google Shape;2396;p22">
            <a:extLst>
              <a:ext uri="{FF2B5EF4-FFF2-40B4-BE49-F238E27FC236}">
                <a16:creationId xmlns:a16="http://schemas.microsoft.com/office/drawing/2014/main" id="{227CE41A-1637-4497-B48F-79AAF5D3587C}"/>
              </a:ext>
            </a:extLst>
          </p:cNvPr>
          <p:cNvGrpSpPr/>
          <p:nvPr/>
        </p:nvGrpSpPr>
        <p:grpSpPr>
          <a:xfrm flipH="1">
            <a:off x="6998463" y="1632956"/>
            <a:ext cx="751979" cy="289932"/>
            <a:chOff x="4015477" y="2907213"/>
            <a:chExt cx="3023686" cy="2491900"/>
          </a:xfrm>
        </p:grpSpPr>
        <p:sp>
          <p:nvSpPr>
            <p:cNvPr id="80" name="Google Shape;2397;p22">
              <a:extLst>
                <a:ext uri="{FF2B5EF4-FFF2-40B4-BE49-F238E27FC236}">
                  <a16:creationId xmlns:a16="http://schemas.microsoft.com/office/drawing/2014/main" id="{3CD55BD1-7E73-4EC3-9FE9-80297B6701AF}"/>
                </a:ext>
              </a:extLst>
            </p:cNvPr>
            <p:cNvSpPr/>
            <p:nvPr/>
          </p:nvSpPr>
          <p:spPr>
            <a:xfrm>
              <a:off x="4033837" y="3785510"/>
              <a:ext cx="1574345" cy="1554204"/>
            </a:xfrm>
            <a:custGeom>
              <a:avLst/>
              <a:gdLst/>
              <a:ahLst/>
              <a:cxnLst/>
              <a:rect l="l" t="t" r="r" b="b"/>
              <a:pathLst>
                <a:path w="1574345" h="1554204" extrusionOk="0">
                  <a:moveTo>
                    <a:pt x="3810" y="862689"/>
                  </a:moveTo>
                  <a:cubicBezTo>
                    <a:pt x="2858" y="856974"/>
                    <a:pt x="2858" y="851259"/>
                    <a:pt x="1905" y="845545"/>
                  </a:cubicBezTo>
                  <a:cubicBezTo>
                    <a:pt x="953" y="841734"/>
                    <a:pt x="953" y="836972"/>
                    <a:pt x="0" y="833162"/>
                  </a:cubicBezTo>
                  <a:cubicBezTo>
                    <a:pt x="1905" y="725529"/>
                    <a:pt x="3810" y="617897"/>
                    <a:pt x="5715" y="509312"/>
                  </a:cubicBezTo>
                  <a:cubicBezTo>
                    <a:pt x="6667" y="505502"/>
                    <a:pt x="7620" y="500739"/>
                    <a:pt x="9525" y="496929"/>
                  </a:cubicBezTo>
                  <a:cubicBezTo>
                    <a:pt x="23813" y="456924"/>
                    <a:pt x="37147" y="416920"/>
                    <a:pt x="51435" y="376914"/>
                  </a:cubicBezTo>
                  <a:cubicBezTo>
                    <a:pt x="55245" y="370247"/>
                    <a:pt x="59055" y="363579"/>
                    <a:pt x="62865" y="357864"/>
                  </a:cubicBezTo>
                  <a:cubicBezTo>
                    <a:pt x="158115" y="228324"/>
                    <a:pt x="286703" y="140695"/>
                    <a:pt x="434340" y="79734"/>
                  </a:cubicBezTo>
                  <a:cubicBezTo>
                    <a:pt x="594360" y="14012"/>
                    <a:pt x="761047" y="-13611"/>
                    <a:pt x="935355" y="6392"/>
                  </a:cubicBezTo>
                  <a:cubicBezTo>
                    <a:pt x="1119188" y="28299"/>
                    <a:pt x="1260157" y="114024"/>
                    <a:pt x="1360170" y="264520"/>
                  </a:cubicBezTo>
                  <a:cubicBezTo>
                    <a:pt x="1363028" y="269282"/>
                    <a:pt x="1367790" y="274045"/>
                    <a:pt x="1371600" y="278807"/>
                  </a:cubicBezTo>
                  <a:cubicBezTo>
                    <a:pt x="1363980" y="284522"/>
                    <a:pt x="1355407" y="290237"/>
                    <a:pt x="1347788" y="295952"/>
                  </a:cubicBezTo>
                  <a:cubicBezTo>
                    <a:pt x="1326832" y="274045"/>
                    <a:pt x="1304925" y="251184"/>
                    <a:pt x="1283970" y="229277"/>
                  </a:cubicBezTo>
                  <a:cubicBezTo>
                    <a:pt x="1269682" y="213084"/>
                    <a:pt x="1254443" y="196892"/>
                    <a:pt x="1240155" y="180699"/>
                  </a:cubicBezTo>
                  <a:cubicBezTo>
                    <a:pt x="1239203" y="179747"/>
                    <a:pt x="1237298" y="178795"/>
                    <a:pt x="1235393" y="178795"/>
                  </a:cubicBezTo>
                  <a:lnTo>
                    <a:pt x="1235393" y="178795"/>
                  </a:lnTo>
                  <a:cubicBezTo>
                    <a:pt x="1235393" y="176889"/>
                    <a:pt x="1235393" y="175937"/>
                    <a:pt x="1233488" y="174984"/>
                  </a:cubicBezTo>
                  <a:cubicBezTo>
                    <a:pt x="1226820" y="168317"/>
                    <a:pt x="1220153" y="161649"/>
                    <a:pt x="1213485" y="154982"/>
                  </a:cubicBezTo>
                  <a:cubicBezTo>
                    <a:pt x="1213485" y="153077"/>
                    <a:pt x="1212532" y="151172"/>
                    <a:pt x="1210628" y="151172"/>
                  </a:cubicBezTo>
                  <a:cubicBezTo>
                    <a:pt x="1199198" y="140695"/>
                    <a:pt x="1188720" y="129264"/>
                    <a:pt x="1176338" y="120692"/>
                  </a:cubicBezTo>
                  <a:cubicBezTo>
                    <a:pt x="1027747" y="19727"/>
                    <a:pt x="862965" y="4487"/>
                    <a:pt x="689610" y="34014"/>
                  </a:cubicBezTo>
                  <a:cubicBezTo>
                    <a:pt x="572453" y="54969"/>
                    <a:pt x="459105" y="87354"/>
                    <a:pt x="357188" y="149267"/>
                  </a:cubicBezTo>
                  <a:cubicBezTo>
                    <a:pt x="272415" y="195939"/>
                    <a:pt x="197167" y="254995"/>
                    <a:pt x="134303" y="328337"/>
                  </a:cubicBezTo>
                  <a:cubicBezTo>
                    <a:pt x="115253" y="350245"/>
                    <a:pt x="102870" y="377867"/>
                    <a:pt x="87630" y="403584"/>
                  </a:cubicBezTo>
                  <a:cubicBezTo>
                    <a:pt x="86678" y="404537"/>
                    <a:pt x="85725" y="406442"/>
                    <a:pt x="84772" y="407395"/>
                  </a:cubicBezTo>
                  <a:cubicBezTo>
                    <a:pt x="83820" y="409299"/>
                    <a:pt x="82867" y="412157"/>
                    <a:pt x="81915" y="414062"/>
                  </a:cubicBezTo>
                  <a:cubicBezTo>
                    <a:pt x="77153" y="428349"/>
                    <a:pt x="72390" y="442637"/>
                    <a:pt x="67628" y="455972"/>
                  </a:cubicBezTo>
                  <a:cubicBezTo>
                    <a:pt x="65722" y="457877"/>
                    <a:pt x="65722" y="459782"/>
                    <a:pt x="66675" y="461687"/>
                  </a:cubicBezTo>
                  <a:lnTo>
                    <a:pt x="66675" y="461687"/>
                  </a:lnTo>
                  <a:cubicBezTo>
                    <a:pt x="63817" y="469307"/>
                    <a:pt x="59055" y="475974"/>
                    <a:pt x="57150" y="483595"/>
                  </a:cubicBezTo>
                  <a:cubicBezTo>
                    <a:pt x="36195" y="581702"/>
                    <a:pt x="37147" y="680762"/>
                    <a:pt x="43815" y="779822"/>
                  </a:cubicBezTo>
                  <a:cubicBezTo>
                    <a:pt x="44767" y="893170"/>
                    <a:pt x="63817" y="1003659"/>
                    <a:pt x="106680" y="1109387"/>
                  </a:cubicBezTo>
                  <a:cubicBezTo>
                    <a:pt x="137160" y="1203684"/>
                    <a:pt x="201930" y="1272264"/>
                    <a:pt x="281940" y="1329414"/>
                  </a:cubicBezTo>
                  <a:cubicBezTo>
                    <a:pt x="285750" y="1332272"/>
                    <a:pt x="289560" y="1334177"/>
                    <a:pt x="293370" y="1337034"/>
                  </a:cubicBezTo>
                  <a:lnTo>
                    <a:pt x="293370" y="1337034"/>
                  </a:lnTo>
                  <a:cubicBezTo>
                    <a:pt x="295275" y="1338939"/>
                    <a:pt x="298133" y="1340845"/>
                    <a:pt x="300038" y="1342749"/>
                  </a:cubicBezTo>
                  <a:lnTo>
                    <a:pt x="300038" y="1342749"/>
                  </a:lnTo>
                  <a:cubicBezTo>
                    <a:pt x="301942" y="1344654"/>
                    <a:pt x="304800" y="1346559"/>
                    <a:pt x="306705" y="1348464"/>
                  </a:cubicBezTo>
                  <a:lnTo>
                    <a:pt x="306705" y="1348464"/>
                  </a:lnTo>
                  <a:cubicBezTo>
                    <a:pt x="312420" y="1351322"/>
                    <a:pt x="318135" y="1354179"/>
                    <a:pt x="323850" y="1357037"/>
                  </a:cubicBezTo>
                  <a:lnTo>
                    <a:pt x="324803" y="1355132"/>
                  </a:lnTo>
                  <a:lnTo>
                    <a:pt x="324803" y="1357037"/>
                  </a:lnTo>
                  <a:cubicBezTo>
                    <a:pt x="326708" y="1358942"/>
                    <a:pt x="328613" y="1360847"/>
                    <a:pt x="330517" y="1362752"/>
                  </a:cubicBezTo>
                  <a:lnTo>
                    <a:pt x="330517" y="1363704"/>
                  </a:lnTo>
                  <a:cubicBezTo>
                    <a:pt x="375285" y="1389422"/>
                    <a:pt x="419100" y="1415139"/>
                    <a:pt x="463867" y="1439904"/>
                  </a:cubicBezTo>
                  <a:cubicBezTo>
                    <a:pt x="528638" y="1462764"/>
                    <a:pt x="592455" y="1484672"/>
                    <a:pt x="657225" y="1507532"/>
                  </a:cubicBezTo>
                  <a:cubicBezTo>
                    <a:pt x="673418" y="1510389"/>
                    <a:pt x="690563" y="1512295"/>
                    <a:pt x="706755" y="1515152"/>
                  </a:cubicBezTo>
                  <a:cubicBezTo>
                    <a:pt x="713422" y="1517057"/>
                    <a:pt x="720090" y="1518009"/>
                    <a:pt x="726757" y="1519914"/>
                  </a:cubicBezTo>
                  <a:cubicBezTo>
                    <a:pt x="766763" y="1523724"/>
                    <a:pt x="806768" y="1527534"/>
                    <a:pt x="846772" y="1531345"/>
                  </a:cubicBezTo>
                  <a:cubicBezTo>
                    <a:pt x="876300" y="1531345"/>
                    <a:pt x="905828" y="1530392"/>
                    <a:pt x="935355" y="1530392"/>
                  </a:cubicBezTo>
                  <a:cubicBezTo>
                    <a:pt x="942022" y="1529439"/>
                    <a:pt x="948690" y="1528487"/>
                    <a:pt x="956310" y="1526582"/>
                  </a:cubicBezTo>
                  <a:cubicBezTo>
                    <a:pt x="1007745" y="1514199"/>
                    <a:pt x="1059180" y="1500864"/>
                    <a:pt x="1110615" y="1488482"/>
                  </a:cubicBezTo>
                  <a:cubicBezTo>
                    <a:pt x="1138238" y="1477052"/>
                    <a:pt x="1164907" y="1464670"/>
                    <a:pt x="1192530" y="1453239"/>
                  </a:cubicBezTo>
                  <a:cubicBezTo>
                    <a:pt x="1192530" y="1453239"/>
                    <a:pt x="1192530" y="1453239"/>
                    <a:pt x="1192530" y="1453239"/>
                  </a:cubicBezTo>
                  <a:cubicBezTo>
                    <a:pt x="1194435" y="1451334"/>
                    <a:pt x="1197293" y="1449429"/>
                    <a:pt x="1199198" y="1447524"/>
                  </a:cubicBezTo>
                  <a:cubicBezTo>
                    <a:pt x="1199198" y="1447524"/>
                    <a:pt x="1199198" y="1447524"/>
                    <a:pt x="1199198" y="1447524"/>
                  </a:cubicBezTo>
                  <a:cubicBezTo>
                    <a:pt x="1202055" y="1445620"/>
                    <a:pt x="1204913" y="1443714"/>
                    <a:pt x="1207770" y="1441809"/>
                  </a:cubicBezTo>
                  <a:lnTo>
                    <a:pt x="1209675" y="1441809"/>
                  </a:lnTo>
                  <a:lnTo>
                    <a:pt x="1210628" y="1440857"/>
                  </a:lnTo>
                  <a:cubicBezTo>
                    <a:pt x="1231582" y="1422759"/>
                    <a:pt x="1253490" y="1405614"/>
                    <a:pt x="1274445" y="1387517"/>
                  </a:cubicBezTo>
                  <a:lnTo>
                    <a:pt x="1274445" y="1386564"/>
                  </a:lnTo>
                  <a:cubicBezTo>
                    <a:pt x="1276350" y="1384659"/>
                    <a:pt x="1278255" y="1382754"/>
                    <a:pt x="1280160" y="1379897"/>
                  </a:cubicBezTo>
                  <a:lnTo>
                    <a:pt x="1280160" y="1379897"/>
                  </a:lnTo>
                  <a:cubicBezTo>
                    <a:pt x="1290638" y="1369420"/>
                    <a:pt x="1301115" y="1359895"/>
                    <a:pt x="1311593" y="1349417"/>
                  </a:cubicBezTo>
                  <a:lnTo>
                    <a:pt x="1311593" y="1349417"/>
                  </a:lnTo>
                  <a:cubicBezTo>
                    <a:pt x="1315403" y="1346559"/>
                    <a:pt x="1318260" y="1343702"/>
                    <a:pt x="1322070" y="1340845"/>
                  </a:cubicBezTo>
                  <a:lnTo>
                    <a:pt x="1322070" y="1340845"/>
                  </a:lnTo>
                  <a:cubicBezTo>
                    <a:pt x="1325880" y="1337034"/>
                    <a:pt x="1329690" y="1333224"/>
                    <a:pt x="1334453" y="1328462"/>
                  </a:cubicBezTo>
                  <a:lnTo>
                    <a:pt x="1334453" y="1328462"/>
                  </a:lnTo>
                  <a:cubicBezTo>
                    <a:pt x="1337310" y="1324652"/>
                    <a:pt x="1340168" y="1321795"/>
                    <a:pt x="1342073" y="1317984"/>
                  </a:cubicBezTo>
                  <a:lnTo>
                    <a:pt x="1342073" y="1317984"/>
                  </a:lnTo>
                  <a:cubicBezTo>
                    <a:pt x="1343978" y="1316079"/>
                    <a:pt x="1346835" y="1313222"/>
                    <a:pt x="1348740" y="1311317"/>
                  </a:cubicBezTo>
                  <a:cubicBezTo>
                    <a:pt x="1395413" y="1257024"/>
                    <a:pt x="1430655" y="1196064"/>
                    <a:pt x="1454468" y="1128437"/>
                  </a:cubicBezTo>
                  <a:cubicBezTo>
                    <a:pt x="1459230" y="1117959"/>
                    <a:pt x="1464945" y="1107482"/>
                    <a:pt x="1468755" y="1096052"/>
                  </a:cubicBezTo>
                  <a:cubicBezTo>
                    <a:pt x="1495425" y="1021757"/>
                    <a:pt x="1520190" y="946509"/>
                    <a:pt x="1523048" y="866499"/>
                  </a:cubicBezTo>
                  <a:lnTo>
                    <a:pt x="1523048" y="865547"/>
                  </a:lnTo>
                  <a:cubicBezTo>
                    <a:pt x="1538288" y="798872"/>
                    <a:pt x="1540193" y="731245"/>
                    <a:pt x="1522095" y="664570"/>
                  </a:cubicBezTo>
                  <a:cubicBezTo>
                    <a:pt x="1520190" y="660759"/>
                    <a:pt x="1517332" y="657902"/>
                    <a:pt x="1517332" y="654092"/>
                  </a:cubicBezTo>
                  <a:cubicBezTo>
                    <a:pt x="1510665" y="567414"/>
                    <a:pt x="1490663" y="484547"/>
                    <a:pt x="1443990" y="409299"/>
                  </a:cubicBezTo>
                  <a:cubicBezTo>
                    <a:pt x="1441132" y="403584"/>
                    <a:pt x="1444943" y="394059"/>
                    <a:pt x="1445895" y="385487"/>
                  </a:cubicBezTo>
                  <a:cubicBezTo>
                    <a:pt x="1460182" y="391202"/>
                    <a:pt x="1474470" y="396917"/>
                    <a:pt x="1489710" y="402632"/>
                  </a:cubicBezTo>
                  <a:cubicBezTo>
                    <a:pt x="1534478" y="484547"/>
                    <a:pt x="1554480" y="574082"/>
                    <a:pt x="1572578" y="663617"/>
                  </a:cubicBezTo>
                  <a:cubicBezTo>
                    <a:pt x="1573530" y="716957"/>
                    <a:pt x="1575435" y="770297"/>
                    <a:pt x="1573530" y="823637"/>
                  </a:cubicBezTo>
                  <a:cubicBezTo>
                    <a:pt x="1571625" y="863642"/>
                    <a:pt x="1564957" y="903647"/>
                    <a:pt x="1559243" y="943652"/>
                  </a:cubicBezTo>
                  <a:cubicBezTo>
                    <a:pt x="1558290" y="947462"/>
                    <a:pt x="1557338" y="951272"/>
                    <a:pt x="1556385" y="955082"/>
                  </a:cubicBezTo>
                  <a:cubicBezTo>
                    <a:pt x="1554480" y="963654"/>
                    <a:pt x="1552575" y="971274"/>
                    <a:pt x="1551623" y="979847"/>
                  </a:cubicBezTo>
                  <a:cubicBezTo>
                    <a:pt x="1531620" y="1040807"/>
                    <a:pt x="1510665" y="1101767"/>
                    <a:pt x="1490663" y="1162727"/>
                  </a:cubicBezTo>
                  <a:cubicBezTo>
                    <a:pt x="1488757" y="1166537"/>
                    <a:pt x="1486853" y="1171299"/>
                    <a:pt x="1484948" y="1175109"/>
                  </a:cubicBezTo>
                  <a:cubicBezTo>
                    <a:pt x="1482090" y="1180824"/>
                    <a:pt x="1479232" y="1186539"/>
                    <a:pt x="1476375" y="1192254"/>
                  </a:cubicBezTo>
                  <a:cubicBezTo>
                    <a:pt x="1469707" y="1205589"/>
                    <a:pt x="1463040" y="1217972"/>
                    <a:pt x="1456373" y="1231307"/>
                  </a:cubicBezTo>
                  <a:cubicBezTo>
                    <a:pt x="1453515" y="1237022"/>
                    <a:pt x="1449705" y="1242737"/>
                    <a:pt x="1446848" y="1248452"/>
                  </a:cubicBezTo>
                  <a:cubicBezTo>
                    <a:pt x="1383982" y="1341797"/>
                    <a:pt x="1308735" y="1421807"/>
                    <a:pt x="1208723" y="1477052"/>
                  </a:cubicBezTo>
                  <a:cubicBezTo>
                    <a:pt x="1173480" y="1491339"/>
                    <a:pt x="1138238" y="1504674"/>
                    <a:pt x="1102043" y="1518962"/>
                  </a:cubicBezTo>
                  <a:cubicBezTo>
                    <a:pt x="1098232" y="1520867"/>
                    <a:pt x="1093470" y="1521820"/>
                    <a:pt x="1089660" y="1523724"/>
                  </a:cubicBezTo>
                  <a:cubicBezTo>
                    <a:pt x="1082993" y="1525629"/>
                    <a:pt x="1077278" y="1527534"/>
                    <a:pt x="1070610" y="1529439"/>
                  </a:cubicBezTo>
                  <a:cubicBezTo>
                    <a:pt x="1060132" y="1532297"/>
                    <a:pt x="1049655" y="1535154"/>
                    <a:pt x="1039178" y="1537059"/>
                  </a:cubicBezTo>
                  <a:cubicBezTo>
                    <a:pt x="1034415" y="1538012"/>
                    <a:pt x="1030605" y="1538964"/>
                    <a:pt x="1025843" y="1539917"/>
                  </a:cubicBezTo>
                  <a:cubicBezTo>
                    <a:pt x="1015365" y="1541822"/>
                    <a:pt x="1005840" y="1543727"/>
                    <a:pt x="995363" y="1545632"/>
                  </a:cubicBezTo>
                  <a:cubicBezTo>
                    <a:pt x="990600" y="1546584"/>
                    <a:pt x="986790" y="1547537"/>
                    <a:pt x="982028" y="1548489"/>
                  </a:cubicBezTo>
                  <a:cubicBezTo>
                    <a:pt x="973455" y="1549442"/>
                    <a:pt x="965835" y="1550395"/>
                    <a:pt x="957263" y="1551347"/>
                  </a:cubicBezTo>
                  <a:cubicBezTo>
                    <a:pt x="948690" y="1552299"/>
                    <a:pt x="940118" y="1553252"/>
                    <a:pt x="931545" y="1554204"/>
                  </a:cubicBezTo>
                  <a:cubicBezTo>
                    <a:pt x="894397" y="1554204"/>
                    <a:pt x="856297" y="1554204"/>
                    <a:pt x="819150" y="1554204"/>
                  </a:cubicBezTo>
                  <a:cubicBezTo>
                    <a:pt x="802005" y="1553252"/>
                    <a:pt x="785813" y="1551347"/>
                    <a:pt x="768668" y="1550395"/>
                  </a:cubicBezTo>
                  <a:cubicBezTo>
                    <a:pt x="764857" y="1549442"/>
                    <a:pt x="760095" y="1549442"/>
                    <a:pt x="756285" y="1548489"/>
                  </a:cubicBezTo>
                  <a:cubicBezTo>
                    <a:pt x="743903" y="1546584"/>
                    <a:pt x="731520" y="1544679"/>
                    <a:pt x="718185" y="1542774"/>
                  </a:cubicBezTo>
                  <a:cubicBezTo>
                    <a:pt x="682943" y="1536107"/>
                    <a:pt x="647700" y="1529439"/>
                    <a:pt x="612457" y="1522772"/>
                  </a:cubicBezTo>
                  <a:cubicBezTo>
                    <a:pt x="580072" y="1512295"/>
                    <a:pt x="547688" y="1501817"/>
                    <a:pt x="515303" y="1491339"/>
                  </a:cubicBezTo>
                  <a:cubicBezTo>
                    <a:pt x="378142" y="1443714"/>
                    <a:pt x="257175" y="1369420"/>
                    <a:pt x="154305" y="1269407"/>
                  </a:cubicBezTo>
                  <a:cubicBezTo>
                    <a:pt x="106680" y="1217972"/>
                    <a:pt x="70485" y="1159870"/>
                    <a:pt x="53340" y="1093195"/>
                  </a:cubicBezTo>
                  <a:cubicBezTo>
                    <a:pt x="35242" y="1015089"/>
                    <a:pt x="20955" y="938889"/>
                    <a:pt x="3810" y="862689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2398;p22">
              <a:extLst>
                <a:ext uri="{FF2B5EF4-FFF2-40B4-BE49-F238E27FC236}">
                  <a16:creationId xmlns:a16="http://schemas.microsoft.com/office/drawing/2014/main" id="{1D1C8128-A2F7-458B-8E6F-2E053B42DD4F}"/>
                </a:ext>
              </a:extLst>
            </p:cNvPr>
            <p:cNvSpPr/>
            <p:nvPr/>
          </p:nvSpPr>
          <p:spPr>
            <a:xfrm>
              <a:off x="5357812" y="2907213"/>
              <a:ext cx="1480184" cy="1211396"/>
            </a:xfrm>
            <a:custGeom>
              <a:avLst/>
              <a:gdLst/>
              <a:ahLst/>
              <a:cxnLst/>
              <a:rect l="l" t="t" r="r" b="b"/>
              <a:pathLst>
                <a:path w="1480184" h="1211396" extrusionOk="0">
                  <a:moveTo>
                    <a:pt x="24765" y="1174249"/>
                  </a:moveTo>
                  <a:cubicBezTo>
                    <a:pt x="32385" y="1168534"/>
                    <a:pt x="40957" y="1162819"/>
                    <a:pt x="48578" y="1157104"/>
                  </a:cubicBezTo>
                  <a:cubicBezTo>
                    <a:pt x="330518" y="971366"/>
                    <a:pt x="612457" y="784676"/>
                    <a:pt x="890588" y="601796"/>
                  </a:cubicBezTo>
                  <a:cubicBezTo>
                    <a:pt x="884872" y="584651"/>
                    <a:pt x="878205" y="571316"/>
                    <a:pt x="877253" y="557029"/>
                  </a:cubicBezTo>
                  <a:cubicBezTo>
                    <a:pt x="873443" y="504641"/>
                    <a:pt x="872490" y="451301"/>
                    <a:pt x="868680" y="398914"/>
                  </a:cubicBezTo>
                  <a:cubicBezTo>
                    <a:pt x="866775" y="374149"/>
                    <a:pt x="875347" y="356051"/>
                    <a:pt x="896303" y="341764"/>
                  </a:cubicBezTo>
                  <a:cubicBezTo>
                    <a:pt x="1043940" y="239846"/>
                    <a:pt x="1191578" y="136976"/>
                    <a:pt x="1339215" y="34106"/>
                  </a:cubicBezTo>
                  <a:cubicBezTo>
                    <a:pt x="1352550" y="24581"/>
                    <a:pt x="1366838" y="15056"/>
                    <a:pt x="1381125" y="7436"/>
                  </a:cubicBezTo>
                  <a:cubicBezTo>
                    <a:pt x="1415415" y="-9709"/>
                    <a:pt x="1440180" y="3626"/>
                    <a:pt x="1433513" y="38869"/>
                  </a:cubicBezTo>
                  <a:cubicBezTo>
                    <a:pt x="1421130" y="105544"/>
                    <a:pt x="1403032" y="171266"/>
                    <a:pt x="1387793" y="236989"/>
                  </a:cubicBezTo>
                  <a:cubicBezTo>
                    <a:pt x="1384935" y="247466"/>
                    <a:pt x="1381125" y="257944"/>
                    <a:pt x="1378268" y="265564"/>
                  </a:cubicBezTo>
                  <a:cubicBezTo>
                    <a:pt x="1401128" y="271279"/>
                    <a:pt x="1426845" y="271279"/>
                    <a:pt x="1443990" y="282709"/>
                  </a:cubicBezTo>
                  <a:cubicBezTo>
                    <a:pt x="1460182" y="294139"/>
                    <a:pt x="1468755" y="316999"/>
                    <a:pt x="1480185" y="336049"/>
                  </a:cubicBezTo>
                  <a:cubicBezTo>
                    <a:pt x="1452563" y="355099"/>
                    <a:pt x="1430655" y="370339"/>
                    <a:pt x="1408748" y="385579"/>
                  </a:cubicBezTo>
                  <a:cubicBezTo>
                    <a:pt x="1403985" y="385579"/>
                    <a:pt x="1400175" y="385579"/>
                    <a:pt x="1395413" y="385579"/>
                  </a:cubicBezTo>
                  <a:cubicBezTo>
                    <a:pt x="1388745" y="380816"/>
                    <a:pt x="1382078" y="377006"/>
                    <a:pt x="1376363" y="372244"/>
                  </a:cubicBezTo>
                  <a:cubicBezTo>
                    <a:pt x="1387793" y="363671"/>
                    <a:pt x="1399223" y="355099"/>
                    <a:pt x="1411605" y="347479"/>
                  </a:cubicBezTo>
                  <a:cubicBezTo>
                    <a:pt x="1429703" y="336049"/>
                    <a:pt x="1433513" y="318904"/>
                    <a:pt x="1423035" y="302711"/>
                  </a:cubicBezTo>
                  <a:cubicBezTo>
                    <a:pt x="1420178" y="298901"/>
                    <a:pt x="1397318" y="302711"/>
                    <a:pt x="1387793" y="309379"/>
                  </a:cubicBezTo>
                  <a:cubicBezTo>
                    <a:pt x="1146810" y="467494"/>
                    <a:pt x="905828" y="625609"/>
                    <a:pt x="665797" y="783724"/>
                  </a:cubicBezTo>
                  <a:cubicBezTo>
                    <a:pt x="524828" y="876116"/>
                    <a:pt x="384810" y="969461"/>
                    <a:pt x="244793" y="1061854"/>
                  </a:cubicBezTo>
                  <a:cubicBezTo>
                    <a:pt x="193357" y="1096144"/>
                    <a:pt x="140970" y="1128529"/>
                    <a:pt x="88582" y="1161866"/>
                  </a:cubicBezTo>
                  <a:cubicBezTo>
                    <a:pt x="60960" y="1159009"/>
                    <a:pt x="44768" y="1172344"/>
                    <a:pt x="37147" y="1197109"/>
                  </a:cubicBezTo>
                  <a:cubicBezTo>
                    <a:pt x="29528" y="1201871"/>
                    <a:pt x="20955" y="1206634"/>
                    <a:pt x="13335" y="1211396"/>
                  </a:cubicBezTo>
                  <a:cubicBezTo>
                    <a:pt x="8572" y="1204729"/>
                    <a:pt x="4763" y="1198061"/>
                    <a:pt x="0" y="1190441"/>
                  </a:cubicBezTo>
                  <a:lnTo>
                    <a:pt x="0" y="1190441"/>
                  </a:lnTo>
                  <a:cubicBezTo>
                    <a:pt x="13335" y="1191394"/>
                    <a:pt x="26670" y="1192346"/>
                    <a:pt x="25718" y="1173296"/>
                  </a:cubicBezTo>
                  <a:lnTo>
                    <a:pt x="24765" y="1174249"/>
                  </a:lnTo>
                  <a:close/>
                  <a:moveTo>
                    <a:pt x="913447" y="368434"/>
                  </a:moveTo>
                  <a:lnTo>
                    <a:pt x="913447" y="368434"/>
                  </a:lnTo>
                  <a:cubicBezTo>
                    <a:pt x="909638" y="375101"/>
                    <a:pt x="901065" y="382721"/>
                    <a:pt x="902018" y="389389"/>
                  </a:cubicBezTo>
                  <a:cubicBezTo>
                    <a:pt x="903922" y="409391"/>
                    <a:pt x="908685" y="428441"/>
                    <a:pt x="912495" y="447491"/>
                  </a:cubicBezTo>
                  <a:cubicBezTo>
                    <a:pt x="914400" y="490354"/>
                    <a:pt x="916305" y="533216"/>
                    <a:pt x="919163" y="584651"/>
                  </a:cubicBezTo>
                  <a:cubicBezTo>
                    <a:pt x="1000125" y="531311"/>
                    <a:pt x="1073468" y="482734"/>
                    <a:pt x="1145857" y="434156"/>
                  </a:cubicBezTo>
                  <a:cubicBezTo>
                    <a:pt x="1149668" y="431299"/>
                    <a:pt x="1151573" y="423679"/>
                    <a:pt x="1151573" y="417964"/>
                  </a:cubicBezTo>
                  <a:cubicBezTo>
                    <a:pt x="1152525" y="371291"/>
                    <a:pt x="1152525" y="324619"/>
                    <a:pt x="1152525" y="277946"/>
                  </a:cubicBezTo>
                  <a:cubicBezTo>
                    <a:pt x="1154430" y="250324"/>
                    <a:pt x="1157288" y="222701"/>
                    <a:pt x="1159193" y="196031"/>
                  </a:cubicBezTo>
                  <a:cubicBezTo>
                    <a:pt x="1156335" y="194126"/>
                    <a:pt x="1153478" y="192221"/>
                    <a:pt x="1150620" y="190316"/>
                  </a:cubicBezTo>
                  <a:cubicBezTo>
                    <a:pt x="1085850" y="239846"/>
                    <a:pt x="1020128" y="289376"/>
                    <a:pt x="955357" y="339859"/>
                  </a:cubicBezTo>
                  <a:cubicBezTo>
                    <a:pt x="950595" y="343669"/>
                    <a:pt x="944880" y="346526"/>
                    <a:pt x="940118" y="350336"/>
                  </a:cubicBezTo>
                  <a:cubicBezTo>
                    <a:pt x="938213" y="350336"/>
                    <a:pt x="936307" y="350336"/>
                    <a:pt x="934403" y="350336"/>
                  </a:cubicBezTo>
                  <a:cubicBezTo>
                    <a:pt x="925830" y="357004"/>
                    <a:pt x="919163" y="362719"/>
                    <a:pt x="913447" y="368434"/>
                  </a:cubicBezTo>
                  <a:close/>
                  <a:moveTo>
                    <a:pt x="1196340" y="241751"/>
                  </a:moveTo>
                  <a:cubicBezTo>
                    <a:pt x="1193482" y="294139"/>
                    <a:pt x="1190625" y="346526"/>
                    <a:pt x="1187768" y="397961"/>
                  </a:cubicBezTo>
                  <a:cubicBezTo>
                    <a:pt x="1192530" y="398914"/>
                    <a:pt x="1197293" y="399866"/>
                    <a:pt x="1201103" y="400819"/>
                  </a:cubicBezTo>
                  <a:cubicBezTo>
                    <a:pt x="1204913" y="392246"/>
                    <a:pt x="1210628" y="383674"/>
                    <a:pt x="1211580" y="375101"/>
                  </a:cubicBezTo>
                  <a:cubicBezTo>
                    <a:pt x="1213485" y="357004"/>
                    <a:pt x="1213485" y="338906"/>
                    <a:pt x="1213485" y="320809"/>
                  </a:cubicBezTo>
                  <a:cubicBezTo>
                    <a:pt x="1213485" y="317951"/>
                    <a:pt x="1214438" y="316046"/>
                    <a:pt x="1214438" y="313189"/>
                  </a:cubicBezTo>
                  <a:cubicBezTo>
                    <a:pt x="1215390" y="301759"/>
                    <a:pt x="1216343" y="289376"/>
                    <a:pt x="1218248" y="277946"/>
                  </a:cubicBezTo>
                  <a:cubicBezTo>
                    <a:pt x="1218248" y="273184"/>
                    <a:pt x="1218248" y="269374"/>
                    <a:pt x="1218248" y="264611"/>
                  </a:cubicBezTo>
                  <a:cubicBezTo>
                    <a:pt x="1220153" y="240799"/>
                    <a:pt x="1222057" y="216986"/>
                    <a:pt x="1223963" y="192221"/>
                  </a:cubicBezTo>
                  <a:cubicBezTo>
                    <a:pt x="1234440" y="188411"/>
                    <a:pt x="1244918" y="183649"/>
                    <a:pt x="1255395" y="182696"/>
                  </a:cubicBezTo>
                  <a:cubicBezTo>
                    <a:pt x="1257300" y="182696"/>
                    <a:pt x="1263968" y="196984"/>
                    <a:pt x="1263968" y="204604"/>
                  </a:cubicBezTo>
                  <a:cubicBezTo>
                    <a:pt x="1262063" y="254134"/>
                    <a:pt x="1259205" y="304616"/>
                    <a:pt x="1255395" y="360814"/>
                  </a:cubicBezTo>
                  <a:cubicBezTo>
                    <a:pt x="1280160" y="340811"/>
                    <a:pt x="1310640" y="327476"/>
                    <a:pt x="1320165" y="306521"/>
                  </a:cubicBezTo>
                  <a:cubicBezTo>
                    <a:pt x="1341120" y="256991"/>
                    <a:pt x="1353503" y="202699"/>
                    <a:pt x="1366838" y="149359"/>
                  </a:cubicBezTo>
                  <a:cubicBezTo>
                    <a:pt x="1376363" y="114116"/>
                    <a:pt x="1383030" y="77921"/>
                    <a:pt x="1390650" y="41726"/>
                  </a:cubicBezTo>
                  <a:cubicBezTo>
                    <a:pt x="1387793" y="40774"/>
                    <a:pt x="1385888" y="38869"/>
                    <a:pt x="1383030" y="37916"/>
                  </a:cubicBezTo>
                  <a:cubicBezTo>
                    <a:pt x="1310640" y="84589"/>
                    <a:pt x="1239203" y="132214"/>
                    <a:pt x="1160145" y="182696"/>
                  </a:cubicBezTo>
                  <a:cubicBezTo>
                    <a:pt x="1208723" y="191269"/>
                    <a:pt x="1193482" y="219844"/>
                    <a:pt x="1196340" y="241751"/>
                  </a:cubicBezTo>
                  <a:close/>
                </a:path>
              </a:pathLst>
            </a:custGeom>
            <a:solidFill>
              <a:srgbClr val="120E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2399;p22">
              <a:extLst>
                <a:ext uri="{FF2B5EF4-FFF2-40B4-BE49-F238E27FC236}">
                  <a16:creationId xmlns:a16="http://schemas.microsoft.com/office/drawing/2014/main" id="{E4416C6E-79DA-4845-A30D-A481BCB0E4D9}"/>
                </a:ext>
              </a:extLst>
            </p:cNvPr>
            <p:cNvSpPr/>
            <p:nvPr/>
          </p:nvSpPr>
          <p:spPr>
            <a:xfrm>
              <a:off x="6283642" y="3294696"/>
              <a:ext cx="755521" cy="417263"/>
            </a:xfrm>
            <a:custGeom>
              <a:avLst/>
              <a:gdLst/>
              <a:ahLst/>
              <a:cxnLst/>
              <a:rect l="l" t="t" r="r" b="b"/>
              <a:pathLst>
                <a:path w="755521" h="417263" extrusionOk="0">
                  <a:moveTo>
                    <a:pt x="469582" y="0"/>
                  </a:moveTo>
                  <a:cubicBezTo>
                    <a:pt x="474345" y="0"/>
                    <a:pt x="478155" y="0"/>
                    <a:pt x="482917" y="0"/>
                  </a:cubicBezTo>
                  <a:cubicBezTo>
                    <a:pt x="473392" y="20003"/>
                    <a:pt x="490538" y="16193"/>
                    <a:pt x="500063" y="17145"/>
                  </a:cubicBezTo>
                  <a:cubicBezTo>
                    <a:pt x="561022" y="23813"/>
                    <a:pt x="621982" y="30480"/>
                    <a:pt x="682943" y="37148"/>
                  </a:cubicBezTo>
                  <a:cubicBezTo>
                    <a:pt x="701040" y="39053"/>
                    <a:pt x="719138" y="44768"/>
                    <a:pt x="737235" y="50483"/>
                  </a:cubicBezTo>
                  <a:cubicBezTo>
                    <a:pt x="752475" y="56198"/>
                    <a:pt x="761047" y="66675"/>
                    <a:pt x="751522" y="83820"/>
                  </a:cubicBezTo>
                  <a:cubicBezTo>
                    <a:pt x="740093" y="92393"/>
                    <a:pt x="728663" y="101918"/>
                    <a:pt x="717232" y="110490"/>
                  </a:cubicBezTo>
                  <a:cubicBezTo>
                    <a:pt x="595313" y="201930"/>
                    <a:pt x="472440" y="293370"/>
                    <a:pt x="350520" y="385763"/>
                  </a:cubicBezTo>
                  <a:cubicBezTo>
                    <a:pt x="308610" y="418147"/>
                    <a:pt x="263842" y="425768"/>
                    <a:pt x="212407" y="407670"/>
                  </a:cubicBezTo>
                  <a:cubicBezTo>
                    <a:pt x="192405" y="401003"/>
                    <a:pt x="170497" y="399097"/>
                    <a:pt x="149542" y="395288"/>
                  </a:cubicBezTo>
                  <a:cubicBezTo>
                    <a:pt x="140970" y="390525"/>
                    <a:pt x="133350" y="386715"/>
                    <a:pt x="124777" y="381953"/>
                  </a:cubicBezTo>
                  <a:cubicBezTo>
                    <a:pt x="82867" y="366713"/>
                    <a:pt x="40957" y="352425"/>
                    <a:pt x="0" y="337185"/>
                  </a:cubicBezTo>
                  <a:cubicBezTo>
                    <a:pt x="0" y="334328"/>
                    <a:pt x="0" y="332423"/>
                    <a:pt x="0" y="329565"/>
                  </a:cubicBezTo>
                  <a:cubicBezTo>
                    <a:pt x="7620" y="326708"/>
                    <a:pt x="16192" y="323850"/>
                    <a:pt x="23813" y="320993"/>
                  </a:cubicBezTo>
                  <a:cubicBezTo>
                    <a:pt x="93345" y="343853"/>
                    <a:pt x="162877" y="364808"/>
                    <a:pt x="231457" y="389572"/>
                  </a:cubicBezTo>
                  <a:cubicBezTo>
                    <a:pt x="263842" y="401955"/>
                    <a:pt x="288607" y="395288"/>
                    <a:pt x="312420" y="374333"/>
                  </a:cubicBezTo>
                  <a:cubicBezTo>
                    <a:pt x="445770" y="275273"/>
                    <a:pt x="579120" y="175260"/>
                    <a:pt x="711518" y="76200"/>
                  </a:cubicBezTo>
                  <a:cubicBezTo>
                    <a:pt x="710565" y="71438"/>
                    <a:pt x="708660" y="66675"/>
                    <a:pt x="707707" y="61913"/>
                  </a:cubicBezTo>
                  <a:cubicBezTo>
                    <a:pt x="621030" y="51435"/>
                    <a:pt x="535305" y="40005"/>
                    <a:pt x="441960" y="28575"/>
                  </a:cubicBezTo>
                  <a:cubicBezTo>
                    <a:pt x="436245" y="33338"/>
                    <a:pt x="423863" y="42863"/>
                    <a:pt x="406717" y="57150"/>
                  </a:cubicBezTo>
                  <a:cubicBezTo>
                    <a:pt x="476250" y="63818"/>
                    <a:pt x="537210" y="70485"/>
                    <a:pt x="599122" y="76200"/>
                  </a:cubicBezTo>
                  <a:cubicBezTo>
                    <a:pt x="598170" y="81915"/>
                    <a:pt x="598170" y="87630"/>
                    <a:pt x="597217" y="92393"/>
                  </a:cubicBezTo>
                  <a:cubicBezTo>
                    <a:pt x="556260" y="89535"/>
                    <a:pt x="514350" y="86678"/>
                    <a:pt x="473392" y="82868"/>
                  </a:cubicBezTo>
                  <a:cubicBezTo>
                    <a:pt x="421005" y="80963"/>
                    <a:pt x="364807" y="60960"/>
                    <a:pt x="318135" y="113348"/>
                  </a:cubicBezTo>
                  <a:cubicBezTo>
                    <a:pt x="366713" y="119063"/>
                    <a:pt x="410527" y="123825"/>
                    <a:pt x="454342" y="128588"/>
                  </a:cubicBezTo>
                  <a:cubicBezTo>
                    <a:pt x="456247" y="128588"/>
                    <a:pt x="458152" y="128588"/>
                    <a:pt x="461010" y="129540"/>
                  </a:cubicBezTo>
                  <a:cubicBezTo>
                    <a:pt x="471488" y="130493"/>
                    <a:pt x="482917" y="132398"/>
                    <a:pt x="493395" y="133350"/>
                  </a:cubicBezTo>
                  <a:cubicBezTo>
                    <a:pt x="509588" y="150495"/>
                    <a:pt x="492442" y="151448"/>
                    <a:pt x="482917" y="151448"/>
                  </a:cubicBezTo>
                  <a:cubicBezTo>
                    <a:pt x="461010" y="150495"/>
                    <a:pt x="439102" y="147638"/>
                    <a:pt x="418147" y="145733"/>
                  </a:cubicBezTo>
                  <a:cubicBezTo>
                    <a:pt x="405765" y="143828"/>
                    <a:pt x="394335" y="141923"/>
                    <a:pt x="381952" y="140018"/>
                  </a:cubicBezTo>
                  <a:cubicBezTo>
                    <a:pt x="354330" y="134303"/>
                    <a:pt x="326707" y="128588"/>
                    <a:pt x="300038" y="121920"/>
                  </a:cubicBezTo>
                  <a:cubicBezTo>
                    <a:pt x="305752" y="113348"/>
                    <a:pt x="312420" y="105728"/>
                    <a:pt x="317182" y="97155"/>
                  </a:cubicBezTo>
                  <a:cubicBezTo>
                    <a:pt x="324802" y="85725"/>
                    <a:pt x="330517" y="73343"/>
                    <a:pt x="337185" y="60960"/>
                  </a:cubicBezTo>
                  <a:lnTo>
                    <a:pt x="339090" y="60960"/>
                  </a:lnTo>
                  <a:lnTo>
                    <a:pt x="340995" y="60960"/>
                  </a:lnTo>
                  <a:cubicBezTo>
                    <a:pt x="359092" y="62865"/>
                    <a:pt x="379095" y="65723"/>
                    <a:pt x="374332" y="37148"/>
                  </a:cubicBezTo>
                  <a:lnTo>
                    <a:pt x="374332" y="37148"/>
                  </a:lnTo>
                  <a:cubicBezTo>
                    <a:pt x="382905" y="32385"/>
                    <a:pt x="390525" y="27623"/>
                    <a:pt x="399097" y="22860"/>
                  </a:cubicBezTo>
                  <a:cubicBezTo>
                    <a:pt x="404813" y="19050"/>
                    <a:pt x="410527" y="16193"/>
                    <a:pt x="416242" y="12383"/>
                  </a:cubicBezTo>
                  <a:cubicBezTo>
                    <a:pt x="434340" y="7620"/>
                    <a:pt x="452438" y="3810"/>
                    <a:pt x="469582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2400;p22">
              <a:extLst>
                <a:ext uri="{FF2B5EF4-FFF2-40B4-BE49-F238E27FC236}">
                  <a16:creationId xmlns:a16="http://schemas.microsoft.com/office/drawing/2014/main" id="{074E62D4-B5C3-464B-ACD2-CF105BD884B4}"/>
                </a:ext>
              </a:extLst>
            </p:cNvPr>
            <p:cNvSpPr/>
            <p:nvPr/>
          </p:nvSpPr>
          <p:spPr>
            <a:xfrm>
              <a:off x="4391025" y="5246369"/>
              <a:ext cx="908684" cy="152744"/>
            </a:xfrm>
            <a:custGeom>
              <a:avLst/>
              <a:gdLst/>
              <a:ahLst/>
              <a:cxnLst/>
              <a:rect l="l" t="t" r="r" b="b"/>
              <a:pathLst>
                <a:path w="908684" h="152744" extrusionOk="0">
                  <a:moveTo>
                    <a:pt x="257175" y="60008"/>
                  </a:moveTo>
                  <a:cubicBezTo>
                    <a:pt x="292418" y="66675"/>
                    <a:pt x="327660" y="73343"/>
                    <a:pt x="362903" y="80010"/>
                  </a:cubicBezTo>
                  <a:cubicBezTo>
                    <a:pt x="375285" y="81915"/>
                    <a:pt x="387668" y="83820"/>
                    <a:pt x="401003" y="85725"/>
                  </a:cubicBezTo>
                  <a:cubicBezTo>
                    <a:pt x="404813" y="86678"/>
                    <a:pt x="409575" y="86678"/>
                    <a:pt x="413385" y="87630"/>
                  </a:cubicBezTo>
                  <a:cubicBezTo>
                    <a:pt x="425768" y="91440"/>
                    <a:pt x="439103" y="94298"/>
                    <a:pt x="451485" y="98108"/>
                  </a:cubicBezTo>
                  <a:cubicBezTo>
                    <a:pt x="446722" y="101918"/>
                    <a:pt x="441960" y="109538"/>
                    <a:pt x="436245" y="109538"/>
                  </a:cubicBezTo>
                  <a:cubicBezTo>
                    <a:pt x="393382" y="110490"/>
                    <a:pt x="349568" y="110490"/>
                    <a:pt x="306705" y="109538"/>
                  </a:cubicBezTo>
                  <a:cubicBezTo>
                    <a:pt x="300038" y="109538"/>
                    <a:pt x="293370" y="104775"/>
                    <a:pt x="285750" y="102870"/>
                  </a:cubicBezTo>
                  <a:cubicBezTo>
                    <a:pt x="280035" y="101918"/>
                    <a:pt x="274320" y="101918"/>
                    <a:pt x="268605" y="101918"/>
                  </a:cubicBezTo>
                  <a:cubicBezTo>
                    <a:pt x="267653" y="104775"/>
                    <a:pt x="267653" y="108585"/>
                    <a:pt x="266700" y="111443"/>
                  </a:cubicBezTo>
                  <a:cubicBezTo>
                    <a:pt x="298132" y="117158"/>
                    <a:pt x="329565" y="125730"/>
                    <a:pt x="361950" y="127635"/>
                  </a:cubicBezTo>
                  <a:cubicBezTo>
                    <a:pt x="417195" y="130493"/>
                    <a:pt x="472440" y="127635"/>
                    <a:pt x="527685" y="128588"/>
                  </a:cubicBezTo>
                  <a:cubicBezTo>
                    <a:pt x="598170" y="129540"/>
                    <a:pt x="662940" y="110490"/>
                    <a:pt x="724853" y="80010"/>
                  </a:cubicBezTo>
                  <a:cubicBezTo>
                    <a:pt x="733425" y="76200"/>
                    <a:pt x="739140" y="64770"/>
                    <a:pt x="745807" y="57150"/>
                  </a:cubicBezTo>
                  <a:cubicBezTo>
                    <a:pt x="781050" y="42863"/>
                    <a:pt x="816293" y="29528"/>
                    <a:pt x="852488" y="15240"/>
                  </a:cubicBezTo>
                  <a:cubicBezTo>
                    <a:pt x="853440" y="21908"/>
                    <a:pt x="854393" y="27623"/>
                    <a:pt x="856297" y="39053"/>
                  </a:cubicBezTo>
                  <a:cubicBezTo>
                    <a:pt x="868680" y="29528"/>
                    <a:pt x="877253" y="20003"/>
                    <a:pt x="887730" y="15240"/>
                  </a:cubicBezTo>
                  <a:cubicBezTo>
                    <a:pt x="893445" y="12383"/>
                    <a:pt x="902018" y="17145"/>
                    <a:pt x="908685" y="18098"/>
                  </a:cubicBezTo>
                  <a:cubicBezTo>
                    <a:pt x="821055" y="80963"/>
                    <a:pt x="725805" y="133350"/>
                    <a:pt x="617220" y="144780"/>
                  </a:cubicBezTo>
                  <a:cubicBezTo>
                    <a:pt x="518160" y="155258"/>
                    <a:pt x="418147" y="153353"/>
                    <a:pt x="318135" y="150495"/>
                  </a:cubicBezTo>
                  <a:cubicBezTo>
                    <a:pt x="277178" y="149543"/>
                    <a:pt x="236220" y="132398"/>
                    <a:pt x="194310" y="121920"/>
                  </a:cubicBezTo>
                  <a:cubicBezTo>
                    <a:pt x="171450" y="109538"/>
                    <a:pt x="148590" y="97155"/>
                    <a:pt x="125730" y="85725"/>
                  </a:cubicBezTo>
                  <a:cubicBezTo>
                    <a:pt x="121920" y="85725"/>
                    <a:pt x="118110" y="85725"/>
                    <a:pt x="114300" y="85725"/>
                  </a:cubicBezTo>
                  <a:cubicBezTo>
                    <a:pt x="111442" y="83820"/>
                    <a:pt x="109538" y="80963"/>
                    <a:pt x="106680" y="79058"/>
                  </a:cubicBezTo>
                  <a:cubicBezTo>
                    <a:pt x="98108" y="70485"/>
                    <a:pt x="90488" y="61913"/>
                    <a:pt x="80963" y="55245"/>
                  </a:cubicBezTo>
                  <a:cubicBezTo>
                    <a:pt x="54292" y="36195"/>
                    <a:pt x="27622" y="18098"/>
                    <a:pt x="0" y="0"/>
                  </a:cubicBezTo>
                  <a:cubicBezTo>
                    <a:pt x="18097" y="6668"/>
                    <a:pt x="39053" y="10478"/>
                    <a:pt x="54292" y="21908"/>
                  </a:cubicBezTo>
                  <a:cubicBezTo>
                    <a:pt x="89535" y="48578"/>
                    <a:pt x="127635" y="69533"/>
                    <a:pt x="170497" y="82868"/>
                  </a:cubicBezTo>
                  <a:cubicBezTo>
                    <a:pt x="173355" y="83820"/>
                    <a:pt x="176213" y="82868"/>
                    <a:pt x="179070" y="82868"/>
                  </a:cubicBezTo>
                  <a:cubicBezTo>
                    <a:pt x="178118" y="74295"/>
                    <a:pt x="178118" y="66675"/>
                    <a:pt x="177165" y="60008"/>
                  </a:cubicBezTo>
                  <a:cubicBezTo>
                    <a:pt x="205740" y="58103"/>
                    <a:pt x="231457" y="88583"/>
                    <a:pt x="257175" y="60008"/>
                  </a:cubicBezTo>
                  <a:close/>
                  <a:moveTo>
                    <a:pt x="249555" y="100013"/>
                  </a:moveTo>
                  <a:cubicBezTo>
                    <a:pt x="248603" y="101918"/>
                    <a:pt x="247650" y="103823"/>
                    <a:pt x="247650" y="104775"/>
                  </a:cubicBezTo>
                  <a:cubicBezTo>
                    <a:pt x="249555" y="105728"/>
                    <a:pt x="251460" y="107633"/>
                    <a:pt x="252413" y="106680"/>
                  </a:cubicBezTo>
                  <a:cubicBezTo>
                    <a:pt x="253365" y="106680"/>
                    <a:pt x="254318" y="103823"/>
                    <a:pt x="255270" y="101918"/>
                  </a:cubicBezTo>
                  <a:cubicBezTo>
                    <a:pt x="252413" y="101918"/>
                    <a:pt x="251460" y="100965"/>
                    <a:pt x="249555" y="100013"/>
                  </a:cubicBezTo>
                  <a:close/>
                  <a:moveTo>
                    <a:pt x="197168" y="93345"/>
                  </a:moveTo>
                  <a:cubicBezTo>
                    <a:pt x="199072" y="94298"/>
                    <a:pt x="200978" y="96203"/>
                    <a:pt x="201930" y="95250"/>
                  </a:cubicBezTo>
                  <a:cubicBezTo>
                    <a:pt x="202882" y="95250"/>
                    <a:pt x="203835" y="92393"/>
                    <a:pt x="203835" y="90488"/>
                  </a:cubicBezTo>
                  <a:cubicBezTo>
                    <a:pt x="201930" y="89535"/>
                    <a:pt x="200025" y="87630"/>
                    <a:pt x="199072" y="88583"/>
                  </a:cubicBezTo>
                  <a:cubicBezTo>
                    <a:pt x="198120" y="88583"/>
                    <a:pt x="198120" y="91440"/>
                    <a:pt x="197168" y="93345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2401;p22">
              <a:extLst>
                <a:ext uri="{FF2B5EF4-FFF2-40B4-BE49-F238E27FC236}">
                  <a16:creationId xmlns:a16="http://schemas.microsoft.com/office/drawing/2014/main" id="{915C1477-7EE4-4D8D-8382-E72FB93857C0}"/>
                </a:ext>
              </a:extLst>
            </p:cNvPr>
            <p:cNvSpPr/>
            <p:nvPr/>
          </p:nvSpPr>
          <p:spPr>
            <a:xfrm>
              <a:off x="4015477" y="4647146"/>
              <a:ext cx="501277" cy="700188"/>
            </a:xfrm>
            <a:custGeom>
              <a:avLst/>
              <a:gdLst/>
              <a:ahLst/>
              <a:cxnLst/>
              <a:rect l="l" t="t" r="r" b="b"/>
              <a:pathLst>
                <a:path w="501277" h="700188" extrusionOk="0">
                  <a:moveTo>
                    <a:pt x="489848" y="684948"/>
                  </a:moveTo>
                  <a:cubicBezTo>
                    <a:pt x="493658" y="684948"/>
                    <a:pt x="497468" y="684948"/>
                    <a:pt x="501278" y="684948"/>
                  </a:cubicBezTo>
                  <a:cubicBezTo>
                    <a:pt x="500325" y="696378"/>
                    <a:pt x="500325" y="707808"/>
                    <a:pt x="484133" y="693521"/>
                  </a:cubicBezTo>
                  <a:cubicBezTo>
                    <a:pt x="481275" y="690663"/>
                    <a:pt x="474608" y="691616"/>
                    <a:pt x="468893" y="690663"/>
                  </a:cubicBezTo>
                  <a:cubicBezTo>
                    <a:pt x="436508" y="672566"/>
                    <a:pt x="404123" y="657326"/>
                    <a:pt x="373643" y="637323"/>
                  </a:cubicBezTo>
                  <a:cubicBezTo>
                    <a:pt x="326970" y="606843"/>
                    <a:pt x="284108" y="572553"/>
                    <a:pt x="238388" y="541121"/>
                  </a:cubicBezTo>
                  <a:cubicBezTo>
                    <a:pt x="188858" y="507783"/>
                    <a:pt x="158378" y="459206"/>
                    <a:pt x="129803" y="409676"/>
                  </a:cubicBezTo>
                  <a:cubicBezTo>
                    <a:pt x="103133" y="362051"/>
                    <a:pt x="74558" y="314426"/>
                    <a:pt x="54555" y="263943"/>
                  </a:cubicBezTo>
                  <a:cubicBezTo>
                    <a:pt x="33600" y="210603"/>
                    <a:pt x="20265" y="154406"/>
                    <a:pt x="6930" y="99161"/>
                  </a:cubicBezTo>
                  <a:cubicBezTo>
                    <a:pt x="1215" y="74396"/>
                    <a:pt x="2168" y="46773"/>
                    <a:pt x="263" y="21056"/>
                  </a:cubicBezTo>
                  <a:cubicBezTo>
                    <a:pt x="-1642" y="4863"/>
                    <a:pt x="6930" y="-852"/>
                    <a:pt x="22170" y="101"/>
                  </a:cubicBezTo>
                  <a:cubicBezTo>
                    <a:pt x="39315" y="76301"/>
                    <a:pt x="53603" y="152501"/>
                    <a:pt x="73605" y="227748"/>
                  </a:cubicBezTo>
                  <a:cubicBezTo>
                    <a:pt x="91703" y="294423"/>
                    <a:pt x="126945" y="352526"/>
                    <a:pt x="174570" y="403961"/>
                  </a:cubicBezTo>
                  <a:cubicBezTo>
                    <a:pt x="176475" y="410628"/>
                    <a:pt x="177428" y="418248"/>
                    <a:pt x="181238" y="423011"/>
                  </a:cubicBezTo>
                  <a:cubicBezTo>
                    <a:pt x="225053" y="472541"/>
                    <a:pt x="266963" y="524928"/>
                    <a:pt x="325065" y="561123"/>
                  </a:cubicBezTo>
                  <a:cubicBezTo>
                    <a:pt x="339353" y="571601"/>
                    <a:pt x="354593" y="581126"/>
                    <a:pt x="368880" y="591603"/>
                  </a:cubicBezTo>
                  <a:cubicBezTo>
                    <a:pt x="370785" y="593508"/>
                    <a:pt x="372690" y="595413"/>
                    <a:pt x="375548" y="597318"/>
                  </a:cubicBezTo>
                  <a:cubicBezTo>
                    <a:pt x="402218" y="615416"/>
                    <a:pt x="429840" y="633513"/>
                    <a:pt x="456510" y="652563"/>
                  </a:cubicBezTo>
                  <a:cubicBezTo>
                    <a:pt x="466035" y="659231"/>
                    <a:pt x="473655" y="668756"/>
                    <a:pt x="482228" y="676376"/>
                  </a:cubicBezTo>
                  <a:cubicBezTo>
                    <a:pt x="485085" y="680186"/>
                    <a:pt x="486990" y="682091"/>
                    <a:pt x="489848" y="684948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2402;p22">
              <a:extLst>
                <a:ext uri="{FF2B5EF4-FFF2-40B4-BE49-F238E27FC236}">
                  <a16:creationId xmlns:a16="http://schemas.microsoft.com/office/drawing/2014/main" id="{3BD5AE0F-0BB3-4105-BD03-0A329E4DEB38}"/>
                </a:ext>
              </a:extLst>
            </p:cNvPr>
            <p:cNvSpPr/>
            <p:nvPr/>
          </p:nvSpPr>
          <p:spPr>
            <a:xfrm>
              <a:off x="5815965" y="3608069"/>
              <a:ext cx="592454" cy="346710"/>
            </a:xfrm>
            <a:custGeom>
              <a:avLst/>
              <a:gdLst/>
              <a:ahLst/>
              <a:cxnLst/>
              <a:rect l="l" t="t" r="r" b="b"/>
              <a:pathLst>
                <a:path w="592454" h="346710" extrusionOk="0">
                  <a:moveTo>
                    <a:pt x="491490" y="9525"/>
                  </a:moveTo>
                  <a:cubicBezTo>
                    <a:pt x="483870" y="12383"/>
                    <a:pt x="475297" y="15240"/>
                    <a:pt x="467678" y="18097"/>
                  </a:cubicBezTo>
                  <a:cubicBezTo>
                    <a:pt x="467678" y="20955"/>
                    <a:pt x="467678" y="22860"/>
                    <a:pt x="467678" y="25717"/>
                  </a:cubicBezTo>
                  <a:cubicBezTo>
                    <a:pt x="509588" y="40958"/>
                    <a:pt x="551497" y="55245"/>
                    <a:pt x="592455" y="70485"/>
                  </a:cubicBezTo>
                  <a:cubicBezTo>
                    <a:pt x="581025" y="71437"/>
                    <a:pt x="569595" y="75248"/>
                    <a:pt x="559117" y="73342"/>
                  </a:cubicBezTo>
                  <a:cubicBezTo>
                    <a:pt x="538163" y="68580"/>
                    <a:pt x="518160" y="60960"/>
                    <a:pt x="498157" y="52388"/>
                  </a:cubicBezTo>
                  <a:cubicBezTo>
                    <a:pt x="480060" y="44767"/>
                    <a:pt x="468630" y="49530"/>
                    <a:pt x="460057" y="65723"/>
                  </a:cubicBezTo>
                  <a:cubicBezTo>
                    <a:pt x="450532" y="70485"/>
                    <a:pt x="439103" y="73342"/>
                    <a:pt x="430530" y="79058"/>
                  </a:cubicBezTo>
                  <a:cubicBezTo>
                    <a:pt x="319088" y="153352"/>
                    <a:pt x="207645" y="228600"/>
                    <a:pt x="95250" y="302895"/>
                  </a:cubicBezTo>
                  <a:cubicBezTo>
                    <a:pt x="89535" y="306705"/>
                    <a:pt x="82867" y="310515"/>
                    <a:pt x="77153" y="314325"/>
                  </a:cubicBezTo>
                  <a:cubicBezTo>
                    <a:pt x="73342" y="316230"/>
                    <a:pt x="68580" y="319087"/>
                    <a:pt x="64770" y="320992"/>
                  </a:cubicBezTo>
                  <a:cubicBezTo>
                    <a:pt x="54292" y="328612"/>
                    <a:pt x="43815" y="336233"/>
                    <a:pt x="33338" y="343852"/>
                  </a:cubicBezTo>
                  <a:cubicBezTo>
                    <a:pt x="33338" y="343852"/>
                    <a:pt x="32385" y="344805"/>
                    <a:pt x="32385" y="344805"/>
                  </a:cubicBezTo>
                  <a:cubicBezTo>
                    <a:pt x="22860" y="345758"/>
                    <a:pt x="14288" y="345758"/>
                    <a:pt x="3810" y="346710"/>
                  </a:cubicBezTo>
                  <a:cubicBezTo>
                    <a:pt x="2857" y="339090"/>
                    <a:pt x="1905" y="330517"/>
                    <a:pt x="0" y="322898"/>
                  </a:cubicBezTo>
                  <a:cubicBezTo>
                    <a:pt x="159067" y="215265"/>
                    <a:pt x="319088" y="107633"/>
                    <a:pt x="478155" y="0"/>
                  </a:cubicBezTo>
                  <a:cubicBezTo>
                    <a:pt x="483870" y="2858"/>
                    <a:pt x="487680" y="5715"/>
                    <a:pt x="491490" y="9525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2403;p22">
              <a:extLst>
                <a:ext uri="{FF2B5EF4-FFF2-40B4-BE49-F238E27FC236}">
                  <a16:creationId xmlns:a16="http://schemas.microsoft.com/office/drawing/2014/main" id="{237A82A0-BD7E-4D7D-B74E-38140B8E5AB8}"/>
                </a:ext>
              </a:extLst>
            </p:cNvPr>
            <p:cNvSpPr/>
            <p:nvPr/>
          </p:nvSpPr>
          <p:spPr>
            <a:xfrm>
              <a:off x="6434137" y="3379469"/>
              <a:ext cx="601980" cy="369817"/>
            </a:xfrm>
            <a:custGeom>
              <a:avLst/>
              <a:gdLst/>
              <a:ahLst/>
              <a:cxnLst/>
              <a:rect l="l" t="t" r="r" b="b"/>
              <a:pathLst>
                <a:path w="601980" h="369817" extrusionOk="0">
                  <a:moveTo>
                    <a:pt x="0" y="311467"/>
                  </a:moveTo>
                  <a:cubicBezTo>
                    <a:pt x="20955" y="315277"/>
                    <a:pt x="42863" y="316230"/>
                    <a:pt x="62865" y="323850"/>
                  </a:cubicBezTo>
                  <a:cubicBezTo>
                    <a:pt x="113347" y="341948"/>
                    <a:pt x="158115" y="334327"/>
                    <a:pt x="200978" y="301942"/>
                  </a:cubicBezTo>
                  <a:cubicBezTo>
                    <a:pt x="322897" y="209550"/>
                    <a:pt x="444818" y="118110"/>
                    <a:pt x="567690" y="26670"/>
                  </a:cubicBezTo>
                  <a:cubicBezTo>
                    <a:pt x="579120" y="18097"/>
                    <a:pt x="590550" y="9525"/>
                    <a:pt x="601980" y="0"/>
                  </a:cubicBezTo>
                  <a:cubicBezTo>
                    <a:pt x="594360" y="14288"/>
                    <a:pt x="588645" y="32385"/>
                    <a:pt x="577215" y="43815"/>
                  </a:cubicBezTo>
                  <a:cubicBezTo>
                    <a:pt x="518160" y="97155"/>
                    <a:pt x="459105" y="148590"/>
                    <a:pt x="398145" y="199072"/>
                  </a:cubicBezTo>
                  <a:cubicBezTo>
                    <a:pt x="336232" y="249555"/>
                    <a:pt x="269557" y="295275"/>
                    <a:pt x="210503" y="349567"/>
                  </a:cubicBezTo>
                  <a:cubicBezTo>
                    <a:pt x="175260" y="381952"/>
                    <a:pt x="140018" y="366712"/>
                    <a:pt x="105728" y="362902"/>
                  </a:cubicBezTo>
                  <a:cubicBezTo>
                    <a:pt x="70485" y="359092"/>
                    <a:pt x="36195" y="344805"/>
                    <a:pt x="953" y="335280"/>
                  </a:cubicBezTo>
                  <a:cubicBezTo>
                    <a:pt x="0" y="327660"/>
                    <a:pt x="0" y="320040"/>
                    <a:pt x="0" y="311467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2404;p22">
              <a:extLst>
                <a:ext uri="{FF2B5EF4-FFF2-40B4-BE49-F238E27FC236}">
                  <a16:creationId xmlns:a16="http://schemas.microsoft.com/office/drawing/2014/main" id="{5266EAB2-0382-4573-AA19-7A7A3B69F937}"/>
                </a:ext>
              </a:extLst>
            </p:cNvPr>
            <p:cNvSpPr/>
            <p:nvPr/>
          </p:nvSpPr>
          <p:spPr>
            <a:xfrm>
              <a:off x="5474969" y="3930967"/>
              <a:ext cx="375285" cy="255269"/>
            </a:xfrm>
            <a:custGeom>
              <a:avLst/>
              <a:gdLst/>
              <a:ahLst/>
              <a:cxnLst/>
              <a:rect l="l" t="t" r="r" b="b"/>
              <a:pathLst>
                <a:path w="375285" h="255269" extrusionOk="0">
                  <a:moveTo>
                    <a:pt x="342900" y="0"/>
                  </a:moveTo>
                  <a:cubicBezTo>
                    <a:pt x="343853" y="7620"/>
                    <a:pt x="344805" y="15240"/>
                    <a:pt x="346710" y="23813"/>
                  </a:cubicBezTo>
                  <a:cubicBezTo>
                    <a:pt x="357188" y="22860"/>
                    <a:pt x="365760" y="22860"/>
                    <a:pt x="375285" y="21907"/>
                  </a:cubicBezTo>
                  <a:cubicBezTo>
                    <a:pt x="357188" y="34290"/>
                    <a:pt x="338138" y="45720"/>
                    <a:pt x="320040" y="58102"/>
                  </a:cubicBezTo>
                  <a:cubicBezTo>
                    <a:pt x="316230" y="55245"/>
                    <a:pt x="312420" y="51435"/>
                    <a:pt x="308610" y="48577"/>
                  </a:cubicBezTo>
                  <a:cubicBezTo>
                    <a:pt x="308610" y="54292"/>
                    <a:pt x="307658" y="60007"/>
                    <a:pt x="307658" y="64770"/>
                  </a:cubicBezTo>
                  <a:cubicBezTo>
                    <a:pt x="300990" y="72390"/>
                    <a:pt x="296228" y="80963"/>
                    <a:pt x="288608" y="86677"/>
                  </a:cubicBezTo>
                  <a:cubicBezTo>
                    <a:pt x="221933" y="130492"/>
                    <a:pt x="155258" y="174307"/>
                    <a:pt x="88583" y="218122"/>
                  </a:cubicBezTo>
                  <a:cubicBezTo>
                    <a:pt x="74295" y="227647"/>
                    <a:pt x="63818" y="242888"/>
                    <a:pt x="51435" y="255270"/>
                  </a:cubicBezTo>
                  <a:cubicBezTo>
                    <a:pt x="37148" y="249555"/>
                    <a:pt x="22860" y="243840"/>
                    <a:pt x="7620" y="238125"/>
                  </a:cubicBezTo>
                  <a:cubicBezTo>
                    <a:pt x="4763" y="235267"/>
                    <a:pt x="2858" y="233363"/>
                    <a:pt x="0" y="230505"/>
                  </a:cubicBezTo>
                  <a:cubicBezTo>
                    <a:pt x="113348" y="153352"/>
                    <a:pt x="228600" y="77152"/>
                    <a:pt x="342900" y="0"/>
                  </a:cubicBezTo>
                  <a:close/>
                  <a:moveTo>
                    <a:pt x="332423" y="28575"/>
                  </a:moveTo>
                  <a:lnTo>
                    <a:pt x="335280" y="27622"/>
                  </a:lnTo>
                  <a:lnTo>
                    <a:pt x="334328" y="26670"/>
                  </a:lnTo>
                  <a:lnTo>
                    <a:pt x="332423" y="28575"/>
                  </a:lnTo>
                  <a:lnTo>
                    <a:pt x="329565" y="29527"/>
                  </a:lnTo>
                  <a:lnTo>
                    <a:pt x="330518" y="30480"/>
                  </a:lnTo>
                  <a:lnTo>
                    <a:pt x="332423" y="28575"/>
                  </a:ln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2405;p22">
              <a:extLst>
                <a:ext uri="{FF2B5EF4-FFF2-40B4-BE49-F238E27FC236}">
                  <a16:creationId xmlns:a16="http://schemas.microsoft.com/office/drawing/2014/main" id="{883778AC-B6D6-4F17-89D2-484ECBAE63C0}"/>
                </a:ext>
              </a:extLst>
            </p:cNvPr>
            <p:cNvSpPr/>
            <p:nvPr/>
          </p:nvSpPr>
          <p:spPr>
            <a:xfrm>
              <a:off x="5243512" y="4940617"/>
              <a:ext cx="319087" cy="344804"/>
            </a:xfrm>
            <a:custGeom>
              <a:avLst/>
              <a:gdLst/>
              <a:ahLst/>
              <a:cxnLst/>
              <a:rect l="l" t="t" r="r" b="b"/>
              <a:pathLst>
                <a:path w="319087" h="344804" extrusionOk="0">
                  <a:moveTo>
                    <a:pt x="56197" y="323850"/>
                  </a:moveTo>
                  <a:cubicBezTo>
                    <a:pt x="48578" y="322897"/>
                    <a:pt x="40005" y="318135"/>
                    <a:pt x="35243" y="320992"/>
                  </a:cubicBezTo>
                  <a:cubicBezTo>
                    <a:pt x="24765" y="325755"/>
                    <a:pt x="17145" y="334327"/>
                    <a:pt x="3810" y="344805"/>
                  </a:cubicBezTo>
                  <a:cubicBezTo>
                    <a:pt x="1905" y="333375"/>
                    <a:pt x="953" y="327660"/>
                    <a:pt x="0" y="320992"/>
                  </a:cubicBezTo>
                  <a:cubicBezTo>
                    <a:pt x="100013" y="265747"/>
                    <a:pt x="176213" y="185738"/>
                    <a:pt x="238125" y="92392"/>
                  </a:cubicBezTo>
                  <a:cubicBezTo>
                    <a:pt x="242888" y="93345"/>
                    <a:pt x="248603" y="93345"/>
                    <a:pt x="253365" y="94297"/>
                  </a:cubicBezTo>
                  <a:cubicBezTo>
                    <a:pt x="251460" y="87630"/>
                    <a:pt x="249555" y="81915"/>
                    <a:pt x="247650" y="75247"/>
                  </a:cubicBezTo>
                  <a:cubicBezTo>
                    <a:pt x="254318" y="61913"/>
                    <a:pt x="260985" y="49530"/>
                    <a:pt x="267653" y="36195"/>
                  </a:cubicBezTo>
                  <a:cubicBezTo>
                    <a:pt x="274320" y="33338"/>
                    <a:pt x="280988" y="31432"/>
                    <a:pt x="286703" y="28575"/>
                  </a:cubicBezTo>
                  <a:cubicBezTo>
                    <a:pt x="282893" y="24765"/>
                    <a:pt x="279082" y="21907"/>
                    <a:pt x="276225" y="18097"/>
                  </a:cubicBezTo>
                  <a:cubicBezTo>
                    <a:pt x="278130" y="14288"/>
                    <a:pt x="280035" y="9525"/>
                    <a:pt x="281940" y="5715"/>
                  </a:cubicBezTo>
                  <a:cubicBezTo>
                    <a:pt x="294322" y="3810"/>
                    <a:pt x="306705" y="1905"/>
                    <a:pt x="319088" y="0"/>
                  </a:cubicBezTo>
                  <a:cubicBezTo>
                    <a:pt x="304800" y="40957"/>
                    <a:pt x="290513" y="81915"/>
                    <a:pt x="275272" y="121920"/>
                  </a:cubicBezTo>
                  <a:cubicBezTo>
                    <a:pt x="275272" y="121920"/>
                    <a:pt x="275272" y="121920"/>
                    <a:pt x="275272" y="121920"/>
                  </a:cubicBezTo>
                  <a:cubicBezTo>
                    <a:pt x="268605" y="124777"/>
                    <a:pt x="260985" y="125730"/>
                    <a:pt x="257175" y="130492"/>
                  </a:cubicBezTo>
                  <a:cubicBezTo>
                    <a:pt x="230505" y="161925"/>
                    <a:pt x="205740" y="194310"/>
                    <a:pt x="180022" y="225742"/>
                  </a:cubicBezTo>
                  <a:cubicBezTo>
                    <a:pt x="180022" y="225742"/>
                    <a:pt x="177165" y="224790"/>
                    <a:pt x="177165" y="224790"/>
                  </a:cubicBezTo>
                  <a:cubicBezTo>
                    <a:pt x="174307" y="228600"/>
                    <a:pt x="171450" y="232410"/>
                    <a:pt x="168593" y="237172"/>
                  </a:cubicBezTo>
                  <a:cubicBezTo>
                    <a:pt x="144780" y="253365"/>
                    <a:pt x="120968" y="268605"/>
                    <a:pt x="98107" y="285750"/>
                  </a:cubicBezTo>
                  <a:cubicBezTo>
                    <a:pt x="87630" y="293370"/>
                    <a:pt x="79057" y="302895"/>
                    <a:pt x="69532" y="312420"/>
                  </a:cubicBezTo>
                  <a:cubicBezTo>
                    <a:pt x="65722" y="316230"/>
                    <a:pt x="60960" y="320040"/>
                    <a:pt x="56197" y="32385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406;p22">
              <a:extLst>
                <a:ext uri="{FF2B5EF4-FFF2-40B4-BE49-F238E27FC236}">
                  <a16:creationId xmlns:a16="http://schemas.microsoft.com/office/drawing/2014/main" id="{01CCB69C-86E2-4045-B5EE-1F438117D567}"/>
                </a:ext>
              </a:extLst>
            </p:cNvPr>
            <p:cNvSpPr/>
            <p:nvPr/>
          </p:nvSpPr>
          <p:spPr>
            <a:xfrm>
              <a:off x="5586412" y="4448174"/>
              <a:ext cx="62210" cy="347907"/>
            </a:xfrm>
            <a:custGeom>
              <a:avLst/>
              <a:gdLst/>
              <a:ahLst/>
              <a:cxnLst/>
              <a:rect l="l" t="t" r="r" b="b"/>
              <a:pathLst>
                <a:path w="62210" h="347907" extrusionOk="0">
                  <a:moveTo>
                    <a:pt x="0" y="316230"/>
                  </a:moveTo>
                  <a:cubicBezTo>
                    <a:pt x="1905" y="307657"/>
                    <a:pt x="3810" y="300038"/>
                    <a:pt x="4763" y="291465"/>
                  </a:cubicBezTo>
                  <a:cubicBezTo>
                    <a:pt x="8572" y="289560"/>
                    <a:pt x="13335" y="287655"/>
                    <a:pt x="17145" y="285750"/>
                  </a:cubicBezTo>
                  <a:cubicBezTo>
                    <a:pt x="14288" y="283845"/>
                    <a:pt x="11430" y="281940"/>
                    <a:pt x="7620" y="280035"/>
                  </a:cubicBezTo>
                  <a:cubicBezTo>
                    <a:pt x="12382" y="240030"/>
                    <a:pt x="20003" y="200025"/>
                    <a:pt x="21907" y="160020"/>
                  </a:cubicBezTo>
                  <a:cubicBezTo>
                    <a:pt x="23813" y="106680"/>
                    <a:pt x="21907" y="53340"/>
                    <a:pt x="20955" y="0"/>
                  </a:cubicBezTo>
                  <a:cubicBezTo>
                    <a:pt x="49530" y="13335"/>
                    <a:pt x="47625" y="40957"/>
                    <a:pt x="50482" y="63818"/>
                  </a:cubicBezTo>
                  <a:cubicBezTo>
                    <a:pt x="56197" y="114300"/>
                    <a:pt x="63818" y="165735"/>
                    <a:pt x="61913" y="216218"/>
                  </a:cubicBezTo>
                  <a:cubicBezTo>
                    <a:pt x="60007" y="260032"/>
                    <a:pt x="46672" y="303847"/>
                    <a:pt x="39053" y="347663"/>
                  </a:cubicBezTo>
                  <a:cubicBezTo>
                    <a:pt x="24765" y="348615"/>
                    <a:pt x="13335" y="347663"/>
                    <a:pt x="13335" y="328613"/>
                  </a:cubicBezTo>
                  <a:cubicBezTo>
                    <a:pt x="13335" y="323850"/>
                    <a:pt x="4763" y="320040"/>
                    <a:pt x="0" y="31623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2407;p22">
              <a:extLst>
                <a:ext uri="{FF2B5EF4-FFF2-40B4-BE49-F238E27FC236}">
                  <a16:creationId xmlns:a16="http://schemas.microsoft.com/office/drawing/2014/main" id="{3A90252A-93EA-4CC0-A032-9E31A16A3FC0}"/>
                </a:ext>
              </a:extLst>
            </p:cNvPr>
            <p:cNvSpPr/>
            <p:nvPr/>
          </p:nvSpPr>
          <p:spPr>
            <a:xfrm>
              <a:off x="5525452" y="4764404"/>
              <a:ext cx="100012" cy="183832"/>
            </a:xfrm>
            <a:custGeom>
              <a:avLst/>
              <a:gdLst/>
              <a:ahLst/>
              <a:cxnLst/>
              <a:rect l="l" t="t" r="r" b="b"/>
              <a:pathLst>
                <a:path w="100012" h="183832" extrusionOk="0">
                  <a:moveTo>
                    <a:pt x="60960" y="0"/>
                  </a:moveTo>
                  <a:cubicBezTo>
                    <a:pt x="65722" y="3810"/>
                    <a:pt x="74295" y="7620"/>
                    <a:pt x="74295" y="12382"/>
                  </a:cubicBezTo>
                  <a:cubicBezTo>
                    <a:pt x="74295" y="31432"/>
                    <a:pt x="85725" y="32385"/>
                    <a:pt x="100013" y="31432"/>
                  </a:cubicBezTo>
                  <a:cubicBezTo>
                    <a:pt x="88582" y="72390"/>
                    <a:pt x="76200" y="113347"/>
                    <a:pt x="64770" y="154305"/>
                  </a:cubicBezTo>
                  <a:cubicBezTo>
                    <a:pt x="60007" y="149542"/>
                    <a:pt x="55245" y="145732"/>
                    <a:pt x="50482" y="140970"/>
                  </a:cubicBezTo>
                  <a:cubicBezTo>
                    <a:pt x="60960" y="108585"/>
                    <a:pt x="78105" y="77152"/>
                    <a:pt x="72390" y="38100"/>
                  </a:cubicBezTo>
                  <a:cubicBezTo>
                    <a:pt x="59055" y="72390"/>
                    <a:pt x="45720" y="100965"/>
                    <a:pt x="35242" y="130492"/>
                  </a:cubicBezTo>
                  <a:cubicBezTo>
                    <a:pt x="33338" y="136207"/>
                    <a:pt x="40957" y="145732"/>
                    <a:pt x="43815" y="153352"/>
                  </a:cubicBezTo>
                  <a:cubicBezTo>
                    <a:pt x="41910" y="161925"/>
                    <a:pt x="40005" y="169545"/>
                    <a:pt x="37147" y="178117"/>
                  </a:cubicBezTo>
                  <a:cubicBezTo>
                    <a:pt x="24765" y="180022"/>
                    <a:pt x="12382" y="181927"/>
                    <a:pt x="0" y="183832"/>
                  </a:cubicBezTo>
                  <a:cubicBezTo>
                    <a:pt x="20003" y="121920"/>
                    <a:pt x="40957" y="60960"/>
                    <a:pt x="60960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408;p22">
              <a:extLst>
                <a:ext uri="{FF2B5EF4-FFF2-40B4-BE49-F238E27FC236}">
                  <a16:creationId xmlns:a16="http://schemas.microsoft.com/office/drawing/2014/main" id="{7FADB5AF-61BC-45E7-850B-0AB338C58224}"/>
                </a:ext>
              </a:extLst>
            </p:cNvPr>
            <p:cNvSpPr/>
            <p:nvPr/>
          </p:nvSpPr>
          <p:spPr>
            <a:xfrm>
              <a:off x="6276975" y="3655006"/>
              <a:ext cx="157162" cy="59742"/>
            </a:xfrm>
            <a:custGeom>
              <a:avLst/>
              <a:gdLst/>
              <a:ahLst/>
              <a:cxnLst/>
              <a:rect l="l" t="t" r="r" b="b"/>
              <a:pathLst>
                <a:path w="157162" h="59742" extrusionOk="0">
                  <a:moveTo>
                    <a:pt x="157163" y="35930"/>
                  </a:moveTo>
                  <a:cubicBezTo>
                    <a:pt x="157163" y="43550"/>
                    <a:pt x="157163" y="52123"/>
                    <a:pt x="157163" y="59743"/>
                  </a:cubicBezTo>
                  <a:cubicBezTo>
                    <a:pt x="109538" y="49265"/>
                    <a:pt x="61913" y="39740"/>
                    <a:pt x="13335" y="28310"/>
                  </a:cubicBezTo>
                  <a:cubicBezTo>
                    <a:pt x="8572" y="27358"/>
                    <a:pt x="4763" y="20690"/>
                    <a:pt x="0" y="16880"/>
                  </a:cubicBezTo>
                  <a:cubicBezTo>
                    <a:pt x="8572" y="688"/>
                    <a:pt x="20003" y="-4075"/>
                    <a:pt x="38100" y="3545"/>
                  </a:cubicBezTo>
                  <a:cubicBezTo>
                    <a:pt x="58103" y="12118"/>
                    <a:pt x="78105" y="19738"/>
                    <a:pt x="99060" y="24500"/>
                  </a:cubicBezTo>
                  <a:cubicBezTo>
                    <a:pt x="109538" y="27358"/>
                    <a:pt x="120968" y="22595"/>
                    <a:pt x="132397" y="21643"/>
                  </a:cubicBezTo>
                  <a:cubicBezTo>
                    <a:pt x="140018" y="27358"/>
                    <a:pt x="148590" y="31168"/>
                    <a:pt x="157163" y="3593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409;p22">
              <a:extLst>
                <a:ext uri="{FF2B5EF4-FFF2-40B4-BE49-F238E27FC236}">
                  <a16:creationId xmlns:a16="http://schemas.microsoft.com/office/drawing/2014/main" id="{D7A9EE31-9DB9-42F0-A572-8BA12C893373}"/>
                </a:ext>
              </a:extLst>
            </p:cNvPr>
            <p:cNvSpPr/>
            <p:nvPr/>
          </p:nvSpPr>
          <p:spPr>
            <a:xfrm>
              <a:off x="5519737" y="4904421"/>
              <a:ext cx="70484" cy="159067"/>
            </a:xfrm>
            <a:custGeom>
              <a:avLst/>
              <a:gdLst/>
              <a:ahLst/>
              <a:cxnLst/>
              <a:rect l="l" t="t" r="r" b="b"/>
              <a:pathLst>
                <a:path w="70484" h="159067" extrusionOk="0">
                  <a:moveTo>
                    <a:pt x="42863" y="37147"/>
                  </a:moveTo>
                  <a:cubicBezTo>
                    <a:pt x="44768" y="28575"/>
                    <a:pt x="46672" y="20955"/>
                    <a:pt x="49530" y="12383"/>
                  </a:cubicBezTo>
                  <a:cubicBezTo>
                    <a:pt x="51435" y="8572"/>
                    <a:pt x="53340" y="3810"/>
                    <a:pt x="56197" y="0"/>
                  </a:cubicBezTo>
                  <a:cubicBezTo>
                    <a:pt x="60960" y="4763"/>
                    <a:pt x="65722" y="8572"/>
                    <a:pt x="70485" y="13335"/>
                  </a:cubicBezTo>
                  <a:cubicBezTo>
                    <a:pt x="46672" y="61913"/>
                    <a:pt x="23813" y="110490"/>
                    <a:pt x="0" y="159068"/>
                  </a:cubicBezTo>
                  <a:cubicBezTo>
                    <a:pt x="14288" y="118110"/>
                    <a:pt x="28575" y="78105"/>
                    <a:pt x="42863" y="37147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410;p22">
              <a:extLst>
                <a:ext uri="{FF2B5EF4-FFF2-40B4-BE49-F238E27FC236}">
                  <a16:creationId xmlns:a16="http://schemas.microsoft.com/office/drawing/2014/main" id="{82B498F7-1FBD-43C6-A66D-394A63DBD9BA}"/>
                </a:ext>
              </a:extLst>
            </p:cNvPr>
            <p:cNvSpPr/>
            <p:nvPr/>
          </p:nvSpPr>
          <p:spPr>
            <a:xfrm>
              <a:off x="5423534" y="5064442"/>
              <a:ext cx="95250" cy="103822"/>
            </a:xfrm>
            <a:custGeom>
              <a:avLst/>
              <a:gdLst/>
              <a:ahLst/>
              <a:cxnLst/>
              <a:rect l="l" t="t" r="r" b="b"/>
              <a:pathLst>
                <a:path w="95250" h="103822" extrusionOk="0">
                  <a:moveTo>
                    <a:pt x="0" y="103822"/>
                  </a:moveTo>
                  <a:cubicBezTo>
                    <a:pt x="25718" y="71438"/>
                    <a:pt x="50483" y="40005"/>
                    <a:pt x="77153" y="8572"/>
                  </a:cubicBezTo>
                  <a:cubicBezTo>
                    <a:pt x="80963" y="3810"/>
                    <a:pt x="89535" y="2857"/>
                    <a:pt x="95250" y="0"/>
                  </a:cubicBezTo>
                  <a:cubicBezTo>
                    <a:pt x="76200" y="43815"/>
                    <a:pt x="51435" y="84772"/>
                    <a:pt x="0" y="103822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2411;p22">
              <a:extLst>
                <a:ext uri="{FF2B5EF4-FFF2-40B4-BE49-F238E27FC236}">
                  <a16:creationId xmlns:a16="http://schemas.microsoft.com/office/drawing/2014/main" id="{E8F0D067-D5A7-4C05-88B0-E25E35101145}"/>
                </a:ext>
              </a:extLst>
            </p:cNvPr>
            <p:cNvSpPr/>
            <p:nvPr/>
          </p:nvSpPr>
          <p:spPr>
            <a:xfrm>
              <a:off x="5313044" y="5178742"/>
              <a:ext cx="111442" cy="75247"/>
            </a:xfrm>
            <a:custGeom>
              <a:avLst/>
              <a:gdLst/>
              <a:ahLst/>
              <a:cxnLst/>
              <a:rect l="l" t="t" r="r" b="b"/>
              <a:pathLst>
                <a:path w="111442" h="75247" extrusionOk="0">
                  <a:moveTo>
                    <a:pt x="0" y="75247"/>
                  </a:moveTo>
                  <a:cubicBezTo>
                    <a:pt x="9525" y="66675"/>
                    <a:pt x="18098" y="56197"/>
                    <a:pt x="28575" y="48577"/>
                  </a:cubicBezTo>
                  <a:cubicBezTo>
                    <a:pt x="51435" y="31432"/>
                    <a:pt x="75248" y="16192"/>
                    <a:pt x="99060" y="0"/>
                  </a:cubicBezTo>
                  <a:cubicBezTo>
                    <a:pt x="102870" y="0"/>
                    <a:pt x="106680" y="0"/>
                    <a:pt x="111443" y="0"/>
                  </a:cubicBezTo>
                  <a:cubicBezTo>
                    <a:pt x="74295" y="24765"/>
                    <a:pt x="37148" y="49530"/>
                    <a:pt x="0" y="75247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2412;p22">
              <a:extLst>
                <a:ext uri="{FF2B5EF4-FFF2-40B4-BE49-F238E27FC236}">
                  <a16:creationId xmlns:a16="http://schemas.microsoft.com/office/drawing/2014/main" id="{DCA699CE-EAC4-44AC-87AB-CB6EFA876A0E}"/>
                </a:ext>
              </a:extLst>
            </p:cNvPr>
            <p:cNvSpPr/>
            <p:nvPr/>
          </p:nvSpPr>
          <p:spPr>
            <a:xfrm>
              <a:off x="4485322" y="5333046"/>
              <a:ext cx="100965" cy="38177"/>
            </a:xfrm>
            <a:custGeom>
              <a:avLst/>
              <a:gdLst/>
              <a:ahLst/>
              <a:cxnLst/>
              <a:rect l="l" t="t" r="r" b="b"/>
              <a:pathLst>
                <a:path w="100965" h="38177" extrusionOk="0">
                  <a:moveTo>
                    <a:pt x="0" y="5715"/>
                  </a:moveTo>
                  <a:cubicBezTo>
                    <a:pt x="4763" y="6668"/>
                    <a:pt x="11430" y="5715"/>
                    <a:pt x="15240" y="8572"/>
                  </a:cubicBezTo>
                  <a:cubicBezTo>
                    <a:pt x="30480" y="21908"/>
                    <a:pt x="31433" y="11430"/>
                    <a:pt x="32385" y="0"/>
                  </a:cubicBezTo>
                  <a:cubicBezTo>
                    <a:pt x="55245" y="12383"/>
                    <a:pt x="78105" y="24765"/>
                    <a:pt x="100965" y="36195"/>
                  </a:cubicBezTo>
                  <a:cubicBezTo>
                    <a:pt x="64770" y="43815"/>
                    <a:pt x="13335" y="28575"/>
                    <a:pt x="0" y="5715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2413;p22">
              <a:extLst>
                <a:ext uri="{FF2B5EF4-FFF2-40B4-BE49-F238E27FC236}">
                  <a16:creationId xmlns:a16="http://schemas.microsoft.com/office/drawing/2014/main" id="{C48C3F8F-1578-4182-B453-97E4765CFE5F}"/>
                </a:ext>
              </a:extLst>
            </p:cNvPr>
            <p:cNvSpPr/>
            <p:nvPr/>
          </p:nvSpPr>
          <p:spPr>
            <a:xfrm>
              <a:off x="5851207" y="3929062"/>
              <a:ext cx="31432" cy="22859"/>
            </a:xfrm>
            <a:custGeom>
              <a:avLst/>
              <a:gdLst/>
              <a:ahLst/>
              <a:cxnLst/>
              <a:rect l="l" t="t" r="r" b="b"/>
              <a:pathLst>
                <a:path w="31432" h="22859" extrusionOk="0">
                  <a:moveTo>
                    <a:pt x="0" y="22860"/>
                  </a:moveTo>
                  <a:cubicBezTo>
                    <a:pt x="10478" y="15240"/>
                    <a:pt x="20955" y="7620"/>
                    <a:pt x="31433" y="0"/>
                  </a:cubicBezTo>
                  <a:cubicBezTo>
                    <a:pt x="20955" y="7620"/>
                    <a:pt x="10478" y="15240"/>
                    <a:pt x="0" y="22860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2414;p22">
              <a:extLst>
                <a:ext uri="{FF2B5EF4-FFF2-40B4-BE49-F238E27FC236}">
                  <a16:creationId xmlns:a16="http://schemas.microsoft.com/office/drawing/2014/main" id="{116C2927-CECF-4533-A07E-0D985247EB99}"/>
                </a:ext>
              </a:extLst>
            </p:cNvPr>
            <p:cNvSpPr/>
            <p:nvPr/>
          </p:nvSpPr>
          <p:spPr>
            <a:xfrm>
              <a:off x="5781675" y="3979544"/>
              <a:ext cx="12382" cy="16192"/>
            </a:xfrm>
            <a:custGeom>
              <a:avLst/>
              <a:gdLst/>
              <a:ahLst/>
              <a:cxnLst/>
              <a:rect l="l" t="t" r="r" b="b"/>
              <a:pathLst>
                <a:path w="12382" h="16192" extrusionOk="0">
                  <a:moveTo>
                    <a:pt x="0" y="16193"/>
                  </a:moveTo>
                  <a:cubicBezTo>
                    <a:pt x="0" y="10478"/>
                    <a:pt x="953" y="4763"/>
                    <a:pt x="953" y="0"/>
                  </a:cubicBezTo>
                  <a:cubicBezTo>
                    <a:pt x="4763" y="2858"/>
                    <a:pt x="8572" y="6668"/>
                    <a:pt x="12382" y="9525"/>
                  </a:cubicBezTo>
                  <a:cubicBezTo>
                    <a:pt x="8572" y="11430"/>
                    <a:pt x="3810" y="13335"/>
                    <a:pt x="0" y="16193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2415;p22">
              <a:extLst>
                <a:ext uri="{FF2B5EF4-FFF2-40B4-BE49-F238E27FC236}">
                  <a16:creationId xmlns:a16="http://schemas.microsoft.com/office/drawing/2014/main" id="{5D7A75A5-8F94-4427-AD6C-20508308BE62}"/>
                </a:ext>
              </a:extLst>
            </p:cNvPr>
            <p:cNvSpPr/>
            <p:nvPr/>
          </p:nvSpPr>
          <p:spPr>
            <a:xfrm>
              <a:off x="4085272" y="4142421"/>
              <a:ext cx="11430" cy="19050"/>
            </a:xfrm>
            <a:custGeom>
              <a:avLst/>
              <a:gdLst/>
              <a:ahLst/>
              <a:cxnLst/>
              <a:rect l="l" t="t" r="r" b="b"/>
              <a:pathLst>
                <a:path w="11430" h="19050" extrusionOk="0">
                  <a:moveTo>
                    <a:pt x="11430" y="0"/>
                  </a:moveTo>
                  <a:cubicBezTo>
                    <a:pt x="7620" y="6668"/>
                    <a:pt x="3810" y="13335"/>
                    <a:pt x="0" y="19050"/>
                  </a:cubicBezTo>
                  <a:cubicBezTo>
                    <a:pt x="3810" y="13335"/>
                    <a:pt x="7620" y="6668"/>
                    <a:pt x="1143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2416;p22">
              <a:extLst>
                <a:ext uri="{FF2B5EF4-FFF2-40B4-BE49-F238E27FC236}">
                  <a16:creationId xmlns:a16="http://schemas.microsoft.com/office/drawing/2014/main" id="{12B5DBDF-2160-4FCA-8425-FB3083B3083A}"/>
                </a:ext>
              </a:extLst>
            </p:cNvPr>
            <p:cNvSpPr/>
            <p:nvPr/>
          </p:nvSpPr>
          <p:spPr>
            <a:xfrm>
              <a:off x="5895022" y="3910012"/>
              <a:ext cx="18097" cy="11430"/>
            </a:xfrm>
            <a:custGeom>
              <a:avLst/>
              <a:gdLst/>
              <a:ahLst/>
              <a:cxnLst/>
              <a:rect l="l" t="t" r="r" b="b"/>
              <a:pathLst>
                <a:path w="18097" h="11430" extrusionOk="0">
                  <a:moveTo>
                    <a:pt x="0" y="11430"/>
                  </a:moveTo>
                  <a:cubicBezTo>
                    <a:pt x="5715" y="7620"/>
                    <a:pt x="12383" y="3810"/>
                    <a:pt x="18097" y="0"/>
                  </a:cubicBezTo>
                  <a:cubicBezTo>
                    <a:pt x="11430" y="3810"/>
                    <a:pt x="5715" y="7620"/>
                    <a:pt x="0" y="11430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2417;p22">
              <a:extLst>
                <a:ext uri="{FF2B5EF4-FFF2-40B4-BE49-F238E27FC236}">
                  <a16:creationId xmlns:a16="http://schemas.microsoft.com/office/drawing/2014/main" id="{54DDDB20-EB87-4B58-B371-5B2D194F3085}"/>
                </a:ext>
              </a:extLst>
            </p:cNvPr>
            <p:cNvSpPr/>
            <p:nvPr/>
          </p:nvSpPr>
          <p:spPr>
            <a:xfrm>
              <a:off x="4039552" y="4282439"/>
              <a:ext cx="3809" cy="12382"/>
            </a:xfrm>
            <a:custGeom>
              <a:avLst/>
              <a:gdLst/>
              <a:ahLst/>
              <a:cxnLst/>
              <a:rect l="l" t="t" r="r" b="b"/>
              <a:pathLst>
                <a:path w="3809" h="12382" extrusionOk="0">
                  <a:moveTo>
                    <a:pt x="3810" y="0"/>
                  </a:moveTo>
                  <a:cubicBezTo>
                    <a:pt x="2857" y="3810"/>
                    <a:pt x="1905" y="8572"/>
                    <a:pt x="0" y="12382"/>
                  </a:cubicBezTo>
                  <a:cubicBezTo>
                    <a:pt x="1905" y="7620"/>
                    <a:pt x="2857" y="3810"/>
                    <a:pt x="381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2418;p22">
              <a:extLst>
                <a:ext uri="{FF2B5EF4-FFF2-40B4-BE49-F238E27FC236}">
                  <a16:creationId xmlns:a16="http://schemas.microsoft.com/office/drawing/2014/main" id="{D46EC263-FDB0-43A3-A863-C104E3D5D7C1}"/>
                </a:ext>
              </a:extLst>
            </p:cNvPr>
            <p:cNvSpPr/>
            <p:nvPr/>
          </p:nvSpPr>
          <p:spPr>
            <a:xfrm>
              <a:off x="4033837" y="4617719"/>
              <a:ext cx="1904" cy="12382"/>
            </a:xfrm>
            <a:custGeom>
              <a:avLst/>
              <a:gdLst/>
              <a:ahLst/>
              <a:cxnLst/>
              <a:rect l="l" t="t" r="r" b="b"/>
              <a:pathLst>
                <a:path w="1904" h="12382" extrusionOk="0">
                  <a:moveTo>
                    <a:pt x="0" y="0"/>
                  </a:moveTo>
                  <a:cubicBezTo>
                    <a:pt x="953" y="3810"/>
                    <a:pt x="953" y="8573"/>
                    <a:pt x="1905" y="12383"/>
                  </a:cubicBezTo>
                  <a:cubicBezTo>
                    <a:pt x="953" y="8573"/>
                    <a:pt x="953" y="4763"/>
                    <a:pt x="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2419;p22">
              <a:extLst>
                <a:ext uri="{FF2B5EF4-FFF2-40B4-BE49-F238E27FC236}">
                  <a16:creationId xmlns:a16="http://schemas.microsoft.com/office/drawing/2014/main" id="{2FB4ECE0-E7BC-4060-BD46-DC4CE75A7747}"/>
                </a:ext>
              </a:extLst>
            </p:cNvPr>
            <p:cNvSpPr/>
            <p:nvPr/>
          </p:nvSpPr>
          <p:spPr>
            <a:xfrm>
              <a:off x="5412105" y="5166359"/>
              <a:ext cx="12382" cy="12382"/>
            </a:xfrm>
            <a:custGeom>
              <a:avLst/>
              <a:gdLst/>
              <a:ahLst/>
              <a:cxnLst/>
              <a:rect l="l" t="t" r="r" b="b"/>
              <a:pathLst>
                <a:path w="12382" h="12382" extrusionOk="0">
                  <a:moveTo>
                    <a:pt x="12382" y="12383"/>
                  </a:moveTo>
                  <a:cubicBezTo>
                    <a:pt x="8572" y="12383"/>
                    <a:pt x="4763" y="12383"/>
                    <a:pt x="0" y="12383"/>
                  </a:cubicBezTo>
                  <a:cubicBezTo>
                    <a:pt x="2857" y="8572"/>
                    <a:pt x="5715" y="4763"/>
                    <a:pt x="8572" y="0"/>
                  </a:cubicBezTo>
                  <a:cubicBezTo>
                    <a:pt x="10477" y="4763"/>
                    <a:pt x="11430" y="8572"/>
                    <a:pt x="12382" y="12383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420;p22">
              <a:extLst>
                <a:ext uri="{FF2B5EF4-FFF2-40B4-BE49-F238E27FC236}">
                  <a16:creationId xmlns:a16="http://schemas.microsoft.com/office/drawing/2014/main" id="{85A4129D-D92F-429E-B9C7-7E74032236D2}"/>
                </a:ext>
              </a:extLst>
            </p:cNvPr>
            <p:cNvSpPr/>
            <p:nvPr/>
          </p:nvSpPr>
          <p:spPr>
            <a:xfrm>
              <a:off x="4117657" y="3931919"/>
              <a:ext cx="1264920" cy="410527"/>
            </a:xfrm>
            <a:custGeom>
              <a:avLst/>
              <a:gdLst/>
              <a:ahLst/>
              <a:cxnLst/>
              <a:rect l="l" t="t" r="r" b="b"/>
              <a:pathLst>
                <a:path w="1264920" h="410527" extrusionOk="0">
                  <a:moveTo>
                    <a:pt x="1126808" y="2858"/>
                  </a:moveTo>
                  <a:cubicBezTo>
                    <a:pt x="1128712" y="3810"/>
                    <a:pt x="1129665" y="4763"/>
                    <a:pt x="1129665" y="6668"/>
                  </a:cubicBezTo>
                  <a:cubicBezTo>
                    <a:pt x="1136333" y="13335"/>
                    <a:pt x="1143000" y="20003"/>
                    <a:pt x="1149668" y="26670"/>
                  </a:cubicBezTo>
                  <a:cubicBezTo>
                    <a:pt x="1150620" y="27623"/>
                    <a:pt x="1151573" y="29528"/>
                    <a:pt x="1151573" y="30480"/>
                  </a:cubicBezTo>
                  <a:cubicBezTo>
                    <a:pt x="1139190" y="28575"/>
                    <a:pt x="1127760" y="25718"/>
                    <a:pt x="1108710" y="22860"/>
                  </a:cubicBezTo>
                  <a:cubicBezTo>
                    <a:pt x="1139190" y="60008"/>
                    <a:pt x="1165860" y="91440"/>
                    <a:pt x="1196340" y="127635"/>
                  </a:cubicBezTo>
                  <a:cubicBezTo>
                    <a:pt x="1198245" y="112395"/>
                    <a:pt x="1199198" y="97155"/>
                    <a:pt x="1201102" y="80963"/>
                  </a:cubicBezTo>
                  <a:cubicBezTo>
                    <a:pt x="1222058" y="102870"/>
                    <a:pt x="1243965" y="125730"/>
                    <a:pt x="1264920" y="147638"/>
                  </a:cubicBezTo>
                  <a:cubicBezTo>
                    <a:pt x="1264920" y="147638"/>
                    <a:pt x="1263968" y="148590"/>
                    <a:pt x="1263968" y="148590"/>
                  </a:cubicBezTo>
                  <a:cubicBezTo>
                    <a:pt x="1255395" y="154305"/>
                    <a:pt x="1246823" y="160020"/>
                    <a:pt x="1238250" y="165735"/>
                  </a:cubicBezTo>
                  <a:lnTo>
                    <a:pt x="1238250" y="165735"/>
                  </a:lnTo>
                  <a:cubicBezTo>
                    <a:pt x="1194435" y="193358"/>
                    <a:pt x="1151573" y="220028"/>
                    <a:pt x="1106805" y="248603"/>
                  </a:cubicBezTo>
                  <a:cubicBezTo>
                    <a:pt x="1097280" y="240030"/>
                    <a:pt x="1088708" y="232410"/>
                    <a:pt x="1080135" y="223838"/>
                  </a:cubicBezTo>
                  <a:cubicBezTo>
                    <a:pt x="1056323" y="202883"/>
                    <a:pt x="1034415" y="177165"/>
                    <a:pt x="1006793" y="160973"/>
                  </a:cubicBezTo>
                  <a:cubicBezTo>
                    <a:pt x="967740" y="138113"/>
                    <a:pt x="923925" y="121920"/>
                    <a:pt x="882015" y="103823"/>
                  </a:cubicBezTo>
                  <a:cubicBezTo>
                    <a:pt x="838200" y="80010"/>
                    <a:pt x="790575" y="80963"/>
                    <a:pt x="742950" y="81915"/>
                  </a:cubicBezTo>
                  <a:cubicBezTo>
                    <a:pt x="669608" y="90488"/>
                    <a:pt x="596265" y="95250"/>
                    <a:pt x="523875" y="108585"/>
                  </a:cubicBezTo>
                  <a:cubicBezTo>
                    <a:pt x="413385" y="128588"/>
                    <a:pt x="318135" y="180023"/>
                    <a:pt x="248602" y="267653"/>
                  </a:cubicBezTo>
                  <a:cubicBezTo>
                    <a:pt x="212408" y="313373"/>
                    <a:pt x="181927" y="362903"/>
                    <a:pt x="148590" y="410528"/>
                  </a:cubicBezTo>
                  <a:cubicBezTo>
                    <a:pt x="146685" y="401003"/>
                    <a:pt x="142875" y="391478"/>
                    <a:pt x="141922" y="381953"/>
                  </a:cubicBezTo>
                  <a:cubicBezTo>
                    <a:pt x="140970" y="367665"/>
                    <a:pt x="141922" y="354330"/>
                    <a:pt x="141922" y="340043"/>
                  </a:cubicBezTo>
                  <a:cubicBezTo>
                    <a:pt x="140017" y="340043"/>
                    <a:pt x="137160" y="340043"/>
                    <a:pt x="135255" y="340043"/>
                  </a:cubicBezTo>
                  <a:cubicBezTo>
                    <a:pt x="129540" y="346710"/>
                    <a:pt x="124777" y="353378"/>
                    <a:pt x="119063" y="360045"/>
                  </a:cubicBezTo>
                  <a:cubicBezTo>
                    <a:pt x="116205" y="358140"/>
                    <a:pt x="112395" y="356235"/>
                    <a:pt x="109538" y="354330"/>
                  </a:cubicBezTo>
                  <a:cubicBezTo>
                    <a:pt x="117158" y="340995"/>
                    <a:pt x="124777" y="328613"/>
                    <a:pt x="133350" y="313373"/>
                  </a:cubicBezTo>
                  <a:cubicBezTo>
                    <a:pt x="117158" y="313373"/>
                    <a:pt x="99060" y="313373"/>
                    <a:pt x="80963" y="313373"/>
                  </a:cubicBezTo>
                  <a:lnTo>
                    <a:pt x="80963" y="313373"/>
                  </a:lnTo>
                  <a:cubicBezTo>
                    <a:pt x="87630" y="294323"/>
                    <a:pt x="94297" y="275273"/>
                    <a:pt x="100013" y="257175"/>
                  </a:cubicBezTo>
                  <a:cubicBezTo>
                    <a:pt x="101917" y="251460"/>
                    <a:pt x="102870" y="245745"/>
                    <a:pt x="103822" y="240030"/>
                  </a:cubicBezTo>
                  <a:cubicBezTo>
                    <a:pt x="78105" y="238125"/>
                    <a:pt x="96202" y="216218"/>
                    <a:pt x="86677" y="201930"/>
                  </a:cubicBezTo>
                  <a:cubicBezTo>
                    <a:pt x="72390" y="220980"/>
                    <a:pt x="60008" y="238125"/>
                    <a:pt x="47625" y="255270"/>
                  </a:cubicBezTo>
                  <a:cubicBezTo>
                    <a:pt x="34290" y="273368"/>
                    <a:pt x="18097" y="269558"/>
                    <a:pt x="0" y="264795"/>
                  </a:cubicBezTo>
                  <a:cubicBezTo>
                    <a:pt x="952" y="262890"/>
                    <a:pt x="1905" y="260033"/>
                    <a:pt x="2858" y="258128"/>
                  </a:cubicBezTo>
                  <a:cubicBezTo>
                    <a:pt x="3810" y="257175"/>
                    <a:pt x="4763" y="256223"/>
                    <a:pt x="5715" y="254318"/>
                  </a:cubicBezTo>
                  <a:cubicBezTo>
                    <a:pt x="20955" y="229553"/>
                    <a:pt x="33338" y="201930"/>
                    <a:pt x="52388" y="179070"/>
                  </a:cubicBezTo>
                  <a:cubicBezTo>
                    <a:pt x="114300" y="105728"/>
                    <a:pt x="189547" y="47625"/>
                    <a:pt x="275272" y="0"/>
                  </a:cubicBezTo>
                  <a:cubicBezTo>
                    <a:pt x="272415" y="11430"/>
                    <a:pt x="269558" y="22860"/>
                    <a:pt x="267652" y="29528"/>
                  </a:cubicBezTo>
                  <a:cubicBezTo>
                    <a:pt x="275272" y="41910"/>
                    <a:pt x="281940" y="52388"/>
                    <a:pt x="287655" y="62865"/>
                  </a:cubicBezTo>
                  <a:cubicBezTo>
                    <a:pt x="287655" y="63818"/>
                    <a:pt x="286702" y="64770"/>
                    <a:pt x="286702" y="65723"/>
                  </a:cubicBezTo>
                  <a:cubicBezTo>
                    <a:pt x="287655" y="64770"/>
                    <a:pt x="287655" y="63818"/>
                    <a:pt x="288608" y="62865"/>
                  </a:cubicBezTo>
                  <a:cubicBezTo>
                    <a:pt x="320040" y="48578"/>
                    <a:pt x="351472" y="34290"/>
                    <a:pt x="382905" y="20003"/>
                  </a:cubicBezTo>
                  <a:cubicBezTo>
                    <a:pt x="374333" y="30480"/>
                    <a:pt x="364808" y="40958"/>
                    <a:pt x="356235" y="51435"/>
                  </a:cubicBezTo>
                  <a:cubicBezTo>
                    <a:pt x="346710" y="61913"/>
                    <a:pt x="330517" y="71438"/>
                    <a:pt x="328613" y="82868"/>
                  </a:cubicBezTo>
                  <a:cubicBezTo>
                    <a:pt x="326708" y="103823"/>
                    <a:pt x="313372" y="112395"/>
                    <a:pt x="297180" y="117158"/>
                  </a:cubicBezTo>
                  <a:cubicBezTo>
                    <a:pt x="257175" y="128588"/>
                    <a:pt x="227647" y="153353"/>
                    <a:pt x="190500" y="181928"/>
                  </a:cubicBezTo>
                  <a:cubicBezTo>
                    <a:pt x="205740" y="181928"/>
                    <a:pt x="214313" y="181928"/>
                    <a:pt x="222885" y="181928"/>
                  </a:cubicBezTo>
                  <a:cubicBezTo>
                    <a:pt x="222885" y="191453"/>
                    <a:pt x="222885" y="199073"/>
                    <a:pt x="222885" y="211455"/>
                  </a:cubicBezTo>
                  <a:cubicBezTo>
                    <a:pt x="230505" y="206693"/>
                    <a:pt x="235267" y="204788"/>
                    <a:pt x="239077" y="201930"/>
                  </a:cubicBezTo>
                  <a:cubicBezTo>
                    <a:pt x="299085" y="160973"/>
                    <a:pt x="358140" y="119063"/>
                    <a:pt x="419100" y="80010"/>
                  </a:cubicBezTo>
                  <a:cubicBezTo>
                    <a:pt x="435292" y="69533"/>
                    <a:pt x="459105" y="69533"/>
                    <a:pt x="480060" y="66675"/>
                  </a:cubicBezTo>
                  <a:cubicBezTo>
                    <a:pt x="498158" y="64770"/>
                    <a:pt x="517208" y="69533"/>
                    <a:pt x="536258" y="66675"/>
                  </a:cubicBezTo>
                  <a:cubicBezTo>
                    <a:pt x="545783" y="65723"/>
                    <a:pt x="555308" y="55245"/>
                    <a:pt x="563880" y="49530"/>
                  </a:cubicBezTo>
                  <a:cubicBezTo>
                    <a:pt x="593408" y="51435"/>
                    <a:pt x="623887" y="54293"/>
                    <a:pt x="653415" y="55245"/>
                  </a:cubicBezTo>
                  <a:cubicBezTo>
                    <a:pt x="704850" y="58103"/>
                    <a:pt x="756285" y="59055"/>
                    <a:pt x="807720" y="61913"/>
                  </a:cubicBezTo>
                  <a:cubicBezTo>
                    <a:pt x="809625" y="63818"/>
                    <a:pt x="811530" y="65723"/>
                    <a:pt x="814387" y="67628"/>
                  </a:cubicBezTo>
                  <a:cubicBezTo>
                    <a:pt x="826770" y="67628"/>
                    <a:pt x="839152" y="67628"/>
                    <a:pt x="851535" y="67628"/>
                  </a:cubicBezTo>
                  <a:cubicBezTo>
                    <a:pt x="871537" y="74295"/>
                    <a:pt x="892493" y="80010"/>
                    <a:pt x="913448" y="86678"/>
                  </a:cubicBezTo>
                  <a:cubicBezTo>
                    <a:pt x="923925" y="66675"/>
                    <a:pt x="936308" y="56198"/>
                    <a:pt x="960120" y="67628"/>
                  </a:cubicBezTo>
                  <a:cubicBezTo>
                    <a:pt x="975360" y="75248"/>
                    <a:pt x="1003935" y="51435"/>
                    <a:pt x="1005840" y="35243"/>
                  </a:cubicBezTo>
                  <a:cubicBezTo>
                    <a:pt x="1046798" y="26670"/>
                    <a:pt x="1086802" y="14288"/>
                    <a:pt x="1126808" y="2858"/>
                  </a:cubicBezTo>
                  <a:close/>
                  <a:moveTo>
                    <a:pt x="167640" y="137160"/>
                  </a:moveTo>
                  <a:cubicBezTo>
                    <a:pt x="117158" y="123825"/>
                    <a:pt x="92392" y="148590"/>
                    <a:pt x="97155" y="200025"/>
                  </a:cubicBezTo>
                  <a:cubicBezTo>
                    <a:pt x="120967" y="179070"/>
                    <a:pt x="141922" y="160020"/>
                    <a:pt x="167640" y="137160"/>
                  </a:cubicBezTo>
                  <a:close/>
                  <a:moveTo>
                    <a:pt x="969645" y="92393"/>
                  </a:moveTo>
                  <a:cubicBezTo>
                    <a:pt x="996315" y="102870"/>
                    <a:pt x="1018223" y="111443"/>
                    <a:pt x="1040130" y="120015"/>
                  </a:cubicBezTo>
                  <a:cubicBezTo>
                    <a:pt x="1042987" y="112395"/>
                    <a:pt x="1044893" y="104775"/>
                    <a:pt x="1048702" y="94298"/>
                  </a:cubicBezTo>
                  <a:cubicBezTo>
                    <a:pt x="1038225" y="99060"/>
                    <a:pt x="1031558" y="100965"/>
                    <a:pt x="1025843" y="103823"/>
                  </a:cubicBezTo>
                  <a:cubicBezTo>
                    <a:pt x="1015365" y="72390"/>
                    <a:pt x="1010602" y="70485"/>
                    <a:pt x="969645" y="92393"/>
                  </a:cubicBezTo>
                  <a:close/>
                  <a:moveTo>
                    <a:pt x="1189673" y="154305"/>
                  </a:moveTo>
                  <a:cubicBezTo>
                    <a:pt x="1187768" y="150495"/>
                    <a:pt x="1184910" y="146685"/>
                    <a:pt x="1183005" y="143828"/>
                  </a:cubicBezTo>
                  <a:cubicBezTo>
                    <a:pt x="1174433" y="149543"/>
                    <a:pt x="1166812" y="154305"/>
                    <a:pt x="1158240" y="160020"/>
                  </a:cubicBezTo>
                  <a:cubicBezTo>
                    <a:pt x="1160145" y="162878"/>
                    <a:pt x="1161098" y="164783"/>
                    <a:pt x="1163002" y="167640"/>
                  </a:cubicBezTo>
                  <a:cubicBezTo>
                    <a:pt x="1171575" y="162878"/>
                    <a:pt x="1180148" y="158115"/>
                    <a:pt x="1189673" y="154305"/>
                  </a:cubicBezTo>
                  <a:close/>
                  <a:moveTo>
                    <a:pt x="1208723" y="130493"/>
                  </a:moveTo>
                  <a:cubicBezTo>
                    <a:pt x="1207770" y="132398"/>
                    <a:pt x="1206818" y="133350"/>
                    <a:pt x="1205865" y="135255"/>
                  </a:cubicBezTo>
                  <a:cubicBezTo>
                    <a:pt x="1211580" y="139065"/>
                    <a:pt x="1216343" y="142875"/>
                    <a:pt x="1227773" y="151448"/>
                  </a:cubicBezTo>
                  <a:cubicBezTo>
                    <a:pt x="1223962" y="140018"/>
                    <a:pt x="1223962" y="135255"/>
                    <a:pt x="1222058" y="133350"/>
                  </a:cubicBezTo>
                  <a:cubicBezTo>
                    <a:pt x="1218248" y="132398"/>
                    <a:pt x="1212533" y="132398"/>
                    <a:pt x="1208723" y="130493"/>
                  </a:cubicBezTo>
                  <a:close/>
                  <a:moveTo>
                    <a:pt x="948690" y="90488"/>
                  </a:moveTo>
                  <a:cubicBezTo>
                    <a:pt x="947737" y="92393"/>
                    <a:pt x="946785" y="94298"/>
                    <a:pt x="946785" y="95250"/>
                  </a:cubicBezTo>
                  <a:cubicBezTo>
                    <a:pt x="948690" y="96203"/>
                    <a:pt x="950595" y="98108"/>
                    <a:pt x="951548" y="97155"/>
                  </a:cubicBezTo>
                  <a:cubicBezTo>
                    <a:pt x="952500" y="96203"/>
                    <a:pt x="953452" y="94298"/>
                    <a:pt x="953452" y="92393"/>
                  </a:cubicBezTo>
                  <a:cubicBezTo>
                    <a:pt x="952500" y="92393"/>
                    <a:pt x="950595" y="91440"/>
                    <a:pt x="948690" y="90488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421;p22">
              <a:extLst>
                <a:ext uri="{FF2B5EF4-FFF2-40B4-BE49-F238E27FC236}">
                  <a16:creationId xmlns:a16="http://schemas.microsoft.com/office/drawing/2014/main" id="{5FDB6E7F-7A07-4E23-91D9-14AB611D9390}"/>
                </a:ext>
              </a:extLst>
            </p:cNvPr>
            <p:cNvSpPr/>
            <p:nvPr/>
          </p:nvSpPr>
          <p:spPr>
            <a:xfrm>
              <a:off x="4306252" y="3805594"/>
              <a:ext cx="938212" cy="339685"/>
            </a:xfrm>
            <a:custGeom>
              <a:avLst/>
              <a:gdLst/>
              <a:ahLst/>
              <a:cxnLst/>
              <a:rect l="l" t="t" r="r" b="b"/>
              <a:pathLst>
                <a:path w="938212" h="339685" extrusionOk="0">
                  <a:moveTo>
                    <a:pt x="373380" y="177760"/>
                  </a:moveTo>
                  <a:cubicBezTo>
                    <a:pt x="363855" y="183475"/>
                    <a:pt x="355282" y="193952"/>
                    <a:pt x="345757" y="194905"/>
                  </a:cubicBezTo>
                  <a:cubicBezTo>
                    <a:pt x="327660" y="197762"/>
                    <a:pt x="308610" y="193000"/>
                    <a:pt x="289560" y="194905"/>
                  </a:cubicBezTo>
                  <a:cubicBezTo>
                    <a:pt x="268605" y="196810"/>
                    <a:pt x="244792" y="197762"/>
                    <a:pt x="228600" y="208240"/>
                  </a:cubicBezTo>
                  <a:cubicBezTo>
                    <a:pt x="166688" y="246340"/>
                    <a:pt x="108585" y="289202"/>
                    <a:pt x="48577" y="330160"/>
                  </a:cubicBezTo>
                  <a:cubicBezTo>
                    <a:pt x="44767" y="333018"/>
                    <a:pt x="40005" y="334923"/>
                    <a:pt x="32385" y="339685"/>
                  </a:cubicBezTo>
                  <a:cubicBezTo>
                    <a:pt x="32385" y="327302"/>
                    <a:pt x="32385" y="319683"/>
                    <a:pt x="32385" y="310158"/>
                  </a:cubicBezTo>
                  <a:cubicBezTo>
                    <a:pt x="23813" y="310158"/>
                    <a:pt x="15240" y="310158"/>
                    <a:pt x="0" y="310158"/>
                  </a:cubicBezTo>
                  <a:cubicBezTo>
                    <a:pt x="36195" y="281583"/>
                    <a:pt x="66675" y="256818"/>
                    <a:pt x="106680" y="245387"/>
                  </a:cubicBezTo>
                  <a:cubicBezTo>
                    <a:pt x="122872" y="240625"/>
                    <a:pt x="135255" y="232052"/>
                    <a:pt x="138113" y="211098"/>
                  </a:cubicBezTo>
                  <a:cubicBezTo>
                    <a:pt x="139065" y="199668"/>
                    <a:pt x="156210" y="190143"/>
                    <a:pt x="165735" y="179665"/>
                  </a:cubicBezTo>
                  <a:cubicBezTo>
                    <a:pt x="175260" y="169187"/>
                    <a:pt x="183832" y="158710"/>
                    <a:pt x="192405" y="148233"/>
                  </a:cubicBezTo>
                  <a:cubicBezTo>
                    <a:pt x="212407" y="160615"/>
                    <a:pt x="225742" y="149185"/>
                    <a:pt x="240982" y="136802"/>
                  </a:cubicBezTo>
                  <a:cubicBezTo>
                    <a:pt x="261938" y="120610"/>
                    <a:pt x="284797" y="106323"/>
                    <a:pt x="306705" y="92035"/>
                  </a:cubicBezTo>
                  <a:cubicBezTo>
                    <a:pt x="336232" y="72033"/>
                    <a:pt x="366713" y="52030"/>
                    <a:pt x="396240" y="32027"/>
                  </a:cubicBezTo>
                  <a:cubicBezTo>
                    <a:pt x="397192" y="31075"/>
                    <a:pt x="394335" y="25360"/>
                    <a:pt x="394335" y="25360"/>
                  </a:cubicBezTo>
                  <a:cubicBezTo>
                    <a:pt x="401955" y="20598"/>
                    <a:pt x="409575" y="16787"/>
                    <a:pt x="417195" y="12977"/>
                  </a:cubicBezTo>
                  <a:cubicBezTo>
                    <a:pt x="590550" y="-15598"/>
                    <a:pt x="755332" y="-1310"/>
                    <a:pt x="903922" y="99655"/>
                  </a:cubicBezTo>
                  <a:cubicBezTo>
                    <a:pt x="916305" y="108227"/>
                    <a:pt x="926782" y="119658"/>
                    <a:pt x="938213" y="130135"/>
                  </a:cubicBezTo>
                  <a:cubicBezTo>
                    <a:pt x="898207" y="141565"/>
                    <a:pt x="858203" y="153948"/>
                    <a:pt x="817245" y="165377"/>
                  </a:cubicBezTo>
                  <a:cubicBezTo>
                    <a:pt x="814388" y="181570"/>
                    <a:pt x="786765" y="204430"/>
                    <a:pt x="771525" y="197762"/>
                  </a:cubicBezTo>
                  <a:cubicBezTo>
                    <a:pt x="747713" y="186333"/>
                    <a:pt x="735330" y="196810"/>
                    <a:pt x="724853" y="216812"/>
                  </a:cubicBezTo>
                  <a:cubicBezTo>
                    <a:pt x="702945" y="210145"/>
                    <a:pt x="682942" y="203477"/>
                    <a:pt x="662940" y="197762"/>
                  </a:cubicBezTo>
                  <a:cubicBezTo>
                    <a:pt x="664845" y="182523"/>
                    <a:pt x="660082" y="175855"/>
                    <a:pt x="641985" y="172045"/>
                  </a:cubicBezTo>
                  <a:cubicBezTo>
                    <a:pt x="603885" y="164425"/>
                    <a:pt x="566738" y="152995"/>
                    <a:pt x="524828" y="141565"/>
                  </a:cubicBezTo>
                  <a:cubicBezTo>
                    <a:pt x="535305" y="138708"/>
                    <a:pt x="542925" y="135850"/>
                    <a:pt x="552450" y="132993"/>
                  </a:cubicBezTo>
                  <a:cubicBezTo>
                    <a:pt x="502920" y="115848"/>
                    <a:pt x="476250" y="120610"/>
                    <a:pt x="431482" y="152043"/>
                  </a:cubicBezTo>
                  <a:cubicBezTo>
                    <a:pt x="429578" y="152995"/>
                    <a:pt x="425767" y="154900"/>
                    <a:pt x="423863" y="153948"/>
                  </a:cubicBezTo>
                  <a:cubicBezTo>
                    <a:pt x="394335" y="138708"/>
                    <a:pt x="382905" y="157758"/>
                    <a:pt x="373380" y="177760"/>
                  </a:cubicBezTo>
                  <a:close/>
                  <a:moveTo>
                    <a:pt x="692467" y="111085"/>
                  </a:moveTo>
                  <a:cubicBezTo>
                    <a:pt x="733425" y="109180"/>
                    <a:pt x="773430" y="107275"/>
                    <a:pt x="814388" y="105370"/>
                  </a:cubicBezTo>
                  <a:cubicBezTo>
                    <a:pt x="814388" y="101560"/>
                    <a:pt x="814388" y="98702"/>
                    <a:pt x="815340" y="94893"/>
                  </a:cubicBezTo>
                  <a:cubicBezTo>
                    <a:pt x="745807" y="91083"/>
                    <a:pt x="677228" y="87273"/>
                    <a:pt x="606742" y="83462"/>
                  </a:cubicBezTo>
                  <a:cubicBezTo>
                    <a:pt x="604838" y="132993"/>
                    <a:pt x="648653" y="112990"/>
                    <a:pt x="671513" y="128230"/>
                  </a:cubicBezTo>
                  <a:cubicBezTo>
                    <a:pt x="672465" y="116800"/>
                    <a:pt x="672465" y="109180"/>
                    <a:pt x="674370" y="92987"/>
                  </a:cubicBezTo>
                  <a:cubicBezTo>
                    <a:pt x="683895" y="101560"/>
                    <a:pt x="688657" y="106323"/>
                    <a:pt x="692467" y="111085"/>
                  </a:cubicBezTo>
                  <a:cubicBezTo>
                    <a:pt x="692467" y="112037"/>
                    <a:pt x="691515" y="112990"/>
                    <a:pt x="690563" y="113943"/>
                  </a:cubicBezTo>
                  <a:cubicBezTo>
                    <a:pt x="691515" y="112990"/>
                    <a:pt x="692467" y="112037"/>
                    <a:pt x="692467" y="111085"/>
                  </a:cubicBezTo>
                  <a:close/>
                  <a:moveTo>
                    <a:pt x="682942" y="181570"/>
                  </a:moveTo>
                  <a:cubicBezTo>
                    <a:pt x="681038" y="180618"/>
                    <a:pt x="680085" y="180618"/>
                    <a:pt x="679132" y="180618"/>
                  </a:cubicBezTo>
                  <a:cubicBezTo>
                    <a:pt x="679132" y="181570"/>
                    <a:pt x="679132" y="182523"/>
                    <a:pt x="680085" y="182523"/>
                  </a:cubicBezTo>
                  <a:cubicBezTo>
                    <a:pt x="680085" y="182523"/>
                    <a:pt x="681038" y="182523"/>
                    <a:pt x="682942" y="181570"/>
                  </a:cubicBezTo>
                  <a:close/>
                  <a:moveTo>
                    <a:pt x="588645" y="91083"/>
                  </a:moveTo>
                  <a:cubicBezTo>
                    <a:pt x="588645" y="92035"/>
                    <a:pt x="587692" y="92987"/>
                    <a:pt x="587692" y="93940"/>
                  </a:cubicBezTo>
                  <a:cubicBezTo>
                    <a:pt x="588645" y="93940"/>
                    <a:pt x="589597" y="94893"/>
                    <a:pt x="589597" y="94893"/>
                  </a:cubicBezTo>
                  <a:cubicBezTo>
                    <a:pt x="589597" y="93940"/>
                    <a:pt x="590550" y="92987"/>
                    <a:pt x="590550" y="92035"/>
                  </a:cubicBezTo>
                  <a:cubicBezTo>
                    <a:pt x="590550" y="91083"/>
                    <a:pt x="589597" y="91083"/>
                    <a:pt x="588645" y="91083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422;p22">
              <a:extLst>
                <a:ext uri="{FF2B5EF4-FFF2-40B4-BE49-F238E27FC236}">
                  <a16:creationId xmlns:a16="http://schemas.microsoft.com/office/drawing/2014/main" id="{4D5172AF-FCCD-4385-B508-E409902FA3A6}"/>
                </a:ext>
              </a:extLst>
            </p:cNvPr>
            <p:cNvSpPr/>
            <p:nvPr/>
          </p:nvSpPr>
          <p:spPr>
            <a:xfrm>
              <a:off x="4516754" y="4453889"/>
              <a:ext cx="1036320" cy="859154"/>
            </a:xfrm>
            <a:custGeom>
              <a:avLst/>
              <a:gdLst/>
              <a:ahLst/>
              <a:cxnLst/>
              <a:rect l="l" t="t" r="r" b="b"/>
              <a:pathLst>
                <a:path w="1036320" h="859154" extrusionOk="0">
                  <a:moveTo>
                    <a:pt x="362902" y="859155"/>
                  </a:moveTo>
                  <a:cubicBezTo>
                    <a:pt x="322898" y="855345"/>
                    <a:pt x="282892" y="851535"/>
                    <a:pt x="242888" y="847725"/>
                  </a:cubicBezTo>
                  <a:cubicBezTo>
                    <a:pt x="251460" y="846772"/>
                    <a:pt x="260033" y="846772"/>
                    <a:pt x="271463" y="845820"/>
                  </a:cubicBezTo>
                  <a:cubicBezTo>
                    <a:pt x="254317" y="824865"/>
                    <a:pt x="239077" y="821055"/>
                    <a:pt x="222885" y="843915"/>
                  </a:cubicBezTo>
                  <a:cubicBezTo>
                    <a:pt x="206692" y="841057"/>
                    <a:pt x="189548" y="839153"/>
                    <a:pt x="173355" y="836295"/>
                  </a:cubicBezTo>
                  <a:cubicBezTo>
                    <a:pt x="184785" y="835342"/>
                    <a:pt x="196215" y="834390"/>
                    <a:pt x="208598" y="833438"/>
                  </a:cubicBezTo>
                  <a:cubicBezTo>
                    <a:pt x="143827" y="786765"/>
                    <a:pt x="58102" y="802957"/>
                    <a:pt x="0" y="749617"/>
                  </a:cubicBezTo>
                  <a:cubicBezTo>
                    <a:pt x="34290" y="755332"/>
                    <a:pt x="65723" y="766763"/>
                    <a:pt x="97155" y="777240"/>
                  </a:cubicBezTo>
                  <a:cubicBezTo>
                    <a:pt x="116205" y="782955"/>
                    <a:pt x="135255" y="788670"/>
                    <a:pt x="155258" y="791528"/>
                  </a:cubicBezTo>
                  <a:cubicBezTo>
                    <a:pt x="186690" y="795338"/>
                    <a:pt x="219075" y="796290"/>
                    <a:pt x="251460" y="798195"/>
                  </a:cubicBezTo>
                  <a:cubicBezTo>
                    <a:pt x="251460" y="795338"/>
                    <a:pt x="252413" y="793432"/>
                    <a:pt x="252413" y="790575"/>
                  </a:cubicBezTo>
                  <a:cubicBezTo>
                    <a:pt x="240983" y="788670"/>
                    <a:pt x="229552" y="786765"/>
                    <a:pt x="208598" y="783907"/>
                  </a:cubicBezTo>
                  <a:cubicBezTo>
                    <a:pt x="225742" y="777240"/>
                    <a:pt x="234315" y="773430"/>
                    <a:pt x="242888" y="769620"/>
                  </a:cubicBezTo>
                  <a:cubicBezTo>
                    <a:pt x="246698" y="769620"/>
                    <a:pt x="251460" y="769620"/>
                    <a:pt x="255270" y="769620"/>
                  </a:cubicBezTo>
                  <a:cubicBezTo>
                    <a:pt x="258127" y="773430"/>
                    <a:pt x="260985" y="777240"/>
                    <a:pt x="262890" y="780097"/>
                  </a:cubicBezTo>
                  <a:cubicBezTo>
                    <a:pt x="266700" y="776288"/>
                    <a:pt x="270510" y="773430"/>
                    <a:pt x="274320" y="769620"/>
                  </a:cubicBezTo>
                  <a:cubicBezTo>
                    <a:pt x="284798" y="769620"/>
                    <a:pt x="295275" y="769620"/>
                    <a:pt x="304800" y="769620"/>
                  </a:cubicBezTo>
                  <a:cubicBezTo>
                    <a:pt x="316230" y="775335"/>
                    <a:pt x="327660" y="783907"/>
                    <a:pt x="340042" y="785813"/>
                  </a:cubicBezTo>
                  <a:cubicBezTo>
                    <a:pt x="368617" y="790575"/>
                    <a:pt x="398145" y="792480"/>
                    <a:pt x="426720" y="795338"/>
                  </a:cubicBezTo>
                  <a:cubicBezTo>
                    <a:pt x="426720" y="797242"/>
                    <a:pt x="426720" y="800100"/>
                    <a:pt x="426720" y="802005"/>
                  </a:cubicBezTo>
                  <a:cubicBezTo>
                    <a:pt x="411480" y="805815"/>
                    <a:pt x="395288" y="810578"/>
                    <a:pt x="375285" y="816292"/>
                  </a:cubicBezTo>
                  <a:cubicBezTo>
                    <a:pt x="441960" y="822960"/>
                    <a:pt x="499110" y="810578"/>
                    <a:pt x="552450" y="782003"/>
                  </a:cubicBezTo>
                  <a:cubicBezTo>
                    <a:pt x="559118" y="778192"/>
                    <a:pt x="560070" y="764857"/>
                    <a:pt x="566738" y="747713"/>
                  </a:cubicBezTo>
                  <a:cubicBezTo>
                    <a:pt x="589598" y="736282"/>
                    <a:pt x="622935" y="719138"/>
                    <a:pt x="655320" y="701992"/>
                  </a:cubicBezTo>
                  <a:cubicBezTo>
                    <a:pt x="656273" y="703897"/>
                    <a:pt x="657225" y="705803"/>
                    <a:pt x="658177" y="706755"/>
                  </a:cubicBezTo>
                  <a:cubicBezTo>
                    <a:pt x="654368" y="712470"/>
                    <a:pt x="650558" y="718185"/>
                    <a:pt x="644843" y="724853"/>
                  </a:cubicBezTo>
                  <a:cubicBezTo>
                    <a:pt x="732473" y="717232"/>
                    <a:pt x="945833" y="502920"/>
                    <a:pt x="938213" y="401003"/>
                  </a:cubicBezTo>
                  <a:cubicBezTo>
                    <a:pt x="926783" y="419100"/>
                    <a:pt x="917258" y="437197"/>
                    <a:pt x="904875" y="453390"/>
                  </a:cubicBezTo>
                  <a:cubicBezTo>
                    <a:pt x="875348" y="494347"/>
                    <a:pt x="846773" y="535305"/>
                    <a:pt x="814388" y="573405"/>
                  </a:cubicBezTo>
                  <a:cubicBezTo>
                    <a:pt x="796290" y="595313"/>
                    <a:pt x="769620" y="610553"/>
                    <a:pt x="746760" y="628650"/>
                  </a:cubicBezTo>
                  <a:cubicBezTo>
                    <a:pt x="746760" y="628650"/>
                    <a:pt x="746760" y="628650"/>
                    <a:pt x="746760" y="628650"/>
                  </a:cubicBezTo>
                  <a:cubicBezTo>
                    <a:pt x="747713" y="613410"/>
                    <a:pt x="779145" y="607695"/>
                    <a:pt x="760095" y="585788"/>
                  </a:cubicBezTo>
                  <a:cubicBezTo>
                    <a:pt x="762000" y="581978"/>
                    <a:pt x="763905" y="577215"/>
                    <a:pt x="765810" y="573405"/>
                  </a:cubicBezTo>
                  <a:cubicBezTo>
                    <a:pt x="774383" y="569595"/>
                    <a:pt x="782955" y="564832"/>
                    <a:pt x="791527" y="561022"/>
                  </a:cubicBezTo>
                  <a:cubicBezTo>
                    <a:pt x="804863" y="560070"/>
                    <a:pt x="816293" y="559117"/>
                    <a:pt x="803910" y="542925"/>
                  </a:cubicBezTo>
                  <a:cubicBezTo>
                    <a:pt x="819150" y="525780"/>
                    <a:pt x="838200" y="510540"/>
                    <a:pt x="848677" y="490538"/>
                  </a:cubicBezTo>
                  <a:cubicBezTo>
                    <a:pt x="878205" y="435292"/>
                    <a:pt x="908685" y="380047"/>
                    <a:pt x="928688" y="321945"/>
                  </a:cubicBezTo>
                  <a:cubicBezTo>
                    <a:pt x="963930" y="218122"/>
                    <a:pt x="985838" y="110490"/>
                    <a:pt x="991552" y="0"/>
                  </a:cubicBezTo>
                  <a:cubicBezTo>
                    <a:pt x="996315" y="953"/>
                    <a:pt x="1001077" y="953"/>
                    <a:pt x="1002030" y="953"/>
                  </a:cubicBezTo>
                  <a:cubicBezTo>
                    <a:pt x="1002030" y="13335"/>
                    <a:pt x="1002030" y="23813"/>
                    <a:pt x="1002030" y="34290"/>
                  </a:cubicBezTo>
                  <a:cubicBezTo>
                    <a:pt x="1002030" y="49530"/>
                    <a:pt x="1004888" y="64770"/>
                    <a:pt x="1002030" y="79057"/>
                  </a:cubicBezTo>
                  <a:cubicBezTo>
                    <a:pt x="994410" y="119063"/>
                    <a:pt x="980123" y="158115"/>
                    <a:pt x="997268" y="199072"/>
                  </a:cubicBezTo>
                  <a:cubicBezTo>
                    <a:pt x="999173" y="203835"/>
                    <a:pt x="1000125" y="211455"/>
                    <a:pt x="999173" y="216217"/>
                  </a:cubicBezTo>
                  <a:cubicBezTo>
                    <a:pt x="985838" y="257175"/>
                    <a:pt x="971550" y="297180"/>
                    <a:pt x="958215" y="338138"/>
                  </a:cubicBezTo>
                  <a:cubicBezTo>
                    <a:pt x="955358" y="345757"/>
                    <a:pt x="955358" y="354330"/>
                    <a:pt x="954405" y="361950"/>
                  </a:cubicBezTo>
                  <a:cubicBezTo>
                    <a:pt x="957263" y="363855"/>
                    <a:pt x="960120" y="364807"/>
                    <a:pt x="963930" y="366713"/>
                  </a:cubicBezTo>
                  <a:cubicBezTo>
                    <a:pt x="975360" y="353378"/>
                    <a:pt x="991552" y="342900"/>
                    <a:pt x="997268" y="327660"/>
                  </a:cubicBezTo>
                  <a:cubicBezTo>
                    <a:pt x="1008698" y="294322"/>
                    <a:pt x="1014413" y="259080"/>
                    <a:pt x="1022985" y="224790"/>
                  </a:cubicBezTo>
                  <a:cubicBezTo>
                    <a:pt x="1025843" y="215265"/>
                    <a:pt x="1031558" y="205740"/>
                    <a:pt x="1036320" y="196215"/>
                  </a:cubicBezTo>
                  <a:cubicBezTo>
                    <a:pt x="1033463" y="276225"/>
                    <a:pt x="1008698" y="351472"/>
                    <a:pt x="982027" y="425767"/>
                  </a:cubicBezTo>
                  <a:cubicBezTo>
                    <a:pt x="978218" y="437197"/>
                    <a:pt x="972502" y="447675"/>
                    <a:pt x="967740" y="458153"/>
                  </a:cubicBezTo>
                  <a:cubicBezTo>
                    <a:pt x="963930" y="457200"/>
                    <a:pt x="958215" y="454342"/>
                    <a:pt x="958215" y="455295"/>
                  </a:cubicBezTo>
                  <a:cubicBezTo>
                    <a:pt x="922973" y="503872"/>
                    <a:pt x="891540" y="556260"/>
                    <a:pt x="851535" y="601028"/>
                  </a:cubicBezTo>
                  <a:cubicBezTo>
                    <a:pt x="810577" y="646747"/>
                    <a:pt x="765810" y="693420"/>
                    <a:pt x="714375" y="726757"/>
                  </a:cubicBezTo>
                  <a:cubicBezTo>
                    <a:pt x="657225" y="762953"/>
                    <a:pt x="591502" y="790575"/>
                    <a:pt x="525780" y="810578"/>
                  </a:cubicBezTo>
                  <a:cubicBezTo>
                    <a:pt x="461010" y="830580"/>
                    <a:pt x="391477" y="838200"/>
                    <a:pt x="324802" y="851535"/>
                  </a:cubicBezTo>
                  <a:cubicBezTo>
                    <a:pt x="324802" y="848678"/>
                    <a:pt x="323850" y="845820"/>
                    <a:pt x="323850" y="842963"/>
                  </a:cubicBezTo>
                  <a:cubicBezTo>
                    <a:pt x="339090" y="847725"/>
                    <a:pt x="351473" y="853440"/>
                    <a:pt x="362902" y="85915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2423;p22">
              <a:extLst>
                <a:ext uri="{FF2B5EF4-FFF2-40B4-BE49-F238E27FC236}">
                  <a16:creationId xmlns:a16="http://schemas.microsoft.com/office/drawing/2014/main" id="{F673C96F-42BC-427F-8FB1-431E7EA57BE9}"/>
                </a:ext>
              </a:extLst>
            </p:cNvPr>
            <p:cNvSpPr/>
            <p:nvPr/>
          </p:nvSpPr>
          <p:spPr>
            <a:xfrm>
              <a:off x="4074785" y="4245292"/>
              <a:ext cx="192414" cy="605824"/>
            </a:xfrm>
            <a:custGeom>
              <a:avLst/>
              <a:gdLst/>
              <a:ahLst/>
              <a:cxnLst/>
              <a:rect l="l" t="t" r="r" b="b"/>
              <a:pathLst>
                <a:path w="192414" h="605824" extrusionOk="0">
                  <a:moveTo>
                    <a:pt x="3820" y="318135"/>
                  </a:moveTo>
                  <a:cubicBezTo>
                    <a:pt x="-1895" y="219075"/>
                    <a:pt x="-3800" y="120015"/>
                    <a:pt x="17155" y="21907"/>
                  </a:cubicBezTo>
                  <a:cubicBezTo>
                    <a:pt x="19060" y="14288"/>
                    <a:pt x="23822" y="7620"/>
                    <a:pt x="26680" y="0"/>
                  </a:cubicBezTo>
                  <a:cubicBezTo>
                    <a:pt x="35252" y="17145"/>
                    <a:pt x="42872" y="34290"/>
                    <a:pt x="52397" y="54292"/>
                  </a:cubicBezTo>
                  <a:cubicBezTo>
                    <a:pt x="66685" y="39052"/>
                    <a:pt x="77162" y="27622"/>
                    <a:pt x="80972" y="23813"/>
                  </a:cubicBezTo>
                  <a:cubicBezTo>
                    <a:pt x="115262" y="39052"/>
                    <a:pt x="162887" y="41910"/>
                    <a:pt x="147647" y="93345"/>
                  </a:cubicBezTo>
                  <a:cubicBezTo>
                    <a:pt x="146695" y="94297"/>
                    <a:pt x="144790" y="94297"/>
                    <a:pt x="145742" y="95250"/>
                  </a:cubicBezTo>
                  <a:cubicBezTo>
                    <a:pt x="146695" y="97155"/>
                    <a:pt x="147647" y="98107"/>
                    <a:pt x="147647" y="100013"/>
                  </a:cubicBezTo>
                  <a:cubicBezTo>
                    <a:pt x="140027" y="137160"/>
                    <a:pt x="133360" y="175260"/>
                    <a:pt x="125740" y="212407"/>
                  </a:cubicBezTo>
                  <a:cubicBezTo>
                    <a:pt x="122882" y="211455"/>
                    <a:pt x="119072" y="211455"/>
                    <a:pt x="116215" y="210502"/>
                  </a:cubicBezTo>
                  <a:cubicBezTo>
                    <a:pt x="120977" y="183832"/>
                    <a:pt x="124787" y="157163"/>
                    <a:pt x="130502" y="121920"/>
                  </a:cubicBezTo>
                  <a:cubicBezTo>
                    <a:pt x="115262" y="132397"/>
                    <a:pt x="102880" y="135255"/>
                    <a:pt x="101927" y="140970"/>
                  </a:cubicBezTo>
                  <a:cubicBezTo>
                    <a:pt x="94307" y="183832"/>
                    <a:pt x="89545" y="226695"/>
                    <a:pt x="82877" y="277177"/>
                  </a:cubicBezTo>
                  <a:cubicBezTo>
                    <a:pt x="97165" y="258127"/>
                    <a:pt x="104785" y="245745"/>
                    <a:pt x="112405" y="235267"/>
                  </a:cubicBezTo>
                  <a:cubicBezTo>
                    <a:pt x="144790" y="255270"/>
                    <a:pt x="151457" y="283845"/>
                    <a:pt x="147647" y="317182"/>
                  </a:cubicBezTo>
                  <a:cubicBezTo>
                    <a:pt x="146695" y="321945"/>
                    <a:pt x="147647" y="327660"/>
                    <a:pt x="148600" y="332422"/>
                  </a:cubicBezTo>
                  <a:cubicBezTo>
                    <a:pt x="148600" y="343852"/>
                    <a:pt x="148600" y="354330"/>
                    <a:pt x="148600" y="365760"/>
                  </a:cubicBezTo>
                  <a:cubicBezTo>
                    <a:pt x="150505" y="386715"/>
                    <a:pt x="152410" y="407670"/>
                    <a:pt x="154315" y="428625"/>
                  </a:cubicBezTo>
                  <a:cubicBezTo>
                    <a:pt x="159077" y="450532"/>
                    <a:pt x="162887" y="472440"/>
                    <a:pt x="167650" y="494347"/>
                  </a:cubicBezTo>
                  <a:cubicBezTo>
                    <a:pt x="165745" y="509588"/>
                    <a:pt x="161935" y="523875"/>
                    <a:pt x="160982" y="539115"/>
                  </a:cubicBezTo>
                  <a:cubicBezTo>
                    <a:pt x="160030" y="559117"/>
                    <a:pt x="167650" y="572452"/>
                    <a:pt x="192415" y="568642"/>
                  </a:cubicBezTo>
                  <a:lnTo>
                    <a:pt x="192415" y="569595"/>
                  </a:lnTo>
                  <a:cubicBezTo>
                    <a:pt x="192415" y="581977"/>
                    <a:pt x="192415" y="594360"/>
                    <a:pt x="191462" y="605790"/>
                  </a:cubicBezTo>
                  <a:cubicBezTo>
                    <a:pt x="166697" y="606742"/>
                    <a:pt x="160982" y="587692"/>
                    <a:pt x="154315" y="571500"/>
                  </a:cubicBezTo>
                  <a:cubicBezTo>
                    <a:pt x="147647" y="555307"/>
                    <a:pt x="143837" y="539115"/>
                    <a:pt x="138122" y="522922"/>
                  </a:cubicBezTo>
                  <a:cubicBezTo>
                    <a:pt x="136217" y="522922"/>
                    <a:pt x="134312" y="522922"/>
                    <a:pt x="132407" y="523875"/>
                  </a:cubicBezTo>
                  <a:cubicBezTo>
                    <a:pt x="130502" y="531495"/>
                    <a:pt x="128597" y="539115"/>
                    <a:pt x="124787" y="552450"/>
                  </a:cubicBezTo>
                  <a:cubicBezTo>
                    <a:pt x="109547" y="523875"/>
                    <a:pt x="97165" y="501015"/>
                    <a:pt x="84782" y="478155"/>
                  </a:cubicBezTo>
                  <a:cubicBezTo>
                    <a:pt x="81925" y="463867"/>
                    <a:pt x="80020" y="450532"/>
                    <a:pt x="77162" y="436245"/>
                  </a:cubicBezTo>
                  <a:cubicBezTo>
                    <a:pt x="79067" y="436245"/>
                    <a:pt x="80020" y="436245"/>
                    <a:pt x="81925" y="436245"/>
                  </a:cubicBezTo>
                  <a:cubicBezTo>
                    <a:pt x="83830" y="440055"/>
                    <a:pt x="86687" y="442913"/>
                    <a:pt x="90497" y="449580"/>
                  </a:cubicBezTo>
                  <a:cubicBezTo>
                    <a:pt x="93355" y="410527"/>
                    <a:pt x="95260" y="375285"/>
                    <a:pt x="97165" y="340042"/>
                  </a:cubicBezTo>
                  <a:cubicBezTo>
                    <a:pt x="94307" y="339090"/>
                    <a:pt x="91450" y="339090"/>
                    <a:pt x="88592" y="338138"/>
                  </a:cubicBezTo>
                  <a:cubicBezTo>
                    <a:pt x="83830" y="341947"/>
                    <a:pt x="79067" y="345757"/>
                    <a:pt x="74305" y="350520"/>
                  </a:cubicBezTo>
                  <a:cubicBezTo>
                    <a:pt x="46682" y="280988"/>
                    <a:pt x="89545" y="215265"/>
                    <a:pt x="84782" y="144780"/>
                  </a:cubicBezTo>
                  <a:cubicBezTo>
                    <a:pt x="79067" y="140017"/>
                    <a:pt x="70495" y="133350"/>
                    <a:pt x="61922" y="126682"/>
                  </a:cubicBezTo>
                  <a:cubicBezTo>
                    <a:pt x="87640" y="99060"/>
                    <a:pt x="85735" y="87630"/>
                    <a:pt x="57160" y="67627"/>
                  </a:cubicBezTo>
                  <a:cubicBezTo>
                    <a:pt x="51445" y="89535"/>
                    <a:pt x="52397" y="126682"/>
                    <a:pt x="38110" y="133350"/>
                  </a:cubicBezTo>
                  <a:cubicBezTo>
                    <a:pt x="11440" y="145732"/>
                    <a:pt x="17155" y="161925"/>
                    <a:pt x="15250" y="180022"/>
                  </a:cubicBezTo>
                  <a:cubicBezTo>
                    <a:pt x="11440" y="223838"/>
                    <a:pt x="7630" y="271463"/>
                    <a:pt x="3820" y="318135"/>
                  </a:cubicBezTo>
                  <a:close/>
                  <a:moveTo>
                    <a:pt x="139075" y="309563"/>
                  </a:moveTo>
                  <a:cubicBezTo>
                    <a:pt x="137170" y="309563"/>
                    <a:pt x="135265" y="309563"/>
                    <a:pt x="133360" y="309563"/>
                  </a:cubicBezTo>
                  <a:cubicBezTo>
                    <a:pt x="133360" y="339090"/>
                    <a:pt x="133360" y="368617"/>
                    <a:pt x="133360" y="398145"/>
                  </a:cubicBezTo>
                  <a:cubicBezTo>
                    <a:pt x="135265" y="398145"/>
                    <a:pt x="137170" y="398145"/>
                    <a:pt x="139075" y="398145"/>
                  </a:cubicBezTo>
                  <a:cubicBezTo>
                    <a:pt x="139075" y="369570"/>
                    <a:pt x="139075" y="340042"/>
                    <a:pt x="139075" y="309563"/>
                  </a:cubicBezTo>
                  <a:close/>
                  <a:moveTo>
                    <a:pt x="116215" y="421005"/>
                  </a:moveTo>
                  <a:cubicBezTo>
                    <a:pt x="118120" y="440055"/>
                    <a:pt x="120025" y="455295"/>
                    <a:pt x="122882" y="474345"/>
                  </a:cubicBezTo>
                  <a:cubicBezTo>
                    <a:pt x="148600" y="448627"/>
                    <a:pt x="147647" y="433388"/>
                    <a:pt x="116215" y="421005"/>
                  </a:cubicBezTo>
                  <a:close/>
                  <a:moveTo>
                    <a:pt x="132407" y="280035"/>
                  </a:moveTo>
                  <a:cubicBezTo>
                    <a:pt x="130502" y="279082"/>
                    <a:pt x="128597" y="278130"/>
                    <a:pt x="127645" y="278130"/>
                  </a:cubicBezTo>
                  <a:cubicBezTo>
                    <a:pt x="126692" y="278130"/>
                    <a:pt x="125740" y="280988"/>
                    <a:pt x="125740" y="282892"/>
                  </a:cubicBezTo>
                  <a:cubicBezTo>
                    <a:pt x="127645" y="283845"/>
                    <a:pt x="129550" y="285750"/>
                    <a:pt x="130502" y="284797"/>
                  </a:cubicBezTo>
                  <a:cubicBezTo>
                    <a:pt x="131455" y="283845"/>
                    <a:pt x="132407" y="280988"/>
                    <a:pt x="132407" y="28003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2424;p22">
              <a:extLst>
                <a:ext uri="{FF2B5EF4-FFF2-40B4-BE49-F238E27FC236}">
                  <a16:creationId xmlns:a16="http://schemas.microsoft.com/office/drawing/2014/main" id="{08971784-88DE-4CA1-81C6-E3114A043A81}"/>
                </a:ext>
              </a:extLst>
            </p:cNvPr>
            <p:cNvSpPr/>
            <p:nvPr/>
          </p:nvSpPr>
          <p:spPr>
            <a:xfrm>
              <a:off x="4078604" y="4310062"/>
              <a:ext cx="112395" cy="629602"/>
            </a:xfrm>
            <a:custGeom>
              <a:avLst/>
              <a:gdLst/>
              <a:ahLst/>
              <a:cxnLst/>
              <a:rect l="l" t="t" r="r" b="b"/>
              <a:pathLst>
                <a:path w="112395" h="629602" extrusionOk="0">
                  <a:moveTo>
                    <a:pt x="0" y="253365"/>
                  </a:moveTo>
                  <a:cubicBezTo>
                    <a:pt x="3810" y="206693"/>
                    <a:pt x="8573" y="160020"/>
                    <a:pt x="12383" y="112395"/>
                  </a:cubicBezTo>
                  <a:cubicBezTo>
                    <a:pt x="14288" y="94297"/>
                    <a:pt x="8573" y="78105"/>
                    <a:pt x="35242" y="65722"/>
                  </a:cubicBezTo>
                  <a:cubicBezTo>
                    <a:pt x="49530" y="59055"/>
                    <a:pt x="48578" y="21907"/>
                    <a:pt x="54292" y="0"/>
                  </a:cubicBezTo>
                  <a:cubicBezTo>
                    <a:pt x="82867" y="20003"/>
                    <a:pt x="83820" y="30480"/>
                    <a:pt x="59055" y="59055"/>
                  </a:cubicBezTo>
                  <a:cubicBezTo>
                    <a:pt x="67628" y="65722"/>
                    <a:pt x="76200" y="72390"/>
                    <a:pt x="81915" y="77153"/>
                  </a:cubicBezTo>
                  <a:cubicBezTo>
                    <a:pt x="86678" y="147638"/>
                    <a:pt x="44767" y="213360"/>
                    <a:pt x="71438" y="282893"/>
                  </a:cubicBezTo>
                  <a:cubicBezTo>
                    <a:pt x="76200" y="279082"/>
                    <a:pt x="80963" y="275272"/>
                    <a:pt x="85725" y="270510"/>
                  </a:cubicBezTo>
                  <a:cubicBezTo>
                    <a:pt x="88583" y="271463"/>
                    <a:pt x="91440" y="271463"/>
                    <a:pt x="94298" y="272415"/>
                  </a:cubicBezTo>
                  <a:cubicBezTo>
                    <a:pt x="92392" y="307657"/>
                    <a:pt x="89535" y="342900"/>
                    <a:pt x="87630" y="381953"/>
                  </a:cubicBezTo>
                  <a:cubicBezTo>
                    <a:pt x="83820" y="375285"/>
                    <a:pt x="80963" y="372428"/>
                    <a:pt x="79058" y="368618"/>
                  </a:cubicBezTo>
                  <a:cubicBezTo>
                    <a:pt x="77153" y="368618"/>
                    <a:pt x="76200" y="368618"/>
                    <a:pt x="74295" y="368618"/>
                  </a:cubicBezTo>
                  <a:cubicBezTo>
                    <a:pt x="77153" y="382905"/>
                    <a:pt x="79058" y="396240"/>
                    <a:pt x="81915" y="410528"/>
                  </a:cubicBezTo>
                  <a:cubicBezTo>
                    <a:pt x="76200" y="423863"/>
                    <a:pt x="70485" y="437197"/>
                    <a:pt x="60960" y="457200"/>
                  </a:cubicBezTo>
                  <a:cubicBezTo>
                    <a:pt x="70485" y="491490"/>
                    <a:pt x="81915" y="534353"/>
                    <a:pt x="94298" y="577215"/>
                  </a:cubicBezTo>
                  <a:cubicBezTo>
                    <a:pt x="99060" y="595313"/>
                    <a:pt x="106680" y="612457"/>
                    <a:pt x="112395" y="629603"/>
                  </a:cubicBezTo>
                  <a:cubicBezTo>
                    <a:pt x="96203" y="613410"/>
                    <a:pt x="79058" y="596265"/>
                    <a:pt x="62865" y="580072"/>
                  </a:cubicBezTo>
                  <a:cubicBezTo>
                    <a:pt x="20003" y="476250"/>
                    <a:pt x="953" y="366713"/>
                    <a:pt x="0" y="25336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425;p22">
              <a:extLst>
                <a:ext uri="{FF2B5EF4-FFF2-40B4-BE49-F238E27FC236}">
                  <a16:creationId xmlns:a16="http://schemas.microsoft.com/office/drawing/2014/main" id="{FDE03438-8E6A-4435-BF7B-2A1584F57D91}"/>
                </a:ext>
              </a:extLst>
            </p:cNvPr>
            <p:cNvSpPr/>
            <p:nvPr/>
          </p:nvSpPr>
          <p:spPr>
            <a:xfrm>
              <a:off x="5289232" y="4162424"/>
              <a:ext cx="268605" cy="657225"/>
            </a:xfrm>
            <a:custGeom>
              <a:avLst/>
              <a:gdLst/>
              <a:ahLst/>
              <a:cxnLst/>
              <a:rect l="l" t="t" r="r" b="b"/>
              <a:pathLst>
                <a:path w="268605" h="657225" extrusionOk="0">
                  <a:moveTo>
                    <a:pt x="268605" y="486728"/>
                  </a:moveTo>
                  <a:cubicBezTo>
                    <a:pt x="263843" y="496253"/>
                    <a:pt x="258128" y="504825"/>
                    <a:pt x="255270" y="515303"/>
                  </a:cubicBezTo>
                  <a:cubicBezTo>
                    <a:pt x="246698" y="549593"/>
                    <a:pt x="240983" y="584835"/>
                    <a:pt x="229553" y="618172"/>
                  </a:cubicBezTo>
                  <a:cubicBezTo>
                    <a:pt x="224790" y="633413"/>
                    <a:pt x="207645" y="644843"/>
                    <a:pt x="196215" y="657225"/>
                  </a:cubicBezTo>
                  <a:cubicBezTo>
                    <a:pt x="193358" y="655320"/>
                    <a:pt x="190500" y="654368"/>
                    <a:pt x="186690" y="652463"/>
                  </a:cubicBezTo>
                  <a:cubicBezTo>
                    <a:pt x="187643" y="644843"/>
                    <a:pt x="188595" y="636270"/>
                    <a:pt x="190500" y="628650"/>
                  </a:cubicBezTo>
                  <a:cubicBezTo>
                    <a:pt x="203835" y="587693"/>
                    <a:pt x="218123" y="547688"/>
                    <a:pt x="231458" y="506730"/>
                  </a:cubicBezTo>
                  <a:cubicBezTo>
                    <a:pt x="233363" y="501968"/>
                    <a:pt x="232410" y="494347"/>
                    <a:pt x="229553" y="489585"/>
                  </a:cubicBezTo>
                  <a:cubicBezTo>
                    <a:pt x="211455" y="448628"/>
                    <a:pt x="225743" y="409575"/>
                    <a:pt x="234315" y="369570"/>
                  </a:cubicBezTo>
                  <a:cubicBezTo>
                    <a:pt x="237173" y="355282"/>
                    <a:pt x="234315" y="339090"/>
                    <a:pt x="234315" y="324803"/>
                  </a:cubicBezTo>
                  <a:cubicBezTo>
                    <a:pt x="234315" y="314325"/>
                    <a:pt x="234315" y="303847"/>
                    <a:pt x="234315" y="291465"/>
                  </a:cubicBezTo>
                  <a:cubicBezTo>
                    <a:pt x="233363" y="291465"/>
                    <a:pt x="228600" y="290513"/>
                    <a:pt x="223838" y="290513"/>
                  </a:cubicBezTo>
                  <a:cubicBezTo>
                    <a:pt x="220028" y="270510"/>
                    <a:pt x="215265" y="249555"/>
                    <a:pt x="211455" y="229553"/>
                  </a:cubicBezTo>
                  <a:cubicBezTo>
                    <a:pt x="208598" y="202882"/>
                    <a:pt x="206693" y="175260"/>
                    <a:pt x="202883" y="148590"/>
                  </a:cubicBezTo>
                  <a:cubicBezTo>
                    <a:pt x="200025" y="124778"/>
                    <a:pt x="195263" y="100965"/>
                    <a:pt x="191453" y="78105"/>
                  </a:cubicBezTo>
                  <a:cubicBezTo>
                    <a:pt x="189548" y="68580"/>
                    <a:pt x="188595" y="59055"/>
                    <a:pt x="186690" y="49530"/>
                  </a:cubicBezTo>
                  <a:cubicBezTo>
                    <a:pt x="177165" y="53340"/>
                    <a:pt x="166688" y="57150"/>
                    <a:pt x="158115" y="61913"/>
                  </a:cubicBezTo>
                  <a:cubicBezTo>
                    <a:pt x="151448" y="64770"/>
                    <a:pt x="144780" y="68580"/>
                    <a:pt x="140018" y="73343"/>
                  </a:cubicBezTo>
                  <a:cubicBezTo>
                    <a:pt x="104775" y="106680"/>
                    <a:pt x="39053" y="110490"/>
                    <a:pt x="36195" y="176213"/>
                  </a:cubicBezTo>
                  <a:cubicBezTo>
                    <a:pt x="24765" y="159068"/>
                    <a:pt x="13335" y="140970"/>
                    <a:pt x="0" y="121920"/>
                  </a:cubicBezTo>
                  <a:cubicBezTo>
                    <a:pt x="61913" y="80963"/>
                    <a:pt x="122873" y="40957"/>
                    <a:pt x="184785" y="0"/>
                  </a:cubicBezTo>
                  <a:cubicBezTo>
                    <a:pt x="187643" y="2857"/>
                    <a:pt x="189548" y="4763"/>
                    <a:pt x="192405" y="7620"/>
                  </a:cubicBezTo>
                  <a:cubicBezTo>
                    <a:pt x="191453" y="15240"/>
                    <a:pt x="186690" y="25718"/>
                    <a:pt x="190500" y="31432"/>
                  </a:cubicBezTo>
                  <a:cubicBezTo>
                    <a:pt x="236220" y="106680"/>
                    <a:pt x="257175" y="189547"/>
                    <a:pt x="263843" y="276225"/>
                  </a:cubicBezTo>
                  <a:cubicBezTo>
                    <a:pt x="263843" y="280035"/>
                    <a:pt x="266700" y="283845"/>
                    <a:pt x="268605" y="286703"/>
                  </a:cubicBezTo>
                  <a:cubicBezTo>
                    <a:pt x="267653" y="352425"/>
                    <a:pt x="267653" y="419100"/>
                    <a:pt x="268605" y="486728"/>
                  </a:cubicBezTo>
                  <a:cubicBezTo>
                    <a:pt x="268605" y="486728"/>
                    <a:pt x="268605" y="486728"/>
                    <a:pt x="268605" y="486728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426;p22">
              <a:extLst>
                <a:ext uri="{FF2B5EF4-FFF2-40B4-BE49-F238E27FC236}">
                  <a16:creationId xmlns:a16="http://schemas.microsoft.com/office/drawing/2014/main" id="{B825DA14-AB87-4A26-9DD7-E5857763BD3C}"/>
                </a:ext>
              </a:extLst>
            </p:cNvPr>
            <p:cNvSpPr/>
            <p:nvPr/>
          </p:nvSpPr>
          <p:spPr>
            <a:xfrm>
              <a:off x="4141470" y="4892992"/>
              <a:ext cx="629602" cy="396239"/>
            </a:xfrm>
            <a:custGeom>
              <a:avLst/>
              <a:gdLst/>
              <a:ahLst/>
              <a:cxnLst/>
              <a:rect l="l" t="t" r="r" b="b"/>
              <a:pathLst>
                <a:path w="629602" h="396239" extrusionOk="0">
                  <a:moveTo>
                    <a:pt x="0" y="0"/>
                  </a:moveTo>
                  <a:cubicBezTo>
                    <a:pt x="16192" y="16192"/>
                    <a:pt x="33338" y="33338"/>
                    <a:pt x="49530" y="49530"/>
                  </a:cubicBezTo>
                  <a:cubicBezTo>
                    <a:pt x="52388" y="56197"/>
                    <a:pt x="55245" y="63817"/>
                    <a:pt x="60008" y="69532"/>
                  </a:cubicBezTo>
                  <a:cubicBezTo>
                    <a:pt x="81915" y="94297"/>
                    <a:pt x="104775" y="118110"/>
                    <a:pt x="128588" y="140970"/>
                  </a:cubicBezTo>
                  <a:cubicBezTo>
                    <a:pt x="137160" y="149542"/>
                    <a:pt x="151447" y="152400"/>
                    <a:pt x="162877" y="158115"/>
                  </a:cubicBezTo>
                  <a:cubicBezTo>
                    <a:pt x="177165" y="164782"/>
                    <a:pt x="191452" y="170497"/>
                    <a:pt x="206692" y="177165"/>
                  </a:cubicBezTo>
                  <a:cubicBezTo>
                    <a:pt x="218122" y="187642"/>
                    <a:pt x="227647" y="200025"/>
                    <a:pt x="240030" y="207645"/>
                  </a:cubicBezTo>
                  <a:cubicBezTo>
                    <a:pt x="296227" y="240030"/>
                    <a:pt x="350520" y="276225"/>
                    <a:pt x="418148" y="287655"/>
                  </a:cubicBezTo>
                  <a:cubicBezTo>
                    <a:pt x="477202" y="298132"/>
                    <a:pt x="533400" y="325755"/>
                    <a:pt x="595312" y="321945"/>
                  </a:cubicBezTo>
                  <a:cubicBezTo>
                    <a:pt x="603885" y="321945"/>
                    <a:pt x="611505" y="321945"/>
                    <a:pt x="620077" y="322897"/>
                  </a:cubicBezTo>
                  <a:cubicBezTo>
                    <a:pt x="620077" y="324802"/>
                    <a:pt x="620077" y="327660"/>
                    <a:pt x="620077" y="329565"/>
                  </a:cubicBezTo>
                  <a:cubicBezTo>
                    <a:pt x="611505" y="333375"/>
                    <a:pt x="602933" y="337185"/>
                    <a:pt x="585787" y="343852"/>
                  </a:cubicBezTo>
                  <a:cubicBezTo>
                    <a:pt x="606743" y="346710"/>
                    <a:pt x="618173" y="348615"/>
                    <a:pt x="629602" y="350520"/>
                  </a:cubicBezTo>
                  <a:cubicBezTo>
                    <a:pt x="629602" y="353377"/>
                    <a:pt x="628650" y="355282"/>
                    <a:pt x="628650" y="358140"/>
                  </a:cubicBezTo>
                  <a:cubicBezTo>
                    <a:pt x="596265" y="356235"/>
                    <a:pt x="564833" y="355282"/>
                    <a:pt x="532448" y="351472"/>
                  </a:cubicBezTo>
                  <a:cubicBezTo>
                    <a:pt x="512445" y="349567"/>
                    <a:pt x="493395" y="343852"/>
                    <a:pt x="474345" y="337185"/>
                  </a:cubicBezTo>
                  <a:cubicBezTo>
                    <a:pt x="441960" y="326707"/>
                    <a:pt x="410527" y="315277"/>
                    <a:pt x="377190" y="309563"/>
                  </a:cubicBezTo>
                  <a:cubicBezTo>
                    <a:pt x="435292" y="362902"/>
                    <a:pt x="521017" y="346710"/>
                    <a:pt x="585787" y="393382"/>
                  </a:cubicBezTo>
                  <a:cubicBezTo>
                    <a:pt x="572452" y="394335"/>
                    <a:pt x="561975" y="395288"/>
                    <a:pt x="550545" y="396240"/>
                  </a:cubicBezTo>
                  <a:cubicBezTo>
                    <a:pt x="485775" y="373380"/>
                    <a:pt x="421958" y="351472"/>
                    <a:pt x="357188" y="328613"/>
                  </a:cubicBezTo>
                  <a:cubicBezTo>
                    <a:pt x="354330" y="320040"/>
                    <a:pt x="354330" y="307657"/>
                    <a:pt x="349567" y="304800"/>
                  </a:cubicBezTo>
                  <a:cubicBezTo>
                    <a:pt x="308610" y="285750"/>
                    <a:pt x="265747" y="269557"/>
                    <a:pt x="223838" y="252413"/>
                  </a:cubicBezTo>
                  <a:cubicBezTo>
                    <a:pt x="223838" y="252413"/>
                    <a:pt x="223838" y="251460"/>
                    <a:pt x="223838" y="251460"/>
                  </a:cubicBezTo>
                  <a:cubicBezTo>
                    <a:pt x="221933" y="249555"/>
                    <a:pt x="220027" y="247650"/>
                    <a:pt x="218122" y="245745"/>
                  </a:cubicBezTo>
                  <a:lnTo>
                    <a:pt x="218122" y="243840"/>
                  </a:lnTo>
                  <a:cubicBezTo>
                    <a:pt x="218122" y="243840"/>
                    <a:pt x="217170" y="245745"/>
                    <a:pt x="217170" y="245745"/>
                  </a:cubicBezTo>
                  <a:cubicBezTo>
                    <a:pt x="211455" y="242888"/>
                    <a:pt x="205740" y="240030"/>
                    <a:pt x="200025" y="237172"/>
                  </a:cubicBezTo>
                  <a:cubicBezTo>
                    <a:pt x="200025" y="237172"/>
                    <a:pt x="200025" y="237172"/>
                    <a:pt x="200025" y="237172"/>
                  </a:cubicBezTo>
                  <a:cubicBezTo>
                    <a:pt x="198120" y="235267"/>
                    <a:pt x="195263" y="233363"/>
                    <a:pt x="193358" y="231457"/>
                  </a:cubicBezTo>
                  <a:cubicBezTo>
                    <a:pt x="193358" y="231457"/>
                    <a:pt x="193358" y="231457"/>
                    <a:pt x="193358" y="231457"/>
                  </a:cubicBezTo>
                  <a:cubicBezTo>
                    <a:pt x="191452" y="229552"/>
                    <a:pt x="188595" y="227647"/>
                    <a:pt x="186690" y="225742"/>
                  </a:cubicBezTo>
                  <a:cubicBezTo>
                    <a:pt x="186690" y="225742"/>
                    <a:pt x="186690" y="225742"/>
                    <a:pt x="186690" y="225742"/>
                  </a:cubicBezTo>
                  <a:cubicBezTo>
                    <a:pt x="182880" y="222885"/>
                    <a:pt x="179070" y="220980"/>
                    <a:pt x="175260" y="218122"/>
                  </a:cubicBezTo>
                  <a:cubicBezTo>
                    <a:pt x="94297" y="162877"/>
                    <a:pt x="30480" y="93345"/>
                    <a:pt x="0" y="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2427;p22">
              <a:extLst>
                <a:ext uri="{FF2B5EF4-FFF2-40B4-BE49-F238E27FC236}">
                  <a16:creationId xmlns:a16="http://schemas.microsoft.com/office/drawing/2014/main" id="{309AD406-BB4B-471F-A5B6-B5EC45B26928}"/>
                </a:ext>
              </a:extLst>
            </p:cNvPr>
            <p:cNvSpPr/>
            <p:nvPr/>
          </p:nvSpPr>
          <p:spPr>
            <a:xfrm>
              <a:off x="4101465" y="4133849"/>
              <a:ext cx="164782" cy="441959"/>
            </a:xfrm>
            <a:custGeom>
              <a:avLst/>
              <a:gdLst/>
              <a:ahLst/>
              <a:cxnLst/>
              <a:rect l="l" t="t" r="r" b="b"/>
              <a:pathLst>
                <a:path w="164782" h="441959" extrusionOk="0">
                  <a:moveTo>
                    <a:pt x="120967" y="203835"/>
                  </a:moveTo>
                  <a:cubicBezTo>
                    <a:pt x="137160" y="152400"/>
                    <a:pt x="88582" y="149543"/>
                    <a:pt x="54292" y="134303"/>
                  </a:cubicBezTo>
                  <a:cubicBezTo>
                    <a:pt x="50482" y="139065"/>
                    <a:pt x="40005" y="149543"/>
                    <a:pt x="25717" y="164782"/>
                  </a:cubicBezTo>
                  <a:cubicBezTo>
                    <a:pt x="16192" y="145732"/>
                    <a:pt x="7620" y="128588"/>
                    <a:pt x="0" y="110490"/>
                  </a:cubicBezTo>
                  <a:cubicBezTo>
                    <a:pt x="0" y="110490"/>
                    <a:pt x="0" y="110490"/>
                    <a:pt x="0" y="110490"/>
                  </a:cubicBezTo>
                  <a:cubicBezTo>
                    <a:pt x="0" y="108585"/>
                    <a:pt x="952" y="106680"/>
                    <a:pt x="952" y="104775"/>
                  </a:cubicBezTo>
                  <a:cubicBezTo>
                    <a:pt x="5715" y="90488"/>
                    <a:pt x="10477" y="76200"/>
                    <a:pt x="15240" y="62865"/>
                  </a:cubicBezTo>
                  <a:cubicBezTo>
                    <a:pt x="32385" y="68580"/>
                    <a:pt x="49530" y="71438"/>
                    <a:pt x="62865" y="53340"/>
                  </a:cubicBezTo>
                  <a:cubicBezTo>
                    <a:pt x="75247" y="36195"/>
                    <a:pt x="87630" y="19050"/>
                    <a:pt x="101917" y="0"/>
                  </a:cubicBezTo>
                  <a:cubicBezTo>
                    <a:pt x="111442" y="14288"/>
                    <a:pt x="93345" y="36195"/>
                    <a:pt x="119063" y="38100"/>
                  </a:cubicBezTo>
                  <a:cubicBezTo>
                    <a:pt x="118110" y="43815"/>
                    <a:pt x="117157" y="49530"/>
                    <a:pt x="115252" y="55245"/>
                  </a:cubicBezTo>
                  <a:cubicBezTo>
                    <a:pt x="108585" y="74295"/>
                    <a:pt x="101917" y="93345"/>
                    <a:pt x="96202" y="111443"/>
                  </a:cubicBezTo>
                  <a:cubicBezTo>
                    <a:pt x="96202" y="112395"/>
                    <a:pt x="95250" y="113347"/>
                    <a:pt x="95250" y="114300"/>
                  </a:cubicBezTo>
                  <a:cubicBezTo>
                    <a:pt x="96202" y="113347"/>
                    <a:pt x="96202" y="112395"/>
                    <a:pt x="97155" y="111443"/>
                  </a:cubicBezTo>
                  <a:cubicBezTo>
                    <a:pt x="115252" y="111443"/>
                    <a:pt x="133350" y="111443"/>
                    <a:pt x="149542" y="111443"/>
                  </a:cubicBezTo>
                  <a:cubicBezTo>
                    <a:pt x="140970" y="126682"/>
                    <a:pt x="133350" y="140018"/>
                    <a:pt x="125730" y="152400"/>
                  </a:cubicBezTo>
                  <a:cubicBezTo>
                    <a:pt x="128588" y="154305"/>
                    <a:pt x="132397" y="156210"/>
                    <a:pt x="135255" y="158115"/>
                  </a:cubicBezTo>
                  <a:cubicBezTo>
                    <a:pt x="140970" y="151447"/>
                    <a:pt x="145732" y="144780"/>
                    <a:pt x="151447" y="138113"/>
                  </a:cubicBezTo>
                  <a:cubicBezTo>
                    <a:pt x="153352" y="138113"/>
                    <a:pt x="156210" y="138113"/>
                    <a:pt x="158115" y="138113"/>
                  </a:cubicBezTo>
                  <a:cubicBezTo>
                    <a:pt x="158115" y="152400"/>
                    <a:pt x="157163" y="166688"/>
                    <a:pt x="158115" y="180022"/>
                  </a:cubicBezTo>
                  <a:cubicBezTo>
                    <a:pt x="159067" y="189547"/>
                    <a:pt x="161925" y="199072"/>
                    <a:pt x="164782" y="208597"/>
                  </a:cubicBezTo>
                  <a:cubicBezTo>
                    <a:pt x="156210" y="241935"/>
                    <a:pt x="144780" y="274320"/>
                    <a:pt x="139065" y="307657"/>
                  </a:cubicBezTo>
                  <a:cubicBezTo>
                    <a:pt x="131445" y="352425"/>
                    <a:pt x="127635" y="397193"/>
                    <a:pt x="121920" y="441960"/>
                  </a:cubicBezTo>
                  <a:cubicBezTo>
                    <a:pt x="121920" y="437197"/>
                    <a:pt x="120967" y="431482"/>
                    <a:pt x="120967" y="426720"/>
                  </a:cubicBezTo>
                  <a:cubicBezTo>
                    <a:pt x="125730" y="394335"/>
                    <a:pt x="119063" y="365760"/>
                    <a:pt x="85725" y="344805"/>
                  </a:cubicBezTo>
                  <a:cubicBezTo>
                    <a:pt x="78105" y="355282"/>
                    <a:pt x="69532" y="366713"/>
                    <a:pt x="56197" y="386715"/>
                  </a:cubicBezTo>
                  <a:cubicBezTo>
                    <a:pt x="62865" y="335280"/>
                    <a:pt x="67627" y="292418"/>
                    <a:pt x="75247" y="250507"/>
                  </a:cubicBezTo>
                  <a:cubicBezTo>
                    <a:pt x="76200" y="244793"/>
                    <a:pt x="88582" y="240982"/>
                    <a:pt x="103822" y="231457"/>
                  </a:cubicBezTo>
                  <a:cubicBezTo>
                    <a:pt x="98107" y="266700"/>
                    <a:pt x="94297" y="293370"/>
                    <a:pt x="89535" y="320040"/>
                  </a:cubicBezTo>
                  <a:cubicBezTo>
                    <a:pt x="92392" y="320993"/>
                    <a:pt x="96202" y="320993"/>
                    <a:pt x="99060" y="321945"/>
                  </a:cubicBezTo>
                  <a:cubicBezTo>
                    <a:pt x="106680" y="284797"/>
                    <a:pt x="113347" y="246697"/>
                    <a:pt x="120967" y="209550"/>
                  </a:cubicBezTo>
                  <a:cubicBezTo>
                    <a:pt x="120967" y="209550"/>
                    <a:pt x="120967" y="209550"/>
                    <a:pt x="120967" y="209550"/>
                  </a:cubicBezTo>
                  <a:cubicBezTo>
                    <a:pt x="120967" y="207645"/>
                    <a:pt x="120967" y="205740"/>
                    <a:pt x="120967" y="20383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428;p22">
              <a:extLst>
                <a:ext uri="{FF2B5EF4-FFF2-40B4-BE49-F238E27FC236}">
                  <a16:creationId xmlns:a16="http://schemas.microsoft.com/office/drawing/2014/main" id="{B94F7E70-7A0E-4F5F-82F2-FDEB2E343798}"/>
                </a:ext>
              </a:extLst>
            </p:cNvPr>
            <p:cNvSpPr/>
            <p:nvPr/>
          </p:nvSpPr>
          <p:spPr>
            <a:xfrm>
              <a:off x="4843462" y="4908992"/>
              <a:ext cx="643890" cy="405004"/>
            </a:xfrm>
            <a:custGeom>
              <a:avLst/>
              <a:gdLst/>
              <a:ahLst/>
              <a:cxnLst/>
              <a:rect l="l" t="t" r="r" b="b"/>
              <a:pathLst>
                <a:path w="643890" h="405004" extrusionOk="0">
                  <a:moveTo>
                    <a:pt x="36195" y="404052"/>
                  </a:moveTo>
                  <a:cubicBezTo>
                    <a:pt x="23813" y="398337"/>
                    <a:pt x="12382" y="392622"/>
                    <a:pt x="0" y="387859"/>
                  </a:cubicBezTo>
                  <a:cubicBezTo>
                    <a:pt x="0" y="390717"/>
                    <a:pt x="953" y="393574"/>
                    <a:pt x="953" y="396432"/>
                  </a:cubicBezTo>
                  <a:cubicBezTo>
                    <a:pt x="68580" y="383097"/>
                    <a:pt x="137160" y="376429"/>
                    <a:pt x="201930" y="355474"/>
                  </a:cubicBezTo>
                  <a:cubicBezTo>
                    <a:pt x="267653" y="334519"/>
                    <a:pt x="333375" y="307849"/>
                    <a:pt x="390525" y="271654"/>
                  </a:cubicBezTo>
                  <a:cubicBezTo>
                    <a:pt x="441960" y="238317"/>
                    <a:pt x="486728" y="192597"/>
                    <a:pt x="527685" y="145924"/>
                  </a:cubicBezTo>
                  <a:cubicBezTo>
                    <a:pt x="567690" y="101157"/>
                    <a:pt x="599122" y="48769"/>
                    <a:pt x="634365" y="192"/>
                  </a:cubicBezTo>
                  <a:cubicBezTo>
                    <a:pt x="635318" y="-761"/>
                    <a:pt x="641032" y="2097"/>
                    <a:pt x="643890" y="3049"/>
                  </a:cubicBezTo>
                  <a:cubicBezTo>
                    <a:pt x="620078" y="70677"/>
                    <a:pt x="584835" y="131637"/>
                    <a:pt x="538163" y="185929"/>
                  </a:cubicBezTo>
                  <a:cubicBezTo>
                    <a:pt x="536257" y="187834"/>
                    <a:pt x="533400" y="190692"/>
                    <a:pt x="531495" y="192597"/>
                  </a:cubicBezTo>
                  <a:cubicBezTo>
                    <a:pt x="531495" y="192597"/>
                    <a:pt x="531495" y="192597"/>
                    <a:pt x="531495" y="192597"/>
                  </a:cubicBezTo>
                  <a:cubicBezTo>
                    <a:pt x="528638" y="196407"/>
                    <a:pt x="525780" y="199264"/>
                    <a:pt x="523875" y="203074"/>
                  </a:cubicBezTo>
                  <a:cubicBezTo>
                    <a:pt x="523875" y="203074"/>
                    <a:pt x="523875" y="203074"/>
                    <a:pt x="523875" y="203074"/>
                  </a:cubicBezTo>
                  <a:cubicBezTo>
                    <a:pt x="520065" y="206884"/>
                    <a:pt x="516255" y="210694"/>
                    <a:pt x="511493" y="215457"/>
                  </a:cubicBezTo>
                  <a:cubicBezTo>
                    <a:pt x="511493" y="215457"/>
                    <a:pt x="511493" y="215457"/>
                    <a:pt x="511493" y="215457"/>
                  </a:cubicBezTo>
                  <a:cubicBezTo>
                    <a:pt x="507682" y="218314"/>
                    <a:pt x="504825" y="221172"/>
                    <a:pt x="501015" y="224029"/>
                  </a:cubicBezTo>
                  <a:cubicBezTo>
                    <a:pt x="501015" y="224029"/>
                    <a:pt x="501015" y="224029"/>
                    <a:pt x="501015" y="224029"/>
                  </a:cubicBezTo>
                  <a:cubicBezTo>
                    <a:pt x="490538" y="234507"/>
                    <a:pt x="480060" y="244032"/>
                    <a:pt x="469582" y="254509"/>
                  </a:cubicBezTo>
                  <a:cubicBezTo>
                    <a:pt x="469582" y="254509"/>
                    <a:pt x="469582" y="254509"/>
                    <a:pt x="469582" y="254509"/>
                  </a:cubicBezTo>
                  <a:cubicBezTo>
                    <a:pt x="467678" y="256414"/>
                    <a:pt x="465772" y="258319"/>
                    <a:pt x="463868" y="261177"/>
                  </a:cubicBezTo>
                  <a:cubicBezTo>
                    <a:pt x="463868" y="261177"/>
                    <a:pt x="463868" y="262129"/>
                    <a:pt x="463868" y="262129"/>
                  </a:cubicBezTo>
                  <a:cubicBezTo>
                    <a:pt x="434340" y="270702"/>
                    <a:pt x="407670" y="282132"/>
                    <a:pt x="400050" y="315469"/>
                  </a:cubicBezTo>
                  <a:lnTo>
                    <a:pt x="399097" y="316422"/>
                  </a:lnTo>
                  <a:cubicBezTo>
                    <a:pt x="399097" y="316422"/>
                    <a:pt x="397193" y="316422"/>
                    <a:pt x="397193" y="316422"/>
                  </a:cubicBezTo>
                  <a:cubicBezTo>
                    <a:pt x="394335" y="318327"/>
                    <a:pt x="391478" y="320232"/>
                    <a:pt x="388620" y="322137"/>
                  </a:cubicBezTo>
                  <a:cubicBezTo>
                    <a:pt x="388620" y="322137"/>
                    <a:pt x="388620" y="322137"/>
                    <a:pt x="388620" y="322137"/>
                  </a:cubicBezTo>
                  <a:cubicBezTo>
                    <a:pt x="386715" y="324042"/>
                    <a:pt x="383857" y="325947"/>
                    <a:pt x="381953" y="327852"/>
                  </a:cubicBezTo>
                  <a:cubicBezTo>
                    <a:pt x="381953" y="327852"/>
                    <a:pt x="381953" y="327852"/>
                    <a:pt x="381953" y="327852"/>
                  </a:cubicBezTo>
                  <a:cubicBezTo>
                    <a:pt x="354330" y="339282"/>
                    <a:pt x="327660" y="351664"/>
                    <a:pt x="300038" y="363094"/>
                  </a:cubicBezTo>
                  <a:cubicBezTo>
                    <a:pt x="248603" y="375477"/>
                    <a:pt x="197168" y="388812"/>
                    <a:pt x="145732" y="401194"/>
                  </a:cubicBezTo>
                  <a:cubicBezTo>
                    <a:pt x="139065" y="402147"/>
                    <a:pt x="132397" y="403099"/>
                    <a:pt x="124778" y="405004"/>
                  </a:cubicBezTo>
                  <a:cubicBezTo>
                    <a:pt x="95250" y="403099"/>
                    <a:pt x="65722" y="404052"/>
                    <a:pt x="36195" y="404052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429;p22">
              <a:extLst>
                <a:ext uri="{FF2B5EF4-FFF2-40B4-BE49-F238E27FC236}">
                  <a16:creationId xmlns:a16="http://schemas.microsoft.com/office/drawing/2014/main" id="{BBD904A7-E53E-4338-A637-D9B621C06D76}"/>
                </a:ext>
              </a:extLst>
            </p:cNvPr>
            <p:cNvSpPr/>
            <p:nvPr/>
          </p:nvSpPr>
          <p:spPr>
            <a:xfrm>
              <a:off x="4384357" y="3817619"/>
              <a:ext cx="339089" cy="178117"/>
            </a:xfrm>
            <a:custGeom>
              <a:avLst/>
              <a:gdLst/>
              <a:ahLst/>
              <a:cxnLst/>
              <a:rect l="l" t="t" r="r" b="b"/>
              <a:pathLst>
                <a:path w="339089" h="178117" extrusionOk="0">
                  <a:moveTo>
                    <a:pt x="339090" y="0"/>
                  </a:moveTo>
                  <a:cubicBezTo>
                    <a:pt x="331470" y="3810"/>
                    <a:pt x="324802" y="7620"/>
                    <a:pt x="316230" y="12383"/>
                  </a:cubicBezTo>
                  <a:cubicBezTo>
                    <a:pt x="316230" y="12383"/>
                    <a:pt x="319087" y="18098"/>
                    <a:pt x="318135" y="19050"/>
                  </a:cubicBezTo>
                  <a:cubicBezTo>
                    <a:pt x="288608" y="39053"/>
                    <a:pt x="258127" y="59055"/>
                    <a:pt x="228600" y="79058"/>
                  </a:cubicBezTo>
                  <a:cubicBezTo>
                    <a:pt x="206692" y="94298"/>
                    <a:pt x="183833" y="107633"/>
                    <a:pt x="162877" y="123825"/>
                  </a:cubicBezTo>
                  <a:cubicBezTo>
                    <a:pt x="147637" y="136208"/>
                    <a:pt x="134302" y="147638"/>
                    <a:pt x="114300" y="135255"/>
                  </a:cubicBezTo>
                  <a:cubicBezTo>
                    <a:pt x="82867" y="149543"/>
                    <a:pt x="51435" y="163830"/>
                    <a:pt x="20002" y="178118"/>
                  </a:cubicBezTo>
                  <a:lnTo>
                    <a:pt x="20002" y="178118"/>
                  </a:lnTo>
                  <a:cubicBezTo>
                    <a:pt x="13335" y="167640"/>
                    <a:pt x="7620" y="157163"/>
                    <a:pt x="0" y="144780"/>
                  </a:cubicBezTo>
                  <a:cubicBezTo>
                    <a:pt x="1905" y="138113"/>
                    <a:pt x="4763" y="126683"/>
                    <a:pt x="7620" y="115253"/>
                  </a:cubicBezTo>
                  <a:cubicBezTo>
                    <a:pt x="108585" y="53340"/>
                    <a:pt x="221933" y="20955"/>
                    <a:pt x="339090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430;p22">
              <a:extLst>
                <a:ext uri="{FF2B5EF4-FFF2-40B4-BE49-F238E27FC236}">
                  <a16:creationId xmlns:a16="http://schemas.microsoft.com/office/drawing/2014/main" id="{C0CC53FB-88F7-40BB-A230-2749FECF975B}"/>
                </a:ext>
              </a:extLst>
            </p:cNvPr>
            <p:cNvSpPr/>
            <p:nvPr/>
          </p:nvSpPr>
          <p:spPr>
            <a:xfrm>
              <a:off x="4191952" y="5053012"/>
              <a:ext cx="458152" cy="275695"/>
            </a:xfrm>
            <a:custGeom>
              <a:avLst/>
              <a:gdLst/>
              <a:ahLst/>
              <a:cxnLst/>
              <a:rect l="l" t="t" r="r" b="b"/>
              <a:pathLst>
                <a:path w="458152" h="275695" extrusionOk="0">
                  <a:moveTo>
                    <a:pt x="200025" y="193357"/>
                  </a:moveTo>
                  <a:cubicBezTo>
                    <a:pt x="198120" y="191453"/>
                    <a:pt x="196215" y="189547"/>
                    <a:pt x="193357" y="187643"/>
                  </a:cubicBezTo>
                  <a:cubicBezTo>
                    <a:pt x="193357" y="183832"/>
                    <a:pt x="193357" y="180022"/>
                    <a:pt x="193357" y="175260"/>
                  </a:cubicBezTo>
                  <a:cubicBezTo>
                    <a:pt x="194310" y="174307"/>
                    <a:pt x="194310" y="173355"/>
                    <a:pt x="195263" y="172403"/>
                  </a:cubicBezTo>
                  <a:cubicBezTo>
                    <a:pt x="195263" y="173355"/>
                    <a:pt x="194310" y="174307"/>
                    <a:pt x="194310" y="175260"/>
                  </a:cubicBezTo>
                  <a:cubicBezTo>
                    <a:pt x="180022" y="169545"/>
                    <a:pt x="164782" y="162878"/>
                    <a:pt x="150495" y="157163"/>
                  </a:cubicBezTo>
                  <a:cubicBezTo>
                    <a:pt x="92392" y="120968"/>
                    <a:pt x="50482" y="68580"/>
                    <a:pt x="6667" y="19050"/>
                  </a:cubicBezTo>
                  <a:cubicBezTo>
                    <a:pt x="2857" y="14288"/>
                    <a:pt x="1905" y="6668"/>
                    <a:pt x="0" y="0"/>
                  </a:cubicBezTo>
                  <a:cubicBezTo>
                    <a:pt x="102870" y="100013"/>
                    <a:pt x="223838" y="174307"/>
                    <a:pt x="360997" y="221932"/>
                  </a:cubicBezTo>
                  <a:cubicBezTo>
                    <a:pt x="393382" y="233363"/>
                    <a:pt x="425767" y="242888"/>
                    <a:pt x="458153" y="253365"/>
                  </a:cubicBezTo>
                  <a:cubicBezTo>
                    <a:pt x="431482" y="281940"/>
                    <a:pt x="406717" y="251460"/>
                    <a:pt x="378142" y="252413"/>
                  </a:cubicBezTo>
                  <a:cubicBezTo>
                    <a:pt x="379095" y="260032"/>
                    <a:pt x="379095" y="266700"/>
                    <a:pt x="380047" y="275272"/>
                  </a:cubicBezTo>
                  <a:cubicBezTo>
                    <a:pt x="376238" y="275272"/>
                    <a:pt x="373380" y="276225"/>
                    <a:pt x="371475" y="275272"/>
                  </a:cubicBezTo>
                  <a:cubicBezTo>
                    <a:pt x="328613" y="262890"/>
                    <a:pt x="291465" y="240982"/>
                    <a:pt x="255270" y="214313"/>
                  </a:cubicBezTo>
                  <a:cubicBezTo>
                    <a:pt x="239077" y="203835"/>
                    <a:pt x="218122" y="200025"/>
                    <a:pt x="200025" y="193357"/>
                  </a:cubicBezTo>
                  <a:close/>
                  <a:moveTo>
                    <a:pt x="342900" y="242888"/>
                  </a:moveTo>
                  <a:cubicBezTo>
                    <a:pt x="343853" y="243840"/>
                    <a:pt x="344805" y="244793"/>
                    <a:pt x="345757" y="244793"/>
                  </a:cubicBezTo>
                  <a:cubicBezTo>
                    <a:pt x="345757" y="243840"/>
                    <a:pt x="344805" y="242888"/>
                    <a:pt x="342900" y="242888"/>
                  </a:cubicBezTo>
                  <a:cubicBezTo>
                    <a:pt x="340042" y="238125"/>
                    <a:pt x="336232" y="234315"/>
                    <a:pt x="331470" y="230505"/>
                  </a:cubicBezTo>
                  <a:cubicBezTo>
                    <a:pt x="330517" y="232410"/>
                    <a:pt x="328613" y="234315"/>
                    <a:pt x="327660" y="237172"/>
                  </a:cubicBezTo>
                  <a:cubicBezTo>
                    <a:pt x="333375" y="238125"/>
                    <a:pt x="338138" y="240030"/>
                    <a:pt x="342900" y="242888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431;p22">
              <a:extLst>
                <a:ext uri="{FF2B5EF4-FFF2-40B4-BE49-F238E27FC236}">
                  <a16:creationId xmlns:a16="http://schemas.microsoft.com/office/drawing/2014/main" id="{9F340C58-029C-4648-A0F1-876CCEC07E6A}"/>
                </a:ext>
              </a:extLst>
            </p:cNvPr>
            <p:cNvSpPr/>
            <p:nvPr/>
          </p:nvSpPr>
          <p:spPr>
            <a:xfrm>
              <a:off x="4657725" y="5303519"/>
              <a:ext cx="479107" cy="71793"/>
            </a:xfrm>
            <a:custGeom>
              <a:avLst/>
              <a:gdLst/>
              <a:ahLst/>
              <a:cxnLst/>
              <a:rect l="l" t="t" r="r" b="b"/>
              <a:pathLst>
                <a:path w="479107" h="71793" extrusionOk="0">
                  <a:moveTo>
                    <a:pt x="479107" y="0"/>
                  </a:moveTo>
                  <a:cubicBezTo>
                    <a:pt x="472440" y="7620"/>
                    <a:pt x="466725" y="18098"/>
                    <a:pt x="458153" y="22860"/>
                  </a:cubicBezTo>
                  <a:cubicBezTo>
                    <a:pt x="396240" y="53340"/>
                    <a:pt x="331470" y="72390"/>
                    <a:pt x="260985" y="71438"/>
                  </a:cubicBezTo>
                  <a:cubicBezTo>
                    <a:pt x="205740" y="70485"/>
                    <a:pt x="150495" y="73343"/>
                    <a:pt x="95250" y="70485"/>
                  </a:cubicBezTo>
                  <a:cubicBezTo>
                    <a:pt x="62865" y="68580"/>
                    <a:pt x="31432" y="60008"/>
                    <a:pt x="0" y="54293"/>
                  </a:cubicBezTo>
                  <a:cubicBezTo>
                    <a:pt x="953" y="51435"/>
                    <a:pt x="953" y="47625"/>
                    <a:pt x="1905" y="44768"/>
                  </a:cubicBezTo>
                  <a:cubicBezTo>
                    <a:pt x="7620" y="44768"/>
                    <a:pt x="14288" y="44768"/>
                    <a:pt x="19050" y="45720"/>
                  </a:cubicBezTo>
                  <a:cubicBezTo>
                    <a:pt x="25718" y="47625"/>
                    <a:pt x="32385" y="52388"/>
                    <a:pt x="40005" y="52388"/>
                  </a:cubicBezTo>
                  <a:cubicBezTo>
                    <a:pt x="82868" y="53340"/>
                    <a:pt x="126682" y="53340"/>
                    <a:pt x="169545" y="52388"/>
                  </a:cubicBezTo>
                  <a:cubicBezTo>
                    <a:pt x="174307" y="52388"/>
                    <a:pt x="180022" y="44768"/>
                    <a:pt x="184785" y="40958"/>
                  </a:cubicBezTo>
                  <a:cubicBezTo>
                    <a:pt x="188595" y="39053"/>
                    <a:pt x="193357" y="36195"/>
                    <a:pt x="197168" y="34290"/>
                  </a:cubicBezTo>
                  <a:cubicBezTo>
                    <a:pt x="234315" y="34290"/>
                    <a:pt x="272415" y="34290"/>
                    <a:pt x="309563" y="34290"/>
                  </a:cubicBezTo>
                  <a:cubicBezTo>
                    <a:pt x="318135" y="33338"/>
                    <a:pt x="326707" y="32385"/>
                    <a:pt x="335280" y="31433"/>
                  </a:cubicBezTo>
                  <a:cubicBezTo>
                    <a:pt x="343853" y="30480"/>
                    <a:pt x="351472" y="29528"/>
                    <a:pt x="360045" y="28575"/>
                  </a:cubicBezTo>
                  <a:cubicBezTo>
                    <a:pt x="364807" y="27623"/>
                    <a:pt x="368618" y="26670"/>
                    <a:pt x="373380" y="25718"/>
                  </a:cubicBezTo>
                  <a:cubicBezTo>
                    <a:pt x="383857" y="23813"/>
                    <a:pt x="393382" y="21908"/>
                    <a:pt x="403860" y="20003"/>
                  </a:cubicBezTo>
                  <a:cubicBezTo>
                    <a:pt x="408622" y="19050"/>
                    <a:pt x="412432" y="18098"/>
                    <a:pt x="417195" y="17145"/>
                  </a:cubicBezTo>
                  <a:cubicBezTo>
                    <a:pt x="427672" y="14288"/>
                    <a:pt x="438150" y="11430"/>
                    <a:pt x="448628" y="9525"/>
                  </a:cubicBezTo>
                  <a:cubicBezTo>
                    <a:pt x="455295" y="7620"/>
                    <a:pt x="461010" y="5715"/>
                    <a:pt x="467678" y="3810"/>
                  </a:cubicBezTo>
                  <a:cubicBezTo>
                    <a:pt x="470535" y="2858"/>
                    <a:pt x="475297" y="953"/>
                    <a:pt x="479107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432;p22">
              <a:extLst>
                <a:ext uri="{FF2B5EF4-FFF2-40B4-BE49-F238E27FC236}">
                  <a16:creationId xmlns:a16="http://schemas.microsoft.com/office/drawing/2014/main" id="{AD9270E8-099D-46FE-983A-47923A921AA8}"/>
                </a:ext>
              </a:extLst>
            </p:cNvPr>
            <p:cNvSpPr/>
            <p:nvPr/>
          </p:nvSpPr>
          <p:spPr>
            <a:xfrm>
              <a:off x="5226367" y="3955731"/>
              <a:ext cx="92392" cy="104775"/>
            </a:xfrm>
            <a:custGeom>
              <a:avLst/>
              <a:gdLst/>
              <a:ahLst/>
              <a:cxnLst/>
              <a:rect l="l" t="t" r="r" b="b"/>
              <a:pathLst>
                <a:path w="92392" h="104775" extrusionOk="0">
                  <a:moveTo>
                    <a:pt x="92392" y="58103"/>
                  </a:moveTo>
                  <a:cubicBezTo>
                    <a:pt x="90488" y="74295"/>
                    <a:pt x="89535" y="89535"/>
                    <a:pt x="87630" y="104775"/>
                  </a:cubicBezTo>
                  <a:cubicBezTo>
                    <a:pt x="57150" y="68580"/>
                    <a:pt x="31432" y="36195"/>
                    <a:pt x="0" y="0"/>
                  </a:cubicBezTo>
                  <a:cubicBezTo>
                    <a:pt x="19050" y="3810"/>
                    <a:pt x="31432" y="5715"/>
                    <a:pt x="42863" y="7620"/>
                  </a:cubicBezTo>
                  <a:cubicBezTo>
                    <a:pt x="42863" y="7620"/>
                    <a:pt x="42863" y="7620"/>
                    <a:pt x="42863" y="7620"/>
                  </a:cubicBezTo>
                  <a:cubicBezTo>
                    <a:pt x="44767" y="8573"/>
                    <a:pt x="46672" y="8573"/>
                    <a:pt x="47625" y="9525"/>
                  </a:cubicBezTo>
                  <a:cubicBezTo>
                    <a:pt x="62865" y="25718"/>
                    <a:pt x="77152" y="41910"/>
                    <a:pt x="92392" y="58103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433;p22">
              <a:extLst>
                <a:ext uri="{FF2B5EF4-FFF2-40B4-BE49-F238E27FC236}">
                  <a16:creationId xmlns:a16="http://schemas.microsoft.com/office/drawing/2014/main" id="{B25E6FCB-4150-4BEF-891E-F2704BECFCF5}"/>
                </a:ext>
              </a:extLst>
            </p:cNvPr>
            <p:cNvSpPr/>
            <p:nvPr/>
          </p:nvSpPr>
          <p:spPr>
            <a:xfrm>
              <a:off x="4364354" y="5145404"/>
              <a:ext cx="133350" cy="76200"/>
            </a:xfrm>
            <a:custGeom>
              <a:avLst/>
              <a:gdLst/>
              <a:ahLst/>
              <a:cxnLst/>
              <a:rect l="l" t="t" r="r" b="b"/>
              <a:pathLst>
                <a:path w="133350" h="76200" extrusionOk="0">
                  <a:moveTo>
                    <a:pt x="0" y="0"/>
                  </a:moveTo>
                  <a:cubicBezTo>
                    <a:pt x="41910" y="17145"/>
                    <a:pt x="83820" y="34290"/>
                    <a:pt x="125730" y="52388"/>
                  </a:cubicBezTo>
                  <a:cubicBezTo>
                    <a:pt x="131445" y="55245"/>
                    <a:pt x="131445" y="67627"/>
                    <a:pt x="133350" y="76200"/>
                  </a:cubicBezTo>
                  <a:cubicBezTo>
                    <a:pt x="88583" y="51435"/>
                    <a:pt x="44767" y="25717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434;p22">
              <a:extLst>
                <a:ext uri="{FF2B5EF4-FFF2-40B4-BE49-F238E27FC236}">
                  <a16:creationId xmlns:a16="http://schemas.microsoft.com/office/drawing/2014/main" id="{DEEEB7E2-FF7C-4773-BD89-E6C554385118}"/>
                </a:ext>
              </a:extLst>
            </p:cNvPr>
            <p:cNvSpPr/>
            <p:nvPr/>
          </p:nvSpPr>
          <p:spPr>
            <a:xfrm>
              <a:off x="5556884" y="4448174"/>
              <a:ext cx="12631" cy="200977"/>
            </a:xfrm>
            <a:custGeom>
              <a:avLst/>
              <a:gdLst/>
              <a:ahLst/>
              <a:cxnLst/>
              <a:rect l="l" t="t" r="r" b="b"/>
              <a:pathLst>
                <a:path w="12631" h="200977" extrusionOk="0">
                  <a:moveTo>
                    <a:pt x="953" y="200978"/>
                  </a:moveTo>
                  <a:cubicBezTo>
                    <a:pt x="953" y="134303"/>
                    <a:pt x="953" y="66675"/>
                    <a:pt x="0" y="0"/>
                  </a:cubicBezTo>
                  <a:cubicBezTo>
                    <a:pt x="18097" y="66675"/>
                    <a:pt x="15240" y="133350"/>
                    <a:pt x="953" y="20097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435;p22">
              <a:extLst>
                <a:ext uri="{FF2B5EF4-FFF2-40B4-BE49-F238E27FC236}">
                  <a16:creationId xmlns:a16="http://schemas.microsoft.com/office/drawing/2014/main" id="{4FB51B20-F032-4E0F-AE5C-63BFA34C33C8}"/>
                </a:ext>
              </a:extLst>
            </p:cNvPr>
            <p:cNvSpPr/>
            <p:nvPr/>
          </p:nvSpPr>
          <p:spPr>
            <a:xfrm>
              <a:off x="5243512" y="5169217"/>
              <a:ext cx="63817" cy="53339"/>
            </a:xfrm>
            <a:custGeom>
              <a:avLst/>
              <a:gdLst/>
              <a:ahLst/>
              <a:cxnLst/>
              <a:rect l="l" t="t" r="r" b="b"/>
              <a:pathLst>
                <a:path w="63817" h="53339" extrusionOk="0">
                  <a:moveTo>
                    <a:pt x="0" y="53340"/>
                  </a:moveTo>
                  <a:cubicBezTo>
                    <a:pt x="8572" y="20955"/>
                    <a:pt x="35243" y="9525"/>
                    <a:pt x="63818" y="0"/>
                  </a:cubicBezTo>
                  <a:cubicBezTo>
                    <a:pt x="42863" y="18097"/>
                    <a:pt x="21907" y="35242"/>
                    <a:pt x="0" y="5334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436;p22">
              <a:extLst>
                <a:ext uri="{FF2B5EF4-FFF2-40B4-BE49-F238E27FC236}">
                  <a16:creationId xmlns:a16="http://schemas.microsoft.com/office/drawing/2014/main" id="{6FFF1CF9-581B-4CCF-B97F-318400C0CCE2}"/>
                </a:ext>
              </a:extLst>
            </p:cNvPr>
            <p:cNvSpPr/>
            <p:nvPr/>
          </p:nvSpPr>
          <p:spPr>
            <a:xfrm>
              <a:off x="5143500" y="5234939"/>
              <a:ext cx="81915" cy="35242"/>
            </a:xfrm>
            <a:custGeom>
              <a:avLst/>
              <a:gdLst/>
              <a:ahLst/>
              <a:cxnLst/>
              <a:rect l="l" t="t" r="r" b="b"/>
              <a:pathLst>
                <a:path w="81915" h="35242" extrusionOk="0">
                  <a:moveTo>
                    <a:pt x="0" y="35242"/>
                  </a:moveTo>
                  <a:cubicBezTo>
                    <a:pt x="27622" y="23813"/>
                    <a:pt x="54293" y="11430"/>
                    <a:pt x="81915" y="0"/>
                  </a:cubicBezTo>
                  <a:cubicBezTo>
                    <a:pt x="54293" y="11430"/>
                    <a:pt x="26670" y="23813"/>
                    <a:pt x="0" y="35242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437;p22">
              <a:extLst>
                <a:ext uri="{FF2B5EF4-FFF2-40B4-BE49-F238E27FC236}">
                  <a16:creationId xmlns:a16="http://schemas.microsoft.com/office/drawing/2014/main" id="{7B2AD6C9-1AB8-4834-8EB0-2D17E9C10EA1}"/>
                </a:ext>
              </a:extLst>
            </p:cNvPr>
            <p:cNvSpPr/>
            <p:nvPr/>
          </p:nvSpPr>
          <p:spPr>
            <a:xfrm>
              <a:off x="4740592" y="5281634"/>
              <a:ext cx="48577" cy="19027"/>
            </a:xfrm>
            <a:custGeom>
              <a:avLst/>
              <a:gdLst/>
              <a:ahLst/>
              <a:cxnLst/>
              <a:rect l="l" t="t" r="r" b="b"/>
              <a:pathLst>
                <a:path w="48577" h="19027" extrusionOk="0">
                  <a:moveTo>
                    <a:pt x="0" y="15217"/>
                  </a:moveTo>
                  <a:cubicBezTo>
                    <a:pt x="15240" y="-7643"/>
                    <a:pt x="30480" y="-2880"/>
                    <a:pt x="48577" y="17122"/>
                  </a:cubicBezTo>
                  <a:cubicBezTo>
                    <a:pt x="37147" y="18075"/>
                    <a:pt x="28575" y="19027"/>
                    <a:pt x="20002" y="19027"/>
                  </a:cubicBezTo>
                  <a:cubicBezTo>
                    <a:pt x="13335" y="18075"/>
                    <a:pt x="6667" y="17122"/>
                    <a:pt x="0" y="1521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438;p22">
              <a:extLst>
                <a:ext uri="{FF2B5EF4-FFF2-40B4-BE49-F238E27FC236}">
                  <a16:creationId xmlns:a16="http://schemas.microsoft.com/office/drawing/2014/main" id="{226CA02D-8B1D-40E7-90A0-15491F7C395D}"/>
                </a:ext>
              </a:extLst>
            </p:cNvPr>
            <p:cNvSpPr/>
            <p:nvPr/>
          </p:nvSpPr>
          <p:spPr>
            <a:xfrm>
              <a:off x="4804409" y="5333999"/>
              <a:ext cx="50482" cy="10477"/>
            </a:xfrm>
            <a:custGeom>
              <a:avLst/>
              <a:gdLst/>
              <a:ahLst/>
              <a:cxnLst/>
              <a:rect l="l" t="t" r="r" b="b"/>
              <a:pathLst>
                <a:path w="50482" h="10477" extrusionOk="0">
                  <a:moveTo>
                    <a:pt x="50483" y="3810"/>
                  </a:moveTo>
                  <a:cubicBezTo>
                    <a:pt x="46672" y="5715"/>
                    <a:pt x="41910" y="8572"/>
                    <a:pt x="38100" y="10478"/>
                  </a:cubicBezTo>
                  <a:cubicBezTo>
                    <a:pt x="25718" y="6668"/>
                    <a:pt x="12383" y="3810"/>
                    <a:pt x="0" y="0"/>
                  </a:cubicBezTo>
                  <a:cubicBezTo>
                    <a:pt x="17145" y="953"/>
                    <a:pt x="34290" y="1905"/>
                    <a:pt x="50483" y="381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439;p22">
              <a:extLst>
                <a:ext uri="{FF2B5EF4-FFF2-40B4-BE49-F238E27FC236}">
                  <a16:creationId xmlns:a16="http://schemas.microsoft.com/office/drawing/2014/main" id="{585829DA-3C00-4E44-95FA-C0056BA799F1}"/>
                </a:ext>
              </a:extLst>
            </p:cNvPr>
            <p:cNvSpPr/>
            <p:nvPr/>
          </p:nvSpPr>
          <p:spPr>
            <a:xfrm>
              <a:off x="4753927" y="5326379"/>
              <a:ext cx="38100" cy="5714"/>
            </a:xfrm>
            <a:custGeom>
              <a:avLst/>
              <a:gdLst/>
              <a:ahLst/>
              <a:cxnLst/>
              <a:rect l="l" t="t" r="r" b="b"/>
              <a:pathLst>
                <a:path w="38100" h="5714" extrusionOk="0">
                  <a:moveTo>
                    <a:pt x="38100" y="5715"/>
                  </a:moveTo>
                  <a:cubicBezTo>
                    <a:pt x="25717" y="3810"/>
                    <a:pt x="13335" y="1905"/>
                    <a:pt x="0" y="0"/>
                  </a:cubicBezTo>
                  <a:cubicBezTo>
                    <a:pt x="13335" y="1905"/>
                    <a:pt x="25717" y="3810"/>
                    <a:pt x="38100" y="571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440;p22">
              <a:extLst>
                <a:ext uri="{FF2B5EF4-FFF2-40B4-BE49-F238E27FC236}">
                  <a16:creationId xmlns:a16="http://schemas.microsoft.com/office/drawing/2014/main" id="{6C0D8125-1C02-46AB-8493-F3F17082B0EB}"/>
                </a:ext>
              </a:extLst>
            </p:cNvPr>
            <p:cNvSpPr/>
            <p:nvPr/>
          </p:nvSpPr>
          <p:spPr>
            <a:xfrm>
              <a:off x="5313997" y="5132069"/>
              <a:ext cx="31432" cy="30480"/>
            </a:xfrm>
            <a:custGeom>
              <a:avLst/>
              <a:gdLst/>
              <a:ahLst/>
              <a:cxnLst/>
              <a:rect l="l" t="t" r="r" b="b"/>
              <a:pathLst>
                <a:path w="31432" h="30480" extrusionOk="0">
                  <a:moveTo>
                    <a:pt x="0" y="30480"/>
                  </a:moveTo>
                  <a:cubicBezTo>
                    <a:pt x="10478" y="20003"/>
                    <a:pt x="20955" y="10478"/>
                    <a:pt x="31433" y="0"/>
                  </a:cubicBezTo>
                  <a:cubicBezTo>
                    <a:pt x="20955" y="10478"/>
                    <a:pt x="10478" y="20003"/>
                    <a:pt x="0" y="3048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2441;p22">
              <a:extLst>
                <a:ext uri="{FF2B5EF4-FFF2-40B4-BE49-F238E27FC236}">
                  <a16:creationId xmlns:a16="http://schemas.microsoft.com/office/drawing/2014/main" id="{9E4BCCA0-BDD1-4664-8A63-46C5C4CA20C8}"/>
                </a:ext>
              </a:extLst>
            </p:cNvPr>
            <p:cNvSpPr/>
            <p:nvPr/>
          </p:nvSpPr>
          <p:spPr>
            <a:xfrm>
              <a:off x="5511165" y="4959667"/>
              <a:ext cx="19050" cy="18097"/>
            </a:xfrm>
            <a:custGeom>
              <a:avLst/>
              <a:gdLst/>
              <a:ahLst/>
              <a:cxnLst/>
              <a:rect l="l" t="t" r="r" b="b"/>
              <a:pathLst>
                <a:path w="19050" h="18097" extrusionOk="0">
                  <a:moveTo>
                    <a:pt x="8572" y="0"/>
                  </a:moveTo>
                  <a:cubicBezTo>
                    <a:pt x="12382" y="3810"/>
                    <a:pt x="16192" y="6667"/>
                    <a:pt x="19050" y="10477"/>
                  </a:cubicBezTo>
                  <a:cubicBezTo>
                    <a:pt x="12382" y="13335"/>
                    <a:pt x="5715" y="15240"/>
                    <a:pt x="0" y="18097"/>
                  </a:cubicBezTo>
                  <a:cubicBezTo>
                    <a:pt x="2857" y="11430"/>
                    <a:pt x="5715" y="5715"/>
                    <a:pt x="8572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2442;p22">
              <a:extLst>
                <a:ext uri="{FF2B5EF4-FFF2-40B4-BE49-F238E27FC236}">
                  <a16:creationId xmlns:a16="http://schemas.microsoft.com/office/drawing/2014/main" id="{20996D95-CF62-4E0D-A887-AA1189304F74}"/>
                </a:ext>
              </a:extLst>
            </p:cNvPr>
            <p:cNvSpPr/>
            <p:nvPr/>
          </p:nvSpPr>
          <p:spPr>
            <a:xfrm>
              <a:off x="4967287" y="5333999"/>
              <a:ext cx="25717" cy="2857"/>
            </a:xfrm>
            <a:custGeom>
              <a:avLst/>
              <a:gdLst/>
              <a:ahLst/>
              <a:cxnLst/>
              <a:rect l="l" t="t" r="r" b="b"/>
              <a:pathLst>
                <a:path w="25717" h="2857" extrusionOk="0">
                  <a:moveTo>
                    <a:pt x="25718" y="0"/>
                  </a:moveTo>
                  <a:cubicBezTo>
                    <a:pt x="17145" y="953"/>
                    <a:pt x="8572" y="1905"/>
                    <a:pt x="0" y="2857"/>
                  </a:cubicBezTo>
                  <a:cubicBezTo>
                    <a:pt x="8572" y="1905"/>
                    <a:pt x="17145" y="953"/>
                    <a:pt x="25718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443;p22">
              <a:extLst>
                <a:ext uri="{FF2B5EF4-FFF2-40B4-BE49-F238E27FC236}">
                  <a16:creationId xmlns:a16="http://schemas.microsoft.com/office/drawing/2014/main" id="{6A89397E-B38C-4D6C-ADF3-6D7F47465F5D}"/>
                </a:ext>
              </a:extLst>
            </p:cNvPr>
            <p:cNvSpPr/>
            <p:nvPr/>
          </p:nvSpPr>
          <p:spPr>
            <a:xfrm>
              <a:off x="5481637" y="5015864"/>
              <a:ext cx="15240" cy="19050"/>
            </a:xfrm>
            <a:custGeom>
              <a:avLst/>
              <a:gdLst/>
              <a:ahLst/>
              <a:cxnLst/>
              <a:rect l="l" t="t" r="r" b="b"/>
              <a:pathLst>
                <a:path w="15240" h="19050" extrusionOk="0">
                  <a:moveTo>
                    <a:pt x="9525" y="0"/>
                  </a:moveTo>
                  <a:cubicBezTo>
                    <a:pt x="11430" y="6667"/>
                    <a:pt x="13335" y="12382"/>
                    <a:pt x="15240" y="19050"/>
                  </a:cubicBezTo>
                  <a:cubicBezTo>
                    <a:pt x="10478" y="18097"/>
                    <a:pt x="4763" y="18097"/>
                    <a:pt x="0" y="17145"/>
                  </a:cubicBezTo>
                  <a:cubicBezTo>
                    <a:pt x="2857" y="11430"/>
                    <a:pt x="6668" y="5715"/>
                    <a:pt x="9525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444;p22">
              <a:extLst>
                <a:ext uri="{FF2B5EF4-FFF2-40B4-BE49-F238E27FC236}">
                  <a16:creationId xmlns:a16="http://schemas.microsoft.com/office/drawing/2014/main" id="{5F5E9F3A-B991-49BA-B4B1-2E48D5A81413}"/>
                </a:ext>
              </a:extLst>
            </p:cNvPr>
            <p:cNvSpPr/>
            <p:nvPr/>
          </p:nvSpPr>
          <p:spPr>
            <a:xfrm>
              <a:off x="5248275" y="3939539"/>
              <a:ext cx="20002" cy="20002"/>
            </a:xfrm>
            <a:custGeom>
              <a:avLst/>
              <a:gdLst/>
              <a:ahLst/>
              <a:cxnLst/>
              <a:rect l="l" t="t" r="r" b="b"/>
              <a:pathLst>
                <a:path w="20002" h="20002" extrusionOk="0">
                  <a:moveTo>
                    <a:pt x="20003" y="20003"/>
                  </a:moveTo>
                  <a:cubicBezTo>
                    <a:pt x="13335" y="13335"/>
                    <a:pt x="6668" y="6667"/>
                    <a:pt x="0" y="0"/>
                  </a:cubicBezTo>
                  <a:cubicBezTo>
                    <a:pt x="6668" y="6667"/>
                    <a:pt x="13335" y="13335"/>
                    <a:pt x="20003" y="20003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445;p22">
              <a:extLst>
                <a:ext uri="{FF2B5EF4-FFF2-40B4-BE49-F238E27FC236}">
                  <a16:creationId xmlns:a16="http://schemas.microsoft.com/office/drawing/2014/main" id="{43108A33-3ED5-4C4C-B386-7528DA9ECFC4}"/>
                </a:ext>
              </a:extLst>
            </p:cNvPr>
            <p:cNvSpPr/>
            <p:nvPr/>
          </p:nvSpPr>
          <p:spPr>
            <a:xfrm>
              <a:off x="5105400" y="5307329"/>
              <a:ext cx="19050" cy="5714"/>
            </a:xfrm>
            <a:custGeom>
              <a:avLst/>
              <a:gdLst/>
              <a:ahLst/>
              <a:cxnLst/>
              <a:rect l="l" t="t" r="r" b="b"/>
              <a:pathLst>
                <a:path w="19050" h="5714" extrusionOk="0">
                  <a:moveTo>
                    <a:pt x="19050" y="0"/>
                  </a:moveTo>
                  <a:cubicBezTo>
                    <a:pt x="12382" y="1905"/>
                    <a:pt x="6668" y="3810"/>
                    <a:pt x="0" y="5715"/>
                  </a:cubicBezTo>
                  <a:cubicBezTo>
                    <a:pt x="6668" y="3810"/>
                    <a:pt x="12382" y="1905"/>
                    <a:pt x="19050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2446;p22">
              <a:extLst>
                <a:ext uri="{FF2B5EF4-FFF2-40B4-BE49-F238E27FC236}">
                  <a16:creationId xmlns:a16="http://schemas.microsoft.com/office/drawing/2014/main" id="{62F07B1A-E72F-432F-9250-821852535647}"/>
                </a:ext>
              </a:extLst>
            </p:cNvPr>
            <p:cNvSpPr/>
            <p:nvPr/>
          </p:nvSpPr>
          <p:spPr>
            <a:xfrm>
              <a:off x="5592127" y="4728209"/>
              <a:ext cx="12382" cy="11430"/>
            </a:xfrm>
            <a:custGeom>
              <a:avLst/>
              <a:gdLst/>
              <a:ahLst/>
              <a:cxnLst/>
              <a:rect l="l" t="t" r="r" b="b"/>
              <a:pathLst>
                <a:path w="12382" h="11430" extrusionOk="0">
                  <a:moveTo>
                    <a:pt x="2857" y="0"/>
                  </a:moveTo>
                  <a:cubicBezTo>
                    <a:pt x="5715" y="1905"/>
                    <a:pt x="8572" y="3810"/>
                    <a:pt x="12382" y="5715"/>
                  </a:cubicBezTo>
                  <a:cubicBezTo>
                    <a:pt x="8572" y="7620"/>
                    <a:pt x="3810" y="9525"/>
                    <a:pt x="0" y="11430"/>
                  </a:cubicBezTo>
                  <a:cubicBezTo>
                    <a:pt x="0" y="7620"/>
                    <a:pt x="1905" y="3810"/>
                    <a:pt x="2857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2447;p22">
              <a:extLst>
                <a:ext uri="{FF2B5EF4-FFF2-40B4-BE49-F238E27FC236}">
                  <a16:creationId xmlns:a16="http://schemas.microsoft.com/office/drawing/2014/main" id="{2FBB303D-25FC-47F9-8145-115B35CA60BD}"/>
                </a:ext>
              </a:extLst>
            </p:cNvPr>
            <p:cNvSpPr/>
            <p:nvPr/>
          </p:nvSpPr>
          <p:spPr>
            <a:xfrm>
              <a:off x="5060632" y="5320664"/>
              <a:ext cx="13335" cy="2857"/>
            </a:xfrm>
            <a:custGeom>
              <a:avLst/>
              <a:gdLst/>
              <a:ahLst/>
              <a:cxnLst/>
              <a:rect l="l" t="t" r="r" b="b"/>
              <a:pathLst>
                <a:path w="13335" h="2857" extrusionOk="0">
                  <a:moveTo>
                    <a:pt x="13335" y="0"/>
                  </a:moveTo>
                  <a:cubicBezTo>
                    <a:pt x="8573" y="953"/>
                    <a:pt x="4763" y="1905"/>
                    <a:pt x="0" y="2857"/>
                  </a:cubicBezTo>
                  <a:cubicBezTo>
                    <a:pt x="4763" y="1905"/>
                    <a:pt x="9525" y="953"/>
                    <a:pt x="13335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2448;p22">
              <a:extLst>
                <a:ext uri="{FF2B5EF4-FFF2-40B4-BE49-F238E27FC236}">
                  <a16:creationId xmlns:a16="http://schemas.microsoft.com/office/drawing/2014/main" id="{1FCD1945-2BF9-4E8D-BF90-DF29A16AABF9}"/>
                </a:ext>
              </a:extLst>
            </p:cNvPr>
            <p:cNvSpPr/>
            <p:nvPr/>
          </p:nvSpPr>
          <p:spPr>
            <a:xfrm>
              <a:off x="5017769" y="5329237"/>
              <a:ext cx="13335" cy="2857"/>
            </a:xfrm>
            <a:custGeom>
              <a:avLst/>
              <a:gdLst/>
              <a:ahLst/>
              <a:cxnLst/>
              <a:rect l="l" t="t" r="r" b="b"/>
              <a:pathLst>
                <a:path w="13335" h="2857" extrusionOk="0">
                  <a:moveTo>
                    <a:pt x="13335" y="0"/>
                  </a:moveTo>
                  <a:cubicBezTo>
                    <a:pt x="8573" y="953"/>
                    <a:pt x="4763" y="1905"/>
                    <a:pt x="0" y="2857"/>
                  </a:cubicBezTo>
                  <a:cubicBezTo>
                    <a:pt x="4763" y="1905"/>
                    <a:pt x="8573" y="953"/>
                    <a:pt x="13335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2449;p22">
              <a:extLst>
                <a:ext uri="{FF2B5EF4-FFF2-40B4-BE49-F238E27FC236}">
                  <a16:creationId xmlns:a16="http://schemas.microsoft.com/office/drawing/2014/main" id="{0BA986B7-BE6F-49F2-A515-32E14A2F2D1B}"/>
                </a:ext>
              </a:extLst>
            </p:cNvPr>
            <p:cNvSpPr/>
            <p:nvPr/>
          </p:nvSpPr>
          <p:spPr>
            <a:xfrm>
              <a:off x="4340542" y="5131117"/>
              <a:ext cx="17145" cy="8572"/>
            </a:xfrm>
            <a:custGeom>
              <a:avLst/>
              <a:gdLst/>
              <a:ahLst/>
              <a:cxnLst/>
              <a:rect l="l" t="t" r="r" b="b"/>
              <a:pathLst>
                <a:path w="17145" h="8572" extrusionOk="0">
                  <a:moveTo>
                    <a:pt x="0" y="0"/>
                  </a:moveTo>
                  <a:cubicBezTo>
                    <a:pt x="5715" y="2857"/>
                    <a:pt x="11430" y="5715"/>
                    <a:pt x="17145" y="8572"/>
                  </a:cubicBezTo>
                  <a:cubicBezTo>
                    <a:pt x="11430" y="4763"/>
                    <a:pt x="5715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2450;p22">
              <a:extLst>
                <a:ext uri="{FF2B5EF4-FFF2-40B4-BE49-F238E27FC236}">
                  <a16:creationId xmlns:a16="http://schemas.microsoft.com/office/drawing/2014/main" id="{4615368F-07F3-4C26-A5EB-1A8D617E7696}"/>
                </a:ext>
              </a:extLst>
            </p:cNvPr>
            <p:cNvSpPr/>
            <p:nvPr/>
          </p:nvSpPr>
          <p:spPr>
            <a:xfrm>
              <a:off x="4968240" y="5308281"/>
              <a:ext cx="20954" cy="3810"/>
            </a:xfrm>
            <a:custGeom>
              <a:avLst/>
              <a:gdLst/>
              <a:ahLst/>
              <a:cxnLst/>
              <a:rect l="l" t="t" r="r" b="b"/>
              <a:pathLst>
                <a:path w="20954" h="3810" extrusionOk="0">
                  <a:moveTo>
                    <a:pt x="0" y="3810"/>
                  </a:moveTo>
                  <a:cubicBezTo>
                    <a:pt x="6667" y="2858"/>
                    <a:pt x="13335" y="1905"/>
                    <a:pt x="20955" y="0"/>
                  </a:cubicBezTo>
                  <a:cubicBezTo>
                    <a:pt x="13335" y="953"/>
                    <a:pt x="6667" y="2858"/>
                    <a:pt x="0" y="381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2451;p22">
              <a:extLst>
                <a:ext uri="{FF2B5EF4-FFF2-40B4-BE49-F238E27FC236}">
                  <a16:creationId xmlns:a16="http://schemas.microsoft.com/office/drawing/2014/main" id="{EECFE267-3913-4414-91C7-6B9FB3EE26B6}"/>
                </a:ext>
              </a:extLst>
            </p:cNvPr>
            <p:cNvSpPr/>
            <p:nvPr/>
          </p:nvSpPr>
          <p:spPr>
            <a:xfrm>
              <a:off x="5355907" y="5111114"/>
              <a:ext cx="12382" cy="12382"/>
            </a:xfrm>
            <a:custGeom>
              <a:avLst/>
              <a:gdLst/>
              <a:ahLst/>
              <a:cxnLst/>
              <a:rect l="l" t="t" r="r" b="b"/>
              <a:pathLst>
                <a:path w="12382" h="12382" extrusionOk="0">
                  <a:moveTo>
                    <a:pt x="0" y="12382"/>
                  </a:moveTo>
                  <a:cubicBezTo>
                    <a:pt x="3810" y="8572"/>
                    <a:pt x="7620" y="4763"/>
                    <a:pt x="12383" y="0"/>
                  </a:cubicBezTo>
                  <a:cubicBezTo>
                    <a:pt x="8573" y="4763"/>
                    <a:pt x="3810" y="8572"/>
                    <a:pt x="0" y="12382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2452;p22">
              <a:extLst>
                <a:ext uri="{FF2B5EF4-FFF2-40B4-BE49-F238E27FC236}">
                  <a16:creationId xmlns:a16="http://schemas.microsoft.com/office/drawing/2014/main" id="{BC7F8589-B2D7-4861-BB34-83E98047E719}"/>
                </a:ext>
              </a:extLst>
            </p:cNvPr>
            <p:cNvSpPr/>
            <p:nvPr/>
          </p:nvSpPr>
          <p:spPr>
            <a:xfrm>
              <a:off x="5368290" y="5100637"/>
              <a:ext cx="7619" cy="10477"/>
            </a:xfrm>
            <a:custGeom>
              <a:avLst/>
              <a:gdLst/>
              <a:ahLst/>
              <a:cxnLst/>
              <a:rect l="l" t="t" r="r" b="b"/>
              <a:pathLst>
                <a:path w="7619" h="10477" extrusionOk="0">
                  <a:moveTo>
                    <a:pt x="0" y="10478"/>
                  </a:moveTo>
                  <a:cubicBezTo>
                    <a:pt x="2857" y="6668"/>
                    <a:pt x="5715" y="3810"/>
                    <a:pt x="7620" y="0"/>
                  </a:cubicBezTo>
                  <a:cubicBezTo>
                    <a:pt x="5715" y="3810"/>
                    <a:pt x="2857" y="7620"/>
                    <a:pt x="0" y="1047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2453;p22">
              <a:extLst>
                <a:ext uri="{FF2B5EF4-FFF2-40B4-BE49-F238E27FC236}">
                  <a16:creationId xmlns:a16="http://schemas.microsoft.com/office/drawing/2014/main" id="{5AF42A1B-FAD6-4246-ADE5-6D71A150CDD7}"/>
                </a:ext>
              </a:extLst>
            </p:cNvPr>
            <p:cNvSpPr/>
            <p:nvPr/>
          </p:nvSpPr>
          <p:spPr>
            <a:xfrm>
              <a:off x="4315777" y="5112067"/>
              <a:ext cx="11429" cy="7619"/>
            </a:xfrm>
            <a:custGeom>
              <a:avLst/>
              <a:gdLst/>
              <a:ahLst/>
              <a:cxnLst/>
              <a:rect l="l" t="t" r="r" b="b"/>
              <a:pathLst>
                <a:path w="11429" h="7619" extrusionOk="0">
                  <a:moveTo>
                    <a:pt x="0" y="0"/>
                  </a:moveTo>
                  <a:cubicBezTo>
                    <a:pt x="3810" y="2857"/>
                    <a:pt x="7620" y="4763"/>
                    <a:pt x="11430" y="7620"/>
                  </a:cubicBezTo>
                  <a:cubicBezTo>
                    <a:pt x="7620" y="5715"/>
                    <a:pt x="3810" y="2857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2454;p22">
              <a:extLst>
                <a:ext uri="{FF2B5EF4-FFF2-40B4-BE49-F238E27FC236}">
                  <a16:creationId xmlns:a16="http://schemas.microsoft.com/office/drawing/2014/main" id="{3627241F-D5FB-4308-805E-3D68CF5C658F}"/>
                </a:ext>
              </a:extLst>
            </p:cNvPr>
            <p:cNvSpPr/>
            <p:nvPr/>
          </p:nvSpPr>
          <p:spPr>
            <a:xfrm>
              <a:off x="5345430" y="5123496"/>
              <a:ext cx="10477" cy="8572"/>
            </a:xfrm>
            <a:custGeom>
              <a:avLst/>
              <a:gdLst/>
              <a:ahLst/>
              <a:cxnLst/>
              <a:rect l="l" t="t" r="r" b="b"/>
              <a:pathLst>
                <a:path w="10477" h="8572" extrusionOk="0">
                  <a:moveTo>
                    <a:pt x="0" y="8572"/>
                  </a:moveTo>
                  <a:cubicBezTo>
                    <a:pt x="3810" y="5715"/>
                    <a:pt x="6667" y="2858"/>
                    <a:pt x="10477" y="0"/>
                  </a:cubicBezTo>
                  <a:cubicBezTo>
                    <a:pt x="6667" y="3810"/>
                    <a:pt x="3810" y="5715"/>
                    <a:pt x="0" y="8572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2455;p22">
              <a:extLst>
                <a:ext uri="{FF2B5EF4-FFF2-40B4-BE49-F238E27FC236}">
                  <a16:creationId xmlns:a16="http://schemas.microsoft.com/office/drawing/2014/main" id="{6BD79E5E-C17E-4EAD-9CC5-368649FD2CBE}"/>
                </a:ext>
              </a:extLst>
            </p:cNvPr>
            <p:cNvSpPr/>
            <p:nvPr/>
          </p:nvSpPr>
          <p:spPr>
            <a:xfrm>
              <a:off x="5270182" y="3963352"/>
              <a:ext cx="4762" cy="1904"/>
            </a:xfrm>
            <a:custGeom>
              <a:avLst/>
              <a:gdLst/>
              <a:ahLst/>
              <a:cxnLst/>
              <a:rect l="l" t="t" r="r" b="b"/>
              <a:pathLst>
                <a:path w="4762" h="1904" extrusionOk="0">
                  <a:moveTo>
                    <a:pt x="4763" y="1905"/>
                  </a:moveTo>
                  <a:cubicBezTo>
                    <a:pt x="2858" y="953"/>
                    <a:pt x="953" y="953"/>
                    <a:pt x="0" y="0"/>
                  </a:cubicBezTo>
                  <a:cubicBezTo>
                    <a:pt x="953" y="0"/>
                    <a:pt x="2858" y="953"/>
                    <a:pt x="4763" y="190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2456;p22">
              <a:extLst>
                <a:ext uri="{FF2B5EF4-FFF2-40B4-BE49-F238E27FC236}">
                  <a16:creationId xmlns:a16="http://schemas.microsoft.com/office/drawing/2014/main" id="{A2BA4F86-138C-417E-8806-74B7A911749C}"/>
                </a:ext>
              </a:extLst>
            </p:cNvPr>
            <p:cNvSpPr/>
            <p:nvPr/>
          </p:nvSpPr>
          <p:spPr>
            <a:xfrm>
              <a:off x="5375909" y="5093969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0" y="6668"/>
                  </a:moveTo>
                  <a:cubicBezTo>
                    <a:pt x="1905" y="4763"/>
                    <a:pt x="4763" y="1905"/>
                    <a:pt x="6668" y="0"/>
                  </a:cubicBezTo>
                  <a:cubicBezTo>
                    <a:pt x="4763" y="2858"/>
                    <a:pt x="1905" y="4763"/>
                    <a:pt x="0" y="666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2457;p22">
              <a:extLst>
                <a:ext uri="{FF2B5EF4-FFF2-40B4-BE49-F238E27FC236}">
                  <a16:creationId xmlns:a16="http://schemas.microsoft.com/office/drawing/2014/main" id="{FDBDBE45-143B-41D2-A1A8-E6045E3542DB}"/>
                </a:ext>
              </a:extLst>
            </p:cNvPr>
            <p:cNvSpPr/>
            <p:nvPr/>
          </p:nvSpPr>
          <p:spPr>
            <a:xfrm>
              <a:off x="4333875" y="5125402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0"/>
                  </a:moveTo>
                  <a:cubicBezTo>
                    <a:pt x="1905" y="1905"/>
                    <a:pt x="4763" y="3810"/>
                    <a:pt x="6667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2458;p22">
              <a:extLst>
                <a:ext uri="{FF2B5EF4-FFF2-40B4-BE49-F238E27FC236}">
                  <a16:creationId xmlns:a16="http://schemas.microsoft.com/office/drawing/2014/main" id="{FBB84318-A294-4DA4-ACA8-552CE8B5D1FF}"/>
                </a:ext>
              </a:extLst>
            </p:cNvPr>
            <p:cNvSpPr/>
            <p:nvPr/>
          </p:nvSpPr>
          <p:spPr>
            <a:xfrm>
              <a:off x="4357687" y="513873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0" y="0"/>
                  </a:moveTo>
                  <a:cubicBezTo>
                    <a:pt x="1905" y="1905"/>
                    <a:pt x="3810" y="3810"/>
                    <a:pt x="5715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2459;p22">
              <a:extLst>
                <a:ext uri="{FF2B5EF4-FFF2-40B4-BE49-F238E27FC236}">
                  <a16:creationId xmlns:a16="http://schemas.microsoft.com/office/drawing/2014/main" id="{05E73419-BAD9-41C9-A02F-9E6334BEB92A}"/>
                </a:ext>
              </a:extLst>
            </p:cNvPr>
            <p:cNvSpPr/>
            <p:nvPr/>
          </p:nvSpPr>
          <p:spPr>
            <a:xfrm>
              <a:off x="5307330" y="5161596"/>
              <a:ext cx="5714" cy="6667"/>
            </a:xfrm>
            <a:custGeom>
              <a:avLst/>
              <a:gdLst/>
              <a:ahLst/>
              <a:cxnLst/>
              <a:rect l="l" t="t" r="r" b="b"/>
              <a:pathLst>
                <a:path w="5714" h="6667" extrusionOk="0">
                  <a:moveTo>
                    <a:pt x="0" y="6668"/>
                  </a:moveTo>
                  <a:cubicBezTo>
                    <a:pt x="1905" y="4763"/>
                    <a:pt x="3810" y="2858"/>
                    <a:pt x="5715" y="0"/>
                  </a:cubicBezTo>
                  <a:cubicBezTo>
                    <a:pt x="4763" y="2858"/>
                    <a:pt x="2857" y="4763"/>
                    <a:pt x="0" y="6668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2460;p22">
              <a:extLst>
                <a:ext uri="{FF2B5EF4-FFF2-40B4-BE49-F238E27FC236}">
                  <a16:creationId xmlns:a16="http://schemas.microsoft.com/office/drawing/2014/main" id="{B3217007-D0DD-4740-9300-16060350129F}"/>
                </a:ext>
              </a:extLst>
            </p:cNvPr>
            <p:cNvSpPr/>
            <p:nvPr/>
          </p:nvSpPr>
          <p:spPr>
            <a:xfrm>
              <a:off x="4327207" y="5119687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0"/>
                  </a:moveTo>
                  <a:cubicBezTo>
                    <a:pt x="1905" y="1905"/>
                    <a:pt x="4763" y="3810"/>
                    <a:pt x="6667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2461;p22">
              <a:extLst>
                <a:ext uri="{FF2B5EF4-FFF2-40B4-BE49-F238E27FC236}">
                  <a16:creationId xmlns:a16="http://schemas.microsoft.com/office/drawing/2014/main" id="{79E73B4C-BE75-4B95-BC52-D3C681E416D8}"/>
                </a:ext>
              </a:extLst>
            </p:cNvPr>
            <p:cNvSpPr/>
            <p:nvPr/>
          </p:nvSpPr>
          <p:spPr>
            <a:xfrm>
              <a:off x="5225415" y="5228271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5715"/>
                  </a:moveTo>
                  <a:cubicBezTo>
                    <a:pt x="1905" y="3810"/>
                    <a:pt x="4763" y="1905"/>
                    <a:pt x="6667" y="0"/>
                  </a:cubicBezTo>
                  <a:cubicBezTo>
                    <a:pt x="4763" y="2858"/>
                    <a:pt x="1905" y="4763"/>
                    <a:pt x="0" y="571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2462;p22">
              <a:extLst>
                <a:ext uri="{FF2B5EF4-FFF2-40B4-BE49-F238E27FC236}">
                  <a16:creationId xmlns:a16="http://schemas.microsoft.com/office/drawing/2014/main" id="{4DC731F9-E070-45A7-B783-A3D1671D0A24}"/>
                </a:ext>
              </a:extLst>
            </p:cNvPr>
            <p:cNvSpPr/>
            <p:nvPr/>
          </p:nvSpPr>
          <p:spPr>
            <a:xfrm>
              <a:off x="4119562" y="4186237"/>
              <a:ext cx="2857" cy="3809"/>
            </a:xfrm>
            <a:custGeom>
              <a:avLst/>
              <a:gdLst/>
              <a:ahLst/>
              <a:cxnLst/>
              <a:rect l="l" t="t" r="r" b="b"/>
              <a:pathLst>
                <a:path w="2857" h="3809" extrusionOk="0">
                  <a:moveTo>
                    <a:pt x="2858" y="0"/>
                  </a:moveTo>
                  <a:cubicBezTo>
                    <a:pt x="1905" y="1905"/>
                    <a:pt x="953" y="2857"/>
                    <a:pt x="0" y="3810"/>
                  </a:cubicBezTo>
                  <a:cubicBezTo>
                    <a:pt x="953" y="2857"/>
                    <a:pt x="1905" y="1905"/>
                    <a:pt x="2858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2463;p22">
              <a:extLst>
                <a:ext uri="{FF2B5EF4-FFF2-40B4-BE49-F238E27FC236}">
                  <a16:creationId xmlns:a16="http://schemas.microsoft.com/office/drawing/2014/main" id="{8AA58859-8C70-40AE-9F87-2782BB828815}"/>
                </a:ext>
              </a:extLst>
            </p:cNvPr>
            <p:cNvSpPr/>
            <p:nvPr/>
          </p:nvSpPr>
          <p:spPr>
            <a:xfrm>
              <a:off x="4100839" y="4239577"/>
              <a:ext cx="1578" cy="5715"/>
            </a:xfrm>
            <a:custGeom>
              <a:avLst/>
              <a:gdLst/>
              <a:ahLst/>
              <a:cxnLst/>
              <a:rect l="l" t="t" r="r" b="b"/>
              <a:pathLst>
                <a:path w="1578" h="5715" extrusionOk="0">
                  <a:moveTo>
                    <a:pt x="1578" y="0"/>
                  </a:moveTo>
                  <a:cubicBezTo>
                    <a:pt x="1578" y="1905"/>
                    <a:pt x="626" y="3810"/>
                    <a:pt x="626" y="5715"/>
                  </a:cubicBezTo>
                  <a:cubicBezTo>
                    <a:pt x="-327" y="3810"/>
                    <a:pt x="-327" y="1905"/>
                    <a:pt x="1578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2464;p22">
              <a:extLst>
                <a:ext uri="{FF2B5EF4-FFF2-40B4-BE49-F238E27FC236}">
                  <a16:creationId xmlns:a16="http://schemas.microsoft.com/office/drawing/2014/main" id="{319DBE08-B554-41D6-89E9-AABE700B8CCB}"/>
                </a:ext>
              </a:extLst>
            </p:cNvPr>
            <p:cNvSpPr/>
            <p:nvPr/>
          </p:nvSpPr>
          <p:spPr>
            <a:xfrm>
              <a:off x="5232082" y="5223509"/>
              <a:ext cx="8572" cy="5715"/>
            </a:xfrm>
            <a:custGeom>
              <a:avLst/>
              <a:gdLst/>
              <a:ahLst/>
              <a:cxnLst/>
              <a:rect l="l" t="t" r="r" b="b"/>
              <a:pathLst>
                <a:path w="8572" h="5715" extrusionOk="0">
                  <a:moveTo>
                    <a:pt x="0" y="5715"/>
                  </a:moveTo>
                  <a:cubicBezTo>
                    <a:pt x="2858" y="3810"/>
                    <a:pt x="5715" y="1905"/>
                    <a:pt x="8573" y="0"/>
                  </a:cubicBezTo>
                  <a:cubicBezTo>
                    <a:pt x="5715" y="1905"/>
                    <a:pt x="2858" y="3810"/>
                    <a:pt x="0" y="571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2465;p22">
              <a:extLst>
                <a:ext uri="{FF2B5EF4-FFF2-40B4-BE49-F238E27FC236}">
                  <a16:creationId xmlns:a16="http://schemas.microsoft.com/office/drawing/2014/main" id="{02D91189-5ED0-4A2C-8578-D4606C194321}"/>
                </a:ext>
              </a:extLst>
            </p:cNvPr>
            <p:cNvSpPr/>
            <p:nvPr/>
          </p:nvSpPr>
          <p:spPr>
            <a:xfrm>
              <a:off x="4223384" y="3355657"/>
              <a:ext cx="2463165" cy="1753061"/>
            </a:xfrm>
            <a:custGeom>
              <a:avLst/>
              <a:gdLst/>
              <a:ahLst/>
              <a:cxnLst/>
              <a:rect l="l" t="t" r="r" b="b"/>
              <a:pathLst>
                <a:path w="2463165" h="1753061" extrusionOk="0">
                  <a:moveTo>
                    <a:pt x="0" y="1221105"/>
                  </a:moveTo>
                  <a:cubicBezTo>
                    <a:pt x="5715" y="1176337"/>
                    <a:pt x="9525" y="1131570"/>
                    <a:pt x="17145" y="1086802"/>
                  </a:cubicBezTo>
                  <a:cubicBezTo>
                    <a:pt x="22860" y="1053465"/>
                    <a:pt x="34290" y="1021080"/>
                    <a:pt x="42863" y="987743"/>
                  </a:cubicBezTo>
                  <a:cubicBezTo>
                    <a:pt x="76200" y="940118"/>
                    <a:pt x="106680" y="890587"/>
                    <a:pt x="142875" y="844868"/>
                  </a:cubicBezTo>
                  <a:cubicBezTo>
                    <a:pt x="212408" y="757237"/>
                    <a:pt x="307658" y="705802"/>
                    <a:pt x="418147" y="685800"/>
                  </a:cubicBezTo>
                  <a:cubicBezTo>
                    <a:pt x="490538" y="672465"/>
                    <a:pt x="564833" y="667702"/>
                    <a:pt x="637222" y="659130"/>
                  </a:cubicBezTo>
                  <a:cubicBezTo>
                    <a:pt x="683895" y="666750"/>
                    <a:pt x="729615" y="674370"/>
                    <a:pt x="776288" y="681037"/>
                  </a:cubicBezTo>
                  <a:cubicBezTo>
                    <a:pt x="818197" y="700087"/>
                    <a:pt x="862013" y="716280"/>
                    <a:pt x="901065" y="738187"/>
                  </a:cubicBezTo>
                  <a:cubicBezTo>
                    <a:pt x="928688" y="754380"/>
                    <a:pt x="950595" y="779145"/>
                    <a:pt x="974408" y="801052"/>
                  </a:cubicBezTo>
                  <a:cubicBezTo>
                    <a:pt x="983933" y="808673"/>
                    <a:pt x="992505" y="817245"/>
                    <a:pt x="1001078" y="825818"/>
                  </a:cubicBezTo>
                  <a:cubicBezTo>
                    <a:pt x="1045845" y="797243"/>
                    <a:pt x="1089660" y="770573"/>
                    <a:pt x="1132523" y="742950"/>
                  </a:cubicBezTo>
                  <a:cubicBezTo>
                    <a:pt x="1137285" y="749618"/>
                    <a:pt x="1141095" y="756285"/>
                    <a:pt x="1145858" y="763905"/>
                  </a:cubicBezTo>
                  <a:cubicBezTo>
                    <a:pt x="1092518" y="800100"/>
                    <a:pt x="1039178" y="837248"/>
                    <a:pt x="984885" y="872490"/>
                  </a:cubicBezTo>
                  <a:cubicBezTo>
                    <a:pt x="843915" y="964883"/>
                    <a:pt x="702945" y="1056323"/>
                    <a:pt x="561975" y="1148715"/>
                  </a:cubicBezTo>
                  <a:cubicBezTo>
                    <a:pt x="542925" y="1161098"/>
                    <a:pt x="537210" y="1179195"/>
                    <a:pt x="550545" y="1198245"/>
                  </a:cubicBezTo>
                  <a:cubicBezTo>
                    <a:pt x="563880" y="1216343"/>
                    <a:pt x="581025" y="1219200"/>
                    <a:pt x="601980" y="1204912"/>
                  </a:cubicBezTo>
                  <a:cubicBezTo>
                    <a:pt x="684847" y="1147762"/>
                    <a:pt x="767715" y="1090612"/>
                    <a:pt x="851535" y="1035368"/>
                  </a:cubicBezTo>
                  <a:cubicBezTo>
                    <a:pt x="1016318" y="924877"/>
                    <a:pt x="1182053" y="814387"/>
                    <a:pt x="1346835" y="703898"/>
                  </a:cubicBezTo>
                  <a:cubicBezTo>
                    <a:pt x="1559243" y="561023"/>
                    <a:pt x="1770698" y="417195"/>
                    <a:pt x="1983105" y="275272"/>
                  </a:cubicBezTo>
                  <a:cubicBezTo>
                    <a:pt x="2078355" y="211455"/>
                    <a:pt x="2173605" y="148590"/>
                    <a:pt x="2269808" y="84772"/>
                  </a:cubicBezTo>
                  <a:cubicBezTo>
                    <a:pt x="2312670" y="56197"/>
                    <a:pt x="2355533" y="28575"/>
                    <a:pt x="2398395" y="0"/>
                  </a:cubicBezTo>
                  <a:cubicBezTo>
                    <a:pt x="2391728" y="12383"/>
                    <a:pt x="2385060" y="24765"/>
                    <a:pt x="2378393" y="36195"/>
                  </a:cubicBezTo>
                  <a:cubicBezTo>
                    <a:pt x="2372678" y="44767"/>
                    <a:pt x="2366963" y="53340"/>
                    <a:pt x="2361248" y="60960"/>
                  </a:cubicBezTo>
                  <a:cubicBezTo>
                    <a:pt x="2360295" y="61913"/>
                    <a:pt x="2358390" y="61913"/>
                    <a:pt x="2357438" y="61913"/>
                  </a:cubicBezTo>
                  <a:cubicBezTo>
                    <a:pt x="2354580" y="63817"/>
                    <a:pt x="2351723" y="65722"/>
                    <a:pt x="2348865" y="67627"/>
                  </a:cubicBezTo>
                  <a:cubicBezTo>
                    <a:pt x="2346008" y="69533"/>
                    <a:pt x="2344103" y="71438"/>
                    <a:pt x="2341245" y="73342"/>
                  </a:cubicBezTo>
                  <a:cubicBezTo>
                    <a:pt x="2335530" y="77152"/>
                    <a:pt x="2329815" y="81915"/>
                    <a:pt x="2324100" y="85725"/>
                  </a:cubicBezTo>
                  <a:cubicBezTo>
                    <a:pt x="2323148" y="89535"/>
                    <a:pt x="2322195" y="95250"/>
                    <a:pt x="2322195" y="95250"/>
                  </a:cubicBezTo>
                  <a:cubicBezTo>
                    <a:pt x="2356485" y="101917"/>
                    <a:pt x="2389823" y="108585"/>
                    <a:pt x="2424113" y="115252"/>
                  </a:cubicBezTo>
                  <a:cubicBezTo>
                    <a:pt x="2437448" y="119063"/>
                    <a:pt x="2449830" y="122872"/>
                    <a:pt x="2463165" y="126683"/>
                  </a:cubicBezTo>
                  <a:cubicBezTo>
                    <a:pt x="2462213" y="130492"/>
                    <a:pt x="2461260" y="135255"/>
                    <a:pt x="2461260" y="139065"/>
                  </a:cubicBezTo>
                  <a:cubicBezTo>
                    <a:pt x="2432685" y="135255"/>
                    <a:pt x="2404110" y="131445"/>
                    <a:pt x="2374583" y="128588"/>
                  </a:cubicBezTo>
                  <a:cubicBezTo>
                    <a:pt x="2332673" y="120967"/>
                    <a:pt x="2289810" y="98108"/>
                    <a:pt x="2249805" y="134302"/>
                  </a:cubicBezTo>
                  <a:cubicBezTo>
                    <a:pt x="2237423" y="138113"/>
                    <a:pt x="2223135" y="138113"/>
                    <a:pt x="2212658" y="145733"/>
                  </a:cubicBezTo>
                  <a:cubicBezTo>
                    <a:pt x="2202180" y="153352"/>
                    <a:pt x="2194560" y="166688"/>
                    <a:pt x="2186940" y="177165"/>
                  </a:cubicBezTo>
                  <a:cubicBezTo>
                    <a:pt x="2167890" y="191452"/>
                    <a:pt x="2148840" y="205740"/>
                    <a:pt x="2129790" y="219075"/>
                  </a:cubicBezTo>
                  <a:cubicBezTo>
                    <a:pt x="2111693" y="230505"/>
                    <a:pt x="2092643" y="240983"/>
                    <a:pt x="2074545" y="252413"/>
                  </a:cubicBezTo>
                  <a:cubicBezTo>
                    <a:pt x="1915478" y="360045"/>
                    <a:pt x="1755458" y="467677"/>
                    <a:pt x="1596390" y="575310"/>
                  </a:cubicBezTo>
                  <a:cubicBezTo>
                    <a:pt x="1482090" y="652462"/>
                    <a:pt x="1366838" y="728662"/>
                    <a:pt x="1252538" y="805815"/>
                  </a:cubicBezTo>
                  <a:cubicBezTo>
                    <a:pt x="1190625" y="846773"/>
                    <a:pt x="1129665" y="886777"/>
                    <a:pt x="1067753" y="927735"/>
                  </a:cubicBezTo>
                  <a:cubicBezTo>
                    <a:pt x="1081088" y="947737"/>
                    <a:pt x="1092518" y="964883"/>
                    <a:pt x="1103948" y="982027"/>
                  </a:cubicBezTo>
                  <a:cubicBezTo>
                    <a:pt x="1103948" y="986790"/>
                    <a:pt x="1102995" y="992505"/>
                    <a:pt x="1103948" y="997268"/>
                  </a:cubicBezTo>
                  <a:cubicBezTo>
                    <a:pt x="1114425" y="1046798"/>
                    <a:pt x="1127760" y="1095375"/>
                    <a:pt x="1133475" y="1144905"/>
                  </a:cubicBezTo>
                  <a:cubicBezTo>
                    <a:pt x="1138238" y="1186815"/>
                    <a:pt x="1133475" y="1229677"/>
                    <a:pt x="1132523" y="1272540"/>
                  </a:cubicBezTo>
                  <a:cubicBezTo>
                    <a:pt x="1119188" y="1371600"/>
                    <a:pt x="1089660" y="1465898"/>
                    <a:pt x="1032510" y="1550670"/>
                  </a:cubicBezTo>
                  <a:cubicBezTo>
                    <a:pt x="1020128" y="1563052"/>
                    <a:pt x="1007745" y="1574483"/>
                    <a:pt x="996315" y="1586865"/>
                  </a:cubicBezTo>
                  <a:cubicBezTo>
                    <a:pt x="950595" y="1635443"/>
                    <a:pt x="892493" y="1665923"/>
                    <a:pt x="833438" y="1694498"/>
                  </a:cubicBezTo>
                  <a:cubicBezTo>
                    <a:pt x="829628" y="1695450"/>
                    <a:pt x="824865" y="1695450"/>
                    <a:pt x="821055" y="1696402"/>
                  </a:cubicBezTo>
                  <a:cubicBezTo>
                    <a:pt x="814388" y="1700212"/>
                    <a:pt x="807720" y="1703070"/>
                    <a:pt x="801053" y="1706880"/>
                  </a:cubicBezTo>
                  <a:cubicBezTo>
                    <a:pt x="782955" y="1711643"/>
                    <a:pt x="763905" y="1716405"/>
                    <a:pt x="745808" y="1721168"/>
                  </a:cubicBezTo>
                  <a:cubicBezTo>
                    <a:pt x="565785" y="1774508"/>
                    <a:pt x="392430" y="1763077"/>
                    <a:pt x="227648" y="1670685"/>
                  </a:cubicBezTo>
                  <a:cubicBezTo>
                    <a:pt x="165735" y="1620202"/>
                    <a:pt x="104775" y="1567815"/>
                    <a:pt x="65723" y="1496377"/>
                  </a:cubicBezTo>
                  <a:cubicBezTo>
                    <a:pt x="64770" y="1494473"/>
                    <a:pt x="60008" y="1493520"/>
                    <a:pt x="57150" y="1492568"/>
                  </a:cubicBezTo>
                  <a:cubicBezTo>
                    <a:pt x="57150" y="1490662"/>
                    <a:pt x="57150" y="1489710"/>
                    <a:pt x="56198" y="1487805"/>
                  </a:cubicBezTo>
                  <a:cubicBezTo>
                    <a:pt x="52388" y="1477327"/>
                    <a:pt x="48578" y="1467802"/>
                    <a:pt x="44768" y="1457325"/>
                  </a:cubicBezTo>
                  <a:cubicBezTo>
                    <a:pt x="44768" y="1457325"/>
                    <a:pt x="44768" y="1456373"/>
                    <a:pt x="44768" y="1456373"/>
                  </a:cubicBezTo>
                  <a:cubicBezTo>
                    <a:pt x="36195" y="1431608"/>
                    <a:pt x="28575" y="1406843"/>
                    <a:pt x="20003" y="1382077"/>
                  </a:cubicBezTo>
                  <a:cubicBezTo>
                    <a:pt x="15240" y="1360170"/>
                    <a:pt x="11430" y="1338262"/>
                    <a:pt x="6668" y="1316355"/>
                  </a:cubicBezTo>
                  <a:cubicBezTo>
                    <a:pt x="4763" y="1295400"/>
                    <a:pt x="2858" y="1274445"/>
                    <a:pt x="953" y="1253490"/>
                  </a:cubicBezTo>
                  <a:cubicBezTo>
                    <a:pt x="0" y="1243012"/>
                    <a:pt x="0" y="1232535"/>
                    <a:pt x="0" y="1221105"/>
                  </a:cubicBezTo>
                  <a:close/>
                  <a:moveTo>
                    <a:pt x="524828" y="1345883"/>
                  </a:moveTo>
                  <a:lnTo>
                    <a:pt x="526733" y="1346835"/>
                  </a:lnTo>
                  <a:lnTo>
                    <a:pt x="528638" y="1345883"/>
                  </a:lnTo>
                  <a:cubicBezTo>
                    <a:pt x="540068" y="1347787"/>
                    <a:pt x="550545" y="1349693"/>
                    <a:pt x="561975" y="1351598"/>
                  </a:cubicBezTo>
                  <a:cubicBezTo>
                    <a:pt x="595313" y="1337310"/>
                    <a:pt x="628650" y="1323023"/>
                    <a:pt x="661988" y="1308735"/>
                  </a:cubicBezTo>
                  <a:cubicBezTo>
                    <a:pt x="710565" y="1273493"/>
                    <a:pt x="715328" y="1223010"/>
                    <a:pt x="716280" y="1163002"/>
                  </a:cubicBezTo>
                  <a:cubicBezTo>
                    <a:pt x="694372" y="1178243"/>
                    <a:pt x="677228" y="1189673"/>
                    <a:pt x="661035" y="1201102"/>
                  </a:cubicBezTo>
                  <a:cubicBezTo>
                    <a:pt x="650558" y="1211580"/>
                    <a:pt x="640080" y="1221105"/>
                    <a:pt x="629603" y="1231583"/>
                  </a:cubicBezTo>
                  <a:cubicBezTo>
                    <a:pt x="609600" y="1234440"/>
                    <a:pt x="589597" y="1238250"/>
                    <a:pt x="569595" y="1241108"/>
                  </a:cubicBezTo>
                  <a:cubicBezTo>
                    <a:pt x="552450" y="1234440"/>
                    <a:pt x="536258" y="1226820"/>
                    <a:pt x="519113" y="1220152"/>
                  </a:cubicBezTo>
                  <a:cubicBezTo>
                    <a:pt x="501968" y="1197293"/>
                    <a:pt x="500063" y="1159193"/>
                    <a:pt x="516255" y="1147762"/>
                  </a:cubicBezTo>
                  <a:cubicBezTo>
                    <a:pt x="542925" y="1128712"/>
                    <a:pt x="571500" y="1111568"/>
                    <a:pt x="599122" y="1093470"/>
                  </a:cubicBezTo>
                  <a:cubicBezTo>
                    <a:pt x="617220" y="1081087"/>
                    <a:pt x="636270" y="1068705"/>
                    <a:pt x="656272" y="1055370"/>
                  </a:cubicBezTo>
                  <a:cubicBezTo>
                    <a:pt x="567690" y="999173"/>
                    <a:pt x="471488" y="1018223"/>
                    <a:pt x="428625" y="1098233"/>
                  </a:cubicBezTo>
                  <a:cubicBezTo>
                    <a:pt x="403860" y="1143952"/>
                    <a:pt x="394335" y="1193483"/>
                    <a:pt x="410528" y="1244918"/>
                  </a:cubicBezTo>
                  <a:cubicBezTo>
                    <a:pt x="423863" y="1264920"/>
                    <a:pt x="437197" y="1284923"/>
                    <a:pt x="450533" y="1304925"/>
                  </a:cubicBezTo>
                  <a:cubicBezTo>
                    <a:pt x="458153" y="1311593"/>
                    <a:pt x="466725" y="1318260"/>
                    <a:pt x="474345" y="1323975"/>
                  </a:cubicBezTo>
                  <a:cubicBezTo>
                    <a:pt x="487680" y="1330643"/>
                    <a:pt x="500063" y="1337310"/>
                    <a:pt x="513397" y="1343977"/>
                  </a:cubicBezTo>
                  <a:cubicBezTo>
                    <a:pt x="516255" y="1343977"/>
                    <a:pt x="519113" y="1343977"/>
                    <a:pt x="522922" y="1343977"/>
                  </a:cubicBezTo>
                  <a:lnTo>
                    <a:pt x="524828" y="1345883"/>
                  </a:lnTo>
                  <a:close/>
                  <a:moveTo>
                    <a:pt x="1001078" y="1512570"/>
                  </a:moveTo>
                  <a:cubicBezTo>
                    <a:pt x="1007745" y="1502093"/>
                    <a:pt x="1013460" y="1492568"/>
                    <a:pt x="1020128" y="1482090"/>
                  </a:cubicBezTo>
                  <a:cubicBezTo>
                    <a:pt x="1023938" y="1473518"/>
                    <a:pt x="1028700" y="1465898"/>
                    <a:pt x="1032510" y="1457325"/>
                  </a:cubicBezTo>
                  <a:cubicBezTo>
                    <a:pt x="1045845" y="1418273"/>
                    <a:pt x="1058228" y="1379220"/>
                    <a:pt x="1071563" y="1341120"/>
                  </a:cubicBezTo>
                  <a:cubicBezTo>
                    <a:pt x="1076325" y="1296352"/>
                    <a:pt x="1082040" y="1251585"/>
                    <a:pt x="1086803" y="1207770"/>
                  </a:cubicBezTo>
                  <a:cubicBezTo>
                    <a:pt x="1086803" y="1203960"/>
                    <a:pt x="1086803" y="1200150"/>
                    <a:pt x="1086803" y="1195387"/>
                  </a:cubicBezTo>
                  <a:cubicBezTo>
                    <a:pt x="1086803" y="1177290"/>
                    <a:pt x="1085850" y="1159193"/>
                    <a:pt x="1085850" y="1141095"/>
                  </a:cubicBezTo>
                  <a:cubicBezTo>
                    <a:pt x="1084898" y="1136333"/>
                    <a:pt x="1084898" y="1132523"/>
                    <a:pt x="1083945" y="1127760"/>
                  </a:cubicBezTo>
                  <a:cubicBezTo>
                    <a:pt x="1076325" y="1091565"/>
                    <a:pt x="1069658" y="1054418"/>
                    <a:pt x="1062038" y="1018223"/>
                  </a:cubicBezTo>
                  <a:cubicBezTo>
                    <a:pt x="1059180" y="1008698"/>
                    <a:pt x="1056323" y="998220"/>
                    <a:pt x="1053465" y="988695"/>
                  </a:cubicBezTo>
                  <a:cubicBezTo>
                    <a:pt x="1047750" y="976312"/>
                    <a:pt x="1041083" y="963930"/>
                    <a:pt x="1033463" y="948690"/>
                  </a:cubicBezTo>
                  <a:cubicBezTo>
                    <a:pt x="985838" y="980123"/>
                    <a:pt x="941070" y="1009650"/>
                    <a:pt x="895350" y="1040130"/>
                  </a:cubicBezTo>
                  <a:cubicBezTo>
                    <a:pt x="902018" y="1050608"/>
                    <a:pt x="906780" y="1058227"/>
                    <a:pt x="912495" y="1066800"/>
                  </a:cubicBezTo>
                  <a:cubicBezTo>
                    <a:pt x="935355" y="1138237"/>
                    <a:pt x="935355" y="1210627"/>
                    <a:pt x="924878" y="1283970"/>
                  </a:cubicBezTo>
                  <a:cubicBezTo>
                    <a:pt x="900113" y="1451610"/>
                    <a:pt x="783908" y="1563052"/>
                    <a:pt x="610553" y="1573530"/>
                  </a:cubicBezTo>
                  <a:cubicBezTo>
                    <a:pt x="480060" y="1581150"/>
                    <a:pt x="361950" y="1538287"/>
                    <a:pt x="258128" y="1463040"/>
                  </a:cubicBezTo>
                  <a:cubicBezTo>
                    <a:pt x="237173" y="1447800"/>
                    <a:pt x="220980" y="1424940"/>
                    <a:pt x="206693" y="1403033"/>
                  </a:cubicBezTo>
                  <a:cubicBezTo>
                    <a:pt x="133350" y="1283018"/>
                    <a:pt x="131445" y="1055370"/>
                    <a:pt x="288608" y="934402"/>
                  </a:cubicBezTo>
                  <a:cubicBezTo>
                    <a:pt x="313372" y="915352"/>
                    <a:pt x="338138" y="897255"/>
                    <a:pt x="363855" y="880110"/>
                  </a:cubicBezTo>
                  <a:cubicBezTo>
                    <a:pt x="439103" y="830580"/>
                    <a:pt x="521018" y="803910"/>
                    <a:pt x="611505" y="813435"/>
                  </a:cubicBezTo>
                  <a:cubicBezTo>
                    <a:pt x="704850" y="822960"/>
                    <a:pt x="792480" y="844868"/>
                    <a:pt x="853440" y="923925"/>
                  </a:cubicBezTo>
                  <a:cubicBezTo>
                    <a:pt x="896303" y="895350"/>
                    <a:pt x="937260" y="868680"/>
                    <a:pt x="974408" y="843915"/>
                  </a:cubicBezTo>
                  <a:cubicBezTo>
                    <a:pt x="960120" y="832485"/>
                    <a:pt x="947738" y="822960"/>
                    <a:pt x="934403" y="813435"/>
                  </a:cubicBezTo>
                  <a:cubicBezTo>
                    <a:pt x="892493" y="782955"/>
                    <a:pt x="853440" y="744855"/>
                    <a:pt x="806768" y="722948"/>
                  </a:cubicBezTo>
                  <a:cubicBezTo>
                    <a:pt x="565785" y="609600"/>
                    <a:pt x="235268" y="721043"/>
                    <a:pt x="103823" y="959168"/>
                  </a:cubicBezTo>
                  <a:cubicBezTo>
                    <a:pt x="39053" y="1076325"/>
                    <a:pt x="30480" y="1203008"/>
                    <a:pt x="50483" y="1331595"/>
                  </a:cubicBezTo>
                  <a:cubicBezTo>
                    <a:pt x="62865" y="1405890"/>
                    <a:pt x="85725" y="1477327"/>
                    <a:pt x="136208" y="1537335"/>
                  </a:cubicBezTo>
                  <a:cubicBezTo>
                    <a:pt x="156210" y="1559243"/>
                    <a:pt x="176213" y="1580198"/>
                    <a:pt x="196215" y="1602105"/>
                  </a:cubicBezTo>
                  <a:cubicBezTo>
                    <a:pt x="208598" y="1613535"/>
                    <a:pt x="221933" y="1624012"/>
                    <a:pt x="234315" y="1635443"/>
                  </a:cubicBezTo>
                  <a:cubicBezTo>
                    <a:pt x="236220" y="1637348"/>
                    <a:pt x="238125" y="1639252"/>
                    <a:pt x="240030" y="1640205"/>
                  </a:cubicBezTo>
                  <a:cubicBezTo>
                    <a:pt x="249555" y="1646873"/>
                    <a:pt x="259080" y="1653540"/>
                    <a:pt x="268605" y="1661160"/>
                  </a:cubicBezTo>
                  <a:cubicBezTo>
                    <a:pt x="273368" y="1664970"/>
                    <a:pt x="278130" y="1668780"/>
                    <a:pt x="282893" y="1671637"/>
                  </a:cubicBezTo>
                  <a:cubicBezTo>
                    <a:pt x="427672" y="1744980"/>
                    <a:pt x="575310" y="1754505"/>
                    <a:pt x="727710" y="1697355"/>
                  </a:cubicBezTo>
                  <a:cubicBezTo>
                    <a:pt x="731520" y="1696402"/>
                    <a:pt x="735330" y="1695450"/>
                    <a:pt x="740093" y="1694498"/>
                  </a:cubicBezTo>
                  <a:cubicBezTo>
                    <a:pt x="743903" y="1692593"/>
                    <a:pt x="748665" y="1691640"/>
                    <a:pt x="752475" y="1689735"/>
                  </a:cubicBezTo>
                  <a:cubicBezTo>
                    <a:pt x="777240" y="1680210"/>
                    <a:pt x="802958" y="1669733"/>
                    <a:pt x="827722" y="1660208"/>
                  </a:cubicBezTo>
                  <a:cubicBezTo>
                    <a:pt x="881063" y="1640205"/>
                    <a:pt x="926783" y="1608773"/>
                    <a:pt x="959168" y="1562100"/>
                  </a:cubicBezTo>
                  <a:cubicBezTo>
                    <a:pt x="961072" y="1560195"/>
                    <a:pt x="962978" y="1557337"/>
                    <a:pt x="964883" y="1555433"/>
                  </a:cubicBezTo>
                  <a:cubicBezTo>
                    <a:pt x="980122" y="1541145"/>
                    <a:pt x="990600" y="1526858"/>
                    <a:pt x="1001078" y="1512570"/>
                  </a:cubicBezTo>
                  <a:cubicBezTo>
                    <a:pt x="1001078" y="1512570"/>
                    <a:pt x="1001078" y="1512570"/>
                    <a:pt x="1001078" y="1512570"/>
                  </a:cubicBezTo>
                  <a:close/>
                  <a:moveTo>
                    <a:pt x="318135" y="1463993"/>
                  </a:moveTo>
                  <a:lnTo>
                    <a:pt x="318135" y="1463993"/>
                  </a:lnTo>
                  <a:cubicBezTo>
                    <a:pt x="347663" y="1479233"/>
                    <a:pt x="377190" y="1494473"/>
                    <a:pt x="406718" y="1510665"/>
                  </a:cubicBezTo>
                  <a:cubicBezTo>
                    <a:pt x="434340" y="1519237"/>
                    <a:pt x="462915" y="1527810"/>
                    <a:pt x="490538" y="1537335"/>
                  </a:cubicBezTo>
                  <a:cubicBezTo>
                    <a:pt x="558165" y="1565910"/>
                    <a:pt x="623888" y="1563052"/>
                    <a:pt x="690563" y="1532573"/>
                  </a:cubicBezTo>
                  <a:cubicBezTo>
                    <a:pt x="733425" y="1513523"/>
                    <a:pt x="775335" y="1492568"/>
                    <a:pt x="802005" y="1452562"/>
                  </a:cubicBezTo>
                  <a:lnTo>
                    <a:pt x="802958" y="1452562"/>
                  </a:lnTo>
                  <a:cubicBezTo>
                    <a:pt x="848678" y="1414462"/>
                    <a:pt x="865822" y="1361123"/>
                    <a:pt x="877253" y="1306830"/>
                  </a:cubicBezTo>
                  <a:cubicBezTo>
                    <a:pt x="891540" y="1237298"/>
                    <a:pt x="902018" y="1167765"/>
                    <a:pt x="876300" y="1098233"/>
                  </a:cubicBezTo>
                  <a:cubicBezTo>
                    <a:pt x="873443" y="1087755"/>
                    <a:pt x="870585" y="1077277"/>
                    <a:pt x="865822" y="1062990"/>
                  </a:cubicBezTo>
                  <a:cubicBezTo>
                    <a:pt x="849630" y="1074420"/>
                    <a:pt x="837247" y="1082993"/>
                    <a:pt x="824865" y="1091565"/>
                  </a:cubicBezTo>
                  <a:cubicBezTo>
                    <a:pt x="805815" y="1103948"/>
                    <a:pt x="786765" y="1115377"/>
                    <a:pt x="768668" y="1128712"/>
                  </a:cubicBezTo>
                  <a:cubicBezTo>
                    <a:pt x="762000" y="1133475"/>
                    <a:pt x="755333" y="1142048"/>
                    <a:pt x="755333" y="1149668"/>
                  </a:cubicBezTo>
                  <a:cubicBezTo>
                    <a:pt x="754380" y="1175385"/>
                    <a:pt x="756285" y="1201102"/>
                    <a:pt x="757238" y="1227773"/>
                  </a:cubicBezTo>
                  <a:cubicBezTo>
                    <a:pt x="726758" y="1326833"/>
                    <a:pt x="648653" y="1379220"/>
                    <a:pt x="541972" y="1375410"/>
                  </a:cubicBezTo>
                  <a:cubicBezTo>
                    <a:pt x="494347" y="1373505"/>
                    <a:pt x="455295" y="1349693"/>
                    <a:pt x="415290" y="1328737"/>
                  </a:cubicBezTo>
                  <a:lnTo>
                    <a:pt x="415290" y="1331595"/>
                  </a:lnTo>
                  <a:lnTo>
                    <a:pt x="415290" y="1329690"/>
                  </a:lnTo>
                  <a:cubicBezTo>
                    <a:pt x="408622" y="1322070"/>
                    <a:pt x="401003" y="1314450"/>
                    <a:pt x="394335" y="1306830"/>
                  </a:cubicBezTo>
                  <a:cubicBezTo>
                    <a:pt x="362903" y="1259205"/>
                    <a:pt x="343853" y="1209675"/>
                    <a:pt x="363855" y="1152525"/>
                  </a:cubicBezTo>
                  <a:cubicBezTo>
                    <a:pt x="365760" y="1144905"/>
                    <a:pt x="367665" y="1138237"/>
                    <a:pt x="369570" y="1130618"/>
                  </a:cubicBezTo>
                  <a:cubicBezTo>
                    <a:pt x="387668" y="1086802"/>
                    <a:pt x="411480" y="1045845"/>
                    <a:pt x="458153" y="1025843"/>
                  </a:cubicBezTo>
                  <a:cubicBezTo>
                    <a:pt x="522922" y="998220"/>
                    <a:pt x="589597" y="998220"/>
                    <a:pt x="655320" y="1024890"/>
                  </a:cubicBezTo>
                  <a:cubicBezTo>
                    <a:pt x="665797" y="1028700"/>
                    <a:pt x="681038" y="1038225"/>
                    <a:pt x="685800" y="1034415"/>
                  </a:cubicBezTo>
                  <a:cubicBezTo>
                    <a:pt x="721995" y="1011555"/>
                    <a:pt x="755333" y="985837"/>
                    <a:pt x="790575" y="961073"/>
                  </a:cubicBezTo>
                  <a:cubicBezTo>
                    <a:pt x="801053" y="956310"/>
                    <a:pt x="811530" y="952500"/>
                    <a:pt x="822960" y="947737"/>
                  </a:cubicBezTo>
                  <a:cubicBezTo>
                    <a:pt x="795338" y="899160"/>
                    <a:pt x="743903" y="864870"/>
                    <a:pt x="678180" y="845820"/>
                  </a:cubicBezTo>
                  <a:cubicBezTo>
                    <a:pt x="543878" y="804862"/>
                    <a:pt x="414338" y="862012"/>
                    <a:pt x="303847" y="975360"/>
                  </a:cubicBezTo>
                  <a:lnTo>
                    <a:pt x="302895" y="976312"/>
                  </a:lnTo>
                  <a:cubicBezTo>
                    <a:pt x="285750" y="997268"/>
                    <a:pt x="269558" y="1018223"/>
                    <a:pt x="252413" y="1038225"/>
                  </a:cubicBezTo>
                  <a:cubicBezTo>
                    <a:pt x="249555" y="1042035"/>
                    <a:pt x="244793" y="1044893"/>
                    <a:pt x="242888" y="1049655"/>
                  </a:cubicBezTo>
                  <a:cubicBezTo>
                    <a:pt x="196215" y="1152525"/>
                    <a:pt x="188595" y="1256348"/>
                    <a:pt x="234315" y="1362075"/>
                  </a:cubicBezTo>
                  <a:cubicBezTo>
                    <a:pt x="249555" y="1399223"/>
                    <a:pt x="265748" y="1435418"/>
                    <a:pt x="304800" y="1455420"/>
                  </a:cubicBezTo>
                  <a:lnTo>
                    <a:pt x="304800" y="1455420"/>
                  </a:lnTo>
                  <a:cubicBezTo>
                    <a:pt x="309563" y="1456373"/>
                    <a:pt x="313372" y="1460183"/>
                    <a:pt x="318135" y="1463993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2466;p22">
              <a:extLst>
                <a:ext uri="{FF2B5EF4-FFF2-40B4-BE49-F238E27FC236}">
                  <a16:creationId xmlns:a16="http://schemas.microsoft.com/office/drawing/2014/main" id="{D9575180-1C7A-4735-851A-7A9D0BECDCAD}"/>
                </a:ext>
              </a:extLst>
            </p:cNvPr>
            <p:cNvSpPr/>
            <p:nvPr/>
          </p:nvSpPr>
          <p:spPr>
            <a:xfrm>
              <a:off x="4766905" y="3208410"/>
              <a:ext cx="2017799" cy="1360580"/>
            </a:xfrm>
            <a:custGeom>
              <a:avLst/>
              <a:gdLst/>
              <a:ahLst/>
              <a:cxnLst/>
              <a:rect l="l" t="t" r="r" b="b"/>
              <a:pathLst>
                <a:path w="2017799" h="1360580" extrusionOk="0">
                  <a:moveTo>
                    <a:pt x="1854875" y="146294"/>
                  </a:moveTo>
                  <a:cubicBezTo>
                    <a:pt x="1812013" y="174869"/>
                    <a:pt x="1769150" y="202491"/>
                    <a:pt x="1726288" y="231066"/>
                  </a:cubicBezTo>
                  <a:cubicBezTo>
                    <a:pt x="1631038" y="293931"/>
                    <a:pt x="1534835" y="356796"/>
                    <a:pt x="1439585" y="421566"/>
                  </a:cubicBezTo>
                  <a:cubicBezTo>
                    <a:pt x="1227177" y="564441"/>
                    <a:pt x="1015722" y="708269"/>
                    <a:pt x="803315" y="850191"/>
                  </a:cubicBezTo>
                  <a:cubicBezTo>
                    <a:pt x="638532" y="960681"/>
                    <a:pt x="472797" y="1071171"/>
                    <a:pt x="308015" y="1181661"/>
                  </a:cubicBezTo>
                  <a:cubicBezTo>
                    <a:pt x="224195" y="1237858"/>
                    <a:pt x="141327" y="1294056"/>
                    <a:pt x="58460" y="1351206"/>
                  </a:cubicBezTo>
                  <a:cubicBezTo>
                    <a:pt x="37505" y="1365494"/>
                    <a:pt x="20360" y="1363589"/>
                    <a:pt x="7025" y="1344539"/>
                  </a:cubicBezTo>
                  <a:cubicBezTo>
                    <a:pt x="-6310" y="1326441"/>
                    <a:pt x="357" y="1307391"/>
                    <a:pt x="18455" y="1295008"/>
                  </a:cubicBezTo>
                  <a:cubicBezTo>
                    <a:pt x="159425" y="1202616"/>
                    <a:pt x="300395" y="1111176"/>
                    <a:pt x="441365" y="1018783"/>
                  </a:cubicBezTo>
                  <a:cubicBezTo>
                    <a:pt x="495657" y="983541"/>
                    <a:pt x="548997" y="946394"/>
                    <a:pt x="602338" y="910199"/>
                  </a:cubicBezTo>
                  <a:cubicBezTo>
                    <a:pt x="609957" y="905436"/>
                    <a:pt x="618530" y="900674"/>
                    <a:pt x="626150" y="895911"/>
                  </a:cubicBezTo>
                  <a:cubicBezTo>
                    <a:pt x="643295" y="884481"/>
                    <a:pt x="660440" y="873051"/>
                    <a:pt x="677585" y="860669"/>
                  </a:cubicBezTo>
                  <a:cubicBezTo>
                    <a:pt x="729972" y="827331"/>
                    <a:pt x="782360" y="794946"/>
                    <a:pt x="833795" y="760656"/>
                  </a:cubicBezTo>
                  <a:cubicBezTo>
                    <a:pt x="974765" y="668264"/>
                    <a:pt x="1114782" y="574919"/>
                    <a:pt x="1254800" y="482526"/>
                  </a:cubicBezTo>
                  <a:cubicBezTo>
                    <a:pt x="1495782" y="324411"/>
                    <a:pt x="1735813" y="165344"/>
                    <a:pt x="1976795" y="8181"/>
                  </a:cubicBezTo>
                  <a:cubicBezTo>
                    <a:pt x="1986320" y="1514"/>
                    <a:pt x="2010132" y="-2296"/>
                    <a:pt x="2012038" y="1514"/>
                  </a:cubicBezTo>
                  <a:cubicBezTo>
                    <a:pt x="2022515" y="17706"/>
                    <a:pt x="2018705" y="33898"/>
                    <a:pt x="2000607" y="46281"/>
                  </a:cubicBezTo>
                  <a:cubicBezTo>
                    <a:pt x="1988225" y="53901"/>
                    <a:pt x="1976795" y="62473"/>
                    <a:pt x="1965365" y="71046"/>
                  </a:cubicBezTo>
                  <a:cubicBezTo>
                    <a:pt x="1953935" y="79619"/>
                    <a:pt x="1942505" y="87239"/>
                    <a:pt x="1932027" y="95811"/>
                  </a:cubicBezTo>
                  <a:cubicBezTo>
                    <a:pt x="1926313" y="99621"/>
                    <a:pt x="1920598" y="102479"/>
                    <a:pt x="1914882" y="106289"/>
                  </a:cubicBezTo>
                  <a:cubicBezTo>
                    <a:pt x="1906310" y="111051"/>
                    <a:pt x="1898690" y="115814"/>
                    <a:pt x="1890117" y="120576"/>
                  </a:cubicBezTo>
                  <a:cubicBezTo>
                    <a:pt x="1890117" y="120576"/>
                    <a:pt x="1890117" y="120576"/>
                    <a:pt x="1890117" y="120576"/>
                  </a:cubicBezTo>
                  <a:cubicBezTo>
                    <a:pt x="1878688" y="128196"/>
                    <a:pt x="1867257" y="136769"/>
                    <a:pt x="1856780" y="144389"/>
                  </a:cubicBezTo>
                  <a:lnTo>
                    <a:pt x="1854875" y="144389"/>
                  </a:lnTo>
                  <a:lnTo>
                    <a:pt x="1854875" y="146294"/>
                  </a:lnTo>
                  <a:close/>
                </a:path>
              </a:pathLst>
            </a:custGeom>
            <a:solidFill>
              <a:srgbClr val="5F4D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2467;p22">
              <a:extLst>
                <a:ext uri="{FF2B5EF4-FFF2-40B4-BE49-F238E27FC236}">
                  <a16:creationId xmlns:a16="http://schemas.microsoft.com/office/drawing/2014/main" id="{CA2562C1-186C-4EA9-8EE8-DCFB29477D22}"/>
                </a:ext>
              </a:extLst>
            </p:cNvPr>
            <p:cNvSpPr/>
            <p:nvPr/>
          </p:nvSpPr>
          <p:spPr>
            <a:xfrm>
              <a:off x="6520815" y="2947034"/>
              <a:ext cx="230504" cy="322897"/>
            </a:xfrm>
            <a:custGeom>
              <a:avLst/>
              <a:gdLst/>
              <a:ahLst/>
              <a:cxnLst/>
              <a:rect l="l" t="t" r="r" b="b"/>
              <a:pathLst>
                <a:path w="230504" h="322897" extrusionOk="0">
                  <a:moveTo>
                    <a:pt x="52388" y="274320"/>
                  </a:moveTo>
                  <a:cubicBezTo>
                    <a:pt x="52388" y="277178"/>
                    <a:pt x="51435" y="279083"/>
                    <a:pt x="51435" y="281940"/>
                  </a:cubicBezTo>
                  <a:cubicBezTo>
                    <a:pt x="46672" y="286703"/>
                    <a:pt x="41910" y="292418"/>
                    <a:pt x="33338" y="301943"/>
                  </a:cubicBezTo>
                  <a:cubicBezTo>
                    <a:pt x="33338" y="264795"/>
                    <a:pt x="33338" y="233363"/>
                    <a:pt x="33338" y="201930"/>
                  </a:cubicBezTo>
                  <a:cubicBezTo>
                    <a:pt x="31432" y="180023"/>
                    <a:pt x="45720" y="151448"/>
                    <a:pt x="0" y="144780"/>
                  </a:cubicBezTo>
                  <a:cubicBezTo>
                    <a:pt x="79057" y="93345"/>
                    <a:pt x="150495" y="46673"/>
                    <a:pt x="222885" y="0"/>
                  </a:cubicBezTo>
                  <a:cubicBezTo>
                    <a:pt x="225742" y="953"/>
                    <a:pt x="227647" y="2858"/>
                    <a:pt x="230505" y="3810"/>
                  </a:cubicBezTo>
                  <a:cubicBezTo>
                    <a:pt x="222885" y="40005"/>
                    <a:pt x="215265" y="76200"/>
                    <a:pt x="206692" y="111443"/>
                  </a:cubicBezTo>
                  <a:cubicBezTo>
                    <a:pt x="192405" y="163830"/>
                    <a:pt x="180975" y="218123"/>
                    <a:pt x="160020" y="268605"/>
                  </a:cubicBezTo>
                  <a:cubicBezTo>
                    <a:pt x="150495" y="290513"/>
                    <a:pt x="120015" y="302895"/>
                    <a:pt x="95250" y="322898"/>
                  </a:cubicBezTo>
                  <a:cubicBezTo>
                    <a:pt x="98107" y="266700"/>
                    <a:pt x="101917" y="217170"/>
                    <a:pt x="103822" y="166688"/>
                  </a:cubicBezTo>
                  <a:cubicBezTo>
                    <a:pt x="103822" y="159068"/>
                    <a:pt x="98107" y="143828"/>
                    <a:pt x="95250" y="144780"/>
                  </a:cubicBezTo>
                  <a:cubicBezTo>
                    <a:pt x="84772" y="145733"/>
                    <a:pt x="74295" y="150495"/>
                    <a:pt x="63817" y="154305"/>
                  </a:cubicBezTo>
                  <a:cubicBezTo>
                    <a:pt x="61913" y="178118"/>
                    <a:pt x="60007" y="201930"/>
                    <a:pt x="58103" y="226695"/>
                  </a:cubicBezTo>
                  <a:cubicBezTo>
                    <a:pt x="58103" y="231458"/>
                    <a:pt x="58103" y="235268"/>
                    <a:pt x="58103" y="240030"/>
                  </a:cubicBezTo>
                  <a:cubicBezTo>
                    <a:pt x="54292" y="250508"/>
                    <a:pt x="53340" y="261938"/>
                    <a:pt x="52388" y="274320"/>
                  </a:cubicBez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2468;p22">
              <a:extLst>
                <a:ext uri="{FF2B5EF4-FFF2-40B4-BE49-F238E27FC236}">
                  <a16:creationId xmlns:a16="http://schemas.microsoft.com/office/drawing/2014/main" id="{69EB7104-71E6-4FE2-A21F-33BBE22312D9}"/>
                </a:ext>
              </a:extLst>
            </p:cNvPr>
            <p:cNvSpPr/>
            <p:nvPr/>
          </p:nvSpPr>
          <p:spPr>
            <a:xfrm>
              <a:off x="6267450" y="3185159"/>
              <a:ext cx="240030" cy="308610"/>
            </a:xfrm>
            <a:custGeom>
              <a:avLst/>
              <a:gdLst/>
              <a:ahLst/>
              <a:cxnLst/>
              <a:rect l="l" t="t" r="r" b="b"/>
              <a:pathLst>
                <a:path w="240030" h="308610" extrusionOk="0">
                  <a:moveTo>
                    <a:pt x="22860" y="72390"/>
                  </a:moveTo>
                  <a:cubicBezTo>
                    <a:pt x="24765" y="72390"/>
                    <a:pt x="26670" y="72390"/>
                    <a:pt x="28575" y="72390"/>
                  </a:cubicBezTo>
                  <a:lnTo>
                    <a:pt x="28575" y="72390"/>
                  </a:lnTo>
                  <a:cubicBezTo>
                    <a:pt x="33338" y="124778"/>
                    <a:pt x="38100" y="178118"/>
                    <a:pt x="42863" y="233363"/>
                  </a:cubicBezTo>
                  <a:cubicBezTo>
                    <a:pt x="56197" y="232410"/>
                    <a:pt x="66675" y="232410"/>
                    <a:pt x="79057" y="231458"/>
                  </a:cubicBezTo>
                  <a:cubicBezTo>
                    <a:pt x="79057" y="210503"/>
                    <a:pt x="79057" y="193358"/>
                    <a:pt x="79057" y="177165"/>
                  </a:cubicBezTo>
                  <a:cubicBezTo>
                    <a:pt x="87630" y="175260"/>
                    <a:pt x="95250" y="173355"/>
                    <a:pt x="103822" y="171450"/>
                  </a:cubicBezTo>
                  <a:cubicBezTo>
                    <a:pt x="107632" y="184785"/>
                    <a:pt x="94297" y="206693"/>
                    <a:pt x="122872" y="207645"/>
                  </a:cubicBezTo>
                  <a:cubicBezTo>
                    <a:pt x="151447" y="208598"/>
                    <a:pt x="142875" y="186690"/>
                    <a:pt x="142875" y="172403"/>
                  </a:cubicBezTo>
                  <a:cubicBezTo>
                    <a:pt x="143828" y="124778"/>
                    <a:pt x="142875" y="78105"/>
                    <a:pt x="141922" y="30480"/>
                  </a:cubicBezTo>
                  <a:cubicBezTo>
                    <a:pt x="145732" y="27623"/>
                    <a:pt x="151447" y="24765"/>
                    <a:pt x="153353" y="20955"/>
                  </a:cubicBezTo>
                  <a:cubicBezTo>
                    <a:pt x="156210" y="14288"/>
                    <a:pt x="157163" y="7620"/>
                    <a:pt x="159068" y="0"/>
                  </a:cubicBezTo>
                  <a:cubicBezTo>
                    <a:pt x="159068" y="14288"/>
                    <a:pt x="159068" y="28575"/>
                    <a:pt x="159068" y="42863"/>
                  </a:cubicBezTo>
                  <a:cubicBezTo>
                    <a:pt x="159068" y="80963"/>
                    <a:pt x="158115" y="120015"/>
                    <a:pt x="160020" y="158115"/>
                  </a:cubicBezTo>
                  <a:cubicBezTo>
                    <a:pt x="160020" y="164783"/>
                    <a:pt x="172403" y="173355"/>
                    <a:pt x="180022" y="177165"/>
                  </a:cubicBezTo>
                  <a:cubicBezTo>
                    <a:pt x="181928" y="178118"/>
                    <a:pt x="196215" y="167640"/>
                    <a:pt x="196215" y="162878"/>
                  </a:cubicBezTo>
                  <a:cubicBezTo>
                    <a:pt x="196215" y="108585"/>
                    <a:pt x="194310" y="54293"/>
                    <a:pt x="192405" y="0"/>
                  </a:cubicBezTo>
                  <a:cubicBezTo>
                    <a:pt x="196215" y="9525"/>
                    <a:pt x="201930" y="19050"/>
                    <a:pt x="201930" y="28575"/>
                  </a:cubicBezTo>
                  <a:cubicBezTo>
                    <a:pt x="202882" y="54293"/>
                    <a:pt x="201930" y="80010"/>
                    <a:pt x="201930" y="108585"/>
                  </a:cubicBezTo>
                  <a:cubicBezTo>
                    <a:pt x="225743" y="103823"/>
                    <a:pt x="235268" y="95250"/>
                    <a:pt x="235268" y="73343"/>
                  </a:cubicBezTo>
                  <a:cubicBezTo>
                    <a:pt x="234315" y="49530"/>
                    <a:pt x="238125" y="25718"/>
                    <a:pt x="240030" y="1905"/>
                  </a:cubicBezTo>
                  <a:cubicBezTo>
                    <a:pt x="240030" y="48578"/>
                    <a:pt x="239078" y="95250"/>
                    <a:pt x="239078" y="141923"/>
                  </a:cubicBezTo>
                  <a:cubicBezTo>
                    <a:pt x="239078" y="147638"/>
                    <a:pt x="237172" y="155258"/>
                    <a:pt x="233363" y="158115"/>
                  </a:cubicBezTo>
                  <a:cubicBezTo>
                    <a:pt x="160972" y="206693"/>
                    <a:pt x="88582" y="254318"/>
                    <a:pt x="6668" y="308610"/>
                  </a:cubicBezTo>
                  <a:cubicBezTo>
                    <a:pt x="4763" y="257175"/>
                    <a:pt x="1905" y="214313"/>
                    <a:pt x="0" y="171450"/>
                  </a:cubicBezTo>
                  <a:cubicBezTo>
                    <a:pt x="0" y="144780"/>
                    <a:pt x="953" y="119063"/>
                    <a:pt x="953" y="92393"/>
                  </a:cubicBezTo>
                  <a:cubicBezTo>
                    <a:pt x="953" y="92393"/>
                    <a:pt x="953" y="92393"/>
                    <a:pt x="953" y="92393"/>
                  </a:cubicBezTo>
                  <a:cubicBezTo>
                    <a:pt x="9525" y="84773"/>
                    <a:pt x="16193" y="79058"/>
                    <a:pt x="22860" y="7239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2469;p22">
              <a:extLst>
                <a:ext uri="{FF2B5EF4-FFF2-40B4-BE49-F238E27FC236}">
                  <a16:creationId xmlns:a16="http://schemas.microsoft.com/office/drawing/2014/main" id="{60679B9B-E576-4BC2-8F83-4976051162DA}"/>
                </a:ext>
              </a:extLst>
            </p:cNvPr>
            <p:cNvSpPr/>
            <p:nvPr/>
          </p:nvSpPr>
          <p:spPr>
            <a:xfrm>
              <a:off x="6311265" y="3098482"/>
              <a:ext cx="203834" cy="263842"/>
            </a:xfrm>
            <a:custGeom>
              <a:avLst/>
              <a:gdLst/>
              <a:ahLst/>
              <a:cxnLst/>
              <a:rect l="l" t="t" r="r" b="b"/>
              <a:pathLst>
                <a:path w="203834" h="263842" extrusionOk="0">
                  <a:moveTo>
                    <a:pt x="115253" y="86677"/>
                  </a:moveTo>
                  <a:cubicBezTo>
                    <a:pt x="113347" y="93345"/>
                    <a:pt x="112395" y="100965"/>
                    <a:pt x="109538" y="107633"/>
                  </a:cubicBezTo>
                  <a:cubicBezTo>
                    <a:pt x="107632" y="111442"/>
                    <a:pt x="101917" y="114300"/>
                    <a:pt x="98107" y="117158"/>
                  </a:cubicBezTo>
                  <a:cubicBezTo>
                    <a:pt x="84772" y="117158"/>
                    <a:pt x="70485" y="117158"/>
                    <a:pt x="59055" y="117158"/>
                  </a:cubicBezTo>
                  <a:cubicBezTo>
                    <a:pt x="59055" y="166688"/>
                    <a:pt x="59055" y="212408"/>
                    <a:pt x="59055" y="258127"/>
                  </a:cubicBezTo>
                  <a:cubicBezTo>
                    <a:pt x="50482" y="260033"/>
                    <a:pt x="42863" y="261938"/>
                    <a:pt x="34290" y="263842"/>
                  </a:cubicBezTo>
                  <a:cubicBezTo>
                    <a:pt x="32385" y="243840"/>
                    <a:pt x="27622" y="223838"/>
                    <a:pt x="28575" y="203835"/>
                  </a:cubicBezTo>
                  <a:cubicBezTo>
                    <a:pt x="29528" y="181927"/>
                    <a:pt x="24765" y="164783"/>
                    <a:pt x="3810" y="154305"/>
                  </a:cubicBezTo>
                  <a:cubicBezTo>
                    <a:pt x="2857" y="152400"/>
                    <a:pt x="953" y="151447"/>
                    <a:pt x="0" y="149542"/>
                  </a:cubicBezTo>
                  <a:cubicBezTo>
                    <a:pt x="64770" y="100013"/>
                    <a:pt x="130492" y="50483"/>
                    <a:pt x="195263" y="0"/>
                  </a:cubicBezTo>
                  <a:cubicBezTo>
                    <a:pt x="198120" y="1905"/>
                    <a:pt x="200978" y="3810"/>
                    <a:pt x="203835" y="5715"/>
                  </a:cubicBezTo>
                  <a:cubicBezTo>
                    <a:pt x="201930" y="33338"/>
                    <a:pt x="199072" y="60960"/>
                    <a:pt x="197167" y="87630"/>
                  </a:cubicBezTo>
                  <a:cubicBezTo>
                    <a:pt x="195263" y="111442"/>
                    <a:pt x="191453" y="135255"/>
                    <a:pt x="192405" y="159067"/>
                  </a:cubicBezTo>
                  <a:cubicBezTo>
                    <a:pt x="193357" y="180975"/>
                    <a:pt x="182880" y="190500"/>
                    <a:pt x="159067" y="194310"/>
                  </a:cubicBezTo>
                  <a:cubicBezTo>
                    <a:pt x="159067" y="166688"/>
                    <a:pt x="160020" y="140970"/>
                    <a:pt x="159067" y="114300"/>
                  </a:cubicBezTo>
                  <a:cubicBezTo>
                    <a:pt x="158115" y="104775"/>
                    <a:pt x="152400" y="95250"/>
                    <a:pt x="149542" y="85725"/>
                  </a:cubicBezTo>
                  <a:cubicBezTo>
                    <a:pt x="138113" y="85725"/>
                    <a:pt x="126682" y="85725"/>
                    <a:pt x="115253" y="86677"/>
                  </a:cubicBez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2470;p22">
              <a:extLst>
                <a:ext uri="{FF2B5EF4-FFF2-40B4-BE49-F238E27FC236}">
                  <a16:creationId xmlns:a16="http://schemas.microsoft.com/office/drawing/2014/main" id="{BCBA1FC7-0DD3-42B3-AF5B-76FF092180D2}"/>
                </a:ext>
              </a:extLst>
            </p:cNvPr>
            <p:cNvSpPr/>
            <p:nvPr/>
          </p:nvSpPr>
          <p:spPr>
            <a:xfrm>
              <a:off x="6546532" y="3148964"/>
              <a:ext cx="25717" cy="160019"/>
            </a:xfrm>
            <a:custGeom>
              <a:avLst/>
              <a:gdLst/>
              <a:ahLst/>
              <a:cxnLst/>
              <a:rect l="l" t="t" r="r" b="b"/>
              <a:pathLst>
                <a:path w="25717" h="160019" extrusionOk="0">
                  <a:moveTo>
                    <a:pt x="7620" y="0"/>
                  </a:moveTo>
                  <a:cubicBezTo>
                    <a:pt x="7620" y="31432"/>
                    <a:pt x="7620" y="61913"/>
                    <a:pt x="7620" y="100013"/>
                  </a:cubicBezTo>
                  <a:cubicBezTo>
                    <a:pt x="16193" y="90488"/>
                    <a:pt x="20955" y="84772"/>
                    <a:pt x="25718" y="80010"/>
                  </a:cubicBezTo>
                  <a:cubicBezTo>
                    <a:pt x="24765" y="98107"/>
                    <a:pt x="25718" y="116205"/>
                    <a:pt x="23813" y="134302"/>
                  </a:cubicBezTo>
                  <a:cubicBezTo>
                    <a:pt x="22860" y="142875"/>
                    <a:pt x="17145" y="151447"/>
                    <a:pt x="13335" y="160020"/>
                  </a:cubicBezTo>
                  <a:cubicBezTo>
                    <a:pt x="8573" y="159067"/>
                    <a:pt x="3810" y="158115"/>
                    <a:pt x="0" y="157163"/>
                  </a:cubicBezTo>
                  <a:cubicBezTo>
                    <a:pt x="1905" y="103822"/>
                    <a:pt x="4763" y="51435"/>
                    <a:pt x="7620" y="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2471;p22">
              <a:extLst>
                <a:ext uri="{FF2B5EF4-FFF2-40B4-BE49-F238E27FC236}">
                  <a16:creationId xmlns:a16="http://schemas.microsoft.com/office/drawing/2014/main" id="{04185C34-D394-44FF-8D87-31BA7AE68C5F}"/>
                </a:ext>
              </a:extLst>
            </p:cNvPr>
            <p:cNvSpPr/>
            <p:nvPr/>
          </p:nvSpPr>
          <p:spPr>
            <a:xfrm>
              <a:off x="5393055" y="4070581"/>
              <a:ext cx="51434" cy="35646"/>
            </a:xfrm>
            <a:custGeom>
              <a:avLst/>
              <a:gdLst/>
              <a:ahLst/>
              <a:cxnLst/>
              <a:rect l="l" t="t" r="r" b="b"/>
              <a:pathLst>
                <a:path w="51434" h="35646" extrusionOk="0">
                  <a:moveTo>
                    <a:pt x="51435" y="403"/>
                  </a:moveTo>
                  <a:cubicBezTo>
                    <a:pt x="34290" y="11834"/>
                    <a:pt x="17145" y="23263"/>
                    <a:pt x="0" y="35646"/>
                  </a:cubicBezTo>
                  <a:cubicBezTo>
                    <a:pt x="8572" y="9928"/>
                    <a:pt x="24765" y="-2454"/>
                    <a:pt x="51435" y="403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2472;p22">
              <a:extLst>
                <a:ext uri="{FF2B5EF4-FFF2-40B4-BE49-F238E27FC236}">
                  <a16:creationId xmlns:a16="http://schemas.microsoft.com/office/drawing/2014/main" id="{A559E082-9E63-459B-914E-7C0A770CEE9A}"/>
                </a:ext>
              </a:extLst>
            </p:cNvPr>
            <p:cNvSpPr/>
            <p:nvPr/>
          </p:nvSpPr>
          <p:spPr>
            <a:xfrm>
              <a:off x="6699884" y="3281362"/>
              <a:ext cx="52387" cy="24765"/>
            </a:xfrm>
            <a:custGeom>
              <a:avLst/>
              <a:gdLst/>
              <a:ahLst/>
              <a:cxnLst/>
              <a:rect l="l" t="t" r="r" b="b"/>
              <a:pathLst>
                <a:path w="52387" h="24765" extrusionOk="0">
                  <a:moveTo>
                    <a:pt x="0" y="24765"/>
                  </a:moveTo>
                  <a:cubicBezTo>
                    <a:pt x="11430" y="16192"/>
                    <a:pt x="22860" y="8572"/>
                    <a:pt x="33338" y="0"/>
                  </a:cubicBezTo>
                  <a:cubicBezTo>
                    <a:pt x="40005" y="4763"/>
                    <a:pt x="46672" y="8572"/>
                    <a:pt x="52388" y="13335"/>
                  </a:cubicBezTo>
                  <a:cubicBezTo>
                    <a:pt x="36195" y="17145"/>
                    <a:pt x="18097" y="20955"/>
                    <a:pt x="0" y="24765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2473;p22">
              <a:extLst>
                <a:ext uri="{FF2B5EF4-FFF2-40B4-BE49-F238E27FC236}">
                  <a16:creationId xmlns:a16="http://schemas.microsoft.com/office/drawing/2014/main" id="{32AC4D1B-5B32-4894-96BE-CF26E697D96D}"/>
                </a:ext>
              </a:extLst>
            </p:cNvPr>
            <p:cNvSpPr/>
            <p:nvPr/>
          </p:nvSpPr>
          <p:spPr>
            <a:xfrm>
              <a:off x="6258877" y="3275646"/>
              <a:ext cx="11429" cy="79057"/>
            </a:xfrm>
            <a:custGeom>
              <a:avLst/>
              <a:gdLst/>
              <a:ahLst/>
              <a:cxnLst/>
              <a:rect l="l" t="t" r="r" b="b"/>
              <a:pathLst>
                <a:path w="11429" h="79057" extrusionOk="0">
                  <a:moveTo>
                    <a:pt x="11430" y="0"/>
                  </a:moveTo>
                  <a:cubicBezTo>
                    <a:pt x="11430" y="26670"/>
                    <a:pt x="10478" y="52388"/>
                    <a:pt x="10478" y="79058"/>
                  </a:cubicBezTo>
                  <a:cubicBezTo>
                    <a:pt x="6667" y="60008"/>
                    <a:pt x="1905" y="40005"/>
                    <a:pt x="0" y="20955"/>
                  </a:cubicBezTo>
                  <a:cubicBezTo>
                    <a:pt x="0" y="14288"/>
                    <a:pt x="7620" y="7620"/>
                    <a:pt x="11430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2474;p22">
              <a:extLst>
                <a:ext uri="{FF2B5EF4-FFF2-40B4-BE49-F238E27FC236}">
                  <a16:creationId xmlns:a16="http://schemas.microsoft.com/office/drawing/2014/main" id="{0C766353-B8D5-4314-A446-CBB2532C0F3D}"/>
                </a:ext>
              </a:extLst>
            </p:cNvPr>
            <p:cNvSpPr/>
            <p:nvPr/>
          </p:nvSpPr>
          <p:spPr>
            <a:xfrm>
              <a:off x="6577012" y="3099434"/>
              <a:ext cx="5715" cy="72390"/>
            </a:xfrm>
            <a:custGeom>
              <a:avLst/>
              <a:gdLst/>
              <a:ahLst/>
              <a:cxnLst/>
              <a:rect l="l" t="t" r="r" b="b"/>
              <a:pathLst>
                <a:path w="5715" h="72390" extrusionOk="0">
                  <a:moveTo>
                    <a:pt x="0" y="72390"/>
                  </a:moveTo>
                  <a:cubicBezTo>
                    <a:pt x="1905" y="48578"/>
                    <a:pt x="3810" y="24765"/>
                    <a:pt x="5715" y="0"/>
                  </a:cubicBezTo>
                  <a:cubicBezTo>
                    <a:pt x="3810" y="24765"/>
                    <a:pt x="1905" y="48578"/>
                    <a:pt x="0" y="7239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2475;p22">
              <a:extLst>
                <a:ext uri="{FF2B5EF4-FFF2-40B4-BE49-F238E27FC236}">
                  <a16:creationId xmlns:a16="http://schemas.microsoft.com/office/drawing/2014/main" id="{E928E6FE-402D-4A77-BBA0-45E7160ECAAF}"/>
                </a:ext>
              </a:extLst>
            </p:cNvPr>
            <p:cNvSpPr/>
            <p:nvPr/>
          </p:nvSpPr>
          <p:spPr>
            <a:xfrm>
              <a:off x="5355907" y="4082414"/>
              <a:ext cx="25765" cy="17197"/>
            </a:xfrm>
            <a:custGeom>
              <a:avLst/>
              <a:gdLst/>
              <a:ahLst/>
              <a:cxnLst/>
              <a:rect l="l" t="t" r="r" b="b"/>
              <a:pathLst>
                <a:path w="25765" h="17197" extrusionOk="0">
                  <a:moveTo>
                    <a:pt x="0" y="17145"/>
                  </a:moveTo>
                  <a:cubicBezTo>
                    <a:pt x="8573" y="11430"/>
                    <a:pt x="17145" y="5715"/>
                    <a:pt x="25718" y="0"/>
                  </a:cubicBezTo>
                  <a:cubicBezTo>
                    <a:pt x="26670" y="19050"/>
                    <a:pt x="13335" y="17145"/>
                    <a:pt x="0" y="17145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2476;p22">
              <a:extLst>
                <a:ext uri="{FF2B5EF4-FFF2-40B4-BE49-F238E27FC236}">
                  <a16:creationId xmlns:a16="http://schemas.microsoft.com/office/drawing/2014/main" id="{DA1222E1-72A1-4A0E-A32E-1294FA32E3BF}"/>
                </a:ext>
              </a:extLst>
            </p:cNvPr>
            <p:cNvSpPr/>
            <p:nvPr/>
          </p:nvSpPr>
          <p:spPr>
            <a:xfrm>
              <a:off x="6271259" y="3257549"/>
              <a:ext cx="19050" cy="18097"/>
            </a:xfrm>
            <a:custGeom>
              <a:avLst/>
              <a:gdLst/>
              <a:ahLst/>
              <a:cxnLst/>
              <a:rect l="l" t="t" r="r" b="b"/>
              <a:pathLst>
                <a:path w="19050" h="18097" extrusionOk="0">
                  <a:moveTo>
                    <a:pt x="19050" y="0"/>
                  </a:moveTo>
                  <a:cubicBezTo>
                    <a:pt x="12383" y="5715"/>
                    <a:pt x="6668" y="12383"/>
                    <a:pt x="0" y="18097"/>
                  </a:cubicBezTo>
                  <a:cubicBezTo>
                    <a:pt x="5715" y="12383"/>
                    <a:pt x="12383" y="6667"/>
                    <a:pt x="19050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2477;p22">
              <a:extLst>
                <a:ext uri="{FF2B5EF4-FFF2-40B4-BE49-F238E27FC236}">
                  <a16:creationId xmlns:a16="http://schemas.microsoft.com/office/drawing/2014/main" id="{76D96330-D6FA-45F0-8933-1B80D3686623}"/>
                </a:ext>
              </a:extLst>
            </p:cNvPr>
            <p:cNvSpPr/>
            <p:nvPr/>
          </p:nvSpPr>
          <p:spPr>
            <a:xfrm>
              <a:off x="6573202" y="3186112"/>
              <a:ext cx="3809" cy="35242"/>
            </a:xfrm>
            <a:custGeom>
              <a:avLst/>
              <a:gdLst/>
              <a:ahLst/>
              <a:cxnLst/>
              <a:rect l="l" t="t" r="r" b="b"/>
              <a:pathLst>
                <a:path w="3809" h="35242" extrusionOk="0">
                  <a:moveTo>
                    <a:pt x="0" y="35242"/>
                  </a:moveTo>
                  <a:cubicBezTo>
                    <a:pt x="953" y="22860"/>
                    <a:pt x="1905" y="11430"/>
                    <a:pt x="3810" y="0"/>
                  </a:cubicBezTo>
                  <a:cubicBezTo>
                    <a:pt x="1905" y="11430"/>
                    <a:pt x="953" y="22860"/>
                    <a:pt x="0" y="35242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2478;p22">
              <a:extLst>
                <a:ext uri="{FF2B5EF4-FFF2-40B4-BE49-F238E27FC236}">
                  <a16:creationId xmlns:a16="http://schemas.microsoft.com/office/drawing/2014/main" id="{895A7AE5-ED56-4DB4-9D10-CD12FA4C881F}"/>
                </a:ext>
              </a:extLst>
            </p:cNvPr>
            <p:cNvSpPr/>
            <p:nvPr/>
          </p:nvSpPr>
          <p:spPr>
            <a:xfrm>
              <a:off x="6296025" y="3247071"/>
              <a:ext cx="19050" cy="10477"/>
            </a:xfrm>
            <a:custGeom>
              <a:avLst/>
              <a:gdLst/>
              <a:ahLst/>
              <a:cxnLst/>
              <a:rect l="l" t="t" r="r" b="b"/>
              <a:pathLst>
                <a:path w="19050" h="10477" extrusionOk="0">
                  <a:moveTo>
                    <a:pt x="0" y="10478"/>
                  </a:moveTo>
                  <a:cubicBezTo>
                    <a:pt x="4763" y="6668"/>
                    <a:pt x="10478" y="3810"/>
                    <a:pt x="15240" y="0"/>
                  </a:cubicBezTo>
                  <a:cubicBezTo>
                    <a:pt x="16193" y="1905"/>
                    <a:pt x="18097" y="2858"/>
                    <a:pt x="19050" y="4763"/>
                  </a:cubicBezTo>
                  <a:cubicBezTo>
                    <a:pt x="12382" y="6668"/>
                    <a:pt x="6668" y="8573"/>
                    <a:pt x="0" y="10478"/>
                  </a:cubicBezTo>
                  <a:lnTo>
                    <a:pt x="0" y="10478"/>
                  </a:ln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2479;p22">
              <a:extLst>
                <a:ext uri="{FF2B5EF4-FFF2-40B4-BE49-F238E27FC236}">
                  <a16:creationId xmlns:a16="http://schemas.microsoft.com/office/drawing/2014/main" id="{C7B17975-9643-4809-A1E2-F59DDD3F6F1C}"/>
                </a:ext>
              </a:extLst>
            </p:cNvPr>
            <p:cNvSpPr/>
            <p:nvPr/>
          </p:nvSpPr>
          <p:spPr>
            <a:xfrm>
              <a:off x="6445567" y="3322319"/>
              <a:ext cx="550544" cy="345757"/>
            </a:xfrm>
            <a:custGeom>
              <a:avLst/>
              <a:gdLst/>
              <a:ahLst/>
              <a:cxnLst/>
              <a:rect l="l" t="t" r="r" b="b"/>
              <a:pathLst>
                <a:path w="550544" h="345757" extrusionOk="0">
                  <a:moveTo>
                    <a:pt x="151447" y="160972"/>
                  </a:moveTo>
                  <a:cubicBezTo>
                    <a:pt x="180022" y="164783"/>
                    <a:pt x="208597" y="168592"/>
                    <a:pt x="238125" y="171450"/>
                  </a:cubicBezTo>
                  <a:cubicBezTo>
                    <a:pt x="239077" y="167640"/>
                    <a:pt x="240030" y="162877"/>
                    <a:pt x="240030" y="159067"/>
                  </a:cubicBezTo>
                  <a:cubicBezTo>
                    <a:pt x="226695" y="155258"/>
                    <a:pt x="214313" y="151447"/>
                    <a:pt x="200977" y="147638"/>
                  </a:cubicBezTo>
                  <a:cubicBezTo>
                    <a:pt x="196215" y="143827"/>
                    <a:pt x="190500" y="140970"/>
                    <a:pt x="185738" y="137160"/>
                  </a:cubicBezTo>
                  <a:cubicBezTo>
                    <a:pt x="203835" y="107633"/>
                    <a:pt x="232410" y="121920"/>
                    <a:pt x="256222" y="117158"/>
                  </a:cubicBezTo>
                  <a:cubicBezTo>
                    <a:pt x="278130" y="119063"/>
                    <a:pt x="300038" y="122872"/>
                    <a:pt x="320992" y="122872"/>
                  </a:cubicBezTo>
                  <a:cubicBezTo>
                    <a:pt x="330517" y="122872"/>
                    <a:pt x="347663" y="121920"/>
                    <a:pt x="331470" y="104775"/>
                  </a:cubicBezTo>
                  <a:cubicBezTo>
                    <a:pt x="320992" y="103822"/>
                    <a:pt x="309563" y="101917"/>
                    <a:pt x="299085" y="100965"/>
                  </a:cubicBezTo>
                  <a:cubicBezTo>
                    <a:pt x="297180" y="100965"/>
                    <a:pt x="295275" y="100965"/>
                    <a:pt x="292417" y="100013"/>
                  </a:cubicBezTo>
                  <a:cubicBezTo>
                    <a:pt x="280988" y="96202"/>
                    <a:pt x="270510" y="92392"/>
                    <a:pt x="260032" y="88583"/>
                  </a:cubicBezTo>
                  <a:cubicBezTo>
                    <a:pt x="268605" y="63817"/>
                    <a:pt x="284797" y="51435"/>
                    <a:pt x="312420" y="54292"/>
                  </a:cubicBezTo>
                  <a:cubicBezTo>
                    <a:pt x="353377" y="57150"/>
                    <a:pt x="395288" y="60008"/>
                    <a:pt x="436245" y="63817"/>
                  </a:cubicBezTo>
                  <a:cubicBezTo>
                    <a:pt x="437197" y="58102"/>
                    <a:pt x="437197" y="52388"/>
                    <a:pt x="438150" y="47625"/>
                  </a:cubicBezTo>
                  <a:cubicBezTo>
                    <a:pt x="376238" y="41910"/>
                    <a:pt x="315277" y="35242"/>
                    <a:pt x="245745" y="28575"/>
                  </a:cubicBezTo>
                  <a:cubicBezTo>
                    <a:pt x="262890" y="14288"/>
                    <a:pt x="274320" y="4763"/>
                    <a:pt x="280988" y="0"/>
                  </a:cubicBezTo>
                  <a:cubicBezTo>
                    <a:pt x="373380" y="11430"/>
                    <a:pt x="460057" y="22860"/>
                    <a:pt x="546735" y="33338"/>
                  </a:cubicBezTo>
                  <a:cubicBezTo>
                    <a:pt x="547688" y="38100"/>
                    <a:pt x="549593" y="42863"/>
                    <a:pt x="550545" y="47625"/>
                  </a:cubicBezTo>
                  <a:cubicBezTo>
                    <a:pt x="417195" y="146685"/>
                    <a:pt x="283845" y="246697"/>
                    <a:pt x="151447" y="345758"/>
                  </a:cubicBezTo>
                  <a:cubicBezTo>
                    <a:pt x="146685" y="331470"/>
                    <a:pt x="167640" y="307658"/>
                    <a:pt x="134302" y="305752"/>
                  </a:cubicBezTo>
                  <a:cubicBezTo>
                    <a:pt x="126682" y="300038"/>
                    <a:pt x="120967" y="292417"/>
                    <a:pt x="112395" y="290513"/>
                  </a:cubicBezTo>
                  <a:cubicBezTo>
                    <a:pt x="75247" y="280988"/>
                    <a:pt x="37147" y="273367"/>
                    <a:pt x="0" y="264795"/>
                  </a:cubicBezTo>
                  <a:cubicBezTo>
                    <a:pt x="13335" y="252413"/>
                    <a:pt x="25717" y="239077"/>
                    <a:pt x="39052" y="226695"/>
                  </a:cubicBezTo>
                  <a:cubicBezTo>
                    <a:pt x="87630" y="224790"/>
                    <a:pt x="134302" y="248602"/>
                    <a:pt x="183832" y="235267"/>
                  </a:cubicBezTo>
                  <a:cubicBezTo>
                    <a:pt x="184785" y="231458"/>
                    <a:pt x="184785" y="228600"/>
                    <a:pt x="185738" y="224790"/>
                  </a:cubicBezTo>
                  <a:cubicBezTo>
                    <a:pt x="151447" y="219075"/>
                    <a:pt x="118110" y="214313"/>
                    <a:pt x="83820" y="208597"/>
                  </a:cubicBezTo>
                  <a:cubicBezTo>
                    <a:pt x="105727" y="193358"/>
                    <a:pt x="128588" y="177165"/>
                    <a:pt x="151447" y="160972"/>
                  </a:cubicBezTo>
                  <a:close/>
                </a:path>
              </a:pathLst>
            </a:custGeom>
            <a:solidFill>
              <a:srgbClr val="79A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2480;p22">
              <a:extLst>
                <a:ext uri="{FF2B5EF4-FFF2-40B4-BE49-F238E27FC236}">
                  <a16:creationId xmlns:a16="http://schemas.microsoft.com/office/drawing/2014/main" id="{B4E81434-D608-4373-A781-F714B435B03D}"/>
                </a:ext>
              </a:extLst>
            </p:cNvPr>
            <p:cNvSpPr/>
            <p:nvPr/>
          </p:nvSpPr>
          <p:spPr>
            <a:xfrm>
              <a:off x="6296977" y="3573779"/>
              <a:ext cx="302225" cy="117653"/>
            </a:xfrm>
            <a:custGeom>
              <a:avLst/>
              <a:gdLst/>
              <a:ahLst/>
              <a:cxnLst/>
              <a:rect l="l" t="t" r="r" b="b"/>
              <a:pathLst>
                <a:path w="302225" h="117653" extrusionOk="0">
                  <a:moveTo>
                    <a:pt x="282892" y="55245"/>
                  </a:moveTo>
                  <a:cubicBezTo>
                    <a:pt x="316230" y="57150"/>
                    <a:pt x="295275" y="81915"/>
                    <a:pt x="300038" y="96203"/>
                  </a:cubicBezTo>
                  <a:cubicBezTo>
                    <a:pt x="276225" y="117158"/>
                    <a:pt x="251460" y="123825"/>
                    <a:pt x="219075" y="111442"/>
                  </a:cubicBezTo>
                  <a:cubicBezTo>
                    <a:pt x="150495" y="86678"/>
                    <a:pt x="80963" y="65723"/>
                    <a:pt x="11430" y="42863"/>
                  </a:cubicBezTo>
                  <a:cubicBezTo>
                    <a:pt x="7620" y="40005"/>
                    <a:pt x="3810" y="36195"/>
                    <a:pt x="0" y="33338"/>
                  </a:cubicBezTo>
                  <a:cubicBezTo>
                    <a:pt x="18097" y="21908"/>
                    <a:pt x="37147" y="11430"/>
                    <a:pt x="55245" y="0"/>
                  </a:cubicBezTo>
                  <a:cubicBezTo>
                    <a:pt x="56197" y="953"/>
                    <a:pt x="57150" y="1905"/>
                    <a:pt x="58103" y="2858"/>
                  </a:cubicBezTo>
                  <a:cubicBezTo>
                    <a:pt x="62865" y="9525"/>
                    <a:pt x="66675" y="20955"/>
                    <a:pt x="73342" y="22860"/>
                  </a:cubicBezTo>
                  <a:cubicBezTo>
                    <a:pt x="112395" y="32385"/>
                    <a:pt x="152400" y="41910"/>
                    <a:pt x="192405" y="47625"/>
                  </a:cubicBezTo>
                  <a:cubicBezTo>
                    <a:pt x="220980" y="52388"/>
                    <a:pt x="252413" y="53340"/>
                    <a:pt x="282892" y="55245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2481;p22">
              <a:extLst>
                <a:ext uri="{FF2B5EF4-FFF2-40B4-BE49-F238E27FC236}">
                  <a16:creationId xmlns:a16="http://schemas.microsoft.com/office/drawing/2014/main" id="{176F1A88-59F3-4B82-BED5-5E0785E517F6}"/>
                </a:ext>
              </a:extLst>
            </p:cNvPr>
            <p:cNvSpPr/>
            <p:nvPr/>
          </p:nvSpPr>
          <p:spPr>
            <a:xfrm>
              <a:off x="6602730" y="3372804"/>
              <a:ext cx="156209" cy="51432"/>
            </a:xfrm>
            <a:custGeom>
              <a:avLst/>
              <a:gdLst/>
              <a:ahLst/>
              <a:cxnLst/>
              <a:rect l="l" t="t" r="r" b="b"/>
              <a:pathLst>
                <a:path w="156209" h="51432" extrusionOk="0">
                  <a:moveTo>
                    <a:pt x="156210" y="5713"/>
                  </a:moveTo>
                  <a:cubicBezTo>
                    <a:pt x="128588" y="2855"/>
                    <a:pt x="112395" y="15238"/>
                    <a:pt x="103822" y="40003"/>
                  </a:cubicBezTo>
                  <a:cubicBezTo>
                    <a:pt x="114300" y="43813"/>
                    <a:pt x="125730" y="47623"/>
                    <a:pt x="136207" y="51433"/>
                  </a:cubicBezTo>
                  <a:cubicBezTo>
                    <a:pt x="92392" y="46670"/>
                    <a:pt x="48577" y="41908"/>
                    <a:pt x="0" y="36192"/>
                  </a:cubicBezTo>
                  <a:cubicBezTo>
                    <a:pt x="48577" y="-16195"/>
                    <a:pt x="103822" y="2855"/>
                    <a:pt x="156210" y="5713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2482;p22">
              <a:extLst>
                <a:ext uri="{FF2B5EF4-FFF2-40B4-BE49-F238E27FC236}">
                  <a16:creationId xmlns:a16="http://schemas.microsoft.com/office/drawing/2014/main" id="{3AF338BF-CC97-42D4-9EE7-862159E08E2F}"/>
                </a:ext>
              </a:extLst>
            </p:cNvPr>
            <p:cNvSpPr/>
            <p:nvPr/>
          </p:nvSpPr>
          <p:spPr>
            <a:xfrm>
              <a:off x="6544627" y="3416616"/>
              <a:ext cx="157162" cy="54292"/>
            </a:xfrm>
            <a:custGeom>
              <a:avLst/>
              <a:gdLst/>
              <a:ahLst/>
              <a:cxnLst/>
              <a:rect l="l" t="t" r="r" b="b"/>
              <a:pathLst>
                <a:path w="157162" h="54292" extrusionOk="0">
                  <a:moveTo>
                    <a:pt x="157163" y="23813"/>
                  </a:moveTo>
                  <a:cubicBezTo>
                    <a:pt x="133350" y="28575"/>
                    <a:pt x="104775" y="14288"/>
                    <a:pt x="86678" y="43815"/>
                  </a:cubicBezTo>
                  <a:cubicBezTo>
                    <a:pt x="91440" y="47625"/>
                    <a:pt x="96203" y="50483"/>
                    <a:pt x="101917" y="54292"/>
                  </a:cubicBezTo>
                  <a:cubicBezTo>
                    <a:pt x="67628" y="47625"/>
                    <a:pt x="34290" y="41910"/>
                    <a:pt x="0" y="34290"/>
                  </a:cubicBezTo>
                  <a:cubicBezTo>
                    <a:pt x="0" y="34290"/>
                    <a:pt x="953" y="27623"/>
                    <a:pt x="1905" y="24765"/>
                  </a:cubicBezTo>
                  <a:cubicBezTo>
                    <a:pt x="7620" y="20955"/>
                    <a:pt x="13335" y="16192"/>
                    <a:pt x="19050" y="12383"/>
                  </a:cubicBezTo>
                  <a:cubicBezTo>
                    <a:pt x="21907" y="10478"/>
                    <a:pt x="23813" y="8573"/>
                    <a:pt x="26670" y="6667"/>
                  </a:cubicBezTo>
                  <a:cubicBezTo>
                    <a:pt x="29528" y="4763"/>
                    <a:pt x="32385" y="2858"/>
                    <a:pt x="35242" y="953"/>
                  </a:cubicBezTo>
                  <a:cubicBezTo>
                    <a:pt x="37147" y="953"/>
                    <a:pt x="38100" y="953"/>
                    <a:pt x="39053" y="0"/>
                  </a:cubicBezTo>
                  <a:cubicBezTo>
                    <a:pt x="66675" y="5715"/>
                    <a:pt x="94297" y="12383"/>
                    <a:pt x="120967" y="18098"/>
                  </a:cubicBezTo>
                  <a:cubicBezTo>
                    <a:pt x="133350" y="20003"/>
                    <a:pt x="145732" y="21908"/>
                    <a:pt x="157163" y="23813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2483;p22">
              <a:extLst>
                <a:ext uri="{FF2B5EF4-FFF2-40B4-BE49-F238E27FC236}">
                  <a16:creationId xmlns:a16="http://schemas.microsoft.com/office/drawing/2014/main" id="{61A3D9E8-047A-435F-BB7B-ED0E60E4F5C1}"/>
                </a:ext>
              </a:extLst>
            </p:cNvPr>
            <p:cNvSpPr/>
            <p:nvPr/>
          </p:nvSpPr>
          <p:spPr>
            <a:xfrm>
              <a:off x="6625590" y="3330891"/>
              <a:ext cx="34050" cy="24926"/>
            </a:xfrm>
            <a:custGeom>
              <a:avLst/>
              <a:gdLst/>
              <a:ahLst/>
              <a:cxnLst/>
              <a:rect l="l" t="t" r="r" b="b"/>
              <a:pathLst>
                <a:path w="34050" h="24926" extrusionOk="0">
                  <a:moveTo>
                    <a:pt x="0" y="23813"/>
                  </a:moveTo>
                  <a:cubicBezTo>
                    <a:pt x="11430" y="16192"/>
                    <a:pt x="22860" y="7620"/>
                    <a:pt x="33338" y="0"/>
                  </a:cubicBezTo>
                  <a:cubicBezTo>
                    <a:pt x="38100" y="28575"/>
                    <a:pt x="18097" y="25717"/>
                    <a:pt x="0" y="23813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2484;p22">
              <a:extLst>
                <a:ext uri="{FF2B5EF4-FFF2-40B4-BE49-F238E27FC236}">
                  <a16:creationId xmlns:a16="http://schemas.microsoft.com/office/drawing/2014/main" id="{DEFCECE1-1428-49FE-9B25-D461E3AD65EB}"/>
                </a:ext>
              </a:extLst>
            </p:cNvPr>
            <p:cNvSpPr/>
            <p:nvPr/>
          </p:nvSpPr>
          <p:spPr>
            <a:xfrm>
              <a:off x="6658927" y="3316604"/>
              <a:ext cx="24765" cy="14287"/>
            </a:xfrm>
            <a:custGeom>
              <a:avLst/>
              <a:gdLst/>
              <a:ahLst/>
              <a:cxnLst/>
              <a:rect l="l" t="t" r="r" b="b"/>
              <a:pathLst>
                <a:path w="24765" h="14287" extrusionOk="0">
                  <a:moveTo>
                    <a:pt x="0" y="14288"/>
                  </a:moveTo>
                  <a:cubicBezTo>
                    <a:pt x="8572" y="9525"/>
                    <a:pt x="16192" y="4763"/>
                    <a:pt x="24765" y="0"/>
                  </a:cubicBezTo>
                  <a:cubicBezTo>
                    <a:pt x="16192" y="4763"/>
                    <a:pt x="8572" y="9525"/>
                    <a:pt x="0" y="14288"/>
                  </a:cubicBezTo>
                  <a:close/>
                </a:path>
              </a:pathLst>
            </a:custGeom>
            <a:solidFill>
              <a:srgbClr val="16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2485;p22">
              <a:extLst>
                <a:ext uri="{FF2B5EF4-FFF2-40B4-BE49-F238E27FC236}">
                  <a16:creationId xmlns:a16="http://schemas.microsoft.com/office/drawing/2014/main" id="{57E47E8F-F6E6-43D1-8AFE-3FE8735E5294}"/>
                </a:ext>
              </a:extLst>
            </p:cNvPr>
            <p:cNvSpPr/>
            <p:nvPr/>
          </p:nvSpPr>
          <p:spPr>
            <a:xfrm>
              <a:off x="6746557" y="3424237"/>
              <a:ext cx="32385" cy="3809"/>
            </a:xfrm>
            <a:custGeom>
              <a:avLst/>
              <a:gdLst/>
              <a:ahLst/>
              <a:cxnLst/>
              <a:rect l="l" t="t" r="r" b="b"/>
              <a:pathLst>
                <a:path w="32385" h="3809" extrusionOk="0">
                  <a:moveTo>
                    <a:pt x="0" y="0"/>
                  </a:moveTo>
                  <a:cubicBezTo>
                    <a:pt x="10478" y="953"/>
                    <a:pt x="21908" y="2858"/>
                    <a:pt x="32385" y="3810"/>
                  </a:cubicBezTo>
                  <a:cubicBezTo>
                    <a:pt x="20955" y="2858"/>
                    <a:pt x="10478" y="953"/>
                    <a:pt x="0" y="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2486;p22">
              <a:extLst>
                <a:ext uri="{FF2B5EF4-FFF2-40B4-BE49-F238E27FC236}">
                  <a16:creationId xmlns:a16="http://schemas.microsoft.com/office/drawing/2014/main" id="{D336B0CB-553C-487A-8C0E-00CDC44377C6}"/>
                </a:ext>
              </a:extLst>
            </p:cNvPr>
            <p:cNvSpPr/>
            <p:nvPr/>
          </p:nvSpPr>
          <p:spPr>
            <a:xfrm>
              <a:off x="4638675" y="5346381"/>
              <a:ext cx="7619" cy="6927"/>
            </a:xfrm>
            <a:custGeom>
              <a:avLst/>
              <a:gdLst/>
              <a:ahLst/>
              <a:cxnLst/>
              <a:rect l="l" t="t" r="r" b="b"/>
              <a:pathLst>
                <a:path w="7619" h="6927" extrusionOk="0">
                  <a:moveTo>
                    <a:pt x="1905" y="0"/>
                  </a:moveTo>
                  <a:cubicBezTo>
                    <a:pt x="3810" y="953"/>
                    <a:pt x="5715" y="1905"/>
                    <a:pt x="7620" y="1905"/>
                  </a:cubicBezTo>
                  <a:cubicBezTo>
                    <a:pt x="6668" y="3810"/>
                    <a:pt x="6668" y="6668"/>
                    <a:pt x="4763" y="6668"/>
                  </a:cubicBezTo>
                  <a:cubicBezTo>
                    <a:pt x="3810" y="7620"/>
                    <a:pt x="953" y="5715"/>
                    <a:pt x="0" y="4763"/>
                  </a:cubicBezTo>
                  <a:cubicBezTo>
                    <a:pt x="0" y="3810"/>
                    <a:pt x="953" y="1905"/>
                    <a:pt x="1905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2487;p22">
              <a:extLst>
                <a:ext uri="{FF2B5EF4-FFF2-40B4-BE49-F238E27FC236}">
                  <a16:creationId xmlns:a16="http://schemas.microsoft.com/office/drawing/2014/main" id="{1CDEF640-7556-4F55-9553-C15C1DAF382D}"/>
                </a:ext>
              </a:extLst>
            </p:cNvPr>
            <p:cNvSpPr/>
            <p:nvPr/>
          </p:nvSpPr>
          <p:spPr>
            <a:xfrm>
              <a:off x="4588192" y="5334952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0" y="4763"/>
                  </a:moveTo>
                  <a:cubicBezTo>
                    <a:pt x="952" y="2857"/>
                    <a:pt x="952" y="0"/>
                    <a:pt x="1905" y="0"/>
                  </a:cubicBezTo>
                  <a:cubicBezTo>
                    <a:pt x="2857" y="0"/>
                    <a:pt x="5715" y="953"/>
                    <a:pt x="6667" y="1905"/>
                  </a:cubicBezTo>
                  <a:cubicBezTo>
                    <a:pt x="5715" y="3810"/>
                    <a:pt x="5715" y="6667"/>
                    <a:pt x="4763" y="6667"/>
                  </a:cubicBezTo>
                  <a:cubicBezTo>
                    <a:pt x="3810" y="6667"/>
                    <a:pt x="1905" y="5715"/>
                    <a:pt x="0" y="476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2488;p22">
              <a:extLst>
                <a:ext uri="{FF2B5EF4-FFF2-40B4-BE49-F238E27FC236}">
                  <a16:creationId xmlns:a16="http://schemas.microsoft.com/office/drawing/2014/main" id="{A3BFA10F-48CA-45FC-A5EE-DB9B6F314F62}"/>
                </a:ext>
              </a:extLst>
            </p:cNvPr>
            <p:cNvSpPr/>
            <p:nvPr/>
          </p:nvSpPr>
          <p:spPr>
            <a:xfrm>
              <a:off x="4497704" y="5325427"/>
              <a:ext cx="7620" cy="6667"/>
            </a:xfrm>
            <a:custGeom>
              <a:avLst/>
              <a:gdLst/>
              <a:ahLst/>
              <a:cxnLst/>
              <a:rect l="l" t="t" r="r" b="b"/>
              <a:pathLst>
                <a:path w="7620" h="6667" extrusionOk="0">
                  <a:moveTo>
                    <a:pt x="7620" y="6667"/>
                  </a:moveTo>
                  <a:cubicBezTo>
                    <a:pt x="4763" y="4763"/>
                    <a:pt x="2858" y="1905"/>
                    <a:pt x="0" y="0"/>
                  </a:cubicBezTo>
                  <a:cubicBezTo>
                    <a:pt x="2858" y="1905"/>
                    <a:pt x="4763" y="3810"/>
                    <a:pt x="7620" y="6667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2489;p22">
              <a:extLst>
                <a:ext uri="{FF2B5EF4-FFF2-40B4-BE49-F238E27FC236}">
                  <a16:creationId xmlns:a16="http://schemas.microsoft.com/office/drawing/2014/main" id="{5AAC275F-D13D-4207-8BEB-5E1F323AD582}"/>
                </a:ext>
              </a:extLst>
            </p:cNvPr>
            <p:cNvSpPr/>
            <p:nvPr/>
          </p:nvSpPr>
          <p:spPr>
            <a:xfrm>
              <a:off x="4341495" y="5209221"/>
              <a:ext cx="43814" cy="30480"/>
            </a:xfrm>
            <a:custGeom>
              <a:avLst/>
              <a:gdLst/>
              <a:ahLst/>
              <a:cxnLst/>
              <a:rect l="l" t="t" r="r" b="b"/>
              <a:pathLst>
                <a:path w="43814" h="30480" extrusionOk="0">
                  <a:moveTo>
                    <a:pt x="0" y="0"/>
                  </a:moveTo>
                  <a:cubicBezTo>
                    <a:pt x="14288" y="5715"/>
                    <a:pt x="29527" y="12383"/>
                    <a:pt x="43815" y="18097"/>
                  </a:cubicBezTo>
                  <a:lnTo>
                    <a:pt x="43815" y="18097"/>
                  </a:lnTo>
                  <a:cubicBezTo>
                    <a:pt x="43815" y="21908"/>
                    <a:pt x="43815" y="25718"/>
                    <a:pt x="43815" y="30480"/>
                  </a:cubicBezTo>
                  <a:cubicBezTo>
                    <a:pt x="29527" y="20955"/>
                    <a:pt x="14288" y="10478"/>
                    <a:pt x="0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2490;p22">
              <a:extLst>
                <a:ext uri="{FF2B5EF4-FFF2-40B4-BE49-F238E27FC236}">
                  <a16:creationId xmlns:a16="http://schemas.microsoft.com/office/drawing/2014/main" id="{7117AC54-72C6-4F7E-89F8-8FDC2DE3EAB9}"/>
                </a:ext>
              </a:extLst>
            </p:cNvPr>
            <p:cNvSpPr/>
            <p:nvPr/>
          </p:nvSpPr>
          <p:spPr>
            <a:xfrm>
              <a:off x="5807392" y="3956684"/>
              <a:ext cx="2857" cy="2857"/>
            </a:xfrm>
            <a:custGeom>
              <a:avLst/>
              <a:gdLst/>
              <a:ahLst/>
              <a:cxnLst/>
              <a:rect l="l" t="t" r="r" b="b"/>
              <a:pathLst>
                <a:path w="2857" h="2857" extrusionOk="0">
                  <a:moveTo>
                    <a:pt x="0" y="2858"/>
                  </a:moveTo>
                  <a:lnTo>
                    <a:pt x="952" y="0"/>
                  </a:lnTo>
                  <a:lnTo>
                    <a:pt x="2857" y="953"/>
                  </a:ln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2491;p22">
              <a:extLst>
                <a:ext uri="{FF2B5EF4-FFF2-40B4-BE49-F238E27FC236}">
                  <a16:creationId xmlns:a16="http://schemas.microsoft.com/office/drawing/2014/main" id="{0F3BEFB6-7983-45C8-84F4-2E99F48E5365}"/>
                </a:ext>
              </a:extLst>
            </p:cNvPr>
            <p:cNvSpPr/>
            <p:nvPr/>
          </p:nvSpPr>
          <p:spPr>
            <a:xfrm>
              <a:off x="5804534" y="3959542"/>
              <a:ext cx="2857" cy="1904"/>
            </a:xfrm>
            <a:custGeom>
              <a:avLst/>
              <a:gdLst/>
              <a:ahLst/>
              <a:cxnLst/>
              <a:rect l="l" t="t" r="r" b="b"/>
              <a:pathLst>
                <a:path w="2857" h="1904" extrusionOk="0">
                  <a:moveTo>
                    <a:pt x="2858" y="0"/>
                  </a:moveTo>
                  <a:lnTo>
                    <a:pt x="953" y="1905"/>
                  </a:lnTo>
                  <a:lnTo>
                    <a:pt x="0" y="952"/>
                  </a:ln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2492;p22">
              <a:extLst>
                <a:ext uri="{FF2B5EF4-FFF2-40B4-BE49-F238E27FC236}">
                  <a16:creationId xmlns:a16="http://schemas.microsoft.com/office/drawing/2014/main" id="{790CB8F3-9AA2-409A-8131-993FFBF3EDCD}"/>
                </a:ext>
              </a:extLst>
            </p:cNvPr>
            <p:cNvSpPr/>
            <p:nvPr/>
          </p:nvSpPr>
          <p:spPr>
            <a:xfrm>
              <a:off x="5560392" y="4801552"/>
              <a:ext cx="38587" cy="115252"/>
            </a:xfrm>
            <a:custGeom>
              <a:avLst/>
              <a:gdLst/>
              <a:ahLst/>
              <a:cxnLst/>
              <a:rect l="l" t="t" r="r" b="b"/>
              <a:pathLst>
                <a:path w="38587" h="115252" extrusionOk="0">
                  <a:moveTo>
                    <a:pt x="15542" y="102870"/>
                  </a:moveTo>
                  <a:cubicBezTo>
                    <a:pt x="13637" y="106680"/>
                    <a:pt x="11732" y="111442"/>
                    <a:pt x="8875" y="115253"/>
                  </a:cubicBezTo>
                  <a:cubicBezTo>
                    <a:pt x="6017" y="107632"/>
                    <a:pt x="-1603" y="98107"/>
                    <a:pt x="302" y="92392"/>
                  </a:cubicBezTo>
                  <a:cubicBezTo>
                    <a:pt x="10779" y="62865"/>
                    <a:pt x="23162" y="33338"/>
                    <a:pt x="37450" y="0"/>
                  </a:cubicBezTo>
                  <a:cubicBezTo>
                    <a:pt x="43164" y="39053"/>
                    <a:pt x="26020" y="70485"/>
                    <a:pt x="15542" y="10287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2493;p22">
              <a:extLst>
                <a:ext uri="{FF2B5EF4-FFF2-40B4-BE49-F238E27FC236}">
                  <a16:creationId xmlns:a16="http://schemas.microsoft.com/office/drawing/2014/main" id="{B8704C8E-D27D-41D7-8F01-3F1CC696C7CE}"/>
                </a:ext>
              </a:extLst>
            </p:cNvPr>
            <p:cNvSpPr/>
            <p:nvPr/>
          </p:nvSpPr>
          <p:spPr>
            <a:xfrm>
              <a:off x="4679632" y="3926887"/>
              <a:ext cx="288998" cy="74564"/>
            </a:xfrm>
            <a:custGeom>
              <a:avLst/>
              <a:gdLst/>
              <a:ahLst/>
              <a:cxnLst/>
              <a:rect l="l" t="t" r="r" b="b"/>
              <a:pathLst>
                <a:path w="288998" h="74564" extrusionOk="0">
                  <a:moveTo>
                    <a:pt x="0" y="56467"/>
                  </a:moveTo>
                  <a:cubicBezTo>
                    <a:pt x="9525" y="35512"/>
                    <a:pt x="20003" y="17415"/>
                    <a:pt x="49530" y="30750"/>
                  </a:cubicBezTo>
                  <a:cubicBezTo>
                    <a:pt x="51435" y="31702"/>
                    <a:pt x="55245" y="30750"/>
                    <a:pt x="57150" y="28845"/>
                  </a:cubicBezTo>
                  <a:cubicBezTo>
                    <a:pt x="101918" y="-2588"/>
                    <a:pt x="128588" y="-7350"/>
                    <a:pt x="178118" y="9795"/>
                  </a:cubicBezTo>
                  <a:cubicBezTo>
                    <a:pt x="168593" y="12652"/>
                    <a:pt x="160973" y="14557"/>
                    <a:pt x="150495" y="18367"/>
                  </a:cubicBezTo>
                  <a:cubicBezTo>
                    <a:pt x="192405" y="29797"/>
                    <a:pt x="229553" y="41227"/>
                    <a:pt x="267653" y="48847"/>
                  </a:cubicBezTo>
                  <a:cubicBezTo>
                    <a:pt x="285750" y="52657"/>
                    <a:pt x="290513" y="59325"/>
                    <a:pt x="288608" y="74565"/>
                  </a:cubicBezTo>
                  <a:cubicBezTo>
                    <a:pt x="276225" y="74565"/>
                    <a:pt x="263843" y="74565"/>
                    <a:pt x="251460" y="74565"/>
                  </a:cubicBezTo>
                  <a:cubicBezTo>
                    <a:pt x="249555" y="72660"/>
                    <a:pt x="247650" y="70755"/>
                    <a:pt x="244793" y="68850"/>
                  </a:cubicBezTo>
                  <a:cubicBezTo>
                    <a:pt x="193358" y="66945"/>
                    <a:pt x="141923" y="65040"/>
                    <a:pt x="90488" y="62182"/>
                  </a:cubicBezTo>
                  <a:cubicBezTo>
                    <a:pt x="60008" y="61230"/>
                    <a:pt x="29528" y="59325"/>
                    <a:pt x="0" y="56467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2494;p22">
              <a:extLst>
                <a:ext uri="{FF2B5EF4-FFF2-40B4-BE49-F238E27FC236}">
                  <a16:creationId xmlns:a16="http://schemas.microsoft.com/office/drawing/2014/main" id="{5F89DE59-4AA0-4325-9EDB-44F6406C1FF2}"/>
                </a:ext>
              </a:extLst>
            </p:cNvPr>
            <p:cNvSpPr/>
            <p:nvPr/>
          </p:nvSpPr>
          <p:spPr>
            <a:xfrm>
              <a:off x="4214234" y="4065515"/>
              <a:ext cx="71063" cy="66429"/>
            </a:xfrm>
            <a:custGeom>
              <a:avLst/>
              <a:gdLst/>
              <a:ahLst/>
              <a:cxnLst/>
              <a:rect l="l" t="t" r="r" b="b"/>
              <a:pathLst>
                <a:path w="71063" h="66429" extrusionOk="0">
                  <a:moveTo>
                    <a:pt x="71063" y="3564"/>
                  </a:moveTo>
                  <a:cubicBezTo>
                    <a:pt x="45346" y="26424"/>
                    <a:pt x="24391" y="45474"/>
                    <a:pt x="578" y="66429"/>
                  </a:cubicBezTo>
                  <a:cubicBezTo>
                    <a:pt x="-4184" y="14994"/>
                    <a:pt x="20581" y="-9771"/>
                    <a:pt x="71063" y="3564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2495;p22">
              <a:extLst>
                <a:ext uri="{FF2B5EF4-FFF2-40B4-BE49-F238E27FC236}">
                  <a16:creationId xmlns:a16="http://schemas.microsoft.com/office/drawing/2014/main" id="{697BD556-D952-4A54-93C7-47543E655D5F}"/>
                </a:ext>
              </a:extLst>
            </p:cNvPr>
            <p:cNvSpPr/>
            <p:nvPr/>
          </p:nvSpPr>
          <p:spPr>
            <a:xfrm>
              <a:off x="5087302" y="4009710"/>
              <a:ext cx="79057" cy="42223"/>
            </a:xfrm>
            <a:custGeom>
              <a:avLst/>
              <a:gdLst/>
              <a:ahLst/>
              <a:cxnLst/>
              <a:rect l="l" t="t" r="r" b="b"/>
              <a:pathLst>
                <a:path w="79057" h="42223" extrusionOk="0">
                  <a:moveTo>
                    <a:pt x="0" y="14601"/>
                  </a:moveTo>
                  <a:cubicBezTo>
                    <a:pt x="40957" y="-7306"/>
                    <a:pt x="45720" y="-5401"/>
                    <a:pt x="56197" y="26032"/>
                  </a:cubicBezTo>
                  <a:cubicBezTo>
                    <a:pt x="62865" y="23174"/>
                    <a:pt x="68580" y="21269"/>
                    <a:pt x="79057" y="16507"/>
                  </a:cubicBezTo>
                  <a:cubicBezTo>
                    <a:pt x="75247" y="27936"/>
                    <a:pt x="73342" y="34604"/>
                    <a:pt x="70485" y="42224"/>
                  </a:cubicBezTo>
                  <a:cubicBezTo>
                    <a:pt x="49530" y="33651"/>
                    <a:pt x="27622" y="25079"/>
                    <a:pt x="0" y="14601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2496;p22">
              <a:extLst>
                <a:ext uri="{FF2B5EF4-FFF2-40B4-BE49-F238E27FC236}">
                  <a16:creationId xmlns:a16="http://schemas.microsoft.com/office/drawing/2014/main" id="{5F8CDE3C-DD81-4AE9-AC1F-A1D84BAD3B8C}"/>
                </a:ext>
              </a:extLst>
            </p:cNvPr>
            <p:cNvSpPr/>
            <p:nvPr/>
          </p:nvSpPr>
          <p:spPr>
            <a:xfrm>
              <a:off x="4859655" y="4015266"/>
              <a:ext cx="139064" cy="22380"/>
            </a:xfrm>
            <a:custGeom>
              <a:avLst/>
              <a:gdLst/>
              <a:ahLst/>
              <a:cxnLst/>
              <a:rect l="l" t="t" r="r" b="b"/>
              <a:pathLst>
                <a:path w="139064" h="22380" extrusionOk="0">
                  <a:moveTo>
                    <a:pt x="139065" y="22380"/>
                  </a:moveTo>
                  <a:cubicBezTo>
                    <a:pt x="92392" y="14761"/>
                    <a:pt x="46672" y="7140"/>
                    <a:pt x="0" y="473"/>
                  </a:cubicBezTo>
                  <a:cubicBezTo>
                    <a:pt x="48577" y="-480"/>
                    <a:pt x="96202" y="-2385"/>
                    <a:pt x="139065" y="2238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2497;p22">
              <a:extLst>
                <a:ext uri="{FF2B5EF4-FFF2-40B4-BE49-F238E27FC236}">
                  <a16:creationId xmlns:a16="http://schemas.microsoft.com/office/drawing/2014/main" id="{D9BAB5E2-C478-4DF5-90EE-63991D6D1B74}"/>
                </a:ext>
              </a:extLst>
            </p:cNvPr>
            <p:cNvSpPr/>
            <p:nvPr/>
          </p:nvSpPr>
          <p:spPr>
            <a:xfrm>
              <a:off x="5275897" y="4074794"/>
              <a:ext cx="31432" cy="23812"/>
            </a:xfrm>
            <a:custGeom>
              <a:avLst/>
              <a:gdLst/>
              <a:ahLst/>
              <a:cxnLst/>
              <a:rect l="l" t="t" r="r" b="b"/>
              <a:pathLst>
                <a:path w="31432" h="23812" extrusionOk="0">
                  <a:moveTo>
                    <a:pt x="31433" y="11430"/>
                  </a:moveTo>
                  <a:cubicBezTo>
                    <a:pt x="22860" y="15240"/>
                    <a:pt x="13335" y="20003"/>
                    <a:pt x="4763" y="23813"/>
                  </a:cubicBezTo>
                  <a:cubicBezTo>
                    <a:pt x="2858" y="20955"/>
                    <a:pt x="1905" y="19050"/>
                    <a:pt x="0" y="16193"/>
                  </a:cubicBezTo>
                  <a:cubicBezTo>
                    <a:pt x="8572" y="10478"/>
                    <a:pt x="16193" y="5715"/>
                    <a:pt x="24765" y="0"/>
                  </a:cubicBezTo>
                  <a:cubicBezTo>
                    <a:pt x="26670" y="3810"/>
                    <a:pt x="28575" y="7620"/>
                    <a:pt x="31433" y="1143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2498;p22">
              <a:extLst>
                <a:ext uri="{FF2B5EF4-FFF2-40B4-BE49-F238E27FC236}">
                  <a16:creationId xmlns:a16="http://schemas.microsoft.com/office/drawing/2014/main" id="{EE83E97B-1710-47DB-9441-C7650A3FCD40}"/>
                </a:ext>
              </a:extLst>
            </p:cNvPr>
            <p:cNvSpPr/>
            <p:nvPr/>
          </p:nvSpPr>
          <p:spPr>
            <a:xfrm>
              <a:off x="5323522" y="4062412"/>
              <a:ext cx="21907" cy="21907"/>
            </a:xfrm>
            <a:custGeom>
              <a:avLst/>
              <a:gdLst/>
              <a:ahLst/>
              <a:cxnLst/>
              <a:rect l="l" t="t" r="r" b="b"/>
              <a:pathLst>
                <a:path w="21907" h="21907" extrusionOk="0">
                  <a:moveTo>
                    <a:pt x="2858" y="0"/>
                  </a:moveTo>
                  <a:cubicBezTo>
                    <a:pt x="7620" y="953"/>
                    <a:pt x="12383" y="953"/>
                    <a:pt x="16193" y="3810"/>
                  </a:cubicBezTo>
                  <a:cubicBezTo>
                    <a:pt x="18097" y="5715"/>
                    <a:pt x="18097" y="10478"/>
                    <a:pt x="21908" y="21907"/>
                  </a:cubicBezTo>
                  <a:cubicBezTo>
                    <a:pt x="10478" y="13335"/>
                    <a:pt x="4763" y="9525"/>
                    <a:pt x="0" y="5715"/>
                  </a:cubicBezTo>
                  <a:cubicBezTo>
                    <a:pt x="953" y="3810"/>
                    <a:pt x="1905" y="1905"/>
                    <a:pt x="2858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2499;p22">
              <a:extLst>
                <a:ext uri="{FF2B5EF4-FFF2-40B4-BE49-F238E27FC236}">
                  <a16:creationId xmlns:a16="http://schemas.microsoft.com/office/drawing/2014/main" id="{6D6C554C-DD5B-4900-8546-5611DDCA7FFD}"/>
                </a:ext>
              </a:extLst>
            </p:cNvPr>
            <p:cNvSpPr/>
            <p:nvPr/>
          </p:nvSpPr>
          <p:spPr>
            <a:xfrm>
              <a:off x="5064442" y="4022406"/>
              <a:ext cx="6667" cy="6927"/>
            </a:xfrm>
            <a:custGeom>
              <a:avLst/>
              <a:gdLst/>
              <a:ahLst/>
              <a:cxnLst/>
              <a:rect l="l" t="t" r="r" b="b"/>
              <a:pathLst>
                <a:path w="6667" h="6927" extrusionOk="0">
                  <a:moveTo>
                    <a:pt x="1905" y="0"/>
                  </a:moveTo>
                  <a:cubicBezTo>
                    <a:pt x="3810" y="953"/>
                    <a:pt x="5715" y="1905"/>
                    <a:pt x="6667" y="1905"/>
                  </a:cubicBezTo>
                  <a:cubicBezTo>
                    <a:pt x="5715" y="3810"/>
                    <a:pt x="5715" y="6668"/>
                    <a:pt x="4763" y="6668"/>
                  </a:cubicBezTo>
                  <a:cubicBezTo>
                    <a:pt x="3810" y="7620"/>
                    <a:pt x="952" y="5715"/>
                    <a:pt x="0" y="4763"/>
                  </a:cubicBezTo>
                  <a:cubicBezTo>
                    <a:pt x="0" y="3810"/>
                    <a:pt x="952" y="1905"/>
                    <a:pt x="1905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2500;p22">
              <a:extLst>
                <a:ext uri="{FF2B5EF4-FFF2-40B4-BE49-F238E27FC236}">
                  <a16:creationId xmlns:a16="http://schemas.microsoft.com/office/drawing/2014/main" id="{FF4653A7-CDFB-4E51-B7AF-4543B76F1F56}"/>
                </a:ext>
              </a:extLst>
            </p:cNvPr>
            <p:cNvSpPr/>
            <p:nvPr/>
          </p:nvSpPr>
          <p:spPr>
            <a:xfrm>
              <a:off x="4402454" y="3995737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1905" y="0"/>
                  </a:moveTo>
                  <a:cubicBezTo>
                    <a:pt x="953" y="953"/>
                    <a:pt x="953" y="1905"/>
                    <a:pt x="0" y="2857"/>
                  </a:cubicBezTo>
                  <a:cubicBezTo>
                    <a:pt x="953" y="1905"/>
                    <a:pt x="953" y="953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2501;p22">
              <a:extLst>
                <a:ext uri="{FF2B5EF4-FFF2-40B4-BE49-F238E27FC236}">
                  <a16:creationId xmlns:a16="http://schemas.microsoft.com/office/drawing/2014/main" id="{F21F4BB5-539A-4D36-BAD6-91C0F6E3F0E3}"/>
                </a:ext>
              </a:extLst>
            </p:cNvPr>
            <p:cNvSpPr/>
            <p:nvPr/>
          </p:nvSpPr>
          <p:spPr>
            <a:xfrm>
              <a:off x="4923472" y="3995737"/>
              <a:ext cx="6667" cy="5715"/>
            </a:xfrm>
            <a:custGeom>
              <a:avLst/>
              <a:gdLst/>
              <a:ahLst/>
              <a:cxnLst/>
              <a:rect l="l" t="t" r="r" b="b"/>
              <a:pathLst>
                <a:path w="6667" h="5715" extrusionOk="0">
                  <a:moveTo>
                    <a:pt x="0" y="0"/>
                  </a:moveTo>
                  <a:cubicBezTo>
                    <a:pt x="1905" y="1905"/>
                    <a:pt x="3810" y="3810"/>
                    <a:pt x="6668" y="5715"/>
                  </a:cubicBezTo>
                  <a:cubicBezTo>
                    <a:pt x="4763" y="3810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2502;p22">
              <a:extLst>
                <a:ext uri="{FF2B5EF4-FFF2-40B4-BE49-F238E27FC236}">
                  <a16:creationId xmlns:a16="http://schemas.microsoft.com/office/drawing/2014/main" id="{3B38A7A9-F185-4223-9137-862EAA30607D}"/>
                </a:ext>
              </a:extLst>
            </p:cNvPr>
            <p:cNvSpPr/>
            <p:nvPr/>
          </p:nvSpPr>
          <p:spPr>
            <a:xfrm>
              <a:off x="4912934" y="3888104"/>
              <a:ext cx="208657" cy="44767"/>
            </a:xfrm>
            <a:custGeom>
              <a:avLst/>
              <a:gdLst/>
              <a:ahLst/>
              <a:cxnLst/>
              <a:rect l="l" t="t" r="r" b="b"/>
              <a:pathLst>
                <a:path w="208657" h="44767" extrusionOk="0">
                  <a:moveTo>
                    <a:pt x="85785" y="28575"/>
                  </a:moveTo>
                  <a:cubicBezTo>
                    <a:pt x="81023" y="23813"/>
                    <a:pt x="76260" y="19050"/>
                    <a:pt x="67688" y="9525"/>
                  </a:cubicBezTo>
                  <a:cubicBezTo>
                    <a:pt x="66735" y="25717"/>
                    <a:pt x="65783" y="34290"/>
                    <a:pt x="64830" y="44767"/>
                  </a:cubicBezTo>
                  <a:cubicBezTo>
                    <a:pt x="41970" y="29527"/>
                    <a:pt x="-1845" y="49530"/>
                    <a:pt x="60" y="0"/>
                  </a:cubicBezTo>
                  <a:cubicBezTo>
                    <a:pt x="70545" y="3810"/>
                    <a:pt x="139125" y="7620"/>
                    <a:pt x="208658" y="11430"/>
                  </a:cubicBezTo>
                  <a:cubicBezTo>
                    <a:pt x="208658" y="15240"/>
                    <a:pt x="208658" y="18097"/>
                    <a:pt x="207705" y="21907"/>
                  </a:cubicBezTo>
                  <a:cubicBezTo>
                    <a:pt x="167700" y="24765"/>
                    <a:pt x="126743" y="26670"/>
                    <a:pt x="85785" y="28575"/>
                  </a:cubicBezTo>
                  <a:lnTo>
                    <a:pt x="85785" y="28575"/>
                  </a:ln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2503;p22">
              <a:extLst>
                <a:ext uri="{FF2B5EF4-FFF2-40B4-BE49-F238E27FC236}">
                  <a16:creationId xmlns:a16="http://schemas.microsoft.com/office/drawing/2014/main" id="{77F889DD-936A-4332-8564-3D2EF3A62714}"/>
                </a:ext>
              </a:extLst>
            </p:cNvPr>
            <p:cNvSpPr/>
            <p:nvPr/>
          </p:nvSpPr>
          <p:spPr>
            <a:xfrm>
              <a:off x="4984432" y="3986212"/>
              <a:ext cx="4762" cy="1905"/>
            </a:xfrm>
            <a:custGeom>
              <a:avLst/>
              <a:gdLst/>
              <a:ahLst/>
              <a:cxnLst/>
              <a:rect l="l" t="t" r="r" b="b"/>
              <a:pathLst>
                <a:path w="4762" h="1905" extrusionOk="0">
                  <a:moveTo>
                    <a:pt x="4763" y="953"/>
                  </a:moveTo>
                  <a:cubicBezTo>
                    <a:pt x="2858" y="1905"/>
                    <a:pt x="1905" y="1905"/>
                    <a:pt x="953" y="1905"/>
                  </a:cubicBezTo>
                  <a:cubicBezTo>
                    <a:pt x="953" y="953"/>
                    <a:pt x="953" y="0"/>
                    <a:pt x="0" y="0"/>
                  </a:cubicBezTo>
                  <a:cubicBezTo>
                    <a:pt x="1905" y="0"/>
                    <a:pt x="2858" y="0"/>
                    <a:pt x="4763" y="953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2504;p22">
              <a:extLst>
                <a:ext uri="{FF2B5EF4-FFF2-40B4-BE49-F238E27FC236}">
                  <a16:creationId xmlns:a16="http://schemas.microsoft.com/office/drawing/2014/main" id="{31D1F00E-9E5D-4C20-90F7-1CCF21FAB0D3}"/>
                </a:ext>
              </a:extLst>
            </p:cNvPr>
            <p:cNvSpPr/>
            <p:nvPr/>
          </p:nvSpPr>
          <p:spPr>
            <a:xfrm>
              <a:off x="4893944" y="3896677"/>
              <a:ext cx="2857" cy="3809"/>
            </a:xfrm>
            <a:custGeom>
              <a:avLst/>
              <a:gdLst/>
              <a:ahLst/>
              <a:cxnLst/>
              <a:rect l="l" t="t" r="r" b="b"/>
              <a:pathLst>
                <a:path w="2857" h="3809" extrusionOk="0">
                  <a:moveTo>
                    <a:pt x="953" y="0"/>
                  </a:moveTo>
                  <a:cubicBezTo>
                    <a:pt x="1905" y="0"/>
                    <a:pt x="2858" y="953"/>
                    <a:pt x="2858" y="953"/>
                  </a:cubicBezTo>
                  <a:cubicBezTo>
                    <a:pt x="2858" y="1905"/>
                    <a:pt x="1905" y="2857"/>
                    <a:pt x="1905" y="3810"/>
                  </a:cubicBezTo>
                  <a:cubicBezTo>
                    <a:pt x="953" y="3810"/>
                    <a:pt x="0" y="2857"/>
                    <a:pt x="0" y="2857"/>
                  </a:cubicBezTo>
                  <a:cubicBezTo>
                    <a:pt x="953" y="1905"/>
                    <a:pt x="953" y="953"/>
                    <a:pt x="95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2505;p22">
              <a:extLst>
                <a:ext uri="{FF2B5EF4-FFF2-40B4-BE49-F238E27FC236}">
                  <a16:creationId xmlns:a16="http://schemas.microsoft.com/office/drawing/2014/main" id="{7A16BDEB-40D1-445D-BE2D-4ECE8A353258}"/>
                </a:ext>
              </a:extLst>
            </p:cNvPr>
            <p:cNvSpPr/>
            <p:nvPr/>
          </p:nvSpPr>
          <p:spPr>
            <a:xfrm>
              <a:off x="4996815" y="3916679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1905" y="0"/>
                  </a:moveTo>
                  <a:cubicBezTo>
                    <a:pt x="953" y="952"/>
                    <a:pt x="953" y="1905"/>
                    <a:pt x="0" y="2857"/>
                  </a:cubicBezTo>
                  <a:cubicBezTo>
                    <a:pt x="953" y="1905"/>
                    <a:pt x="1905" y="952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2506;p22">
              <a:extLst>
                <a:ext uri="{FF2B5EF4-FFF2-40B4-BE49-F238E27FC236}">
                  <a16:creationId xmlns:a16="http://schemas.microsoft.com/office/drawing/2014/main" id="{4D5F6A72-A6AB-4473-808B-AA99FDB97C44}"/>
                </a:ext>
              </a:extLst>
            </p:cNvPr>
            <p:cNvSpPr/>
            <p:nvPr/>
          </p:nvSpPr>
          <p:spPr>
            <a:xfrm>
              <a:off x="4140517" y="4724399"/>
              <a:ext cx="903922" cy="498157"/>
            </a:xfrm>
            <a:custGeom>
              <a:avLst/>
              <a:gdLst/>
              <a:ahLst/>
              <a:cxnLst/>
              <a:rect l="l" t="t" r="r" b="b"/>
              <a:pathLst>
                <a:path w="903922" h="498157" extrusionOk="0">
                  <a:moveTo>
                    <a:pt x="308610" y="301943"/>
                  </a:moveTo>
                  <a:cubicBezTo>
                    <a:pt x="473392" y="394335"/>
                    <a:pt x="646748" y="405765"/>
                    <a:pt x="826770" y="352425"/>
                  </a:cubicBezTo>
                  <a:cubicBezTo>
                    <a:pt x="828675" y="368618"/>
                    <a:pt x="827723" y="381000"/>
                    <a:pt x="805815" y="384810"/>
                  </a:cubicBezTo>
                  <a:cubicBezTo>
                    <a:pt x="785813" y="388620"/>
                    <a:pt x="766763" y="398145"/>
                    <a:pt x="746760" y="404813"/>
                  </a:cubicBezTo>
                  <a:cubicBezTo>
                    <a:pt x="746760" y="406718"/>
                    <a:pt x="746760" y="409575"/>
                    <a:pt x="747713" y="411480"/>
                  </a:cubicBezTo>
                  <a:cubicBezTo>
                    <a:pt x="764858" y="414338"/>
                    <a:pt x="782002" y="417195"/>
                    <a:pt x="808673" y="421005"/>
                  </a:cubicBezTo>
                  <a:cubicBezTo>
                    <a:pt x="784860" y="434340"/>
                    <a:pt x="769620" y="443865"/>
                    <a:pt x="754380" y="453390"/>
                  </a:cubicBezTo>
                  <a:cubicBezTo>
                    <a:pt x="755333" y="456247"/>
                    <a:pt x="756285" y="459105"/>
                    <a:pt x="757238" y="461010"/>
                  </a:cubicBezTo>
                  <a:cubicBezTo>
                    <a:pt x="805815" y="461010"/>
                    <a:pt x="855345" y="461010"/>
                    <a:pt x="903923" y="461010"/>
                  </a:cubicBezTo>
                  <a:cubicBezTo>
                    <a:pt x="898208" y="490538"/>
                    <a:pt x="874395" y="485775"/>
                    <a:pt x="853440" y="484822"/>
                  </a:cubicBezTo>
                  <a:cubicBezTo>
                    <a:pt x="854393" y="483870"/>
                    <a:pt x="854393" y="482918"/>
                    <a:pt x="855345" y="481965"/>
                  </a:cubicBezTo>
                  <a:cubicBezTo>
                    <a:pt x="854393" y="482918"/>
                    <a:pt x="854393" y="483870"/>
                    <a:pt x="853440" y="484822"/>
                  </a:cubicBezTo>
                  <a:cubicBezTo>
                    <a:pt x="849630" y="487680"/>
                    <a:pt x="845820" y="494347"/>
                    <a:pt x="842010" y="494347"/>
                  </a:cubicBezTo>
                  <a:cubicBezTo>
                    <a:pt x="789623" y="496253"/>
                    <a:pt x="737235" y="497205"/>
                    <a:pt x="683895" y="498157"/>
                  </a:cubicBezTo>
                  <a:cubicBezTo>
                    <a:pt x="673418" y="498157"/>
                    <a:pt x="662940" y="498157"/>
                    <a:pt x="653415" y="498157"/>
                  </a:cubicBezTo>
                  <a:cubicBezTo>
                    <a:pt x="646748" y="498157"/>
                    <a:pt x="641033" y="498157"/>
                    <a:pt x="634365" y="498157"/>
                  </a:cubicBezTo>
                  <a:cubicBezTo>
                    <a:pt x="630555" y="498157"/>
                    <a:pt x="625793" y="498157"/>
                    <a:pt x="621983" y="498157"/>
                  </a:cubicBezTo>
                  <a:cubicBezTo>
                    <a:pt x="621983" y="496253"/>
                    <a:pt x="621983" y="493395"/>
                    <a:pt x="621983" y="491490"/>
                  </a:cubicBezTo>
                  <a:cubicBezTo>
                    <a:pt x="633413" y="487680"/>
                    <a:pt x="644843" y="484822"/>
                    <a:pt x="656273" y="481013"/>
                  </a:cubicBezTo>
                  <a:cubicBezTo>
                    <a:pt x="656273" y="462915"/>
                    <a:pt x="648652" y="449580"/>
                    <a:pt x="628650" y="455295"/>
                  </a:cubicBezTo>
                  <a:cubicBezTo>
                    <a:pt x="611505" y="460057"/>
                    <a:pt x="594360" y="467678"/>
                    <a:pt x="596265" y="490538"/>
                  </a:cubicBezTo>
                  <a:cubicBezTo>
                    <a:pt x="534352" y="494347"/>
                    <a:pt x="478155" y="465772"/>
                    <a:pt x="419100" y="456247"/>
                  </a:cubicBezTo>
                  <a:cubicBezTo>
                    <a:pt x="351473" y="444818"/>
                    <a:pt x="297180" y="408622"/>
                    <a:pt x="240983" y="376238"/>
                  </a:cubicBezTo>
                  <a:cubicBezTo>
                    <a:pt x="227648" y="368618"/>
                    <a:pt x="218123" y="356235"/>
                    <a:pt x="207645" y="345757"/>
                  </a:cubicBezTo>
                  <a:cubicBezTo>
                    <a:pt x="212408" y="340043"/>
                    <a:pt x="216217" y="333375"/>
                    <a:pt x="220980" y="326707"/>
                  </a:cubicBezTo>
                  <a:cubicBezTo>
                    <a:pt x="231458" y="335280"/>
                    <a:pt x="239078" y="341947"/>
                    <a:pt x="248603" y="349568"/>
                  </a:cubicBezTo>
                  <a:cubicBezTo>
                    <a:pt x="254317" y="342900"/>
                    <a:pt x="259080" y="336232"/>
                    <a:pt x="259080" y="336232"/>
                  </a:cubicBezTo>
                  <a:cubicBezTo>
                    <a:pt x="233363" y="304800"/>
                    <a:pt x="210503" y="277178"/>
                    <a:pt x="187642" y="249555"/>
                  </a:cubicBezTo>
                  <a:cubicBezTo>
                    <a:pt x="183833" y="245745"/>
                    <a:pt x="175260" y="243840"/>
                    <a:pt x="169545" y="243840"/>
                  </a:cubicBezTo>
                  <a:cubicBezTo>
                    <a:pt x="160020" y="243840"/>
                    <a:pt x="150495" y="247650"/>
                    <a:pt x="133350" y="250507"/>
                  </a:cubicBezTo>
                  <a:cubicBezTo>
                    <a:pt x="147638" y="272415"/>
                    <a:pt x="160973" y="291465"/>
                    <a:pt x="172403" y="307657"/>
                  </a:cubicBezTo>
                  <a:cubicBezTo>
                    <a:pt x="169545" y="315278"/>
                    <a:pt x="166688" y="320993"/>
                    <a:pt x="164783" y="327660"/>
                  </a:cubicBezTo>
                  <a:cubicBezTo>
                    <a:pt x="153353" y="321945"/>
                    <a:pt x="139065" y="318135"/>
                    <a:pt x="130492" y="310515"/>
                  </a:cubicBezTo>
                  <a:cubicBezTo>
                    <a:pt x="106680" y="287655"/>
                    <a:pt x="83820" y="262890"/>
                    <a:pt x="61913" y="239078"/>
                  </a:cubicBezTo>
                  <a:cubicBezTo>
                    <a:pt x="57150" y="233363"/>
                    <a:pt x="55245" y="225743"/>
                    <a:pt x="51435" y="219075"/>
                  </a:cubicBezTo>
                  <a:cubicBezTo>
                    <a:pt x="44767" y="201930"/>
                    <a:pt x="38100" y="183832"/>
                    <a:pt x="33338" y="166688"/>
                  </a:cubicBezTo>
                  <a:cubicBezTo>
                    <a:pt x="20955" y="123825"/>
                    <a:pt x="9525" y="80963"/>
                    <a:pt x="0" y="46672"/>
                  </a:cubicBezTo>
                  <a:cubicBezTo>
                    <a:pt x="8573" y="26670"/>
                    <a:pt x="14288" y="13335"/>
                    <a:pt x="20955" y="0"/>
                  </a:cubicBezTo>
                  <a:cubicBezTo>
                    <a:pt x="33338" y="22860"/>
                    <a:pt x="45720" y="45720"/>
                    <a:pt x="60960" y="74295"/>
                  </a:cubicBezTo>
                  <a:cubicBezTo>
                    <a:pt x="64770" y="60960"/>
                    <a:pt x="66675" y="53340"/>
                    <a:pt x="68580" y="45720"/>
                  </a:cubicBezTo>
                  <a:cubicBezTo>
                    <a:pt x="70485" y="45720"/>
                    <a:pt x="72390" y="45720"/>
                    <a:pt x="74295" y="44768"/>
                  </a:cubicBezTo>
                  <a:cubicBezTo>
                    <a:pt x="80010" y="60960"/>
                    <a:pt x="83820" y="78105"/>
                    <a:pt x="90488" y="93345"/>
                  </a:cubicBezTo>
                  <a:cubicBezTo>
                    <a:pt x="97155" y="109538"/>
                    <a:pt x="102870" y="128588"/>
                    <a:pt x="127635" y="127635"/>
                  </a:cubicBezTo>
                  <a:cubicBezTo>
                    <a:pt x="127635" y="127635"/>
                    <a:pt x="127635" y="127635"/>
                    <a:pt x="127635" y="127635"/>
                  </a:cubicBezTo>
                  <a:cubicBezTo>
                    <a:pt x="134303" y="136207"/>
                    <a:pt x="140017" y="143828"/>
                    <a:pt x="146685" y="152400"/>
                  </a:cubicBezTo>
                  <a:cubicBezTo>
                    <a:pt x="145733" y="164782"/>
                    <a:pt x="156210" y="180975"/>
                    <a:pt x="133350" y="185738"/>
                  </a:cubicBezTo>
                  <a:cubicBezTo>
                    <a:pt x="130492" y="186690"/>
                    <a:pt x="129540" y="196215"/>
                    <a:pt x="128588" y="201930"/>
                  </a:cubicBezTo>
                  <a:cubicBezTo>
                    <a:pt x="121920" y="193357"/>
                    <a:pt x="114300" y="183832"/>
                    <a:pt x="107633" y="175260"/>
                  </a:cubicBezTo>
                  <a:cubicBezTo>
                    <a:pt x="82867" y="204788"/>
                    <a:pt x="82867" y="216218"/>
                    <a:pt x="110490" y="239078"/>
                  </a:cubicBezTo>
                  <a:cubicBezTo>
                    <a:pt x="111442" y="239078"/>
                    <a:pt x="112395" y="240030"/>
                    <a:pt x="113348" y="240030"/>
                  </a:cubicBezTo>
                  <a:cubicBezTo>
                    <a:pt x="112395" y="240030"/>
                    <a:pt x="111442" y="239078"/>
                    <a:pt x="110490" y="239078"/>
                  </a:cubicBezTo>
                  <a:cubicBezTo>
                    <a:pt x="112395" y="233363"/>
                    <a:pt x="114300" y="228600"/>
                    <a:pt x="115253" y="222885"/>
                  </a:cubicBezTo>
                  <a:cubicBezTo>
                    <a:pt x="121920" y="226695"/>
                    <a:pt x="128588" y="229553"/>
                    <a:pt x="135255" y="233363"/>
                  </a:cubicBezTo>
                  <a:cubicBezTo>
                    <a:pt x="136208" y="233363"/>
                    <a:pt x="137160" y="234315"/>
                    <a:pt x="138113" y="234315"/>
                  </a:cubicBezTo>
                  <a:cubicBezTo>
                    <a:pt x="137160" y="233363"/>
                    <a:pt x="136208" y="233363"/>
                    <a:pt x="135255" y="232410"/>
                  </a:cubicBezTo>
                  <a:cubicBezTo>
                    <a:pt x="135255" y="226695"/>
                    <a:pt x="135255" y="220028"/>
                    <a:pt x="135255" y="214313"/>
                  </a:cubicBezTo>
                  <a:cubicBezTo>
                    <a:pt x="139065" y="216218"/>
                    <a:pt x="143828" y="218122"/>
                    <a:pt x="147638" y="220028"/>
                  </a:cubicBezTo>
                  <a:cubicBezTo>
                    <a:pt x="151448" y="220028"/>
                    <a:pt x="156210" y="220028"/>
                    <a:pt x="160020" y="220028"/>
                  </a:cubicBezTo>
                  <a:cubicBezTo>
                    <a:pt x="165735" y="213360"/>
                    <a:pt x="171450" y="205740"/>
                    <a:pt x="174308" y="201930"/>
                  </a:cubicBezTo>
                  <a:cubicBezTo>
                    <a:pt x="195263" y="225743"/>
                    <a:pt x="216217" y="247650"/>
                    <a:pt x="234315" y="271463"/>
                  </a:cubicBezTo>
                  <a:cubicBezTo>
                    <a:pt x="251460" y="295275"/>
                    <a:pt x="275273" y="308610"/>
                    <a:pt x="308610" y="301943"/>
                  </a:cubicBezTo>
                  <a:close/>
                  <a:moveTo>
                    <a:pt x="687705" y="408622"/>
                  </a:moveTo>
                  <a:cubicBezTo>
                    <a:pt x="730568" y="419100"/>
                    <a:pt x="730568" y="419100"/>
                    <a:pt x="729615" y="395288"/>
                  </a:cubicBezTo>
                  <a:cubicBezTo>
                    <a:pt x="717233" y="398145"/>
                    <a:pt x="705802" y="401955"/>
                    <a:pt x="687705" y="408622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2507;p22">
              <a:extLst>
                <a:ext uri="{FF2B5EF4-FFF2-40B4-BE49-F238E27FC236}">
                  <a16:creationId xmlns:a16="http://schemas.microsoft.com/office/drawing/2014/main" id="{EF1480FB-B749-4F8D-B95F-FC2EDBC5EBBA}"/>
                </a:ext>
              </a:extLst>
            </p:cNvPr>
            <p:cNvSpPr/>
            <p:nvPr/>
          </p:nvSpPr>
          <p:spPr>
            <a:xfrm>
              <a:off x="5250180" y="4313871"/>
              <a:ext cx="261937" cy="714375"/>
            </a:xfrm>
            <a:custGeom>
              <a:avLst/>
              <a:gdLst/>
              <a:ahLst/>
              <a:cxnLst/>
              <a:rect l="l" t="t" r="r" b="b"/>
              <a:pathLst>
                <a:path w="261937" h="714375" extrusionOk="0">
                  <a:moveTo>
                    <a:pt x="3810" y="592455"/>
                  </a:moveTo>
                  <a:cubicBezTo>
                    <a:pt x="60960" y="507683"/>
                    <a:pt x="90488" y="413385"/>
                    <a:pt x="103822" y="314325"/>
                  </a:cubicBezTo>
                  <a:cubicBezTo>
                    <a:pt x="104775" y="320993"/>
                    <a:pt x="105727" y="328613"/>
                    <a:pt x="106680" y="335280"/>
                  </a:cubicBezTo>
                  <a:cubicBezTo>
                    <a:pt x="113347" y="331470"/>
                    <a:pt x="120015" y="328613"/>
                    <a:pt x="128588" y="323850"/>
                  </a:cubicBezTo>
                  <a:cubicBezTo>
                    <a:pt x="129540" y="354330"/>
                    <a:pt x="137160" y="381000"/>
                    <a:pt x="111442" y="402908"/>
                  </a:cubicBezTo>
                  <a:cubicBezTo>
                    <a:pt x="106680" y="407670"/>
                    <a:pt x="106680" y="420053"/>
                    <a:pt x="107632" y="427672"/>
                  </a:cubicBezTo>
                  <a:cubicBezTo>
                    <a:pt x="107632" y="430530"/>
                    <a:pt x="120967" y="435293"/>
                    <a:pt x="122872" y="434340"/>
                  </a:cubicBezTo>
                  <a:cubicBezTo>
                    <a:pt x="128588" y="428625"/>
                    <a:pt x="134302" y="421005"/>
                    <a:pt x="137160" y="413385"/>
                  </a:cubicBezTo>
                  <a:cubicBezTo>
                    <a:pt x="146685" y="390525"/>
                    <a:pt x="155257" y="367665"/>
                    <a:pt x="166688" y="337185"/>
                  </a:cubicBezTo>
                  <a:cubicBezTo>
                    <a:pt x="155257" y="345758"/>
                    <a:pt x="149542" y="349568"/>
                    <a:pt x="142875" y="355283"/>
                  </a:cubicBezTo>
                  <a:cubicBezTo>
                    <a:pt x="142875" y="342900"/>
                    <a:pt x="139065" y="331470"/>
                    <a:pt x="143827" y="322897"/>
                  </a:cubicBezTo>
                  <a:cubicBezTo>
                    <a:pt x="163830" y="280035"/>
                    <a:pt x="160020" y="237172"/>
                    <a:pt x="148590" y="194310"/>
                  </a:cubicBezTo>
                  <a:cubicBezTo>
                    <a:pt x="143827" y="175260"/>
                    <a:pt x="127635" y="159068"/>
                    <a:pt x="125730" y="140018"/>
                  </a:cubicBezTo>
                  <a:cubicBezTo>
                    <a:pt x="120015" y="95250"/>
                    <a:pt x="120015" y="50483"/>
                    <a:pt x="117157" y="0"/>
                  </a:cubicBezTo>
                  <a:cubicBezTo>
                    <a:pt x="134302" y="55245"/>
                    <a:pt x="149542" y="105728"/>
                    <a:pt x="164782" y="155258"/>
                  </a:cubicBezTo>
                  <a:cubicBezTo>
                    <a:pt x="166688" y="154305"/>
                    <a:pt x="168592" y="154305"/>
                    <a:pt x="170497" y="153353"/>
                  </a:cubicBezTo>
                  <a:cubicBezTo>
                    <a:pt x="170497" y="133350"/>
                    <a:pt x="170497" y="112395"/>
                    <a:pt x="170497" y="92393"/>
                  </a:cubicBezTo>
                  <a:cubicBezTo>
                    <a:pt x="171450" y="92393"/>
                    <a:pt x="172402" y="92393"/>
                    <a:pt x="174307" y="92393"/>
                  </a:cubicBezTo>
                  <a:cubicBezTo>
                    <a:pt x="174307" y="101918"/>
                    <a:pt x="175260" y="111443"/>
                    <a:pt x="175260" y="122872"/>
                  </a:cubicBezTo>
                  <a:cubicBezTo>
                    <a:pt x="180022" y="118110"/>
                    <a:pt x="183832" y="115253"/>
                    <a:pt x="192405" y="107633"/>
                  </a:cubicBezTo>
                  <a:cubicBezTo>
                    <a:pt x="192405" y="158115"/>
                    <a:pt x="192405" y="203835"/>
                    <a:pt x="192405" y="249555"/>
                  </a:cubicBezTo>
                  <a:cubicBezTo>
                    <a:pt x="190500" y="249555"/>
                    <a:pt x="187642" y="250508"/>
                    <a:pt x="185738" y="250508"/>
                  </a:cubicBezTo>
                  <a:cubicBezTo>
                    <a:pt x="182880" y="231458"/>
                    <a:pt x="180022" y="211455"/>
                    <a:pt x="178117" y="192405"/>
                  </a:cubicBezTo>
                  <a:cubicBezTo>
                    <a:pt x="177165" y="192405"/>
                    <a:pt x="176213" y="193358"/>
                    <a:pt x="174307" y="193358"/>
                  </a:cubicBezTo>
                  <a:cubicBezTo>
                    <a:pt x="174307" y="269558"/>
                    <a:pt x="174307" y="344805"/>
                    <a:pt x="174307" y="421005"/>
                  </a:cubicBezTo>
                  <a:cubicBezTo>
                    <a:pt x="170497" y="435293"/>
                    <a:pt x="165735" y="449580"/>
                    <a:pt x="161925" y="463868"/>
                  </a:cubicBezTo>
                  <a:cubicBezTo>
                    <a:pt x="160020" y="465772"/>
                    <a:pt x="159067" y="468630"/>
                    <a:pt x="157163" y="470535"/>
                  </a:cubicBezTo>
                  <a:cubicBezTo>
                    <a:pt x="158115" y="471488"/>
                    <a:pt x="159067" y="471488"/>
                    <a:pt x="159067" y="472440"/>
                  </a:cubicBezTo>
                  <a:cubicBezTo>
                    <a:pt x="160020" y="469583"/>
                    <a:pt x="160972" y="467678"/>
                    <a:pt x="161925" y="464820"/>
                  </a:cubicBezTo>
                  <a:cubicBezTo>
                    <a:pt x="165735" y="454343"/>
                    <a:pt x="170497" y="444818"/>
                    <a:pt x="174307" y="434340"/>
                  </a:cubicBezTo>
                  <a:cubicBezTo>
                    <a:pt x="190500" y="395288"/>
                    <a:pt x="205740" y="356235"/>
                    <a:pt x="220980" y="317183"/>
                  </a:cubicBezTo>
                  <a:cubicBezTo>
                    <a:pt x="221932" y="315278"/>
                    <a:pt x="220027" y="311468"/>
                    <a:pt x="220027" y="306705"/>
                  </a:cubicBezTo>
                  <a:cubicBezTo>
                    <a:pt x="213360" y="312420"/>
                    <a:pt x="208597" y="317183"/>
                    <a:pt x="201930" y="322897"/>
                  </a:cubicBezTo>
                  <a:cubicBezTo>
                    <a:pt x="197167" y="295275"/>
                    <a:pt x="184785" y="270510"/>
                    <a:pt x="208597" y="248603"/>
                  </a:cubicBezTo>
                  <a:cubicBezTo>
                    <a:pt x="213360" y="244793"/>
                    <a:pt x="210502" y="233363"/>
                    <a:pt x="210502" y="224790"/>
                  </a:cubicBezTo>
                  <a:cubicBezTo>
                    <a:pt x="211455" y="180975"/>
                    <a:pt x="209550" y="136208"/>
                    <a:pt x="212407" y="92393"/>
                  </a:cubicBezTo>
                  <a:cubicBezTo>
                    <a:pt x="214313" y="68580"/>
                    <a:pt x="227647" y="65722"/>
                    <a:pt x="249555" y="80010"/>
                  </a:cubicBezTo>
                  <a:cubicBezTo>
                    <a:pt x="253365" y="100013"/>
                    <a:pt x="258127" y="120968"/>
                    <a:pt x="261938" y="140970"/>
                  </a:cubicBezTo>
                  <a:cubicBezTo>
                    <a:pt x="256222" y="251460"/>
                    <a:pt x="234315" y="358140"/>
                    <a:pt x="199072" y="462915"/>
                  </a:cubicBezTo>
                  <a:cubicBezTo>
                    <a:pt x="179070" y="521018"/>
                    <a:pt x="147638" y="576263"/>
                    <a:pt x="119063" y="631508"/>
                  </a:cubicBezTo>
                  <a:cubicBezTo>
                    <a:pt x="108585" y="651510"/>
                    <a:pt x="89535" y="666750"/>
                    <a:pt x="74295" y="683895"/>
                  </a:cubicBezTo>
                  <a:cubicBezTo>
                    <a:pt x="70485" y="689610"/>
                    <a:pt x="65722" y="696278"/>
                    <a:pt x="61913" y="701993"/>
                  </a:cubicBezTo>
                  <a:cubicBezTo>
                    <a:pt x="53340" y="705803"/>
                    <a:pt x="44767" y="710565"/>
                    <a:pt x="36195" y="714375"/>
                  </a:cubicBezTo>
                  <a:cubicBezTo>
                    <a:pt x="38100" y="705803"/>
                    <a:pt x="40957" y="698183"/>
                    <a:pt x="42863" y="689610"/>
                  </a:cubicBezTo>
                  <a:cubicBezTo>
                    <a:pt x="60007" y="666750"/>
                    <a:pt x="78105" y="644843"/>
                    <a:pt x="95250" y="621983"/>
                  </a:cubicBezTo>
                  <a:cubicBezTo>
                    <a:pt x="97155" y="619125"/>
                    <a:pt x="94297" y="612458"/>
                    <a:pt x="95250" y="607695"/>
                  </a:cubicBezTo>
                  <a:cubicBezTo>
                    <a:pt x="100965" y="583883"/>
                    <a:pt x="105727" y="559118"/>
                    <a:pt x="134302" y="548640"/>
                  </a:cubicBezTo>
                  <a:cubicBezTo>
                    <a:pt x="160020" y="539115"/>
                    <a:pt x="167640" y="511493"/>
                    <a:pt x="152400" y="484822"/>
                  </a:cubicBezTo>
                  <a:cubicBezTo>
                    <a:pt x="147638" y="494347"/>
                    <a:pt x="142875" y="501968"/>
                    <a:pt x="138113" y="510540"/>
                  </a:cubicBezTo>
                  <a:cubicBezTo>
                    <a:pt x="136207" y="509588"/>
                    <a:pt x="133350" y="509588"/>
                    <a:pt x="131445" y="508635"/>
                  </a:cubicBezTo>
                  <a:cubicBezTo>
                    <a:pt x="135255" y="487680"/>
                    <a:pt x="139065" y="466725"/>
                    <a:pt x="142875" y="445770"/>
                  </a:cubicBezTo>
                  <a:cubicBezTo>
                    <a:pt x="123825" y="476250"/>
                    <a:pt x="108585" y="506730"/>
                    <a:pt x="99060" y="539115"/>
                  </a:cubicBezTo>
                  <a:cubicBezTo>
                    <a:pt x="83820" y="591503"/>
                    <a:pt x="53340" y="630555"/>
                    <a:pt x="3810" y="660083"/>
                  </a:cubicBezTo>
                  <a:cubicBezTo>
                    <a:pt x="1905" y="651510"/>
                    <a:pt x="952" y="645795"/>
                    <a:pt x="0" y="641033"/>
                  </a:cubicBezTo>
                  <a:lnTo>
                    <a:pt x="0" y="641033"/>
                  </a:lnTo>
                  <a:cubicBezTo>
                    <a:pt x="6667" y="634365"/>
                    <a:pt x="19050" y="627697"/>
                    <a:pt x="20002" y="620078"/>
                  </a:cubicBezTo>
                  <a:cubicBezTo>
                    <a:pt x="20002" y="610553"/>
                    <a:pt x="9525" y="601028"/>
                    <a:pt x="3810" y="592455"/>
                  </a:cubicBezTo>
                  <a:close/>
                  <a:moveTo>
                    <a:pt x="166688" y="170497"/>
                  </a:moveTo>
                  <a:cubicBezTo>
                    <a:pt x="166688" y="169545"/>
                    <a:pt x="165735" y="168593"/>
                    <a:pt x="165735" y="167640"/>
                  </a:cubicBezTo>
                  <a:cubicBezTo>
                    <a:pt x="164782" y="168593"/>
                    <a:pt x="163830" y="168593"/>
                    <a:pt x="163830" y="169545"/>
                  </a:cubicBezTo>
                  <a:cubicBezTo>
                    <a:pt x="163830" y="170497"/>
                    <a:pt x="164782" y="171450"/>
                    <a:pt x="164782" y="172403"/>
                  </a:cubicBezTo>
                  <a:cubicBezTo>
                    <a:pt x="165735" y="171450"/>
                    <a:pt x="166688" y="170497"/>
                    <a:pt x="166688" y="170497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2508;p22">
              <a:extLst>
                <a:ext uri="{FF2B5EF4-FFF2-40B4-BE49-F238E27FC236}">
                  <a16:creationId xmlns:a16="http://schemas.microsoft.com/office/drawing/2014/main" id="{65AA7A55-F30F-4F87-BF7D-55600F7CA114}"/>
                </a:ext>
              </a:extLst>
            </p:cNvPr>
            <p:cNvSpPr/>
            <p:nvPr/>
          </p:nvSpPr>
          <p:spPr>
            <a:xfrm>
              <a:off x="4886325" y="5001086"/>
              <a:ext cx="407669" cy="184322"/>
            </a:xfrm>
            <a:custGeom>
              <a:avLst/>
              <a:gdLst/>
              <a:ahLst/>
              <a:cxnLst/>
              <a:rect l="l" t="t" r="r" b="b"/>
              <a:pathLst>
                <a:path w="407669" h="184322" extrusionOk="0">
                  <a:moveTo>
                    <a:pt x="407670" y="1443"/>
                  </a:moveTo>
                  <a:cubicBezTo>
                    <a:pt x="405765" y="10015"/>
                    <a:pt x="402907" y="17635"/>
                    <a:pt x="401003" y="26208"/>
                  </a:cubicBezTo>
                  <a:cubicBezTo>
                    <a:pt x="399097" y="30018"/>
                    <a:pt x="397193" y="34780"/>
                    <a:pt x="395288" y="38590"/>
                  </a:cubicBezTo>
                  <a:cubicBezTo>
                    <a:pt x="333375" y="89073"/>
                    <a:pt x="275272" y="144318"/>
                    <a:pt x="194310" y="165273"/>
                  </a:cubicBezTo>
                  <a:cubicBezTo>
                    <a:pt x="180975" y="169083"/>
                    <a:pt x="169545" y="177656"/>
                    <a:pt x="157163" y="184323"/>
                  </a:cubicBezTo>
                  <a:cubicBezTo>
                    <a:pt x="108585" y="184323"/>
                    <a:pt x="59055" y="184323"/>
                    <a:pt x="10478" y="184323"/>
                  </a:cubicBezTo>
                  <a:cubicBezTo>
                    <a:pt x="9525" y="181465"/>
                    <a:pt x="8572" y="178608"/>
                    <a:pt x="7620" y="176703"/>
                  </a:cubicBezTo>
                  <a:cubicBezTo>
                    <a:pt x="22860" y="167178"/>
                    <a:pt x="39053" y="158606"/>
                    <a:pt x="61913" y="144318"/>
                  </a:cubicBezTo>
                  <a:cubicBezTo>
                    <a:pt x="36195" y="140508"/>
                    <a:pt x="19050" y="137650"/>
                    <a:pt x="953" y="134793"/>
                  </a:cubicBezTo>
                  <a:cubicBezTo>
                    <a:pt x="953" y="132888"/>
                    <a:pt x="953" y="130030"/>
                    <a:pt x="0" y="128125"/>
                  </a:cubicBezTo>
                  <a:cubicBezTo>
                    <a:pt x="20003" y="121458"/>
                    <a:pt x="39053" y="110980"/>
                    <a:pt x="59055" y="108123"/>
                  </a:cubicBezTo>
                  <a:cubicBezTo>
                    <a:pt x="80963" y="104313"/>
                    <a:pt x="81915" y="91930"/>
                    <a:pt x="80010" y="75738"/>
                  </a:cubicBezTo>
                  <a:cubicBezTo>
                    <a:pt x="98107" y="70975"/>
                    <a:pt x="117157" y="66213"/>
                    <a:pt x="135255" y="61450"/>
                  </a:cubicBezTo>
                  <a:cubicBezTo>
                    <a:pt x="130493" y="70975"/>
                    <a:pt x="125730" y="80500"/>
                    <a:pt x="119063" y="94788"/>
                  </a:cubicBezTo>
                  <a:cubicBezTo>
                    <a:pt x="143828" y="91930"/>
                    <a:pt x="168593" y="89073"/>
                    <a:pt x="192405" y="85263"/>
                  </a:cubicBezTo>
                  <a:cubicBezTo>
                    <a:pt x="194310" y="85263"/>
                    <a:pt x="195263" y="80500"/>
                    <a:pt x="197168" y="78595"/>
                  </a:cubicBezTo>
                  <a:cubicBezTo>
                    <a:pt x="210503" y="49068"/>
                    <a:pt x="238125" y="43353"/>
                    <a:pt x="267653" y="34780"/>
                  </a:cubicBezTo>
                  <a:cubicBezTo>
                    <a:pt x="266700" y="48115"/>
                    <a:pt x="266700" y="57640"/>
                    <a:pt x="265747" y="66213"/>
                  </a:cubicBezTo>
                  <a:cubicBezTo>
                    <a:pt x="276225" y="55735"/>
                    <a:pt x="278130" y="43353"/>
                    <a:pt x="284797" y="32875"/>
                  </a:cubicBezTo>
                  <a:cubicBezTo>
                    <a:pt x="292418" y="21445"/>
                    <a:pt x="303847" y="12873"/>
                    <a:pt x="314325" y="1443"/>
                  </a:cubicBezTo>
                  <a:cubicBezTo>
                    <a:pt x="335280" y="15730"/>
                    <a:pt x="356235" y="18588"/>
                    <a:pt x="378143" y="2395"/>
                  </a:cubicBezTo>
                  <a:cubicBezTo>
                    <a:pt x="386715" y="-2367"/>
                    <a:pt x="398145" y="1443"/>
                    <a:pt x="407670" y="1443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2509;p22">
              <a:extLst>
                <a:ext uri="{FF2B5EF4-FFF2-40B4-BE49-F238E27FC236}">
                  <a16:creationId xmlns:a16="http://schemas.microsoft.com/office/drawing/2014/main" id="{56844678-2A49-4CFE-AD03-43BFD3C54BB0}"/>
                </a:ext>
              </a:extLst>
            </p:cNvPr>
            <p:cNvSpPr/>
            <p:nvPr/>
          </p:nvSpPr>
          <p:spPr>
            <a:xfrm>
              <a:off x="4827269" y="4854892"/>
              <a:ext cx="633611" cy="416984"/>
            </a:xfrm>
            <a:custGeom>
              <a:avLst/>
              <a:gdLst/>
              <a:ahLst/>
              <a:cxnLst/>
              <a:rect l="l" t="t" r="r" b="b"/>
              <a:pathLst>
                <a:path w="633611" h="416984" extrusionOk="0">
                  <a:moveTo>
                    <a:pt x="216218" y="330517"/>
                  </a:moveTo>
                  <a:cubicBezTo>
                    <a:pt x="228600" y="323850"/>
                    <a:pt x="240030" y="314325"/>
                    <a:pt x="253365" y="311467"/>
                  </a:cubicBezTo>
                  <a:cubicBezTo>
                    <a:pt x="335280" y="290513"/>
                    <a:pt x="392430" y="234315"/>
                    <a:pt x="454343" y="184785"/>
                  </a:cubicBezTo>
                  <a:cubicBezTo>
                    <a:pt x="474345" y="205740"/>
                    <a:pt x="441960" y="212407"/>
                    <a:pt x="441008" y="227647"/>
                  </a:cubicBezTo>
                  <a:cubicBezTo>
                    <a:pt x="441008" y="228600"/>
                    <a:pt x="440055" y="229552"/>
                    <a:pt x="440055" y="230505"/>
                  </a:cubicBezTo>
                  <a:cubicBezTo>
                    <a:pt x="441008" y="229552"/>
                    <a:pt x="441008" y="228600"/>
                    <a:pt x="441960" y="227647"/>
                  </a:cubicBezTo>
                  <a:cubicBezTo>
                    <a:pt x="464820" y="209550"/>
                    <a:pt x="490538" y="194310"/>
                    <a:pt x="509588" y="172402"/>
                  </a:cubicBezTo>
                  <a:cubicBezTo>
                    <a:pt x="541973" y="134302"/>
                    <a:pt x="570548" y="92392"/>
                    <a:pt x="600075" y="52388"/>
                  </a:cubicBezTo>
                  <a:cubicBezTo>
                    <a:pt x="611505" y="36195"/>
                    <a:pt x="621983" y="18097"/>
                    <a:pt x="633413" y="0"/>
                  </a:cubicBezTo>
                  <a:cubicBezTo>
                    <a:pt x="641033" y="101917"/>
                    <a:pt x="427673" y="316230"/>
                    <a:pt x="340043" y="323850"/>
                  </a:cubicBezTo>
                  <a:cubicBezTo>
                    <a:pt x="344805" y="316230"/>
                    <a:pt x="348615" y="311467"/>
                    <a:pt x="353378" y="305752"/>
                  </a:cubicBezTo>
                  <a:cubicBezTo>
                    <a:pt x="352425" y="303847"/>
                    <a:pt x="351473" y="301942"/>
                    <a:pt x="350520" y="300990"/>
                  </a:cubicBezTo>
                  <a:cubicBezTo>
                    <a:pt x="317183" y="318135"/>
                    <a:pt x="283845" y="335280"/>
                    <a:pt x="261938" y="346710"/>
                  </a:cubicBezTo>
                  <a:cubicBezTo>
                    <a:pt x="255270" y="363855"/>
                    <a:pt x="254318" y="377190"/>
                    <a:pt x="247650" y="381000"/>
                  </a:cubicBezTo>
                  <a:cubicBezTo>
                    <a:pt x="194310" y="408622"/>
                    <a:pt x="136208" y="421957"/>
                    <a:pt x="70485" y="415290"/>
                  </a:cubicBezTo>
                  <a:cubicBezTo>
                    <a:pt x="90488" y="409575"/>
                    <a:pt x="106680" y="405765"/>
                    <a:pt x="121920" y="401002"/>
                  </a:cubicBezTo>
                  <a:cubicBezTo>
                    <a:pt x="121920" y="399097"/>
                    <a:pt x="121920" y="396240"/>
                    <a:pt x="121920" y="394335"/>
                  </a:cubicBezTo>
                  <a:cubicBezTo>
                    <a:pt x="93345" y="391477"/>
                    <a:pt x="63818" y="389572"/>
                    <a:pt x="35243" y="384810"/>
                  </a:cubicBezTo>
                  <a:cubicBezTo>
                    <a:pt x="22860" y="382905"/>
                    <a:pt x="11430" y="374332"/>
                    <a:pt x="0" y="368617"/>
                  </a:cubicBezTo>
                  <a:cubicBezTo>
                    <a:pt x="52388" y="367665"/>
                    <a:pt x="104775" y="366713"/>
                    <a:pt x="158115" y="364807"/>
                  </a:cubicBezTo>
                  <a:cubicBezTo>
                    <a:pt x="161925" y="364807"/>
                    <a:pt x="165735" y="359092"/>
                    <a:pt x="169545" y="355282"/>
                  </a:cubicBezTo>
                  <a:lnTo>
                    <a:pt x="169545" y="355282"/>
                  </a:lnTo>
                  <a:cubicBezTo>
                    <a:pt x="186690" y="355282"/>
                    <a:pt x="209550" y="360045"/>
                    <a:pt x="216218" y="33051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2510;p22">
              <a:extLst>
                <a:ext uri="{FF2B5EF4-FFF2-40B4-BE49-F238E27FC236}">
                  <a16:creationId xmlns:a16="http://schemas.microsoft.com/office/drawing/2014/main" id="{3DCF4CE1-2C15-436C-9B27-5B5F9E38E172}"/>
                </a:ext>
              </a:extLst>
            </p:cNvPr>
            <p:cNvSpPr/>
            <p:nvPr/>
          </p:nvSpPr>
          <p:spPr>
            <a:xfrm>
              <a:off x="5313044" y="4996814"/>
              <a:ext cx="17511" cy="18097"/>
            </a:xfrm>
            <a:custGeom>
              <a:avLst/>
              <a:gdLst/>
              <a:ahLst/>
              <a:cxnLst/>
              <a:rect l="l" t="t" r="r" b="b"/>
              <a:pathLst>
                <a:path w="17511" h="18097" extrusionOk="0">
                  <a:moveTo>
                    <a:pt x="0" y="18097"/>
                  </a:moveTo>
                  <a:cubicBezTo>
                    <a:pt x="3810" y="12382"/>
                    <a:pt x="8573" y="5715"/>
                    <a:pt x="12383" y="0"/>
                  </a:cubicBezTo>
                  <a:cubicBezTo>
                    <a:pt x="24765" y="16192"/>
                    <a:pt x="12383" y="17145"/>
                    <a:pt x="0" y="1809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2511;p22">
              <a:extLst>
                <a:ext uri="{FF2B5EF4-FFF2-40B4-BE49-F238E27FC236}">
                  <a16:creationId xmlns:a16="http://schemas.microsoft.com/office/drawing/2014/main" id="{1A1398D6-5B66-48AF-B218-A1581AF33D76}"/>
                </a:ext>
              </a:extLst>
            </p:cNvPr>
            <p:cNvSpPr/>
            <p:nvPr/>
          </p:nvSpPr>
          <p:spPr>
            <a:xfrm>
              <a:off x="4773930" y="5222556"/>
              <a:ext cx="19050" cy="10477"/>
            </a:xfrm>
            <a:custGeom>
              <a:avLst/>
              <a:gdLst/>
              <a:ahLst/>
              <a:cxnLst/>
              <a:rect l="l" t="t" r="r" b="b"/>
              <a:pathLst>
                <a:path w="19050" h="10477" extrusionOk="0">
                  <a:moveTo>
                    <a:pt x="0" y="0"/>
                  </a:moveTo>
                  <a:cubicBezTo>
                    <a:pt x="6667" y="0"/>
                    <a:pt x="12382" y="0"/>
                    <a:pt x="19050" y="0"/>
                  </a:cubicBezTo>
                  <a:cubicBezTo>
                    <a:pt x="15240" y="3810"/>
                    <a:pt x="11430" y="6668"/>
                    <a:pt x="7620" y="10478"/>
                  </a:cubicBezTo>
                  <a:cubicBezTo>
                    <a:pt x="4763" y="6668"/>
                    <a:pt x="1905" y="2858"/>
                    <a:pt x="0" y="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2512;p22">
              <a:extLst>
                <a:ext uri="{FF2B5EF4-FFF2-40B4-BE49-F238E27FC236}">
                  <a16:creationId xmlns:a16="http://schemas.microsoft.com/office/drawing/2014/main" id="{F84B4B6F-03EE-4270-AD4F-7DDA10397ADE}"/>
                </a:ext>
              </a:extLst>
            </p:cNvPr>
            <p:cNvSpPr/>
            <p:nvPr/>
          </p:nvSpPr>
          <p:spPr>
            <a:xfrm>
              <a:off x="4235696" y="4738687"/>
              <a:ext cx="31503" cy="74945"/>
            </a:xfrm>
            <a:custGeom>
              <a:avLst/>
              <a:gdLst/>
              <a:ahLst/>
              <a:cxnLst/>
              <a:rect l="l" t="t" r="r" b="b"/>
              <a:pathLst>
                <a:path w="31503" h="74945" extrusionOk="0">
                  <a:moveTo>
                    <a:pt x="6738" y="0"/>
                  </a:moveTo>
                  <a:cubicBezTo>
                    <a:pt x="15311" y="24765"/>
                    <a:pt x="22931" y="49530"/>
                    <a:pt x="31503" y="74295"/>
                  </a:cubicBezTo>
                  <a:cubicBezTo>
                    <a:pt x="7691" y="78105"/>
                    <a:pt x="-882" y="64770"/>
                    <a:pt x="71" y="44768"/>
                  </a:cubicBezTo>
                  <a:cubicBezTo>
                    <a:pt x="71" y="29528"/>
                    <a:pt x="3881" y="14288"/>
                    <a:pt x="6738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2513;p22">
              <a:extLst>
                <a:ext uri="{FF2B5EF4-FFF2-40B4-BE49-F238E27FC236}">
                  <a16:creationId xmlns:a16="http://schemas.microsoft.com/office/drawing/2014/main" id="{DA482F52-2CE0-4A4D-AB51-C12C45DD98ED}"/>
                </a:ext>
              </a:extLst>
            </p:cNvPr>
            <p:cNvSpPr/>
            <p:nvPr/>
          </p:nvSpPr>
          <p:spPr>
            <a:xfrm>
              <a:off x="4208145" y="4554854"/>
              <a:ext cx="5714" cy="88582"/>
            </a:xfrm>
            <a:custGeom>
              <a:avLst/>
              <a:gdLst/>
              <a:ahLst/>
              <a:cxnLst/>
              <a:rect l="l" t="t" r="r" b="b"/>
              <a:pathLst>
                <a:path w="5714" h="88582" extrusionOk="0">
                  <a:moveTo>
                    <a:pt x="5715" y="0"/>
                  </a:moveTo>
                  <a:cubicBezTo>
                    <a:pt x="5715" y="29527"/>
                    <a:pt x="5715" y="59055"/>
                    <a:pt x="5715" y="88582"/>
                  </a:cubicBezTo>
                  <a:cubicBezTo>
                    <a:pt x="3810" y="88582"/>
                    <a:pt x="1905" y="88582"/>
                    <a:pt x="0" y="88582"/>
                  </a:cubicBezTo>
                  <a:cubicBezTo>
                    <a:pt x="0" y="59055"/>
                    <a:pt x="0" y="29527"/>
                    <a:pt x="0" y="0"/>
                  </a:cubicBezTo>
                  <a:cubicBezTo>
                    <a:pt x="1905" y="952"/>
                    <a:pt x="3810" y="952"/>
                    <a:pt x="5715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2514;p22">
              <a:extLst>
                <a:ext uri="{FF2B5EF4-FFF2-40B4-BE49-F238E27FC236}">
                  <a16:creationId xmlns:a16="http://schemas.microsoft.com/office/drawing/2014/main" id="{C145E03A-9B3B-4809-A296-4E14F6A3B056}"/>
                </a:ext>
              </a:extLst>
            </p:cNvPr>
            <p:cNvSpPr/>
            <p:nvPr/>
          </p:nvSpPr>
          <p:spPr>
            <a:xfrm>
              <a:off x="4191000" y="4666296"/>
              <a:ext cx="24860" cy="53340"/>
            </a:xfrm>
            <a:custGeom>
              <a:avLst/>
              <a:gdLst/>
              <a:ahLst/>
              <a:cxnLst/>
              <a:rect l="l" t="t" r="r" b="b"/>
              <a:pathLst>
                <a:path w="24860" h="53340" extrusionOk="0">
                  <a:moveTo>
                    <a:pt x="0" y="0"/>
                  </a:moveTo>
                  <a:cubicBezTo>
                    <a:pt x="31433" y="12383"/>
                    <a:pt x="32385" y="27622"/>
                    <a:pt x="6667" y="53340"/>
                  </a:cubicBezTo>
                  <a:cubicBezTo>
                    <a:pt x="3810" y="34290"/>
                    <a:pt x="1905" y="19050"/>
                    <a:pt x="0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515;p22">
              <a:extLst>
                <a:ext uri="{FF2B5EF4-FFF2-40B4-BE49-F238E27FC236}">
                  <a16:creationId xmlns:a16="http://schemas.microsoft.com/office/drawing/2014/main" id="{B51E84CA-8AF4-4B68-91AD-E2A55D247B2A}"/>
                </a:ext>
              </a:extLst>
            </p:cNvPr>
            <p:cNvSpPr/>
            <p:nvPr/>
          </p:nvSpPr>
          <p:spPr>
            <a:xfrm>
              <a:off x="4223384" y="4610099"/>
              <a:ext cx="5715" cy="62865"/>
            </a:xfrm>
            <a:custGeom>
              <a:avLst/>
              <a:gdLst/>
              <a:ahLst/>
              <a:cxnLst/>
              <a:rect l="l" t="t" r="r" b="b"/>
              <a:pathLst>
                <a:path w="5715" h="62865" extrusionOk="0">
                  <a:moveTo>
                    <a:pt x="0" y="0"/>
                  </a:moveTo>
                  <a:cubicBezTo>
                    <a:pt x="1905" y="20955"/>
                    <a:pt x="3810" y="41910"/>
                    <a:pt x="5715" y="62865"/>
                  </a:cubicBezTo>
                  <a:cubicBezTo>
                    <a:pt x="2858" y="41910"/>
                    <a:pt x="1905" y="20955"/>
                    <a:pt x="0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516;p22">
              <a:extLst>
                <a:ext uri="{FF2B5EF4-FFF2-40B4-BE49-F238E27FC236}">
                  <a16:creationId xmlns:a16="http://schemas.microsoft.com/office/drawing/2014/main" id="{1131CF3B-844B-4E58-B9D0-8D01B4092F26}"/>
                </a:ext>
              </a:extLst>
            </p:cNvPr>
            <p:cNvSpPr/>
            <p:nvPr/>
          </p:nvSpPr>
          <p:spPr>
            <a:xfrm>
              <a:off x="4265295" y="4812981"/>
              <a:ext cx="12382" cy="36195"/>
            </a:xfrm>
            <a:custGeom>
              <a:avLst/>
              <a:gdLst/>
              <a:ahLst/>
              <a:cxnLst/>
              <a:rect l="l" t="t" r="r" b="b"/>
              <a:pathLst>
                <a:path w="12382" h="36195" extrusionOk="0">
                  <a:moveTo>
                    <a:pt x="952" y="0"/>
                  </a:moveTo>
                  <a:cubicBezTo>
                    <a:pt x="4763" y="10478"/>
                    <a:pt x="8572" y="20003"/>
                    <a:pt x="12383" y="30480"/>
                  </a:cubicBezTo>
                  <a:cubicBezTo>
                    <a:pt x="8572" y="32385"/>
                    <a:pt x="3810" y="34290"/>
                    <a:pt x="0" y="36195"/>
                  </a:cubicBezTo>
                  <a:cubicBezTo>
                    <a:pt x="0" y="36195"/>
                    <a:pt x="0" y="36195"/>
                    <a:pt x="0" y="36195"/>
                  </a:cubicBezTo>
                  <a:cubicBezTo>
                    <a:pt x="952" y="24765"/>
                    <a:pt x="952" y="12383"/>
                    <a:pt x="952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517;p22">
              <a:extLst>
                <a:ext uri="{FF2B5EF4-FFF2-40B4-BE49-F238E27FC236}">
                  <a16:creationId xmlns:a16="http://schemas.microsoft.com/office/drawing/2014/main" id="{67638251-3B35-41CF-98B2-F07B0047CAA0}"/>
                </a:ext>
              </a:extLst>
            </p:cNvPr>
            <p:cNvSpPr/>
            <p:nvPr/>
          </p:nvSpPr>
          <p:spPr>
            <a:xfrm>
              <a:off x="4200525" y="4523162"/>
              <a:ext cx="6667" cy="7186"/>
            </a:xfrm>
            <a:custGeom>
              <a:avLst/>
              <a:gdLst/>
              <a:ahLst/>
              <a:cxnLst/>
              <a:rect l="l" t="t" r="r" b="b"/>
              <a:pathLst>
                <a:path w="6667" h="7186" extrusionOk="0">
                  <a:moveTo>
                    <a:pt x="6667" y="2165"/>
                  </a:moveTo>
                  <a:cubicBezTo>
                    <a:pt x="5715" y="4070"/>
                    <a:pt x="5715" y="6927"/>
                    <a:pt x="4763" y="6927"/>
                  </a:cubicBezTo>
                  <a:cubicBezTo>
                    <a:pt x="3810" y="7880"/>
                    <a:pt x="953" y="5975"/>
                    <a:pt x="0" y="5022"/>
                  </a:cubicBezTo>
                  <a:cubicBezTo>
                    <a:pt x="953" y="3117"/>
                    <a:pt x="953" y="260"/>
                    <a:pt x="1905" y="260"/>
                  </a:cubicBezTo>
                  <a:cubicBezTo>
                    <a:pt x="2858" y="-693"/>
                    <a:pt x="4763" y="1212"/>
                    <a:pt x="6667" y="216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518;p22">
              <a:extLst>
                <a:ext uri="{FF2B5EF4-FFF2-40B4-BE49-F238E27FC236}">
                  <a16:creationId xmlns:a16="http://schemas.microsoft.com/office/drawing/2014/main" id="{DE74D5F2-13BF-4A05-9C1F-071E14FA3422}"/>
                </a:ext>
              </a:extLst>
            </p:cNvPr>
            <p:cNvSpPr/>
            <p:nvPr/>
          </p:nvSpPr>
          <p:spPr>
            <a:xfrm>
              <a:off x="4220527" y="4336731"/>
              <a:ext cx="1904" cy="6667"/>
            </a:xfrm>
            <a:custGeom>
              <a:avLst/>
              <a:gdLst/>
              <a:ahLst/>
              <a:cxnLst/>
              <a:rect l="l" t="t" r="r" b="b"/>
              <a:pathLst>
                <a:path w="1904" h="6667" extrusionOk="0">
                  <a:moveTo>
                    <a:pt x="1905" y="6668"/>
                  </a:moveTo>
                  <a:cubicBezTo>
                    <a:pt x="952" y="4763"/>
                    <a:pt x="0" y="3810"/>
                    <a:pt x="0" y="1905"/>
                  </a:cubicBezTo>
                  <a:cubicBezTo>
                    <a:pt x="0" y="1905"/>
                    <a:pt x="1905" y="953"/>
                    <a:pt x="1905" y="0"/>
                  </a:cubicBezTo>
                  <a:cubicBezTo>
                    <a:pt x="1905" y="2858"/>
                    <a:pt x="1905" y="4763"/>
                    <a:pt x="1905" y="6668"/>
                  </a:cubicBezTo>
                  <a:lnTo>
                    <a:pt x="1905" y="6668"/>
                  </a:ln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519;p22">
              <a:extLst>
                <a:ext uri="{FF2B5EF4-FFF2-40B4-BE49-F238E27FC236}">
                  <a16:creationId xmlns:a16="http://schemas.microsoft.com/office/drawing/2014/main" id="{47AEDB61-354C-4596-BAA8-810979AF7DE8}"/>
                </a:ext>
              </a:extLst>
            </p:cNvPr>
            <p:cNvSpPr/>
            <p:nvPr/>
          </p:nvSpPr>
          <p:spPr>
            <a:xfrm>
              <a:off x="5325004" y="4210049"/>
              <a:ext cx="175683" cy="537590"/>
            </a:xfrm>
            <a:custGeom>
              <a:avLst/>
              <a:gdLst/>
              <a:ahLst/>
              <a:cxnLst/>
              <a:rect l="l" t="t" r="r" b="b"/>
              <a:pathLst>
                <a:path w="175683" h="537590" extrusionOk="0">
                  <a:moveTo>
                    <a:pt x="99483" y="523875"/>
                  </a:moveTo>
                  <a:cubicBezTo>
                    <a:pt x="99483" y="447675"/>
                    <a:pt x="99483" y="372428"/>
                    <a:pt x="99483" y="296228"/>
                  </a:cubicBezTo>
                  <a:cubicBezTo>
                    <a:pt x="100436" y="296228"/>
                    <a:pt x="101388" y="295275"/>
                    <a:pt x="103293" y="295275"/>
                  </a:cubicBezTo>
                  <a:cubicBezTo>
                    <a:pt x="106151" y="314325"/>
                    <a:pt x="109008" y="334328"/>
                    <a:pt x="110913" y="353378"/>
                  </a:cubicBezTo>
                  <a:cubicBezTo>
                    <a:pt x="112818" y="353378"/>
                    <a:pt x="115676" y="352425"/>
                    <a:pt x="117581" y="352425"/>
                  </a:cubicBezTo>
                  <a:cubicBezTo>
                    <a:pt x="117581" y="306705"/>
                    <a:pt x="117581" y="260985"/>
                    <a:pt x="117581" y="210503"/>
                  </a:cubicBezTo>
                  <a:cubicBezTo>
                    <a:pt x="109008" y="218122"/>
                    <a:pt x="106151" y="220980"/>
                    <a:pt x="100436" y="225743"/>
                  </a:cubicBezTo>
                  <a:cubicBezTo>
                    <a:pt x="99483" y="214313"/>
                    <a:pt x="99483" y="204788"/>
                    <a:pt x="99483" y="195263"/>
                  </a:cubicBezTo>
                  <a:cubicBezTo>
                    <a:pt x="98531" y="195263"/>
                    <a:pt x="97578" y="195263"/>
                    <a:pt x="95673" y="195263"/>
                  </a:cubicBezTo>
                  <a:cubicBezTo>
                    <a:pt x="95673" y="215265"/>
                    <a:pt x="95673" y="236220"/>
                    <a:pt x="95673" y="256222"/>
                  </a:cubicBezTo>
                  <a:cubicBezTo>
                    <a:pt x="93768" y="257175"/>
                    <a:pt x="91863" y="257175"/>
                    <a:pt x="89958" y="258128"/>
                  </a:cubicBezTo>
                  <a:cubicBezTo>
                    <a:pt x="74718" y="208597"/>
                    <a:pt x="59478" y="158115"/>
                    <a:pt x="42333" y="102870"/>
                  </a:cubicBezTo>
                  <a:cubicBezTo>
                    <a:pt x="45191" y="153353"/>
                    <a:pt x="45191" y="198120"/>
                    <a:pt x="50906" y="242888"/>
                  </a:cubicBezTo>
                  <a:cubicBezTo>
                    <a:pt x="52811" y="260985"/>
                    <a:pt x="69003" y="278130"/>
                    <a:pt x="73766" y="297180"/>
                  </a:cubicBezTo>
                  <a:cubicBezTo>
                    <a:pt x="85196" y="340043"/>
                    <a:pt x="89006" y="382905"/>
                    <a:pt x="69003" y="425768"/>
                  </a:cubicBezTo>
                  <a:cubicBezTo>
                    <a:pt x="65193" y="434340"/>
                    <a:pt x="68051" y="445770"/>
                    <a:pt x="68051" y="458153"/>
                  </a:cubicBezTo>
                  <a:cubicBezTo>
                    <a:pt x="74718" y="453390"/>
                    <a:pt x="80433" y="448628"/>
                    <a:pt x="91863" y="440055"/>
                  </a:cubicBezTo>
                  <a:cubicBezTo>
                    <a:pt x="80433" y="470535"/>
                    <a:pt x="71861" y="493395"/>
                    <a:pt x="62336" y="516255"/>
                  </a:cubicBezTo>
                  <a:cubicBezTo>
                    <a:pt x="59478" y="523875"/>
                    <a:pt x="53763" y="531495"/>
                    <a:pt x="48048" y="537210"/>
                  </a:cubicBezTo>
                  <a:cubicBezTo>
                    <a:pt x="46143" y="539115"/>
                    <a:pt x="33761" y="533400"/>
                    <a:pt x="32808" y="530543"/>
                  </a:cubicBezTo>
                  <a:cubicBezTo>
                    <a:pt x="31856" y="521970"/>
                    <a:pt x="31856" y="509588"/>
                    <a:pt x="36618" y="505778"/>
                  </a:cubicBezTo>
                  <a:cubicBezTo>
                    <a:pt x="62336" y="483870"/>
                    <a:pt x="54716" y="457200"/>
                    <a:pt x="53763" y="426720"/>
                  </a:cubicBezTo>
                  <a:cubicBezTo>
                    <a:pt x="45191" y="431482"/>
                    <a:pt x="38523" y="435293"/>
                    <a:pt x="31856" y="438150"/>
                  </a:cubicBezTo>
                  <a:cubicBezTo>
                    <a:pt x="30903" y="431482"/>
                    <a:pt x="29951" y="423863"/>
                    <a:pt x="28998" y="417195"/>
                  </a:cubicBezTo>
                  <a:cubicBezTo>
                    <a:pt x="29951" y="374332"/>
                    <a:pt x="34713" y="331470"/>
                    <a:pt x="29951" y="289560"/>
                  </a:cubicBezTo>
                  <a:cubicBezTo>
                    <a:pt x="24236" y="240030"/>
                    <a:pt x="9948" y="190500"/>
                    <a:pt x="423" y="141922"/>
                  </a:cubicBezTo>
                  <a:cubicBezTo>
                    <a:pt x="-529" y="137160"/>
                    <a:pt x="423" y="131445"/>
                    <a:pt x="423" y="126682"/>
                  </a:cubicBezTo>
                  <a:cubicBezTo>
                    <a:pt x="3281" y="61913"/>
                    <a:pt x="69003" y="58103"/>
                    <a:pt x="104246" y="23813"/>
                  </a:cubicBezTo>
                  <a:cubicBezTo>
                    <a:pt x="109008" y="19050"/>
                    <a:pt x="115676" y="15240"/>
                    <a:pt x="122343" y="12382"/>
                  </a:cubicBezTo>
                  <a:cubicBezTo>
                    <a:pt x="131868" y="7620"/>
                    <a:pt x="141393" y="4763"/>
                    <a:pt x="150918" y="0"/>
                  </a:cubicBezTo>
                  <a:cubicBezTo>
                    <a:pt x="152823" y="9525"/>
                    <a:pt x="153776" y="19050"/>
                    <a:pt x="155681" y="28575"/>
                  </a:cubicBezTo>
                  <a:cubicBezTo>
                    <a:pt x="159491" y="52388"/>
                    <a:pt x="164253" y="76200"/>
                    <a:pt x="167111" y="99060"/>
                  </a:cubicBezTo>
                  <a:cubicBezTo>
                    <a:pt x="170921" y="125730"/>
                    <a:pt x="172826" y="153353"/>
                    <a:pt x="175683" y="180022"/>
                  </a:cubicBezTo>
                  <a:cubicBezTo>
                    <a:pt x="153776" y="165735"/>
                    <a:pt x="139488" y="169545"/>
                    <a:pt x="138536" y="192405"/>
                  </a:cubicBezTo>
                  <a:cubicBezTo>
                    <a:pt x="135678" y="236220"/>
                    <a:pt x="137583" y="280988"/>
                    <a:pt x="136631" y="324803"/>
                  </a:cubicBezTo>
                  <a:cubicBezTo>
                    <a:pt x="136631" y="332422"/>
                    <a:pt x="139488" y="343853"/>
                    <a:pt x="134726" y="348615"/>
                  </a:cubicBezTo>
                  <a:cubicBezTo>
                    <a:pt x="110913" y="370522"/>
                    <a:pt x="123296" y="395288"/>
                    <a:pt x="128058" y="422910"/>
                  </a:cubicBezTo>
                  <a:cubicBezTo>
                    <a:pt x="134726" y="416243"/>
                    <a:pt x="140441" y="412432"/>
                    <a:pt x="146156" y="406718"/>
                  </a:cubicBezTo>
                  <a:cubicBezTo>
                    <a:pt x="147108" y="411480"/>
                    <a:pt x="148061" y="414338"/>
                    <a:pt x="147108" y="417195"/>
                  </a:cubicBezTo>
                  <a:cubicBezTo>
                    <a:pt x="131868" y="456247"/>
                    <a:pt x="115676" y="495300"/>
                    <a:pt x="100436" y="534353"/>
                  </a:cubicBezTo>
                  <a:cubicBezTo>
                    <a:pt x="100436" y="532447"/>
                    <a:pt x="99483" y="527685"/>
                    <a:pt x="99483" y="523875"/>
                  </a:cubicBezTo>
                  <a:close/>
                  <a:moveTo>
                    <a:pt x="114723" y="196215"/>
                  </a:moveTo>
                  <a:cubicBezTo>
                    <a:pt x="115676" y="196215"/>
                    <a:pt x="116628" y="196215"/>
                    <a:pt x="117581" y="196215"/>
                  </a:cubicBezTo>
                  <a:cubicBezTo>
                    <a:pt x="117581" y="193357"/>
                    <a:pt x="117581" y="190500"/>
                    <a:pt x="117581" y="186690"/>
                  </a:cubicBezTo>
                  <a:cubicBezTo>
                    <a:pt x="116628" y="186690"/>
                    <a:pt x="115676" y="186690"/>
                    <a:pt x="114723" y="186690"/>
                  </a:cubicBezTo>
                  <a:cubicBezTo>
                    <a:pt x="114723" y="189547"/>
                    <a:pt x="114723" y="193357"/>
                    <a:pt x="114723" y="19621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520;p22">
              <a:extLst>
                <a:ext uri="{FF2B5EF4-FFF2-40B4-BE49-F238E27FC236}">
                  <a16:creationId xmlns:a16="http://schemas.microsoft.com/office/drawing/2014/main" id="{CB48B991-82FF-449B-9B46-309D390DD892}"/>
                </a:ext>
              </a:extLst>
            </p:cNvPr>
            <p:cNvSpPr/>
            <p:nvPr/>
          </p:nvSpPr>
          <p:spPr>
            <a:xfrm>
              <a:off x="4271962" y="4967287"/>
              <a:ext cx="125729" cy="105727"/>
            </a:xfrm>
            <a:custGeom>
              <a:avLst/>
              <a:gdLst/>
              <a:ahLst/>
              <a:cxnLst/>
              <a:rect l="l" t="t" r="r" b="b"/>
              <a:pathLst>
                <a:path w="125729" h="105727" extrusionOk="0">
                  <a:moveTo>
                    <a:pt x="31433" y="83820"/>
                  </a:moveTo>
                  <a:cubicBezTo>
                    <a:pt x="34290" y="78105"/>
                    <a:pt x="36195" y="71438"/>
                    <a:pt x="39053" y="63818"/>
                  </a:cubicBezTo>
                  <a:cubicBezTo>
                    <a:pt x="27622" y="47625"/>
                    <a:pt x="14288" y="28575"/>
                    <a:pt x="0" y="6668"/>
                  </a:cubicBezTo>
                  <a:cubicBezTo>
                    <a:pt x="16192" y="3810"/>
                    <a:pt x="25717" y="0"/>
                    <a:pt x="36195" y="0"/>
                  </a:cubicBezTo>
                  <a:cubicBezTo>
                    <a:pt x="41910" y="0"/>
                    <a:pt x="51435" y="1905"/>
                    <a:pt x="54292" y="5715"/>
                  </a:cubicBezTo>
                  <a:cubicBezTo>
                    <a:pt x="78105" y="33338"/>
                    <a:pt x="100965" y="60960"/>
                    <a:pt x="125730" y="92393"/>
                  </a:cubicBezTo>
                  <a:cubicBezTo>
                    <a:pt x="124778" y="93345"/>
                    <a:pt x="120967" y="99060"/>
                    <a:pt x="115253" y="105728"/>
                  </a:cubicBezTo>
                  <a:cubicBezTo>
                    <a:pt x="105728" y="98107"/>
                    <a:pt x="98108" y="91440"/>
                    <a:pt x="87630" y="82868"/>
                  </a:cubicBezTo>
                  <a:cubicBezTo>
                    <a:pt x="82867" y="89535"/>
                    <a:pt x="78105" y="96203"/>
                    <a:pt x="74295" y="101918"/>
                  </a:cubicBezTo>
                  <a:cubicBezTo>
                    <a:pt x="60960" y="96203"/>
                    <a:pt x="46672" y="89535"/>
                    <a:pt x="31433" y="8382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521;p22">
              <a:extLst>
                <a:ext uri="{FF2B5EF4-FFF2-40B4-BE49-F238E27FC236}">
                  <a16:creationId xmlns:a16="http://schemas.microsoft.com/office/drawing/2014/main" id="{B055939E-C28C-4634-A822-FCB8CDF154A3}"/>
                </a:ext>
              </a:extLst>
            </p:cNvPr>
            <p:cNvSpPr/>
            <p:nvPr/>
          </p:nvSpPr>
          <p:spPr>
            <a:xfrm>
              <a:off x="4735530" y="5178355"/>
              <a:ext cx="60307" cy="37533"/>
            </a:xfrm>
            <a:custGeom>
              <a:avLst/>
              <a:gdLst/>
              <a:ahLst/>
              <a:cxnLst/>
              <a:rect l="l" t="t" r="r" b="b"/>
              <a:pathLst>
                <a:path w="60307" h="37533" extrusionOk="0">
                  <a:moveTo>
                    <a:pt x="300" y="36581"/>
                  </a:moveTo>
                  <a:cubicBezTo>
                    <a:pt x="-2558" y="13721"/>
                    <a:pt x="15539" y="5149"/>
                    <a:pt x="32685" y="1339"/>
                  </a:cubicBezTo>
                  <a:cubicBezTo>
                    <a:pt x="52687" y="-4376"/>
                    <a:pt x="60307" y="8959"/>
                    <a:pt x="60307" y="27056"/>
                  </a:cubicBezTo>
                  <a:cubicBezTo>
                    <a:pt x="48877" y="30866"/>
                    <a:pt x="37447" y="33724"/>
                    <a:pt x="26017" y="37534"/>
                  </a:cubicBezTo>
                  <a:cubicBezTo>
                    <a:pt x="17445" y="37534"/>
                    <a:pt x="8872" y="37534"/>
                    <a:pt x="300" y="36581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522;p22">
              <a:extLst>
                <a:ext uri="{FF2B5EF4-FFF2-40B4-BE49-F238E27FC236}">
                  <a16:creationId xmlns:a16="http://schemas.microsoft.com/office/drawing/2014/main" id="{12CA30C3-F0A7-4F1F-9667-D3B046D222A7}"/>
                </a:ext>
              </a:extLst>
            </p:cNvPr>
            <p:cNvSpPr/>
            <p:nvPr/>
          </p:nvSpPr>
          <p:spPr>
            <a:xfrm>
              <a:off x="4195762" y="4246244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1905" y="0"/>
                  </a:moveTo>
                  <a:cubicBezTo>
                    <a:pt x="953" y="953"/>
                    <a:pt x="953" y="1905"/>
                    <a:pt x="0" y="2858"/>
                  </a:cubicBezTo>
                  <a:cubicBezTo>
                    <a:pt x="953" y="1905"/>
                    <a:pt x="953" y="953"/>
                    <a:pt x="1905" y="0"/>
                  </a:cubicBezTo>
                  <a:cubicBezTo>
                    <a:pt x="953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523;p22">
              <a:extLst>
                <a:ext uri="{FF2B5EF4-FFF2-40B4-BE49-F238E27FC236}">
                  <a16:creationId xmlns:a16="http://schemas.microsoft.com/office/drawing/2014/main" id="{4FCF88F2-711B-4CD3-817A-5B298030401F}"/>
                </a:ext>
              </a:extLst>
            </p:cNvPr>
            <p:cNvSpPr/>
            <p:nvPr/>
          </p:nvSpPr>
          <p:spPr>
            <a:xfrm>
              <a:off x="4222432" y="4337684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5" extrusionOk="0">
                  <a:moveTo>
                    <a:pt x="0" y="5715"/>
                  </a:moveTo>
                  <a:cubicBezTo>
                    <a:pt x="0" y="3810"/>
                    <a:pt x="0" y="1905"/>
                    <a:pt x="0" y="0"/>
                  </a:cubicBezTo>
                  <a:cubicBezTo>
                    <a:pt x="0" y="1905"/>
                    <a:pt x="0" y="3810"/>
                    <a:pt x="0" y="571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524;p22">
              <a:extLst>
                <a:ext uri="{FF2B5EF4-FFF2-40B4-BE49-F238E27FC236}">
                  <a16:creationId xmlns:a16="http://schemas.microsoft.com/office/drawing/2014/main" id="{D1D2CD57-B44A-43B7-9998-D649880A977B}"/>
                </a:ext>
              </a:extLst>
            </p:cNvPr>
            <p:cNvSpPr/>
            <p:nvPr/>
          </p:nvSpPr>
          <p:spPr>
            <a:xfrm>
              <a:off x="4519612" y="5282564"/>
              <a:ext cx="15240" cy="13334"/>
            </a:xfrm>
            <a:custGeom>
              <a:avLst/>
              <a:gdLst/>
              <a:ahLst/>
              <a:cxnLst/>
              <a:rect l="l" t="t" r="r" b="b"/>
              <a:pathLst>
                <a:path w="15240" h="13334" extrusionOk="0">
                  <a:moveTo>
                    <a:pt x="15240" y="13335"/>
                  </a:moveTo>
                  <a:cubicBezTo>
                    <a:pt x="10478" y="11430"/>
                    <a:pt x="4763" y="9525"/>
                    <a:pt x="0" y="6667"/>
                  </a:cubicBezTo>
                  <a:cubicBezTo>
                    <a:pt x="953" y="4763"/>
                    <a:pt x="2858" y="2857"/>
                    <a:pt x="3810" y="0"/>
                  </a:cubicBezTo>
                  <a:cubicBezTo>
                    <a:pt x="8572" y="4763"/>
                    <a:pt x="12382" y="8572"/>
                    <a:pt x="15240" y="13335"/>
                  </a:cubicBezTo>
                  <a:lnTo>
                    <a:pt x="15240" y="13335"/>
                  </a:ln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525;p22">
              <a:extLst>
                <a:ext uri="{FF2B5EF4-FFF2-40B4-BE49-F238E27FC236}">
                  <a16:creationId xmlns:a16="http://schemas.microsoft.com/office/drawing/2014/main" id="{B13F2FBC-A48C-4E21-8045-82816C5AF23E}"/>
                </a:ext>
              </a:extLst>
            </p:cNvPr>
            <p:cNvSpPr/>
            <p:nvPr/>
          </p:nvSpPr>
          <p:spPr>
            <a:xfrm>
              <a:off x="4385309" y="5225414"/>
              <a:ext cx="952" cy="2857"/>
            </a:xfrm>
            <a:custGeom>
              <a:avLst/>
              <a:gdLst/>
              <a:ahLst/>
              <a:cxnLst/>
              <a:rect l="l" t="t" r="r" b="b"/>
              <a:pathLst>
                <a:path w="952" h="2857" extrusionOk="0">
                  <a:moveTo>
                    <a:pt x="0" y="2857"/>
                  </a:moveTo>
                  <a:cubicBezTo>
                    <a:pt x="0" y="1905"/>
                    <a:pt x="953" y="953"/>
                    <a:pt x="953" y="0"/>
                  </a:cubicBezTo>
                  <a:cubicBezTo>
                    <a:pt x="953" y="953"/>
                    <a:pt x="0" y="1905"/>
                    <a:pt x="0" y="2857"/>
                  </a:cubicBezTo>
                  <a:lnTo>
                    <a:pt x="0" y="2857"/>
                  </a:ln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526;p22">
              <a:extLst>
                <a:ext uri="{FF2B5EF4-FFF2-40B4-BE49-F238E27FC236}">
                  <a16:creationId xmlns:a16="http://schemas.microsoft.com/office/drawing/2014/main" id="{5ACA25DC-8A61-4952-B45B-C1D9BCF71D60}"/>
                </a:ext>
              </a:extLst>
            </p:cNvPr>
            <p:cNvSpPr/>
            <p:nvPr/>
          </p:nvSpPr>
          <p:spPr>
            <a:xfrm>
              <a:off x="4535381" y="5294946"/>
              <a:ext cx="3280" cy="2857"/>
            </a:xfrm>
            <a:custGeom>
              <a:avLst/>
              <a:gdLst/>
              <a:ahLst/>
              <a:cxnLst/>
              <a:rect l="l" t="t" r="r" b="b"/>
              <a:pathLst>
                <a:path w="3280" h="2857" extrusionOk="0">
                  <a:moveTo>
                    <a:pt x="423" y="0"/>
                  </a:moveTo>
                  <a:cubicBezTo>
                    <a:pt x="1376" y="953"/>
                    <a:pt x="2328" y="1905"/>
                    <a:pt x="3281" y="2858"/>
                  </a:cubicBezTo>
                  <a:cubicBezTo>
                    <a:pt x="2328" y="1905"/>
                    <a:pt x="423" y="953"/>
                    <a:pt x="423" y="0"/>
                  </a:cubicBezTo>
                  <a:cubicBezTo>
                    <a:pt x="-529" y="953"/>
                    <a:pt x="423" y="0"/>
                    <a:pt x="423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527;p22">
              <a:extLst>
                <a:ext uri="{FF2B5EF4-FFF2-40B4-BE49-F238E27FC236}">
                  <a16:creationId xmlns:a16="http://schemas.microsoft.com/office/drawing/2014/main" id="{7922D583-CCAB-49AF-9A32-C5B1F8E70300}"/>
                </a:ext>
              </a:extLst>
            </p:cNvPr>
            <p:cNvSpPr/>
            <p:nvPr/>
          </p:nvSpPr>
          <p:spPr>
            <a:xfrm>
              <a:off x="4267525" y="4033217"/>
              <a:ext cx="1020755" cy="993144"/>
            </a:xfrm>
            <a:custGeom>
              <a:avLst/>
              <a:gdLst/>
              <a:ahLst/>
              <a:cxnLst/>
              <a:rect l="l" t="t" r="r" b="b"/>
              <a:pathLst>
                <a:path w="1020755" h="993144" extrusionOk="0">
                  <a:moveTo>
                    <a:pt x="95878" y="858822"/>
                  </a:moveTo>
                  <a:cubicBezTo>
                    <a:pt x="45395" y="798814"/>
                    <a:pt x="21583" y="727377"/>
                    <a:pt x="10153" y="653082"/>
                  </a:cubicBezTo>
                  <a:cubicBezTo>
                    <a:pt x="-10803" y="524494"/>
                    <a:pt x="-2230" y="397812"/>
                    <a:pt x="63492" y="280654"/>
                  </a:cubicBezTo>
                  <a:cubicBezTo>
                    <a:pt x="195890" y="43482"/>
                    <a:pt x="525455" y="-68913"/>
                    <a:pt x="766438" y="44434"/>
                  </a:cubicBezTo>
                  <a:cubicBezTo>
                    <a:pt x="813110" y="66342"/>
                    <a:pt x="851210" y="104442"/>
                    <a:pt x="894072" y="134922"/>
                  </a:cubicBezTo>
                  <a:cubicBezTo>
                    <a:pt x="906455" y="144447"/>
                    <a:pt x="918838" y="153972"/>
                    <a:pt x="934078" y="165402"/>
                  </a:cubicBezTo>
                  <a:cubicBezTo>
                    <a:pt x="896930" y="190167"/>
                    <a:pt x="855972" y="216837"/>
                    <a:pt x="813110" y="245412"/>
                  </a:cubicBezTo>
                  <a:cubicBezTo>
                    <a:pt x="752150" y="166354"/>
                    <a:pt x="663568" y="144447"/>
                    <a:pt x="571175" y="134922"/>
                  </a:cubicBezTo>
                  <a:cubicBezTo>
                    <a:pt x="479735" y="126349"/>
                    <a:pt x="397820" y="153019"/>
                    <a:pt x="323525" y="201597"/>
                  </a:cubicBezTo>
                  <a:cubicBezTo>
                    <a:pt x="297807" y="218742"/>
                    <a:pt x="273043" y="236839"/>
                    <a:pt x="248278" y="255889"/>
                  </a:cubicBezTo>
                  <a:cubicBezTo>
                    <a:pt x="91115" y="375904"/>
                    <a:pt x="93020" y="604504"/>
                    <a:pt x="166362" y="724519"/>
                  </a:cubicBezTo>
                  <a:cubicBezTo>
                    <a:pt x="179697" y="746427"/>
                    <a:pt x="196842" y="770239"/>
                    <a:pt x="217797" y="784527"/>
                  </a:cubicBezTo>
                  <a:cubicBezTo>
                    <a:pt x="322572" y="859774"/>
                    <a:pt x="439730" y="902637"/>
                    <a:pt x="570222" y="895017"/>
                  </a:cubicBezTo>
                  <a:cubicBezTo>
                    <a:pt x="743578" y="884539"/>
                    <a:pt x="859782" y="773097"/>
                    <a:pt x="884547" y="605457"/>
                  </a:cubicBezTo>
                  <a:cubicBezTo>
                    <a:pt x="895025" y="532114"/>
                    <a:pt x="895025" y="459724"/>
                    <a:pt x="872165" y="388287"/>
                  </a:cubicBezTo>
                  <a:cubicBezTo>
                    <a:pt x="904550" y="368284"/>
                    <a:pt x="935982" y="347329"/>
                    <a:pt x="968368" y="328279"/>
                  </a:cubicBezTo>
                  <a:cubicBezTo>
                    <a:pt x="981703" y="320659"/>
                    <a:pt x="997895" y="315897"/>
                    <a:pt x="1012182" y="310182"/>
                  </a:cubicBezTo>
                  <a:cubicBezTo>
                    <a:pt x="1015040" y="319707"/>
                    <a:pt x="1017897" y="330184"/>
                    <a:pt x="1020755" y="339709"/>
                  </a:cubicBezTo>
                  <a:cubicBezTo>
                    <a:pt x="995038" y="338757"/>
                    <a:pt x="995990" y="353044"/>
                    <a:pt x="999800" y="372094"/>
                  </a:cubicBezTo>
                  <a:cubicBezTo>
                    <a:pt x="1018850" y="467344"/>
                    <a:pt x="1012182" y="561642"/>
                    <a:pt x="983607" y="654034"/>
                  </a:cubicBezTo>
                  <a:cubicBezTo>
                    <a:pt x="961700" y="722614"/>
                    <a:pt x="935030" y="788337"/>
                    <a:pt x="878832" y="840724"/>
                  </a:cubicBezTo>
                  <a:cubicBezTo>
                    <a:pt x="811205" y="903589"/>
                    <a:pt x="744530" y="965502"/>
                    <a:pt x="649280" y="984552"/>
                  </a:cubicBezTo>
                  <a:cubicBezTo>
                    <a:pt x="624515" y="989314"/>
                    <a:pt x="597845" y="990267"/>
                    <a:pt x="572128" y="991219"/>
                  </a:cubicBezTo>
                  <a:cubicBezTo>
                    <a:pt x="526407" y="992172"/>
                    <a:pt x="480687" y="995029"/>
                    <a:pt x="435920" y="991219"/>
                  </a:cubicBezTo>
                  <a:cubicBezTo>
                    <a:pt x="384485" y="987409"/>
                    <a:pt x="334003" y="975979"/>
                    <a:pt x="282568" y="968359"/>
                  </a:cubicBezTo>
                  <a:cubicBezTo>
                    <a:pt x="275900" y="964549"/>
                    <a:pt x="268280" y="961692"/>
                    <a:pt x="261612" y="956929"/>
                  </a:cubicBezTo>
                  <a:cubicBezTo>
                    <a:pt x="229228" y="933117"/>
                    <a:pt x="195890" y="908352"/>
                    <a:pt x="163505" y="883587"/>
                  </a:cubicBezTo>
                  <a:cubicBezTo>
                    <a:pt x="149217" y="867394"/>
                    <a:pt x="134930" y="852154"/>
                    <a:pt x="123500" y="839772"/>
                  </a:cubicBezTo>
                  <a:cubicBezTo>
                    <a:pt x="108260" y="849297"/>
                    <a:pt x="101592" y="854059"/>
                    <a:pt x="95878" y="858822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528;p22">
              <a:extLst>
                <a:ext uri="{FF2B5EF4-FFF2-40B4-BE49-F238E27FC236}">
                  <a16:creationId xmlns:a16="http://schemas.microsoft.com/office/drawing/2014/main" id="{F879D920-F2A5-447E-99E1-7DA09C101EE3}"/>
                </a:ext>
              </a:extLst>
            </p:cNvPr>
            <p:cNvSpPr/>
            <p:nvPr/>
          </p:nvSpPr>
          <p:spPr>
            <a:xfrm>
              <a:off x="4424925" y="4237671"/>
              <a:ext cx="589034" cy="477202"/>
            </a:xfrm>
            <a:custGeom>
              <a:avLst/>
              <a:gdLst/>
              <a:ahLst/>
              <a:cxnLst/>
              <a:rect l="l" t="t" r="r" b="b"/>
              <a:pathLst>
                <a:path w="589034" h="477202" extrusionOk="0">
                  <a:moveTo>
                    <a:pt x="589034" y="76200"/>
                  </a:moveTo>
                  <a:cubicBezTo>
                    <a:pt x="554744" y="100965"/>
                    <a:pt x="520455" y="126683"/>
                    <a:pt x="484259" y="149543"/>
                  </a:cubicBezTo>
                  <a:cubicBezTo>
                    <a:pt x="478544" y="153353"/>
                    <a:pt x="463305" y="143828"/>
                    <a:pt x="453780" y="140018"/>
                  </a:cubicBezTo>
                  <a:cubicBezTo>
                    <a:pt x="388057" y="113347"/>
                    <a:pt x="321382" y="113347"/>
                    <a:pt x="256612" y="140970"/>
                  </a:cubicBezTo>
                  <a:cubicBezTo>
                    <a:pt x="209940" y="160972"/>
                    <a:pt x="186127" y="201930"/>
                    <a:pt x="168030" y="245745"/>
                  </a:cubicBezTo>
                  <a:cubicBezTo>
                    <a:pt x="159457" y="247650"/>
                    <a:pt x="150884" y="249555"/>
                    <a:pt x="142312" y="251460"/>
                  </a:cubicBezTo>
                  <a:cubicBezTo>
                    <a:pt x="138502" y="251460"/>
                    <a:pt x="133740" y="251460"/>
                    <a:pt x="129930" y="251460"/>
                  </a:cubicBezTo>
                  <a:cubicBezTo>
                    <a:pt x="106117" y="235268"/>
                    <a:pt x="104212" y="212408"/>
                    <a:pt x="111832" y="183833"/>
                  </a:cubicBezTo>
                  <a:cubicBezTo>
                    <a:pt x="73732" y="206693"/>
                    <a:pt x="60397" y="220980"/>
                    <a:pt x="48967" y="242888"/>
                  </a:cubicBezTo>
                  <a:cubicBezTo>
                    <a:pt x="34679" y="271463"/>
                    <a:pt x="31822" y="300990"/>
                    <a:pt x="41347" y="330518"/>
                  </a:cubicBezTo>
                  <a:cubicBezTo>
                    <a:pt x="37537" y="335280"/>
                    <a:pt x="33727" y="339090"/>
                    <a:pt x="29917" y="343853"/>
                  </a:cubicBezTo>
                  <a:cubicBezTo>
                    <a:pt x="32774" y="344805"/>
                    <a:pt x="35632" y="345758"/>
                    <a:pt x="37537" y="346710"/>
                  </a:cubicBezTo>
                  <a:cubicBezTo>
                    <a:pt x="38489" y="340995"/>
                    <a:pt x="39442" y="336233"/>
                    <a:pt x="40394" y="330518"/>
                  </a:cubicBezTo>
                  <a:cubicBezTo>
                    <a:pt x="63254" y="351472"/>
                    <a:pt x="57539" y="407670"/>
                    <a:pt x="28964" y="430530"/>
                  </a:cubicBezTo>
                  <a:cubicBezTo>
                    <a:pt x="38489" y="431483"/>
                    <a:pt x="48967" y="433388"/>
                    <a:pt x="58492" y="434340"/>
                  </a:cubicBezTo>
                  <a:cubicBezTo>
                    <a:pt x="58492" y="442913"/>
                    <a:pt x="58492" y="450533"/>
                    <a:pt x="58492" y="459105"/>
                  </a:cubicBezTo>
                  <a:cubicBezTo>
                    <a:pt x="58492" y="464820"/>
                    <a:pt x="58492" y="470535"/>
                    <a:pt x="58492" y="477203"/>
                  </a:cubicBezTo>
                  <a:cubicBezTo>
                    <a:pt x="48967" y="477203"/>
                    <a:pt x="39442" y="476250"/>
                    <a:pt x="29917" y="476250"/>
                  </a:cubicBezTo>
                  <a:cubicBezTo>
                    <a:pt x="-14851" y="370522"/>
                    <a:pt x="-7231" y="266700"/>
                    <a:pt x="38489" y="163830"/>
                  </a:cubicBezTo>
                  <a:cubicBezTo>
                    <a:pt x="40394" y="160020"/>
                    <a:pt x="44204" y="156210"/>
                    <a:pt x="48014" y="152400"/>
                  </a:cubicBezTo>
                  <a:cubicBezTo>
                    <a:pt x="76589" y="160020"/>
                    <a:pt x="92782" y="145733"/>
                    <a:pt x="99449" y="120968"/>
                  </a:cubicBezTo>
                  <a:cubicBezTo>
                    <a:pt x="102307" y="111443"/>
                    <a:pt x="98497" y="100013"/>
                    <a:pt x="98497" y="90488"/>
                  </a:cubicBezTo>
                  <a:cubicBezTo>
                    <a:pt x="98497" y="90488"/>
                    <a:pt x="99449" y="89535"/>
                    <a:pt x="99449" y="89535"/>
                  </a:cubicBezTo>
                  <a:cubicBezTo>
                    <a:pt x="149932" y="96203"/>
                    <a:pt x="190890" y="80010"/>
                    <a:pt x="214702" y="47625"/>
                  </a:cubicBezTo>
                  <a:cubicBezTo>
                    <a:pt x="213749" y="31433"/>
                    <a:pt x="210892" y="19050"/>
                    <a:pt x="213749" y="17145"/>
                  </a:cubicBezTo>
                  <a:cubicBezTo>
                    <a:pt x="223274" y="12383"/>
                    <a:pt x="234705" y="11430"/>
                    <a:pt x="245182" y="9525"/>
                  </a:cubicBezTo>
                  <a:cubicBezTo>
                    <a:pt x="245182" y="11430"/>
                    <a:pt x="246134" y="14288"/>
                    <a:pt x="246134" y="16193"/>
                  </a:cubicBezTo>
                  <a:cubicBezTo>
                    <a:pt x="239467" y="20003"/>
                    <a:pt x="232799" y="23813"/>
                    <a:pt x="225180" y="26670"/>
                  </a:cubicBezTo>
                  <a:cubicBezTo>
                    <a:pt x="226132" y="28575"/>
                    <a:pt x="227084" y="31433"/>
                    <a:pt x="228037" y="33338"/>
                  </a:cubicBezTo>
                  <a:cubicBezTo>
                    <a:pt x="259469" y="23813"/>
                    <a:pt x="290902" y="10478"/>
                    <a:pt x="323287" y="4763"/>
                  </a:cubicBezTo>
                  <a:cubicBezTo>
                    <a:pt x="354719" y="-953"/>
                    <a:pt x="387105" y="953"/>
                    <a:pt x="418537" y="0"/>
                  </a:cubicBezTo>
                  <a:cubicBezTo>
                    <a:pt x="418537" y="2858"/>
                    <a:pt x="418537" y="6668"/>
                    <a:pt x="419490" y="9525"/>
                  </a:cubicBezTo>
                  <a:cubicBezTo>
                    <a:pt x="400440" y="15240"/>
                    <a:pt x="381390" y="20955"/>
                    <a:pt x="362340" y="26670"/>
                  </a:cubicBezTo>
                  <a:cubicBezTo>
                    <a:pt x="363292" y="30480"/>
                    <a:pt x="364244" y="34290"/>
                    <a:pt x="366149" y="38100"/>
                  </a:cubicBezTo>
                  <a:cubicBezTo>
                    <a:pt x="390915" y="31433"/>
                    <a:pt x="415680" y="25718"/>
                    <a:pt x="440444" y="19050"/>
                  </a:cubicBezTo>
                  <a:lnTo>
                    <a:pt x="440444" y="19050"/>
                  </a:lnTo>
                  <a:cubicBezTo>
                    <a:pt x="438540" y="22860"/>
                    <a:pt x="437587" y="28575"/>
                    <a:pt x="434730" y="28575"/>
                  </a:cubicBezTo>
                  <a:cubicBezTo>
                    <a:pt x="400440" y="36195"/>
                    <a:pt x="382342" y="56197"/>
                    <a:pt x="378532" y="91440"/>
                  </a:cubicBezTo>
                  <a:cubicBezTo>
                    <a:pt x="388057" y="94297"/>
                    <a:pt x="404249" y="102870"/>
                    <a:pt x="409965" y="99060"/>
                  </a:cubicBezTo>
                  <a:cubicBezTo>
                    <a:pt x="454732" y="67628"/>
                    <a:pt x="506167" y="80010"/>
                    <a:pt x="554744" y="73343"/>
                  </a:cubicBezTo>
                  <a:cubicBezTo>
                    <a:pt x="567127" y="73343"/>
                    <a:pt x="577605" y="76200"/>
                    <a:pt x="589034" y="76200"/>
                  </a:cubicBezTo>
                  <a:close/>
                  <a:moveTo>
                    <a:pt x="159457" y="221933"/>
                  </a:moveTo>
                  <a:cubicBezTo>
                    <a:pt x="159457" y="220980"/>
                    <a:pt x="158505" y="220028"/>
                    <a:pt x="158505" y="219075"/>
                  </a:cubicBezTo>
                  <a:cubicBezTo>
                    <a:pt x="157552" y="220028"/>
                    <a:pt x="156599" y="220028"/>
                    <a:pt x="156599" y="220980"/>
                  </a:cubicBezTo>
                  <a:cubicBezTo>
                    <a:pt x="156599" y="221933"/>
                    <a:pt x="157552" y="222885"/>
                    <a:pt x="157552" y="223838"/>
                  </a:cubicBezTo>
                  <a:cubicBezTo>
                    <a:pt x="157552" y="223838"/>
                    <a:pt x="158505" y="222885"/>
                    <a:pt x="159457" y="221933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529;p22">
              <a:extLst>
                <a:ext uri="{FF2B5EF4-FFF2-40B4-BE49-F238E27FC236}">
                  <a16:creationId xmlns:a16="http://schemas.microsoft.com/office/drawing/2014/main" id="{500B4A55-82C0-434B-854A-C6204D27F09F}"/>
                </a:ext>
              </a:extLst>
            </p:cNvPr>
            <p:cNvSpPr/>
            <p:nvPr/>
          </p:nvSpPr>
          <p:spPr>
            <a:xfrm>
              <a:off x="4487227" y="4490084"/>
              <a:ext cx="404812" cy="356494"/>
            </a:xfrm>
            <a:custGeom>
              <a:avLst/>
              <a:gdLst/>
              <a:ahLst/>
              <a:cxnLst/>
              <a:rect l="l" t="t" r="r" b="b"/>
              <a:pathLst>
                <a:path w="404812" h="356494" extrusionOk="0">
                  <a:moveTo>
                    <a:pt x="67628" y="0"/>
                  </a:moveTo>
                  <a:cubicBezTo>
                    <a:pt x="71438" y="0"/>
                    <a:pt x="76200" y="0"/>
                    <a:pt x="80010" y="0"/>
                  </a:cubicBezTo>
                  <a:cubicBezTo>
                    <a:pt x="86678" y="4763"/>
                    <a:pt x="93345" y="10478"/>
                    <a:pt x="100013" y="15240"/>
                  </a:cubicBezTo>
                  <a:cubicBezTo>
                    <a:pt x="80963" y="72390"/>
                    <a:pt x="99060" y="121920"/>
                    <a:pt x="130492" y="169545"/>
                  </a:cubicBezTo>
                  <a:cubicBezTo>
                    <a:pt x="130492" y="182880"/>
                    <a:pt x="127635" y="200025"/>
                    <a:pt x="151447" y="192405"/>
                  </a:cubicBezTo>
                  <a:lnTo>
                    <a:pt x="151447" y="194310"/>
                  </a:lnTo>
                  <a:cubicBezTo>
                    <a:pt x="151447" y="194310"/>
                    <a:pt x="151447" y="191453"/>
                    <a:pt x="151447" y="192405"/>
                  </a:cubicBezTo>
                  <a:cubicBezTo>
                    <a:pt x="163830" y="208597"/>
                    <a:pt x="163830" y="235268"/>
                    <a:pt x="197167" y="235268"/>
                  </a:cubicBezTo>
                  <a:cubicBezTo>
                    <a:pt x="213360" y="235268"/>
                    <a:pt x="228600" y="254318"/>
                    <a:pt x="245745" y="263843"/>
                  </a:cubicBezTo>
                  <a:cubicBezTo>
                    <a:pt x="249555" y="266700"/>
                    <a:pt x="255270" y="266700"/>
                    <a:pt x="260032" y="267653"/>
                  </a:cubicBezTo>
                  <a:cubicBezTo>
                    <a:pt x="277178" y="270510"/>
                    <a:pt x="294322" y="272415"/>
                    <a:pt x="319088" y="276225"/>
                  </a:cubicBezTo>
                  <a:cubicBezTo>
                    <a:pt x="334328" y="270510"/>
                    <a:pt x="358140" y="259080"/>
                    <a:pt x="383857" y="252413"/>
                  </a:cubicBezTo>
                  <a:cubicBezTo>
                    <a:pt x="388620" y="251460"/>
                    <a:pt x="404813" y="265747"/>
                    <a:pt x="404813" y="271463"/>
                  </a:cubicBezTo>
                  <a:cubicBezTo>
                    <a:pt x="402907" y="280035"/>
                    <a:pt x="392430" y="287655"/>
                    <a:pt x="379095" y="301943"/>
                  </a:cubicBezTo>
                  <a:cubicBezTo>
                    <a:pt x="383857" y="303847"/>
                    <a:pt x="390525" y="307658"/>
                    <a:pt x="395288" y="309563"/>
                  </a:cubicBezTo>
                  <a:cubicBezTo>
                    <a:pt x="390525" y="320993"/>
                    <a:pt x="385763" y="331470"/>
                    <a:pt x="381953" y="341947"/>
                  </a:cubicBezTo>
                  <a:cubicBezTo>
                    <a:pt x="378142" y="345758"/>
                    <a:pt x="373380" y="350520"/>
                    <a:pt x="369570" y="354330"/>
                  </a:cubicBezTo>
                  <a:cubicBezTo>
                    <a:pt x="350520" y="355283"/>
                    <a:pt x="330517" y="357188"/>
                    <a:pt x="311467" y="356235"/>
                  </a:cubicBezTo>
                  <a:cubicBezTo>
                    <a:pt x="258128" y="354330"/>
                    <a:pt x="204788" y="352425"/>
                    <a:pt x="157163" y="324803"/>
                  </a:cubicBezTo>
                  <a:cubicBezTo>
                    <a:pt x="133350" y="311468"/>
                    <a:pt x="107632" y="301943"/>
                    <a:pt x="86678" y="285750"/>
                  </a:cubicBezTo>
                  <a:cubicBezTo>
                    <a:pt x="56197" y="261938"/>
                    <a:pt x="28575" y="234315"/>
                    <a:pt x="0" y="208597"/>
                  </a:cubicBezTo>
                  <a:cubicBezTo>
                    <a:pt x="0" y="200025"/>
                    <a:pt x="0" y="192405"/>
                    <a:pt x="0" y="183833"/>
                  </a:cubicBezTo>
                  <a:cubicBezTo>
                    <a:pt x="9525" y="130493"/>
                    <a:pt x="19050" y="77153"/>
                    <a:pt x="28575" y="23813"/>
                  </a:cubicBezTo>
                  <a:cubicBezTo>
                    <a:pt x="44767" y="58103"/>
                    <a:pt x="57150" y="33338"/>
                    <a:pt x="68580" y="25718"/>
                  </a:cubicBezTo>
                  <a:cubicBezTo>
                    <a:pt x="70485" y="27622"/>
                    <a:pt x="71438" y="29528"/>
                    <a:pt x="73342" y="32385"/>
                  </a:cubicBezTo>
                  <a:cubicBezTo>
                    <a:pt x="71438" y="30480"/>
                    <a:pt x="70485" y="28575"/>
                    <a:pt x="68580" y="25718"/>
                  </a:cubicBezTo>
                  <a:cubicBezTo>
                    <a:pt x="66675" y="16193"/>
                    <a:pt x="66675" y="7620"/>
                    <a:pt x="67628" y="0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530;p22">
              <a:extLst>
                <a:ext uri="{FF2B5EF4-FFF2-40B4-BE49-F238E27FC236}">
                  <a16:creationId xmlns:a16="http://schemas.microsoft.com/office/drawing/2014/main" id="{9F2C0E80-AEF4-4A08-A99D-4F435F934D6F}"/>
                </a:ext>
              </a:extLst>
            </p:cNvPr>
            <p:cNvSpPr/>
            <p:nvPr/>
          </p:nvSpPr>
          <p:spPr>
            <a:xfrm>
              <a:off x="4548187" y="4373834"/>
              <a:ext cx="762952" cy="679177"/>
            </a:xfrm>
            <a:custGeom>
              <a:avLst/>
              <a:gdLst/>
              <a:ahLst/>
              <a:cxnLst/>
              <a:rect l="l" t="t" r="r" b="b"/>
              <a:pathLst>
                <a:path w="762952" h="679177" extrusionOk="0">
                  <a:moveTo>
                    <a:pt x="0" y="628695"/>
                  </a:moveTo>
                  <a:cubicBezTo>
                    <a:pt x="51435" y="636315"/>
                    <a:pt x="101918" y="647745"/>
                    <a:pt x="153353" y="651555"/>
                  </a:cubicBezTo>
                  <a:cubicBezTo>
                    <a:pt x="198120" y="655365"/>
                    <a:pt x="243840" y="652508"/>
                    <a:pt x="289560" y="651555"/>
                  </a:cubicBezTo>
                  <a:cubicBezTo>
                    <a:pt x="315278" y="650602"/>
                    <a:pt x="341947" y="649650"/>
                    <a:pt x="366713" y="644887"/>
                  </a:cubicBezTo>
                  <a:cubicBezTo>
                    <a:pt x="461963" y="625837"/>
                    <a:pt x="528638" y="563925"/>
                    <a:pt x="596265" y="501060"/>
                  </a:cubicBezTo>
                  <a:cubicBezTo>
                    <a:pt x="652463" y="448672"/>
                    <a:pt x="680085" y="382950"/>
                    <a:pt x="701040" y="314370"/>
                  </a:cubicBezTo>
                  <a:cubicBezTo>
                    <a:pt x="729615" y="221977"/>
                    <a:pt x="736282" y="127680"/>
                    <a:pt x="717232" y="32430"/>
                  </a:cubicBezTo>
                  <a:cubicBezTo>
                    <a:pt x="713422" y="13380"/>
                    <a:pt x="712470" y="-908"/>
                    <a:pt x="738188" y="45"/>
                  </a:cubicBezTo>
                  <a:cubicBezTo>
                    <a:pt x="745807" y="36240"/>
                    <a:pt x="752475" y="73387"/>
                    <a:pt x="760095" y="109582"/>
                  </a:cubicBezTo>
                  <a:cubicBezTo>
                    <a:pt x="761047" y="114345"/>
                    <a:pt x="761047" y="118155"/>
                    <a:pt x="762000" y="122917"/>
                  </a:cubicBezTo>
                  <a:cubicBezTo>
                    <a:pt x="762000" y="141015"/>
                    <a:pt x="762953" y="159112"/>
                    <a:pt x="762953" y="177210"/>
                  </a:cubicBezTo>
                  <a:cubicBezTo>
                    <a:pt x="762953" y="181020"/>
                    <a:pt x="762953" y="184830"/>
                    <a:pt x="762953" y="189592"/>
                  </a:cubicBezTo>
                  <a:cubicBezTo>
                    <a:pt x="758190" y="234360"/>
                    <a:pt x="752475" y="279127"/>
                    <a:pt x="747713" y="322942"/>
                  </a:cubicBezTo>
                  <a:cubicBezTo>
                    <a:pt x="736282" y="350565"/>
                    <a:pt x="724853" y="379140"/>
                    <a:pt x="715328" y="406762"/>
                  </a:cubicBezTo>
                  <a:cubicBezTo>
                    <a:pt x="711518" y="417240"/>
                    <a:pt x="711518" y="428670"/>
                    <a:pt x="709613" y="439147"/>
                  </a:cubicBezTo>
                  <a:cubicBezTo>
                    <a:pt x="705803" y="447720"/>
                    <a:pt x="701040" y="455340"/>
                    <a:pt x="697230" y="463912"/>
                  </a:cubicBezTo>
                  <a:cubicBezTo>
                    <a:pt x="690563" y="474390"/>
                    <a:pt x="684847" y="483915"/>
                    <a:pt x="678180" y="494392"/>
                  </a:cubicBezTo>
                  <a:cubicBezTo>
                    <a:pt x="678180" y="494392"/>
                    <a:pt x="678180" y="494392"/>
                    <a:pt x="678180" y="494392"/>
                  </a:cubicBezTo>
                  <a:cubicBezTo>
                    <a:pt x="667703" y="508680"/>
                    <a:pt x="657225" y="522015"/>
                    <a:pt x="646747" y="536302"/>
                  </a:cubicBezTo>
                  <a:cubicBezTo>
                    <a:pt x="644843" y="538208"/>
                    <a:pt x="642938" y="541065"/>
                    <a:pt x="641032" y="542970"/>
                  </a:cubicBezTo>
                  <a:cubicBezTo>
                    <a:pt x="630555" y="548685"/>
                    <a:pt x="619125" y="552495"/>
                    <a:pt x="609600" y="559162"/>
                  </a:cubicBezTo>
                  <a:cubicBezTo>
                    <a:pt x="583882" y="577260"/>
                    <a:pt x="559118" y="597262"/>
                    <a:pt x="533400" y="617265"/>
                  </a:cubicBezTo>
                  <a:cubicBezTo>
                    <a:pt x="524828" y="623933"/>
                    <a:pt x="517207" y="633458"/>
                    <a:pt x="509588" y="642030"/>
                  </a:cubicBezTo>
                  <a:cubicBezTo>
                    <a:pt x="484822" y="651555"/>
                    <a:pt x="459105" y="662033"/>
                    <a:pt x="434340" y="671558"/>
                  </a:cubicBezTo>
                  <a:cubicBezTo>
                    <a:pt x="430530" y="673462"/>
                    <a:pt x="425768" y="674415"/>
                    <a:pt x="421957" y="676320"/>
                  </a:cubicBezTo>
                  <a:cubicBezTo>
                    <a:pt x="418147" y="677272"/>
                    <a:pt x="414338" y="678225"/>
                    <a:pt x="409575" y="679177"/>
                  </a:cubicBezTo>
                  <a:cubicBezTo>
                    <a:pt x="407670" y="677272"/>
                    <a:pt x="404813" y="674415"/>
                    <a:pt x="402907" y="674415"/>
                  </a:cubicBezTo>
                  <a:cubicBezTo>
                    <a:pt x="316230" y="671558"/>
                    <a:pt x="229553" y="671558"/>
                    <a:pt x="143828" y="665842"/>
                  </a:cubicBezTo>
                  <a:cubicBezTo>
                    <a:pt x="96203" y="662985"/>
                    <a:pt x="49530" y="653460"/>
                    <a:pt x="2857" y="647745"/>
                  </a:cubicBezTo>
                  <a:cubicBezTo>
                    <a:pt x="0" y="641077"/>
                    <a:pt x="0" y="634410"/>
                    <a:pt x="0" y="628695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531;p22">
              <a:extLst>
                <a:ext uri="{FF2B5EF4-FFF2-40B4-BE49-F238E27FC236}">
                  <a16:creationId xmlns:a16="http://schemas.microsoft.com/office/drawing/2014/main" id="{6B3E558B-4883-45FE-8FB7-D273F9ED6432}"/>
                </a:ext>
              </a:extLst>
            </p:cNvPr>
            <p:cNvSpPr/>
            <p:nvPr/>
          </p:nvSpPr>
          <p:spPr>
            <a:xfrm>
              <a:off x="4625902" y="4378762"/>
              <a:ext cx="258517" cy="280866"/>
            </a:xfrm>
            <a:custGeom>
              <a:avLst/>
              <a:gdLst/>
              <a:ahLst/>
              <a:cxnLst/>
              <a:rect l="l" t="t" r="r" b="b"/>
              <a:pathLst>
                <a:path w="258517" h="280866" extrusionOk="0">
                  <a:moveTo>
                    <a:pt x="167077" y="217049"/>
                  </a:moveTo>
                  <a:cubicBezTo>
                    <a:pt x="187080" y="214192"/>
                    <a:pt x="207082" y="210382"/>
                    <a:pt x="227085" y="207524"/>
                  </a:cubicBezTo>
                  <a:cubicBezTo>
                    <a:pt x="237562" y="211334"/>
                    <a:pt x="248040" y="215144"/>
                    <a:pt x="258517" y="218954"/>
                  </a:cubicBezTo>
                  <a:cubicBezTo>
                    <a:pt x="256612" y="229432"/>
                    <a:pt x="254707" y="240862"/>
                    <a:pt x="253755" y="251339"/>
                  </a:cubicBezTo>
                  <a:cubicBezTo>
                    <a:pt x="248992" y="257054"/>
                    <a:pt x="243277" y="263722"/>
                    <a:pt x="238515" y="269437"/>
                  </a:cubicBezTo>
                  <a:lnTo>
                    <a:pt x="236610" y="268484"/>
                  </a:lnTo>
                  <a:cubicBezTo>
                    <a:pt x="229942" y="270389"/>
                    <a:pt x="223275" y="273247"/>
                    <a:pt x="216607" y="275152"/>
                  </a:cubicBezTo>
                  <a:cubicBezTo>
                    <a:pt x="208987" y="277057"/>
                    <a:pt x="200415" y="278962"/>
                    <a:pt x="192795" y="280867"/>
                  </a:cubicBezTo>
                  <a:cubicBezTo>
                    <a:pt x="188032" y="280867"/>
                    <a:pt x="184222" y="280867"/>
                    <a:pt x="179460" y="280867"/>
                  </a:cubicBezTo>
                  <a:cubicBezTo>
                    <a:pt x="175650" y="280867"/>
                    <a:pt x="171840" y="280867"/>
                    <a:pt x="167077" y="280867"/>
                  </a:cubicBezTo>
                  <a:cubicBezTo>
                    <a:pt x="158505" y="280867"/>
                    <a:pt x="149932" y="280867"/>
                    <a:pt x="142312" y="280867"/>
                  </a:cubicBezTo>
                  <a:cubicBezTo>
                    <a:pt x="124215" y="268484"/>
                    <a:pt x="106117" y="256102"/>
                    <a:pt x="88020" y="244672"/>
                  </a:cubicBezTo>
                  <a:cubicBezTo>
                    <a:pt x="77542" y="238004"/>
                    <a:pt x="66112" y="232289"/>
                    <a:pt x="54682" y="226574"/>
                  </a:cubicBezTo>
                  <a:lnTo>
                    <a:pt x="54682" y="226574"/>
                  </a:lnTo>
                  <a:cubicBezTo>
                    <a:pt x="52777" y="224669"/>
                    <a:pt x="50872" y="221812"/>
                    <a:pt x="48967" y="219907"/>
                  </a:cubicBezTo>
                  <a:cubicBezTo>
                    <a:pt x="43252" y="214192"/>
                    <a:pt x="38490" y="208477"/>
                    <a:pt x="32775" y="202762"/>
                  </a:cubicBezTo>
                  <a:cubicBezTo>
                    <a:pt x="22297" y="210382"/>
                    <a:pt x="15630" y="216097"/>
                    <a:pt x="8010" y="221812"/>
                  </a:cubicBezTo>
                  <a:cubicBezTo>
                    <a:pt x="-8183" y="170377"/>
                    <a:pt x="1342" y="120847"/>
                    <a:pt x="26107" y="75127"/>
                  </a:cubicBezTo>
                  <a:cubicBezTo>
                    <a:pt x="68970" y="-4883"/>
                    <a:pt x="166125" y="-23933"/>
                    <a:pt x="253755" y="32264"/>
                  </a:cubicBezTo>
                  <a:cubicBezTo>
                    <a:pt x="233752" y="45599"/>
                    <a:pt x="215655" y="57982"/>
                    <a:pt x="196605" y="70364"/>
                  </a:cubicBezTo>
                  <a:cubicBezTo>
                    <a:pt x="168982" y="88462"/>
                    <a:pt x="140407" y="106559"/>
                    <a:pt x="113737" y="124657"/>
                  </a:cubicBezTo>
                  <a:cubicBezTo>
                    <a:pt x="97545" y="136087"/>
                    <a:pt x="99450" y="174187"/>
                    <a:pt x="116595" y="197047"/>
                  </a:cubicBezTo>
                  <a:cubicBezTo>
                    <a:pt x="124215" y="223717"/>
                    <a:pt x="145170" y="232289"/>
                    <a:pt x="167077" y="217049"/>
                  </a:cubicBezTo>
                  <a:close/>
                </a:path>
              </a:pathLst>
            </a:custGeom>
            <a:solidFill>
              <a:srgbClr val="F8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532;p22">
              <a:extLst>
                <a:ext uri="{FF2B5EF4-FFF2-40B4-BE49-F238E27FC236}">
                  <a16:creationId xmlns:a16="http://schemas.microsoft.com/office/drawing/2014/main" id="{8977DC29-53E4-42F9-97A1-1F4B1DF3BE1A}"/>
                </a:ext>
              </a:extLst>
            </p:cNvPr>
            <p:cNvSpPr/>
            <p:nvPr/>
          </p:nvSpPr>
          <p:spPr>
            <a:xfrm>
              <a:off x="4526280" y="4186338"/>
              <a:ext cx="519112" cy="154210"/>
            </a:xfrm>
            <a:custGeom>
              <a:avLst/>
              <a:gdLst/>
              <a:ahLst/>
              <a:cxnLst/>
              <a:rect l="l" t="t" r="r" b="b"/>
              <a:pathLst>
                <a:path w="519112" h="154210" extrusionOk="0">
                  <a:moveTo>
                    <a:pt x="340995" y="72288"/>
                  </a:moveTo>
                  <a:cubicBezTo>
                    <a:pt x="316230" y="78956"/>
                    <a:pt x="291465" y="84671"/>
                    <a:pt x="266700" y="91338"/>
                  </a:cubicBezTo>
                  <a:cubicBezTo>
                    <a:pt x="265747" y="87528"/>
                    <a:pt x="264795" y="83718"/>
                    <a:pt x="262890" y="79908"/>
                  </a:cubicBezTo>
                  <a:cubicBezTo>
                    <a:pt x="281940" y="74193"/>
                    <a:pt x="300990" y="68478"/>
                    <a:pt x="320040" y="62763"/>
                  </a:cubicBezTo>
                  <a:cubicBezTo>
                    <a:pt x="320040" y="59906"/>
                    <a:pt x="320040" y="56096"/>
                    <a:pt x="319088" y="53238"/>
                  </a:cubicBezTo>
                  <a:cubicBezTo>
                    <a:pt x="287655" y="54191"/>
                    <a:pt x="255270" y="52286"/>
                    <a:pt x="223838" y="58001"/>
                  </a:cubicBezTo>
                  <a:cubicBezTo>
                    <a:pt x="191452" y="63716"/>
                    <a:pt x="160020" y="77051"/>
                    <a:pt x="128588" y="86576"/>
                  </a:cubicBezTo>
                  <a:cubicBezTo>
                    <a:pt x="127635" y="84671"/>
                    <a:pt x="126682" y="81813"/>
                    <a:pt x="125730" y="79908"/>
                  </a:cubicBezTo>
                  <a:cubicBezTo>
                    <a:pt x="132397" y="76098"/>
                    <a:pt x="139065" y="72288"/>
                    <a:pt x="146685" y="69431"/>
                  </a:cubicBezTo>
                  <a:cubicBezTo>
                    <a:pt x="146685" y="67526"/>
                    <a:pt x="145732" y="64668"/>
                    <a:pt x="145732" y="62763"/>
                  </a:cubicBezTo>
                  <a:cubicBezTo>
                    <a:pt x="135255" y="64668"/>
                    <a:pt x="123825" y="65621"/>
                    <a:pt x="114300" y="70383"/>
                  </a:cubicBezTo>
                  <a:cubicBezTo>
                    <a:pt x="111442" y="72288"/>
                    <a:pt x="114300" y="84671"/>
                    <a:pt x="115252" y="100863"/>
                  </a:cubicBezTo>
                  <a:cubicBezTo>
                    <a:pt x="91440" y="133248"/>
                    <a:pt x="50482" y="149441"/>
                    <a:pt x="0" y="142773"/>
                  </a:cubicBezTo>
                  <a:cubicBezTo>
                    <a:pt x="110490" y="29426"/>
                    <a:pt x="239077" y="-27724"/>
                    <a:pt x="374332" y="13233"/>
                  </a:cubicBezTo>
                  <a:cubicBezTo>
                    <a:pt x="440055" y="33236"/>
                    <a:pt x="491490" y="66573"/>
                    <a:pt x="519113" y="115151"/>
                  </a:cubicBezTo>
                  <a:cubicBezTo>
                    <a:pt x="508635" y="119913"/>
                    <a:pt x="497205" y="123723"/>
                    <a:pt x="486727" y="128486"/>
                  </a:cubicBezTo>
                  <a:cubicBezTo>
                    <a:pt x="476250" y="127533"/>
                    <a:pt x="464820" y="125628"/>
                    <a:pt x="454342" y="127533"/>
                  </a:cubicBezTo>
                  <a:cubicBezTo>
                    <a:pt x="405765" y="135153"/>
                    <a:pt x="354330" y="121818"/>
                    <a:pt x="309563" y="153251"/>
                  </a:cubicBezTo>
                  <a:cubicBezTo>
                    <a:pt x="303847" y="157061"/>
                    <a:pt x="287655" y="148488"/>
                    <a:pt x="278130" y="145631"/>
                  </a:cubicBezTo>
                  <a:cubicBezTo>
                    <a:pt x="281940" y="110388"/>
                    <a:pt x="300990" y="89433"/>
                    <a:pt x="334327" y="82766"/>
                  </a:cubicBezTo>
                  <a:cubicBezTo>
                    <a:pt x="338138" y="81813"/>
                    <a:pt x="339090" y="75146"/>
                    <a:pt x="340995" y="72288"/>
                  </a:cubicBezTo>
                  <a:cubicBezTo>
                    <a:pt x="355282" y="70383"/>
                    <a:pt x="370522" y="69431"/>
                    <a:pt x="384810" y="67526"/>
                  </a:cubicBezTo>
                  <a:cubicBezTo>
                    <a:pt x="383857" y="63716"/>
                    <a:pt x="382905" y="59906"/>
                    <a:pt x="381952" y="56096"/>
                  </a:cubicBezTo>
                  <a:cubicBezTo>
                    <a:pt x="368617" y="60858"/>
                    <a:pt x="354330" y="66573"/>
                    <a:pt x="340995" y="72288"/>
                  </a:cubicBezTo>
                  <a:close/>
                  <a:moveTo>
                    <a:pt x="397192" y="83718"/>
                  </a:moveTo>
                  <a:cubicBezTo>
                    <a:pt x="375285" y="88481"/>
                    <a:pt x="353377" y="93243"/>
                    <a:pt x="325755" y="98958"/>
                  </a:cubicBezTo>
                  <a:cubicBezTo>
                    <a:pt x="374332" y="120866"/>
                    <a:pt x="420052" y="66573"/>
                    <a:pt x="460057" y="120866"/>
                  </a:cubicBezTo>
                  <a:cubicBezTo>
                    <a:pt x="467677" y="102768"/>
                    <a:pt x="472440" y="91338"/>
                    <a:pt x="477202" y="79908"/>
                  </a:cubicBezTo>
                  <a:cubicBezTo>
                    <a:pt x="465772" y="77051"/>
                    <a:pt x="455295" y="73241"/>
                    <a:pt x="443865" y="70383"/>
                  </a:cubicBezTo>
                  <a:cubicBezTo>
                    <a:pt x="437197" y="68478"/>
                    <a:pt x="428625" y="63716"/>
                    <a:pt x="422910" y="65621"/>
                  </a:cubicBezTo>
                  <a:cubicBezTo>
                    <a:pt x="414338" y="70383"/>
                    <a:pt x="406717" y="78003"/>
                    <a:pt x="397192" y="83718"/>
                  </a:cubicBezTo>
                  <a:cubicBezTo>
                    <a:pt x="398145" y="83718"/>
                    <a:pt x="397192" y="83718"/>
                    <a:pt x="397192" y="83718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533;p22">
              <a:extLst>
                <a:ext uri="{FF2B5EF4-FFF2-40B4-BE49-F238E27FC236}">
                  <a16:creationId xmlns:a16="http://schemas.microsoft.com/office/drawing/2014/main" id="{DBB5774A-0D6B-411B-8252-E0F23CBD72D4}"/>
                </a:ext>
              </a:extLst>
            </p:cNvPr>
            <p:cNvSpPr/>
            <p:nvPr/>
          </p:nvSpPr>
          <p:spPr>
            <a:xfrm>
              <a:off x="4636769" y="4501514"/>
              <a:ext cx="391477" cy="329565"/>
            </a:xfrm>
            <a:custGeom>
              <a:avLst/>
              <a:gdLst/>
              <a:ahLst/>
              <a:cxnLst/>
              <a:rect l="l" t="t" r="r" b="b"/>
              <a:pathLst>
                <a:path w="391477" h="329565" extrusionOk="0">
                  <a:moveTo>
                    <a:pt x="230505" y="329565"/>
                  </a:moveTo>
                  <a:cubicBezTo>
                    <a:pt x="235268" y="319088"/>
                    <a:pt x="239078" y="308610"/>
                    <a:pt x="243840" y="297180"/>
                  </a:cubicBezTo>
                  <a:cubicBezTo>
                    <a:pt x="239078" y="295275"/>
                    <a:pt x="232410" y="291465"/>
                    <a:pt x="227648" y="289560"/>
                  </a:cubicBezTo>
                  <a:cubicBezTo>
                    <a:pt x="240030" y="275272"/>
                    <a:pt x="251460" y="267653"/>
                    <a:pt x="253365" y="259080"/>
                  </a:cubicBezTo>
                  <a:cubicBezTo>
                    <a:pt x="254318" y="253365"/>
                    <a:pt x="238125" y="239078"/>
                    <a:pt x="232410" y="240030"/>
                  </a:cubicBezTo>
                  <a:cubicBezTo>
                    <a:pt x="207645" y="246697"/>
                    <a:pt x="183833" y="258128"/>
                    <a:pt x="167640" y="263842"/>
                  </a:cubicBezTo>
                  <a:cubicBezTo>
                    <a:pt x="142875" y="260032"/>
                    <a:pt x="125730" y="258128"/>
                    <a:pt x="108585" y="255270"/>
                  </a:cubicBezTo>
                  <a:cubicBezTo>
                    <a:pt x="103823" y="254317"/>
                    <a:pt x="98108" y="254317"/>
                    <a:pt x="94298" y="251460"/>
                  </a:cubicBezTo>
                  <a:cubicBezTo>
                    <a:pt x="78105" y="241935"/>
                    <a:pt x="61913" y="221932"/>
                    <a:pt x="45720" y="222885"/>
                  </a:cubicBezTo>
                  <a:cubicBezTo>
                    <a:pt x="12383" y="222885"/>
                    <a:pt x="12383" y="196215"/>
                    <a:pt x="0" y="180022"/>
                  </a:cubicBezTo>
                  <a:cubicBezTo>
                    <a:pt x="40005" y="200978"/>
                    <a:pt x="78105" y="224790"/>
                    <a:pt x="126683" y="226695"/>
                  </a:cubicBezTo>
                  <a:cubicBezTo>
                    <a:pt x="233363" y="231457"/>
                    <a:pt x="312420" y="178117"/>
                    <a:pt x="341948" y="79057"/>
                  </a:cubicBezTo>
                  <a:cubicBezTo>
                    <a:pt x="344805" y="66675"/>
                    <a:pt x="346710" y="55245"/>
                    <a:pt x="349568" y="42863"/>
                  </a:cubicBezTo>
                  <a:cubicBezTo>
                    <a:pt x="353378" y="24765"/>
                    <a:pt x="355283" y="4763"/>
                    <a:pt x="379095" y="0"/>
                  </a:cubicBezTo>
                  <a:cubicBezTo>
                    <a:pt x="376238" y="20955"/>
                    <a:pt x="363855" y="45720"/>
                    <a:pt x="371475" y="62865"/>
                  </a:cubicBezTo>
                  <a:cubicBezTo>
                    <a:pt x="386715" y="100013"/>
                    <a:pt x="367665" y="125730"/>
                    <a:pt x="354330" y="155257"/>
                  </a:cubicBezTo>
                  <a:cubicBezTo>
                    <a:pt x="351473" y="162878"/>
                    <a:pt x="352425" y="171450"/>
                    <a:pt x="351473" y="180022"/>
                  </a:cubicBezTo>
                  <a:cubicBezTo>
                    <a:pt x="360045" y="180975"/>
                    <a:pt x="368618" y="181928"/>
                    <a:pt x="377190" y="180975"/>
                  </a:cubicBezTo>
                  <a:cubicBezTo>
                    <a:pt x="381953" y="180975"/>
                    <a:pt x="386715" y="178117"/>
                    <a:pt x="391478" y="177165"/>
                  </a:cubicBezTo>
                  <a:cubicBezTo>
                    <a:pt x="385763" y="194310"/>
                    <a:pt x="381000" y="211455"/>
                    <a:pt x="373380" y="227647"/>
                  </a:cubicBezTo>
                  <a:cubicBezTo>
                    <a:pt x="367665" y="239078"/>
                    <a:pt x="361950" y="253365"/>
                    <a:pt x="351473" y="260032"/>
                  </a:cubicBezTo>
                  <a:cubicBezTo>
                    <a:pt x="314325" y="284797"/>
                    <a:pt x="272415" y="306705"/>
                    <a:pt x="230505" y="32956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534;p22">
              <a:extLst>
                <a:ext uri="{FF2B5EF4-FFF2-40B4-BE49-F238E27FC236}">
                  <a16:creationId xmlns:a16="http://schemas.microsoft.com/office/drawing/2014/main" id="{9A4CA557-8658-4AEB-853E-CFE114DEF0AB}"/>
                </a:ext>
              </a:extLst>
            </p:cNvPr>
            <p:cNvSpPr/>
            <p:nvPr/>
          </p:nvSpPr>
          <p:spPr>
            <a:xfrm>
              <a:off x="4856797" y="4445317"/>
              <a:ext cx="259524" cy="397192"/>
            </a:xfrm>
            <a:custGeom>
              <a:avLst/>
              <a:gdLst/>
              <a:ahLst/>
              <a:cxnLst/>
              <a:rect l="l" t="t" r="r" b="b"/>
              <a:pathLst>
                <a:path w="259524" h="397192" extrusionOk="0">
                  <a:moveTo>
                    <a:pt x="10478" y="385763"/>
                  </a:moveTo>
                  <a:cubicBezTo>
                    <a:pt x="51435" y="362902"/>
                    <a:pt x="93345" y="340995"/>
                    <a:pt x="134303" y="316230"/>
                  </a:cubicBezTo>
                  <a:cubicBezTo>
                    <a:pt x="144780" y="309563"/>
                    <a:pt x="151447" y="296227"/>
                    <a:pt x="156210" y="283845"/>
                  </a:cubicBezTo>
                  <a:cubicBezTo>
                    <a:pt x="163830" y="267652"/>
                    <a:pt x="168593" y="250507"/>
                    <a:pt x="174308" y="233363"/>
                  </a:cubicBezTo>
                  <a:cubicBezTo>
                    <a:pt x="174308" y="233363"/>
                    <a:pt x="174308" y="233363"/>
                    <a:pt x="174308" y="233363"/>
                  </a:cubicBezTo>
                  <a:cubicBezTo>
                    <a:pt x="180975" y="220980"/>
                    <a:pt x="187643" y="208597"/>
                    <a:pt x="193358" y="197167"/>
                  </a:cubicBezTo>
                  <a:cubicBezTo>
                    <a:pt x="213360" y="144780"/>
                    <a:pt x="220028" y="92392"/>
                    <a:pt x="206693" y="35242"/>
                  </a:cubicBezTo>
                  <a:cubicBezTo>
                    <a:pt x="190500" y="42863"/>
                    <a:pt x="176213" y="49530"/>
                    <a:pt x="161925" y="57150"/>
                  </a:cubicBezTo>
                  <a:cubicBezTo>
                    <a:pt x="138113" y="61913"/>
                    <a:pt x="136208" y="81915"/>
                    <a:pt x="132397" y="100013"/>
                  </a:cubicBezTo>
                  <a:cubicBezTo>
                    <a:pt x="129540" y="112395"/>
                    <a:pt x="127635" y="123825"/>
                    <a:pt x="124778" y="136207"/>
                  </a:cubicBezTo>
                  <a:cubicBezTo>
                    <a:pt x="123825" y="110490"/>
                    <a:pt x="121920" y="84772"/>
                    <a:pt x="122872" y="58102"/>
                  </a:cubicBezTo>
                  <a:cubicBezTo>
                    <a:pt x="122872" y="51435"/>
                    <a:pt x="129540" y="41910"/>
                    <a:pt x="136208" y="37147"/>
                  </a:cubicBezTo>
                  <a:cubicBezTo>
                    <a:pt x="154305" y="23813"/>
                    <a:pt x="173355" y="12382"/>
                    <a:pt x="192405" y="0"/>
                  </a:cubicBezTo>
                  <a:cubicBezTo>
                    <a:pt x="208597" y="9525"/>
                    <a:pt x="224790" y="18097"/>
                    <a:pt x="243840" y="7620"/>
                  </a:cubicBezTo>
                  <a:cubicBezTo>
                    <a:pt x="269558" y="77152"/>
                    <a:pt x="259080" y="146685"/>
                    <a:pt x="244793" y="216217"/>
                  </a:cubicBezTo>
                  <a:cubicBezTo>
                    <a:pt x="233363" y="271463"/>
                    <a:pt x="216218" y="323850"/>
                    <a:pt x="170497" y="361950"/>
                  </a:cubicBezTo>
                  <a:cubicBezTo>
                    <a:pt x="171450" y="355282"/>
                    <a:pt x="171450" y="348615"/>
                    <a:pt x="173355" y="334327"/>
                  </a:cubicBezTo>
                  <a:cubicBezTo>
                    <a:pt x="145733" y="346710"/>
                    <a:pt x="120968" y="359092"/>
                    <a:pt x="95250" y="367665"/>
                  </a:cubicBezTo>
                  <a:cubicBezTo>
                    <a:pt x="63818" y="379095"/>
                    <a:pt x="31433" y="387667"/>
                    <a:pt x="0" y="397192"/>
                  </a:cubicBezTo>
                  <a:cubicBezTo>
                    <a:pt x="2858" y="394335"/>
                    <a:pt x="6668" y="390525"/>
                    <a:pt x="10478" y="385763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535;p22">
              <a:extLst>
                <a:ext uri="{FF2B5EF4-FFF2-40B4-BE49-F238E27FC236}">
                  <a16:creationId xmlns:a16="http://schemas.microsoft.com/office/drawing/2014/main" id="{77353A05-DB5F-4E42-8D8E-29FB86282858}"/>
                </a:ext>
              </a:extLst>
            </p:cNvPr>
            <p:cNvSpPr/>
            <p:nvPr/>
          </p:nvSpPr>
          <p:spPr>
            <a:xfrm>
              <a:off x="4484370" y="4697729"/>
              <a:ext cx="543877" cy="196836"/>
            </a:xfrm>
            <a:custGeom>
              <a:avLst/>
              <a:gdLst/>
              <a:ahLst/>
              <a:cxnLst/>
              <a:rect l="l" t="t" r="r" b="b"/>
              <a:pathLst>
                <a:path w="543877" h="196836" extrusionOk="0">
                  <a:moveTo>
                    <a:pt x="370523" y="146685"/>
                  </a:moveTo>
                  <a:cubicBezTo>
                    <a:pt x="401955" y="137160"/>
                    <a:pt x="434340" y="127635"/>
                    <a:pt x="465773" y="117157"/>
                  </a:cubicBezTo>
                  <a:cubicBezTo>
                    <a:pt x="491490" y="107632"/>
                    <a:pt x="515302" y="96202"/>
                    <a:pt x="543877" y="83820"/>
                  </a:cubicBezTo>
                  <a:cubicBezTo>
                    <a:pt x="542925" y="98107"/>
                    <a:pt x="541973" y="104775"/>
                    <a:pt x="541020" y="111442"/>
                  </a:cubicBezTo>
                  <a:cubicBezTo>
                    <a:pt x="541020" y="111442"/>
                    <a:pt x="540068" y="111442"/>
                    <a:pt x="540068" y="111442"/>
                  </a:cubicBezTo>
                  <a:cubicBezTo>
                    <a:pt x="536258" y="112395"/>
                    <a:pt x="531495" y="111442"/>
                    <a:pt x="527685" y="113347"/>
                  </a:cubicBezTo>
                  <a:cubicBezTo>
                    <a:pt x="488633" y="134302"/>
                    <a:pt x="450533" y="157163"/>
                    <a:pt x="409575" y="177165"/>
                  </a:cubicBezTo>
                  <a:cubicBezTo>
                    <a:pt x="389573" y="186690"/>
                    <a:pt x="365760" y="193357"/>
                    <a:pt x="342900" y="195263"/>
                  </a:cubicBezTo>
                  <a:cubicBezTo>
                    <a:pt x="304800" y="198120"/>
                    <a:pt x="266700" y="196215"/>
                    <a:pt x="227648" y="196215"/>
                  </a:cubicBezTo>
                  <a:cubicBezTo>
                    <a:pt x="200025" y="187642"/>
                    <a:pt x="171450" y="179070"/>
                    <a:pt x="143827" y="169545"/>
                  </a:cubicBezTo>
                  <a:cubicBezTo>
                    <a:pt x="144780" y="165735"/>
                    <a:pt x="148590" y="160972"/>
                    <a:pt x="147637" y="159067"/>
                  </a:cubicBezTo>
                  <a:cubicBezTo>
                    <a:pt x="135255" y="146685"/>
                    <a:pt x="122873" y="133350"/>
                    <a:pt x="108585" y="122872"/>
                  </a:cubicBezTo>
                  <a:cubicBezTo>
                    <a:pt x="100965" y="117157"/>
                    <a:pt x="88583" y="116205"/>
                    <a:pt x="78105" y="116205"/>
                  </a:cubicBezTo>
                  <a:cubicBezTo>
                    <a:pt x="70485" y="116205"/>
                    <a:pt x="62865" y="120015"/>
                    <a:pt x="55245" y="122872"/>
                  </a:cubicBezTo>
                  <a:cubicBezTo>
                    <a:pt x="55245" y="122872"/>
                    <a:pt x="55245" y="122872"/>
                    <a:pt x="55245" y="122872"/>
                  </a:cubicBezTo>
                  <a:cubicBezTo>
                    <a:pt x="50483" y="119063"/>
                    <a:pt x="46673" y="115252"/>
                    <a:pt x="41910" y="110490"/>
                  </a:cubicBezTo>
                  <a:cubicBezTo>
                    <a:pt x="41910" y="110490"/>
                    <a:pt x="41910" y="110490"/>
                    <a:pt x="41910" y="110490"/>
                  </a:cubicBezTo>
                  <a:cubicBezTo>
                    <a:pt x="27622" y="80010"/>
                    <a:pt x="13335" y="48577"/>
                    <a:pt x="0" y="18097"/>
                  </a:cubicBezTo>
                  <a:cubicBezTo>
                    <a:pt x="0" y="12382"/>
                    <a:pt x="0" y="6667"/>
                    <a:pt x="0" y="0"/>
                  </a:cubicBezTo>
                  <a:cubicBezTo>
                    <a:pt x="28575" y="25717"/>
                    <a:pt x="56198" y="54292"/>
                    <a:pt x="86677" y="77152"/>
                  </a:cubicBezTo>
                  <a:cubicBezTo>
                    <a:pt x="107633" y="93345"/>
                    <a:pt x="133350" y="102870"/>
                    <a:pt x="157162" y="116205"/>
                  </a:cubicBezTo>
                  <a:cubicBezTo>
                    <a:pt x="204787" y="143827"/>
                    <a:pt x="258127" y="145732"/>
                    <a:pt x="311467" y="147638"/>
                  </a:cubicBezTo>
                  <a:cubicBezTo>
                    <a:pt x="332423" y="148590"/>
                    <a:pt x="351473" y="146685"/>
                    <a:pt x="370523" y="14668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536;p22">
              <a:extLst>
                <a:ext uri="{FF2B5EF4-FFF2-40B4-BE49-F238E27FC236}">
                  <a16:creationId xmlns:a16="http://schemas.microsoft.com/office/drawing/2014/main" id="{5E68535E-35CD-4CD5-B5D9-989A53FB6DBB}"/>
                </a:ext>
              </a:extLst>
            </p:cNvPr>
            <p:cNvSpPr/>
            <p:nvPr/>
          </p:nvSpPr>
          <p:spPr>
            <a:xfrm>
              <a:off x="5008244" y="4759642"/>
              <a:ext cx="402873" cy="336232"/>
            </a:xfrm>
            <a:custGeom>
              <a:avLst/>
              <a:gdLst/>
              <a:ahLst/>
              <a:cxnLst/>
              <a:rect l="l" t="t" r="r" b="b"/>
              <a:pathLst>
                <a:path w="402873" h="336232" extrusionOk="0">
                  <a:moveTo>
                    <a:pt x="285750" y="242888"/>
                  </a:moveTo>
                  <a:cubicBezTo>
                    <a:pt x="276225" y="242888"/>
                    <a:pt x="264795" y="239077"/>
                    <a:pt x="259080" y="243840"/>
                  </a:cubicBezTo>
                  <a:cubicBezTo>
                    <a:pt x="236220" y="260032"/>
                    <a:pt x="215265" y="257175"/>
                    <a:pt x="195263" y="242888"/>
                  </a:cubicBezTo>
                  <a:cubicBezTo>
                    <a:pt x="184785" y="254317"/>
                    <a:pt x="173355" y="262890"/>
                    <a:pt x="165735" y="274320"/>
                  </a:cubicBezTo>
                  <a:cubicBezTo>
                    <a:pt x="159068" y="283845"/>
                    <a:pt x="156210" y="297180"/>
                    <a:pt x="146685" y="307657"/>
                  </a:cubicBezTo>
                  <a:cubicBezTo>
                    <a:pt x="147638" y="299085"/>
                    <a:pt x="147638" y="289560"/>
                    <a:pt x="148590" y="276225"/>
                  </a:cubicBezTo>
                  <a:cubicBezTo>
                    <a:pt x="119063" y="284797"/>
                    <a:pt x="91440" y="290513"/>
                    <a:pt x="78105" y="320040"/>
                  </a:cubicBezTo>
                  <a:cubicBezTo>
                    <a:pt x="77153" y="322897"/>
                    <a:pt x="75248" y="326707"/>
                    <a:pt x="73343" y="326707"/>
                  </a:cubicBezTo>
                  <a:cubicBezTo>
                    <a:pt x="49530" y="330517"/>
                    <a:pt x="24765" y="333375"/>
                    <a:pt x="0" y="336232"/>
                  </a:cubicBezTo>
                  <a:cubicBezTo>
                    <a:pt x="6668" y="321945"/>
                    <a:pt x="11430" y="312420"/>
                    <a:pt x="16193" y="302895"/>
                  </a:cubicBezTo>
                  <a:cubicBezTo>
                    <a:pt x="22860" y="299085"/>
                    <a:pt x="29528" y="296227"/>
                    <a:pt x="36195" y="292417"/>
                  </a:cubicBezTo>
                  <a:cubicBezTo>
                    <a:pt x="41910" y="297180"/>
                    <a:pt x="47625" y="300990"/>
                    <a:pt x="52388" y="305752"/>
                  </a:cubicBezTo>
                  <a:cubicBezTo>
                    <a:pt x="53340" y="304800"/>
                    <a:pt x="54293" y="302895"/>
                    <a:pt x="56198" y="301942"/>
                  </a:cubicBezTo>
                  <a:cubicBezTo>
                    <a:pt x="53340" y="298132"/>
                    <a:pt x="51435" y="294322"/>
                    <a:pt x="48578" y="290513"/>
                  </a:cubicBezTo>
                  <a:cubicBezTo>
                    <a:pt x="107633" y="261938"/>
                    <a:pt x="165735" y="231457"/>
                    <a:pt x="211455" y="182880"/>
                  </a:cubicBezTo>
                  <a:cubicBezTo>
                    <a:pt x="222885" y="170497"/>
                    <a:pt x="235268" y="159067"/>
                    <a:pt x="247650" y="146685"/>
                  </a:cubicBezTo>
                  <a:cubicBezTo>
                    <a:pt x="253365" y="155257"/>
                    <a:pt x="262890" y="164782"/>
                    <a:pt x="262890" y="173355"/>
                  </a:cubicBezTo>
                  <a:cubicBezTo>
                    <a:pt x="262890" y="180975"/>
                    <a:pt x="250508" y="187642"/>
                    <a:pt x="242888" y="194310"/>
                  </a:cubicBezTo>
                  <a:cubicBezTo>
                    <a:pt x="241935" y="194310"/>
                    <a:pt x="240983" y="193357"/>
                    <a:pt x="240030" y="193357"/>
                  </a:cubicBezTo>
                  <a:cubicBezTo>
                    <a:pt x="240983" y="194310"/>
                    <a:pt x="241935" y="194310"/>
                    <a:pt x="242888" y="195263"/>
                  </a:cubicBezTo>
                  <a:cubicBezTo>
                    <a:pt x="243840" y="200977"/>
                    <a:pt x="245745" y="205740"/>
                    <a:pt x="246698" y="214313"/>
                  </a:cubicBezTo>
                  <a:cubicBezTo>
                    <a:pt x="296228" y="184785"/>
                    <a:pt x="326708" y="145732"/>
                    <a:pt x="341948" y="93345"/>
                  </a:cubicBezTo>
                  <a:cubicBezTo>
                    <a:pt x="351473" y="60960"/>
                    <a:pt x="367665" y="29527"/>
                    <a:pt x="385763" y="0"/>
                  </a:cubicBezTo>
                  <a:cubicBezTo>
                    <a:pt x="381953" y="20955"/>
                    <a:pt x="378143" y="41910"/>
                    <a:pt x="374333" y="62865"/>
                  </a:cubicBezTo>
                  <a:cubicBezTo>
                    <a:pt x="376238" y="63817"/>
                    <a:pt x="379095" y="63817"/>
                    <a:pt x="381000" y="64770"/>
                  </a:cubicBezTo>
                  <a:cubicBezTo>
                    <a:pt x="385763" y="56197"/>
                    <a:pt x="390525" y="48577"/>
                    <a:pt x="395288" y="39052"/>
                  </a:cubicBezTo>
                  <a:cubicBezTo>
                    <a:pt x="410528" y="66675"/>
                    <a:pt x="401955" y="94297"/>
                    <a:pt x="377190" y="102870"/>
                  </a:cubicBezTo>
                  <a:cubicBezTo>
                    <a:pt x="348615" y="113347"/>
                    <a:pt x="343853" y="138113"/>
                    <a:pt x="338138" y="161925"/>
                  </a:cubicBezTo>
                  <a:cubicBezTo>
                    <a:pt x="337185" y="166688"/>
                    <a:pt x="340043" y="173355"/>
                    <a:pt x="338138" y="176213"/>
                  </a:cubicBezTo>
                  <a:cubicBezTo>
                    <a:pt x="320993" y="198120"/>
                    <a:pt x="302895" y="220027"/>
                    <a:pt x="285750" y="242888"/>
                  </a:cubicBezTo>
                  <a:close/>
                  <a:moveTo>
                    <a:pt x="245745" y="177165"/>
                  </a:moveTo>
                  <a:cubicBezTo>
                    <a:pt x="244793" y="175260"/>
                    <a:pt x="244793" y="172402"/>
                    <a:pt x="243840" y="172402"/>
                  </a:cubicBezTo>
                  <a:cubicBezTo>
                    <a:pt x="242888" y="171450"/>
                    <a:pt x="240030" y="173355"/>
                    <a:pt x="239078" y="174307"/>
                  </a:cubicBezTo>
                  <a:cubicBezTo>
                    <a:pt x="240030" y="176213"/>
                    <a:pt x="240030" y="179070"/>
                    <a:pt x="240983" y="179070"/>
                  </a:cubicBezTo>
                  <a:cubicBezTo>
                    <a:pt x="240983" y="180022"/>
                    <a:pt x="243840" y="178117"/>
                    <a:pt x="245745" y="17716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537;p22">
              <a:extLst>
                <a:ext uri="{FF2B5EF4-FFF2-40B4-BE49-F238E27FC236}">
                  <a16:creationId xmlns:a16="http://schemas.microsoft.com/office/drawing/2014/main" id="{86A24F96-D447-4042-A6CA-0735C65E0F1E}"/>
                </a:ext>
              </a:extLst>
            </p:cNvPr>
            <p:cNvSpPr/>
            <p:nvPr/>
          </p:nvSpPr>
          <p:spPr>
            <a:xfrm>
              <a:off x="4495800" y="5015864"/>
              <a:ext cx="459105" cy="73162"/>
            </a:xfrm>
            <a:custGeom>
              <a:avLst/>
              <a:gdLst/>
              <a:ahLst/>
              <a:cxnLst/>
              <a:rect l="l" t="t" r="r" b="b"/>
              <a:pathLst>
                <a:path w="459105" h="73162" extrusionOk="0">
                  <a:moveTo>
                    <a:pt x="52388" y="4763"/>
                  </a:moveTo>
                  <a:cubicBezTo>
                    <a:pt x="99060" y="11430"/>
                    <a:pt x="145732" y="20955"/>
                    <a:pt x="193357" y="22860"/>
                  </a:cubicBezTo>
                  <a:cubicBezTo>
                    <a:pt x="280035" y="27622"/>
                    <a:pt x="366713" y="28575"/>
                    <a:pt x="452438" y="31432"/>
                  </a:cubicBezTo>
                  <a:cubicBezTo>
                    <a:pt x="455295" y="31432"/>
                    <a:pt x="457200" y="35242"/>
                    <a:pt x="459105" y="36195"/>
                  </a:cubicBezTo>
                  <a:cubicBezTo>
                    <a:pt x="306705" y="93345"/>
                    <a:pt x="158115" y="83820"/>
                    <a:pt x="14288" y="10478"/>
                  </a:cubicBezTo>
                  <a:cubicBezTo>
                    <a:pt x="8572" y="7620"/>
                    <a:pt x="4763" y="2857"/>
                    <a:pt x="0" y="0"/>
                  </a:cubicBezTo>
                  <a:cubicBezTo>
                    <a:pt x="17145" y="953"/>
                    <a:pt x="35243" y="2857"/>
                    <a:pt x="52388" y="476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538;p22">
              <a:extLst>
                <a:ext uri="{FF2B5EF4-FFF2-40B4-BE49-F238E27FC236}">
                  <a16:creationId xmlns:a16="http://schemas.microsoft.com/office/drawing/2014/main" id="{37C546C3-7AF2-46A5-98F4-69D358BD59EA}"/>
                </a:ext>
              </a:extLst>
            </p:cNvPr>
            <p:cNvSpPr/>
            <p:nvPr/>
          </p:nvSpPr>
          <p:spPr>
            <a:xfrm>
              <a:off x="4680584" y="4607242"/>
              <a:ext cx="205740" cy="100964"/>
            </a:xfrm>
            <a:custGeom>
              <a:avLst/>
              <a:gdLst/>
              <a:ahLst/>
              <a:cxnLst/>
              <a:rect l="l" t="t" r="r" b="b"/>
              <a:pathLst>
                <a:path w="205740" h="100964" extrusionOk="0">
                  <a:moveTo>
                    <a:pt x="112395" y="53340"/>
                  </a:moveTo>
                  <a:cubicBezTo>
                    <a:pt x="116205" y="53340"/>
                    <a:pt x="120015" y="53340"/>
                    <a:pt x="124778" y="53340"/>
                  </a:cubicBezTo>
                  <a:cubicBezTo>
                    <a:pt x="129540" y="53340"/>
                    <a:pt x="133350" y="53340"/>
                    <a:pt x="138113" y="53340"/>
                  </a:cubicBezTo>
                  <a:cubicBezTo>
                    <a:pt x="145733" y="51435"/>
                    <a:pt x="154305" y="49530"/>
                    <a:pt x="161925" y="47625"/>
                  </a:cubicBezTo>
                  <a:cubicBezTo>
                    <a:pt x="168593" y="45720"/>
                    <a:pt x="175260" y="42863"/>
                    <a:pt x="181928" y="40957"/>
                  </a:cubicBezTo>
                  <a:cubicBezTo>
                    <a:pt x="181928" y="40957"/>
                    <a:pt x="183833" y="41910"/>
                    <a:pt x="183833" y="41910"/>
                  </a:cubicBezTo>
                  <a:cubicBezTo>
                    <a:pt x="191453" y="47625"/>
                    <a:pt x="198120" y="52388"/>
                    <a:pt x="205740" y="58102"/>
                  </a:cubicBezTo>
                  <a:cubicBezTo>
                    <a:pt x="172403" y="72390"/>
                    <a:pt x="139065" y="86677"/>
                    <a:pt x="105728" y="100965"/>
                  </a:cubicBezTo>
                  <a:cubicBezTo>
                    <a:pt x="94297" y="99060"/>
                    <a:pt x="83820" y="97155"/>
                    <a:pt x="72390" y="95250"/>
                  </a:cubicBezTo>
                  <a:lnTo>
                    <a:pt x="70485" y="96202"/>
                  </a:lnTo>
                  <a:cubicBezTo>
                    <a:pt x="70485" y="96202"/>
                    <a:pt x="68580" y="95250"/>
                    <a:pt x="68580" y="95250"/>
                  </a:cubicBezTo>
                  <a:cubicBezTo>
                    <a:pt x="69533" y="94297"/>
                    <a:pt x="70485" y="92392"/>
                    <a:pt x="71438" y="91440"/>
                  </a:cubicBezTo>
                  <a:cubicBezTo>
                    <a:pt x="69533" y="92392"/>
                    <a:pt x="67628" y="93345"/>
                    <a:pt x="66675" y="95250"/>
                  </a:cubicBezTo>
                  <a:cubicBezTo>
                    <a:pt x="63818" y="95250"/>
                    <a:pt x="60960" y="95250"/>
                    <a:pt x="57150" y="95250"/>
                  </a:cubicBezTo>
                  <a:cubicBezTo>
                    <a:pt x="44768" y="77152"/>
                    <a:pt x="30480" y="59055"/>
                    <a:pt x="19050" y="40005"/>
                  </a:cubicBezTo>
                  <a:cubicBezTo>
                    <a:pt x="11430" y="27622"/>
                    <a:pt x="6668" y="13335"/>
                    <a:pt x="0" y="0"/>
                  </a:cubicBezTo>
                  <a:cubicBezTo>
                    <a:pt x="11430" y="5715"/>
                    <a:pt x="22860" y="11430"/>
                    <a:pt x="33338" y="18097"/>
                  </a:cubicBezTo>
                  <a:cubicBezTo>
                    <a:pt x="51435" y="29527"/>
                    <a:pt x="69533" y="41910"/>
                    <a:pt x="87630" y="54292"/>
                  </a:cubicBezTo>
                  <a:cubicBezTo>
                    <a:pt x="95250" y="66675"/>
                    <a:pt x="102870" y="74295"/>
                    <a:pt x="112395" y="53340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539;p22">
              <a:extLst>
                <a:ext uri="{FF2B5EF4-FFF2-40B4-BE49-F238E27FC236}">
                  <a16:creationId xmlns:a16="http://schemas.microsoft.com/office/drawing/2014/main" id="{FF75B5A1-82F3-4C31-A665-65457D740EA4}"/>
                </a:ext>
              </a:extLst>
            </p:cNvPr>
            <p:cNvSpPr/>
            <p:nvPr/>
          </p:nvSpPr>
          <p:spPr>
            <a:xfrm>
              <a:off x="4267200" y="4847271"/>
              <a:ext cx="181927" cy="180769"/>
            </a:xfrm>
            <a:custGeom>
              <a:avLst/>
              <a:gdLst/>
              <a:ahLst/>
              <a:cxnLst/>
              <a:rect l="l" t="t" r="r" b="b"/>
              <a:pathLst>
                <a:path w="181927" h="180769" extrusionOk="0">
                  <a:moveTo>
                    <a:pt x="181928" y="179070"/>
                  </a:moveTo>
                  <a:cubicBezTo>
                    <a:pt x="148590" y="185738"/>
                    <a:pt x="124778" y="172403"/>
                    <a:pt x="104775" y="145733"/>
                  </a:cubicBezTo>
                  <a:cubicBezTo>
                    <a:pt x="86678" y="120968"/>
                    <a:pt x="64770" y="99060"/>
                    <a:pt x="44767" y="76200"/>
                  </a:cubicBezTo>
                  <a:cubicBezTo>
                    <a:pt x="40958" y="80010"/>
                    <a:pt x="36195" y="87630"/>
                    <a:pt x="30480" y="94297"/>
                  </a:cubicBezTo>
                  <a:cubicBezTo>
                    <a:pt x="26670" y="94297"/>
                    <a:pt x="21908" y="94297"/>
                    <a:pt x="18097" y="94297"/>
                  </a:cubicBezTo>
                  <a:cubicBezTo>
                    <a:pt x="14288" y="92393"/>
                    <a:pt x="9525" y="90488"/>
                    <a:pt x="5715" y="88583"/>
                  </a:cubicBezTo>
                  <a:cubicBezTo>
                    <a:pt x="3810" y="84772"/>
                    <a:pt x="1905" y="80963"/>
                    <a:pt x="0" y="76200"/>
                  </a:cubicBezTo>
                  <a:cubicBezTo>
                    <a:pt x="1905" y="70485"/>
                    <a:pt x="2858" y="60960"/>
                    <a:pt x="4763" y="60008"/>
                  </a:cubicBezTo>
                  <a:cubicBezTo>
                    <a:pt x="27622" y="55245"/>
                    <a:pt x="18097" y="39053"/>
                    <a:pt x="18097" y="26670"/>
                  </a:cubicBezTo>
                  <a:cubicBezTo>
                    <a:pt x="16192" y="18097"/>
                    <a:pt x="14288" y="9525"/>
                    <a:pt x="12383" y="0"/>
                  </a:cubicBezTo>
                  <a:cubicBezTo>
                    <a:pt x="15240" y="953"/>
                    <a:pt x="19050" y="1905"/>
                    <a:pt x="20955" y="3810"/>
                  </a:cubicBezTo>
                  <a:cubicBezTo>
                    <a:pt x="59055" y="76200"/>
                    <a:pt x="120015" y="128588"/>
                    <a:pt x="181928" y="17907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540;p22">
              <a:extLst>
                <a:ext uri="{FF2B5EF4-FFF2-40B4-BE49-F238E27FC236}">
                  <a16:creationId xmlns:a16="http://schemas.microsoft.com/office/drawing/2014/main" id="{48EB6D27-C943-4DFC-BC6F-6A171585EDEF}"/>
                </a:ext>
              </a:extLst>
            </p:cNvPr>
            <p:cNvSpPr/>
            <p:nvPr/>
          </p:nvSpPr>
          <p:spPr>
            <a:xfrm>
              <a:off x="5121592" y="4304346"/>
              <a:ext cx="157162" cy="118109"/>
            </a:xfrm>
            <a:custGeom>
              <a:avLst/>
              <a:gdLst/>
              <a:ahLst/>
              <a:cxnLst/>
              <a:rect l="l" t="t" r="r" b="b"/>
              <a:pathLst>
                <a:path w="157162" h="118109" extrusionOk="0">
                  <a:moveTo>
                    <a:pt x="157163" y="40005"/>
                  </a:moveTo>
                  <a:cubicBezTo>
                    <a:pt x="141922" y="45720"/>
                    <a:pt x="126682" y="50483"/>
                    <a:pt x="113347" y="58103"/>
                  </a:cubicBezTo>
                  <a:cubicBezTo>
                    <a:pt x="80963" y="77153"/>
                    <a:pt x="49530" y="98108"/>
                    <a:pt x="17145" y="118110"/>
                  </a:cubicBezTo>
                  <a:cubicBezTo>
                    <a:pt x="11430" y="109538"/>
                    <a:pt x="6667" y="100965"/>
                    <a:pt x="0" y="91440"/>
                  </a:cubicBezTo>
                  <a:cubicBezTo>
                    <a:pt x="45720" y="60960"/>
                    <a:pt x="90488" y="31433"/>
                    <a:pt x="138113" y="0"/>
                  </a:cubicBezTo>
                  <a:cubicBezTo>
                    <a:pt x="144780" y="15240"/>
                    <a:pt x="150495" y="27622"/>
                    <a:pt x="157163" y="40005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541;p22">
              <a:extLst>
                <a:ext uri="{FF2B5EF4-FFF2-40B4-BE49-F238E27FC236}">
                  <a16:creationId xmlns:a16="http://schemas.microsoft.com/office/drawing/2014/main" id="{89EB36BF-2264-49E4-9B19-9CED59D148FB}"/>
                </a:ext>
              </a:extLst>
            </p:cNvPr>
            <p:cNvSpPr/>
            <p:nvPr/>
          </p:nvSpPr>
          <p:spPr>
            <a:xfrm>
              <a:off x="4713922" y="4808219"/>
              <a:ext cx="312420" cy="104629"/>
            </a:xfrm>
            <a:custGeom>
              <a:avLst/>
              <a:gdLst/>
              <a:ahLst/>
              <a:cxnLst/>
              <a:rect l="l" t="t" r="r" b="b"/>
              <a:pathLst>
                <a:path w="312420" h="104629" extrusionOk="0">
                  <a:moveTo>
                    <a:pt x="0" y="84773"/>
                  </a:moveTo>
                  <a:cubicBezTo>
                    <a:pt x="38100" y="84773"/>
                    <a:pt x="77153" y="86678"/>
                    <a:pt x="115253" y="83820"/>
                  </a:cubicBezTo>
                  <a:cubicBezTo>
                    <a:pt x="138113" y="81915"/>
                    <a:pt x="160972" y="75248"/>
                    <a:pt x="181928" y="65723"/>
                  </a:cubicBezTo>
                  <a:cubicBezTo>
                    <a:pt x="221933" y="46673"/>
                    <a:pt x="260033" y="23813"/>
                    <a:pt x="300038" y="1905"/>
                  </a:cubicBezTo>
                  <a:cubicBezTo>
                    <a:pt x="303847" y="0"/>
                    <a:pt x="307658" y="0"/>
                    <a:pt x="312420" y="0"/>
                  </a:cubicBezTo>
                  <a:cubicBezTo>
                    <a:pt x="285750" y="40958"/>
                    <a:pt x="244793" y="60960"/>
                    <a:pt x="200978" y="80010"/>
                  </a:cubicBezTo>
                  <a:cubicBezTo>
                    <a:pt x="133350" y="110490"/>
                    <a:pt x="67628" y="113348"/>
                    <a:pt x="0" y="84773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542;p22">
              <a:extLst>
                <a:ext uri="{FF2B5EF4-FFF2-40B4-BE49-F238E27FC236}">
                  <a16:creationId xmlns:a16="http://schemas.microsoft.com/office/drawing/2014/main" id="{2AF14E1A-3306-4411-8E9E-F7C441C48A26}"/>
                </a:ext>
              </a:extLst>
            </p:cNvPr>
            <p:cNvSpPr/>
            <p:nvPr/>
          </p:nvSpPr>
          <p:spPr>
            <a:xfrm>
              <a:off x="6408419" y="3489007"/>
              <a:ext cx="221932" cy="73228"/>
            </a:xfrm>
            <a:custGeom>
              <a:avLst/>
              <a:gdLst/>
              <a:ahLst/>
              <a:cxnLst/>
              <a:rect l="l" t="t" r="r" b="b"/>
              <a:pathLst>
                <a:path w="221932" h="73228" extrusionOk="0">
                  <a:moveTo>
                    <a:pt x="120015" y="42863"/>
                  </a:moveTo>
                  <a:cubicBezTo>
                    <a:pt x="154305" y="48577"/>
                    <a:pt x="187643" y="53340"/>
                    <a:pt x="221933" y="59055"/>
                  </a:cubicBezTo>
                  <a:cubicBezTo>
                    <a:pt x="220980" y="62865"/>
                    <a:pt x="220980" y="65722"/>
                    <a:pt x="220028" y="69533"/>
                  </a:cubicBezTo>
                  <a:cubicBezTo>
                    <a:pt x="171450" y="81915"/>
                    <a:pt x="123825" y="59055"/>
                    <a:pt x="75248" y="60960"/>
                  </a:cubicBezTo>
                  <a:cubicBezTo>
                    <a:pt x="50483" y="55245"/>
                    <a:pt x="24765" y="49530"/>
                    <a:pt x="0" y="42863"/>
                  </a:cubicBezTo>
                  <a:cubicBezTo>
                    <a:pt x="8573" y="32385"/>
                    <a:pt x="15240" y="19050"/>
                    <a:pt x="25718" y="11430"/>
                  </a:cubicBezTo>
                  <a:cubicBezTo>
                    <a:pt x="36195" y="4763"/>
                    <a:pt x="50483" y="3810"/>
                    <a:pt x="62865" y="0"/>
                  </a:cubicBezTo>
                  <a:cubicBezTo>
                    <a:pt x="55245" y="6667"/>
                    <a:pt x="47625" y="14288"/>
                    <a:pt x="34290" y="26670"/>
                  </a:cubicBezTo>
                  <a:cubicBezTo>
                    <a:pt x="65723" y="33338"/>
                    <a:pt x="93345" y="38100"/>
                    <a:pt x="120015" y="42863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543;p22">
              <a:extLst>
                <a:ext uri="{FF2B5EF4-FFF2-40B4-BE49-F238E27FC236}">
                  <a16:creationId xmlns:a16="http://schemas.microsoft.com/office/drawing/2014/main" id="{A38DC273-5156-4491-87A5-BE846F335AF4}"/>
                </a:ext>
              </a:extLst>
            </p:cNvPr>
            <p:cNvSpPr/>
            <p:nvPr/>
          </p:nvSpPr>
          <p:spPr>
            <a:xfrm>
              <a:off x="6443662" y="3470098"/>
              <a:ext cx="153352" cy="61770"/>
            </a:xfrm>
            <a:custGeom>
              <a:avLst/>
              <a:gdLst/>
              <a:ahLst/>
              <a:cxnLst/>
              <a:rect l="l" t="t" r="r" b="b"/>
              <a:pathLst>
                <a:path w="153352" h="61770" extrusionOk="0">
                  <a:moveTo>
                    <a:pt x="84772" y="61771"/>
                  </a:moveTo>
                  <a:cubicBezTo>
                    <a:pt x="58103" y="57008"/>
                    <a:pt x="31432" y="52246"/>
                    <a:pt x="0" y="46531"/>
                  </a:cubicBezTo>
                  <a:cubicBezTo>
                    <a:pt x="13335" y="34148"/>
                    <a:pt x="20955" y="27481"/>
                    <a:pt x="28575" y="19861"/>
                  </a:cubicBezTo>
                  <a:cubicBezTo>
                    <a:pt x="68580" y="-16334"/>
                    <a:pt x="111443" y="6526"/>
                    <a:pt x="153353" y="14146"/>
                  </a:cubicBezTo>
                  <a:cubicBezTo>
                    <a:pt x="130493" y="29386"/>
                    <a:pt x="107632" y="45578"/>
                    <a:pt x="84772" y="61771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544;p22">
              <a:extLst>
                <a:ext uri="{FF2B5EF4-FFF2-40B4-BE49-F238E27FC236}">
                  <a16:creationId xmlns:a16="http://schemas.microsoft.com/office/drawing/2014/main" id="{1E6562B1-E35F-4215-844D-C92404993379}"/>
                </a:ext>
              </a:extLst>
            </p:cNvPr>
            <p:cNvSpPr/>
            <p:nvPr/>
          </p:nvSpPr>
          <p:spPr>
            <a:xfrm>
              <a:off x="4423409" y="4916804"/>
              <a:ext cx="124777" cy="103822"/>
            </a:xfrm>
            <a:custGeom>
              <a:avLst/>
              <a:gdLst/>
              <a:ahLst/>
              <a:cxnLst/>
              <a:rect l="l" t="t" r="r" b="b"/>
              <a:pathLst>
                <a:path w="124777" h="103822" extrusionOk="0">
                  <a:moveTo>
                    <a:pt x="124778" y="103822"/>
                  </a:moveTo>
                  <a:cubicBezTo>
                    <a:pt x="107633" y="101917"/>
                    <a:pt x="89535" y="100965"/>
                    <a:pt x="72390" y="99060"/>
                  </a:cubicBezTo>
                  <a:cubicBezTo>
                    <a:pt x="62865" y="92392"/>
                    <a:pt x="53340" y="85725"/>
                    <a:pt x="43815" y="78105"/>
                  </a:cubicBezTo>
                  <a:cubicBezTo>
                    <a:pt x="41910" y="76200"/>
                    <a:pt x="40005" y="74295"/>
                    <a:pt x="38100" y="73342"/>
                  </a:cubicBezTo>
                  <a:cubicBezTo>
                    <a:pt x="25718" y="61913"/>
                    <a:pt x="12383" y="51435"/>
                    <a:pt x="0" y="40005"/>
                  </a:cubicBezTo>
                  <a:cubicBezTo>
                    <a:pt x="1905" y="35242"/>
                    <a:pt x="4763" y="31432"/>
                    <a:pt x="4763" y="26670"/>
                  </a:cubicBezTo>
                  <a:cubicBezTo>
                    <a:pt x="5715" y="18097"/>
                    <a:pt x="5715" y="8572"/>
                    <a:pt x="5715" y="0"/>
                  </a:cubicBezTo>
                  <a:cubicBezTo>
                    <a:pt x="38100" y="24765"/>
                    <a:pt x="70485" y="49530"/>
                    <a:pt x="103822" y="73342"/>
                  </a:cubicBezTo>
                  <a:cubicBezTo>
                    <a:pt x="110490" y="78105"/>
                    <a:pt x="118110" y="80963"/>
                    <a:pt x="124778" y="84772"/>
                  </a:cubicBezTo>
                  <a:cubicBezTo>
                    <a:pt x="124778" y="91440"/>
                    <a:pt x="124778" y="98107"/>
                    <a:pt x="124778" y="103822"/>
                  </a:cubicBezTo>
                  <a:close/>
                </a:path>
              </a:pathLst>
            </a:custGeom>
            <a:solidFill>
              <a:srgbClr val="C7C9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545;p22">
              <a:extLst>
                <a:ext uri="{FF2B5EF4-FFF2-40B4-BE49-F238E27FC236}">
                  <a16:creationId xmlns:a16="http://schemas.microsoft.com/office/drawing/2014/main" id="{F166AB15-2316-450B-B26D-592C4BF9462F}"/>
                </a:ext>
              </a:extLst>
            </p:cNvPr>
            <p:cNvSpPr/>
            <p:nvPr/>
          </p:nvSpPr>
          <p:spPr>
            <a:xfrm>
              <a:off x="4864417" y="4516754"/>
              <a:ext cx="75247" cy="146684"/>
            </a:xfrm>
            <a:custGeom>
              <a:avLst/>
              <a:gdLst/>
              <a:ahLst/>
              <a:cxnLst/>
              <a:rect l="l" t="t" r="r" b="b"/>
              <a:pathLst>
                <a:path w="75247" h="146684" extrusionOk="0">
                  <a:moveTo>
                    <a:pt x="21907" y="146685"/>
                  </a:moveTo>
                  <a:cubicBezTo>
                    <a:pt x="14288" y="140970"/>
                    <a:pt x="7620" y="136207"/>
                    <a:pt x="0" y="130492"/>
                  </a:cubicBezTo>
                  <a:cubicBezTo>
                    <a:pt x="4763" y="124777"/>
                    <a:pt x="10477" y="118110"/>
                    <a:pt x="15240" y="112395"/>
                  </a:cubicBezTo>
                  <a:cubicBezTo>
                    <a:pt x="42863" y="93345"/>
                    <a:pt x="43815" y="80963"/>
                    <a:pt x="20002" y="38100"/>
                  </a:cubicBezTo>
                  <a:cubicBezTo>
                    <a:pt x="36195" y="26670"/>
                    <a:pt x="53340" y="15240"/>
                    <a:pt x="75247" y="0"/>
                  </a:cubicBezTo>
                  <a:cubicBezTo>
                    <a:pt x="74295" y="60960"/>
                    <a:pt x="70485" y="111442"/>
                    <a:pt x="21907" y="14668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546;p22">
              <a:extLst>
                <a:ext uri="{FF2B5EF4-FFF2-40B4-BE49-F238E27FC236}">
                  <a16:creationId xmlns:a16="http://schemas.microsoft.com/office/drawing/2014/main" id="{A963C338-C817-4DDC-85CF-56777F09F8CB}"/>
                </a:ext>
              </a:extLst>
            </p:cNvPr>
            <p:cNvSpPr/>
            <p:nvPr/>
          </p:nvSpPr>
          <p:spPr>
            <a:xfrm>
              <a:off x="6351269" y="3531869"/>
              <a:ext cx="132397" cy="56197"/>
            </a:xfrm>
            <a:custGeom>
              <a:avLst/>
              <a:gdLst/>
              <a:ahLst/>
              <a:cxnLst/>
              <a:rect l="l" t="t" r="r" b="b"/>
              <a:pathLst>
                <a:path w="132397" h="56197" extrusionOk="0">
                  <a:moveTo>
                    <a:pt x="57150" y="0"/>
                  </a:moveTo>
                  <a:cubicBezTo>
                    <a:pt x="81915" y="5715"/>
                    <a:pt x="107633" y="11430"/>
                    <a:pt x="132398" y="18097"/>
                  </a:cubicBezTo>
                  <a:cubicBezTo>
                    <a:pt x="119063" y="30480"/>
                    <a:pt x="106680" y="43815"/>
                    <a:pt x="93345" y="56197"/>
                  </a:cubicBezTo>
                  <a:cubicBezTo>
                    <a:pt x="62865" y="52388"/>
                    <a:pt x="32385" y="48577"/>
                    <a:pt x="2858" y="44767"/>
                  </a:cubicBezTo>
                  <a:cubicBezTo>
                    <a:pt x="1905" y="43815"/>
                    <a:pt x="953" y="42863"/>
                    <a:pt x="0" y="41910"/>
                  </a:cubicBezTo>
                  <a:cubicBezTo>
                    <a:pt x="19050" y="28575"/>
                    <a:pt x="38100" y="14288"/>
                    <a:pt x="57150" y="0"/>
                  </a:cubicBezTo>
                  <a:close/>
                </a:path>
              </a:pathLst>
            </a:custGeom>
            <a:solidFill>
              <a:srgbClr val="3F5B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547;p22">
              <a:extLst>
                <a:ext uri="{FF2B5EF4-FFF2-40B4-BE49-F238E27FC236}">
                  <a16:creationId xmlns:a16="http://schemas.microsoft.com/office/drawing/2014/main" id="{2B102ADF-5AAD-4543-A28E-7EAA1EADA245}"/>
                </a:ext>
              </a:extLst>
            </p:cNvPr>
            <p:cNvSpPr/>
            <p:nvPr/>
          </p:nvSpPr>
          <p:spPr>
            <a:xfrm>
              <a:off x="4633912" y="4582477"/>
              <a:ext cx="102869" cy="118109"/>
            </a:xfrm>
            <a:custGeom>
              <a:avLst/>
              <a:gdLst/>
              <a:ahLst/>
              <a:cxnLst/>
              <a:rect l="l" t="t" r="r" b="b"/>
              <a:pathLst>
                <a:path w="102869" h="118109" extrusionOk="0">
                  <a:moveTo>
                    <a:pt x="45720" y="22860"/>
                  </a:moveTo>
                  <a:cubicBezTo>
                    <a:pt x="51435" y="36195"/>
                    <a:pt x="57150" y="50482"/>
                    <a:pt x="64770" y="62865"/>
                  </a:cubicBezTo>
                  <a:cubicBezTo>
                    <a:pt x="76200" y="81915"/>
                    <a:pt x="90488" y="99060"/>
                    <a:pt x="102870" y="118110"/>
                  </a:cubicBezTo>
                  <a:cubicBezTo>
                    <a:pt x="89535" y="111442"/>
                    <a:pt x="77153" y="104775"/>
                    <a:pt x="63818" y="98107"/>
                  </a:cubicBezTo>
                  <a:cubicBezTo>
                    <a:pt x="56197" y="91440"/>
                    <a:pt x="47625" y="84772"/>
                    <a:pt x="40005" y="79057"/>
                  </a:cubicBezTo>
                  <a:cubicBezTo>
                    <a:pt x="26670" y="59055"/>
                    <a:pt x="13335" y="39053"/>
                    <a:pt x="0" y="19050"/>
                  </a:cubicBezTo>
                  <a:cubicBezTo>
                    <a:pt x="7620" y="13335"/>
                    <a:pt x="14288" y="7620"/>
                    <a:pt x="24765" y="0"/>
                  </a:cubicBezTo>
                  <a:cubicBezTo>
                    <a:pt x="29528" y="5715"/>
                    <a:pt x="35243" y="11430"/>
                    <a:pt x="40957" y="17145"/>
                  </a:cubicBezTo>
                  <a:cubicBezTo>
                    <a:pt x="41910" y="19050"/>
                    <a:pt x="43815" y="20955"/>
                    <a:pt x="45720" y="22860"/>
                  </a:cubicBezTo>
                  <a:lnTo>
                    <a:pt x="45720" y="22860"/>
                  </a:ln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548;p22">
              <a:extLst>
                <a:ext uri="{FF2B5EF4-FFF2-40B4-BE49-F238E27FC236}">
                  <a16:creationId xmlns:a16="http://schemas.microsoft.com/office/drawing/2014/main" id="{379102C8-F862-4D8C-A032-F0BB8AF39CFE}"/>
                </a:ext>
              </a:extLst>
            </p:cNvPr>
            <p:cNvSpPr/>
            <p:nvPr/>
          </p:nvSpPr>
          <p:spPr>
            <a:xfrm>
              <a:off x="4363402" y="4872989"/>
              <a:ext cx="65722" cy="83819"/>
            </a:xfrm>
            <a:custGeom>
              <a:avLst/>
              <a:gdLst/>
              <a:ahLst/>
              <a:cxnLst/>
              <a:rect l="l" t="t" r="r" b="b"/>
              <a:pathLst>
                <a:path w="65722" h="83819" extrusionOk="0">
                  <a:moveTo>
                    <a:pt x="65722" y="43815"/>
                  </a:moveTo>
                  <a:cubicBezTo>
                    <a:pt x="65722" y="52388"/>
                    <a:pt x="65722" y="61913"/>
                    <a:pt x="64770" y="70485"/>
                  </a:cubicBezTo>
                  <a:cubicBezTo>
                    <a:pt x="63817" y="75247"/>
                    <a:pt x="61913" y="79057"/>
                    <a:pt x="60007" y="83820"/>
                  </a:cubicBezTo>
                  <a:cubicBezTo>
                    <a:pt x="40005" y="61913"/>
                    <a:pt x="20002" y="40957"/>
                    <a:pt x="0" y="19050"/>
                  </a:cubicBezTo>
                  <a:cubicBezTo>
                    <a:pt x="6667" y="14288"/>
                    <a:pt x="12382" y="9525"/>
                    <a:pt x="25717" y="0"/>
                  </a:cubicBezTo>
                  <a:cubicBezTo>
                    <a:pt x="37147" y="12382"/>
                    <a:pt x="51435" y="28575"/>
                    <a:pt x="65722" y="43815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549;p22">
              <a:extLst>
                <a:ext uri="{FF2B5EF4-FFF2-40B4-BE49-F238E27FC236}">
                  <a16:creationId xmlns:a16="http://schemas.microsoft.com/office/drawing/2014/main" id="{0AE32475-49C8-437A-830D-CD2E733DC3D1}"/>
                </a:ext>
              </a:extLst>
            </p:cNvPr>
            <p:cNvSpPr/>
            <p:nvPr/>
          </p:nvSpPr>
          <p:spPr>
            <a:xfrm>
              <a:off x="4457700" y="4714874"/>
              <a:ext cx="70484" cy="93344"/>
            </a:xfrm>
            <a:custGeom>
              <a:avLst/>
              <a:gdLst/>
              <a:ahLst/>
              <a:cxnLst/>
              <a:rect l="l" t="t" r="r" b="b"/>
              <a:pathLst>
                <a:path w="70484" h="93344" extrusionOk="0">
                  <a:moveTo>
                    <a:pt x="28575" y="953"/>
                  </a:moveTo>
                  <a:cubicBezTo>
                    <a:pt x="42863" y="31432"/>
                    <a:pt x="57150" y="62865"/>
                    <a:pt x="70485" y="93345"/>
                  </a:cubicBezTo>
                  <a:cubicBezTo>
                    <a:pt x="31433" y="73343"/>
                    <a:pt x="15240" y="37147"/>
                    <a:pt x="0" y="0"/>
                  </a:cubicBezTo>
                  <a:cubicBezTo>
                    <a:pt x="9525" y="0"/>
                    <a:pt x="19050" y="953"/>
                    <a:pt x="28575" y="953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550;p22">
              <a:extLst>
                <a:ext uri="{FF2B5EF4-FFF2-40B4-BE49-F238E27FC236}">
                  <a16:creationId xmlns:a16="http://schemas.microsoft.com/office/drawing/2014/main" id="{3E88E725-CF64-44B9-B583-714268A46BE9}"/>
                </a:ext>
              </a:extLst>
            </p:cNvPr>
            <p:cNvSpPr/>
            <p:nvPr/>
          </p:nvSpPr>
          <p:spPr>
            <a:xfrm>
              <a:off x="5055869" y="4915852"/>
              <a:ext cx="131445" cy="99059"/>
            </a:xfrm>
            <a:custGeom>
              <a:avLst/>
              <a:gdLst/>
              <a:ahLst/>
              <a:cxnLst/>
              <a:rect l="l" t="t" r="r" b="b"/>
              <a:pathLst>
                <a:path w="131445" h="99059" extrusionOk="0">
                  <a:moveTo>
                    <a:pt x="0" y="99060"/>
                  </a:moveTo>
                  <a:cubicBezTo>
                    <a:pt x="7620" y="90488"/>
                    <a:pt x="15240" y="81915"/>
                    <a:pt x="23813" y="74295"/>
                  </a:cubicBezTo>
                  <a:cubicBezTo>
                    <a:pt x="48578" y="54292"/>
                    <a:pt x="73343" y="35242"/>
                    <a:pt x="100013" y="16192"/>
                  </a:cubicBezTo>
                  <a:cubicBezTo>
                    <a:pt x="109538" y="9525"/>
                    <a:pt x="120968" y="5715"/>
                    <a:pt x="131445" y="0"/>
                  </a:cubicBezTo>
                  <a:cubicBezTo>
                    <a:pt x="98108" y="47625"/>
                    <a:pt x="53340" y="79057"/>
                    <a:pt x="0" y="9906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551;p22">
              <a:extLst>
                <a:ext uri="{FF2B5EF4-FFF2-40B4-BE49-F238E27FC236}">
                  <a16:creationId xmlns:a16="http://schemas.microsoft.com/office/drawing/2014/main" id="{6CF3376C-1ABD-41A8-BBFC-93CF91BF616B}"/>
                </a:ext>
              </a:extLst>
            </p:cNvPr>
            <p:cNvSpPr/>
            <p:nvPr/>
          </p:nvSpPr>
          <p:spPr>
            <a:xfrm>
              <a:off x="4541519" y="4812981"/>
              <a:ext cx="92544" cy="53340"/>
            </a:xfrm>
            <a:custGeom>
              <a:avLst/>
              <a:gdLst/>
              <a:ahLst/>
              <a:cxnLst/>
              <a:rect l="l" t="t" r="r" b="b"/>
              <a:pathLst>
                <a:path w="92544" h="53340" extrusionOk="0">
                  <a:moveTo>
                    <a:pt x="0" y="6668"/>
                  </a:moveTo>
                  <a:cubicBezTo>
                    <a:pt x="7620" y="4763"/>
                    <a:pt x="15240" y="0"/>
                    <a:pt x="22860" y="0"/>
                  </a:cubicBezTo>
                  <a:cubicBezTo>
                    <a:pt x="33338" y="0"/>
                    <a:pt x="45720" y="1905"/>
                    <a:pt x="53340" y="6668"/>
                  </a:cubicBezTo>
                  <a:cubicBezTo>
                    <a:pt x="67628" y="17145"/>
                    <a:pt x="80010" y="30480"/>
                    <a:pt x="92393" y="42863"/>
                  </a:cubicBezTo>
                  <a:cubicBezTo>
                    <a:pt x="93345" y="43815"/>
                    <a:pt x="89535" y="49530"/>
                    <a:pt x="88583" y="53340"/>
                  </a:cubicBezTo>
                  <a:cubicBezTo>
                    <a:pt x="59055" y="38100"/>
                    <a:pt x="29528" y="22860"/>
                    <a:pt x="0" y="6668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552;p22">
              <a:extLst>
                <a:ext uri="{FF2B5EF4-FFF2-40B4-BE49-F238E27FC236}">
                  <a16:creationId xmlns:a16="http://schemas.microsoft.com/office/drawing/2014/main" id="{1DAFFFF9-FB5D-4520-951E-1E19696E074D}"/>
                </a:ext>
              </a:extLst>
            </p:cNvPr>
            <p:cNvSpPr/>
            <p:nvPr/>
          </p:nvSpPr>
          <p:spPr>
            <a:xfrm>
              <a:off x="4852987" y="4555806"/>
              <a:ext cx="48398" cy="74295"/>
            </a:xfrm>
            <a:custGeom>
              <a:avLst/>
              <a:gdLst/>
              <a:ahLst/>
              <a:cxnLst/>
              <a:rect l="l" t="t" r="r" b="b"/>
              <a:pathLst>
                <a:path w="48398" h="74295" extrusionOk="0">
                  <a:moveTo>
                    <a:pt x="31432" y="0"/>
                  </a:moveTo>
                  <a:cubicBezTo>
                    <a:pt x="55245" y="42863"/>
                    <a:pt x="54293" y="55245"/>
                    <a:pt x="26670" y="74295"/>
                  </a:cubicBezTo>
                  <a:cubicBezTo>
                    <a:pt x="28575" y="63818"/>
                    <a:pt x="29528" y="53340"/>
                    <a:pt x="31432" y="41910"/>
                  </a:cubicBezTo>
                  <a:cubicBezTo>
                    <a:pt x="20003" y="38100"/>
                    <a:pt x="9525" y="34290"/>
                    <a:pt x="0" y="30480"/>
                  </a:cubicBezTo>
                  <a:cubicBezTo>
                    <a:pt x="10478" y="20003"/>
                    <a:pt x="20955" y="10478"/>
                    <a:pt x="31432" y="0"/>
                  </a:cubicBezTo>
                  <a:close/>
                </a:path>
              </a:pathLst>
            </a:custGeom>
            <a:solidFill>
              <a:srgbClr val="CDD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553;p22">
              <a:extLst>
                <a:ext uri="{FF2B5EF4-FFF2-40B4-BE49-F238E27FC236}">
                  <a16:creationId xmlns:a16="http://schemas.microsoft.com/office/drawing/2014/main" id="{3C358E9B-8282-4D5D-9710-3823C613E5AC}"/>
                </a:ext>
              </a:extLst>
            </p:cNvPr>
            <p:cNvSpPr/>
            <p:nvPr/>
          </p:nvSpPr>
          <p:spPr>
            <a:xfrm>
              <a:off x="4475797" y="4329112"/>
              <a:ext cx="52672" cy="64045"/>
            </a:xfrm>
            <a:custGeom>
              <a:avLst/>
              <a:gdLst/>
              <a:ahLst/>
              <a:cxnLst/>
              <a:rect l="l" t="t" r="r" b="b"/>
              <a:pathLst>
                <a:path w="52672" h="64045" extrusionOk="0">
                  <a:moveTo>
                    <a:pt x="50483" y="0"/>
                  </a:moveTo>
                  <a:cubicBezTo>
                    <a:pt x="51435" y="10478"/>
                    <a:pt x="54293" y="20955"/>
                    <a:pt x="51435" y="30480"/>
                  </a:cubicBezTo>
                  <a:cubicBezTo>
                    <a:pt x="44768" y="56197"/>
                    <a:pt x="28575" y="69532"/>
                    <a:pt x="0" y="61913"/>
                  </a:cubicBezTo>
                  <a:cubicBezTo>
                    <a:pt x="17145" y="41910"/>
                    <a:pt x="33338" y="20955"/>
                    <a:pt x="5048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554;p22">
              <a:extLst>
                <a:ext uri="{FF2B5EF4-FFF2-40B4-BE49-F238E27FC236}">
                  <a16:creationId xmlns:a16="http://schemas.microsoft.com/office/drawing/2014/main" id="{94269E2C-17E9-4FCA-90FE-C0935F1D8301}"/>
                </a:ext>
              </a:extLst>
            </p:cNvPr>
            <p:cNvSpPr/>
            <p:nvPr/>
          </p:nvSpPr>
          <p:spPr>
            <a:xfrm>
              <a:off x="5255894" y="4696777"/>
              <a:ext cx="38100" cy="116204"/>
            </a:xfrm>
            <a:custGeom>
              <a:avLst/>
              <a:gdLst/>
              <a:ahLst/>
              <a:cxnLst/>
              <a:rect l="l" t="t" r="r" b="b"/>
              <a:pathLst>
                <a:path w="38100" h="116204" extrusionOk="0">
                  <a:moveTo>
                    <a:pt x="0" y="116205"/>
                  </a:moveTo>
                  <a:cubicBezTo>
                    <a:pt x="1905" y="105728"/>
                    <a:pt x="2858" y="94297"/>
                    <a:pt x="5715" y="83820"/>
                  </a:cubicBezTo>
                  <a:cubicBezTo>
                    <a:pt x="16193" y="55245"/>
                    <a:pt x="27623" y="27622"/>
                    <a:pt x="38100" y="0"/>
                  </a:cubicBezTo>
                  <a:cubicBezTo>
                    <a:pt x="26670" y="39053"/>
                    <a:pt x="13335" y="78105"/>
                    <a:pt x="0" y="11620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555;p22">
              <a:extLst>
                <a:ext uri="{FF2B5EF4-FFF2-40B4-BE49-F238E27FC236}">
                  <a16:creationId xmlns:a16="http://schemas.microsoft.com/office/drawing/2014/main" id="{7ACBCAA0-A024-468A-B770-3196AE4B2B8D}"/>
                </a:ext>
              </a:extLst>
            </p:cNvPr>
            <p:cNvSpPr/>
            <p:nvPr/>
          </p:nvSpPr>
          <p:spPr>
            <a:xfrm>
              <a:off x="5047297" y="4417694"/>
              <a:ext cx="51434" cy="41628"/>
            </a:xfrm>
            <a:custGeom>
              <a:avLst/>
              <a:gdLst/>
              <a:ahLst/>
              <a:cxnLst/>
              <a:rect l="l" t="t" r="r" b="b"/>
              <a:pathLst>
                <a:path w="51434" h="41628" extrusionOk="0">
                  <a:moveTo>
                    <a:pt x="51435" y="36195"/>
                  </a:moveTo>
                  <a:cubicBezTo>
                    <a:pt x="32385" y="47625"/>
                    <a:pt x="16193" y="39053"/>
                    <a:pt x="0" y="28575"/>
                  </a:cubicBezTo>
                  <a:cubicBezTo>
                    <a:pt x="12383" y="20003"/>
                    <a:pt x="23813" y="11430"/>
                    <a:pt x="40958" y="0"/>
                  </a:cubicBezTo>
                  <a:cubicBezTo>
                    <a:pt x="45720" y="14288"/>
                    <a:pt x="48578" y="25718"/>
                    <a:pt x="51435" y="36195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556;p22">
              <a:extLst>
                <a:ext uri="{FF2B5EF4-FFF2-40B4-BE49-F238E27FC236}">
                  <a16:creationId xmlns:a16="http://schemas.microsoft.com/office/drawing/2014/main" id="{4470C301-4FB8-43CC-924F-24AD84CD41A4}"/>
                </a:ext>
              </a:extLst>
            </p:cNvPr>
            <p:cNvSpPr/>
            <p:nvPr/>
          </p:nvSpPr>
          <p:spPr>
            <a:xfrm>
              <a:off x="4742497" y="4574856"/>
              <a:ext cx="50482" cy="28434"/>
            </a:xfrm>
            <a:custGeom>
              <a:avLst/>
              <a:gdLst/>
              <a:ahLst/>
              <a:cxnLst/>
              <a:rect l="l" t="t" r="r" b="b"/>
              <a:pathLst>
                <a:path w="50482" h="28434" extrusionOk="0">
                  <a:moveTo>
                    <a:pt x="50483" y="20955"/>
                  </a:moveTo>
                  <a:cubicBezTo>
                    <a:pt x="28575" y="36195"/>
                    <a:pt x="7620" y="27623"/>
                    <a:pt x="0" y="0"/>
                  </a:cubicBezTo>
                  <a:cubicBezTo>
                    <a:pt x="17145" y="6668"/>
                    <a:pt x="33338" y="14288"/>
                    <a:pt x="50483" y="20955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557;p22">
              <a:extLst>
                <a:ext uri="{FF2B5EF4-FFF2-40B4-BE49-F238E27FC236}">
                  <a16:creationId xmlns:a16="http://schemas.microsoft.com/office/drawing/2014/main" id="{DAFAC1F9-C56D-4ED8-AA2E-91C97D4EA498}"/>
                </a:ext>
              </a:extLst>
            </p:cNvPr>
            <p:cNvSpPr/>
            <p:nvPr/>
          </p:nvSpPr>
          <p:spPr>
            <a:xfrm>
              <a:off x="5193030" y="4868227"/>
              <a:ext cx="31432" cy="41909"/>
            </a:xfrm>
            <a:custGeom>
              <a:avLst/>
              <a:gdLst/>
              <a:ahLst/>
              <a:cxnLst/>
              <a:rect l="l" t="t" r="r" b="b"/>
              <a:pathLst>
                <a:path w="31432" h="41909" extrusionOk="0">
                  <a:moveTo>
                    <a:pt x="0" y="41910"/>
                  </a:moveTo>
                  <a:cubicBezTo>
                    <a:pt x="10477" y="27622"/>
                    <a:pt x="20955" y="14288"/>
                    <a:pt x="31432" y="0"/>
                  </a:cubicBezTo>
                  <a:cubicBezTo>
                    <a:pt x="20955" y="14288"/>
                    <a:pt x="10477" y="28575"/>
                    <a:pt x="0" y="4191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558;p22">
              <a:extLst>
                <a:ext uri="{FF2B5EF4-FFF2-40B4-BE49-F238E27FC236}">
                  <a16:creationId xmlns:a16="http://schemas.microsoft.com/office/drawing/2014/main" id="{FA507C05-8315-428B-8E53-0A8D5AD89CBD}"/>
                </a:ext>
              </a:extLst>
            </p:cNvPr>
            <p:cNvSpPr/>
            <p:nvPr/>
          </p:nvSpPr>
          <p:spPr>
            <a:xfrm>
              <a:off x="4566284" y="4484369"/>
              <a:ext cx="25717" cy="20955"/>
            </a:xfrm>
            <a:custGeom>
              <a:avLst/>
              <a:gdLst/>
              <a:ahLst/>
              <a:cxnLst/>
              <a:rect l="l" t="t" r="r" b="b"/>
              <a:pathLst>
                <a:path w="25717" h="20955" extrusionOk="0">
                  <a:moveTo>
                    <a:pt x="20003" y="20955"/>
                  </a:moveTo>
                  <a:cubicBezTo>
                    <a:pt x="13335" y="16193"/>
                    <a:pt x="6668" y="10478"/>
                    <a:pt x="0" y="5715"/>
                  </a:cubicBezTo>
                  <a:cubicBezTo>
                    <a:pt x="8572" y="3810"/>
                    <a:pt x="17145" y="1905"/>
                    <a:pt x="25718" y="0"/>
                  </a:cubicBezTo>
                  <a:cubicBezTo>
                    <a:pt x="24765" y="6668"/>
                    <a:pt x="21908" y="14288"/>
                    <a:pt x="20003" y="20955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559;p22">
              <a:extLst>
                <a:ext uri="{FF2B5EF4-FFF2-40B4-BE49-F238E27FC236}">
                  <a16:creationId xmlns:a16="http://schemas.microsoft.com/office/drawing/2014/main" id="{D0A03E3F-AEC2-4CDC-A244-9A72C5D53C45}"/>
                </a:ext>
              </a:extLst>
            </p:cNvPr>
            <p:cNvSpPr/>
            <p:nvPr/>
          </p:nvSpPr>
          <p:spPr>
            <a:xfrm>
              <a:off x="4752022" y="4701539"/>
              <a:ext cx="33337" cy="5715"/>
            </a:xfrm>
            <a:custGeom>
              <a:avLst/>
              <a:gdLst/>
              <a:ahLst/>
              <a:cxnLst/>
              <a:rect l="l" t="t" r="r" b="b"/>
              <a:pathLst>
                <a:path w="33337" h="5715" extrusionOk="0">
                  <a:moveTo>
                    <a:pt x="0" y="0"/>
                  </a:moveTo>
                  <a:cubicBezTo>
                    <a:pt x="11430" y="1905"/>
                    <a:pt x="21908" y="3810"/>
                    <a:pt x="33338" y="5715"/>
                  </a:cubicBezTo>
                  <a:cubicBezTo>
                    <a:pt x="22860" y="3810"/>
                    <a:pt x="11430" y="1905"/>
                    <a:pt x="0" y="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560;p22">
              <a:extLst>
                <a:ext uri="{FF2B5EF4-FFF2-40B4-BE49-F238E27FC236}">
                  <a16:creationId xmlns:a16="http://schemas.microsoft.com/office/drawing/2014/main" id="{ECDD0F97-6CE4-4FE3-B1FB-3447378BAF34}"/>
                </a:ext>
              </a:extLst>
            </p:cNvPr>
            <p:cNvSpPr/>
            <p:nvPr/>
          </p:nvSpPr>
          <p:spPr>
            <a:xfrm>
              <a:off x="5224462" y="4837746"/>
              <a:ext cx="19050" cy="30480"/>
            </a:xfrm>
            <a:custGeom>
              <a:avLst/>
              <a:gdLst/>
              <a:ahLst/>
              <a:cxnLst/>
              <a:rect l="l" t="t" r="r" b="b"/>
              <a:pathLst>
                <a:path w="19050" h="30480" extrusionOk="0">
                  <a:moveTo>
                    <a:pt x="0" y="30480"/>
                  </a:moveTo>
                  <a:cubicBezTo>
                    <a:pt x="6668" y="20003"/>
                    <a:pt x="12382" y="10478"/>
                    <a:pt x="19050" y="0"/>
                  </a:cubicBezTo>
                  <a:cubicBezTo>
                    <a:pt x="13335" y="10478"/>
                    <a:pt x="6668" y="20003"/>
                    <a:pt x="0" y="3048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561;p22">
              <a:extLst>
                <a:ext uri="{FF2B5EF4-FFF2-40B4-BE49-F238E27FC236}">
                  <a16:creationId xmlns:a16="http://schemas.microsoft.com/office/drawing/2014/main" id="{9A219EB1-26AC-4913-A619-013AE286E87C}"/>
                </a:ext>
              </a:extLst>
            </p:cNvPr>
            <p:cNvSpPr/>
            <p:nvPr/>
          </p:nvSpPr>
          <p:spPr>
            <a:xfrm>
              <a:off x="4266247" y="4844414"/>
              <a:ext cx="19050" cy="30479"/>
            </a:xfrm>
            <a:custGeom>
              <a:avLst/>
              <a:gdLst/>
              <a:ahLst/>
              <a:cxnLst/>
              <a:rect l="l" t="t" r="r" b="b"/>
              <a:pathLst>
                <a:path w="19050" h="30479" extrusionOk="0">
                  <a:moveTo>
                    <a:pt x="13335" y="3810"/>
                  </a:moveTo>
                  <a:cubicBezTo>
                    <a:pt x="15240" y="12382"/>
                    <a:pt x="17145" y="20955"/>
                    <a:pt x="19050" y="30480"/>
                  </a:cubicBezTo>
                  <a:cubicBezTo>
                    <a:pt x="12383" y="21907"/>
                    <a:pt x="6668" y="14288"/>
                    <a:pt x="0" y="5715"/>
                  </a:cubicBezTo>
                  <a:cubicBezTo>
                    <a:pt x="3810" y="3810"/>
                    <a:pt x="8573" y="1905"/>
                    <a:pt x="12383" y="0"/>
                  </a:cubicBezTo>
                  <a:cubicBezTo>
                    <a:pt x="13335" y="953"/>
                    <a:pt x="13335" y="1905"/>
                    <a:pt x="13335" y="381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562;p22">
              <a:extLst>
                <a:ext uri="{FF2B5EF4-FFF2-40B4-BE49-F238E27FC236}">
                  <a16:creationId xmlns:a16="http://schemas.microsoft.com/office/drawing/2014/main" id="{3A5C92AE-318F-4D40-984C-E0CD3721E6F4}"/>
                </a:ext>
              </a:extLst>
            </p:cNvPr>
            <p:cNvSpPr/>
            <p:nvPr/>
          </p:nvSpPr>
          <p:spPr>
            <a:xfrm>
              <a:off x="4673917" y="4660581"/>
              <a:ext cx="23812" cy="19050"/>
            </a:xfrm>
            <a:custGeom>
              <a:avLst/>
              <a:gdLst/>
              <a:ahLst/>
              <a:cxnLst/>
              <a:rect l="l" t="t" r="r" b="b"/>
              <a:pathLst>
                <a:path w="23812" h="19050" extrusionOk="0">
                  <a:moveTo>
                    <a:pt x="0" y="0"/>
                  </a:moveTo>
                  <a:cubicBezTo>
                    <a:pt x="7620" y="6668"/>
                    <a:pt x="16192" y="13335"/>
                    <a:pt x="23813" y="19050"/>
                  </a:cubicBezTo>
                  <a:cubicBezTo>
                    <a:pt x="16192" y="13335"/>
                    <a:pt x="7620" y="6668"/>
                    <a:pt x="0" y="0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563;p22">
              <a:extLst>
                <a:ext uri="{FF2B5EF4-FFF2-40B4-BE49-F238E27FC236}">
                  <a16:creationId xmlns:a16="http://schemas.microsoft.com/office/drawing/2014/main" id="{9843D65A-C4B8-4E5F-8EE9-5E6055E2329A}"/>
                </a:ext>
              </a:extLst>
            </p:cNvPr>
            <p:cNvSpPr/>
            <p:nvPr/>
          </p:nvSpPr>
          <p:spPr>
            <a:xfrm>
              <a:off x="4617508" y="4659629"/>
              <a:ext cx="21166" cy="24810"/>
            </a:xfrm>
            <a:custGeom>
              <a:avLst/>
              <a:gdLst/>
              <a:ahLst/>
              <a:cxnLst/>
              <a:rect l="l" t="t" r="r" b="b"/>
              <a:pathLst>
                <a:path w="21166" h="24810" extrusionOk="0">
                  <a:moveTo>
                    <a:pt x="21166" y="22860"/>
                  </a:moveTo>
                  <a:cubicBezTo>
                    <a:pt x="-3599" y="30480"/>
                    <a:pt x="211" y="14288"/>
                    <a:pt x="211" y="0"/>
                  </a:cubicBezTo>
                  <a:cubicBezTo>
                    <a:pt x="6879" y="7620"/>
                    <a:pt x="13546" y="15240"/>
                    <a:pt x="21166" y="2286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564;p22">
              <a:extLst>
                <a:ext uri="{FF2B5EF4-FFF2-40B4-BE49-F238E27FC236}">
                  <a16:creationId xmlns:a16="http://schemas.microsoft.com/office/drawing/2014/main" id="{1ECE925A-1C94-4D9F-B9A8-6AF947505F04}"/>
                </a:ext>
              </a:extLst>
            </p:cNvPr>
            <p:cNvSpPr/>
            <p:nvPr/>
          </p:nvSpPr>
          <p:spPr>
            <a:xfrm>
              <a:off x="5042534" y="5050154"/>
              <a:ext cx="20002" cy="15239"/>
            </a:xfrm>
            <a:custGeom>
              <a:avLst/>
              <a:gdLst/>
              <a:ahLst/>
              <a:cxnLst/>
              <a:rect l="l" t="t" r="r" b="b"/>
              <a:pathLst>
                <a:path w="20002" h="15239" extrusionOk="0">
                  <a:moveTo>
                    <a:pt x="12383" y="0"/>
                  </a:moveTo>
                  <a:cubicBezTo>
                    <a:pt x="15240" y="3810"/>
                    <a:pt x="17145" y="7620"/>
                    <a:pt x="20003" y="11430"/>
                  </a:cubicBezTo>
                  <a:cubicBezTo>
                    <a:pt x="19050" y="12382"/>
                    <a:pt x="18097" y="14288"/>
                    <a:pt x="16193" y="15240"/>
                  </a:cubicBezTo>
                  <a:cubicBezTo>
                    <a:pt x="10478" y="10477"/>
                    <a:pt x="4763" y="6667"/>
                    <a:pt x="0" y="1905"/>
                  </a:cubicBezTo>
                  <a:cubicBezTo>
                    <a:pt x="4763" y="952"/>
                    <a:pt x="8572" y="952"/>
                    <a:pt x="1238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65;p22">
              <a:extLst>
                <a:ext uri="{FF2B5EF4-FFF2-40B4-BE49-F238E27FC236}">
                  <a16:creationId xmlns:a16="http://schemas.microsoft.com/office/drawing/2014/main" id="{5A51848C-77A4-4643-A67B-5A6EEAFE4770}"/>
                </a:ext>
              </a:extLst>
            </p:cNvPr>
            <p:cNvSpPr/>
            <p:nvPr/>
          </p:nvSpPr>
          <p:spPr>
            <a:xfrm>
              <a:off x="6546532" y="3428046"/>
              <a:ext cx="17145" cy="12382"/>
            </a:xfrm>
            <a:custGeom>
              <a:avLst/>
              <a:gdLst/>
              <a:ahLst/>
              <a:cxnLst/>
              <a:rect l="l" t="t" r="r" b="b"/>
              <a:pathLst>
                <a:path w="17145" h="12382" extrusionOk="0">
                  <a:moveTo>
                    <a:pt x="17145" y="0"/>
                  </a:moveTo>
                  <a:cubicBezTo>
                    <a:pt x="11430" y="3810"/>
                    <a:pt x="5715" y="8573"/>
                    <a:pt x="0" y="12383"/>
                  </a:cubicBezTo>
                  <a:cubicBezTo>
                    <a:pt x="5715" y="8573"/>
                    <a:pt x="11430" y="4763"/>
                    <a:pt x="17145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66;p22">
              <a:extLst>
                <a:ext uri="{FF2B5EF4-FFF2-40B4-BE49-F238E27FC236}">
                  <a16:creationId xmlns:a16="http://schemas.microsoft.com/office/drawing/2014/main" id="{78B2D712-5F00-4AE4-9649-87DE7C25D8F5}"/>
                </a:ext>
              </a:extLst>
            </p:cNvPr>
            <p:cNvSpPr/>
            <p:nvPr/>
          </p:nvSpPr>
          <p:spPr>
            <a:xfrm>
              <a:off x="4528184" y="4808219"/>
              <a:ext cx="13334" cy="12382"/>
            </a:xfrm>
            <a:custGeom>
              <a:avLst/>
              <a:gdLst/>
              <a:ahLst/>
              <a:cxnLst/>
              <a:rect l="l" t="t" r="r" b="b"/>
              <a:pathLst>
                <a:path w="13334" h="12382" extrusionOk="0">
                  <a:moveTo>
                    <a:pt x="0" y="0"/>
                  </a:moveTo>
                  <a:cubicBezTo>
                    <a:pt x="4763" y="3810"/>
                    <a:pt x="8572" y="7620"/>
                    <a:pt x="13335" y="12383"/>
                  </a:cubicBezTo>
                  <a:cubicBezTo>
                    <a:pt x="8572" y="7620"/>
                    <a:pt x="4763" y="3810"/>
                    <a:pt x="0" y="0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67;p22">
              <a:extLst>
                <a:ext uri="{FF2B5EF4-FFF2-40B4-BE49-F238E27FC236}">
                  <a16:creationId xmlns:a16="http://schemas.microsoft.com/office/drawing/2014/main" id="{32F5DF77-FBB6-477C-B253-8B60AE2DF081}"/>
                </a:ext>
              </a:extLst>
            </p:cNvPr>
            <p:cNvSpPr/>
            <p:nvPr/>
          </p:nvSpPr>
          <p:spPr>
            <a:xfrm>
              <a:off x="5308282" y="4483417"/>
              <a:ext cx="1905" cy="13334"/>
            </a:xfrm>
            <a:custGeom>
              <a:avLst/>
              <a:gdLst/>
              <a:ahLst/>
              <a:cxnLst/>
              <a:rect l="l" t="t" r="r" b="b"/>
              <a:pathLst>
                <a:path w="1905" h="13334" extrusionOk="0">
                  <a:moveTo>
                    <a:pt x="1905" y="13335"/>
                  </a:moveTo>
                  <a:cubicBezTo>
                    <a:pt x="953" y="8572"/>
                    <a:pt x="953" y="4763"/>
                    <a:pt x="0" y="0"/>
                  </a:cubicBezTo>
                  <a:cubicBezTo>
                    <a:pt x="953" y="3810"/>
                    <a:pt x="953" y="8572"/>
                    <a:pt x="1905" y="13335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68;p22">
              <a:extLst>
                <a:ext uri="{FF2B5EF4-FFF2-40B4-BE49-F238E27FC236}">
                  <a16:creationId xmlns:a16="http://schemas.microsoft.com/office/drawing/2014/main" id="{DF234C36-49E5-409C-828C-258B433D2100}"/>
                </a:ext>
              </a:extLst>
            </p:cNvPr>
            <p:cNvSpPr/>
            <p:nvPr/>
          </p:nvSpPr>
          <p:spPr>
            <a:xfrm>
              <a:off x="4967287" y="5044439"/>
              <a:ext cx="12382" cy="4762"/>
            </a:xfrm>
            <a:custGeom>
              <a:avLst/>
              <a:gdLst/>
              <a:ahLst/>
              <a:cxnLst/>
              <a:rect l="l" t="t" r="r" b="b"/>
              <a:pathLst>
                <a:path w="12382" h="4762" extrusionOk="0">
                  <a:moveTo>
                    <a:pt x="0" y="4763"/>
                  </a:moveTo>
                  <a:cubicBezTo>
                    <a:pt x="3810" y="2857"/>
                    <a:pt x="8572" y="1905"/>
                    <a:pt x="12382" y="0"/>
                  </a:cubicBezTo>
                  <a:cubicBezTo>
                    <a:pt x="8572" y="1905"/>
                    <a:pt x="4763" y="2857"/>
                    <a:pt x="0" y="476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69;p22">
              <a:extLst>
                <a:ext uri="{FF2B5EF4-FFF2-40B4-BE49-F238E27FC236}">
                  <a16:creationId xmlns:a16="http://schemas.microsoft.com/office/drawing/2014/main" id="{E4AD6A1A-D636-4172-8F2A-10C8C0A1C1C3}"/>
                </a:ext>
              </a:extLst>
            </p:cNvPr>
            <p:cNvSpPr/>
            <p:nvPr/>
          </p:nvSpPr>
          <p:spPr>
            <a:xfrm>
              <a:off x="5310187" y="4551044"/>
              <a:ext cx="9525" cy="12382"/>
            </a:xfrm>
            <a:custGeom>
              <a:avLst/>
              <a:gdLst/>
              <a:ahLst/>
              <a:cxnLst/>
              <a:rect l="l" t="t" r="r" b="b"/>
              <a:pathLst>
                <a:path w="9525" h="12382" extrusionOk="0">
                  <a:moveTo>
                    <a:pt x="0" y="12383"/>
                  </a:moveTo>
                  <a:cubicBezTo>
                    <a:pt x="0" y="8573"/>
                    <a:pt x="0" y="4763"/>
                    <a:pt x="0" y="0"/>
                  </a:cubicBezTo>
                  <a:cubicBezTo>
                    <a:pt x="0" y="3810"/>
                    <a:pt x="0" y="7620"/>
                    <a:pt x="0" y="1238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70;p22">
              <a:extLst>
                <a:ext uri="{FF2B5EF4-FFF2-40B4-BE49-F238E27FC236}">
                  <a16:creationId xmlns:a16="http://schemas.microsoft.com/office/drawing/2014/main" id="{7376E073-44CC-4862-99C4-66BE710DD04E}"/>
                </a:ext>
              </a:extLst>
            </p:cNvPr>
            <p:cNvSpPr/>
            <p:nvPr/>
          </p:nvSpPr>
          <p:spPr>
            <a:xfrm>
              <a:off x="4460557" y="4990146"/>
              <a:ext cx="5714" cy="4762"/>
            </a:xfrm>
            <a:custGeom>
              <a:avLst/>
              <a:gdLst/>
              <a:ahLst/>
              <a:cxnLst/>
              <a:rect l="l" t="t" r="r" b="b"/>
              <a:pathLst>
                <a:path w="5714" h="4762" extrusionOk="0">
                  <a:moveTo>
                    <a:pt x="0" y="0"/>
                  </a:moveTo>
                  <a:cubicBezTo>
                    <a:pt x="1905" y="1905"/>
                    <a:pt x="3810" y="3810"/>
                    <a:pt x="5715" y="4763"/>
                  </a:cubicBezTo>
                  <a:cubicBezTo>
                    <a:pt x="4763" y="2858"/>
                    <a:pt x="2858" y="1905"/>
                    <a:pt x="0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71;p22">
              <a:extLst>
                <a:ext uri="{FF2B5EF4-FFF2-40B4-BE49-F238E27FC236}">
                  <a16:creationId xmlns:a16="http://schemas.microsoft.com/office/drawing/2014/main" id="{2D295499-77DB-4747-9167-31A8563549B1}"/>
                </a:ext>
              </a:extLst>
            </p:cNvPr>
            <p:cNvSpPr/>
            <p:nvPr/>
          </p:nvSpPr>
          <p:spPr>
            <a:xfrm>
              <a:off x="4746307" y="4696777"/>
              <a:ext cx="4762" cy="4233"/>
            </a:xfrm>
            <a:custGeom>
              <a:avLst/>
              <a:gdLst/>
              <a:ahLst/>
              <a:cxnLst/>
              <a:rect l="l" t="t" r="r" b="b"/>
              <a:pathLst>
                <a:path w="4762" h="4233" extrusionOk="0">
                  <a:moveTo>
                    <a:pt x="0" y="3810"/>
                  </a:moveTo>
                  <a:cubicBezTo>
                    <a:pt x="1905" y="2857"/>
                    <a:pt x="3810" y="1905"/>
                    <a:pt x="4763" y="0"/>
                  </a:cubicBezTo>
                  <a:cubicBezTo>
                    <a:pt x="3810" y="953"/>
                    <a:pt x="2858" y="2857"/>
                    <a:pt x="1905" y="3810"/>
                  </a:cubicBezTo>
                  <a:cubicBezTo>
                    <a:pt x="1905" y="4763"/>
                    <a:pt x="0" y="3810"/>
                    <a:pt x="0" y="3810"/>
                  </a:cubicBezTo>
                  <a:close/>
                </a:path>
              </a:pathLst>
            </a:custGeom>
            <a:solidFill>
              <a:srgbClr val="DADB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2;p22">
              <a:extLst>
                <a:ext uri="{FF2B5EF4-FFF2-40B4-BE49-F238E27FC236}">
                  <a16:creationId xmlns:a16="http://schemas.microsoft.com/office/drawing/2014/main" id="{494F34A0-C735-4749-97A5-3D2F96C6942A}"/>
                </a:ext>
              </a:extLst>
            </p:cNvPr>
            <p:cNvSpPr/>
            <p:nvPr/>
          </p:nvSpPr>
          <p:spPr>
            <a:xfrm>
              <a:off x="6571297" y="3417569"/>
              <a:ext cx="8572" cy="5714"/>
            </a:xfrm>
            <a:custGeom>
              <a:avLst/>
              <a:gdLst/>
              <a:ahLst/>
              <a:cxnLst/>
              <a:rect l="l" t="t" r="r" b="b"/>
              <a:pathLst>
                <a:path w="8572" h="5714" extrusionOk="0">
                  <a:moveTo>
                    <a:pt x="8572" y="0"/>
                  </a:moveTo>
                  <a:cubicBezTo>
                    <a:pt x="5715" y="1905"/>
                    <a:pt x="2858" y="3810"/>
                    <a:pt x="0" y="5715"/>
                  </a:cubicBezTo>
                  <a:cubicBezTo>
                    <a:pt x="2858" y="2858"/>
                    <a:pt x="5715" y="952"/>
                    <a:pt x="8572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73;p22">
              <a:extLst>
                <a:ext uri="{FF2B5EF4-FFF2-40B4-BE49-F238E27FC236}">
                  <a16:creationId xmlns:a16="http://schemas.microsoft.com/office/drawing/2014/main" id="{60BED560-AD08-4EF3-88FB-E0C1E0911394}"/>
                </a:ext>
              </a:extLst>
            </p:cNvPr>
            <p:cNvSpPr/>
            <p:nvPr/>
          </p:nvSpPr>
          <p:spPr>
            <a:xfrm>
              <a:off x="6371040" y="3214687"/>
              <a:ext cx="41442" cy="177165"/>
            </a:xfrm>
            <a:custGeom>
              <a:avLst/>
              <a:gdLst/>
              <a:ahLst/>
              <a:cxnLst/>
              <a:rect l="l" t="t" r="r" b="b"/>
              <a:pathLst>
                <a:path w="41442" h="177165" extrusionOk="0">
                  <a:moveTo>
                    <a:pt x="232" y="140970"/>
                  </a:moveTo>
                  <a:cubicBezTo>
                    <a:pt x="232" y="95250"/>
                    <a:pt x="232" y="50483"/>
                    <a:pt x="232" y="0"/>
                  </a:cubicBezTo>
                  <a:cubicBezTo>
                    <a:pt x="11662" y="0"/>
                    <a:pt x="24997" y="0"/>
                    <a:pt x="39285" y="0"/>
                  </a:cubicBezTo>
                  <a:cubicBezTo>
                    <a:pt x="39285" y="47625"/>
                    <a:pt x="41190" y="94297"/>
                    <a:pt x="40237" y="141922"/>
                  </a:cubicBezTo>
                  <a:cubicBezTo>
                    <a:pt x="40237" y="155258"/>
                    <a:pt x="48810" y="177165"/>
                    <a:pt x="20235" y="177165"/>
                  </a:cubicBezTo>
                  <a:cubicBezTo>
                    <a:pt x="-9293" y="176213"/>
                    <a:pt x="3090" y="154305"/>
                    <a:pt x="232" y="14097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74;p22">
              <a:extLst>
                <a:ext uri="{FF2B5EF4-FFF2-40B4-BE49-F238E27FC236}">
                  <a16:creationId xmlns:a16="http://schemas.microsoft.com/office/drawing/2014/main" id="{C9D6AE1E-8F1D-456C-AB44-43FB9170F296}"/>
                </a:ext>
              </a:extLst>
            </p:cNvPr>
            <p:cNvSpPr/>
            <p:nvPr/>
          </p:nvSpPr>
          <p:spPr>
            <a:xfrm>
              <a:off x="6426279" y="3184207"/>
              <a:ext cx="37385" cy="177376"/>
            </a:xfrm>
            <a:custGeom>
              <a:avLst/>
              <a:gdLst/>
              <a:ahLst/>
              <a:cxnLst/>
              <a:rect l="l" t="t" r="r" b="b"/>
              <a:pathLst>
                <a:path w="37385" h="177376" extrusionOk="0">
                  <a:moveTo>
                    <a:pt x="238" y="952"/>
                  </a:moveTo>
                  <a:cubicBezTo>
                    <a:pt x="11668" y="952"/>
                    <a:pt x="23098" y="952"/>
                    <a:pt x="33576" y="0"/>
                  </a:cubicBezTo>
                  <a:cubicBezTo>
                    <a:pt x="35481" y="54292"/>
                    <a:pt x="37386" y="108585"/>
                    <a:pt x="37386" y="162877"/>
                  </a:cubicBezTo>
                  <a:cubicBezTo>
                    <a:pt x="37386" y="167640"/>
                    <a:pt x="23098" y="179070"/>
                    <a:pt x="21193" y="177165"/>
                  </a:cubicBezTo>
                  <a:cubicBezTo>
                    <a:pt x="12621" y="173355"/>
                    <a:pt x="1190" y="164783"/>
                    <a:pt x="1190" y="158115"/>
                  </a:cubicBezTo>
                  <a:cubicBezTo>
                    <a:pt x="-714" y="120015"/>
                    <a:pt x="238" y="80963"/>
                    <a:pt x="238" y="42863"/>
                  </a:cubicBezTo>
                  <a:cubicBezTo>
                    <a:pt x="1190" y="28575"/>
                    <a:pt x="238" y="15240"/>
                    <a:pt x="238" y="952"/>
                  </a:cubicBezTo>
                  <a:close/>
                </a:path>
              </a:pathLst>
            </a:custGeom>
            <a:solidFill>
              <a:srgbClr val="120E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575;p22">
              <a:extLst>
                <a:ext uri="{FF2B5EF4-FFF2-40B4-BE49-F238E27FC236}">
                  <a16:creationId xmlns:a16="http://schemas.microsoft.com/office/drawing/2014/main" id="{E7B39C51-68CE-4B6B-AF02-7B020E04239F}"/>
                </a:ext>
              </a:extLst>
            </p:cNvPr>
            <p:cNvSpPr/>
            <p:nvPr/>
          </p:nvSpPr>
          <p:spPr>
            <a:xfrm>
              <a:off x="6296025" y="3252787"/>
              <a:ext cx="49530" cy="165734"/>
            </a:xfrm>
            <a:custGeom>
              <a:avLst/>
              <a:gdLst/>
              <a:ahLst/>
              <a:cxnLst/>
              <a:rect l="l" t="t" r="r" b="b"/>
              <a:pathLst>
                <a:path w="49530" h="165734" extrusionOk="0">
                  <a:moveTo>
                    <a:pt x="0" y="4763"/>
                  </a:moveTo>
                  <a:cubicBezTo>
                    <a:pt x="6668" y="2858"/>
                    <a:pt x="13335" y="953"/>
                    <a:pt x="19050" y="0"/>
                  </a:cubicBezTo>
                  <a:cubicBezTo>
                    <a:pt x="40957" y="10478"/>
                    <a:pt x="44768" y="27622"/>
                    <a:pt x="43815" y="49530"/>
                  </a:cubicBezTo>
                  <a:cubicBezTo>
                    <a:pt x="42863" y="69533"/>
                    <a:pt x="47625" y="89535"/>
                    <a:pt x="49530" y="109538"/>
                  </a:cubicBezTo>
                  <a:cubicBezTo>
                    <a:pt x="49530" y="126683"/>
                    <a:pt x="49530" y="143828"/>
                    <a:pt x="49530" y="163830"/>
                  </a:cubicBezTo>
                  <a:cubicBezTo>
                    <a:pt x="37147" y="164783"/>
                    <a:pt x="26670" y="164783"/>
                    <a:pt x="13335" y="165735"/>
                  </a:cubicBezTo>
                  <a:cubicBezTo>
                    <a:pt x="9525" y="110490"/>
                    <a:pt x="4763" y="57150"/>
                    <a:pt x="0" y="4763"/>
                  </a:cubicBezTo>
                  <a:close/>
                </a:path>
              </a:pathLst>
            </a:custGeom>
            <a:solidFill>
              <a:srgbClr val="120E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576;p22">
              <a:extLst>
                <a:ext uri="{FF2B5EF4-FFF2-40B4-BE49-F238E27FC236}">
                  <a16:creationId xmlns:a16="http://schemas.microsoft.com/office/drawing/2014/main" id="{03D4A4FE-2662-43D5-BB59-535F577F4A0E}"/>
                </a:ext>
              </a:extLst>
            </p:cNvPr>
            <p:cNvSpPr/>
            <p:nvPr/>
          </p:nvSpPr>
          <p:spPr>
            <a:xfrm>
              <a:off x="6354127" y="3576637"/>
              <a:ext cx="224790" cy="52387"/>
            </a:xfrm>
            <a:custGeom>
              <a:avLst/>
              <a:gdLst/>
              <a:ahLst/>
              <a:cxnLst/>
              <a:rect l="l" t="t" r="r" b="b"/>
              <a:pathLst>
                <a:path w="224790" h="52387" extrusionOk="0">
                  <a:moveTo>
                    <a:pt x="0" y="0"/>
                  </a:moveTo>
                  <a:cubicBezTo>
                    <a:pt x="30480" y="3810"/>
                    <a:pt x="60960" y="7620"/>
                    <a:pt x="90488" y="11430"/>
                  </a:cubicBezTo>
                  <a:cubicBezTo>
                    <a:pt x="127635" y="20003"/>
                    <a:pt x="165735" y="27622"/>
                    <a:pt x="202882" y="37147"/>
                  </a:cubicBezTo>
                  <a:cubicBezTo>
                    <a:pt x="211455" y="39053"/>
                    <a:pt x="217170" y="47625"/>
                    <a:pt x="224790" y="52388"/>
                  </a:cubicBezTo>
                  <a:cubicBezTo>
                    <a:pt x="194310" y="50483"/>
                    <a:pt x="163830" y="49530"/>
                    <a:pt x="133350" y="44767"/>
                  </a:cubicBezTo>
                  <a:cubicBezTo>
                    <a:pt x="93345" y="38100"/>
                    <a:pt x="54292" y="29528"/>
                    <a:pt x="14288" y="20003"/>
                  </a:cubicBezTo>
                  <a:cubicBezTo>
                    <a:pt x="8572" y="19050"/>
                    <a:pt x="4763" y="7620"/>
                    <a:pt x="0" y="0"/>
                  </a:cubicBezTo>
                  <a:close/>
                </a:path>
              </a:pathLst>
            </a:custGeom>
            <a:solidFill>
              <a:srgbClr val="1316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577;p22">
              <a:extLst>
                <a:ext uri="{FF2B5EF4-FFF2-40B4-BE49-F238E27FC236}">
                  <a16:creationId xmlns:a16="http://schemas.microsoft.com/office/drawing/2014/main" id="{48671CDF-FCB8-43EC-BD7E-6200A36E9C93}"/>
                </a:ext>
              </a:extLst>
            </p:cNvPr>
            <p:cNvSpPr/>
            <p:nvPr/>
          </p:nvSpPr>
          <p:spPr>
            <a:xfrm>
              <a:off x="4226454" y="4895849"/>
              <a:ext cx="45508" cy="63817"/>
            </a:xfrm>
            <a:custGeom>
              <a:avLst/>
              <a:gdLst/>
              <a:ahLst/>
              <a:cxnLst/>
              <a:rect l="l" t="t" r="r" b="b"/>
              <a:pathLst>
                <a:path w="45508" h="63817" extrusionOk="0">
                  <a:moveTo>
                    <a:pt x="39793" y="27622"/>
                  </a:moveTo>
                  <a:cubicBezTo>
                    <a:pt x="41698" y="31432"/>
                    <a:pt x="43603" y="35243"/>
                    <a:pt x="45508" y="40005"/>
                  </a:cubicBezTo>
                  <a:cubicBezTo>
                    <a:pt x="45508" y="45720"/>
                    <a:pt x="45508" y="52388"/>
                    <a:pt x="45508" y="58103"/>
                  </a:cubicBezTo>
                  <a:lnTo>
                    <a:pt x="45508" y="58103"/>
                  </a:lnTo>
                  <a:cubicBezTo>
                    <a:pt x="38841" y="54293"/>
                    <a:pt x="32173" y="51435"/>
                    <a:pt x="25506" y="47625"/>
                  </a:cubicBezTo>
                  <a:cubicBezTo>
                    <a:pt x="23601" y="53340"/>
                    <a:pt x="21696" y="58103"/>
                    <a:pt x="20743" y="63818"/>
                  </a:cubicBezTo>
                  <a:cubicBezTo>
                    <a:pt x="20743" y="63818"/>
                    <a:pt x="20743" y="63818"/>
                    <a:pt x="20743" y="63818"/>
                  </a:cubicBezTo>
                  <a:cubicBezTo>
                    <a:pt x="-5927" y="40957"/>
                    <a:pt x="-6879" y="29528"/>
                    <a:pt x="17886" y="0"/>
                  </a:cubicBezTo>
                  <a:cubicBezTo>
                    <a:pt x="25506" y="9525"/>
                    <a:pt x="32173" y="18097"/>
                    <a:pt x="39793" y="27622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578;p22">
              <a:extLst>
                <a:ext uri="{FF2B5EF4-FFF2-40B4-BE49-F238E27FC236}">
                  <a16:creationId xmlns:a16="http://schemas.microsoft.com/office/drawing/2014/main" id="{4B5FE03B-7376-4F17-AE07-59A86CA54CB7}"/>
                </a:ext>
              </a:extLst>
            </p:cNvPr>
            <p:cNvSpPr/>
            <p:nvPr/>
          </p:nvSpPr>
          <p:spPr>
            <a:xfrm>
              <a:off x="4828222" y="5119687"/>
              <a:ext cx="42141" cy="19342"/>
            </a:xfrm>
            <a:custGeom>
              <a:avLst/>
              <a:gdLst/>
              <a:ahLst/>
              <a:cxnLst/>
              <a:rect l="l" t="t" r="r" b="b"/>
              <a:pathLst>
                <a:path w="42141" h="19342" extrusionOk="0">
                  <a:moveTo>
                    <a:pt x="0" y="13335"/>
                  </a:moveTo>
                  <a:cubicBezTo>
                    <a:pt x="19050" y="7620"/>
                    <a:pt x="30480" y="3810"/>
                    <a:pt x="41910" y="0"/>
                  </a:cubicBezTo>
                  <a:cubicBezTo>
                    <a:pt x="42863" y="22860"/>
                    <a:pt x="42863" y="22860"/>
                    <a:pt x="0" y="1333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579;p22">
              <a:extLst>
                <a:ext uri="{FF2B5EF4-FFF2-40B4-BE49-F238E27FC236}">
                  <a16:creationId xmlns:a16="http://schemas.microsoft.com/office/drawing/2014/main" id="{D32611D4-3842-4359-A56C-55B4266668C9}"/>
                </a:ext>
              </a:extLst>
            </p:cNvPr>
            <p:cNvSpPr/>
            <p:nvPr/>
          </p:nvSpPr>
          <p:spPr>
            <a:xfrm>
              <a:off x="4285297" y="4941569"/>
              <a:ext cx="12382" cy="9525"/>
            </a:xfrm>
            <a:custGeom>
              <a:avLst/>
              <a:gdLst/>
              <a:ahLst/>
              <a:cxnLst/>
              <a:rect l="l" t="t" r="r" b="b"/>
              <a:pathLst>
                <a:path w="12382" h="9525" extrusionOk="0">
                  <a:moveTo>
                    <a:pt x="0" y="0"/>
                  </a:moveTo>
                  <a:cubicBezTo>
                    <a:pt x="3810" y="0"/>
                    <a:pt x="8573" y="0"/>
                    <a:pt x="12383" y="0"/>
                  </a:cubicBezTo>
                  <a:cubicBezTo>
                    <a:pt x="7620" y="0"/>
                    <a:pt x="3810" y="0"/>
                    <a:pt x="0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580;p22">
              <a:extLst>
                <a:ext uri="{FF2B5EF4-FFF2-40B4-BE49-F238E27FC236}">
                  <a16:creationId xmlns:a16="http://schemas.microsoft.com/office/drawing/2014/main" id="{28DC32AC-ABF7-49FD-A95B-50C7899882B0}"/>
                </a:ext>
              </a:extLst>
            </p:cNvPr>
            <p:cNvSpPr/>
            <p:nvPr/>
          </p:nvSpPr>
          <p:spPr>
            <a:xfrm>
              <a:off x="4272491" y="4953952"/>
              <a:ext cx="3280" cy="1904"/>
            </a:xfrm>
            <a:custGeom>
              <a:avLst/>
              <a:gdLst/>
              <a:ahLst/>
              <a:cxnLst/>
              <a:rect l="l" t="t" r="r" b="b"/>
              <a:pathLst>
                <a:path w="3280" h="1904" extrusionOk="0">
                  <a:moveTo>
                    <a:pt x="423" y="0"/>
                  </a:moveTo>
                  <a:cubicBezTo>
                    <a:pt x="1376" y="953"/>
                    <a:pt x="2328" y="953"/>
                    <a:pt x="3281" y="1905"/>
                  </a:cubicBezTo>
                  <a:cubicBezTo>
                    <a:pt x="1376" y="953"/>
                    <a:pt x="423" y="0"/>
                    <a:pt x="423" y="0"/>
                  </a:cubicBezTo>
                  <a:cubicBezTo>
                    <a:pt x="-529" y="0"/>
                    <a:pt x="423" y="0"/>
                    <a:pt x="42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581;p22">
              <a:extLst>
                <a:ext uri="{FF2B5EF4-FFF2-40B4-BE49-F238E27FC236}">
                  <a16:creationId xmlns:a16="http://schemas.microsoft.com/office/drawing/2014/main" id="{23786DC7-2AB2-4FFF-BB7F-C67A191B589B}"/>
                </a:ext>
              </a:extLst>
            </p:cNvPr>
            <p:cNvSpPr/>
            <p:nvPr/>
          </p:nvSpPr>
          <p:spPr>
            <a:xfrm>
              <a:off x="4247197" y="4959667"/>
              <a:ext cx="2857" cy="952"/>
            </a:xfrm>
            <a:custGeom>
              <a:avLst/>
              <a:gdLst/>
              <a:ahLst/>
              <a:cxnLst/>
              <a:rect l="l" t="t" r="r" b="b"/>
              <a:pathLst>
                <a:path w="2857" h="952" extrusionOk="0">
                  <a:moveTo>
                    <a:pt x="0" y="0"/>
                  </a:moveTo>
                  <a:cubicBezTo>
                    <a:pt x="953" y="0"/>
                    <a:pt x="1905" y="952"/>
                    <a:pt x="2858" y="952"/>
                  </a:cubicBezTo>
                  <a:cubicBezTo>
                    <a:pt x="1905" y="952"/>
                    <a:pt x="953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582;p22">
              <a:extLst>
                <a:ext uri="{FF2B5EF4-FFF2-40B4-BE49-F238E27FC236}">
                  <a16:creationId xmlns:a16="http://schemas.microsoft.com/office/drawing/2014/main" id="{04F9C704-1692-45ED-A2B8-036E9B1C83DD}"/>
                </a:ext>
              </a:extLst>
            </p:cNvPr>
            <p:cNvSpPr/>
            <p:nvPr/>
          </p:nvSpPr>
          <p:spPr>
            <a:xfrm>
              <a:off x="4993005" y="5207317"/>
              <a:ext cx="1904" cy="2857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0" y="2857"/>
                  </a:moveTo>
                  <a:cubicBezTo>
                    <a:pt x="952" y="1905"/>
                    <a:pt x="952" y="952"/>
                    <a:pt x="1905" y="0"/>
                  </a:cubicBezTo>
                  <a:cubicBezTo>
                    <a:pt x="952" y="952"/>
                    <a:pt x="0" y="1905"/>
                    <a:pt x="0" y="2857"/>
                  </a:cubicBezTo>
                  <a:cubicBezTo>
                    <a:pt x="0" y="2857"/>
                    <a:pt x="0" y="2857"/>
                    <a:pt x="0" y="2857"/>
                  </a:cubicBezTo>
                  <a:close/>
                </a:path>
              </a:pathLst>
            </a:custGeom>
            <a:solidFill>
              <a:srgbClr val="C952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583;p22">
              <a:extLst>
                <a:ext uri="{FF2B5EF4-FFF2-40B4-BE49-F238E27FC236}">
                  <a16:creationId xmlns:a16="http://schemas.microsoft.com/office/drawing/2014/main" id="{EC75AE23-0405-4679-9888-2A18B19AA42F}"/>
                </a:ext>
              </a:extLst>
            </p:cNvPr>
            <p:cNvSpPr/>
            <p:nvPr/>
          </p:nvSpPr>
          <p:spPr>
            <a:xfrm>
              <a:off x="5413057" y="4733924"/>
              <a:ext cx="12382" cy="42862"/>
            </a:xfrm>
            <a:custGeom>
              <a:avLst/>
              <a:gdLst/>
              <a:ahLst/>
              <a:cxnLst/>
              <a:rect l="l" t="t" r="r" b="b"/>
              <a:pathLst>
                <a:path w="12382" h="42862" extrusionOk="0">
                  <a:moveTo>
                    <a:pt x="11430" y="0"/>
                  </a:moveTo>
                  <a:cubicBezTo>
                    <a:pt x="11430" y="3810"/>
                    <a:pt x="11430" y="8572"/>
                    <a:pt x="12383" y="12382"/>
                  </a:cubicBezTo>
                  <a:cubicBezTo>
                    <a:pt x="8573" y="22860"/>
                    <a:pt x="3810" y="32385"/>
                    <a:pt x="0" y="42863"/>
                  </a:cubicBezTo>
                  <a:cubicBezTo>
                    <a:pt x="0" y="42863"/>
                    <a:pt x="0" y="42863"/>
                    <a:pt x="0" y="42863"/>
                  </a:cubicBezTo>
                  <a:cubicBezTo>
                    <a:pt x="3810" y="28575"/>
                    <a:pt x="7620" y="14288"/>
                    <a:pt x="11430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584;p22">
              <a:extLst>
                <a:ext uri="{FF2B5EF4-FFF2-40B4-BE49-F238E27FC236}">
                  <a16:creationId xmlns:a16="http://schemas.microsoft.com/office/drawing/2014/main" id="{C1472E23-8897-4281-8409-97C8A25DCC32}"/>
                </a:ext>
              </a:extLst>
            </p:cNvPr>
            <p:cNvSpPr/>
            <p:nvPr/>
          </p:nvSpPr>
          <p:spPr>
            <a:xfrm>
              <a:off x="5408294" y="4776787"/>
              <a:ext cx="4762" cy="7619"/>
            </a:xfrm>
            <a:custGeom>
              <a:avLst/>
              <a:gdLst/>
              <a:ahLst/>
              <a:cxnLst/>
              <a:rect l="l" t="t" r="r" b="b"/>
              <a:pathLst>
                <a:path w="4762" h="7619" extrusionOk="0">
                  <a:moveTo>
                    <a:pt x="4763" y="0"/>
                  </a:moveTo>
                  <a:cubicBezTo>
                    <a:pt x="3810" y="2857"/>
                    <a:pt x="2858" y="4763"/>
                    <a:pt x="1905" y="7620"/>
                  </a:cubicBezTo>
                  <a:cubicBezTo>
                    <a:pt x="953" y="6668"/>
                    <a:pt x="0" y="6668"/>
                    <a:pt x="0" y="5715"/>
                  </a:cubicBezTo>
                  <a:cubicBezTo>
                    <a:pt x="953" y="3810"/>
                    <a:pt x="2858" y="1905"/>
                    <a:pt x="4763" y="0"/>
                  </a:cubicBezTo>
                  <a:cubicBezTo>
                    <a:pt x="3810" y="0"/>
                    <a:pt x="4763" y="0"/>
                    <a:pt x="4763" y="0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585;p22">
              <a:extLst>
                <a:ext uri="{FF2B5EF4-FFF2-40B4-BE49-F238E27FC236}">
                  <a16:creationId xmlns:a16="http://schemas.microsoft.com/office/drawing/2014/main" id="{1C073D3D-D086-4D11-A94F-0EE9BFEDAA06}"/>
                </a:ext>
              </a:extLst>
            </p:cNvPr>
            <p:cNvSpPr/>
            <p:nvPr/>
          </p:nvSpPr>
          <p:spPr>
            <a:xfrm>
              <a:off x="5414009" y="4481512"/>
              <a:ext cx="2857" cy="4762"/>
            </a:xfrm>
            <a:custGeom>
              <a:avLst/>
              <a:gdLst/>
              <a:ahLst/>
              <a:cxnLst/>
              <a:rect l="l" t="t" r="r" b="b"/>
              <a:pathLst>
                <a:path w="2857" h="4762" extrusionOk="0">
                  <a:moveTo>
                    <a:pt x="2858" y="2857"/>
                  </a:moveTo>
                  <a:cubicBezTo>
                    <a:pt x="1905" y="3810"/>
                    <a:pt x="1905" y="3810"/>
                    <a:pt x="953" y="4763"/>
                  </a:cubicBezTo>
                  <a:cubicBezTo>
                    <a:pt x="953" y="3810"/>
                    <a:pt x="0" y="2857"/>
                    <a:pt x="0" y="1905"/>
                  </a:cubicBezTo>
                  <a:cubicBezTo>
                    <a:pt x="0" y="953"/>
                    <a:pt x="953" y="953"/>
                    <a:pt x="1905" y="0"/>
                  </a:cubicBezTo>
                  <a:cubicBezTo>
                    <a:pt x="2858" y="953"/>
                    <a:pt x="2858" y="1905"/>
                    <a:pt x="2858" y="2857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586;p22">
              <a:extLst>
                <a:ext uri="{FF2B5EF4-FFF2-40B4-BE49-F238E27FC236}">
                  <a16:creationId xmlns:a16="http://schemas.microsoft.com/office/drawing/2014/main" id="{0D511EBC-17F2-4157-B977-284320BB079E}"/>
                </a:ext>
              </a:extLst>
            </p:cNvPr>
            <p:cNvSpPr/>
            <p:nvPr/>
          </p:nvSpPr>
          <p:spPr>
            <a:xfrm>
              <a:off x="5266372" y="5081587"/>
              <a:ext cx="1905" cy="2857"/>
            </a:xfrm>
            <a:custGeom>
              <a:avLst/>
              <a:gdLst/>
              <a:ahLst/>
              <a:cxnLst/>
              <a:rect l="l" t="t" r="r" b="b"/>
              <a:pathLst>
                <a:path w="1905" h="2857" extrusionOk="0">
                  <a:moveTo>
                    <a:pt x="1905" y="0"/>
                  </a:moveTo>
                  <a:cubicBezTo>
                    <a:pt x="953" y="953"/>
                    <a:pt x="953" y="1905"/>
                    <a:pt x="0" y="2857"/>
                  </a:cubicBezTo>
                  <a:cubicBezTo>
                    <a:pt x="953" y="1905"/>
                    <a:pt x="1905" y="953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rgbClr val="B949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587;p22">
              <a:extLst>
                <a:ext uri="{FF2B5EF4-FFF2-40B4-BE49-F238E27FC236}">
                  <a16:creationId xmlns:a16="http://schemas.microsoft.com/office/drawing/2014/main" id="{F27D4282-F590-4FE1-A243-1905C1F14408}"/>
                </a:ext>
              </a:extLst>
            </p:cNvPr>
            <p:cNvSpPr/>
            <p:nvPr/>
          </p:nvSpPr>
          <p:spPr>
            <a:xfrm>
              <a:off x="5439727" y="4396739"/>
              <a:ext cx="2857" cy="9525"/>
            </a:xfrm>
            <a:custGeom>
              <a:avLst/>
              <a:gdLst/>
              <a:ahLst/>
              <a:cxnLst/>
              <a:rect l="l" t="t" r="r" b="b"/>
              <a:pathLst>
                <a:path w="2857" h="9525" extrusionOk="0">
                  <a:moveTo>
                    <a:pt x="0" y="9525"/>
                  </a:moveTo>
                  <a:cubicBezTo>
                    <a:pt x="0" y="6667"/>
                    <a:pt x="0" y="3810"/>
                    <a:pt x="0" y="0"/>
                  </a:cubicBezTo>
                  <a:cubicBezTo>
                    <a:pt x="953" y="0"/>
                    <a:pt x="1905" y="0"/>
                    <a:pt x="2857" y="0"/>
                  </a:cubicBezTo>
                  <a:cubicBezTo>
                    <a:pt x="2857" y="2857"/>
                    <a:pt x="2857" y="5715"/>
                    <a:pt x="2857" y="9525"/>
                  </a:cubicBezTo>
                  <a:cubicBezTo>
                    <a:pt x="1905" y="9525"/>
                    <a:pt x="953" y="9525"/>
                    <a:pt x="0" y="9525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588;p22">
              <a:extLst>
                <a:ext uri="{FF2B5EF4-FFF2-40B4-BE49-F238E27FC236}">
                  <a16:creationId xmlns:a16="http://schemas.microsoft.com/office/drawing/2014/main" id="{B8745908-5EE6-4AA5-AC3C-388C9922FB4A}"/>
                </a:ext>
              </a:extLst>
            </p:cNvPr>
            <p:cNvSpPr/>
            <p:nvPr/>
          </p:nvSpPr>
          <p:spPr>
            <a:xfrm>
              <a:off x="4455795" y="4421504"/>
              <a:ext cx="100012" cy="250507"/>
            </a:xfrm>
            <a:custGeom>
              <a:avLst/>
              <a:gdLst/>
              <a:ahLst/>
              <a:cxnLst/>
              <a:rect l="l" t="t" r="r" b="b"/>
              <a:pathLst>
                <a:path w="100012" h="250507" extrusionOk="0">
                  <a:moveTo>
                    <a:pt x="98108" y="92392"/>
                  </a:moveTo>
                  <a:cubicBezTo>
                    <a:pt x="86677" y="100965"/>
                    <a:pt x="74295" y="125730"/>
                    <a:pt x="58102" y="90488"/>
                  </a:cubicBezTo>
                  <a:cubicBezTo>
                    <a:pt x="48577" y="143827"/>
                    <a:pt x="39052" y="197167"/>
                    <a:pt x="29527" y="250507"/>
                  </a:cubicBezTo>
                  <a:cubicBezTo>
                    <a:pt x="20002" y="249555"/>
                    <a:pt x="9525" y="247650"/>
                    <a:pt x="0" y="246697"/>
                  </a:cubicBezTo>
                  <a:cubicBezTo>
                    <a:pt x="27622" y="223838"/>
                    <a:pt x="34290" y="167640"/>
                    <a:pt x="11430" y="146685"/>
                  </a:cubicBezTo>
                  <a:lnTo>
                    <a:pt x="11430" y="146685"/>
                  </a:lnTo>
                  <a:cubicBezTo>
                    <a:pt x="1905" y="116205"/>
                    <a:pt x="4763" y="87630"/>
                    <a:pt x="19050" y="59055"/>
                  </a:cubicBezTo>
                  <a:cubicBezTo>
                    <a:pt x="29527" y="37147"/>
                    <a:pt x="43815" y="22860"/>
                    <a:pt x="81915" y="0"/>
                  </a:cubicBezTo>
                  <a:cubicBezTo>
                    <a:pt x="74295" y="28575"/>
                    <a:pt x="76200" y="51435"/>
                    <a:pt x="100012" y="67627"/>
                  </a:cubicBezTo>
                  <a:cubicBezTo>
                    <a:pt x="98108" y="76200"/>
                    <a:pt x="98108" y="84772"/>
                    <a:pt x="98108" y="92392"/>
                  </a:cubicBezTo>
                  <a:lnTo>
                    <a:pt x="98108" y="92392"/>
                  </a:ln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589;p22">
              <a:extLst>
                <a:ext uri="{FF2B5EF4-FFF2-40B4-BE49-F238E27FC236}">
                  <a16:creationId xmlns:a16="http://schemas.microsoft.com/office/drawing/2014/main" id="{AF268026-0557-49C3-A06D-356B6112E745}"/>
                </a:ext>
              </a:extLst>
            </p:cNvPr>
            <p:cNvSpPr/>
            <p:nvPr/>
          </p:nvSpPr>
          <p:spPr>
            <a:xfrm>
              <a:off x="4455795" y="4569142"/>
              <a:ext cx="10477" cy="16192"/>
            </a:xfrm>
            <a:custGeom>
              <a:avLst/>
              <a:gdLst/>
              <a:ahLst/>
              <a:cxnLst/>
              <a:rect l="l" t="t" r="r" b="b"/>
              <a:pathLst>
                <a:path w="10477" h="16192" extrusionOk="0">
                  <a:moveTo>
                    <a:pt x="10477" y="0"/>
                  </a:moveTo>
                  <a:cubicBezTo>
                    <a:pt x="9525" y="5715"/>
                    <a:pt x="8572" y="10477"/>
                    <a:pt x="7620" y="16192"/>
                  </a:cubicBezTo>
                  <a:cubicBezTo>
                    <a:pt x="4763" y="15240"/>
                    <a:pt x="1905" y="14288"/>
                    <a:pt x="0" y="13335"/>
                  </a:cubicBezTo>
                  <a:cubicBezTo>
                    <a:pt x="3810" y="8572"/>
                    <a:pt x="6667" y="4763"/>
                    <a:pt x="10477" y="0"/>
                  </a:cubicBezTo>
                  <a:cubicBezTo>
                    <a:pt x="10477" y="0"/>
                    <a:pt x="10477" y="0"/>
                    <a:pt x="10477" y="0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590;p22">
              <a:extLst>
                <a:ext uri="{FF2B5EF4-FFF2-40B4-BE49-F238E27FC236}">
                  <a16:creationId xmlns:a16="http://schemas.microsoft.com/office/drawing/2014/main" id="{70EA73BD-728C-4580-AB63-B8332C38E705}"/>
                </a:ext>
              </a:extLst>
            </p:cNvPr>
            <p:cNvSpPr/>
            <p:nvPr/>
          </p:nvSpPr>
          <p:spPr>
            <a:xfrm>
              <a:off x="4581525" y="4456746"/>
              <a:ext cx="2857" cy="4762"/>
            </a:xfrm>
            <a:custGeom>
              <a:avLst/>
              <a:gdLst/>
              <a:ahLst/>
              <a:cxnLst/>
              <a:rect l="l" t="t" r="r" b="b"/>
              <a:pathLst>
                <a:path w="2857" h="4762" extrusionOk="0">
                  <a:moveTo>
                    <a:pt x="2857" y="2858"/>
                  </a:moveTo>
                  <a:cubicBezTo>
                    <a:pt x="1905" y="3810"/>
                    <a:pt x="1905" y="3810"/>
                    <a:pt x="953" y="4763"/>
                  </a:cubicBezTo>
                  <a:cubicBezTo>
                    <a:pt x="953" y="3810"/>
                    <a:pt x="0" y="2858"/>
                    <a:pt x="0" y="1905"/>
                  </a:cubicBezTo>
                  <a:cubicBezTo>
                    <a:pt x="0" y="953"/>
                    <a:pt x="953" y="0"/>
                    <a:pt x="1905" y="0"/>
                  </a:cubicBezTo>
                  <a:cubicBezTo>
                    <a:pt x="1905" y="953"/>
                    <a:pt x="1905" y="1905"/>
                    <a:pt x="2857" y="2858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591;p22">
              <a:extLst>
                <a:ext uri="{FF2B5EF4-FFF2-40B4-BE49-F238E27FC236}">
                  <a16:creationId xmlns:a16="http://schemas.microsoft.com/office/drawing/2014/main" id="{EC2387DA-BA61-467C-9DD8-29FD82C31757}"/>
                </a:ext>
              </a:extLst>
            </p:cNvPr>
            <p:cNvSpPr/>
            <p:nvPr/>
          </p:nvSpPr>
          <p:spPr>
            <a:xfrm>
              <a:off x="4553902" y="4513896"/>
              <a:ext cx="4762" cy="6667"/>
            </a:xfrm>
            <a:custGeom>
              <a:avLst/>
              <a:gdLst/>
              <a:ahLst/>
              <a:cxnLst/>
              <a:rect l="l" t="t" r="r" b="b"/>
              <a:pathLst>
                <a:path w="4762" h="6667" extrusionOk="0">
                  <a:moveTo>
                    <a:pt x="0" y="0"/>
                  </a:moveTo>
                  <a:cubicBezTo>
                    <a:pt x="1905" y="1905"/>
                    <a:pt x="2857" y="3810"/>
                    <a:pt x="4763" y="6668"/>
                  </a:cubicBezTo>
                  <a:cubicBezTo>
                    <a:pt x="3810" y="4763"/>
                    <a:pt x="1905" y="2858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592;p22">
              <a:extLst>
                <a:ext uri="{FF2B5EF4-FFF2-40B4-BE49-F238E27FC236}">
                  <a16:creationId xmlns:a16="http://schemas.microsoft.com/office/drawing/2014/main" id="{B9822BE6-5DB8-49BA-B347-CD4E3AF4C6D4}"/>
                </a:ext>
              </a:extLst>
            </p:cNvPr>
            <p:cNvSpPr/>
            <p:nvPr/>
          </p:nvSpPr>
          <p:spPr>
            <a:xfrm>
              <a:off x="4768215" y="4660158"/>
              <a:ext cx="24765" cy="13437"/>
            </a:xfrm>
            <a:custGeom>
              <a:avLst/>
              <a:gdLst/>
              <a:ahLst/>
              <a:cxnLst/>
              <a:rect l="l" t="t" r="r" b="b"/>
              <a:pathLst>
                <a:path w="24765" h="13437" extrusionOk="0">
                  <a:moveTo>
                    <a:pt x="24765" y="423"/>
                  </a:moveTo>
                  <a:cubicBezTo>
                    <a:pt x="16192" y="21378"/>
                    <a:pt x="7620" y="13758"/>
                    <a:pt x="0" y="423"/>
                  </a:cubicBezTo>
                  <a:cubicBezTo>
                    <a:pt x="7620" y="-529"/>
                    <a:pt x="16192" y="423"/>
                    <a:pt x="24765" y="423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593;p22">
              <a:extLst>
                <a:ext uri="{FF2B5EF4-FFF2-40B4-BE49-F238E27FC236}">
                  <a16:creationId xmlns:a16="http://schemas.microsoft.com/office/drawing/2014/main" id="{5DC8560A-9F46-455C-BE44-667FCA77A5FC}"/>
                </a:ext>
              </a:extLst>
            </p:cNvPr>
            <p:cNvSpPr/>
            <p:nvPr/>
          </p:nvSpPr>
          <p:spPr>
            <a:xfrm>
              <a:off x="4842509" y="4647246"/>
              <a:ext cx="20002" cy="6667"/>
            </a:xfrm>
            <a:custGeom>
              <a:avLst/>
              <a:gdLst/>
              <a:ahLst/>
              <a:cxnLst/>
              <a:rect l="l" t="t" r="r" b="b"/>
              <a:pathLst>
                <a:path w="20002" h="6667" extrusionOk="0">
                  <a:moveTo>
                    <a:pt x="20003" y="0"/>
                  </a:moveTo>
                  <a:cubicBezTo>
                    <a:pt x="13335" y="1905"/>
                    <a:pt x="6668" y="4763"/>
                    <a:pt x="0" y="6668"/>
                  </a:cubicBezTo>
                  <a:cubicBezTo>
                    <a:pt x="6668" y="4763"/>
                    <a:pt x="13335" y="2858"/>
                    <a:pt x="20003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594;p22">
              <a:extLst>
                <a:ext uri="{FF2B5EF4-FFF2-40B4-BE49-F238E27FC236}">
                  <a16:creationId xmlns:a16="http://schemas.microsoft.com/office/drawing/2014/main" id="{4570804B-C22B-49F2-BDEF-D26258035A1E}"/>
                </a:ext>
              </a:extLst>
            </p:cNvPr>
            <p:cNvSpPr/>
            <p:nvPr/>
          </p:nvSpPr>
          <p:spPr>
            <a:xfrm>
              <a:off x="4804409" y="4660581"/>
              <a:ext cx="13334" cy="9525"/>
            </a:xfrm>
            <a:custGeom>
              <a:avLst/>
              <a:gdLst/>
              <a:ahLst/>
              <a:cxnLst/>
              <a:rect l="l" t="t" r="r" b="b"/>
              <a:pathLst>
                <a:path w="13334" h="9525" extrusionOk="0">
                  <a:moveTo>
                    <a:pt x="13335" y="0"/>
                  </a:moveTo>
                  <a:cubicBezTo>
                    <a:pt x="8572" y="0"/>
                    <a:pt x="4763" y="0"/>
                    <a:pt x="0" y="0"/>
                  </a:cubicBezTo>
                  <a:cubicBezTo>
                    <a:pt x="4763" y="0"/>
                    <a:pt x="8572" y="0"/>
                    <a:pt x="13335" y="0"/>
                  </a:cubicBezTo>
                  <a:close/>
                </a:path>
              </a:pathLst>
            </a:custGeom>
            <a:solidFill>
              <a:srgbClr val="B7B4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595;p22">
              <a:extLst>
                <a:ext uri="{FF2B5EF4-FFF2-40B4-BE49-F238E27FC236}">
                  <a16:creationId xmlns:a16="http://schemas.microsoft.com/office/drawing/2014/main" id="{6D4F8533-99A3-4F19-A9F8-8FA43EC97AD5}"/>
                </a:ext>
              </a:extLst>
            </p:cNvPr>
            <p:cNvSpPr/>
            <p:nvPr/>
          </p:nvSpPr>
          <p:spPr>
            <a:xfrm>
              <a:off x="4673917" y="4598669"/>
              <a:ext cx="5714" cy="6667"/>
            </a:xfrm>
            <a:custGeom>
              <a:avLst/>
              <a:gdLst/>
              <a:ahLst/>
              <a:cxnLst/>
              <a:rect l="l" t="t" r="r" b="b"/>
              <a:pathLst>
                <a:path w="5714" h="6667" extrusionOk="0">
                  <a:moveTo>
                    <a:pt x="5715" y="6668"/>
                  </a:moveTo>
                  <a:cubicBezTo>
                    <a:pt x="3810" y="4763"/>
                    <a:pt x="1905" y="1905"/>
                    <a:pt x="0" y="0"/>
                  </a:cubicBezTo>
                  <a:cubicBezTo>
                    <a:pt x="1905" y="2858"/>
                    <a:pt x="3810" y="4763"/>
                    <a:pt x="5715" y="6668"/>
                  </a:cubicBezTo>
                  <a:close/>
                </a:path>
              </a:pathLst>
            </a:custGeom>
            <a:solidFill>
              <a:srgbClr val="C0C3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596;p22">
              <a:extLst>
                <a:ext uri="{FF2B5EF4-FFF2-40B4-BE49-F238E27FC236}">
                  <a16:creationId xmlns:a16="http://schemas.microsoft.com/office/drawing/2014/main" id="{4351468F-066B-4A82-9CDD-7A8D694F6275}"/>
                </a:ext>
              </a:extLst>
            </p:cNvPr>
            <p:cNvSpPr/>
            <p:nvPr/>
          </p:nvSpPr>
          <p:spPr>
            <a:xfrm>
              <a:off x="4853940" y="4252470"/>
              <a:ext cx="151447" cy="55686"/>
            </a:xfrm>
            <a:custGeom>
              <a:avLst/>
              <a:gdLst/>
              <a:ahLst/>
              <a:cxnLst/>
              <a:rect l="l" t="t" r="r" b="b"/>
              <a:pathLst>
                <a:path w="151447" h="55686" extrusionOk="0">
                  <a:moveTo>
                    <a:pt x="70485" y="17586"/>
                  </a:moveTo>
                  <a:cubicBezTo>
                    <a:pt x="79057" y="11872"/>
                    <a:pt x="87630" y="4251"/>
                    <a:pt x="97155" y="441"/>
                  </a:cubicBezTo>
                  <a:cubicBezTo>
                    <a:pt x="102870" y="-1464"/>
                    <a:pt x="110490" y="3299"/>
                    <a:pt x="118110" y="5204"/>
                  </a:cubicBezTo>
                  <a:cubicBezTo>
                    <a:pt x="129540" y="8061"/>
                    <a:pt x="140017" y="10919"/>
                    <a:pt x="151447" y="14729"/>
                  </a:cubicBezTo>
                  <a:cubicBezTo>
                    <a:pt x="146685" y="26159"/>
                    <a:pt x="141922" y="37589"/>
                    <a:pt x="134303" y="55686"/>
                  </a:cubicBezTo>
                  <a:cubicBezTo>
                    <a:pt x="94297" y="1394"/>
                    <a:pt x="48578" y="55686"/>
                    <a:pt x="0" y="33779"/>
                  </a:cubicBezTo>
                  <a:cubicBezTo>
                    <a:pt x="25717" y="27111"/>
                    <a:pt x="47625" y="22349"/>
                    <a:pt x="70485" y="17586"/>
                  </a:cubicBezTo>
                  <a:cubicBezTo>
                    <a:pt x="73342" y="18539"/>
                    <a:pt x="76200" y="19491"/>
                    <a:pt x="79057" y="19491"/>
                  </a:cubicBezTo>
                  <a:cubicBezTo>
                    <a:pt x="75247" y="19491"/>
                    <a:pt x="72390" y="18539"/>
                    <a:pt x="70485" y="17586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597;p22">
              <a:extLst>
                <a:ext uri="{FF2B5EF4-FFF2-40B4-BE49-F238E27FC236}">
                  <a16:creationId xmlns:a16="http://schemas.microsoft.com/office/drawing/2014/main" id="{8F6B65FB-F284-48FD-8133-47D0E84F77A7}"/>
                </a:ext>
              </a:extLst>
            </p:cNvPr>
            <p:cNvSpPr/>
            <p:nvPr/>
          </p:nvSpPr>
          <p:spPr>
            <a:xfrm>
              <a:off x="4867275" y="4241481"/>
              <a:ext cx="43815" cy="17145"/>
            </a:xfrm>
            <a:custGeom>
              <a:avLst/>
              <a:gdLst/>
              <a:ahLst/>
              <a:cxnLst/>
              <a:rect l="l" t="t" r="r" b="b"/>
              <a:pathLst>
                <a:path w="43815" h="17145" extrusionOk="0">
                  <a:moveTo>
                    <a:pt x="0" y="17145"/>
                  </a:moveTo>
                  <a:cubicBezTo>
                    <a:pt x="13335" y="11430"/>
                    <a:pt x="26670" y="5715"/>
                    <a:pt x="40957" y="0"/>
                  </a:cubicBezTo>
                  <a:cubicBezTo>
                    <a:pt x="41910" y="3810"/>
                    <a:pt x="42863" y="7620"/>
                    <a:pt x="43815" y="11430"/>
                  </a:cubicBezTo>
                  <a:cubicBezTo>
                    <a:pt x="29528" y="13335"/>
                    <a:pt x="15240" y="15240"/>
                    <a:pt x="0" y="17145"/>
                  </a:cubicBezTo>
                  <a:cubicBezTo>
                    <a:pt x="0" y="17145"/>
                    <a:pt x="0" y="17145"/>
                    <a:pt x="0" y="17145"/>
                  </a:cubicBezTo>
                  <a:close/>
                </a:path>
              </a:pathLst>
            </a:custGeom>
            <a:solidFill>
              <a:srgbClr val="ED65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598;p22">
              <a:extLst>
                <a:ext uri="{FF2B5EF4-FFF2-40B4-BE49-F238E27FC236}">
                  <a16:creationId xmlns:a16="http://schemas.microsoft.com/office/drawing/2014/main" id="{C5E27B97-C4BD-41E3-8176-8C5EF4EB41D9}"/>
                </a:ext>
              </a:extLst>
            </p:cNvPr>
            <p:cNvSpPr/>
            <p:nvPr/>
          </p:nvSpPr>
          <p:spPr>
            <a:xfrm>
              <a:off x="4991100" y="4480559"/>
              <a:ext cx="79327" cy="201930"/>
            </a:xfrm>
            <a:custGeom>
              <a:avLst/>
              <a:gdLst/>
              <a:ahLst/>
              <a:cxnLst/>
              <a:rect l="l" t="t" r="r" b="b"/>
              <a:pathLst>
                <a:path w="79327" h="201930" extrusionOk="0">
                  <a:moveTo>
                    <a:pt x="27622" y="21908"/>
                  </a:moveTo>
                  <a:cubicBezTo>
                    <a:pt x="41910" y="15240"/>
                    <a:pt x="56197" y="8572"/>
                    <a:pt x="72390" y="0"/>
                  </a:cubicBezTo>
                  <a:cubicBezTo>
                    <a:pt x="85725" y="57150"/>
                    <a:pt x="79057" y="109538"/>
                    <a:pt x="59055" y="161925"/>
                  </a:cubicBezTo>
                  <a:cubicBezTo>
                    <a:pt x="52388" y="174308"/>
                    <a:pt x="45720" y="186690"/>
                    <a:pt x="40005" y="198120"/>
                  </a:cubicBezTo>
                  <a:cubicBezTo>
                    <a:pt x="40005" y="198120"/>
                    <a:pt x="40005" y="198120"/>
                    <a:pt x="40005" y="198120"/>
                  </a:cubicBezTo>
                  <a:cubicBezTo>
                    <a:pt x="35243" y="200025"/>
                    <a:pt x="30480" y="201930"/>
                    <a:pt x="25718" y="201930"/>
                  </a:cubicBezTo>
                  <a:cubicBezTo>
                    <a:pt x="17145" y="201930"/>
                    <a:pt x="8572" y="200978"/>
                    <a:pt x="0" y="200978"/>
                  </a:cubicBezTo>
                  <a:cubicBezTo>
                    <a:pt x="953" y="192405"/>
                    <a:pt x="0" y="183833"/>
                    <a:pt x="2857" y="176213"/>
                  </a:cubicBezTo>
                  <a:cubicBezTo>
                    <a:pt x="16193" y="146685"/>
                    <a:pt x="35243" y="120968"/>
                    <a:pt x="20003" y="83820"/>
                  </a:cubicBezTo>
                  <a:cubicBezTo>
                    <a:pt x="12382" y="67628"/>
                    <a:pt x="23813" y="42863"/>
                    <a:pt x="27622" y="21908"/>
                  </a:cubicBezTo>
                  <a:close/>
                </a:path>
              </a:pathLst>
            </a:custGeom>
            <a:solidFill>
              <a:srgbClr val="F161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599;p22">
              <a:extLst>
                <a:ext uri="{FF2B5EF4-FFF2-40B4-BE49-F238E27FC236}">
                  <a16:creationId xmlns:a16="http://schemas.microsoft.com/office/drawing/2014/main" id="{7B0254FF-85E5-45FA-9DAE-5DE7FA46BD3D}"/>
                </a:ext>
              </a:extLst>
            </p:cNvPr>
            <p:cNvSpPr/>
            <p:nvPr/>
          </p:nvSpPr>
          <p:spPr>
            <a:xfrm>
              <a:off x="5031105" y="4643437"/>
              <a:ext cx="19050" cy="36194"/>
            </a:xfrm>
            <a:custGeom>
              <a:avLst/>
              <a:gdLst/>
              <a:ahLst/>
              <a:cxnLst/>
              <a:rect l="l" t="t" r="r" b="b"/>
              <a:pathLst>
                <a:path w="19050" h="36194" extrusionOk="0">
                  <a:moveTo>
                    <a:pt x="0" y="36195"/>
                  </a:moveTo>
                  <a:cubicBezTo>
                    <a:pt x="6667" y="23813"/>
                    <a:pt x="13335" y="11430"/>
                    <a:pt x="19050" y="0"/>
                  </a:cubicBezTo>
                  <a:cubicBezTo>
                    <a:pt x="12382" y="11430"/>
                    <a:pt x="5715" y="23813"/>
                    <a:pt x="0" y="36195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600;p22">
              <a:extLst>
                <a:ext uri="{FF2B5EF4-FFF2-40B4-BE49-F238E27FC236}">
                  <a16:creationId xmlns:a16="http://schemas.microsoft.com/office/drawing/2014/main" id="{90874ECA-96A5-4B0A-973A-74BE59DF03A6}"/>
                </a:ext>
              </a:extLst>
            </p:cNvPr>
            <p:cNvSpPr/>
            <p:nvPr/>
          </p:nvSpPr>
          <p:spPr>
            <a:xfrm>
              <a:off x="5247322" y="4932044"/>
              <a:ext cx="6667" cy="6667"/>
            </a:xfrm>
            <a:custGeom>
              <a:avLst/>
              <a:gdLst/>
              <a:ahLst/>
              <a:cxnLst/>
              <a:rect l="l" t="t" r="r" b="b"/>
              <a:pathLst>
                <a:path w="6667" h="6667" extrusionOk="0">
                  <a:moveTo>
                    <a:pt x="6668" y="4763"/>
                  </a:moveTo>
                  <a:cubicBezTo>
                    <a:pt x="4763" y="5715"/>
                    <a:pt x="2858" y="6668"/>
                    <a:pt x="1905" y="6668"/>
                  </a:cubicBezTo>
                  <a:cubicBezTo>
                    <a:pt x="953" y="5715"/>
                    <a:pt x="0" y="3810"/>
                    <a:pt x="0" y="1905"/>
                  </a:cubicBezTo>
                  <a:cubicBezTo>
                    <a:pt x="1905" y="953"/>
                    <a:pt x="3810" y="0"/>
                    <a:pt x="4763" y="0"/>
                  </a:cubicBezTo>
                  <a:cubicBezTo>
                    <a:pt x="5715" y="953"/>
                    <a:pt x="5715" y="2858"/>
                    <a:pt x="6668" y="4763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601;p22">
              <a:extLst>
                <a:ext uri="{FF2B5EF4-FFF2-40B4-BE49-F238E27FC236}">
                  <a16:creationId xmlns:a16="http://schemas.microsoft.com/office/drawing/2014/main" id="{B35684CF-F039-4D83-A6A7-4FC2516D1AD4}"/>
                </a:ext>
              </a:extLst>
            </p:cNvPr>
            <p:cNvSpPr/>
            <p:nvPr/>
          </p:nvSpPr>
          <p:spPr>
            <a:xfrm>
              <a:off x="5246369" y="4952046"/>
              <a:ext cx="3281" cy="1905"/>
            </a:xfrm>
            <a:custGeom>
              <a:avLst/>
              <a:gdLst/>
              <a:ahLst/>
              <a:cxnLst/>
              <a:rect l="l" t="t" r="r" b="b"/>
              <a:pathLst>
                <a:path w="3281" h="1905" extrusionOk="0">
                  <a:moveTo>
                    <a:pt x="2858" y="1905"/>
                  </a:moveTo>
                  <a:cubicBezTo>
                    <a:pt x="1905" y="953"/>
                    <a:pt x="953" y="953"/>
                    <a:pt x="0" y="0"/>
                  </a:cubicBezTo>
                  <a:cubicBezTo>
                    <a:pt x="1905" y="953"/>
                    <a:pt x="2858" y="953"/>
                    <a:pt x="2858" y="1905"/>
                  </a:cubicBezTo>
                  <a:cubicBezTo>
                    <a:pt x="3810" y="1905"/>
                    <a:pt x="2858" y="1905"/>
                    <a:pt x="2858" y="1905"/>
                  </a:cubicBezTo>
                  <a:close/>
                </a:path>
              </a:pathLst>
            </a:custGeom>
            <a:solidFill>
              <a:srgbClr val="EE5B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602;p22">
              <a:extLst>
                <a:ext uri="{FF2B5EF4-FFF2-40B4-BE49-F238E27FC236}">
                  <a16:creationId xmlns:a16="http://schemas.microsoft.com/office/drawing/2014/main" id="{DE776743-E013-4CDF-BD1F-A2692781CD9C}"/>
                </a:ext>
              </a:extLst>
            </p:cNvPr>
            <p:cNvSpPr/>
            <p:nvPr/>
          </p:nvSpPr>
          <p:spPr>
            <a:xfrm>
              <a:off x="4924001" y="4270056"/>
              <a:ext cx="8995" cy="1905"/>
            </a:xfrm>
            <a:custGeom>
              <a:avLst/>
              <a:gdLst/>
              <a:ahLst/>
              <a:cxnLst/>
              <a:rect l="l" t="t" r="r" b="b"/>
              <a:pathLst>
                <a:path w="8995" h="1905" extrusionOk="0">
                  <a:moveTo>
                    <a:pt x="423" y="0"/>
                  </a:moveTo>
                  <a:cubicBezTo>
                    <a:pt x="3281" y="953"/>
                    <a:pt x="6138" y="1905"/>
                    <a:pt x="8996" y="1905"/>
                  </a:cubicBezTo>
                  <a:cubicBezTo>
                    <a:pt x="5186" y="1905"/>
                    <a:pt x="2328" y="953"/>
                    <a:pt x="423" y="0"/>
                  </a:cubicBezTo>
                  <a:cubicBezTo>
                    <a:pt x="-529" y="0"/>
                    <a:pt x="423" y="0"/>
                    <a:pt x="423" y="0"/>
                  </a:cubicBezTo>
                  <a:close/>
                </a:path>
              </a:pathLst>
            </a:custGeom>
            <a:solidFill>
              <a:srgbClr val="EF6E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23039C1E-EA33-45E0-815F-160A8E4E7F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1942" y="949344"/>
            <a:ext cx="3081193" cy="421033"/>
          </a:xfrm>
          <a:prstGeom prst="rect">
            <a:avLst/>
          </a:prstGeom>
        </p:spPr>
      </p:pic>
      <p:pic>
        <p:nvPicPr>
          <p:cNvPr id="1026" name="Picture 2" descr="نتيجة الصورة لـ  قوقل ماب">
            <a:extLst>
              <a:ext uri="{FF2B5EF4-FFF2-40B4-BE49-F238E27FC236}">
                <a16:creationId xmlns:a16="http://schemas.microsoft.com/office/drawing/2014/main" id="{D0FB6EE8-1742-4C5A-AFCF-7A5F736B6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042" y="533426"/>
            <a:ext cx="1771651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9" name="Google Shape;1655;p21">
            <a:extLst>
              <a:ext uri="{FF2B5EF4-FFF2-40B4-BE49-F238E27FC236}">
                <a16:creationId xmlns:a16="http://schemas.microsoft.com/office/drawing/2014/main" id="{EB81E29B-3294-41C3-A019-5A458B595CD5}"/>
              </a:ext>
            </a:extLst>
          </p:cNvPr>
          <p:cNvGrpSpPr/>
          <p:nvPr/>
        </p:nvGrpSpPr>
        <p:grpSpPr>
          <a:xfrm>
            <a:off x="8256997" y="488977"/>
            <a:ext cx="684981" cy="920734"/>
            <a:chOff x="5369593" y="1618297"/>
            <a:chExt cx="1286107" cy="1723575"/>
          </a:xfrm>
        </p:grpSpPr>
        <p:sp>
          <p:nvSpPr>
            <p:cNvPr id="290" name="Google Shape;1656;p21">
              <a:extLst>
                <a:ext uri="{FF2B5EF4-FFF2-40B4-BE49-F238E27FC236}">
                  <a16:creationId xmlns:a16="http://schemas.microsoft.com/office/drawing/2014/main" id="{69DAD659-FD8F-4879-9F73-29FD165696C6}"/>
                </a:ext>
              </a:extLst>
            </p:cNvPr>
            <p:cNvSpPr/>
            <p:nvPr/>
          </p:nvSpPr>
          <p:spPr>
            <a:xfrm>
              <a:off x="5369593" y="1618297"/>
              <a:ext cx="1286107" cy="1432560"/>
            </a:xfrm>
            <a:custGeom>
              <a:avLst/>
              <a:gdLst/>
              <a:ahLst/>
              <a:cxnLst/>
              <a:rect l="l" t="t" r="r" b="b"/>
              <a:pathLst>
                <a:path w="1286107" h="1432560" extrusionOk="0">
                  <a:moveTo>
                    <a:pt x="689260" y="1432560"/>
                  </a:moveTo>
                  <a:cubicBezTo>
                    <a:pt x="514000" y="1419225"/>
                    <a:pt x="357789" y="1357313"/>
                    <a:pt x="225392" y="1239203"/>
                  </a:cubicBezTo>
                  <a:cubicBezTo>
                    <a:pt x="104425" y="1131570"/>
                    <a:pt x="35844" y="996315"/>
                    <a:pt x="13937" y="836295"/>
                  </a:cubicBezTo>
                  <a:cubicBezTo>
                    <a:pt x="602" y="739140"/>
                    <a:pt x="-7971" y="641985"/>
                    <a:pt x="11079" y="545783"/>
                  </a:cubicBezTo>
                  <a:cubicBezTo>
                    <a:pt x="35844" y="422910"/>
                    <a:pt x="102519" y="322898"/>
                    <a:pt x="186339" y="232410"/>
                  </a:cubicBezTo>
                  <a:cubicBezTo>
                    <a:pt x="250157" y="163830"/>
                    <a:pt x="325404" y="111442"/>
                    <a:pt x="408272" y="68580"/>
                  </a:cubicBezTo>
                  <a:cubicBezTo>
                    <a:pt x="459707" y="41910"/>
                    <a:pt x="511142" y="20003"/>
                    <a:pt x="566387" y="2858"/>
                  </a:cubicBezTo>
                  <a:cubicBezTo>
                    <a:pt x="578770" y="-953"/>
                    <a:pt x="593057" y="953"/>
                    <a:pt x="605439" y="0"/>
                  </a:cubicBezTo>
                  <a:cubicBezTo>
                    <a:pt x="606392" y="2858"/>
                    <a:pt x="606392" y="5715"/>
                    <a:pt x="607345" y="8572"/>
                  </a:cubicBezTo>
                  <a:cubicBezTo>
                    <a:pt x="570197" y="22860"/>
                    <a:pt x="533050" y="36195"/>
                    <a:pt x="493045" y="51435"/>
                  </a:cubicBezTo>
                  <a:cubicBezTo>
                    <a:pt x="514952" y="100013"/>
                    <a:pt x="535907" y="146685"/>
                    <a:pt x="554957" y="185738"/>
                  </a:cubicBezTo>
                  <a:cubicBezTo>
                    <a:pt x="626395" y="183833"/>
                    <a:pt x="694022" y="180023"/>
                    <a:pt x="761650" y="180975"/>
                  </a:cubicBezTo>
                  <a:cubicBezTo>
                    <a:pt x="974057" y="182880"/>
                    <a:pt x="1164557" y="316230"/>
                    <a:pt x="1249329" y="531495"/>
                  </a:cubicBezTo>
                  <a:cubicBezTo>
                    <a:pt x="1297907" y="655320"/>
                    <a:pt x="1294097" y="778193"/>
                    <a:pt x="1262664" y="900113"/>
                  </a:cubicBezTo>
                  <a:cubicBezTo>
                    <a:pt x="1236947" y="1000125"/>
                    <a:pt x="1167414" y="1074420"/>
                    <a:pt x="1086452" y="1137285"/>
                  </a:cubicBezTo>
                  <a:cubicBezTo>
                    <a:pt x="1064545" y="1154430"/>
                    <a:pt x="1040732" y="1168718"/>
                    <a:pt x="1014062" y="1186815"/>
                  </a:cubicBezTo>
                  <a:cubicBezTo>
                    <a:pt x="1033112" y="1229678"/>
                    <a:pt x="1053114" y="1273493"/>
                    <a:pt x="1074070" y="1319213"/>
                  </a:cubicBezTo>
                  <a:cubicBezTo>
                    <a:pt x="1125504" y="1290638"/>
                    <a:pt x="1166462" y="1255395"/>
                    <a:pt x="1199800" y="1211580"/>
                  </a:cubicBezTo>
                  <a:cubicBezTo>
                    <a:pt x="1212182" y="1195388"/>
                    <a:pt x="1224564" y="1191578"/>
                    <a:pt x="1243614" y="1203960"/>
                  </a:cubicBezTo>
                  <a:cubicBezTo>
                    <a:pt x="1210277" y="1256348"/>
                    <a:pt x="1163604" y="1294448"/>
                    <a:pt x="1111217" y="1325880"/>
                  </a:cubicBezTo>
                  <a:cubicBezTo>
                    <a:pt x="1002632" y="1391603"/>
                    <a:pt x="882617" y="1421130"/>
                    <a:pt x="756887" y="1431608"/>
                  </a:cubicBezTo>
                  <a:cubicBezTo>
                    <a:pt x="734979" y="1432560"/>
                    <a:pt x="712120" y="1432560"/>
                    <a:pt x="689260" y="1432560"/>
                  </a:cubicBezTo>
                  <a:close/>
                  <a:moveTo>
                    <a:pt x="966437" y="1079183"/>
                  </a:moveTo>
                  <a:cubicBezTo>
                    <a:pt x="967389" y="1081088"/>
                    <a:pt x="968342" y="1083945"/>
                    <a:pt x="969295" y="1085850"/>
                  </a:cubicBezTo>
                  <a:lnTo>
                    <a:pt x="969295" y="1085850"/>
                  </a:lnTo>
                  <a:cubicBezTo>
                    <a:pt x="976914" y="1102995"/>
                    <a:pt x="984535" y="1121093"/>
                    <a:pt x="991202" y="1138238"/>
                  </a:cubicBezTo>
                  <a:cubicBezTo>
                    <a:pt x="994060" y="1138238"/>
                    <a:pt x="996917" y="1138238"/>
                    <a:pt x="1000727" y="1138238"/>
                  </a:cubicBezTo>
                  <a:cubicBezTo>
                    <a:pt x="1007395" y="1120140"/>
                    <a:pt x="1015014" y="1102995"/>
                    <a:pt x="1021682" y="1084898"/>
                  </a:cubicBezTo>
                  <a:cubicBezTo>
                    <a:pt x="1023587" y="1083945"/>
                    <a:pt x="1023587" y="1082040"/>
                    <a:pt x="1023587" y="1080135"/>
                  </a:cubicBezTo>
                  <a:cubicBezTo>
                    <a:pt x="1024539" y="1077278"/>
                    <a:pt x="1025492" y="1075373"/>
                    <a:pt x="1025492" y="1072515"/>
                  </a:cubicBezTo>
                  <a:cubicBezTo>
                    <a:pt x="1049304" y="1018223"/>
                    <a:pt x="1064545" y="962025"/>
                    <a:pt x="1070260" y="897255"/>
                  </a:cubicBezTo>
                  <a:cubicBezTo>
                    <a:pt x="1041685" y="910590"/>
                    <a:pt x="1016920" y="922973"/>
                    <a:pt x="993107" y="934403"/>
                  </a:cubicBezTo>
                  <a:cubicBezTo>
                    <a:pt x="967389" y="944880"/>
                    <a:pt x="940720" y="956310"/>
                    <a:pt x="913097" y="967740"/>
                  </a:cubicBezTo>
                  <a:cubicBezTo>
                    <a:pt x="929289" y="1002030"/>
                    <a:pt x="943577" y="1031558"/>
                    <a:pt x="957864" y="1062038"/>
                  </a:cubicBezTo>
                  <a:cubicBezTo>
                    <a:pt x="959770" y="1066800"/>
                    <a:pt x="962627" y="1071563"/>
                    <a:pt x="964532" y="1076325"/>
                  </a:cubicBezTo>
                  <a:lnTo>
                    <a:pt x="964532" y="1078230"/>
                  </a:lnTo>
                  <a:lnTo>
                    <a:pt x="966437" y="1079183"/>
                  </a:lnTo>
                  <a:close/>
                  <a:moveTo>
                    <a:pt x="430179" y="300990"/>
                  </a:moveTo>
                  <a:cubicBezTo>
                    <a:pt x="428275" y="300038"/>
                    <a:pt x="426370" y="300990"/>
                    <a:pt x="425417" y="302895"/>
                  </a:cubicBezTo>
                  <a:cubicBezTo>
                    <a:pt x="313022" y="393382"/>
                    <a:pt x="233012" y="502920"/>
                    <a:pt x="215867" y="658178"/>
                  </a:cubicBezTo>
                  <a:cubicBezTo>
                    <a:pt x="245394" y="643890"/>
                    <a:pt x="269207" y="632460"/>
                    <a:pt x="293020" y="621030"/>
                  </a:cubicBezTo>
                  <a:cubicBezTo>
                    <a:pt x="313975" y="611505"/>
                    <a:pt x="334929" y="601028"/>
                    <a:pt x="356837" y="591503"/>
                  </a:cubicBezTo>
                  <a:cubicBezTo>
                    <a:pt x="379697" y="585788"/>
                    <a:pt x="399700" y="578168"/>
                    <a:pt x="401604" y="547688"/>
                  </a:cubicBezTo>
                  <a:cubicBezTo>
                    <a:pt x="405414" y="453390"/>
                    <a:pt x="441610" y="369570"/>
                    <a:pt x="491139" y="290513"/>
                  </a:cubicBezTo>
                  <a:cubicBezTo>
                    <a:pt x="498760" y="278130"/>
                    <a:pt x="505427" y="265748"/>
                    <a:pt x="513047" y="253365"/>
                  </a:cubicBezTo>
                  <a:cubicBezTo>
                    <a:pt x="510189" y="250508"/>
                    <a:pt x="508285" y="247650"/>
                    <a:pt x="505427" y="245745"/>
                  </a:cubicBezTo>
                  <a:cubicBezTo>
                    <a:pt x="484472" y="260985"/>
                    <a:pt x="463517" y="275273"/>
                    <a:pt x="442562" y="290513"/>
                  </a:cubicBezTo>
                  <a:cubicBezTo>
                    <a:pt x="442562" y="290513"/>
                    <a:pt x="442562" y="290513"/>
                    <a:pt x="442562" y="290513"/>
                  </a:cubicBezTo>
                  <a:cubicBezTo>
                    <a:pt x="437800" y="294323"/>
                    <a:pt x="433989" y="298133"/>
                    <a:pt x="430179" y="300990"/>
                  </a:cubicBezTo>
                  <a:lnTo>
                    <a:pt x="430179" y="300990"/>
                  </a:lnTo>
                  <a:close/>
                  <a:moveTo>
                    <a:pt x="950245" y="1137285"/>
                  </a:moveTo>
                  <a:cubicBezTo>
                    <a:pt x="949292" y="1135380"/>
                    <a:pt x="949292" y="1133475"/>
                    <a:pt x="948339" y="1130618"/>
                  </a:cubicBezTo>
                  <a:cubicBezTo>
                    <a:pt x="942625" y="1121093"/>
                    <a:pt x="936910" y="1111568"/>
                    <a:pt x="931195" y="1102043"/>
                  </a:cubicBezTo>
                  <a:cubicBezTo>
                    <a:pt x="929289" y="1095375"/>
                    <a:pt x="926432" y="1088708"/>
                    <a:pt x="924527" y="1082040"/>
                  </a:cubicBezTo>
                  <a:lnTo>
                    <a:pt x="925479" y="1080135"/>
                  </a:lnTo>
                  <a:cubicBezTo>
                    <a:pt x="911192" y="1048703"/>
                    <a:pt x="896904" y="1016318"/>
                    <a:pt x="882617" y="982980"/>
                  </a:cubicBezTo>
                  <a:cubicBezTo>
                    <a:pt x="821657" y="1009650"/>
                    <a:pt x="764507" y="1034415"/>
                    <a:pt x="708310" y="1060133"/>
                  </a:cubicBezTo>
                  <a:cubicBezTo>
                    <a:pt x="705452" y="1061085"/>
                    <a:pt x="705452" y="1068705"/>
                    <a:pt x="704500" y="1073468"/>
                  </a:cubicBezTo>
                  <a:cubicBezTo>
                    <a:pt x="760697" y="1115378"/>
                    <a:pt x="822610" y="1145858"/>
                    <a:pt x="890237" y="1166813"/>
                  </a:cubicBezTo>
                  <a:cubicBezTo>
                    <a:pt x="915954" y="1173480"/>
                    <a:pt x="940720" y="1180148"/>
                    <a:pt x="966437" y="1186815"/>
                  </a:cubicBezTo>
                  <a:cubicBezTo>
                    <a:pt x="968342" y="1183005"/>
                    <a:pt x="970247" y="1180148"/>
                    <a:pt x="972152" y="1176338"/>
                  </a:cubicBezTo>
                  <a:cubicBezTo>
                    <a:pt x="965485" y="1164908"/>
                    <a:pt x="959770" y="1152525"/>
                    <a:pt x="953102" y="1141095"/>
                  </a:cubicBezTo>
                  <a:cubicBezTo>
                    <a:pt x="952150" y="1139190"/>
                    <a:pt x="951197" y="1138238"/>
                    <a:pt x="950245" y="1137285"/>
                  </a:cubicBezTo>
                  <a:close/>
                  <a:moveTo>
                    <a:pt x="627347" y="782003"/>
                  </a:moveTo>
                  <a:cubicBezTo>
                    <a:pt x="627347" y="782003"/>
                    <a:pt x="626395" y="782003"/>
                    <a:pt x="627347" y="782003"/>
                  </a:cubicBezTo>
                  <a:cubicBezTo>
                    <a:pt x="603535" y="791528"/>
                    <a:pt x="580675" y="801053"/>
                    <a:pt x="558767" y="811530"/>
                  </a:cubicBezTo>
                  <a:cubicBezTo>
                    <a:pt x="493045" y="842010"/>
                    <a:pt x="492092" y="822960"/>
                    <a:pt x="531145" y="897255"/>
                  </a:cubicBezTo>
                  <a:cubicBezTo>
                    <a:pt x="532097" y="899160"/>
                    <a:pt x="534002" y="900113"/>
                    <a:pt x="534954" y="901065"/>
                  </a:cubicBezTo>
                  <a:cubicBezTo>
                    <a:pt x="534954" y="901065"/>
                    <a:pt x="534954" y="901065"/>
                    <a:pt x="534954" y="901065"/>
                  </a:cubicBezTo>
                  <a:cubicBezTo>
                    <a:pt x="563529" y="936308"/>
                    <a:pt x="593057" y="971550"/>
                    <a:pt x="621632" y="1005840"/>
                  </a:cubicBezTo>
                  <a:cubicBezTo>
                    <a:pt x="625442" y="1009650"/>
                    <a:pt x="630204" y="1012508"/>
                    <a:pt x="634014" y="1016318"/>
                  </a:cubicBezTo>
                  <a:cubicBezTo>
                    <a:pt x="649254" y="1029653"/>
                    <a:pt x="658779" y="1055370"/>
                    <a:pt x="685450" y="1044893"/>
                  </a:cubicBezTo>
                  <a:cubicBezTo>
                    <a:pt x="710214" y="1035368"/>
                    <a:pt x="733075" y="1022985"/>
                    <a:pt x="756887" y="1011555"/>
                  </a:cubicBezTo>
                  <a:cubicBezTo>
                    <a:pt x="794035" y="995362"/>
                    <a:pt x="831182" y="979170"/>
                    <a:pt x="871187" y="962025"/>
                  </a:cubicBezTo>
                  <a:cubicBezTo>
                    <a:pt x="834039" y="880110"/>
                    <a:pt x="797845" y="801053"/>
                    <a:pt x="760697" y="720090"/>
                  </a:cubicBezTo>
                  <a:cubicBezTo>
                    <a:pt x="719739" y="739140"/>
                    <a:pt x="682592" y="756285"/>
                    <a:pt x="645445" y="773430"/>
                  </a:cubicBezTo>
                  <a:cubicBezTo>
                    <a:pt x="639729" y="776288"/>
                    <a:pt x="633062" y="779145"/>
                    <a:pt x="627347" y="782003"/>
                  </a:cubicBezTo>
                  <a:close/>
                  <a:moveTo>
                    <a:pt x="606392" y="396240"/>
                  </a:moveTo>
                  <a:cubicBezTo>
                    <a:pt x="605439" y="392430"/>
                    <a:pt x="604487" y="388620"/>
                    <a:pt x="604487" y="385763"/>
                  </a:cubicBezTo>
                  <a:cubicBezTo>
                    <a:pt x="588295" y="345757"/>
                    <a:pt x="571150" y="306705"/>
                    <a:pt x="552100" y="260985"/>
                  </a:cubicBezTo>
                  <a:cubicBezTo>
                    <a:pt x="486377" y="355282"/>
                    <a:pt x="442562" y="446723"/>
                    <a:pt x="436847" y="559118"/>
                  </a:cubicBezTo>
                  <a:cubicBezTo>
                    <a:pt x="455897" y="548640"/>
                    <a:pt x="470185" y="541020"/>
                    <a:pt x="484472" y="533400"/>
                  </a:cubicBezTo>
                  <a:cubicBezTo>
                    <a:pt x="536860" y="510540"/>
                    <a:pt x="588295" y="486728"/>
                    <a:pt x="643539" y="461963"/>
                  </a:cubicBezTo>
                  <a:cubicBezTo>
                    <a:pt x="635920" y="447675"/>
                    <a:pt x="630204" y="436245"/>
                    <a:pt x="624489" y="423863"/>
                  </a:cubicBezTo>
                  <a:cubicBezTo>
                    <a:pt x="622585" y="418148"/>
                    <a:pt x="619727" y="413385"/>
                    <a:pt x="617822" y="407670"/>
                  </a:cubicBezTo>
                  <a:cubicBezTo>
                    <a:pt x="613060" y="403860"/>
                    <a:pt x="609250" y="400050"/>
                    <a:pt x="606392" y="396240"/>
                  </a:cubicBezTo>
                  <a:lnTo>
                    <a:pt x="606392" y="396240"/>
                  </a:lnTo>
                  <a:close/>
                  <a:moveTo>
                    <a:pt x="1125504" y="1061085"/>
                  </a:moveTo>
                  <a:cubicBezTo>
                    <a:pt x="1188370" y="995362"/>
                    <a:pt x="1234089" y="922020"/>
                    <a:pt x="1240757" y="823913"/>
                  </a:cubicBezTo>
                  <a:cubicBezTo>
                    <a:pt x="1216945" y="835343"/>
                    <a:pt x="1197895" y="844868"/>
                    <a:pt x="1177892" y="854393"/>
                  </a:cubicBezTo>
                  <a:cubicBezTo>
                    <a:pt x="1163604" y="860108"/>
                    <a:pt x="1150270" y="866775"/>
                    <a:pt x="1135029" y="870585"/>
                  </a:cubicBezTo>
                  <a:cubicBezTo>
                    <a:pt x="1113122" y="876300"/>
                    <a:pt x="1106454" y="890588"/>
                    <a:pt x="1104550" y="912495"/>
                  </a:cubicBezTo>
                  <a:cubicBezTo>
                    <a:pt x="1102645" y="941070"/>
                    <a:pt x="1095977" y="969645"/>
                    <a:pt x="1088357" y="997268"/>
                  </a:cubicBezTo>
                  <a:cubicBezTo>
                    <a:pt x="1075975" y="1042035"/>
                    <a:pt x="1060735" y="1085850"/>
                    <a:pt x="1046447" y="1130618"/>
                  </a:cubicBezTo>
                  <a:cubicBezTo>
                    <a:pt x="1048352" y="1132523"/>
                    <a:pt x="1050257" y="1133475"/>
                    <a:pt x="1052162" y="1135380"/>
                  </a:cubicBezTo>
                  <a:cubicBezTo>
                    <a:pt x="1076927" y="1109663"/>
                    <a:pt x="1101692" y="1085850"/>
                    <a:pt x="1125504" y="1061085"/>
                  </a:cubicBezTo>
                  <a:close/>
                  <a:moveTo>
                    <a:pt x="597820" y="276225"/>
                  </a:moveTo>
                  <a:lnTo>
                    <a:pt x="597820" y="276225"/>
                  </a:lnTo>
                  <a:cubicBezTo>
                    <a:pt x="622585" y="333375"/>
                    <a:pt x="648302" y="389573"/>
                    <a:pt x="674020" y="448628"/>
                  </a:cubicBezTo>
                  <a:cubicBezTo>
                    <a:pt x="719739" y="425768"/>
                    <a:pt x="760697" y="405765"/>
                    <a:pt x="802607" y="385763"/>
                  </a:cubicBezTo>
                  <a:cubicBezTo>
                    <a:pt x="829277" y="374332"/>
                    <a:pt x="855947" y="362903"/>
                    <a:pt x="886427" y="349568"/>
                  </a:cubicBezTo>
                  <a:cubicBezTo>
                    <a:pt x="802607" y="280035"/>
                    <a:pt x="709262" y="250508"/>
                    <a:pt x="611154" y="232410"/>
                  </a:cubicBezTo>
                  <a:cubicBezTo>
                    <a:pt x="600677" y="231458"/>
                    <a:pt x="590200" y="229553"/>
                    <a:pt x="573054" y="227648"/>
                  </a:cubicBezTo>
                  <a:cubicBezTo>
                    <a:pt x="583532" y="247650"/>
                    <a:pt x="591152" y="261938"/>
                    <a:pt x="597820" y="276225"/>
                  </a:cubicBezTo>
                  <a:close/>
                  <a:moveTo>
                    <a:pt x="714025" y="236220"/>
                  </a:moveTo>
                  <a:cubicBezTo>
                    <a:pt x="771175" y="261938"/>
                    <a:pt x="829277" y="283845"/>
                    <a:pt x="883570" y="315278"/>
                  </a:cubicBezTo>
                  <a:cubicBezTo>
                    <a:pt x="911192" y="331470"/>
                    <a:pt x="930242" y="336232"/>
                    <a:pt x="954054" y="316230"/>
                  </a:cubicBezTo>
                  <a:cubicBezTo>
                    <a:pt x="975010" y="307658"/>
                    <a:pt x="996917" y="298133"/>
                    <a:pt x="1018825" y="289560"/>
                  </a:cubicBezTo>
                  <a:cubicBezTo>
                    <a:pt x="891189" y="186690"/>
                    <a:pt x="748314" y="191453"/>
                    <a:pt x="602582" y="207645"/>
                  </a:cubicBezTo>
                  <a:cubicBezTo>
                    <a:pt x="639729" y="217170"/>
                    <a:pt x="676877" y="226695"/>
                    <a:pt x="714025" y="236220"/>
                  </a:cubicBezTo>
                  <a:close/>
                  <a:moveTo>
                    <a:pt x="615917" y="1102043"/>
                  </a:moveTo>
                  <a:cubicBezTo>
                    <a:pt x="576864" y="1118235"/>
                    <a:pt x="538764" y="1134428"/>
                    <a:pt x="496854" y="1152525"/>
                  </a:cubicBezTo>
                  <a:cubicBezTo>
                    <a:pt x="632110" y="1220153"/>
                    <a:pt x="834992" y="1241108"/>
                    <a:pt x="892142" y="1193483"/>
                  </a:cubicBezTo>
                  <a:cubicBezTo>
                    <a:pt x="863567" y="1183005"/>
                    <a:pt x="835945" y="1171575"/>
                    <a:pt x="807370" y="1161098"/>
                  </a:cubicBezTo>
                  <a:cubicBezTo>
                    <a:pt x="770222" y="1141095"/>
                    <a:pt x="731170" y="1124903"/>
                    <a:pt x="697832" y="1101090"/>
                  </a:cubicBezTo>
                  <a:cubicBezTo>
                    <a:pt x="667352" y="1079183"/>
                    <a:pt x="642587" y="1081088"/>
                    <a:pt x="615917" y="1102043"/>
                  </a:cubicBezTo>
                  <a:close/>
                  <a:moveTo>
                    <a:pt x="1183607" y="822960"/>
                  </a:moveTo>
                  <a:cubicBezTo>
                    <a:pt x="1244567" y="802005"/>
                    <a:pt x="1244567" y="802005"/>
                    <a:pt x="1247425" y="738188"/>
                  </a:cubicBezTo>
                  <a:cubicBezTo>
                    <a:pt x="1247425" y="732473"/>
                    <a:pt x="1248377" y="726758"/>
                    <a:pt x="1249329" y="721043"/>
                  </a:cubicBezTo>
                  <a:cubicBezTo>
                    <a:pt x="1254092" y="651510"/>
                    <a:pt x="1235995" y="586740"/>
                    <a:pt x="1203610" y="523875"/>
                  </a:cubicBezTo>
                  <a:cubicBezTo>
                    <a:pt x="1174082" y="537210"/>
                    <a:pt x="1146460" y="550545"/>
                    <a:pt x="1118837" y="563880"/>
                  </a:cubicBezTo>
                  <a:cubicBezTo>
                    <a:pt x="1105502" y="569595"/>
                    <a:pt x="1092167" y="576263"/>
                    <a:pt x="1078832" y="580073"/>
                  </a:cubicBezTo>
                  <a:cubicBezTo>
                    <a:pt x="1057877" y="585788"/>
                    <a:pt x="1055972" y="597218"/>
                    <a:pt x="1062639" y="616268"/>
                  </a:cubicBezTo>
                  <a:cubicBezTo>
                    <a:pt x="1075022" y="655320"/>
                    <a:pt x="1085500" y="695325"/>
                    <a:pt x="1094072" y="736283"/>
                  </a:cubicBezTo>
                  <a:cubicBezTo>
                    <a:pt x="1101692" y="775335"/>
                    <a:pt x="1105502" y="814388"/>
                    <a:pt x="1111217" y="858203"/>
                  </a:cubicBezTo>
                  <a:cubicBezTo>
                    <a:pt x="1137887" y="844868"/>
                    <a:pt x="1160747" y="834390"/>
                    <a:pt x="1183607" y="822960"/>
                  </a:cubicBezTo>
                  <a:close/>
                  <a:moveTo>
                    <a:pt x="1109312" y="541020"/>
                  </a:moveTo>
                  <a:cubicBezTo>
                    <a:pt x="1137887" y="528638"/>
                    <a:pt x="1167414" y="517207"/>
                    <a:pt x="1195989" y="504825"/>
                  </a:cubicBezTo>
                  <a:cubicBezTo>
                    <a:pt x="1176939" y="453390"/>
                    <a:pt x="1121695" y="369570"/>
                    <a:pt x="1083595" y="332423"/>
                  </a:cubicBezTo>
                  <a:cubicBezTo>
                    <a:pt x="1048352" y="298133"/>
                    <a:pt x="1048352" y="298133"/>
                    <a:pt x="1002632" y="320040"/>
                  </a:cubicBezTo>
                  <a:cubicBezTo>
                    <a:pt x="987392" y="327660"/>
                    <a:pt x="972152" y="335280"/>
                    <a:pt x="956912" y="342900"/>
                  </a:cubicBezTo>
                  <a:cubicBezTo>
                    <a:pt x="949292" y="345757"/>
                    <a:pt x="941672" y="349568"/>
                    <a:pt x="940720" y="349568"/>
                  </a:cubicBezTo>
                  <a:cubicBezTo>
                    <a:pt x="979772" y="421957"/>
                    <a:pt x="1017872" y="492443"/>
                    <a:pt x="1057877" y="565785"/>
                  </a:cubicBezTo>
                  <a:cubicBezTo>
                    <a:pt x="1071212" y="559118"/>
                    <a:pt x="1090262" y="549593"/>
                    <a:pt x="1109312" y="541020"/>
                  </a:cubicBezTo>
                  <a:close/>
                  <a:moveTo>
                    <a:pt x="344454" y="627698"/>
                  </a:moveTo>
                  <a:cubicBezTo>
                    <a:pt x="306354" y="644843"/>
                    <a:pt x="267302" y="661035"/>
                    <a:pt x="229202" y="679133"/>
                  </a:cubicBezTo>
                  <a:cubicBezTo>
                    <a:pt x="222535" y="681990"/>
                    <a:pt x="216819" y="696278"/>
                    <a:pt x="217772" y="703898"/>
                  </a:cubicBezTo>
                  <a:cubicBezTo>
                    <a:pt x="220629" y="731520"/>
                    <a:pt x="224439" y="759143"/>
                    <a:pt x="230154" y="786765"/>
                  </a:cubicBezTo>
                  <a:cubicBezTo>
                    <a:pt x="239679" y="829628"/>
                    <a:pt x="252062" y="871538"/>
                    <a:pt x="264445" y="916305"/>
                  </a:cubicBezTo>
                  <a:cubicBezTo>
                    <a:pt x="310164" y="895350"/>
                    <a:pt x="350170" y="877253"/>
                    <a:pt x="391127" y="858203"/>
                  </a:cubicBezTo>
                  <a:cubicBezTo>
                    <a:pt x="413035" y="849630"/>
                    <a:pt x="434942" y="840105"/>
                    <a:pt x="451135" y="833438"/>
                  </a:cubicBezTo>
                  <a:cubicBezTo>
                    <a:pt x="429227" y="755333"/>
                    <a:pt x="408272" y="681038"/>
                    <a:pt x="386364" y="603885"/>
                  </a:cubicBezTo>
                  <a:cubicBezTo>
                    <a:pt x="374935" y="610553"/>
                    <a:pt x="359695" y="619125"/>
                    <a:pt x="344454" y="627698"/>
                  </a:cubicBezTo>
                  <a:close/>
                  <a:moveTo>
                    <a:pt x="604487" y="505778"/>
                  </a:moveTo>
                  <a:cubicBezTo>
                    <a:pt x="552100" y="529590"/>
                    <a:pt x="499712" y="552450"/>
                    <a:pt x="447325" y="577215"/>
                  </a:cubicBezTo>
                  <a:cubicBezTo>
                    <a:pt x="439704" y="581025"/>
                    <a:pt x="432085" y="593408"/>
                    <a:pt x="433037" y="601028"/>
                  </a:cubicBezTo>
                  <a:cubicBezTo>
                    <a:pt x="437800" y="641985"/>
                    <a:pt x="445420" y="681990"/>
                    <a:pt x="453039" y="722948"/>
                  </a:cubicBezTo>
                  <a:cubicBezTo>
                    <a:pt x="452087" y="724853"/>
                    <a:pt x="453039" y="725805"/>
                    <a:pt x="454945" y="726758"/>
                  </a:cubicBezTo>
                  <a:cubicBezTo>
                    <a:pt x="466375" y="756285"/>
                    <a:pt x="477804" y="785813"/>
                    <a:pt x="490187" y="818198"/>
                  </a:cubicBezTo>
                  <a:cubicBezTo>
                    <a:pt x="511142" y="807720"/>
                    <a:pt x="526382" y="800100"/>
                    <a:pt x="542575" y="791528"/>
                  </a:cubicBezTo>
                  <a:cubicBezTo>
                    <a:pt x="604487" y="763905"/>
                    <a:pt x="666400" y="736283"/>
                    <a:pt x="728312" y="709613"/>
                  </a:cubicBezTo>
                  <a:cubicBezTo>
                    <a:pt x="742600" y="703898"/>
                    <a:pt x="747362" y="698183"/>
                    <a:pt x="739742" y="681990"/>
                  </a:cubicBezTo>
                  <a:cubicBezTo>
                    <a:pt x="716882" y="631508"/>
                    <a:pt x="695927" y="580073"/>
                    <a:pt x="674020" y="528638"/>
                  </a:cubicBezTo>
                  <a:cubicBezTo>
                    <a:pt x="652112" y="481013"/>
                    <a:pt x="651160" y="481013"/>
                    <a:pt x="604487" y="505778"/>
                  </a:cubicBezTo>
                  <a:close/>
                  <a:moveTo>
                    <a:pt x="563529" y="1096328"/>
                  </a:moveTo>
                  <a:cubicBezTo>
                    <a:pt x="588295" y="1085850"/>
                    <a:pt x="614012" y="1076325"/>
                    <a:pt x="642587" y="1063943"/>
                  </a:cubicBezTo>
                  <a:cubicBezTo>
                    <a:pt x="566387" y="1003935"/>
                    <a:pt x="505427" y="938213"/>
                    <a:pt x="467327" y="849630"/>
                  </a:cubicBezTo>
                  <a:cubicBezTo>
                    <a:pt x="443514" y="861060"/>
                    <a:pt x="422560" y="871538"/>
                    <a:pt x="401604" y="882015"/>
                  </a:cubicBezTo>
                  <a:cubicBezTo>
                    <a:pt x="361600" y="899160"/>
                    <a:pt x="321595" y="915353"/>
                    <a:pt x="281589" y="932498"/>
                  </a:cubicBezTo>
                  <a:cubicBezTo>
                    <a:pt x="283495" y="940118"/>
                    <a:pt x="284447" y="943928"/>
                    <a:pt x="286352" y="946785"/>
                  </a:cubicBezTo>
                  <a:cubicBezTo>
                    <a:pt x="323500" y="1026795"/>
                    <a:pt x="385412" y="1083945"/>
                    <a:pt x="456850" y="1131570"/>
                  </a:cubicBezTo>
                  <a:cubicBezTo>
                    <a:pt x="463517" y="1136333"/>
                    <a:pt x="475900" y="1135380"/>
                    <a:pt x="483520" y="1132523"/>
                  </a:cubicBezTo>
                  <a:cubicBezTo>
                    <a:pt x="511142" y="1122998"/>
                    <a:pt x="537812" y="1109663"/>
                    <a:pt x="563529" y="1096328"/>
                  </a:cubicBezTo>
                  <a:close/>
                  <a:moveTo>
                    <a:pt x="975962" y="627698"/>
                  </a:moveTo>
                  <a:cubicBezTo>
                    <a:pt x="915954" y="653415"/>
                    <a:pt x="855947" y="679133"/>
                    <a:pt x="793082" y="705803"/>
                  </a:cubicBezTo>
                  <a:cubicBezTo>
                    <a:pt x="831182" y="787718"/>
                    <a:pt x="867377" y="867728"/>
                    <a:pt x="904525" y="949643"/>
                  </a:cubicBezTo>
                  <a:cubicBezTo>
                    <a:pt x="941672" y="932498"/>
                    <a:pt x="974057" y="917258"/>
                    <a:pt x="1007395" y="902018"/>
                  </a:cubicBezTo>
                  <a:cubicBezTo>
                    <a:pt x="1023587" y="895350"/>
                    <a:pt x="1041685" y="889635"/>
                    <a:pt x="1056925" y="881063"/>
                  </a:cubicBezTo>
                  <a:cubicBezTo>
                    <a:pt x="1063592" y="877253"/>
                    <a:pt x="1072164" y="867728"/>
                    <a:pt x="1072164" y="861060"/>
                  </a:cubicBezTo>
                  <a:cubicBezTo>
                    <a:pt x="1072164" y="773430"/>
                    <a:pt x="1050257" y="690563"/>
                    <a:pt x="1021682" y="605790"/>
                  </a:cubicBezTo>
                  <a:cubicBezTo>
                    <a:pt x="1004537" y="613410"/>
                    <a:pt x="990250" y="621030"/>
                    <a:pt x="975962" y="627698"/>
                  </a:cubicBezTo>
                  <a:close/>
                  <a:moveTo>
                    <a:pt x="817847" y="407670"/>
                  </a:moveTo>
                  <a:cubicBezTo>
                    <a:pt x="773079" y="427673"/>
                    <a:pt x="729264" y="446723"/>
                    <a:pt x="682592" y="467678"/>
                  </a:cubicBezTo>
                  <a:cubicBezTo>
                    <a:pt x="717835" y="542925"/>
                    <a:pt x="750220" y="614363"/>
                    <a:pt x="783557" y="687705"/>
                  </a:cubicBezTo>
                  <a:cubicBezTo>
                    <a:pt x="844517" y="660083"/>
                    <a:pt x="900714" y="634365"/>
                    <a:pt x="957864" y="607695"/>
                  </a:cubicBezTo>
                  <a:cubicBezTo>
                    <a:pt x="972152" y="601980"/>
                    <a:pt x="987392" y="598170"/>
                    <a:pt x="999775" y="590550"/>
                  </a:cubicBezTo>
                  <a:cubicBezTo>
                    <a:pt x="1005489" y="586740"/>
                    <a:pt x="1011204" y="575310"/>
                    <a:pt x="1009300" y="568643"/>
                  </a:cubicBezTo>
                  <a:cubicBezTo>
                    <a:pt x="989297" y="501015"/>
                    <a:pt x="957864" y="438150"/>
                    <a:pt x="914050" y="382905"/>
                  </a:cubicBezTo>
                  <a:cubicBezTo>
                    <a:pt x="909287" y="376238"/>
                    <a:pt x="895000" y="370523"/>
                    <a:pt x="889285" y="373380"/>
                  </a:cubicBezTo>
                  <a:cubicBezTo>
                    <a:pt x="865472" y="382905"/>
                    <a:pt x="842612" y="395288"/>
                    <a:pt x="817847" y="407670"/>
                  </a:cubicBezTo>
                  <a:close/>
                  <a:moveTo>
                    <a:pt x="463517" y="71438"/>
                  </a:moveTo>
                  <a:cubicBezTo>
                    <a:pt x="292067" y="131445"/>
                    <a:pt x="59657" y="357188"/>
                    <a:pt x="41560" y="584835"/>
                  </a:cubicBezTo>
                  <a:cubicBezTo>
                    <a:pt x="14889" y="909638"/>
                    <a:pt x="102519" y="1158240"/>
                    <a:pt x="387317" y="1322070"/>
                  </a:cubicBezTo>
                  <a:cubicBezTo>
                    <a:pt x="600677" y="1444943"/>
                    <a:pt x="820704" y="1444943"/>
                    <a:pt x="1044542" y="1336358"/>
                  </a:cubicBezTo>
                  <a:cubicBezTo>
                    <a:pt x="1022635" y="1288733"/>
                    <a:pt x="1002632" y="1244918"/>
                    <a:pt x="981677" y="1201103"/>
                  </a:cubicBezTo>
                  <a:cubicBezTo>
                    <a:pt x="926432" y="1212533"/>
                    <a:pt x="874045" y="1226820"/>
                    <a:pt x="821657" y="1234440"/>
                  </a:cubicBezTo>
                  <a:cubicBezTo>
                    <a:pt x="726407" y="1248728"/>
                    <a:pt x="635920" y="1223010"/>
                    <a:pt x="546385" y="1195388"/>
                  </a:cubicBezTo>
                  <a:cubicBezTo>
                    <a:pt x="284447" y="1114425"/>
                    <a:pt x="177767" y="894398"/>
                    <a:pt x="181577" y="648653"/>
                  </a:cubicBezTo>
                  <a:cubicBezTo>
                    <a:pt x="183482" y="528638"/>
                    <a:pt x="249204" y="432435"/>
                    <a:pt x="331120" y="347663"/>
                  </a:cubicBezTo>
                  <a:cubicBezTo>
                    <a:pt x="387317" y="289560"/>
                    <a:pt x="450182" y="241935"/>
                    <a:pt x="526382" y="208598"/>
                  </a:cubicBezTo>
                  <a:cubicBezTo>
                    <a:pt x="505427" y="162878"/>
                    <a:pt x="485425" y="118110"/>
                    <a:pt x="463517" y="71438"/>
                  </a:cubicBezTo>
                  <a:close/>
                </a:path>
              </a:pathLst>
            </a:custGeom>
            <a:solidFill>
              <a:srgbClr val="1314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1657;p21">
              <a:extLst>
                <a:ext uri="{FF2B5EF4-FFF2-40B4-BE49-F238E27FC236}">
                  <a16:creationId xmlns:a16="http://schemas.microsoft.com/office/drawing/2014/main" id="{6A424B06-554D-440F-A1FE-E2165C7B3538}"/>
                </a:ext>
              </a:extLst>
            </p:cNvPr>
            <p:cNvSpPr/>
            <p:nvPr/>
          </p:nvSpPr>
          <p:spPr>
            <a:xfrm>
              <a:off x="5756228" y="3059429"/>
              <a:ext cx="647651" cy="282443"/>
            </a:xfrm>
            <a:custGeom>
              <a:avLst/>
              <a:gdLst/>
              <a:ahLst/>
              <a:cxnLst/>
              <a:rect l="l" t="t" r="r" b="b"/>
              <a:pathLst>
                <a:path w="647651" h="282443" extrusionOk="0">
                  <a:moveTo>
                    <a:pt x="374062" y="0"/>
                  </a:moveTo>
                  <a:cubicBezTo>
                    <a:pt x="376919" y="8573"/>
                    <a:pt x="383587" y="18098"/>
                    <a:pt x="383587" y="26670"/>
                  </a:cubicBezTo>
                  <a:cubicBezTo>
                    <a:pt x="384539" y="70485"/>
                    <a:pt x="383587" y="115253"/>
                    <a:pt x="383587" y="164783"/>
                  </a:cubicBezTo>
                  <a:cubicBezTo>
                    <a:pt x="426449" y="164783"/>
                    <a:pt x="473122" y="164783"/>
                    <a:pt x="519794" y="164783"/>
                  </a:cubicBezTo>
                  <a:cubicBezTo>
                    <a:pt x="553132" y="164783"/>
                    <a:pt x="587422" y="165735"/>
                    <a:pt x="620759" y="166688"/>
                  </a:cubicBezTo>
                  <a:cubicBezTo>
                    <a:pt x="638857" y="167640"/>
                    <a:pt x="649334" y="176213"/>
                    <a:pt x="647429" y="196215"/>
                  </a:cubicBezTo>
                  <a:cubicBezTo>
                    <a:pt x="639809" y="294323"/>
                    <a:pt x="654097" y="281940"/>
                    <a:pt x="565514" y="281940"/>
                  </a:cubicBezTo>
                  <a:cubicBezTo>
                    <a:pt x="401684" y="281940"/>
                    <a:pt x="237854" y="280035"/>
                    <a:pt x="74024" y="279083"/>
                  </a:cubicBezTo>
                  <a:cubicBezTo>
                    <a:pt x="65452" y="279083"/>
                    <a:pt x="56879" y="280035"/>
                    <a:pt x="48307" y="280035"/>
                  </a:cubicBezTo>
                  <a:cubicBezTo>
                    <a:pt x="17827" y="280035"/>
                    <a:pt x="2587" y="264795"/>
                    <a:pt x="1634" y="235267"/>
                  </a:cubicBezTo>
                  <a:cubicBezTo>
                    <a:pt x="1634" y="225742"/>
                    <a:pt x="1634" y="216217"/>
                    <a:pt x="682" y="206692"/>
                  </a:cubicBezTo>
                  <a:cubicBezTo>
                    <a:pt x="-2176" y="168592"/>
                    <a:pt x="2587" y="163830"/>
                    <a:pt x="41639" y="163830"/>
                  </a:cubicBezTo>
                  <a:cubicBezTo>
                    <a:pt x="116887" y="163830"/>
                    <a:pt x="192134" y="164783"/>
                    <a:pt x="267382" y="165735"/>
                  </a:cubicBezTo>
                  <a:cubicBezTo>
                    <a:pt x="273097" y="165735"/>
                    <a:pt x="278812" y="164783"/>
                    <a:pt x="286432" y="163830"/>
                  </a:cubicBezTo>
                  <a:cubicBezTo>
                    <a:pt x="286432" y="118110"/>
                    <a:pt x="286432" y="73342"/>
                    <a:pt x="286432" y="28575"/>
                  </a:cubicBezTo>
                  <a:cubicBezTo>
                    <a:pt x="286432" y="20003"/>
                    <a:pt x="290241" y="11430"/>
                    <a:pt x="291194" y="2858"/>
                  </a:cubicBezTo>
                  <a:cubicBezTo>
                    <a:pt x="299766" y="3810"/>
                    <a:pt x="307387" y="4763"/>
                    <a:pt x="324532" y="5715"/>
                  </a:cubicBezTo>
                  <a:cubicBezTo>
                    <a:pt x="324532" y="60008"/>
                    <a:pt x="324532" y="112395"/>
                    <a:pt x="324532" y="165735"/>
                  </a:cubicBezTo>
                  <a:cubicBezTo>
                    <a:pt x="328341" y="165735"/>
                    <a:pt x="331199" y="165735"/>
                    <a:pt x="335009" y="166688"/>
                  </a:cubicBezTo>
                  <a:cubicBezTo>
                    <a:pt x="336914" y="161925"/>
                    <a:pt x="340724" y="158115"/>
                    <a:pt x="341677" y="153353"/>
                  </a:cubicBezTo>
                  <a:cubicBezTo>
                    <a:pt x="344534" y="112395"/>
                    <a:pt x="349297" y="71438"/>
                    <a:pt x="349297" y="30480"/>
                  </a:cubicBezTo>
                  <a:cubicBezTo>
                    <a:pt x="349297" y="8573"/>
                    <a:pt x="354059" y="0"/>
                    <a:pt x="374062" y="0"/>
                  </a:cubicBezTo>
                  <a:close/>
                  <a:moveTo>
                    <a:pt x="490266" y="183833"/>
                  </a:moveTo>
                  <a:cubicBezTo>
                    <a:pt x="353107" y="183833"/>
                    <a:pt x="215947" y="182880"/>
                    <a:pt x="78787" y="182880"/>
                  </a:cubicBezTo>
                  <a:cubicBezTo>
                    <a:pt x="64499" y="182880"/>
                    <a:pt x="49259" y="182880"/>
                    <a:pt x="34972" y="182880"/>
                  </a:cubicBezTo>
                  <a:cubicBezTo>
                    <a:pt x="36877" y="210503"/>
                    <a:pt x="38782" y="232410"/>
                    <a:pt x="40687" y="259080"/>
                  </a:cubicBezTo>
                  <a:cubicBezTo>
                    <a:pt x="229282" y="259080"/>
                    <a:pt x="415972" y="259080"/>
                    <a:pt x="606472" y="259080"/>
                  </a:cubicBezTo>
                  <a:cubicBezTo>
                    <a:pt x="608377" y="235267"/>
                    <a:pt x="610282" y="210503"/>
                    <a:pt x="612187" y="182880"/>
                  </a:cubicBezTo>
                  <a:cubicBezTo>
                    <a:pt x="569324" y="183833"/>
                    <a:pt x="529319" y="183833"/>
                    <a:pt x="490266" y="183833"/>
                  </a:cubicBezTo>
                  <a:close/>
                </a:path>
              </a:pathLst>
            </a:custGeom>
            <a:solidFill>
              <a:srgbClr val="1C1D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1658;p21">
              <a:extLst>
                <a:ext uri="{FF2B5EF4-FFF2-40B4-BE49-F238E27FC236}">
                  <a16:creationId xmlns:a16="http://schemas.microsoft.com/office/drawing/2014/main" id="{7EB3C069-67AC-403E-840E-BB91670A9E50}"/>
                </a:ext>
              </a:extLst>
            </p:cNvPr>
            <p:cNvSpPr/>
            <p:nvPr/>
          </p:nvSpPr>
          <p:spPr>
            <a:xfrm>
              <a:off x="6047422" y="3048952"/>
              <a:ext cx="82867" cy="175259"/>
            </a:xfrm>
            <a:custGeom>
              <a:avLst/>
              <a:gdLst/>
              <a:ahLst/>
              <a:cxnLst/>
              <a:rect l="l" t="t" r="r" b="b"/>
              <a:pathLst>
                <a:path w="82867" h="175259" extrusionOk="0">
                  <a:moveTo>
                    <a:pt x="82868" y="10477"/>
                  </a:moveTo>
                  <a:cubicBezTo>
                    <a:pt x="63818" y="10477"/>
                    <a:pt x="58103" y="19050"/>
                    <a:pt x="58103" y="39052"/>
                  </a:cubicBezTo>
                  <a:cubicBezTo>
                    <a:pt x="58103" y="80010"/>
                    <a:pt x="53340" y="120967"/>
                    <a:pt x="50483" y="161925"/>
                  </a:cubicBezTo>
                  <a:cubicBezTo>
                    <a:pt x="50483" y="166688"/>
                    <a:pt x="46672" y="171450"/>
                    <a:pt x="43815" y="175260"/>
                  </a:cubicBezTo>
                  <a:cubicBezTo>
                    <a:pt x="40005" y="175260"/>
                    <a:pt x="37147" y="175260"/>
                    <a:pt x="33338" y="174307"/>
                  </a:cubicBezTo>
                  <a:cubicBezTo>
                    <a:pt x="33338" y="120967"/>
                    <a:pt x="33338" y="68580"/>
                    <a:pt x="33338" y="14288"/>
                  </a:cubicBezTo>
                  <a:cubicBezTo>
                    <a:pt x="17145" y="12382"/>
                    <a:pt x="8572" y="12382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34290" y="0"/>
                    <a:pt x="57150" y="0"/>
                    <a:pt x="80010" y="0"/>
                  </a:cubicBezTo>
                  <a:cubicBezTo>
                    <a:pt x="80963" y="4763"/>
                    <a:pt x="81915" y="7620"/>
                    <a:pt x="82868" y="10477"/>
                  </a:cubicBezTo>
                  <a:close/>
                </a:path>
              </a:pathLst>
            </a:custGeom>
            <a:solidFill>
              <a:srgbClr val="C1A0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1659;p21">
              <a:extLst>
                <a:ext uri="{FF2B5EF4-FFF2-40B4-BE49-F238E27FC236}">
                  <a16:creationId xmlns:a16="http://schemas.microsoft.com/office/drawing/2014/main" id="{7D454B09-6B22-4095-A077-A8FCFAC66044}"/>
                </a:ext>
              </a:extLst>
            </p:cNvPr>
            <p:cNvSpPr/>
            <p:nvPr/>
          </p:nvSpPr>
          <p:spPr>
            <a:xfrm>
              <a:off x="6053137" y="2025014"/>
              <a:ext cx="275272" cy="280035"/>
            </a:xfrm>
            <a:custGeom>
              <a:avLst/>
              <a:gdLst/>
              <a:ahLst/>
              <a:cxnLst/>
              <a:rect l="l" t="t" r="r" b="b"/>
              <a:pathLst>
                <a:path w="275272" h="280035" extrusionOk="0">
                  <a:moveTo>
                    <a:pt x="275272" y="200025"/>
                  </a:moveTo>
                  <a:cubicBezTo>
                    <a:pt x="218122" y="225743"/>
                    <a:pt x="161925" y="252413"/>
                    <a:pt x="100965" y="280035"/>
                  </a:cubicBezTo>
                  <a:cubicBezTo>
                    <a:pt x="67628" y="206693"/>
                    <a:pt x="34290" y="135255"/>
                    <a:pt x="0" y="60008"/>
                  </a:cubicBezTo>
                  <a:cubicBezTo>
                    <a:pt x="45720" y="40005"/>
                    <a:pt x="90488" y="20002"/>
                    <a:pt x="135255" y="0"/>
                  </a:cubicBezTo>
                  <a:cubicBezTo>
                    <a:pt x="163830" y="4763"/>
                    <a:pt x="180022" y="26670"/>
                    <a:pt x="198120" y="46673"/>
                  </a:cubicBezTo>
                  <a:cubicBezTo>
                    <a:pt x="235268" y="92393"/>
                    <a:pt x="257175" y="145733"/>
                    <a:pt x="275272" y="200025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1660;p21">
              <a:extLst>
                <a:ext uri="{FF2B5EF4-FFF2-40B4-BE49-F238E27FC236}">
                  <a16:creationId xmlns:a16="http://schemas.microsoft.com/office/drawing/2014/main" id="{6926B1A7-5140-4CEA-88DE-53F5DAE28FA4}"/>
                </a:ext>
              </a:extLst>
            </p:cNvPr>
            <p:cNvSpPr/>
            <p:nvPr/>
          </p:nvSpPr>
          <p:spPr>
            <a:xfrm>
              <a:off x="6162675" y="2245995"/>
              <a:ext cx="214312" cy="321945"/>
            </a:xfrm>
            <a:custGeom>
              <a:avLst/>
              <a:gdLst/>
              <a:ahLst/>
              <a:cxnLst/>
              <a:rect l="l" t="t" r="r" b="b"/>
              <a:pathLst>
                <a:path w="214312" h="321945" extrusionOk="0">
                  <a:moveTo>
                    <a:pt x="214313" y="274320"/>
                  </a:moveTo>
                  <a:cubicBezTo>
                    <a:pt x="180975" y="289560"/>
                    <a:pt x="148590" y="304800"/>
                    <a:pt x="111443" y="321945"/>
                  </a:cubicBezTo>
                  <a:cubicBezTo>
                    <a:pt x="74295" y="240030"/>
                    <a:pt x="37147" y="160972"/>
                    <a:pt x="0" y="78105"/>
                  </a:cubicBezTo>
                  <a:cubicBezTo>
                    <a:pt x="62865" y="51435"/>
                    <a:pt x="122872" y="25717"/>
                    <a:pt x="182880" y="0"/>
                  </a:cubicBezTo>
                  <a:cubicBezTo>
                    <a:pt x="185738" y="952"/>
                    <a:pt x="190500" y="1905"/>
                    <a:pt x="190500" y="2857"/>
                  </a:cubicBezTo>
                  <a:cubicBezTo>
                    <a:pt x="196215" y="26670"/>
                    <a:pt x="204788" y="51435"/>
                    <a:pt x="205740" y="75247"/>
                  </a:cubicBezTo>
                  <a:cubicBezTo>
                    <a:pt x="207645" y="139065"/>
                    <a:pt x="206693" y="201930"/>
                    <a:pt x="206693" y="265747"/>
                  </a:cubicBezTo>
                  <a:cubicBezTo>
                    <a:pt x="206693" y="268605"/>
                    <a:pt x="211455" y="271463"/>
                    <a:pt x="214313" y="274320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1661;p21">
              <a:extLst>
                <a:ext uri="{FF2B5EF4-FFF2-40B4-BE49-F238E27FC236}">
                  <a16:creationId xmlns:a16="http://schemas.microsoft.com/office/drawing/2014/main" id="{ED5AEFAB-6110-4AFF-A8F9-EF450DA3E404}"/>
                </a:ext>
              </a:extLst>
            </p:cNvPr>
            <p:cNvSpPr/>
            <p:nvPr/>
          </p:nvSpPr>
          <p:spPr>
            <a:xfrm>
              <a:off x="5903594" y="2338387"/>
              <a:ext cx="337185" cy="296227"/>
            </a:xfrm>
            <a:custGeom>
              <a:avLst/>
              <a:gdLst/>
              <a:ahLst/>
              <a:cxnLst/>
              <a:rect l="l" t="t" r="r" b="b"/>
              <a:pathLst>
                <a:path w="337185" h="296227" extrusionOk="0">
                  <a:moveTo>
                    <a:pt x="111443" y="53340"/>
                  </a:moveTo>
                  <a:cubicBezTo>
                    <a:pt x="148590" y="36195"/>
                    <a:pt x="186690" y="19050"/>
                    <a:pt x="226695" y="0"/>
                  </a:cubicBezTo>
                  <a:cubicBezTo>
                    <a:pt x="263843" y="80963"/>
                    <a:pt x="300038" y="160020"/>
                    <a:pt x="337185" y="241935"/>
                  </a:cubicBezTo>
                  <a:cubicBezTo>
                    <a:pt x="297180" y="259080"/>
                    <a:pt x="260033" y="275272"/>
                    <a:pt x="222885" y="291465"/>
                  </a:cubicBezTo>
                  <a:cubicBezTo>
                    <a:pt x="223838" y="286703"/>
                    <a:pt x="223838" y="280035"/>
                    <a:pt x="225743" y="279083"/>
                  </a:cubicBezTo>
                  <a:cubicBezTo>
                    <a:pt x="243840" y="268605"/>
                    <a:pt x="262890" y="259080"/>
                    <a:pt x="280988" y="248603"/>
                  </a:cubicBezTo>
                  <a:cubicBezTo>
                    <a:pt x="272415" y="245745"/>
                    <a:pt x="264795" y="246697"/>
                    <a:pt x="257175" y="248603"/>
                  </a:cubicBezTo>
                  <a:cubicBezTo>
                    <a:pt x="237173" y="254317"/>
                    <a:pt x="218123" y="260985"/>
                    <a:pt x="198120" y="266700"/>
                  </a:cubicBezTo>
                  <a:cubicBezTo>
                    <a:pt x="164783" y="276225"/>
                    <a:pt x="131445" y="285750"/>
                    <a:pt x="99060" y="296228"/>
                  </a:cubicBezTo>
                  <a:cubicBezTo>
                    <a:pt x="95250" y="292417"/>
                    <a:pt x="90488" y="289560"/>
                    <a:pt x="86678" y="285750"/>
                  </a:cubicBezTo>
                  <a:cubicBezTo>
                    <a:pt x="128588" y="261938"/>
                    <a:pt x="170498" y="239078"/>
                    <a:pt x="213360" y="214313"/>
                  </a:cubicBezTo>
                  <a:cubicBezTo>
                    <a:pt x="204788" y="209550"/>
                    <a:pt x="198120" y="205740"/>
                    <a:pt x="188595" y="200025"/>
                  </a:cubicBezTo>
                  <a:cubicBezTo>
                    <a:pt x="204788" y="190500"/>
                    <a:pt x="218123" y="182880"/>
                    <a:pt x="231458" y="175260"/>
                  </a:cubicBezTo>
                  <a:cubicBezTo>
                    <a:pt x="230505" y="173355"/>
                    <a:pt x="229553" y="170498"/>
                    <a:pt x="228600" y="168592"/>
                  </a:cubicBezTo>
                  <a:cubicBezTo>
                    <a:pt x="194310" y="175260"/>
                    <a:pt x="160973" y="181927"/>
                    <a:pt x="126683" y="187642"/>
                  </a:cubicBezTo>
                  <a:cubicBezTo>
                    <a:pt x="125730" y="184785"/>
                    <a:pt x="123825" y="181927"/>
                    <a:pt x="122873" y="178117"/>
                  </a:cubicBezTo>
                  <a:cubicBezTo>
                    <a:pt x="129540" y="170498"/>
                    <a:pt x="135255" y="161925"/>
                    <a:pt x="148590" y="146685"/>
                  </a:cubicBezTo>
                  <a:cubicBezTo>
                    <a:pt x="119063" y="152400"/>
                    <a:pt x="97155" y="156210"/>
                    <a:pt x="76200" y="160973"/>
                  </a:cubicBezTo>
                  <a:cubicBezTo>
                    <a:pt x="50483" y="166688"/>
                    <a:pt x="25718" y="174308"/>
                    <a:pt x="0" y="180023"/>
                  </a:cubicBezTo>
                  <a:cubicBezTo>
                    <a:pt x="0" y="180023"/>
                    <a:pt x="0" y="180023"/>
                    <a:pt x="0" y="180023"/>
                  </a:cubicBezTo>
                  <a:cubicBezTo>
                    <a:pt x="16193" y="170498"/>
                    <a:pt x="32385" y="160973"/>
                    <a:pt x="47625" y="149542"/>
                  </a:cubicBezTo>
                  <a:cubicBezTo>
                    <a:pt x="56198" y="143827"/>
                    <a:pt x="62865" y="134302"/>
                    <a:pt x="70485" y="126683"/>
                  </a:cubicBezTo>
                  <a:cubicBezTo>
                    <a:pt x="62865" y="120967"/>
                    <a:pt x="54293" y="115252"/>
                    <a:pt x="43815" y="106680"/>
                  </a:cubicBezTo>
                  <a:cubicBezTo>
                    <a:pt x="53340" y="100965"/>
                    <a:pt x="62865" y="97155"/>
                    <a:pt x="69533" y="90488"/>
                  </a:cubicBezTo>
                  <a:cubicBezTo>
                    <a:pt x="78105" y="81915"/>
                    <a:pt x="84773" y="70485"/>
                    <a:pt x="93345" y="60960"/>
                  </a:cubicBezTo>
                  <a:cubicBezTo>
                    <a:pt x="93345" y="60960"/>
                    <a:pt x="94298" y="60960"/>
                    <a:pt x="94298" y="60960"/>
                  </a:cubicBezTo>
                  <a:cubicBezTo>
                    <a:pt x="100965" y="62865"/>
                    <a:pt x="107633" y="64770"/>
                    <a:pt x="113348" y="66675"/>
                  </a:cubicBezTo>
                  <a:cubicBezTo>
                    <a:pt x="112395" y="62865"/>
                    <a:pt x="112395" y="58102"/>
                    <a:pt x="111443" y="53340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1662;p21">
              <a:extLst>
                <a:ext uri="{FF2B5EF4-FFF2-40B4-BE49-F238E27FC236}">
                  <a16:creationId xmlns:a16="http://schemas.microsoft.com/office/drawing/2014/main" id="{F56BD154-FCDD-443B-9BD6-C5A0714305DF}"/>
                </a:ext>
              </a:extLst>
            </p:cNvPr>
            <p:cNvSpPr/>
            <p:nvPr/>
          </p:nvSpPr>
          <p:spPr>
            <a:xfrm>
              <a:off x="5651182" y="2501264"/>
              <a:ext cx="281940" cy="252888"/>
            </a:xfrm>
            <a:custGeom>
              <a:avLst/>
              <a:gdLst/>
              <a:ahLst/>
              <a:cxnLst/>
              <a:rect l="l" t="t" r="r" b="b"/>
              <a:pathLst>
                <a:path w="281940" h="252888" extrusionOk="0">
                  <a:moveTo>
                    <a:pt x="281940" y="213360"/>
                  </a:moveTo>
                  <a:cubicBezTo>
                    <a:pt x="255270" y="225743"/>
                    <a:pt x="229553" y="239077"/>
                    <a:pt x="201930" y="250507"/>
                  </a:cubicBezTo>
                  <a:cubicBezTo>
                    <a:pt x="194310" y="253365"/>
                    <a:pt x="180975" y="254318"/>
                    <a:pt x="175260" y="249555"/>
                  </a:cubicBezTo>
                  <a:cubicBezTo>
                    <a:pt x="102870" y="201930"/>
                    <a:pt x="40958" y="144780"/>
                    <a:pt x="4763" y="64770"/>
                  </a:cubicBezTo>
                  <a:cubicBezTo>
                    <a:pt x="2858" y="60960"/>
                    <a:pt x="2858" y="57150"/>
                    <a:pt x="0" y="50483"/>
                  </a:cubicBezTo>
                  <a:cubicBezTo>
                    <a:pt x="40005" y="33338"/>
                    <a:pt x="80010" y="17145"/>
                    <a:pt x="120015" y="0"/>
                  </a:cubicBezTo>
                  <a:cubicBezTo>
                    <a:pt x="128588" y="16193"/>
                    <a:pt x="157163" y="25718"/>
                    <a:pt x="138113" y="52388"/>
                  </a:cubicBezTo>
                  <a:cubicBezTo>
                    <a:pt x="153353" y="63818"/>
                    <a:pt x="167640" y="73343"/>
                    <a:pt x="181928" y="83820"/>
                  </a:cubicBezTo>
                  <a:cubicBezTo>
                    <a:pt x="180975" y="97155"/>
                    <a:pt x="180023" y="110490"/>
                    <a:pt x="179070" y="127635"/>
                  </a:cubicBezTo>
                  <a:cubicBezTo>
                    <a:pt x="210503" y="99060"/>
                    <a:pt x="226695" y="130493"/>
                    <a:pt x="245745" y="140970"/>
                  </a:cubicBezTo>
                  <a:cubicBezTo>
                    <a:pt x="252413" y="144780"/>
                    <a:pt x="248603" y="167640"/>
                    <a:pt x="249555" y="183832"/>
                  </a:cubicBezTo>
                  <a:cubicBezTo>
                    <a:pt x="276225" y="172402"/>
                    <a:pt x="268605" y="205740"/>
                    <a:pt x="281940" y="213360"/>
                  </a:cubicBezTo>
                  <a:close/>
                </a:path>
              </a:pathLst>
            </a:custGeom>
            <a:solidFill>
              <a:srgbClr val="555B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1663;p21">
              <a:extLst>
                <a:ext uri="{FF2B5EF4-FFF2-40B4-BE49-F238E27FC236}">
                  <a16:creationId xmlns:a16="http://schemas.microsoft.com/office/drawing/2014/main" id="{3BB30FC2-D717-464E-9E9B-EBA5CF1A8551}"/>
                </a:ext>
              </a:extLst>
            </p:cNvPr>
            <p:cNvSpPr/>
            <p:nvPr/>
          </p:nvSpPr>
          <p:spPr>
            <a:xfrm>
              <a:off x="5822632" y="2108622"/>
              <a:ext cx="289355" cy="302154"/>
            </a:xfrm>
            <a:custGeom>
              <a:avLst/>
              <a:gdLst/>
              <a:ahLst/>
              <a:cxnLst/>
              <a:rect l="l" t="t" r="r" b="b"/>
              <a:pathLst>
                <a:path w="289355" h="302154" extrusionOk="0">
                  <a:moveTo>
                    <a:pt x="1905" y="236432"/>
                  </a:moveTo>
                  <a:cubicBezTo>
                    <a:pt x="0" y="235480"/>
                    <a:pt x="0" y="234527"/>
                    <a:pt x="0" y="232622"/>
                  </a:cubicBezTo>
                  <a:cubicBezTo>
                    <a:pt x="3810" y="227860"/>
                    <a:pt x="6668" y="221192"/>
                    <a:pt x="12383" y="218335"/>
                  </a:cubicBezTo>
                  <a:cubicBezTo>
                    <a:pt x="40005" y="200237"/>
                    <a:pt x="68580" y="183092"/>
                    <a:pt x="96203" y="165947"/>
                  </a:cubicBezTo>
                  <a:cubicBezTo>
                    <a:pt x="116205" y="153565"/>
                    <a:pt x="136208" y="140230"/>
                    <a:pt x="155258" y="125942"/>
                  </a:cubicBezTo>
                  <a:cubicBezTo>
                    <a:pt x="162878" y="120227"/>
                    <a:pt x="167640" y="111655"/>
                    <a:pt x="173355" y="104035"/>
                  </a:cubicBezTo>
                  <a:cubicBezTo>
                    <a:pt x="162878" y="102130"/>
                    <a:pt x="151448" y="97367"/>
                    <a:pt x="141923" y="99272"/>
                  </a:cubicBezTo>
                  <a:cubicBezTo>
                    <a:pt x="111443" y="104987"/>
                    <a:pt x="81915" y="114512"/>
                    <a:pt x="51435" y="122132"/>
                  </a:cubicBezTo>
                  <a:cubicBezTo>
                    <a:pt x="50483" y="119275"/>
                    <a:pt x="49530" y="117370"/>
                    <a:pt x="48578" y="114512"/>
                  </a:cubicBezTo>
                  <a:cubicBezTo>
                    <a:pt x="64770" y="97367"/>
                    <a:pt x="62865" y="67840"/>
                    <a:pt x="95250" y="61172"/>
                  </a:cubicBezTo>
                  <a:cubicBezTo>
                    <a:pt x="120015" y="55457"/>
                    <a:pt x="143828" y="41170"/>
                    <a:pt x="169545" y="29740"/>
                  </a:cubicBezTo>
                  <a:cubicBezTo>
                    <a:pt x="161925" y="24025"/>
                    <a:pt x="156210" y="20215"/>
                    <a:pt x="151448" y="16405"/>
                  </a:cubicBezTo>
                  <a:cubicBezTo>
                    <a:pt x="197168" y="-8360"/>
                    <a:pt x="199073" y="-8360"/>
                    <a:pt x="220028" y="39265"/>
                  </a:cubicBezTo>
                  <a:cubicBezTo>
                    <a:pt x="242888" y="89747"/>
                    <a:pt x="262890" y="142135"/>
                    <a:pt x="285750" y="192617"/>
                  </a:cubicBezTo>
                  <a:cubicBezTo>
                    <a:pt x="293370" y="208810"/>
                    <a:pt x="288608" y="214525"/>
                    <a:pt x="274320" y="220240"/>
                  </a:cubicBezTo>
                  <a:cubicBezTo>
                    <a:pt x="212408" y="246910"/>
                    <a:pt x="150495" y="274532"/>
                    <a:pt x="88583" y="302155"/>
                  </a:cubicBezTo>
                  <a:cubicBezTo>
                    <a:pt x="78105" y="280247"/>
                    <a:pt x="101918" y="286915"/>
                    <a:pt x="107633" y="281200"/>
                  </a:cubicBezTo>
                  <a:cubicBezTo>
                    <a:pt x="133350" y="262150"/>
                    <a:pt x="160973" y="243100"/>
                    <a:pt x="190500" y="229765"/>
                  </a:cubicBezTo>
                  <a:cubicBezTo>
                    <a:pt x="215265" y="218335"/>
                    <a:pt x="243840" y="215477"/>
                    <a:pt x="271463" y="208810"/>
                  </a:cubicBezTo>
                  <a:cubicBezTo>
                    <a:pt x="270510" y="204047"/>
                    <a:pt x="269558" y="200237"/>
                    <a:pt x="268605" y="195475"/>
                  </a:cubicBezTo>
                  <a:cubicBezTo>
                    <a:pt x="223838" y="204047"/>
                    <a:pt x="180023" y="211667"/>
                    <a:pt x="134303" y="221192"/>
                  </a:cubicBezTo>
                  <a:cubicBezTo>
                    <a:pt x="140018" y="209762"/>
                    <a:pt x="144780" y="199285"/>
                    <a:pt x="153353" y="179282"/>
                  </a:cubicBezTo>
                  <a:cubicBezTo>
                    <a:pt x="129540" y="187855"/>
                    <a:pt x="115253" y="193570"/>
                    <a:pt x="100013" y="199285"/>
                  </a:cubicBezTo>
                  <a:cubicBezTo>
                    <a:pt x="67628" y="210715"/>
                    <a:pt x="34290" y="223097"/>
                    <a:pt x="1905" y="236432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1664;p21">
              <a:extLst>
                <a:ext uri="{FF2B5EF4-FFF2-40B4-BE49-F238E27FC236}">
                  <a16:creationId xmlns:a16="http://schemas.microsoft.com/office/drawing/2014/main" id="{1E3CE20D-4B7F-49D8-8B94-04F5F8120A0D}"/>
                </a:ext>
              </a:extLst>
            </p:cNvPr>
            <p:cNvSpPr/>
            <p:nvPr/>
          </p:nvSpPr>
          <p:spPr>
            <a:xfrm>
              <a:off x="5587260" y="2246947"/>
              <a:ext cx="175962" cy="288607"/>
            </a:xfrm>
            <a:custGeom>
              <a:avLst/>
              <a:gdLst/>
              <a:ahLst/>
              <a:cxnLst/>
              <a:rect l="l" t="t" r="r" b="b"/>
              <a:pathLst>
                <a:path w="175962" h="288607" extrusionOk="0">
                  <a:moveTo>
                    <a:pt x="173459" y="230505"/>
                  </a:moveTo>
                  <a:cubicBezTo>
                    <a:pt x="132502" y="248602"/>
                    <a:pt x="92497" y="267653"/>
                    <a:pt x="46777" y="288607"/>
                  </a:cubicBezTo>
                  <a:cubicBezTo>
                    <a:pt x="34394" y="243840"/>
                    <a:pt x="22964" y="200977"/>
                    <a:pt x="12487" y="159067"/>
                  </a:cubicBezTo>
                  <a:cubicBezTo>
                    <a:pt x="5819" y="132398"/>
                    <a:pt x="2009" y="103823"/>
                    <a:pt x="104" y="76200"/>
                  </a:cubicBezTo>
                  <a:cubicBezTo>
                    <a:pt x="-848" y="67627"/>
                    <a:pt x="4867" y="54292"/>
                    <a:pt x="11534" y="51435"/>
                  </a:cubicBezTo>
                  <a:cubicBezTo>
                    <a:pt x="49634" y="33338"/>
                    <a:pt x="87734" y="17145"/>
                    <a:pt x="126787" y="0"/>
                  </a:cubicBezTo>
                  <a:cubicBezTo>
                    <a:pt x="141074" y="4763"/>
                    <a:pt x="151552" y="6667"/>
                    <a:pt x="142979" y="28575"/>
                  </a:cubicBezTo>
                  <a:cubicBezTo>
                    <a:pt x="136312" y="45720"/>
                    <a:pt x="113452" y="69532"/>
                    <a:pt x="145837" y="88582"/>
                  </a:cubicBezTo>
                  <a:cubicBezTo>
                    <a:pt x="131549" y="100013"/>
                    <a:pt x="119167" y="110490"/>
                    <a:pt x="105832" y="120015"/>
                  </a:cubicBezTo>
                  <a:cubicBezTo>
                    <a:pt x="94402" y="127635"/>
                    <a:pt x="70589" y="128588"/>
                    <a:pt x="87734" y="154305"/>
                  </a:cubicBezTo>
                  <a:cubicBezTo>
                    <a:pt x="92497" y="151448"/>
                    <a:pt x="96307" y="148590"/>
                    <a:pt x="99164" y="145732"/>
                  </a:cubicBezTo>
                  <a:cubicBezTo>
                    <a:pt x="111547" y="131445"/>
                    <a:pt x="128692" y="126682"/>
                    <a:pt x="142027" y="140017"/>
                  </a:cubicBezTo>
                  <a:cubicBezTo>
                    <a:pt x="148694" y="146685"/>
                    <a:pt x="142979" y="164782"/>
                    <a:pt x="142027" y="177165"/>
                  </a:cubicBezTo>
                  <a:cubicBezTo>
                    <a:pt x="142027" y="181927"/>
                    <a:pt x="139169" y="185738"/>
                    <a:pt x="138217" y="190500"/>
                  </a:cubicBezTo>
                  <a:cubicBezTo>
                    <a:pt x="129644" y="194310"/>
                    <a:pt x="122024" y="200025"/>
                    <a:pt x="112499" y="201930"/>
                  </a:cubicBezTo>
                  <a:cubicBezTo>
                    <a:pt x="79162" y="208598"/>
                    <a:pt x="83924" y="229552"/>
                    <a:pt x="98212" y="259080"/>
                  </a:cubicBezTo>
                  <a:cubicBezTo>
                    <a:pt x="104879" y="256223"/>
                    <a:pt x="107737" y="248602"/>
                    <a:pt x="108689" y="241935"/>
                  </a:cubicBezTo>
                  <a:cubicBezTo>
                    <a:pt x="109642" y="224790"/>
                    <a:pt x="118214" y="214313"/>
                    <a:pt x="136312" y="211455"/>
                  </a:cubicBezTo>
                  <a:cubicBezTo>
                    <a:pt x="140122" y="210502"/>
                    <a:pt x="142027" y="202882"/>
                    <a:pt x="144884" y="198120"/>
                  </a:cubicBezTo>
                  <a:cubicBezTo>
                    <a:pt x="174412" y="193357"/>
                    <a:pt x="180127" y="200025"/>
                    <a:pt x="173459" y="230505"/>
                  </a:cubicBezTo>
                  <a:close/>
                </a:path>
              </a:pathLst>
            </a:custGeom>
            <a:solidFill>
              <a:srgbClr val="555B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1665;p21">
              <a:extLst>
                <a:ext uri="{FF2B5EF4-FFF2-40B4-BE49-F238E27FC236}">
                  <a16:creationId xmlns:a16="http://schemas.microsoft.com/office/drawing/2014/main" id="{ECAB0155-B435-4AF1-B43C-E66AEFAAE8EF}"/>
                </a:ext>
              </a:extLst>
            </p:cNvPr>
            <p:cNvSpPr/>
            <p:nvPr/>
          </p:nvSpPr>
          <p:spPr>
            <a:xfrm>
              <a:off x="6325552" y="1923196"/>
              <a:ext cx="239077" cy="236120"/>
            </a:xfrm>
            <a:custGeom>
              <a:avLst/>
              <a:gdLst/>
              <a:ahLst/>
              <a:cxnLst/>
              <a:rect l="l" t="t" r="r" b="b"/>
              <a:pathLst>
                <a:path w="239077" h="236120" extrusionOk="0">
                  <a:moveTo>
                    <a:pt x="0" y="38001"/>
                  </a:moveTo>
                  <a:cubicBezTo>
                    <a:pt x="15240" y="30381"/>
                    <a:pt x="30480" y="22761"/>
                    <a:pt x="45720" y="15141"/>
                  </a:cubicBezTo>
                  <a:cubicBezTo>
                    <a:pt x="91440" y="-6767"/>
                    <a:pt x="91440" y="-6767"/>
                    <a:pt x="126682" y="27523"/>
                  </a:cubicBezTo>
                  <a:cubicBezTo>
                    <a:pt x="164782" y="64671"/>
                    <a:pt x="220028" y="148491"/>
                    <a:pt x="239078" y="199926"/>
                  </a:cubicBezTo>
                  <a:cubicBezTo>
                    <a:pt x="210503" y="212308"/>
                    <a:pt x="181928" y="223738"/>
                    <a:pt x="152400" y="236121"/>
                  </a:cubicBezTo>
                  <a:cubicBezTo>
                    <a:pt x="150495" y="228501"/>
                    <a:pt x="149542" y="219928"/>
                    <a:pt x="144780" y="213261"/>
                  </a:cubicBezTo>
                  <a:cubicBezTo>
                    <a:pt x="125730" y="182781"/>
                    <a:pt x="108585" y="151348"/>
                    <a:pt x="85725" y="123726"/>
                  </a:cubicBezTo>
                  <a:cubicBezTo>
                    <a:pt x="60007" y="92293"/>
                    <a:pt x="28575" y="66576"/>
                    <a:pt x="0" y="38001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1666;p21">
              <a:extLst>
                <a:ext uri="{FF2B5EF4-FFF2-40B4-BE49-F238E27FC236}">
                  <a16:creationId xmlns:a16="http://schemas.microsoft.com/office/drawing/2014/main" id="{F9D7C406-A880-43FE-B591-3B1AA8E5851B}"/>
                </a:ext>
              </a:extLst>
            </p:cNvPr>
            <p:cNvSpPr/>
            <p:nvPr/>
          </p:nvSpPr>
          <p:spPr>
            <a:xfrm>
              <a:off x="5585459" y="1909762"/>
              <a:ext cx="239924" cy="367664"/>
            </a:xfrm>
            <a:custGeom>
              <a:avLst/>
              <a:gdLst/>
              <a:ahLst/>
              <a:cxnLst/>
              <a:rect l="l" t="t" r="r" b="b"/>
              <a:pathLst>
                <a:path w="239924" h="367664" extrusionOk="0">
                  <a:moveTo>
                    <a:pt x="77153" y="330517"/>
                  </a:moveTo>
                  <a:cubicBezTo>
                    <a:pt x="53340" y="341948"/>
                    <a:pt x="29528" y="353378"/>
                    <a:pt x="0" y="367665"/>
                  </a:cubicBezTo>
                  <a:cubicBezTo>
                    <a:pt x="17145" y="212408"/>
                    <a:pt x="98108" y="102870"/>
                    <a:pt x="209550" y="12382"/>
                  </a:cubicBezTo>
                  <a:cubicBezTo>
                    <a:pt x="211455" y="11430"/>
                    <a:pt x="212408" y="11430"/>
                    <a:pt x="214313" y="10477"/>
                  </a:cubicBezTo>
                  <a:cubicBezTo>
                    <a:pt x="214313" y="10477"/>
                    <a:pt x="214313" y="11430"/>
                    <a:pt x="214313" y="11430"/>
                  </a:cubicBezTo>
                  <a:cubicBezTo>
                    <a:pt x="218122" y="7620"/>
                    <a:pt x="222885" y="3810"/>
                    <a:pt x="226695" y="0"/>
                  </a:cubicBezTo>
                  <a:cubicBezTo>
                    <a:pt x="226695" y="0"/>
                    <a:pt x="226695" y="0"/>
                    <a:pt x="226695" y="0"/>
                  </a:cubicBezTo>
                  <a:cubicBezTo>
                    <a:pt x="254318" y="17145"/>
                    <a:pt x="231458" y="30480"/>
                    <a:pt x="222885" y="42863"/>
                  </a:cubicBezTo>
                  <a:cubicBezTo>
                    <a:pt x="208597" y="63817"/>
                    <a:pt x="182880" y="78105"/>
                    <a:pt x="182880" y="104775"/>
                  </a:cubicBezTo>
                  <a:cubicBezTo>
                    <a:pt x="173355" y="111442"/>
                    <a:pt x="165735" y="117158"/>
                    <a:pt x="158115" y="122873"/>
                  </a:cubicBezTo>
                  <a:lnTo>
                    <a:pt x="158115" y="122873"/>
                  </a:lnTo>
                  <a:cubicBezTo>
                    <a:pt x="156210" y="122873"/>
                    <a:pt x="154305" y="122873"/>
                    <a:pt x="152400" y="122873"/>
                  </a:cubicBezTo>
                  <a:cubicBezTo>
                    <a:pt x="139065" y="147638"/>
                    <a:pt x="125730" y="172402"/>
                    <a:pt x="112395" y="198120"/>
                  </a:cubicBezTo>
                  <a:lnTo>
                    <a:pt x="112395" y="198120"/>
                  </a:lnTo>
                  <a:cubicBezTo>
                    <a:pt x="103822" y="212408"/>
                    <a:pt x="95250" y="226695"/>
                    <a:pt x="86678" y="241935"/>
                  </a:cubicBezTo>
                  <a:cubicBezTo>
                    <a:pt x="88583" y="242888"/>
                    <a:pt x="90488" y="244792"/>
                    <a:pt x="92393" y="245745"/>
                  </a:cubicBezTo>
                  <a:cubicBezTo>
                    <a:pt x="104775" y="236220"/>
                    <a:pt x="117158" y="225742"/>
                    <a:pt x="130493" y="216217"/>
                  </a:cubicBezTo>
                  <a:cubicBezTo>
                    <a:pt x="145733" y="207645"/>
                    <a:pt x="149543" y="215265"/>
                    <a:pt x="147638" y="228600"/>
                  </a:cubicBezTo>
                  <a:cubicBezTo>
                    <a:pt x="146685" y="240030"/>
                    <a:pt x="143828" y="251460"/>
                    <a:pt x="141922" y="261938"/>
                  </a:cubicBezTo>
                  <a:cubicBezTo>
                    <a:pt x="127635" y="271463"/>
                    <a:pt x="114300" y="282892"/>
                    <a:pt x="100013" y="290513"/>
                  </a:cubicBezTo>
                  <a:cubicBezTo>
                    <a:pt x="80963" y="299085"/>
                    <a:pt x="72390" y="310515"/>
                    <a:pt x="77153" y="330517"/>
                  </a:cubicBezTo>
                  <a:close/>
                </a:path>
              </a:pathLst>
            </a:custGeom>
            <a:solidFill>
              <a:srgbClr val="555B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1667;p21">
              <a:extLst>
                <a:ext uri="{FF2B5EF4-FFF2-40B4-BE49-F238E27FC236}">
                  <a16:creationId xmlns:a16="http://schemas.microsoft.com/office/drawing/2014/main" id="{90AA95B7-27BD-493F-948A-6931A00D21EA}"/>
                </a:ext>
              </a:extLst>
            </p:cNvPr>
            <p:cNvSpPr/>
            <p:nvPr/>
          </p:nvSpPr>
          <p:spPr>
            <a:xfrm>
              <a:off x="6429426" y="2181225"/>
              <a:ext cx="123773" cy="294322"/>
            </a:xfrm>
            <a:custGeom>
              <a:avLst/>
              <a:gdLst/>
              <a:ahLst/>
              <a:cxnLst/>
              <a:rect l="l" t="t" r="r" b="b"/>
              <a:pathLst>
                <a:path w="123773" h="294322" extrusionOk="0">
                  <a:moveTo>
                    <a:pt x="123773" y="260033"/>
                  </a:moveTo>
                  <a:cubicBezTo>
                    <a:pt x="100914" y="271463"/>
                    <a:pt x="77101" y="281940"/>
                    <a:pt x="51383" y="294323"/>
                  </a:cubicBezTo>
                  <a:cubicBezTo>
                    <a:pt x="45668" y="251460"/>
                    <a:pt x="41858" y="211455"/>
                    <a:pt x="34239" y="172402"/>
                  </a:cubicBezTo>
                  <a:cubicBezTo>
                    <a:pt x="25666" y="132398"/>
                    <a:pt x="15189" y="92392"/>
                    <a:pt x="2806" y="52388"/>
                  </a:cubicBezTo>
                  <a:cubicBezTo>
                    <a:pt x="-2909" y="33338"/>
                    <a:pt x="-1004" y="21908"/>
                    <a:pt x="18998" y="16192"/>
                  </a:cubicBezTo>
                  <a:cubicBezTo>
                    <a:pt x="32333" y="12383"/>
                    <a:pt x="45668" y="5715"/>
                    <a:pt x="59004" y="0"/>
                  </a:cubicBezTo>
                  <a:cubicBezTo>
                    <a:pt x="67576" y="7620"/>
                    <a:pt x="79006" y="13335"/>
                    <a:pt x="82816" y="21908"/>
                  </a:cubicBezTo>
                  <a:cubicBezTo>
                    <a:pt x="97104" y="48577"/>
                    <a:pt x="107581" y="76200"/>
                    <a:pt x="108533" y="107633"/>
                  </a:cubicBezTo>
                  <a:cubicBezTo>
                    <a:pt x="112343" y="159067"/>
                    <a:pt x="119011" y="209550"/>
                    <a:pt x="123773" y="260033"/>
                  </a:cubicBezTo>
                  <a:close/>
                </a:path>
              </a:pathLst>
            </a:custGeom>
            <a:solidFill>
              <a:srgbClr val="A5C8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1668;p21">
              <a:extLst>
                <a:ext uri="{FF2B5EF4-FFF2-40B4-BE49-F238E27FC236}">
                  <a16:creationId xmlns:a16="http://schemas.microsoft.com/office/drawing/2014/main" id="{DCD6262B-23E4-46BE-9325-81CDC82355AA}"/>
                </a:ext>
              </a:extLst>
            </p:cNvPr>
            <p:cNvSpPr/>
            <p:nvPr/>
          </p:nvSpPr>
          <p:spPr>
            <a:xfrm>
              <a:off x="5866447" y="2720340"/>
              <a:ext cx="395287" cy="117494"/>
            </a:xfrm>
            <a:custGeom>
              <a:avLst/>
              <a:gdLst/>
              <a:ahLst/>
              <a:cxnLst/>
              <a:rect l="l" t="t" r="r" b="b"/>
              <a:pathLst>
                <a:path w="395287" h="117494" extrusionOk="0">
                  <a:moveTo>
                    <a:pt x="310515" y="59055"/>
                  </a:moveTo>
                  <a:cubicBezTo>
                    <a:pt x="339090" y="69532"/>
                    <a:pt x="366713" y="80963"/>
                    <a:pt x="395288" y="91440"/>
                  </a:cubicBezTo>
                  <a:cubicBezTo>
                    <a:pt x="338138" y="139065"/>
                    <a:pt x="134303" y="119063"/>
                    <a:pt x="0" y="50482"/>
                  </a:cubicBezTo>
                  <a:cubicBezTo>
                    <a:pt x="41910" y="32385"/>
                    <a:pt x="80963" y="16192"/>
                    <a:pt x="119063" y="0"/>
                  </a:cubicBezTo>
                  <a:cubicBezTo>
                    <a:pt x="156210" y="41910"/>
                    <a:pt x="207645" y="41910"/>
                    <a:pt x="257175" y="47625"/>
                  </a:cubicBezTo>
                  <a:cubicBezTo>
                    <a:pt x="262890" y="48577"/>
                    <a:pt x="267653" y="52388"/>
                    <a:pt x="273368" y="54292"/>
                  </a:cubicBezTo>
                  <a:cubicBezTo>
                    <a:pt x="285750" y="56197"/>
                    <a:pt x="298133" y="57150"/>
                    <a:pt x="310515" y="59055"/>
                  </a:cubicBezTo>
                  <a:close/>
                </a:path>
              </a:pathLst>
            </a:custGeom>
            <a:solidFill>
              <a:srgbClr val="555B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1669;p21">
              <a:extLst>
                <a:ext uri="{FF2B5EF4-FFF2-40B4-BE49-F238E27FC236}">
                  <a16:creationId xmlns:a16="http://schemas.microsoft.com/office/drawing/2014/main" id="{1C98E5A2-E95D-4E09-AB6F-4AA45649C01B}"/>
                </a:ext>
              </a:extLst>
            </p:cNvPr>
            <p:cNvSpPr/>
            <p:nvPr/>
          </p:nvSpPr>
          <p:spPr>
            <a:xfrm>
              <a:off x="6489382" y="2142172"/>
              <a:ext cx="130995" cy="299085"/>
            </a:xfrm>
            <a:custGeom>
              <a:avLst/>
              <a:gdLst/>
              <a:ahLst/>
              <a:cxnLst/>
              <a:rect l="l" t="t" r="r" b="b"/>
              <a:pathLst>
                <a:path w="130995" h="299085" extrusionOk="0">
                  <a:moveTo>
                    <a:pt x="63818" y="299085"/>
                  </a:moveTo>
                  <a:cubicBezTo>
                    <a:pt x="59055" y="248602"/>
                    <a:pt x="51435" y="198120"/>
                    <a:pt x="49530" y="147638"/>
                  </a:cubicBezTo>
                  <a:cubicBezTo>
                    <a:pt x="48578" y="116205"/>
                    <a:pt x="37148" y="88582"/>
                    <a:pt x="23813" y="61913"/>
                  </a:cubicBezTo>
                  <a:cubicBezTo>
                    <a:pt x="19050" y="52388"/>
                    <a:pt x="7620" y="46673"/>
                    <a:pt x="0" y="40005"/>
                  </a:cubicBezTo>
                  <a:cubicBezTo>
                    <a:pt x="27623" y="26670"/>
                    <a:pt x="55245" y="14288"/>
                    <a:pt x="84773" y="0"/>
                  </a:cubicBezTo>
                  <a:cubicBezTo>
                    <a:pt x="116205" y="63817"/>
                    <a:pt x="134303" y="127635"/>
                    <a:pt x="130493" y="197167"/>
                  </a:cubicBezTo>
                  <a:cubicBezTo>
                    <a:pt x="130493" y="202882"/>
                    <a:pt x="129540" y="208598"/>
                    <a:pt x="128588" y="214313"/>
                  </a:cubicBezTo>
                  <a:cubicBezTo>
                    <a:pt x="124778" y="278130"/>
                    <a:pt x="124778" y="278130"/>
                    <a:pt x="63818" y="299085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1670;p21">
              <a:extLst>
                <a:ext uri="{FF2B5EF4-FFF2-40B4-BE49-F238E27FC236}">
                  <a16:creationId xmlns:a16="http://schemas.microsoft.com/office/drawing/2014/main" id="{A1C69079-D0D9-4793-8249-CB0F5F894FD4}"/>
                </a:ext>
              </a:extLst>
            </p:cNvPr>
            <p:cNvSpPr/>
            <p:nvPr/>
          </p:nvSpPr>
          <p:spPr>
            <a:xfrm>
              <a:off x="5806440" y="1879282"/>
              <a:ext cx="169544" cy="298132"/>
            </a:xfrm>
            <a:custGeom>
              <a:avLst/>
              <a:gdLst/>
              <a:ahLst/>
              <a:cxnLst/>
              <a:rect l="l" t="t" r="r" b="b"/>
              <a:pathLst>
                <a:path w="169544" h="298132" extrusionOk="0">
                  <a:moveTo>
                    <a:pt x="47625" y="272415"/>
                  </a:moveTo>
                  <a:cubicBezTo>
                    <a:pt x="33338" y="280035"/>
                    <a:pt x="19050" y="287655"/>
                    <a:pt x="0" y="298133"/>
                  </a:cubicBezTo>
                  <a:cubicBezTo>
                    <a:pt x="5715" y="185738"/>
                    <a:pt x="49530" y="93345"/>
                    <a:pt x="115253" y="0"/>
                  </a:cubicBezTo>
                  <a:cubicBezTo>
                    <a:pt x="134303" y="45720"/>
                    <a:pt x="151447" y="85725"/>
                    <a:pt x="167640" y="124778"/>
                  </a:cubicBezTo>
                  <a:cubicBezTo>
                    <a:pt x="168592" y="128588"/>
                    <a:pt x="169545" y="132397"/>
                    <a:pt x="169545" y="135255"/>
                  </a:cubicBezTo>
                  <a:cubicBezTo>
                    <a:pt x="169545" y="135255"/>
                    <a:pt x="169545" y="134303"/>
                    <a:pt x="169545" y="134303"/>
                  </a:cubicBezTo>
                  <a:cubicBezTo>
                    <a:pt x="152400" y="149543"/>
                    <a:pt x="137160" y="167640"/>
                    <a:pt x="118110" y="180975"/>
                  </a:cubicBezTo>
                  <a:cubicBezTo>
                    <a:pt x="90488" y="200025"/>
                    <a:pt x="60007" y="214313"/>
                    <a:pt x="38100" y="226695"/>
                  </a:cubicBezTo>
                  <a:cubicBezTo>
                    <a:pt x="41910" y="244793"/>
                    <a:pt x="44767" y="259080"/>
                    <a:pt x="47625" y="272415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1671;p21">
              <a:extLst>
                <a:ext uri="{FF2B5EF4-FFF2-40B4-BE49-F238E27FC236}">
                  <a16:creationId xmlns:a16="http://schemas.microsoft.com/office/drawing/2014/main" id="{2BF19CA6-2292-478D-A655-3534DF6BB6B4}"/>
                </a:ext>
              </a:extLst>
            </p:cNvPr>
            <p:cNvSpPr/>
            <p:nvPr/>
          </p:nvSpPr>
          <p:spPr>
            <a:xfrm>
              <a:off x="6073140" y="2646045"/>
              <a:ext cx="247650" cy="139064"/>
            </a:xfrm>
            <a:custGeom>
              <a:avLst/>
              <a:gdLst/>
              <a:ahLst/>
              <a:cxnLst/>
              <a:rect l="l" t="t" r="r" b="b"/>
              <a:pathLst>
                <a:path w="247650" h="139064" extrusionOk="0">
                  <a:moveTo>
                    <a:pt x="185738" y="139065"/>
                  </a:moveTo>
                  <a:cubicBezTo>
                    <a:pt x="118110" y="119063"/>
                    <a:pt x="56197" y="87630"/>
                    <a:pt x="0" y="46672"/>
                  </a:cubicBezTo>
                  <a:cubicBezTo>
                    <a:pt x="57150" y="15240"/>
                    <a:pt x="119063" y="4763"/>
                    <a:pt x="183832" y="0"/>
                  </a:cubicBezTo>
                  <a:cubicBezTo>
                    <a:pt x="181928" y="27622"/>
                    <a:pt x="198120" y="42863"/>
                    <a:pt x="220980" y="53340"/>
                  </a:cubicBezTo>
                  <a:cubicBezTo>
                    <a:pt x="220980" y="53340"/>
                    <a:pt x="220028" y="55245"/>
                    <a:pt x="220028" y="55245"/>
                  </a:cubicBezTo>
                  <a:cubicBezTo>
                    <a:pt x="221932" y="61913"/>
                    <a:pt x="224790" y="68580"/>
                    <a:pt x="226695" y="75247"/>
                  </a:cubicBezTo>
                  <a:cubicBezTo>
                    <a:pt x="232410" y="84772"/>
                    <a:pt x="238125" y="94297"/>
                    <a:pt x="243840" y="103822"/>
                  </a:cubicBezTo>
                  <a:cubicBezTo>
                    <a:pt x="244792" y="105727"/>
                    <a:pt x="244792" y="107633"/>
                    <a:pt x="245745" y="110490"/>
                  </a:cubicBezTo>
                  <a:cubicBezTo>
                    <a:pt x="247650" y="111442"/>
                    <a:pt x="247650" y="112395"/>
                    <a:pt x="247650" y="114300"/>
                  </a:cubicBezTo>
                  <a:cubicBezTo>
                    <a:pt x="227647" y="121920"/>
                    <a:pt x="206692" y="130492"/>
                    <a:pt x="185738" y="139065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1672;p21">
              <a:extLst>
                <a:ext uri="{FF2B5EF4-FFF2-40B4-BE49-F238E27FC236}">
                  <a16:creationId xmlns:a16="http://schemas.microsoft.com/office/drawing/2014/main" id="{F3EBBF73-C80A-41AB-AC8D-07FA9EE26DBD}"/>
                </a:ext>
              </a:extLst>
            </p:cNvPr>
            <p:cNvSpPr/>
            <p:nvPr/>
          </p:nvSpPr>
          <p:spPr>
            <a:xfrm>
              <a:off x="5972175" y="1817016"/>
              <a:ext cx="415290" cy="117157"/>
            </a:xfrm>
            <a:custGeom>
              <a:avLst/>
              <a:gdLst/>
              <a:ahLst/>
              <a:cxnLst/>
              <a:rect l="l" t="t" r="r" b="b"/>
              <a:pathLst>
                <a:path w="415290" h="117157" extrusionOk="0">
                  <a:moveTo>
                    <a:pt x="111443" y="37501"/>
                  </a:moveTo>
                  <a:cubicBezTo>
                    <a:pt x="74295" y="27976"/>
                    <a:pt x="37147" y="18451"/>
                    <a:pt x="0" y="8926"/>
                  </a:cubicBezTo>
                  <a:cubicBezTo>
                    <a:pt x="145732" y="-7266"/>
                    <a:pt x="288607" y="-12029"/>
                    <a:pt x="415290" y="89889"/>
                  </a:cubicBezTo>
                  <a:cubicBezTo>
                    <a:pt x="393382" y="99414"/>
                    <a:pt x="372428" y="107986"/>
                    <a:pt x="350520" y="116559"/>
                  </a:cubicBezTo>
                  <a:cubicBezTo>
                    <a:pt x="326707" y="120369"/>
                    <a:pt x="311468" y="105129"/>
                    <a:pt x="292418" y="95604"/>
                  </a:cubicBezTo>
                  <a:cubicBezTo>
                    <a:pt x="245745" y="70839"/>
                    <a:pt x="195263" y="51789"/>
                    <a:pt x="145732" y="32739"/>
                  </a:cubicBezTo>
                  <a:cubicBezTo>
                    <a:pt x="136207" y="28929"/>
                    <a:pt x="122872" y="35596"/>
                    <a:pt x="111443" y="37501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1673;p21">
              <a:extLst>
                <a:ext uri="{FF2B5EF4-FFF2-40B4-BE49-F238E27FC236}">
                  <a16:creationId xmlns:a16="http://schemas.microsoft.com/office/drawing/2014/main" id="{A0B628F9-223C-4A45-BA4B-D010FA693574}"/>
                </a:ext>
              </a:extLst>
            </p:cNvPr>
            <p:cNvSpPr/>
            <p:nvPr/>
          </p:nvSpPr>
          <p:spPr>
            <a:xfrm>
              <a:off x="5771197" y="2468879"/>
              <a:ext cx="240982" cy="245745"/>
            </a:xfrm>
            <a:custGeom>
              <a:avLst/>
              <a:gdLst/>
              <a:ahLst/>
              <a:cxnLst/>
              <a:rect l="l" t="t" r="r" b="b"/>
              <a:pathLst>
                <a:path w="240982" h="245745" extrusionOk="0">
                  <a:moveTo>
                    <a:pt x="161925" y="245745"/>
                  </a:moveTo>
                  <a:cubicBezTo>
                    <a:pt x="147638" y="237173"/>
                    <a:pt x="156210" y="204788"/>
                    <a:pt x="129540" y="216217"/>
                  </a:cubicBezTo>
                  <a:cubicBezTo>
                    <a:pt x="128588" y="199073"/>
                    <a:pt x="132397" y="176213"/>
                    <a:pt x="125730" y="173355"/>
                  </a:cubicBezTo>
                  <a:cubicBezTo>
                    <a:pt x="106680" y="162878"/>
                    <a:pt x="90488" y="131445"/>
                    <a:pt x="59055" y="160020"/>
                  </a:cubicBezTo>
                  <a:cubicBezTo>
                    <a:pt x="60008" y="141923"/>
                    <a:pt x="60960" y="129540"/>
                    <a:pt x="61913" y="116205"/>
                  </a:cubicBezTo>
                  <a:cubicBezTo>
                    <a:pt x="47625" y="106680"/>
                    <a:pt x="33338" y="96203"/>
                    <a:pt x="18097" y="84773"/>
                  </a:cubicBezTo>
                  <a:cubicBezTo>
                    <a:pt x="37147" y="58103"/>
                    <a:pt x="8572" y="49530"/>
                    <a:pt x="0" y="32385"/>
                  </a:cubicBezTo>
                  <a:cubicBezTo>
                    <a:pt x="20955" y="21908"/>
                    <a:pt x="41910" y="11430"/>
                    <a:pt x="65722" y="0"/>
                  </a:cubicBezTo>
                  <a:cubicBezTo>
                    <a:pt x="104775" y="87630"/>
                    <a:pt x="164783" y="153353"/>
                    <a:pt x="240983" y="214313"/>
                  </a:cubicBezTo>
                  <a:cubicBezTo>
                    <a:pt x="212408" y="225742"/>
                    <a:pt x="187643" y="236220"/>
                    <a:pt x="161925" y="245745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1674;p21">
              <a:extLst>
                <a:ext uri="{FF2B5EF4-FFF2-40B4-BE49-F238E27FC236}">
                  <a16:creationId xmlns:a16="http://schemas.microsoft.com/office/drawing/2014/main" id="{BD78D2A8-4F85-4B6B-9DB4-42431A863BD5}"/>
                </a:ext>
              </a:extLst>
            </p:cNvPr>
            <p:cNvSpPr/>
            <p:nvPr/>
          </p:nvSpPr>
          <p:spPr>
            <a:xfrm>
              <a:off x="5802557" y="2124075"/>
              <a:ext cx="193430" cy="216217"/>
            </a:xfrm>
            <a:custGeom>
              <a:avLst/>
              <a:gdLst/>
              <a:ahLst/>
              <a:cxnLst/>
              <a:rect l="l" t="t" r="r" b="b"/>
              <a:pathLst>
                <a:path w="193430" h="216217" extrusionOk="0">
                  <a:moveTo>
                    <a:pt x="171523" y="0"/>
                  </a:moveTo>
                  <a:cubicBezTo>
                    <a:pt x="176285" y="3810"/>
                    <a:pt x="182000" y="7620"/>
                    <a:pt x="189620" y="13335"/>
                  </a:cubicBezTo>
                  <a:cubicBezTo>
                    <a:pt x="162950" y="24765"/>
                    <a:pt x="140090" y="39052"/>
                    <a:pt x="115325" y="44767"/>
                  </a:cubicBezTo>
                  <a:cubicBezTo>
                    <a:pt x="82940" y="51435"/>
                    <a:pt x="84845" y="80963"/>
                    <a:pt x="68653" y="98108"/>
                  </a:cubicBezTo>
                  <a:cubicBezTo>
                    <a:pt x="69605" y="100965"/>
                    <a:pt x="70558" y="102870"/>
                    <a:pt x="71510" y="105727"/>
                  </a:cubicBezTo>
                  <a:cubicBezTo>
                    <a:pt x="101990" y="98108"/>
                    <a:pt x="131518" y="89535"/>
                    <a:pt x="161998" y="82867"/>
                  </a:cubicBezTo>
                  <a:cubicBezTo>
                    <a:pt x="171523" y="80963"/>
                    <a:pt x="182953" y="85725"/>
                    <a:pt x="193430" y="87630"/>
                  </a:cubicBezTo>
                  <a:cubicBezTo>
                    <a:pt x="187715" y="95250"/>
                    <a:pt x="182000" y="103823"/>
                    <a:pt x="175333" y="109538"/>
                  </a:cubicBezTo>
                  <a:cubicBezTo>
                    <a:pt x="156283" y="123825"/>
                    <a:pt x="136280" y="137160"/>
                    <a:pt x="116278" y="149542"/>
                  </a:cubicBezTo>
                  <a:cubicBezTo>
                    <a:pt x="88655" y="167640"/>
                    <a:pt x="60080" y="183833"/>
                    <a:pt x="32458" y="201930"/>
                  </a:cubicBezTo>
                  <a:cubicBezTo>
                    <a:pt x="27695" y="204788"/>
                    <a:pt x="24838" y="211455"/>
                    <a:pt x="20075" y="216217"/>
                  </a:cubicBezTo>
                  <a:cubicBezTo>
                    <a:pt x="13408" y="175260"/>
                    <a:pt x="5788" y="135255"/>
                    <a:pt x="73" y="94298"/>
                  </a:cubicBezTo>
                  <a:cubicBezTo>
                    <a:pt x="-880" y="86677"/>
                    <a:pt x="7693" y="74295"/>
                    <a:pt x="14360" y="70485"/>
                  </a:cubicBezTo>
                  <a:cubicBezTo>
                    <a:pt x="66748" y="46673"/>
                    <a:pt x="119135" y="23813"/>
                    <a:pt x="171523" y="0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1675;p21">
              <a:extLst>
                <a:ext uri="{FF2B5EF4-FFF2-40B4-BE49-F238E27FC236}">
                  <a16:creationId xmlns:a16="http://schemas.microsoft.com/office/drawing/2014/main" id="{04C6280C-16B3-49DD-B67A-909F6DF641AD}"/>
                </a:ext>
              </a:extLst>
            </p:cNvPr>
            <p:cNvSpPr/>
            <p:nvPr/>
          </p:nvSpPr>
          <p:spPr>
            <a:xfrm>
              <a:off x="5967412" y="1891446"/>
              <a:ext cx="204787" cy="174525"/>
            </a:xfrm>
            <a:custGeom>
              <a:avLst/>
              <a:gdLst/>
              <a:ahLst/>
              <a:cxnLst/>
              <a:rect l="l" t="t" r="r" b="b"/>
              <a:pathLst>
                <a:path w="204787" h="174525" extrusionOk="0">
                  <a:moveTo>
                    <a:pt x="204788" y="111661"/>
                  </a:moveTo>
                  <a:cubicBezTo>
                    <a:pt x="163830" y="131663"/>
                    <a:pt x="121920" y="151666"/>
                    <a:pt x="76200" y="174526"/>
                  </a:cubicBezTo>
                  <a:cubicBezTo>
                    <a:pt x="50482" y="115471"/>
                    <a:pt x="24765" y="59273"/>
                    <a:pt x="0" y="3076"/>
                  </a:cubicBezTo>
                  <a:cubicBezTo>
                    <a:pt x="29528" y="-1687"/>
                    <a:pt x="55245" y="-4544"/>
                    <a:pt x="80963" y="23078"/>
                  </a:cubicBezTo>
                  <a:cubicBezTo>
                    <a:pt x="105728" y="49748"/>
                    <a:pt x="143828" y="64988"/>
                    <a:pt x="175260" y="85943"/>
                  </a:cubicBezTo>
                  <a:cubicBezTo>
                    <a:pt x="185738" y="92611"/>
                    <a:pt x="194310" y="103088"/>
                    <a:pt x="204788" y="111661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1676;p21">
              <a:extLst>
                <a:ext uri="{FF2B5EF4-FFF2-40B4-BE49-F238E27FC236}">
                  <a16:creationId xmlns:a16="http://schemas.microsoft.com/office/drawing/2014/main" id="{977DC59E-2B02-47C2-9611-E77A43323CD1}"/>
                </a:ext>
              </a:extLst>
            </p:cNvPr>
            <p:cNvSpPr/>
            <p:nvPr/>
          </p:nvSpPr>
          <p:spPr>
            <a:xfrm>
              <a:off x="6187440" y="1990993"/>
              <a:ext cx="192778" cy="234046"/>
            </a:xfrm>
            <a:custGeom>
              <a:avLst/>
              <a:gdLst/>
              <a:ahLst/>
              <a:cxnLst/>
              <a:rect l="l" t="t" r="r" b="b"/>
              <a:pathLst>
                <a:path w="192778" h="234046" extrusionOk="0">
                  <a:moveTo>
                    <a:pt x="140970" y="234046"/>
                  </a:moveTo>
                  <a:cubicBezTo>
                    <a:pt x="122872" y="179754"/>
                    <a:pt x="100965" y="126414"/>
                    <a:pt x="62865" y="81646"/>
                  </a:cubicBezTo>
                  <a:cubicBezTo>
                    <a:pt x="45720" y="60691"/>
                    <a:pt x="29528" y="39736"/>
                    <a:pt x="0" y="34974"/>
                  </a:cubicBezTo>
                  <a:cubicBezTo>
                    <a:pt x="23813" y="23544"/>
                    <a:pt x="47625" y="10209"/>
                    <a:pt x="72390" y="684"/>
                  </a:cubicBezTo>
                  <a:cubicBezTo>
                    <a:pt x="79057" y="-2174"/>
                    <a:pt x="92392" y="4494"/>
                    <a:pt x="97155" y="10209"/>
                  </a:cubicBezTo>
                  <a:cubicBezTo>
                    <a:pt x="140970" y="65454"/>
                    <a:pt x="172403" y="128319"/>
                    <a:pt x="192405" y="195946"/>
                  </a:cubicBezTo>
                  <a:cubicBezTo>
                    <a:pt x="194310" y="201661"/>
                    <a:pt x="188595" y="214044"/>
                    <a:pt x="182880" y="217854"/>
                  </a:cubicBezTo>
                  <a:cubicBezTo>
                    <a:pt x="170497" y="224521"/>
                    <a:pt x="155257" y="229284"/>
                    <a:pt x="140970" y="234046"/>
                  </a:cubicBezTo>
                  <a:close/>
                </a:path>
              </a:pathLst>
            </a:custGeom>
            <a:solidFill>
              <a:srgbClr val="A5C8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1677;p21">
              <a:extLst>
                <a:ext uri="{FF2B5EF4-FFF2-40B4-BE49-F238E27FC236}">
                  <a16:creationId xmlns:a16="http://schemas.microsoft.com/office/drawing/2014/main" id="{F2316D16-A6C5-4ABF-B410-307701869EAC}"/>
                </a:ext>
              </a:extLst>
            </p:cNvPr>
            <p:cNvSpPr/>
            <p:nvPr/>
          </p:nvSpPr>
          <p:spPr>
            <a:xfrm>
              <a:off x="6345555" y="2224087"/>
              <a:ext cx="96202" cy="296227"/>
            </a:xfrm>
            <a:custGeom>
              <a:avLst/>
              <a:gdLst/>
              <a:ahLst/>
              <a:cxnLst/>
              <a:rect l="l" t="t" r="r" b="b"/>
              <a:pathLst>
                <a:path w="96202" h="296227" extrusionOk="0">
                  <a:moveTo>
                    <a:pt x="31432" y="296228"/>
                  </a:moveTo>
                  <a:cubicBezTo>
                    <a:pt x="28575" y="293370"/>
                    <a:pt x="23813" y="291465"/>
                    <a:pt x="23813" y="288608"/>
                  </a:cubicBezTo>
                  <a:cubicBezTo>
                    <a:pt x="22860" y="224790"/>
                    <a:pt x="24765" y="161925"/>
                    <a:pt x="22860" y="98108"/>
                  </a:cubicBezTo>
                  <a:cubicBezTo>
                    <a:pt x="21907" y="73342"/>
                    <a:pt x="13335" y="49530"/>
                    <a:pt x="7620" y="25717"/>
                  </a:cubicBezTo>
                  <a:cubicBezTo>
                    <a:pt x="7620" y="23813"/>
                    <a:pt x="2857" y="23813"/>
                    <a:pt x="0" y="22860"/>
                  </a:cubicBezTo>
                  <a:cubicBezTo>
                    <a:pt x="14288" y="15240"/>
                    <a:pt x="28575" y="8573"/>
                    <a:pt x="45720" y="0"/>
                  </a:cubicBezTo>
                  <a:cubicBezTo>
                    <a:pt x="74295" y="84773"/>
                    <a:pt x="96202" y="167640"/>
                    <a:pt x="96202" y="255270"/>
                  </a:cubicBezTo>
                  <a:cubicBezTo>
                    <a:pt x="96202" y="261938"/>
                    <a:pt x="87630" y="272415"/>
                    <a:pt x="80963" y="275273"/>
                  </a:cubicBezTo>
                  <a:cubicBezTo>
                    <a:pt x="65722" y="282892"/>
                    <a:pt x="47625" y="288608"/>
                    <a:pt x="31432" y="296228"/>
                  </a:cubicBezTo>
                  <a:close/>
                </a:path>
              </a:pathLst>
            </a:custGeom>
            <a:solidFill>
              <a:srgbClr val="A5C8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1678;p21">
              <a:extLst>
                <a:ext uri="{FF2B5EF4-FFF2-40B4-BE49-F238E27FC236}">
                  <a16:creationId xmlns:a16="http://schemas.microsoft.com/office/drawing/2014/main" id="{406CF61E-B48D-47AA-998E-E69CB29D4112}"/>
                </a:ext>
              </a:extLst>
            </p:cNvPr>
            <p:cNvSpPr/>
            <p:nvPr/>
          </p:nvSpPr>
          <p:spPr>
            <a:xfrm>
              <a:off x="5904547" y="2486025"/>
              <a:ext cx="231457" cy="139065"/>
            </a:xfrm>
            <a:custGeom>
              <a:avLst/>
              <a:gdLst/>
              <a:ahLst/>
              <a:cxnLst/>
              <a:rect l="l" t="t" r="r" b="b"/>
              <a:pathLst>
                <a:path w="231457" h="139065" extrusionOk="0">
                  <a:moveTo>
                    <a:pt x="0" y="33338"/>
                  </a:moveTo>
                  <a:cubicBezTo>
                    <a:pt x="24765" y="26670"/>
                    <a:pt x="50483" y="20002"/>
                    <a:pt x="76200" y="14288"/>
                  </a:cubicBezTo>
                  <a:cubicBezTo>
                    <a:pt x="98108" y="9525"/>
                    <a:pt x="119063" y="5715"/>
                    <a:pt x="148590" y="0"/>
                  </a:cubicBezTo>
                  <a:cubicBezTo>
                    <a:pt x="136208" y="15240"/>
                    <a:pt x="129540" y="23813"/>
                    <a:pt x="122872" y="31433"/>
                  </a:cubicBezTo>
                  <a:cubicBezTo>
                    <a:pt x="123825" y="34290"/>
                    <a:pt x="125730" y="37148"/>
                    <a:pt x="126683" y="40958"/>
                  </a:cubicBezTo>
                  <a:cubicBezTo>
                    <a:pt x="160972" y="34290"/>
                    <a:pt x="194310" y="27623"/>
                    <a:pt x="228600" y="21908"/>
                  </a:cubicBezTo>
                  <a:cubicBezTo>
                    <a:pt x="229553" y="23813"/>
                    <a:pt x="230505" y="26670"/>
                    <a:pt x="231458" y="28575"/>
                  </a:cubicBezTo>
                  <a:cubicBezTo>
                    <a:pt x="218122" y="36195"/>
                    <a:pt x="204788" y="43815"/>
                    <a:pt x="188595" y="53340"/>
                  </a:cubicBezTo>
                  <a:cubicBezTo>
                    <a:pt x="199072" y="59055"/>
                    <a:pt x="204788" y="62865"/>
                    <a:pt x="213360" y="67627"/>
                  </a:cubicBezTo>
                  <a:cubicBezTo>
                    <a:pt x="170497" y="91440"/>
                    <a:pt x="128588" y="115253"/>
                    <a:pt x="86678" y="139065"/>
                  </a:cubicBezTo>
                  <a:cubicBezTo>
                    <a:pt x="57150" y="102870"/>
                    <a:pt x="28575" y="68580"/>
                    <a:pt x="0" y="33338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1679;p21">
              <a:extLst>
                <a:ext uri="{FF2B5EF4-FFF2-40B4-BE49-F238E27FC236}">
                  <a16:creationId xmlns:a16="http://schemas.microsoft.com/office/drawing/2014/main" id="{3210E8D3-2744-4770-934C-3BB6787D98B2}"/>
                </a:ext>
              </a:extLst>
            </p:cNvPr>
            <p:cNvSpPr/>
            <p:nvPr/>
          </p:nvSpPr>
          <p:spPr>
            <a:xfrm>
              <a:off x="5967412" y="1849755"/>
              <a:ext cx="288607" cy="153352"/>
            </a:xfrm>
            <a:custGeom>
              <a:avLst/>
              <a:gdLst/>
              <a:ahLst/>
              <a:cxnLst/>
              <a:rect l="l" t="t" r="r" b="b"/>
              <a:pathLst>
                <a:path w="288607" h="153352" extrusionOk="0">
                  <a:moveTo>
                    <a:pt x="204788" y="153353"/>
                  </a:moveTo>
                  <a:cubicBezTo>
                    <a:pt x="195263" y="144780"/>
                    <a:pt x="186690" y="134303"/>
                    <a:pt x="175260" y="126682"/>
                  </a:cubicBezTo>
                  <a:cubicBezTo>
                    <a:pt x="143828" y="105728"/>
                    <a:pt x="106680" y="90488"/>
                    <a:pt x="80963" y="63818"/>
                  </a:cubicBezTo>
                  <a:cubicBezTo>
                    <a:pt x="55245" y="36195"/>
                    <a:pt x="29528" y="39052"/>
                    <a:pt x="0" y="43815"/>
                  </a:cubicBezTo>
                  <a:cubicBezTo>
                    <a:pt x="0" y="43815"/>
                    <a:pt x="0" y="43815"/>
                    <a:pt x="0" y="43815"/>
                  </a:cubicBezTo>
                  <a:cubicBezTo>
                    <a:pt x="3810" y="29527"/>
                    <a:pt x="23813" y="19050"/>
                    <a:pt x="13335" y="0"/>
                  </a:cubicBezTo>
                  <a:cubicBezTo>
                    <a:pt x="111443" y="18097"/>
                    <a:pt x="204788" y="47625"/>
                    <a:pt x="288607" y="117157"/>
                  </a:cubicBezTo>
                  <a:cubicBezTo>
                    <a:pt x="257175" y="130493"/>
                    <a:pt x="231457" y="141922"/>
                    <a:pt x="204788" y="153353"/>
                  </a:cubicBezTo>
                  <a:close/>
                </a:path>
              </a:pathLst>
            </a:custGeom>
            <a:solidFill>
              <a:srgbClr val="A5C8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1680;p21">
              <a:extLst>
                <a:ext uri="{FF2B5EF4-FFF2-40B4-BE49-F238E27FC236}">
                  <a16:creationId xmlns:a16="http://schemas.microsoft.com/office/drawing/2014/main" id="{184AC145-F7BA-4852-94A4-364CF76BCFB5}"/>
                </a:ext>
              </a:extLst>
            </p:cNvPr>
            <p:cNvSpPr/>
            <p:nvPr/>
          </p:nvSpPr>
          <p:spPr>
            <a:xfrm>
              <a:off x="5668845" y="2224087"/>
              <a:ext cx="152834" cy="254317"/>
            </a:xfrm>
            <a:custGeom>
              <a:avLst/>
              <a:gdLst/>
              <a:ahLst/>
              <a:cxnLst/>
              <a:rect l="l" t="t" r="r" b="b"/>
              <a:pathLst>
                <a:path w="152834" h="254317" extrusionOk="0">
                  <a:moveTo>
                    <a:pt x="56632" y="213360"/>
                  </a:moveTo>
                  <a:cubicBezTo>
                    <a:pt x="58536" y="208598"/>
                    <a:pt x="60442" y="204788"/>
                    <a:pt x="60442" y="200025"/>
                  </a:cubicBezTo>
                  <a:cubicBezTo>
                    <a:pt x="61394" y="187642"/>
                    <a:pt x="67109" y="169545"/>
                    <a:pt x="60442" y="162877"/>
                  </a:cubicBezTo>
                  <a:cubicBezTo>
                    <a:pt x="48059" y="149542"/>
                    <a:pt x="30914" y="154305"/>
                    <a:pt x="17579" y="168592"/>
                  </a:cubicBezTo>
                  <a:cubicBezTo>
                    <a:pt x="14722" y="171450"/>
                    <a:pt x="9959" y="174308"/>
                    <a:pt x="6149" y="177165"/>
                  </a:cubicBezTo>
                  <a:cubicBezTo>
                    <a:pt x="-10996" y="151448"/>
                    <a:pt x="11864" y="151448"/>
                    <a:pt x="24247" y="142875"/>
                  </a:cubicBezTo>
                  <a:cubicBezTo>
                    <a:pt x="37582" y="133350"/>
                    <a:pt x="49011" y="122873"/>
                    <a:pt x="64252" y="111442"/>
                  </a:cubicBezTo>
                  <a:cubicBezTo>
                    <a:pt x="32819" y="92392"/>
                    <a:pt x="54727" y="68580"/>
                    <a:pt x="61394" y="51435"/>
                  </a:cubicBezTo>
                  <a:cubicBezTo>
                    <a:pt x="69967" y="28575"/>
                    <a:pt x="60442" y="26670"/>
                    <a:pt x="45202" y="22860"/>
                  </a:cubicBezTo>
                  <a:cubicBezTo>
                    <a:pt x="60442" y="14288"/>
                    <a:pt x="76634" y="5715"/>
                    <a:pt x="88064" y="0"/>
                  </a:cubicBezTo>
                  <a:cubicBezTo>
                    <a:pt x="109972" y="77152"/>
                    <a:pt x="130927" y="151448"/>
                    <a:pt x="152834" y="229552"/>
                  </a:cubicBezTo>
                  <a:cubicBezTo>
                    <a:pt x="135689" y="236220"/>
                    <a:pt x="113782" y="245745"/>
                    <a:pt x="92827" y="254317"/>
                  </a:cubicBezTo>
                  <a:cubicBezTo>
                    <a:pt x="99494" y="223838"/>
                    <a:pt x="93779" y="217170"/>
                    <a:pt x="64252" y="220980"/>
                  </a:cubicBezTo>
                  <a:cubicBezTo>
                    <a:pt x="60442" y="217170"/>
                    <a:pt x="58536" y="215265"/>
                    <a:pt x="56632" y="213360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1681;p21">
              <a:extLst>
                <a:ext uri="{FF2B5EF4-FFF2-40B4-BE49-F238E27FC236}">
                  <a16:creationId xmlns:a16="http://schemas.microsoft.com/office/drawing/2014/main" id="{BF0B65AA-65E0-4F4D-B9D9-8D7F9B9A833D}"/>
                </a:ext>
              </a:extLst>
            </p:cNvPr>
            <p:cNvSpPr/>
            <p:nvPr/>
          </p:nvSpPr>
          <p:spPr>
            <a:xfrm>
              <a:off x="5824537" y="2286952"/>
              <a:ext cx="270509" cy="149542"/>
            </a:xfrm>
            <a:custGeom>
              <a:avLst/>
              <a:gdLst/>
              <a:ahLst/>
              <a:cxnLst/>
              <a:rect l="l" t="t" r="r" b="b"/>
              <a:pathLst>
                <a:path w="270509" h="149542" extrusionOk="0">
                  <a:moveTo>
                    <a:pt x="0" y="58102"/>
                  </a:moveTo>
                  <a:cubicBezTo>
                    <a:pt x="33338" y="45720"/>
                    <a:pt x="65722" y="32385"/>
                    <a:pt x="99060" y="20002"/>
                  </a:cubicBezTo>
                  <a:cubicBezTo>
                    <a:pt x="114300" y="14288"/>
                    <a:pt x="128588" y="8573"/>
                    <a:pt x="152400" y="0"/>
                  </a:cubicBezTo>
                  <a:cubicBezTo>
                    <a:pt x="143828" y="19050"/>
                    <a:pt x="139065" y="29527"/>
                    <a:pt x="133350" y="41910"/>
                  </a:cubicBezTo>
                  <a:cubicBezTo>
                    <a:pt x="179070" y="33338"/>
                    <a:pt x="223838" y="24765"/>
                    <a:pt x="267653" y="16193"/>
                  </a:cubicBezTo>
                  <a:cubicBezTo>
                    <a:pt x="268605" y="20955"/>
                    <a:pt x="269557" y="24765"/>
                    <a:pt x="270510" y="29527"/>
                  </a:cubicBezTo>
                  <a:cubicBezTo>
                    <a:pt x="243840" y="36195"/>
                    <a:pt x="215265" y="40005"/>
                    <a:pt x="189547" y="50483"/>
                  </a:cubicBezTo>
                  <a:cubicBezTo>
                    <a:pt x="160020" y="63818"/>
                    <a:pt x="132397" y="82868"/>
                    <a:pt x="106680" y="101918"/>
                  </a:cubicBezTo>
                  <a:cubicBezTo>
                    <a:pt x="100013" y="106680"/>
                    <a:pt x="76200" y="100013"/>
                    <a:pt x="87630" y="122873"/>
                  </a:cubicBezTo>
                  <a:cubicBezTo>
                    <a:pt x="71438" y="130493"/>
                    <a:pt x="56197" y="139065"/>
                    <a:pt x="35243" y="149543"/>
                  </a:cubicBezTo>
                  <a:cubicBezTo>
                    <a:pt x="22860" y="117158"/>
                    <a:pt x="11430" y="87630"/>
                    <a:pt x="0" y="58102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1682;p21">
              <a:extLst>
                <a:ext uri="{FF2B5EF4-FFF2-40B4-BE49-F238E27FC236}">
                  <a16:creationId xmlns:a16="http://schemas.microsoft.com/office/drawing/2014/main" id="{4ADCCBF8-2240-49CB-BDAB-2D602603E599}"/>
                </a:ext>
              </a:extLst>
            </p:cNvPr>
            <p:cNvSpPr/>
            <p:nvPr/>
          </p:nvSpPr>
          <p:spPr>
            <a:xfrm>
              <a:off x="6416040" y="2472689"/>
              <a:ext cx="131444" cy="280987"/>
            </a:xfrm>
            <a:custGeom>
              <a:avLst/>
              <a:gdLst/>
              <a:ahLst/>
              <a:cxnLst/>
              <a:rect l="l" t="t" r="r" b="b"/>
              <a:pathLst>
                <a:path w="131444" h="280987" extrusionOk="0">
                  <a:moveTo>
                    <a:pt x="79057" y="206693"/>
                  </a:moveTo>
                  <a:cubicBezTo>
                    <a:pt x="54292" y="231457"/>
                    <a:pt x="29528" y="256223"/>
                    <a:pt x="5715" y="280988"/>
                  </a:cubicBezTo>
                  <a:cubicBezTo>
                    <a:pt x="3810" y="279082"/>
                    <a:pt x="1905" y="278130"/>
                    <a:pt x="0" y="276225"/>
                  </a:cubicBezTo>
                  <a:cubicBezTo>
                    <a:pt x="14288" y="231457"/>
                    <a:pt x="29528" y="187643"/>
                    <a:pt x="41910" y="142875"/>
                  </a:cubicBezTo>
                  <a:cubicBezTo>
                    <a:pt x="49530" y="115252"/>
                    <a:pt x="55245" y="86677"/>
                    <a:pt x="58103" y="58102"/>
                  </a:cubicBezTo>
                  <a:cubicBezTo>
                    <a:pt x="60007" y="36195"/>
                    <a:pt x="66675" y="21908"/>
                    <a:pt x="88582" y="16193"/>
                  </a:cubicBezTo>
                  <a:cubicBezTo>
                    <a:pt x="102870" y="12383"/>
                    <a:pt x="117157" y="5715"/>
                    <a:pt x="131445" y="0"/>
                  </a:cubicBezTo>
                  <a:cubicBezTo>
                    <a:pt x="121920" y="39052"/>
                    <a:pt x="112395" y="78105"/>
                    <a:pt x="102870" y="116205"/>
                  </a:cubicBezTo>
                  <a:cubicBezTo>
                    <a:pt x="95250" y="145732"/>
                    <a:pt x="87630" y="176213"/>
                    <a:pt x="79057" y="206693"/>
                  </a:cubicBezTo>
                  <a:close/>
                </a:path>
              </a:pathLst>
            </a:custGeom>
            <a:solidFill>
              <a:srgbClr val="A5C8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1683;p21">
              <a:extLst>
                <a:ext uri="{FF2B5EF4-FFF2-40B4-BE49-F238E27FC236}">
                  <a16:creationId xmlns:a16="http://schemas.microsoft.com/office/drawing/2014/main" id="{E5E4ED63-EAB8-4F00-B9BF-4E1A46CE9630}"/>
                </a:ext>
              </a:extLst>
            </p:cNvPr>
            <p:cNvSpPr/>
            <p:nvPr/>
          </p:nvSpPr>
          <p:spPr>
            <a:xfrm>
              <a:off x="5696902" y="1864042"/>
              <a:ext cx="184784" cy="345757"/>
            </a:xfrm>
            <a:custGeom>
              <a:avLst/>
              <a:gdLst/>
              <a:ahLst/>
              <a:cxnLst/>
              <a:rect l="l" t="t" r="r" b="b"/>
              <a:pathLst>
                <a:path w="184784" h="345757" extrusionOk="0">
                  <a:moveTo>
                    <a:pt x="45720" y="167640"/>
                  </a:moveTo>
                  <a:cubicBezTo>
                    <a:pt x="53340" y="161925"/>
                    <a:pt x="60960" y="156210"/>
                    <a:pt x="70485" y="149543"/>
                  </a:cubicBezTo>
                  <a:cubicBezTo>
                    <a:pt x="70485" y="122872"/>
                    <a:pt x="96203" y="108585"/>
                    <a:pt x="110490" y="87630"/>
                  </a:cubicBezTo>
                  <a:cubicBezTo>
                    <a:pt x="119063" y="74295"/>
                    <a:pt x="142875" y="60960"/>
                    <a:pt x="114300" y="44768"/>
                  </a:cubicBezTo>
                  <a:cubicBezTo>
                    <a:pt x="135255" y="29527"/>
                    <a:pt x="156210" y="15240"/>
                    <a:pt x="177165" y="0"/>
                  </a:cubicBezTo>
                  <a:cubicBezTo>
                    <a:pt x="180022" y="2857"/>
                    <a:pt x="181928" y="5715"/>
                    <a:pt x="184785" y="7620"/>
                  </a:cubicBezTo>
                  <a:cubicBezTo>
                    <a:pt x="178117" y="20002"/>
                    <a:pt x="171450" y="33338"/>
                    <a:pt x="162878" y="44768"/>
                  </a:cubicBezTo>
                  <a:cubicBezTo>
                    <a:pt x="113347" y="123825"/>
                    <a:pt x="77153" y="207645"/>
                    <a:pt x="73342" y="301943"/>
                  </a:cubicBezTo>
                  <a:cubicBezTo>
                    <a:pt x="72390" y="332422"/>
                    <a:pt x="51435" y="339090"/>
                    <a:pt x="28575" y="345758"/>
                  </a:cubicBezTo>
                  <a:cubicBezTo>
                    <a:pt x="28575" y="332422"/>
                    <a:pt x="28575" y="319087"/>
                    <a:pt x="28575" y="306705"/>
                  </a:cubicBezTo>
                  <a:cubicBezTo>
                    <a:pt x="30480" y="295275"/>
                    <a:pt x="32385" y="283845"/>
                    <a:pt x="34290" y="273368"/>
                  </a:cubicBezTo>
                  <a:cubicBezTo>
                    <a:pt x="36195" y="260033"/>
                    <a:pt x="32385" y="252412"/>
                    <a:pt x="17145" y="260985"/>
                  </a:cubicBezTo>
                  <a:cubicBezTo>
                    <a:pt x="11430" y="255270"/>
                    <a:pt x="5715" y="249555"/>
                    <a:pt x="0" y="243840"/>
                  </a:cubicBezTo>
                  <a:cubicBezTo>
                    <a:pt x="0" y="243840"/>
                    <a:pt x="0" y="243840"/>
                    <a:pt x="0" y="243840"/>
                  </a:cubicBezTo>
                  <a:cubicBezTo>
                    <a:pt x="35242" y="228600"/>
                    <a:pt x="60007" y="203835"/>
                    <a:pt x="73342" y="164783"/>
                  </a:cubicBezTo>
                  <a:cubicBezTo>
                    <a:pt x="62865" y="165735"/>
                    <a:pt x="54292" y="166687"/>
                    <a:pt x="45720" y="167640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1684;p21">
              <a:extLst>
                <a:ext uri="{FF2B5EF4-FFF2-40B4-BE49-F238E27FC236}">
                  <a16:creationId xmlns:a16="http://schemas.microsoft.com/office/drawing/2014/main" id="{ED360AB7-EFB4-4276-9DE5-9F965470937F}"/>
                </a:ext>
              </a:extLst>
            </p:cNvPr>
            <p:cNvSpPr/>
            <p:nvPr/>
          </p:nvSpPr>
          <p:spPr>
            <a:xfrm>
              <a:off x="6309359" y="1961197"/>
              <a:ext cx="169545" cy="222885"/>
            </a:xfrm>
            <a:custGeom>
              <a:avLst/>
              <a:gdLst/>
              <a:ahLst/>
              <a:cxnLst/>
              <a:rect l="l" t="t" r="r" b="b"/>
              <a:pathLst>
                <a:path w="169545" h="222885" extrusionOk="0">
                  <a:moveTo>
                    <a:pt x="16193" y="0"/>
                  </a:moveTo>
                  <a:cubicBezTo>
                    <a:pt x="44768" y="28575"/>
                    <a:pt x="76200" y="54292"/>
                    <a:pt x="102870" y="85725"/>
                  </a:cubicBezTo>
                  <a:cubicBezTo>
                    <a:pt x="125730" y="113348"/>
                    <a:pt x="142875" y="144780"/>
                    <a:pt x="161925" y="175260"/>
                  </a:cubicBezTo>
                  <a:cubicBezTo>
                    <a:pt x="165735" y="181927"/>
                    <a:pt x="166688" y="190500"/>
                    <a:pt x="169545" y="198120"/>
                  </a:cubicBezTo>
                  <a:cubicBezTo>
                    <a:pt x="150495" y="206692"/>
                    <a:pt x="131445" y="216217"/>
                    <a:pt x="117158" y="222885"/>
                  </a:cubicBezTo>
                  <a:cubicBezTo>
                    <a:pt x="77153" y="149542"/>
                    <a:pt x="39053" y="79057"/>
                    <a:pt x="0" y="6667"/>
                  </a:cubicBezTo>
                  <a:cubicBezTo>
                    <a:pt x="953" y="6667"/>
                    <a:pt x="8572" y="2857"/>
                    <a:pt x="16193" y="0"/>
                  </a:cubicBezTo>
                  <a:close/>
                </a:path>
              </a:pathLst>
            </a:custGeom>
            <a:solidFill>
              <a:srgbClr val="A5C8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1685;p21">
              <a:extLst>
                <a:ext uri="{FF2B5EF4-FFF2-40B4-BE49-F238E27FC236}">
                  <a16:creationId xmlns:a16="http://schemas.microsoft.com/office/drawing/2014/main" id="{72DDAA7D-B1D1-44AB-9137-3CCE3972033F}"/>
                </a:ext>
              </a:extLst>
            </p:cNvPr>
            <p:cNvSpPr/>
            <p:nvPr/>
          </p:nvSpPr>
          <p:spPr>
            <a:xfrm>
              <a:off x="6345555" y="2516504"/>
              <a:ext cx="94297" cy="187642"/>
            </a:xfrm>
            <a:custGeom>
              <a:avLst/>
              <a:gdLst/>
              <a:ahLst/>
              <a:cxnLst/>
              <a:rect l="l" t="t" r="r" b="b"/>
              <a:pathLst>
                <a:path w="94297" h="187642" extrusionOk="0">
                  <a:moveTo>
                    <a:pt x="47625" y="182880"/>
                  </a:moveTo>
                  <a:cubicBezTo>
                    <a:pt x="47625" y="184785"/>
                    <a:pt x="47625" y="185738"/>
                    <a:pt x="45720" y="187642"/>
                  </a:cubicBezTo>
                  <a:cubicBezTo>
                    <a:pt x="30480" y="187642"/>
                    <a:pt x="15240" y="187642"/>
                    <a:pt x="0" y="186690"/>
                  </a:cubicBezTo>
                  <a:cubicBezTo>
                    <a:pt x="952" y="179070"/>
                    <a:pt x="952" y="170498"/>
                    <a:pt x="952" y="162878"/>
                  </a:cubicBezTo>
                  <a:cubicBezTo>
                    <a:pt x="1905" y="145733"/>
                    <a:pt x="0" y="128588"/>
                    <a:pt x="2857" y="112395"/>
                  </a:cubicBezTo>
                  <a:cubicBezTo>
                    <a:pt x="6667" y="87630"/>
                    <a:pt x="12382" y="61913"/>
                    <a:pt x="17145" y="37148"/>
                  </a:cubicBezTo>
                  <a:cubicBezTo>
                    <a:pt x="41910" y="25718"/>
                    <a:pt x="65722" y="13335"/>
                    <a:pt x="94297" y="0"/>
                  </a:cubicBezTo>
                  <a:cubicBezTo>
                    <a:pt x="88582" y="64770"/>
                    <a:pt x="73342" y="120967"/>
                    <a:pt x="49530" y="175260"/>
                  </a:cubicBezTo>
                  <a:cubicBezTo>
                    <a:pt x="49530" y="178117"/>
                    <a:pt x="48577" y="180975"/>
                    <a:pt x="47625" y="182880"/>
                  </a:cubicBezTo>
                  <a:close/>
                </a:path>
              </a:pathLst>
            </a:custGeom>
            <a:solidFill>
              <a:srgbClr val="A5C8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1686;p21">
              <a:extLst>
                <a:ext uri="{FF2B5EF4-FFF2-40B4-BE49-F238E27FC236}">
                  <a16:creationId xmlns:a16="http://schemas.microsoft.com/office/drawing/2014/main" id="{4ACD65CC-EECF-4A57-806F-4DEA96AB3B7D}"/>
                </a:ext>
              </a:extLst>
            </p:cNvPr>
            <p:cNvSpPr/>
            <p:nvPr/>
          </p:nvSpPr>
          <p:spPr>
            <a:xfrm>
              <a:off x="6495097" y="2442210"/>
              <a:ext cx="114300" cy="237172"/>
            </a:xfrm>
            <a:custGeom>
              <a:avLst/>
              <a:gdLst/>
              <a:ahLst/>
              <a:cxnLst/>
              <a:rect l="l" t="t" r="r" b="b"/>
              <a:pathLst>
                <a:path w="114300" h="237172" extrusionOk="0">
                  <a:moveTo>
                    <a:pt x="0" y="237173"/>
                  </a:moveTo>
                  <a:cubicBezTo>
                    <a:pt x="7620" y="206693"/>
                    <a:pt x="15240" y="177165"/>
                    <a:pt x="22860" y="146685"/>
                  </a:cubicBezTo>
                  <a:cubicBezTo>
                    <a:pt x="32385" y="107632"/>
                    <a:pt x="41910" y="68580"/>
                    <a:pt x="51435" y="30480"/>
                  </a:cubicBezTo>
                  <a:cubicBezTo>
                    <a:pt x="71438" y="20955"/>
                    <a:pt x="90488" y="11430"/>
                    <a:pt x="114300" y="0"/>
                  </a:cubicBezTo>
                  <a:cubicBezTo>
                    <a:pt x="109538" y="98107"/>
                    <a:pt x="62865" y="171450"/>
                    <a:pt x="0" y="237173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1687;p21">
              <a:extLst>
                <a:ext uri="{FF2B5EF4-FFF2-40B4-BE49-F238E27FC236}">
                  <a16:creationId xmlns:a16="http://schemas.microsoft.com/office/drawing/2014/main" id="{090E6759-0916-46B5-B9FF-8F0D1C755444}"/>
                </a:ext>
              </a:extLst>
            </p:cNvPr>
            <p:cNvSpPr/>
            <p:nvPr/>
          </p:nvSpPr>
          <p:spPr>
            <a:xfrm>
              <a:off x="5844540" y="2013585"/>
              <a:ext cx="167640" cy="138112"/>
            </a:xfrm>
            <a:custGeom>
              <a:avLst/>
              <a:gdLst/>
              <a:ahLst/>
              <a:cxnLst/>
              <a:rect l="l" t="t" r="r" b="b"/>
              <a:pathLst>
                <a:path w="167640" h="138112" extrusionOk="0">
                  <a:moveTo>
                    <a:pt x="9525" y="138113"/>
                  </a:moveTo>
                  <a:cubicBezTo>
                    <a:pt x="6667" y="124777"/>
                    <a:pt x="3810" y="111442"/>
                    <a:pt x="0" y="92392"/>
                  </a:cubicBezTo>
                  <a:cubicBezTo>
                    <a:pt x="21907" y="80010"/>
                    <a:pt x="52388" y="64770"/>
                    <a:pt x="80010" y="46673"/>
                  </a:cubicBezTo>
                  <a:cubicBezTo>
                    <a:pt x="99060" y="34290"/>
                    <a:pt x="114300" y="16192"/>
                    <a:pt x="131445" y="0"/>
                  </a:cubicBezTo>
                  <a:cubicBezTo>
                    <a:pt x="135255" y="3810"/>
                    <a:pt x="139065" y="8573"/>
                    <a:pt x="141922" y="12382"/>
                  </a:cubicBezTo>
                  <a:cubicBezTo>
                    <a:pt x="143828" y="18098"/>
                    <a:pt x="146685" y="22860"/>
                    <a:pt x="148590" y="28575"/>
                  </a:cubicBezTo>
                  <a:cubicBezTo>
                    <a:pt x="154305" y="40005"/>
                    <a:pt x="160020" y="52388"/>
                    <a:pt x="167640" y="66675"/>
                  </a:cubicBezTo>
                  <a:cubicBezTo>
                    <a:pt x="113347" y="91440"/>
                    <a:pt x="60960" y="114300"/>
                    <a:pt x="9525" y="138113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1688;p21">
              <a:extLst>
                <a:ext uri="{FF2B5EF4-FFF2-40B4-BE49-F238E27FC236}">
                  <a16:creationId xmlns:a16="http://schemas.microsoft.com/office/drawing/2014/main" id="{2A8D7BD4-C381-4A16-9BD1-876AE15D3CEC}"/>
                </a:ext>
              </a:extLst>
            </p:cNvPr>
            <p:cNvSpPr/>
            <p:nvPr/>
          </p:nvSpPr>
          <p:spPr>
            <a:xfrm>
              <a:off x="5872614" y="2400300"/>
              <a:ext cx="123373" cy="119062"/>
            </a:xfrm>
            <a:custGeom>
              <a:avLst/>
              <a:gdLst/>
              <a:ahLst/>
              <a:cxnLst/>
              <a:rect l="l" t="t" r="r" b="b"/>
              <a:pathLst>
                <a:path w="123373" h="119062" extrusionOk="0">
                  <a:moveTo>
                    <a:pt x="123373" y="0"/>
                  </a:moveTo>
                  <a:cubicBezTo>
                    <a:pt x="115753" y="10477"/>
                    <a:pt x="109086" y="20955"/>
                    <a:pt x="99561" y="29527"/>
                  </a:cubicBezTo>
                  <a:cubicBezTo>
                    <a:pt x="92893" y="36195"/>
                    <a:pt x="83368" y="40005"/>
                    <a:pt x="73843" y="45720"/>
                  </a:cubicBezTo>
                  <a:cubicBezTo>
                    <a:pt x="85273" y="54292"/>
                    <a:pt x="92893" y="60008"/>
                    <a:pt x="100513" y="65723"/>
                  </a:cubicBezTo>
                  <a:cubicBezTo>
                    <a:pt x="92893" y="73342"/>
                    <a:pt x="86226" y="81915"/>
                    <a:pt x="77653" y="88583"/>
                  </a:cubicBezTo>
                  <a:cubicBezTo>
                    <a:pt x="62413" y="99060"/>
                    <a:pt x="46220" y="108585"/>
                    <a:pt x="30028" y="119063"/>
                  </a:cubicBezTo>
                  <a:cubicBezTo>
                    <a:pt x="29076" y="118110"/>
                    <a:pt x="27170" y="117158"/>
                    <a:pt x="26218" y="115252"/>
                  </a:cubicBezTo>
                  <a:cubicBezTo>
                    <a:pt x="-12834" y="40958"/>
                    <a:pt x="-11882" y="60008"/>
                    <a:pt x="53841" y="29527"/>
                  </a:cubicBezTo>
                  <a:cubicBezTo>
                    <a:pt x="77653" y="18098"/>
                    <a:pt x="100513" y="9525"/>
                    <a:pt x="123373" y="0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1689;p21">
              <a:extLst>
                <a:ext uri="{FF2B5EF4-FFF2-40B4-BE49-F238E27FC236}">
                  <a16:creationId xmlns:a16="http://schemas.microsoft.com/office/drawing/2014/main" id="{298966EA-3D30-4D5B-846A-5F779416460E}"/>
                </a:ext>
              </a:extLst>
            </p:cNvPr>
            <p:cNvSpPr/>
            <p:nvPr/>
          </p:nvSpPr>
          <p:spPr>
            <a:xfrm>
              <a:off x="6283642" y="2553652"/>
              <a:ext cx="79057" cy="150494"/>
            </a:xfrm>
            <a:custGeom>
              <a:avLst/>
              <a:gdLst/>
              <a:ahLst/>
              <a:cxnLst/>
              <a:rect l="l" t="t" r="r" b="b"/>
              <a:pathLst>
                <a:path w="79057" h="150494" extrusionOk="0">
                  <a:moveTo>
                    <a:pt x="79057" y="0"/>
                  </a:moveTo>
                  <a:cubicBezTo>
                    <a:pt x="74295" y="24765"/>
                    <a:pt x="67627" y="49530"/>
                    <a:pt x="64770" y="75248"/>
                  </a:cubicBezTo>
                  <a:cubicBezTo>
                    <a:pt x="62865" y="91440"/>
                    <a:pt x="63817" y="108585"/>
                    <a:pt x="62865" y="125730"/>
                  </a:cubicBezTo>
                  <a:cubicBezTo>
                    <a:pt x="62865" y="133350"/>
                    <a:pt x="61913" y="141923"/>
                    <a:pt x="61913" y="149543"/>
                  </a:cubicBezTo>
                  <a:cubicBezTo>
                    <a:pt x="60007" y="149543"/>
                    <a:pt x="57150" y="150495"/>
                    <a:pt x="55245" y="150495"/>
                  </a:cubicBezTo>
                  <a:cubicBezTo>
                    <a:pt x="55245" y="150495"/>
                    <a:pt x="55245" y="150495"/>
                    <a:pt x="55245" y="150495"/>
                  </a:cubicBezTo>
                  <a:cubicBezTo>
                    <a:pt x="54292" y="148590"/>
                    <a:pt x="53340" y="145732"/>
                    <a:pt x="52388" y="143827"/>
                  </a:cubicBezTo>
                  <a:lnTo>
                    <a:pt x="51435" y="142875"/>
                  </a:lnTo>
                  <a:cubicBezTo>
                    <a:pt x="51435" y="142875"/>
                    <a:pt x="51435" y="140970"/>
                    <a:pt x="51435" y="140970"/>
                  </a:cubicBezTo>
                  <a:cubicBezTo>
                    <a:pt x="49530" y="136207"/>
                    <a:pt x="46672" y="131445"/>
                    <a:pt x="44767" y="126682"/>
                  </a:cubicBezTo>
                  <a:cubicBezTo>
                    <a:pt x="30480" y="97155"/>
                    <a:pt x="16192" y="66675"/>
                    <a:pt x="0" y="32385"/>
                  </a:cubicBezTo>
                  <a:cubicBezTo>
                    <a:pt x="26670" y="21907"/>
                    <a:pt x="53340" y="10477"/>
                    <a:pt x="79057" y="0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1690;p21">
              <a:extLst>
                <a:ext uri="{FF2B5EF4-FFF2-40B4-BE49-F238E27FC236}">
                  <a16:creationId xmlns:a16="http://schemas.microsoft.com/office/drawing/2014/main" id="{98210C18-00EE-471C-8913-FFBA79632552}"/>
                </a:ext>
              </a:extLst>
            </p:cNvPr>
            <p:cNvSpPr/>
            <p:nvPr/>
          </p:nvSpPr>
          <p:spPr>
            <a:xfrm>
              <a:off x="6003607" y="2585186"/>
              <a:ext cx="181927" cy="80452"/>
            </a:xfrm>
            <a:custGeom>
              <a:avLst/>
              <a:gdLst/>
              <a:ahLst/>
              <a:cxnLst/>
              <a:rect l="l" t="t" r="r" b="b"/>
              <a:pathLst>
                <a:path w="181927" h="80452" extrusionOk="0">
                  <a:moveTo>
                    <a:pt x="0" y="49429"/>
                  </a:moveTo>
                  <a:cubicBezTo>
                    <a:pt x="33338" y="39904"/>
                    <a:pt x="66675" y="30379"/>
                    <a:pt x="99060" y="19901"/>
                  </a:cubicBezTo>
                  <a:cubicBezTo>
                    <a:pt x="119063" y="14186"/>
                    <a:pt x="138113" y="7518"/>
                    <a:pt x="158115" y="1804"/>
                  </a:cubicBezTo>
                  <a:cubicBezTo>
                    <a:pt x="165735" y="-102"/>
                    <a:pt x="173355" y="-1054"/>
                    <a:pt x="181928" y="1804"/>
                  </a:cubicBezTo>
                  <a:cubicBezTo>
                    <a:pt x="162878" y="11329"/>
                    <a:pt x="144780" y="20854"/>
                    <a:pt x="126683" y="32283"/>
                  </a:cubicBezTo>
                  <a:cubicBezTo>
                    <a:pt x="123825" y="34188"/>
                    <a:pt x="124778" y="40856"/>
                    <a:pt x="123825" y="44666"/>
                  </a:cubicBezTo>
                  <a:cubicBezTo>
                    <a:pt x="100013" y="56096"/>
                    <a:pt x="76200" y="68479"/>
                    <a:pt x="52388" y="78004"/>
                  </a:cubicBezTo>
                  <a:cubicBezTo>
                    <a:pt x="24765" y="88481"/>
                    <a:pt x="15240" y="62763"/>
                    <a:pt x="0" y="49429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1691;p21">
              <a:extLst>
                <a:ext uri="{FF2B5EF4-FFF2-40B4-BE49-F238E27FC236}">
                  <a16:creationId xmlns:a16="http://schemas.microsoft.com/office/drawing/2014/main" id="{0F0CF134-67A8-4249-985A-7107DB19686D}"/>
                </a:ext>
              </a:extLst>
            </p:cNvPr>
            <p:cNvSpPr/>
            <p:nvPr/>
          </p:nvSpPr>
          <p:spPr>
            <a:xfrm>
              <a:off x="6073140" y="2601277"/>
              <a:ext cx="220979" cy="97154"/>
            </a:xfrm>
            <a:custGeom>
              <a:avLst/>
              <a:gdLst/>
              <a:ahLst/>
              <a:cxnLst/>
              <a:rect l="l" t="t" r="r" b="b"/>
              <a:pathLst>
                <a:path w="220979" h="97154" extrusionOk="0">
                  <a:moveTo>
                    <a:pt x="220980" y="97155"/>
                  </a:moveTo>
                  <a:cubicBezTo>
                    <a:pt x="198120" y="85725"/>
                    <a:pt x="181928" y="70485"/>
                    <a:pt x="183832" y="43815"/>
                  </a:cubicBezTo>
                  <a:cubicBezTo>
                    <a:pt x="119063" y="48577"/>
                    <a:pt x="56197" y="59055"/>
                    <a:pt x="0" y="90488"/>
                  </a:cubicBezTo>
                  <a:cubicBezTo>
                    <a:pt x="953" y="85725"/>
                    <a:pt x="953" y="79057"/>
                    <a:pt x="3810" y="77152"/>
                  </a:cubicBezTo>
                  <a:cubicBezTo>
                    <a:pt x="60960" y="51435"/>
                    <a:pt x="118110" y="26670"/>
                    <a:pt x="178117" y="0"/>
                  </a:cubicBezTo>
                  <a:cubicBezTo>
                    <a:pt x="193357" y="33338"/>
                    <a:pt x="206692" y="65722"/>
                    <a:pt x="220980" y="97155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1692;p21">
              <a:extLst>
                <a:ext uri="{FF2B5EF4-FFF2-40B4-BE49-F238E27FC236}">
                  <a16:creationId xmlns:a16="http://schemas.microsoft.com/office/drawing/2014/main" id="{99AEC881-C0CB-4C72-AC39-BDF1AF3FC172}"/>
                </a:ext>
              </a:extLst>
            </p:cNvPr>
            <p:cNvSpPr/>
            <p:nvPr/>
          </p:nvSpPr>
          <p:spPr>
            <a:xfrm>
              <a:off x="5985509" y="2702820"/>
              <a:ext cx="191452" cy="76575"/>
            </a:xfrm>
            <a:custGeom>
              <a:avLst/>
              <a:gdLst/>
              <a:ahLst/>
              <a:cxnLst/>
              <a:rect l="l" t="t" r="r" b="b"/>
              <a:pathLst>
                <a:path w="191452" h="76575" extrusionOk="0">
                  <a:moveTo>
                    <a:pt x="191453" y="76575"/>
                  </a:moveTo>
                  <a:cubicBezTo>
                    <a:pt x="179070" y="74670"/>
                    <a:pt x="166688" y="73718"/>
                    <a:pt x="154305" y="70860"/>
                  </a:cubicBezTo>
                  <a:cubicBezTo>
                    <a:pt x="148590" y="69908"/>
                    <a:pt x="143828" y="65145"/>
                    <a:pt x="138113" y="64193"/>
                  </a:cubicBezTo>
                  <a:cubicBezTo>
                    <a:pt x="88583" y="58477"/>
                    <a:pt x="37147" y="58477"/>
                    <a:pt x="0" y="16568"/>
                  </a:cubicBezTo>
                  <a:cubicBezTo>
                    <a:pt x="26670" y="-4387"/>
                    <a:pt x="51435" y="-6292"/>
                    <a:pt x="81915" y="15615"/>
                  </a:cubicBezTo>
                  <a:cubicBezTo>
                    <a:pt x="115253" y="40380"/>
                    <a:pt x="155258" y="56572"/>
                    <a:pt x="191453" y="76575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1693;p21">
              <a:extLst>
                <a:ext uri="{FF2B5EF4-FFF2-40B4-BE49-F238E27FC236}">
                  <a16:creationId xmlns:a16="http://schemas.microsoft.com/office/drawing/2014/main" id="{BD40BF28-3003-4A99-BFED-18A0F0746BAD}"/>
                </a:ext>
              </a:extLst>
            </p:cNvPr>
            <p:cNvSpPr/>
            <p:nvPr/>
          </p:nvSpPr>
          <p:spPr>
            <a:xfrm>
              <a:off x="6083617" y="1848969"/>
              <a:ext cx="239077" cy="97786"/>
            </a:xfrm>
            <a:custGeom>
              <a:avLst/>
              <a:gdLst/>
              <a:ahLst/>
              <a:cxnLst/>
              <a:rect l="l" t="t" r="r" b="b"/>
              <a:pathLst>
                <a:path w="239077" h="97786" extrusionOk="0">
                  <a:moveTo>
                    <a:pt x="0" y="5548"/>
                  </a:moveTo>
                  <a:cubicBezTo>
                    <a:pt x="11430" y="3643"/>
                    <a:pt x="24765" y="-2072"/>
                    <a:pt x="34290" y="786"/>
                  </a:cubicBezTo>
                  <a:cubicBezTo>
                    <a:pt x="83820" y="19836"/>
                    <a:pt x="134302" y="38886"/>
                    <a:pt x="180975" y="63651"/>
                  </a:cubicBezTo>
                  <a:cubicBezTo>
                    <a:pt x="200025" y="74128"/>
                    <a:pt x="215265" y="89368"/>
                    <a:pt x="239077" y="84606"/>
                  </a:cubicBezTo>
                  <a:cubicBezTo>
                    <a:pt x="215265" y="104608"/>
                    <a:pt x="196215" y="99846"/>
                    <a:pt x="168592" y="83653"/>
                  </a:cubicBezTo>
                  <a:cubicBezTo>
                    <a:pt x="116205" y="53173"/>
                    <a:pt x="57150" y="31266"/>
                    <a:pt x="0" y="5548"/>
                  </a:cubicBezTo>
                  <a:close/>
                </a:path>
              </a:pathLst>
            </a:custGeom>
            <a:solidFill>
              <a:srgbClr val="A5C8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1694;p21">
              <a:extLst>
                <a:ext uri="{FF2B5EF4-FFF2-40B4-BE49-F238E27FC236}">
                  <a16:creationId xmlns:a16="http://schemas.microsoft.com/office/drawing/2014/main" id="{330BA783-E5A5-4B8C-8A18-4A6C6C5B3BA5}"/>
                </a:ext>
              </a:extLst>
            </p:cNvPr>
            <p:cNvSpPr/>
            <p:nvPr/>
          </p:nvSpPr>
          <p:spPr>
            <a:xfrm>
              <a:off x="6338887" y="2703195"/>
              <a:ext cx="52387" cy="54292"/>
            </a:xfrm>
            <a:custGeom>
              <a:avLst/>
              <a:gdLst/>
              <a:ahLst/>
              <a:cxnLst/>
              <a:rect l="l" t="t" r="r" b="b"/>
              <a:pathLst>
                <a:path w="52387" h="54292" extrusionOk="0">
                  <a:moveTo>
                    <a:pt x="0" y="952"/>
                  </a:moveTo>
                  <a:cubicBezTo>
                    <a:pt x="1905" y="952"/>
                    <a:pt x="4763" y="0"/>
                    <a:pt x="6668" y="0"/>
                  </a:cubicBezTo>
                  <a:cubicBezTo>
                    <a:pt x="21907" y="0"/>
                    <a:pt x="37147" y="0"/>
                    <a:pt x="52388" y="952"/>
                  </a:cubicBezTo>
                  <a:cubicBezTo>
                    <a:pt x="45720" y="19050"/>
                    <a:pt x="38100" y="36195"/>
                    <a:pt x="31432" y="54292"/>
                  </a:cubicBezTo>
                  <a:cubicBezTo>
                    <a:pt x="28575" y="54292"/>
                    <a:pt x="25718" y="54292"/>
                    <a:pt x="21907" y="54292"/>
                  </a:cubicBezTo>
                  <a:cubicBezTo>
                    <a:pt x="14288" y="36195"/>
                    <a:pt x="7620" y="19050"/>
                    <a:pt x="0" y="952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1695;p21">
              <a:extLst>
                <a:ext uri="{FF2B5EF4-FFF2-40B4-BE49-F238E27FC236}">
                  <a16:creationId xmlns:a16="http://schemas.microsoft.com/office/drawing/2014/main" id="{F4861D30-24E8-44CD-AF59-31958AC7D4FD}"/>
                </a:ext>
              </a:extLst>
            </p:cNvPr>
            <p:cNvSpPr/>
            <p:nvPr/>
          </p:nvSpPr>
          <p:spPr>
            <a:xfrm>
              <a:off x="5660355" y="2170747"/>
              <a:ext cx="65121" cy="68579"/>
            </a:xfrm>
            <a:custGeom>
              <a:avLst/>
              <a:gdLst/>
              <a:ahLst/>
              <a:cxnLst/>
              <a:rect l="l" t="t" r="r" b="b"/>
              <a:pathLst>
                <a:path w="65121" h="68579" extrusionOk="0">
                  <a:moveTo>
                    <a:pt x="65122" y="0"/>
                  </a:moveTo>
                  <a:cubicBezTo>
                    <a:pt x="65122" y="13335"/>
                    <a:pt x="65122" y="26670"/>
                    <a:pt x="65122" y="39052"/>
                  </a:cubicBezTo>
                  <a:cubicBezTo>
                    <a:pt x="44167" y="48577"/>
                    <a:pt x="23212" y="59055"/>
                    <a:pt x="1304" y="68580"/>
                  </a:cubicBezTo>
                  <a:cubicBezTo>
                    <a:pt x="-3458" y="48577"/>
                    <a:pt x="5114" y="37148"/>
                    <a:pt x="22259" y="28575"/>
                  </a:cubicBezTo>
                  <a:cubicBezTo>
                    <a:pt x="38452" y="20955"/>
                    <a:pt x="51787" y="10477"/>
                    <a:pt x="65122" y="0"/>
                  </a:cubicBezTo>
                  <a:close/>
                </a:path>
              </a:pathLst>
            </a:custGeom>
            <a:solidFill>
              <a:srgbClr val="696F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1696;p21">
              <a:extLst>
                <a:ext uri="{FF2B5EF4-FFF2-40B4-BE49-F238E27FC236}">
                  <a16:creationId xmlns:a16="http://schemas.microsoft.com/office/drawing/2014/main" id="{8BBF7922-112C-41C0-A883-834BFEA49B96}"/>
                </a:ext>
              </a:extLst>
            </p:cNvPr>
            <p:cNvSpPr/>
            <p:nvPr/>
          </p:nvSpPr>
          <p:spPr>
            <a:xfrm>
              <a:off x="6258877" y="2759392"/>
              <a:ext cx="81915" cy="45720"/>
            </a:xfrm>
            <a:custGeom>
              <a:avLst/>
              <a:gdLst/>
              <a:ahLst/>
              <a:cxnLst/>
              <a:rect l="l" t="t" r="r" b="b"/>
              <a:pathLst>
                <a:path w="81915" h="45720" extrusionOk="0">
                  <a:moveTo>
                    <a:pt x="0" y="25717"/>
                  </a:moveTo>
                  <a:cubicBezTo>
                    <a:pt x="20955" y="17145"/>
                    <a:pt x="41910" y="8573"/>
                    <a:pt x="62865" y="0"/>
                  </a:cubicBezTo>
                  <a:cubicBezTo>
                    <a:pt x="69532" y="11430"/>
                    <a:pt x="75247" y="23813"/>
                    <a:pt x="81915" y="35242"/>
                  </a:cubicBezTo>
                  <a:cubicBezTo>
                    <a:pt x="80010" y="39053"/>
                    <a:pt x="78105" y="41910"/>
                    <a:pt x="76200" y="45720"/>
                  </a:cubicBezTo>
                  <a:cubicBezTo>
                    <a:pt x="50482" y="38100"/>
                    <a:pt x="24765" y="32385"/>
                    <a:pt x="0" y="25717"/>
                  </a:cubicBezTo>
                  <a:close/>
                </a:path>
              </a:pathLst>
            </a:custGeom>
            <a:solidFill>
              <a:srgbClr val="555B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1697;p21">
              <a:extLst>
                <a:ext uri="{FF2B5EF4-FFF2-40B4-BE49-F238E27FC236}">
                  <a16:creationId xmlns:a16="http://schemas.microsoft.com/office/drawing/2014/main" id="{C2C541BD-8971-4B8D-9C53-BA3CD785ECCF}"/>
                </a:ext>
              </a:extLst>
            </p:cNvPr>
            <p:cNvSpPr/>
            <p:nvPr/>
          </p:nvSpPr>
          <p:spPr>
            <a:xfrm>
              <a:off x="5942647" y="1845944"/>
              <a:ext cx="41103" cy="48577"/>
            </a:xfrm>
            <a:custGeom>
              <a:avLst/>
              <a:gdLst/>
              <a:ahLst/>
              <a:cxnLst/>
              <a:rect l="l" t="t" r="r" b="b"/>
              <a:pathLst>
                <a:path w="41103" h="48577" extrusionOk="0">
                  <a:moveTo>
                    <a:pt x="38100" y="4763"/>
                  </a:moveTo>
                  <a:cubicBezTo>
                    <a:pt x="48578" y="23813"/>
                    <a:pt x="28575" y="34290"/>
                    <a:pt x="24765" y="48578"/>
                  </a:cubicBezTo>
                  <a:cubicBezTo>
                    <a:pt x="17145" y="34290"/>
                    <a:pt x="10478" y="20003"/>
                    <a:pt x="0" y="0"/>
                  </a:cubicBezTo>
                  <a:cubicBezTo>
                    <a:pt x="17145" y="1905"/>
                    <a:pt x="27622" y="2857"/>
                    <a:pt x="38100" y="4763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1698;p21">
              <a:extLst>
                <a:ext uri="{FF2B5EF4-FFF2-40B4-BE49-F238E27FC236}">
                  <a16:creationId xmlns:a16="http://schemas.microsoft.com/office/drawing/2014/main" id="{DB96AE08-E84D-47BC-B29F-4977FC558011}"/>
                </a:ext>
              </a:extLst>
            </p:cNvPr>
            <p:cNvSpPr/>
            <p:nvPr/>
          </p:nvSpPr>
          <p:spPr>
            <a:xfrm>
              <a:off x="5996940" y="2391727"/>
              <a:ext cx="19050" cy="14287"/>
            </a:xfrm>
            <a:custGeom>
              <a:avLst/>
              <a:gdLst/>
              <a:ahLst/>
              <a:cxnLst/>
              <a:rect l="l" t="t" r="r" b="b"/>
              <a:pathLst>
                <a:path w="19050" h="14287" extrusionOk="0">
                  <a:moveTo>
                    <a:pt x="18097" y="0"/>
                  </a:moveTo>
                  <a:cubicBezTo>
                    <a:pt x="18097" y="4763"/>
                    <a:pt x="19050" y="9525"/>
                    <a:pt x="19050" y="14288"/>
                  </a:cubicBezTo>
                  <a:cubicBezTo>
                    <a:pt x="12382" y="12383"/>
                    <a:pt x="5715" y="10477"/>
                    <a:pt x="0" y="8573"/>
                  </a:cubicBezTo>
                  <a:cubicBezTo>
                    <a:pt x="5715" y="5715"/>
                    <a:pt x="12382" y="2858"/>
                    <a:pt x="18097" y="0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1699;p21">
              <a:extLst>
                <a:ext uri="{FF2B5EF4-FFF2-40B4-BE49-F238E27FC236}">
                  <a16:creationId xmlns:a16="http://schemas.microsoft.com/office/drawing/2014/main" id="{825626CB-DBB8-4F2F-B32A-C10875E425E7}"/>
                </a:ext>
              </a:extLst>
            </p:cNvPr>
            <p:cNvSpPr/>
            <p:nvPr/>
          </p:nvSpPr>
          <p:spPr>
            <a:xfrm>
              <a:off x="5799772" y="1908810"/>
              <a:ext cx="12382" cy="11429"/>
            </a:xfrm>
            <a:custGeom>
              <a:avLst/>
              <a:gdLst/>
              <a:ahLst/>
              <a:cxnLst/>
              <a:rect l="l" t="t" r="r" b="b"/>
              <a:pathLst>
                <a:path w="12382" h="11429" extrusionOk="0">
                  <a:moveTo>
                    <a:pt x="12383" y="0"/>
                  </a:moveTo>
                  <a:cubicBezTo>
                    <a:pt x="8572" y="3810"/>
                    <a:pt x="3810" y="7620"/>
                    <a:pt x="0" y="11430"/>
                  </a:cubicBezTo>
                  <a:cubicBezTo>
                    <a:pt x="3810" y="7620"/>
                    <a:pt x="7620" y="3810"/>
                    <a:pt x="12383" y="0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1700;p21">
              <a:extLst>
                <a:ext uri="{FF2B5EF4-FFF2-40B4-BE49-F238E27FC236}">
                  <a16:creationId xmlns:a16="http://schemas.microsoft.com/office/drawing/2014/main" id="{F0272AA2-8324-4952-A1D9-28ACFC13F2DE}"/>
                </a:ext>
              </a:extLst>
            </p:cNvPr>
            <p:cNvSpPr/>
            <p:nvPr/>
          </p:nvSpPr>
          <p:spPr>
            <a:xfrm>
              <a:off x="6327457" y="2681287"/>
              <a:ext cx="6667" cy="14287"/>
            </a:xfrm>
            <a:custGeom>
              <a:avLst/>
              <a:gdLst/>
              <a:ahLst/>
              <a:cxnLst/>
              <a:rect l="l" t="t" r="r" b="b"/>
              <a:pathLst>
                <a:path w="6667" h="14287" extrusionOk="0">
                  <a:moveTo>
                    <a:pt x="0" y="0"/>
                  </a:moveTo>
                  <a:cubicBezTo>
                    <a:pt x="1905" y="4763"/>
                    <a:pt x="4763" y="9525"/>
                    <a:pt x="6668" y="14288"/>
                  </a:cubicBezTo>
                  <a:cubicBezTo>
                    <a:pt x="4763" y="9525"/>
                    <a:pt x="2858" y="4763"/>
                    <a:pt x="0" y="0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1701;p21">
              <a:extLst>
                <a:ext uri="{FF2B5EF4-FFF2-40B4-BE49-F238E27FC236}">
                  <a16:creationId xmlns:a16="http://schemas.microsoft.com/office/drawing/2014/main" id="{7C378F7E-5F2B-47F5-9BC9-8E2678CD1015}"/>
                </a:ext>
              </a:extLst>
            </p:cNvPr>
            <p:cNvSpPr/>
            <p:nvPr/>
          </p:nvSpPr>
          <p:spPr>
            <a:xfrm>
              <a:off x="5986462" y="2026920"/>
              <a:ext cx="6667" cy="16192"/>
            </a:xfrm>
            <a:custGeom>
              <a:avLst/>
              <a:gdLst/>
              <a:ahLst/>
              <a:cxnLst/>
              <a:rect l="l" t="t" r="r" b="b"/>
              <a:pathLst>
                <a:path w="6667" h="16192" extrusionOk="0">
                  <a:moveTo>
                    <a:pt x="6668" y="16192"/>
                  </a:moveTo>
                  <a:cubicBezTo>
                    <a:pt x="4763" y="10477"/>
                    <a:pt x="1905" y="5715"/>
                    <a:pt x="0" y="0"/>
                  </a:cubicBezTo>
                  <a:cubicBezTo>
                    <a:pt x="1905" y="4763"/>
                    <a:pt x="4763" y="10477"/>
                    <a:pt x="6668" y="16192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1702;p21">
              <a:extLst>
                <a:ext uri="{FF2B5EF4-FFF2-40B4-BE49-F238E27FC236}">
                  <a16:creationId xmlns:a16="http://schemas.microsoft.com/office/drawing/2014/main" id="{D8F64F8B-8CF8-4581-97E7-AA593EC8ADD9}"/>
                </a:ext>
              </a:extLst>
            </p:cNvPr>
            <p:cNvSpPr/>
            <p:nvPr/>
          </p:nvSpPr>
          <p:spPr>
            <a:xfrm>
              <a:off x="6293167" y="2700337"/>
              <a:ext cx="6667" cy="20002"/>
            </a:xfrm>
            <a:custGeom>
              <a:avLst/>
              <a:gdLst/>
              <a:ahLst/>
              <a:cxnLst/>
              <a:rect l="l" t="t" r="r" b="b"/>
              <a:pathLst>
                <a:path w="6667" h="20002" extrusionOk="0">
                  <a:moveTo>
                    <a:pt x="6667" y="20003"/>
                  </a:moveTo>
                  <a:cubicBezTo>
                    <a:pt x="4763" y="13335"/>
                    <a:pt x="1905" y="6667"/>
                    <a:pt x="0" y="0"/>
                  </a:cubicBezTo>
                  <a:cubicBezTo>
                    <a:pt x="2857" y="6667"/>
                    <a:pt x="4763" y="13335"/>
                    <a:pt x="6667" y="20003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1703;p21">
              <a:extLst>
                <a:ext uri="{FF2B5EF4-FFF2-40B4-BE49-F238E27FC236}">
                  <a16:creationId xmlns:a16="http://schemas.microsoft.com/office/drawing/2014/main" id="{1B9C4000-004F-4F55-9F92-6C4176B28FFE}"/>
                </a:ext>
              </a:extLst>
            </p:cNvPr>
            <p:cNvSpPr/>
            <p:nvPr/>
          </p:nvSpPr>
          <p:spPr>
            <a:xfrm>
              <a:off x="5974080" y="2004060"/>
              <a:ext cx="1904" cy="10477"/>
            </a:xfrm>
            <a:custGeom>
              <a:avLst/>
              <a:gdLst/>
              <a:ahLst/>
              <a:cxnLst/>
              <a:rect l="l" t="t" r="r" b="b"/>
              <a:pathLst>
                <a:path w="1904" h="10477" extrusionOk="0">
                  <a:moveTo>
                    <a:pt x="1905" y="10477"/>
                  </a:moveTo>
                  <a:cubicBezTo>
                    <a:pt x="952" y="6667"/>
                    <a:pt x="0" y="2857"/>
                    <a:pt x="0" y="0"/>
                  </a:cubicBezTo>
                  <a:cubicBezTo>
                    <a:pt x="0" y="2857"/>
                    <a:pt x="952" y="6667"/>
                    <a:pt x="1905" y="10477"/>
                  </a:cubicBezTo>
                  <a:close/>
                </a:path>
              </a:pathLst>
            </a:custGeom>
            <a:solidFill>
              <a:srgbClr val="8CBC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1704;p21">
              <a:extLst>
                <a:ext uri="{FF2B5EF4-FFF2-40B4-BE49-F238E27FC236}">
                  <a16:creationId xmlns:a16="http://schemas.microsoft.com/office/drawing/2014/main" id="{9CB50A1B-8181-4A9E-AE09-90A0968BC222}"/>
                </a:ext>
              </a:extLst>
            </p:cNvPr>
            <p:cNvSpPr/>
            <p:nvPr/>
          </p:nvSpPr>
          <p:spPr>
            <a:xfrm>
              <a:off x="6336030" y="2697479"/>
              <a:ext cx="2857" cy="6667"/>
            </a:xfrm>
            <a:custGeom>
              <a:avLst/>
              <a:gdLst/>
              <a:ahLst/>
              <a:cxnLst/>
              <a:rect l="l" t="t" r="r" b="b"/>
              <a:pathLst>
                <a:path w="2857" h="6667" extrusionOk="0">
                  <a:moveTo>
                    <a:pt x="0" y="0"/>
                  </a:moveTo>
                  <a:cubicBezTo>
                    <a:pt x="952" y="1905"/>
                    <a:pt x="1905" y="4763"/>
                    <a:pt x="2857" y="6667"/>
                  </a:cubicBezTo>
                  <a:cubicBezTo>
                    <a:pt x="1905" y="4763"/>
                    <a:pt x="952" y="2858"/>
                    <a:pt x="0" y="0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1705;p21">
              <a:extLst>
                <a:ext uri="{FF2B5EF4-FFF2-40B4-BE49-F238E27FC236}">
                  <a16:creationId xmlns:a16="http://schemas.microsoft.com/office/drawing/2014/main" id="{357CF8F8-F456-44A6-B251-2D15BB5856B3}"/>
                </a:ext>
              </a:extLst>
            </p:cNvPr>
            <p:cNvSpPr/>
            <p:nvPr/>
          </p:nvSpPr>
          <p:spPr>
            <a:xfrm>
              <a:off x="6393180" y="2691765"/>
              <a:ext cx="1904" cy="7619"/>
            </a:xfrm>
            <a:custGeom>
              <a:avLst/>
              <a:gdLst/>
              <a:ahLst/>
              <a:cxnLst/>
              <a:rect l="l" t="t" r="r" b="b"/>
              <a:pathLst>
                <a:path w="1904" h="7619" extrusionOk="0">
                  <a:moveTo>
                    <a:pt x="0" y="7620"/>
                  </a:moveTo>
                  <a:cubicBezTo>
                    <a:pt x="952" y="4763"/>
                    <a:pt x="1905" y="2857"/>
                    <a:pt x="1905" y="0"/>
                  </a:cubicBezTo>
                  <a:cubicBezTo>
                    <a:pt x="1905" y="2857"/>
                    <a:pt x="952" y="5715"/>
                    <a:pt x="0" y="7620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1706;p21">
              <a:extLst>
                <a:ext uri="{FF2B5EF4-FFF2-40B4-BE49-F238E27FC236}">
                  <a16:creationId xmlns:a16="http://schemas.microsoft.com/office/drawing/2014/main" id="{EB9F2769-7B80-49C4-9A71-48E2B0857B07}"/>
                </a:ext>
              </a:extLst>
            </p:cNvPr>
            <p:cNvSpPr/>
            <p:nvPr/>
          </p:nvSpPr>
          <p:spPr>
            <a:xfrm>
              <a:off x="6317932" y="2748915"/>
              <a:ext cx="1905" cy="6667"/>
            </a:xfrm>
            <a:custGeom>
              <a:avLst/>
              <a:gdLst/>
              <a:ahLst/>
              <a:cxnLst/>
              <a:rect l="l" t="t" r="r" b="b"/>
              <a:pathLst>
                <a:path w="1905" h="6667" extrusionOk="0">
                  <a:moveTo>
                    <a:pt x="1905" y="6667"/>
                  </a:moveTo>
                  <a:cubicBezTo>
                    <a:pt x="953" y="4763"/>
                    <a:pt x="953" y="2857"/>
                    <a:pt x="0" y="0"/>
                  </a:cubicBezTo>
                  <a:cubicBezTo>
                    <a:pt x="0" y="1905"/>
                    <a:pt x="953" y="3810"/>
                    <a:pt x="1905" y="6667"/>
                  </a:cubicBezTo>
                  <a:close/>
                </a:path>
              </a:pathLst>
            </a:custGeom>
            <a:solidFill>
              <a:srgbClr val="555B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1707;p21">
              <a:extLst>
                <a:ext uri="{FF2B5EF4-FFF2-40B4-BE49-F238E27FC236}">
                  <a16:creationId xmlns:a16="http://schemas.microsoft.com/office/drawing/2014/main" id="{82AD9F9D-B7A9-4FDE-8EEE-0C5B8EA30666}"/>
                </a:ext>
              </a:extLst>
            </p:cNvPr>
            <p:cNvSpPr/>
            <p:nvPr/>
          </p:nvSpPr>
          <p:spPr>
            <a:xfrm>
              <a:off x="5795009" y="1919287"/>
              <a:ext cx="4762" cy="1905"/>
            </a:xfrm>
            <a:custGeom>
              <a:avLst/>
              <a:gdLst/>
              <a:ahLst/>
              <a:cxnLst/>
              <a:rect l="l" t="t" r="r" b="b"/>
              <a:pathLst>
                <a:path w="4762" h="1905" extrusionOk="0">
                  <a:moveTo>
                    <a:pt x="4763" y="0"/>
                  </a:moveTo>
                  <a:cubicBezTo>
                    <a:pt x="2858" y="952"/>
                    <a:pt x="1905" y="952"/>
                    <a:pt x="0" y="1905"/>
                  </a:cubicBezTo>
                  <a:cubicBezTo>
                    <a:pt x="953" y="0"/>
                    <a:pt x="2858" y="0"/>
                    <a:pt x="4763" y="0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1708;p21">
              <a:extLst>
                <a:ext uri="{FF2B5EF4-FFF2-40B4-BE49-F238E27FC236}">
                  <a16:creationId xmlns:a16="http://schemas.microsoft.com/office/drawing/2014/main" id="{8D4944E1-A3D7-4C37-8421-D34B825DEC5B}"/>
                </a:ext>
              </a:extLst>
            </p:cNvPr>
            <p:cNvSpPr/>
            <p:nvPr/>
          </p:nvSpPr>
          <p:spPr>
            <a:xfrm>
              <a:off x="5792152" y="3243262"/>
              <a:ext cx="577215" cy="76200"/>
            </a:xfrm>
            <a:custGeom>
              <a:avLst/>
              <a:gdLst/>
              <a:ahLst/>
              <a:cxnLst/>
              <a:rect l="l" t="t" r="r" b="b"/>
              <a:pathLst>
                <a:path w="577215" h="76200" extrusionOk="0">
                  <a:moveTo>
                    <a:pt x="454342" y="0"/>
                  </a:moveTo>
                  <a:cubicBezTo>
                    <a:pt x="493395" y="0"/>
                    <a:pt x="532447" y="0"/>
                    <a:pt x="577215" y="0"/>
                  </a:cubicBezTo>
                  <a:cubicBezTo>
                    <a:pt x="575310" y="27622"/>
                    <a:pt x="573405" y="52388"/>
                    <a:pt x="571500" y="76200"/>
                  </a:cubicBezTo>
                  <a:cubicBezTo>
                    <a:pt x="381000" y="76200"/>
                    <a:pt x="194310" y="76200"/>
                    <a:pt x="5715" y="76200"/>
                  </a:cubicBezTo>
                  <a:cubicBezTo>
                    <a:pt x="3810" y="49530"/>
                    <a:pt x="1905" y="26670"/>
                    <a:pt x="0" y="0"/>
                  </a:cubicBezTo>
                  <a:cubicBezTo>
                    <a:pt x="15240" y="0"/>
                    <a:pt x="29528" y="0"/>
                    <a:pt x="43815" y="0"/>
                  </a:cubicBezTo>
                  <a:cubicBezTo>
                    <a:pt x="52388" y="12383"/>
                    <a:pt x="60960" y="23813"/>
                    <a:pt x="73342" y="40958"/>
                  </a:cubicBezTo>
                  <a:cubicBezTo>
                    <a:pt x="115253" y="40958"/>
                    <a:pt x="163830" y="40005"/>
                    <a:pt x="211455" y="40958"/>
                  </a:cubicBezTo>
                  <a:cubicBezTo>
                    <a:pt x="256222" y="42863"/>
                    <a:pt x="300990" y="50483"/>
                    <a:pt x="345757" y="50483"/>
                  </a:cubicBezTo>
                  <a:cubicBezTo>
                    <a:pt x="403860" y="51435"/>
                    <a:pt x="461010" y="47625"/>
                    <a:pt x="519113" y="45720"/>
                  </a:cubicBezTo>
                  <a:cubicBezTo>
                    <a:pt x="536257" y="44767"/>
                    <a:pt x="552450" y="40958"/>
                    <a:pt x="571500" y="38100"/>
                  </a:cubicBezTo>
                  <a:cubicBezTo>
                    <a:pt x="570547" y="26670"/>
                    <a:pt x="569595" y="17145"/>
                    <a:pt x="568642" y="5715"/>
                  </a:cubicBezTo>
                  <a:cubicBezTo>
                    <a:pt x="554355" y="5715"/>
                    <a:pt x="542925" y="6667"/>
                    <a:pt x="531495" y="5715"/>
                  </a:cubicBezTo>
                  <a:cubicBezTo>
                    <a:pt x="505778" y="3810"/>
                    <a:pt x="480060" y="953"/>
                    <a:pt x="454342" y="0"/>
                  </a:cubicBezTo>
                  <a:close/>
                </a:path>
              </a:pathLst>
            </a:custGeom>
            <a:solidFill>
              <a:srgbClr val="C1A0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1709;p21">
              <a:extLst>
                <a:ext uri="{FF2B5EF4-FFF2-40B4-BE49-F238E27FC236}">
                  <a16:creationId xmlns:a16="http://schemas.microsoft.com/office/drawing/2014/main" id="{9F0925D7-E743-42B3-83B0-DA25B322B912}"/>
                </a:ext>
              </a:extLst>
            </p:cNvPr>
            <p:cNvSpPr/>
            <p:nvPr/>
          </p:nvSpPr>
          <p:spPr>
            <a:xfrm>
              <a:off x="5835015" y="3242309"/>
              <a:ext cx="527684" cy="50669"/>
            </a:xfrm>
            <a:custGeom>
              <a:avLst/>
              <a:gdLst/>
              <a:ahLst/>
              <a:cxnLst/>
              <a:rect l="l" t="t" r="r" b="b"/>
              <a:pathLst>
                <a:path w="527684" h="50669" extrusionOk="0">
                  <a:moveTo>
                    <a:pt x="411480" y="953"/>
                  </a:moveTo>
                  <a:cubicBezTo>
                    <a:pt x="437197" y="2858"/>
                    <a:pt x="462915" y="4763"/>
                    <a:pt x="487680" y="5715"/>
                  </a:cubicBezTo>
                  <a:cubicBezTo>
                    <a:pt x="499110" y="6668"/>
                    <a:pt x="510540" y="5715"/>
                    <a:pt x="524828" y="5715"/>
                  </a:cubicBezTo>
                  <a:cubicBezTo>
                    <a:pt x="525780" y="17145"/>
                    <a:pt x="526732" y="25718"/>
                    <a:pt x="527685" y="38100"/>
                  </a:cubicBezTo>
                  <a:cubicBezTo>
                    <a:pt x="509588" y="40958"/>
                    <a:pt x="492442" y="44768"/>
                    <a:pt x="475297" y="45720"/>
                  </a:cubicBezTo>
                  <a:cubicBezTo>
                    <a:pt x="417195" y="48578"/>
                    <a:pt x="360045" y="51435"/>
                    <a:pt x="301942" y="50483"/>
                  </a:cubicBezTo>
                  <a:cubicBezTo>
                    <a:pt x="257175" y="49530"/>
                    <a:pt x="212407" y="41910"/>
                    <a:pt x="167640" y="40958"/>
                  </a:cubicBezTo>
                  <a:cubicBezTo>
                    <a:pt x="120015" y="39053"/>
                    <a:pt x="71438" y="40958"/>
                    <a:pt x="29528" y="40958"/>
                  </a:cubicBezTo>
                  <a:cubicBezTo>
                    <a:pt x="18097" y="24765"/>
                    <a:pt x="8572" y="12383"/>
                    <a:pt x="0" y="0"/>
                  </a:cubicBezTo>
                  <a:cubicBezTo>
                    <a:pt x="137160" y="0"/>
                    <a:pt x="274320" y="0"/>
                    <a:pt x="411480" y="953"/>
                  </a:cubicBezTo>
                  <a:close/>
                </a:path>
              </a:pathLst>
            </a:custGeom>
            <a:solidFill>
              <a:srgbClr val="FAD8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1710;p21">
              <a:extLst>
                <a:ext uri="{FF2B5EF4-FFF2-40B4-BE49-F238E27FC236}">
                  <a16:creationId xmlns:a16="http://schemas.microsoft.com/office/drawing/2014/main" id="{99C2A9A9-9BDF-47F8-B5B5-CD497BC328E7}"/>
                </a:ext>
              </a:extLst>
            </p:cNvPr>
            <p:cNvSpPr/>
            <p:nvPr/>
          </p:nvSpPr>
          <p:spPr>
            <a:xfrm>
              <a:off x="5674574" y="2437447"/>
              <a:ext cx="57570" cy="67627"/>
            </a:xfrm>
            <a:custGeom>
              <a:avLst/>
              <a:gdLst/>
              <a:ahLst/>
              <a:cxnLst/>
              <a:rect l="l" t="t" r="r" b="b"/>
              <a:pathLst>
                <a:path w="57570" h="67627" extrusionOk="0">
                  <a:moveTo>
                    <a:pt x="50903" y="0"/>
                  </a:moveTo>
                  <a:cubicBezTo>
                    <a:pt x="52808" y="1905"/>
                    <a:pt x="55666" y="4763"/>
                    <a:pt x="57570" y="6667"/>
                  </a:cubicBezTo>
                  <a:cubicBezTo>
                    <a:pt x="54713" y="11430"/>
                    <a:pt x="52808" y="20002"/>
                    <a:pt x="48998" y="20002"/>
                  </a:cubicBezTo>
                  <a:cubicBezTo>
                    <a:pt x="30901" y="22860"/>
                    <a:pt x="23281" y="33338"/>
                    <a:pt x="21376" y="50482"/>
                  </a:cubicBezTo>
                  <a:cubicBezTo>
                    <a:pt x="20423" y="58102"/>
                    <a:pt x="17566" y="64770"/>
                    <a:pt x="10898" y="67627"/>
                  </a:cubicBezTo>
                  <a:cubicBezTo>
                    <a:pt x="-3390" y="38100"/>
                    <a:pt x="-8152" y="18098"/>
                    <a:pt x="25185" y="10477"/>
                  </a:cubicBezTo>
                  <a:cubicBezTo>
                    <a:pt x="33758" y="9525"/>
                    <a:pt x="42331" y="3810"/>
                    <a:pt x="50903" y="0"/>
                  </a:cubicBezTo>
                  <a:close/>
                </a:path>
              </a:pathLst>
            </a:custGeom>
            <a:solidFill>
              <a:srgbClr val="696F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1711;p21">
              <a:extLst>
                <a:ext uri="{FF2B5EF4-FFF2-40B4-BE49-F238E27FC236}">
                  <a16:creationId xmlns:a16="http://schemas.microsoft.com/office/drawing/2014/main" id="{FA1F64FC-902F-45E2-A368-EF3250E1E9F8}"/>
                </a:ext>
              </a:extLst>
            </p:cNvPr>
            <p:cNvSpPr/>
            <p:nvPr/>
          </p:nvSpPr>
          <p:spPr>
            <a:xfrm>
              <a:off x="5696902" y="2027872"/>
              <a:ext cx="73342" cy="79057"/>
            </a:xfrm>
            <a:custGeom>
              <a:avLst/>
              <a:gdLst/>
              <a:ahLst/>
              <a:cxnLst/>
              <a:rect l="l" t="t" r="r" b="b"/>
              <a:pathLst>
                <a:path w="73342" h="79057" extrusionOk="0">
                  <a:moveTo>
                    <a:pt x="45720" y="3810"/>
                  </a:moveTo>
                  <a:cubicBezTo>
                    <a:pt x="54292" y="2857"/>
                    <a:pt x="61913" y="1905"/>
                    <a:pt x="73342" y="0"/>
                  </a:cubicBezTo>
                  <a:cubicBezTo>
                    <a:pt x="60007" y="38100"/>
                    <a:pt x="34290" y="62865"/>
                    <a:pt x="0" y="79057"/>
                  </a:cubicBezTo>
                  <a:cubicBezTo>
                    <a:pt x="13335" y="54292"/>
                    <a:pt x="26670" y="29527"/>
                    <a:pt x="40005" y="3810"/>
                  </a:cubicBezTo>
                  <a:cubicBezTo>
                    <a:pt x="40957" y="6667"/>
                    <a:pt x="41910" y="8573"/>
                    <a:pt x="42863" y="11430"/>
                  </a:cubicBezTo>
                  <a:cubicBezTo>
                    <a:pt x="44767" y="8573"/>
                    <a:pt x="45720" y="6667"/>
                    <a:pt x="45720" y="3810"/>
                  </a:cubicBezTo>
                  <a:lnTo>
                    <a:pt x="45720" y="3810"/>
                  </a:lnTo>
                  <a:close/>
                </a:path>
              </a:pathLst>
            </a:custGeom>
            <a:solidFill>
              <a:srgbClr val="696F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1712;p21">
              <a:extLst>
                <a:ext uri="{FF2B5EF4-FFF2-40B4-BE49-F238E27FC236}">
                  <a16:creationId xmlns:a16="http://schemas.microsoft.com/office/drawing/2014/main" id="{A49C29F0-3FD0-4506-A756-91F872E2C2E8}"/>
                </a:ext>
              </a:extLst>
            </p:cNvPr>
            <p:cNvSpPr/>
            <p:nvPr/>
          </p:nvSpPr>
          <p:spPr>
            <a:xfrm>
              <a:off x="5670232" y="2107882"/>
              <a:ext cx="43815" cy="46672"/>
            </a:xfrm>
            <a:custGeom>
              <a:avLst/>
              <a:gdLst/>
              <a:ahLst/>
              <a:cxnLst/>
              <a:rect l="l" t="t" r="r" b="b"/>
              <a:pathLst>
                <a:path w="43815" h="46672" extrusionOk="0">
                  <a:moveTo>
                    <a:pt x="26670" y="0"/>
                  </a:moveTo>
                  <a:cubicBezTo>
                    <a:pt x="32385" y="5715"/>
                    <a:pt x="38100" y="11430"/>
                    <a:pt x="43815" y="17145"/>
                  </a:cubicBezTo>
                  <a:cubicBezTo>
                    <a:pt x="31433" y="26670"/>
                    <a:pt x="19050" y="37147"/>
                    <a:pt x="5715" y="46672"/>
                  </a:cubicBezTo>
                  <a:cubicBezTo>
                    <a:pt x="3810" y="45720"/>
                    <a:pt x="1905" y="43815"/>
                    <a:pt x="0" y="42863"/>
                  </a:cubicBezTo>
                  <a:cubicBezTo>
                    <a:pt x="9525" y="28575"/>
                    <a:pt x="18098" y="14288"/>
                    <a:pt x="26670" y="0"/>
                  </a:cubicBezTo>
                  <a:close/>
                </a:path>
              </a:pathLst>
            </a:custGeom>
            <a:solidFill>
              <a:srgbClr val="696F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1713;p21">
              <a:extLst>
                <a:ext uri="{FF2B5EF4-FFF2-40B4-BE49-F238E27FC236}">
                  <a16:creationId xmlns:a16="http://schemas.microsoft.com/office/drawing/2014/main" id="{0ACE7918-9393-41DB-AD63-D667F49A721E}"/>
                </a:ext>
              </a:extLst>
            </p:cNvPr>
            <p:cNvSpPr/>
            <p:nvPr/>
          </p:nvSpPr>
          <p:spPr>
            <a:xfrm>
              <a:off x="5737859" y="2031682"/>
              <a:ext cx="5715" cy="7619"/>
            </a:xfrm>
            <a:custGeom>
              <a:avLst/>
              <a:gdLst/>
              <a:ahLst/>
              <a:cxnLst/>
              <a:rect l="l" t="t" r="r" b="b"/>
              <a:pathLst>
                <a:path w="5715" h="7619" extrusionOk="0">
                  <a:moveTo>
                    <a:pt x="5715" y="0"/>
                  </a:moveTo>
                  <a:cubicBezTo>
                    <a:pt x="4763" y="2857"/>
                    <a:pt x="3810" y="4763"/>
                    <a:pt x="2858" y="7620"/>
                  </a:cubicBezTo>
                  <a:cubicBezTo>
                    <a:pt x="1905" y="4763"/>
                    <a:pt x="953" y="2857"/>
                    <a:pt x="0" y="0"/>
                  </a:cubicBezTo>
                  <a:cubicBezTo>
                    <a:pt x="1905" y="0"/>
                    <a:pt x="3810" y="0"/>
                    <a:pt x="5715" y="0"/>
                  </a:cubicBezTo>
                  <a:close/>
                </a:path>
              </a:pathLst>
            </a:custGeom>
            <a:solidFill>
              <a:srgbClr val="6B9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1156A54B-1EC4-4A44-B38A-A1C7B33A0B7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9206" y="1347603"/>
            <a:ext cx="3457848" cy="421033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FA52B1ED-5C75-4B87-9CB5-1918BB9ABD3E}"/>
              </a:ext>
            </a:extLst>
          </p:cNvPr>
          <p:cNvSpPr/>
          <p:nvPr/>
        </p:nvSpPr>
        <p:spPr>
          <a:xfrm>
            <a:off x="5915904" y="1788641"/>
            <a:ext cx="10711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الرياض</a:t>
            </a:r>
          </a:p>
        </p:txBody>
      </p:sp>
      <p:sp>
        <p:nvSpPr>
          <p:cNvPr id="362" name="مستطيل 361">
            <a:extLst>
              <a:ext uri="{FF2B5EF4-FFF2-40B4-BE49-F238E27FC236}">
                <a16:creationId xmlns:a16="http://schemas.microsoft.com/office/drawing/2014/main" id="{732A9B34-2258-4EA6-8D61-F9DEF82C07A1}"/>
              </a:ext>
            </a:extLst>
          </p:cNvPr>
          <p:cNvSpPr/>
          <p:nvPr/>
        </p:nvSpPr>
        <p:spPr>
          <a:xfrm>
            <a:off x="6015501" y="2415827"/>
            <a:ext cx="9316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سكاكا </a:t>
            </a:r>
          </a:p>
        </p:txBody>
      </p:sp>
      <p:sp>
        <p:nvSpPr>
          <p:cNvPr id="363" name="مستطيل 362">
            <a:extLst>
              <a:ext uri="{FF2B5EF4-FFF2-40B4-BE49-F238E27FC236}">
                <a16:creationId xmlns:a16="http://schemas.microsoft.com/office/drawing/2014/main" id="{93C2908C-3FD5-4BC7-98A0-ADDF28213369}"/>
              </a:ext>
            </a:extLst>
          </p:cNvPr>
          <p:cNvSpPr/>
          <p:nvPr/>
        </p:nvSpPr>
        <p:spPr>
          <a:xfrm>
            <a:off x="5964206" y="2983608"/>
            <a:ext cx="10342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الدمام 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33F128E8-A09D-4BB8-B83E-D83C65B0E598}"/>
              </a:ext>
            </a:extLst>
          </p:cNvPr>
          <p:cNvSpPr/>
          <p:nvPr/>
        </p:nvSpPr>
        <p:spPr>
          <a:xfrm>
            <a:off x="5694556" y="1038000"/>
            <a:ext cx="654205" cy="215233"/>
          </a:xfrm>
          <a:prstGeom prst="rect">
            <a:avLst/>
          </a:prstGeom>
          <a:solidFill>
            <a:srgbClr val="518DC6"/>
          </a:solidFill>
          <a:ln>
            <a:solidFill>
              <a:srgbClr val="518D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347AA66D-3C8C-4D3B-AF7C-F34E16EF92CD}"/>
              </a:ext>
            </a:extLst>
          </p:cNvPr>
          <p:cNvSpPr/>
          <p:nvPr/>
        </p:nvSpPr>
        <p:spPr>
          <a:xfrm>
            <a:off x="3599980" y="1407437"/>
            <a:ext cx="2376000" cy="338554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600" b="1">
                <a:ln w="0"/>
                <a:solidFill>
                  <a:schemeClr val="tx1"/>
                </a:solidFill>
              </a:rPr>
              <a:t>للمدن الموضحة على الخريطة  </a:t>
            </a:r>
            <a:endParaRPr lang="ar-SA" sz="1600" b="1" cap="none" spc="0">
              <a:ln w="0"/>
              <a:solidFill>
                <a:schemeClr val="tx1"/>
              </a:solidFill>
              <a:effectLst/>
            </a:endParaRP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F0DC7C26-191C-44D8-A1AD-813291023D82}"/>
              </a:ext>
            </a:extLst>
          </p:cNvPr>
          <p:cNvGrpSpPr/>
          <p:nvPr/>
        </p:nvGrpSpPr>
        <p:grpSpPr>
          <a:xfrm>
            <a:off x="102504" y="175711"/>
            <a:ext cx="5440282" cy="4873276"/>
            <a:chOff x="51258" y="204045"/>
            <a:chExt cx="5440282" cy="4873276"/>
          </a:xfrm>
        </p:grpSpPr>
        <p:grpSp>
          <p:nvGrpSpPr>
            <p:cNvPr id="14" name="مجموعة 13">
              <a:extLst>
                <a:ext uri="{FF2B5EF4-FFF2-40B4-BE49-F238E27FC236}">
                  <a16:creationId xmlns:a16="http://schemas.microsoft.com/office/drawing/2014/main" id="{A712AECE-AD52-4C94-A54E-7BA5C4D77915}"/>
                </a:ext>
              </a:extLst>
            </p:cNvPr>
            <p:cNvGrpSpPr/>
            <p:nvPr/>
          </p:nvGrpSpPr>
          <p:grpSpPr>
            <a:xfrm>
              <a:off x="51258" y="204045"/>
              <a:ext cx="5440282" cy="4873276"/>
              <a:chOff x="-7131" y="595133"/>
              <a:chExt cx="5440282" cy="4873276"/>
            </a:xfrm>
            <a:solidFill>
              <a:schemeClr val="bg1"/>
            </a:solidFill>
          </p:grpSpPr>
          <p:pic>
            <p:nvPicPr>
              <p:cNvPr id="4" name="صورة 3">
                <a:extLst>
                  <a:ext uri="{FF2B5EF4-FFF2-40B4-BE49-F238E27FC236}">
                    <a16:creationId xmlns:a16="http://schemas.microsoft.com/office/drawing/2014/main" id="{9A8AA2A3-099F-413C-A9A8-12FFA53BFD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2659" y="712605"/>
                <a:ext cx="5340492" cy="4755804"/>
              </a:xfrm>
              <a:prstGeom prst="rect">
                <a:avLst/>
              </a:prstGeom>
              <a:grpFill/>
            </p:spPr>
          </p:pic>
          <p:cxnSp>
            <p:nvCxnSpPr>
              <p:cNvPr id="8" name="رابط كسهم مستقيم 7">
                <a:extLst>
                  <a:ext uri="{FF2B5EF4-FFF2-40B4-BE49-F238E27FC236}">
                    <a16:creationId xmlns:a16="http://schemas.microsoft.com/office/drawing/2014/main" id="{7D7F3B6B-9178-413B-A785-53B58AD722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7131" y="2780048"/>
                <a:ext cx="5428655" cy="1"/>
              </a:xfrm>
              <a:prstGeom prst="straightConnector1">
                <a:avLst/>
              </a:prstGeom>
              <a:grpFill/>
              <a:ln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4" name="رابط كسهم مستقيم 353">
                <a:extLst>
                  <a:ext uri="{FF2B5EF4-FFF2-40B4-BE49-F238E27FC236}">
                    <a16:creationId xmlns:a16="http://schemas.microsoft.com/office/drawing/2014/main" id="{EDF93702-E47A-4A13-A81E-585538AC0A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1395" y="595133"/>
                <a:ext cx="0" cy="4735150"/>
              </a:xfrm>
              <a:prstGeom prst="straightConnector1">
                <a:avLst/>
              </a:prstGeom>
              <a:grpFill/>
              <a:ln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054ADCBA-95E9-4CFA-9AF4-DDDD6529F835}"/>
                </a:ext>
              </a:extLst>
            </p:cNvPr>
            <p:cNvSpPr/>
            <p:nvPr/>
          </p:nvSpPr>
          <p:spPr>
            <a:xfrm>
              <a:off x="5140637" y="488977"/>
              <a:ext cx="263987" cy="15628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48" name="مستطيل 347">
              <a:extLst>
                <a:ext uri="{FF2B5EF4-FFF2-40B4-BE49-F238E27FC236}">
                  <a16:creationId xmlns:a16="http://schemas.microsoft.com/office/drawing/2014/main" id="{277F8088-E98E-43B7-B4B9-535514EB37DD}"/>
                </a:ext>
              </a:extLst>
            </p:cNvPr>
            <p:cNvSpPr/>
            <p:nvPr/>
          </p:nvSpPr>
          <p:spPr>
            <a:xfrm>
              <a:off x="5215926" y="3105617"/>
              <a:ext cx="263987" cy="15628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49" name="مستطيل 348">
              <a:extLst>
                <a:ext uri="{FF2B5EF4-FFF2-40B4-BE49-F238E27FC236}">
                  <a16:creationId xmlns:a16="http://schemas.microsoft.com/office/drawing/2014/main" id="{BEC12B35-CEA6-4DB4-B34F-CC4FC893C749}"/>
                </a:ext>
              </a:extLst>
            </p:cNvPr>
            <p:cNvSpPr/>
            <p:nvPr/>
          </p:nvSpPr>
          <p:spPr>
            <a:xfrm rot="5400000">
              <a:off x="4302509" y="4126273"/>
              <a:ext cx="263987" cy="15628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50" name="مستطيل 349">
              <a:extLst>
                <a:ext uri="{FF2B5EF4-FFF2-40B4-BE49-F238E27FC236}">
                  <a16:creationId xmlns:a16="http://schemas.microsoft.com/office/drawing/2014/main" id="{72FE8A87-4F23-45FC-9F69-5C27A293CEE8}"/>
                </a:ext>
              </a:extLst>
            </p:cNvPr>
            <p:cNvSpPr/>
            <p:nvPr/>
          </p:nvSpPr>
          <p:spPr>
            <a:xfrm rot="5400000">
              <a:off x="1203298" y="4136550"/>
              <a:ext cx="263987" cy="15628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3" name="صورة 22">
            <a:extLst>
              <a:ext uri="{FF2B5EF4-FFF2-40B4-BE49-F238E27FC236}">
                <a16:creationId xmlns:a16="http://schemas.microsoft.com/office/drawing/2014/main" id="{08982B18-E8B8-4D7D-8196-77D6033030D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7029" y="1759605"/>
            <a:ext cx="1174162" cy="60253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7F21363C-FA87-4E1E-B8DA-2915E4439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1670" y="2370974"/>
            <a:ext cx="1492615" cy="599544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F8AA0686-FF98-4012-B02D-42FC6174B06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39106" y="2922366"/>
            <a:ext cx="1486365" cy="803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100699776"/>
</p:tagLst>
</file>

<file path=ppt/theme/theme1.xml><?xml version="1.0" encoding="utf-8"?>
<a:theme xmlns:a="http://schemas.openxmlformats.org/drawingml/2006/main" name="0154_Doodles_Template_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55E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</TotalTime>
  <Words>160</Words>
  <Application>Microsoft Office PowerPoint</Application>
  <PresentationFormat>عرض على الشاشة (16:9)</PresentationFormat>
  <Paragraphs>66</Paragraphs>
  <Slides>23</Slides>
  <Notes>18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0" baseType="lpstr">
      <vt:lpstr>Gochi Hand</vt:lpstr>
      <vt:lpstr>Montserrat Alternates</vt:lpstr>
      <vt:lpstr>Barlow Condensed</vt:lpstr>
      <vt:lpstr>Brush Script MT</vt:lpstr>
      <vt:lpstr>Calibri</vt:lpstr>
      <vt:lpstr>Arial</vt:lpstr>
      <vt:lpstr>0154_Doodles_Template_SlidesMania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goes your title</dc:title>
  <dc:creator>DELL</dc:creator>
  <cp:lastModifiedBy>منى الثبيتي</cp:lastModifiedBy>
  <cp:revision>66</cp:revision>
  <dcterms:modified xsi:type="dcterms:W3CDTF">2023-02-26T18:51:50Z</dcterms:modified>
</cp:coreProperties>
</file>